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3.xml" ContentType="application/vnd.openxmlformats-officedocument.drawingml.chartshapes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12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13.xml" ContentType="application/vnd.openxmlformats-officedocument.presentationml.notesSl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14.xml" ContentType="application/vnd.openxmlformats-officedocument.presentationml.notesSl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3210" r:id="rId2"/>
    <p:sldId id="2036" r:id="rId3"/>
    <p:sldId id="2037" r:id="rId4"/>
    <p:sldId id="2039" r:id="rId5"/>
    <p:sldId id="2041" r:id="rId6"/>
    <p:sldId id="2042" r:id="rId7"/>
    <p:sldId id="2043" r:id="rId8"/>
    <p:sldId id="838843525" r:id="rId9"/>
    <p:sldId id="2040" r:id="rId10"/>
    <p:sldId id="838843412" r:id="rId11"/>
    <p:sldId id="838843413" r:id="rId12"/>
    <p:sldId id="838843414" r:id="rId13"/>
    <p:sldId id="838843203" r:id="rId14"/>
    <p:sldId id="838843488" r:id="rId15"/>
    <p:sldId id="838843339" r:id="rId16"/>
    <p:sldId id="838843526" r:id="rId17"/>
    <p:sldId id="838843527" r:id="rId18"/>
    <p:sldId id="838843490" r:id="rId19"/>
    <p:sldId id="838843511" r:id="rId20"/>
    <p:sldId id="838843415" r:id="rId21"/>
    <p:sldId id="838843528" r:id="rId22"/>
    <p:sldId id="838843489" r:id="rId23"/>
    <p:sldId id="838843529" r:id="rId24"/>
    <p:sldId id="838843530" r:id="rId25"/>
    <p:sldId id="838843202" r:id="rId26"/>
    <p:sldId id="838843531" r:id="rId27"/>
    <p:sldId id="838843381" r:id="rId28"/>
    <p:sldId id="838843331" r:id="rId29"/>
    <p:sldId id="838843472" r:id="rId30"/>
    <p:sldId id="838843532" r:id="rId31"/>
    <p:sldId id="838843503" r:id="rId32"/>
    <p:sldId id="838843505" r:id="rId33"/>
    <p:sldId id="838843486" r:id="rId34"/>
    <p:sldId id="838843499" r:id="rId35"/>
    <p:sldId id="838843509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FFFFFF"/>
    <a:srgbClr val="012169"/>
    <a:srgbClr val="F8933F"/>
    <a:srgbClr val="E30F1D"/>
    <a:srgbClr val="0C9D49"/>
    <a:srgbClr val="404040"/>
    <a:srgbClr val="BFBFBF"/>
    <a:srgbClr val="2E2E2E"/>
    <a:srgbClr val="5959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51" autoAdjust="0"/>
    <p:restoredTop sz="93447" autoAdjust="0"/>
  </p:normalViewPr>
  <p:slideViewPr>
    <p:cSldViewPr snapToGrid="0">
      <p:cViewPr varScale="1">
        <p:scale>
          <a:sx n="59" d="100"/>
          <a:sy n="59" d="100"/>
        </p:scale>
        <p:origin x="83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8529065173929039E-2"/>
          <c:y val="0.13937552840926598"/>
          <c:w val="0.59943798607682353"/>
          <c:h val="0.5954686491590404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Antes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Global</c:v>
                </c:pt>
                <c:pt idx="1">
                  <c:v>USA</c:v>
                </c:pt>
                <c:pt idx="2">
                  <c:v>Mexico</c:v>
                </c:pt>
                <c:pt idx="3">
                  <c:v>China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3.3</c:v>
                </c:pt>
                <c:pt idx="1">
                  <c:v>2.7</c:v>
                </c:pt>
                <c:pt idx="2">
                  <c:v>1.4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4DB-4607-94AD-4822CC58193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Después</c:v>
                </c:pt>
              </c:strCache>
            </c:strRef>
          </c:tx>
          <c:spPr>
            <a:solidFill>
              <a:schemeClr val="bg1"/>
            </a:solidFill>
            <a:ln>
              <a:noFill/>
            </a:ln>
            <a:effectLst/>
          </c:spPr>
          <c:invertIfNegative val="0"/>
          <c:dLbls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4DB-4607-94AD-4822CC58193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Global</c:v>
                </c:pt>
                <c:pt idx="1">
                  <c:v>USA</c:v>
                </c:pt>
                <c:pt idx="2">
                  <c:v>Mexico</c:v>
                </c:pt>
                <c:pt idx="3">
                  <c:v>China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2.8</c:v>
                </c:pt>
                <c:pt idx="1">
                  <c:v>1.8</c:v>
                </c:pt>
                <c:pt idx="2">
                  <c:v>-0.3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4DB-4607-94AD-4822CC5819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73600767"/>
        <c:axId val="1673600287"/>
      </c:barChart>
      <c:catAx>
        <c:axId val="1673600767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673600287"/>
        <c:crosses val="autoZero"/>
        <c:auto val="1"/>
        <c:lblAlgn val="ctr"/>
        <c:lblOffset val="100"/>
        <c:noMultiLvlLbl val="0"/>
      </c:catAx>
      <c:valAx>
        <c:axId val="1673600287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3600767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r"/>
      <c:layout>
        <c:manualLayout>
          <c:xMode val="edge"/>
          <c:yMode val="edge"/>
          <c:x val="0.65114448113098877"/>
          <c:y val="0.41466414591967804"/>
          <c:w val="0.20059255375913937"/>
          <c:h val="0.2457196475175158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  <c:userShapes r:id="rId4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4230973057516866E-2"/>
          <c:y val="2.4947863648667707E-2"/>
          <c:w val="0.93076251870702931"/>
          <c:h val="0.82432870873412556"/>
        </c:manualLayout>
      </c:layout>
      <c:lineChart>
        <c:grouping val="standard"/>
        <c:varyColors val="0"/>
        <c:ser>
          <c:idx val="0"/>
          <c:order val="0"/>
          <c:tx>
            <c:strRef>
              <c:f>Sheet1!$J$3</c:f>
              <c:strCache>
                <c:ptCount val="1"/>
                <c:pt idx="0">
                  <c:v>NY Nearby</c:v>
                </c:pt>
              </c:strCache>
            </c:strRef>
          </c:tx>
          <c:spPr>
            <a:ln w="2857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Sheet1!$I$4:$I$466</c:f>
              <c:numCache>
                <c:formatCode>m/d/yyyy</c:formatCode>
                <c:ptCount val="463"/>
                <c:pt idx="0">
                  <c:v>45139</c:v>
                </c:pt>
                <c:pt idx="1">
                  <c:v>45140</c:v>
                </c:pt>
                <c:pt idx="2">
                  <c:v>45141</c:v>
                </c:pt>
                <c:pt idx="3">
                  <c:v>45142</c:v>
                </c:pt>
                <c:pt idx="4">
                  <c:v>45145</c:v>
                </c:pt>
                <c:pt idx="5">
                  <c:v>45146</c:v>
                </c:pt>
                <c:pt idx="6">
                  <c:v>45147</c:v>
                </c:pt>
                <c:pt idx="7">
                  <c:v>45148</c:v>
                </c:pt>
                <c:pt idx="8">
                  <c:v>45149</c:v>
                </c:pt>
                <c:pt idx="9">
                  <c:v>45152</c:v>
                </c:pt>
                <c:pt idx="10">
                  <c:v>45153</c:v>
                </c:pt>
                <c:pt idx="11">
                  <c:v>45154</c:v>
                </c:pt>
                <c:pt idx="12">
                  <c:v>45155</c:v>
                </c:pt>
                <c:pt idx="13">
                  <c:v>45156</c:v>
                </c:pt>
                <c:pt idx="14">
                  <c:v>45159</c:v>
                </c:pt>
                <c:pt idx="15">
                  <c:v>45160</c:v>
                </c:pt>
                <c:pt idx="16">
                  <c:v>45161</c:v>
                </c:pt>
                <c:pt idx="17">
                  <c:v>45162</c:v>
                </c:pt>
                <c:pt idx="18">
                  <c:v>45163</c:v>
                </c:pt>
                <c:pt idx="19">
                  <c:v>45166</c:v>
                </c:pt>
                <c:pt idx="20">
                  <c:v>45167</c:v>
                </c:pt>
                <c:pt idx="21">
                  <c:v>45168</c:v>
                </c:pt>
                <c:pt idx="22">
                  <c:v>45169</c:v>
                </c:pt>
                <c:pt idx="23">
                  <c:v>45170</c:v>
                </c:pt>
                <c:pt idx="24">
                  <c:v>45173</c:v>
                </c:pt>
                <c:pt idx="25">
                  <c:v>45174</c:v>
                </c:pt>
                <c:pt idx="26">
                  <c:v>45175</c:v>
                </c:pt>
                <c:pt idx="27">
                  <c:v>45176</c:v>
                </c:pt>
                <c:pt idx="28">
                  <c:v>45177</c:v>
                </c:pt>
                <c:pt idx="29">
                  <c:v>45180</c:v>
                </c:pt>
                <c:pt idx="30">
                  <c:v>45181</c:v>
                </c:pt>
                <c:pt idx="31">
                  <c:v>45182</c:v>
                </c:pt>
                <c:pt idx="32">
                  <c:v>45183</c:v>
                </c:pt>
                <c:pt idx="33">
                  <c:v>45184</c:v>
                </c:pt>
                <c:pt idx="34">
                  <c:v>45187</c:v>
                </c:pt>
                <c:pt idx="35">
                  <c:v>45188</c:v>
                </c:pt>
                <c:pt idx="36">
                  <c:v>45189</c:v>
                </c:pt>
                <c:pt idx="37">
                  <c:v>45190</c:v>
                </c:pt>
                <c:pt idx="38">
                  <c:v>45191</c:v>
                </c:pt>
                <c:pt idx="39">
                  <c:v>45194</c:v>
                </c:pt>
                <c:pt idx="40">
                  <c:v>45195</c:v>
                </c:pt>
                <c:pt idx="41">
                  <c:v>45196</c:v>
                </c:pt>
                <c:pt idx="42">
                  <c:v>45197</c:v>
                </c:pt>
                <c:pt idx="43">
                  <c:v>45198</c:v>
                </c:pt>
                <c:pt idx="44">
                  <c:v>45201</c:v>
                </c:pt>
                <c:pt idx="45">
                  <c:v>45202</c:v>
                </c:pt>
                <c:pt idx="46">
                  <c:v>45203</c:v>
                </c:pt>
                <c:pt idx="47">
                  <c:v>45204</c:v>
                </c:pt>
                <c:pt idx="48">
                  <c:v>45205</c:v>
                </c:pt>
                <c:pt idx="49">
                  <c:v>45208</c:v>
                </c:pt>
                <c:pt idx="50">
                  <c:v>45209</c:v>
                </c:pt>
                <c:pt idx="51">
                  <c:v>45210</c:v>
                </c:pt>
                <c:pt idx="52">
                  <c:v>45211</c:v>
                </c:pt>
                <c:pt idx="53">
                  <c:v>45212</c:v>
                </c:pt>
                <c:pt idx="54">
                  <c:v>45215</c:v>
                </c:pt>
                <c:pt idx="55">
                  <c:v>45216</c:v>
                </c:pt>
                <c:pt idx="56">
                  <c:v>45217</c:v>
                </c:pt>
                <c:pt idx="57">
                  <c:v>45218</c:v>
                </c:pt>
                <c:pt idx="58">
                  <c:v>45219</c:v>
                </c:pt>
                <c:pt idx="59">
                  <c:v>45222</c:v>
                </c:pt>
                <c:pt idx="60">
                  <c:v>45223</c:v>
                </c:pt>
                <c:pt idx="61">
                  <c:v>45224</c:v>
                </c:pt>
                <c:pt idx="62">
                  <c:v>45225</c:v>
                </c:pt>
                <c:pt idx="63">
                  <c:v>45226</c:v>
                </c:pt>
                <c:pt idx="64">
                  <c:v>45229</c:v>
                </c:pt>
                <c:pt idx="65">
                  <c:v>45230</c:v>
                </c:pt>
                <c:pt idx="66">
                  <c:v>45231</c:v>
                </c:pt>
                <c:pt idx="67">
                  <c:v>45232</c:v>
                </c:pt>
                <c:pt idx="68">
                  <c:v>45233</c:v>
                </c:pt>
                <c:pt idx="69">
                  <c:v>45236</c:v>
                </c:pt>
                <c:pt idx="70">
                  <c:v>45237</c:v>
                </c:pt>
                <c:pt idx="71">
                  <c:v>45238</c:v>
                </c:pt>
                <c:pt idx="72">
                  <c:v>45239</c:v>
                </c:pt>
                <c:pt idx="73">
                  <c:v>45240</c:v>
                </c:pt>
                <c:pt idx="74">
                  <c:v>45243</c:v>
                </c:pt>
                <c:pt idx="75">
                  <c:v>45244</c:v>
                </c:pt>
                <c:pt idx="76">
                  <c:v>45245</c:v>
                </c:pt>
                <c:pt idx="77">
                  <c:v>45246</c:v>
                </c:pt>
                <c:pt idx="78">
                  <c:v>45247</c:v>
                </c:pt>
                <c:pt idx="79">
                  <c:v>45250</c:v>
                </c:pt>
                <c:pt idx="80">
                  <c:v>45251</c:v>
                </c:pt>
                <c:pt idx="81">
                  <c:v>45252</c:v>
                </c:pt>
                <c:pt idx="82">
                  <c:v>45253</c:v>
                </c:pt>
                <c:pt idx="83">
                  <c:v>45254</c:v>
                </c:pt>
                <c:pt idx="84">
                  <c:v>45257</c:v>
                </c:pt>
                <c:pt idx="85">
                  <c:v>45258</c:v>
                </c:pt>
                <c:pt idx="86">
                  <c:v>45259</c:v>
                </c:pt>
                <c:pt idx="87">
                  <c:v>45260</c:v>
                </c:pt>
                <c:pt idx="88">
                  <c:v>45261</c:v>
                </c:pt>
                <c:pt idx="89">
                  <c:v>45264</c:v>
                </c:pt>
                <c:pt idx="90">
                  <c:v>45265</c:v>
                </c:pt>
                <c:pt idx="91">
                  <c:v>45266</c:v>
                </c:pt>
                <c:pt idx="92">
                  <c:v>45267</c:v>
                </c:pt>
                <c:pt idx="93">
                  <c:v>45268</c:v>
                </c:pt>
                <c:pt idx="94">
                  <c:v>45271</c:v>
                </c:pt>
                <c:pt idx="95">
                  <c:v>45272</c:v>
                </c:pt>
                <c:pt idx="96">
                  <c:v>45273</c:v>
                </c:pt>
                <c:pt idx="97">
                  <c:v>45274</c:v>
                </c:pt>
                <c:pt idx="98">
                  <c:v>45275</c:v>
                </c:pt>
                <c:pt idx="99">
                  <c:v>45278</c:v>
                </c:pt>
                <c:pt idx="100">
                  <c:v>45279</c:v>
                </c:pt>
                <c:pt idx="101">
                  <c:v>45280</c:v>
                </c:pt>
                <c:pt idx="102">
                  <c:v>45281</c:v>
                </c:pt>
                <c:pt idx="103">
                  <c:v>45282</c:v>
                </c:pt>
                <c:pt idx="104">
                  <c:v>45285</c:v>
                </c:pt>
                <c:pt idx="105">
                  <c:v>45286</c:v>
                </c:pt>
                <c:pt idx="106">
                  <c:v>45287</c:v>
                </c:pt>
                <c:pt idx="107">
                  <c:v>45288</c:v>
                </c:pt>
                <c:pt idx="108">
                  <c:v>45289</c:v>
                </c:pt>
                <c:pt idx="109">
                  <c:v>45292</c:v>
                </c:pt>
                <c:pt idx="110">
                  <c:v>45293</c:v>
                </c:pt>
                <c:pt idx="111">
                  <c:v>45294</c:v>
                </c:pt>
                <c:pt idx="112">
                  <c:v>45295</c:v>
                </c:pt>
                <c:pt idx="113">
                  <c:v>45296</c:v>
                </c:pt>
                <c:pt idx="114">
                  <c:v>45299</c:v>
                </c:pt>
                <c:pt idx="115">
                  <c:v>45300</c:v>
                </c:pt>
                <c:pt idx="116">
                  <c:v>45301</c:v>
                </c:pt>
                <c:pt idx="117">
                  <c:v>45302</c:v>
                </c:pt>
                <c:pt idx="118">
                  <c:v>45303</c:v>
                </c:pt>
                <c:pt idx="119">
                  <c:v>45306</c:v>
                </c:pt>
                <c:pt idx="120">
                  <c:v>45307</c:v>
                </c:pt>
                <c:pt idx="121">
                  <c:v>45308</c:v>
                </c:pt>
                <c:pt idx="122">
                  <c:v>45309</c:v>
                </c:pt>
                <c:pt idx="123">
                  <c:v>45310</c:v>
                </c:pt>
                <c:pt idx="124">
                  <c:v>45313</c:v>
                </c:pt>
                <c:pt idx="125">
                  <c:v>45314</c:v>
                </c:pt>
                <c:pt idx="126">
                  <c:v>45315</c:v>
                </c:pt>
                <c:pt idx="127">
                  <c:v>45316</c:v>
                </c:pt>
                <c:pt idx="128">
                  <c:v>45317</c:v>
                </c:pt>
                <c:pt idx="129">
                  <c:v>45320</c:v>
                </c:pt>
                <c:pt idx="130">
                  <c:v>45321</c:v>
                </c:pt>
                <c:pt idx="131">
                  <c:v>45322</c:v>
                </c:pt>
                <c:pt idx="132">
                  <c:v>45323</c:v>
                </c:pt>
                <c:pt idx="133">
                  <c:v>45324</c:v>
                </c:pt>
                <c:pt idx="134">
                  <c:v>45327</c:v>
                </c:pt>
                <c:pt idx="135">
                  <c:v>45328</c:v>
                </c:pt>
                <c:pt idx="136">
                  <c:v>45329</c:v>
                </c:pt>
                <c:pt idx="137">
                  <c:v>45330</c:v>
                </c:pt>
                <c:pt idx="138">
                  <c:v>45331</c:v>
                </c:pt>
                <c:pt idx="139">
                  <c:v>45334</c:v>
                </c:pt>
                <c:pt idx="140">
                  <c:v>45335</c:v>
                </c:pt>
                <c:pt idx="141">
                  <c:v>45336</c:v>
                </c:pt>
                <c:pt idx="142">
                  <c:v>45337</c:v>
                </c:pt>
                <c:pt idx="143">
                  <c:v>45338</c:v>
                </c:pt>
                <c:pt idx="144">
                  <c:v>45341</c:v>
                </c:pt>
                <c:pt idx="145">
                  <c:v>45342</c:v>
                </c:pt>
                <c:pt idx="146">
                  <c:v>45343</c:v>
                </c:pt>
                <c:pt idx="147">
                  <c:v>45344</c:v>
                </c:pt>
                <c:pt idx="148">
                  <c:v>45345</c:v>
                </c:pt>
                <c:pt idx="149">
                  <c:v>45348</c:v>
                </c:pt>
                <c:pt idx="150">
                  <c:v>45349</c:v>
                </c:pt>
                <c:pt idx="151">
                  <c:v>45350</c:v>
                </c:pt>
                <c:pt idx="152">
                  <c:v>45351</c:v>
                </c:pt>
                <c:pt idx="153">
                  <c:v>45352</c:v>
                </c:pt>
                <c:pt idx="154">
                  <c:v>45355</c:v>
                </c:pt>
                <c:pt idx="155">
                  <c:v>45356</c:v>
                </c:pt>
                <c:pt idx="156">
                  <c:v>45357</c:v>
                </c:pt>
                <c:pt idx="157">
                  <c:v>45358</c:v>
                </c:pt>
                <c:pt idx="158">
                  <c:v>45359</c:v>
                </c:pt>
                <c:pt idx="159">
                  <c:v>45362</c:v>
                </c:pt>
                <c:pt idx="160">
                  <c:v>45363</c:v>
                </c:pt>
                <c:pt idx="161">
                  <c:v>45364</c:v>
                </c:pt>
                <c:pt idx="162">
                  <c:v>45365</c:v>
                </c:pt>
                <c:pt idx="163">
                  <c:v>45366</c:v>
                </c:pt>
                <c:pt idx="164">
                  <c:v>45369</c:v>
                </c:pt>
                <c:pt idx="165">
                  <c:v>45370</c:v>
                </c:pt>
                <c:pt idx="166">
                  <c:v>45371</c:v>
                </c:pt>
                <c:pt idx="167">
                  <c:v>45372</c:v>
                </c:pt>
                <c:pt idx="168">
                  <c:v>45373</c:v>
                </c:pt>
                <c:pt idx="169">
                  <c:v>45376</c:v>
                </c:pt>
                <c:pt idx="170">
                  <c:v>45377</c:v>
                </c:pt>
                <c:pt idx="171">
                  <c:v>45378</c:v>
                </c:pt>
                <c:pt idx="172">
                  <c:v>45379</c:v>
                </c:pt>
                <c:pt idx="173">
                  <c:v>45380</c:v>
                </c:pt>
                <c:pt idx="174">
                  <c:v>45383</c:v>
                </c:pt>
                <c:pt idx="175">
                  <c:v>45384</c:v>
                </c:pt>
                <c:pt idx="176">
                  <c:v>45385</c:v>
                </c:pt>
                <c:pt idx="177">
                  <c:v>45386</c:v>
                </c:pt>
                <c:pt idx="178">
                  <c:v>45387</c:v>
                </c:pt>
                <c:pt idx="179">
                  <c:v>45390</c:v>
                </c:pt>
                <c:pt idx="180">
                  <c:v>45391</c:v>
                </c:pt>
                <c:pt idx="181">
                  <c:v>45392</c:v>
                </c:pt>
                <c:pt idx="182">
                  <c:v>45393</c:v>
                </c:pt>
                <c:pt idx="183">
                  <c:v>45394</c:v>
                </c:pt>
                <c:pt idx="184">
                  <c:v>45397</c:v>
                </c:pt>
                <c:pt idx="185">
                  <c:v>45398</c:v>
                </c:pt>
                <c:pt idx="186">
                  <c:v>45399</c:v>
                </c:pt>
                <c:pt idx="187">
                  <c:v>45400</c:v>
                </c:pt>
                <c:pt idx="188">
                  <c:v>45401</c:v>
                </c:pt>
                <c:pt idx="189">
                  <c:v>45404</c:v>
                </c:pt>
                <c:pt idx="190">
                  <c:v>45405</c:v>
                </c:pt>
                <c:pt idx="191">
                  <c:v>45406</c:v>
                </c:pt>
                <c:pt idx="192">
                  <c:v>45407</c:v>
                </c:pt>
                <c:pt idx="193">
                  <c:v>45408</c:v>
                </c:pt>
                <c:pt idx="194">
                  <c:v>45411</c:v>
                </c:pt>
                <c:pt idx="195">
                  <c:v>45412</c:v>
                </c:pt>
                <c:pt idx="196">
                  <c:v>45413</c:v>
                </c:pt>
                <c:pt idx="197">
                  <c:v>45414</c:v>
                </c:pt>
                <c:pt idx="198">
                  <c:v>45415</c:v>
                </c:pt>
                <c:pt idx="199">
                  <c:v>45418</c:v>
                </c:pt>
                <c:pt idx="200">
                  <c:v>45419</c:v>
                </c:pt>
                <c:pt idx="201">
                  <c:v>45420</c:v>
                </c:pt>
                <c:pt idx="202">
                  <c:v>45421</c:v>
                </c:pt>
                <c:pt idx="203">
                  <c:v>45422</c:v>
                </c:pt>
                <c:pt idx="204">
                  <c:v>45425</c:v>
                </c:pt>
                <c:pt idx="205">
                  <c:v>45426</c:v>
                </c:pt>
                <c:pt idx="206">
                  <c:v>45427</c:v>
                </c:pt>
                <c:pt idx="207">
                  <c:v>45428</c:v>
                </c:pt>
                <c:pt idx="208">
                  <c:v>45429</c:v>
                </c:pt>
                <c:pt idx="209">
                  <c:v>45432</c:v>
                </c:pt>
                <c:pt idx="210">
                  <c:v>45433</c:v>
                </c:pt>
                <c:pt idx="211">
                  <c:v>45434</c:v>
                </c:pt>
                <c:pt idx="212">
                  <c:v>45435</c:v>
                </c:pt>
                <c:pt idx="213">
                  <c:v>45436</c:v>
                </c:pt>
                <c:pt idx="214">
                  <c:v>45439</c:v>
                </c:pt>
                <c:pt idx="215">
                  <c:v>45440</c:v>
                </c:pt>
                <c:pt idx="216">
                  <c:v>45441</c:v>
                </c:pt>
                <c:pt idx="217">
                  <c:v>45442</c:v>
                </c:pt>
                <c:pt idx="218">
                  <c:v>45443</c:v>
                </c:pt>
                <c:pt idx="219">
                  <c:v>45446</c:v>
                </c:pt>
                <c:pt idx="220">
                  <c:v>45447</c:v>
                </c:pt>
                <c:pt idx="221">
                  <c:v>45448</c:v>
                </c:pt>
                <c:pt idx="222">
                  <c:v>45449</c:v>
                </c:pt>
                <c:pt idx="223">
                  <c:v>45450</c:v>
                </c:pt>
                <c:pt idx="224">
                  <c:v>45453</c:v>
                </c:pt>
                <c:pt idx="225">
                  <c:v>45454</c:v>
                </c:pt>
                <c:pt idx="226">
                  <c:v>45455</c:v>
                </c:pt>
                <c:pt idx="227">
                  <c:v>45456</c:v>
                </c:pt>
                <c:pt idx="228">
                  <c:v>45457</c:v>
                </c:pt>
                <c:pt idx="229">
                  <c:v>45460</c:v>
                </c:pt>
                <c:pt idx="230">
                  <c:v>45461</c:v>
                </c:pt>
                <c:pt idx="231">
                  <c:v>45462</c:v>
                </c:pt>
                <c:pt idx="232">
                  <c:v>45463</c:v>
                </c:pt>
                <c:pt idx="233">
                  <c:v>45464</c:v>
                </c:pt>
                <c:pt idx="234">
                  <c:v>45467</c:v>
                </c:pt>
                <c:pt idx="235">
                  <c:v>45468</c:v>
                </c:pt>
                <c:pt idx="236">
                  <c:v>45469</c:v>
                </c:pt>
                <c:pt idx="237">
                  <c:v>45470</c:v>
                </c:pt>
                <c:pt idx="238">
                  <c:v>45471</c:v>
                </c:pt>
                <c:pt idx="239">
                  <c:v>45474</c:v>
                </c:pt>
                <c:pt idx="240">
                  <c:v>45475</c:v>
                </c:pt>
                <c:pt idx="241">
                  <c:v>45476</c:v>
                </c:pt>
                <c:pt idx="242">
                  <c:v>45477</c:v>
                </c:pt>
                <c:pt idx="243">
                  <c:v>45478</c:v>
                </c:pt>
                <c:pt idx="244">
                  <c:v>45481</c:v>
                </c:pt>
                <c:pt idx="245">
                  <c:v>45482</c:v>
                </c:pt>
                <c:pt idx="246">
                  <c:v>45483</c:v>
                </c:pt>
                <c:pt idx="247">
                  <c:v>45484</c:v>
                </c:pt>
                <c:pt idx="248">
                  <c:v>45485</c:v>
                </c:pt>
                <c:pt idx="249">
                  <c:v>45488</c:v>
                </c:pt>
                <c:pt idx="250">
                  <c:v>45489</c:v>
                </c:pt>
                <c:pt idx="251">
                  <c:v>45490</c:v>
                </c:pt>
                <c:pt idx="252">
                  <c:v>45491</c:v>
                </c:pt>
                <c:pt idx="253">
                  <c:v>45492</c:v>
                </c:pt>
                <c:pt idx="254">
                  <c:v>45495</c:v>
                </c:pt>
                <c:pt idx="255">
                  <c:v>45496</c:v>
                </c:pt>
                <c:pt idx="256">
                  <c:v>45497</c:v>
                </c:pt>
                <c:pt idx="257">
                  <c:v>45498</c:v>
                </c:pt>
                <c:pt idx="258">
                  <c:v>45499</c:v>
                </c:pt>
                <c:pt idx="259">
                  <c:v>45502</c:v>
                </c:pt>
                <c:pt idx="260">
                  <c:v>45503</c:v>
                </c:pt>
                <c:pt idx="261">
                  <c:v>45504</c:v>
                </c:pt>
                <c:pt idx="262">
                  <c:v>45505</c:v>
                </c:pt>
                <c:pt idx="263">
                  <c:v>45506</c:v>
                </c:pt>
                <c:pt idx="264">
                  <c:v>45509</c:v>
                </c:pt>
                <c:pt idx="265">
                  <c:v>45510</c:v>
                </c:pt>
                <c:pt idx="266">
                  <c:v>45511</c:v>
                </c:pt>
                <c:pt idx="267">
                  <c:v>45512</c:v>
                </c:pt>
                <c:pt idx="268">
                  <c:v>45513</c:v>
                </c:pt>
                <c:pt idx="269">
                  <c:v>45516</c:v>
                </c:pt>
                <c:pt idx="270">
                  <c:v>45517</c:v>
                </c:pt>
                <c:pt idx="271">
                  <c:v>45518</c:v>
                </c:pt>
                <c:pt idx="272">
                  <c:v>45519</c:v>
                </c:pt>
                <c:pt idx="273">
                  <c:v>45520</c:v>
                </c:pt>
                <c:pt idx="274">
                  <c:v>45523</c:v>
                </c:pt>
                <c:pt idx="275">
                  <c:v>45524</c:v>
                </c:pt>
                <c:pt idx="276">
                  <c:v>45525</c:v>
                </c:pt>
                <c:pt idx="277">
                  <c:v>45526</c:v>
                </c:pt>
                <c:pt idx="278">
                  <c:v>45527</c:v>
                </c:pt>
                <c:pt idx="279">
                  <c:v>45530</c:v>
                </c:pt>
                <c:pt idx="280">
                  <c:v>45531</c:v>
                </c:pt>
                <c:pt idx="281">
                  <c:v>45532</c:v>
                </c:pt>
                <c:pt idx="282">
                  <c:v>45533</c:v>
                </c:pt>
                <c:pt idx="283">
                  <c:v>45534</c:v>
                </c:pt>
                <c:pt idx="284">
                  <c:v>45537</c:v>
                </c:pt>
                <c:pt idx="285">
                  <c:v>45538</c:v>
                </c:pt>
                <c:pt idx="286">
                  <c:v>45539</c:v>
                </c:pt>
                <c:pt idx="287">
                  <c:v>45540</c:v>
                </c:pt>
                <c:pt idx="288">
                  <c:v>45541</c:v>
                </c:pt>
                <c:pt idx="289">
                  <c:v>45544</c:v>
                </c:pt>
                <c:pt idx="290">
                  <c:v>45545</c:v>
                </c:pt>
                <c:pt idx="291">
                  <c:v>45546</c:v>
                </c:pt>
                <c:pt idx="292">
                  <c:v>45547</c:v>
                </c:pt>
                <c:pt idx="293">
                  <c:v>45548</c:v>
                </c:pt>
                <c:pt idx="294">
                  <c:v>45551</c:v>
                </c:pt>
                <c:pt idx="295">
                  <c:v>45552</c:v>
                </c:pt>
                <c:pt idx="296">
                  <c:v>45553</c:v>
                </c:pt>
                <c:pt idx="297">
                  <c:v>45554</c:v>
                </c:pt>
                <c:pt idx="298">
                  <c:v>45555</c:v>
                </c:pt>
                <c:pt idx="299">
                  <c:v>45558</c:v>
                </c:pt>
                <c:pt idx="300">
                  <c:v>45559</c:v>
                </c:pt>
                <c:pt idx="301">
                  <c:v>45560</c:v>
                </c:pt>
                <c:pt idx="302">
                  <c:v>45561</c:v>
                </c:pt>
                <c:pt idx="303">
                  <c:v>45562</c:v>
                </c:pt>
                <c:pt idx="304">
                  <c:v>45565</c:v>
                </c:pt>
                <c:pt idx="305">
                  <c:v>45566</c:v>
                </c:pt>
                <c:pt idx="306">
                  <c:v>45567</c:v>
                </c:pt>
                <c:pt idx="307">
                  <c:v>45568</c:v>
                </c:pt>
                <c:pt idx="308">
                  <c:v>45569</c:v>
                </c:pt>
                <c:pt idx="309">
                  <c:v>45572</c:v>
                </c:pt>
                <c:pt idx="310">
                  <c:v>45573</c:v>
                </c:pt>
                <c:pt idx="311">
                  <c:v>45574</c:v>
                </c:pt>
                <c:pt idx="312">
                  <c:v>45575</c:v>
                </c:pt>
                <c:pt idx="313">
                  <c:v>45576</c:v>
                </c:pt>
                <c:pt idx="314">
                  <c:v>45579</c:v>
                </c:pt>
                <c:pt idx="315">
                  <c:v>45580</c:v>
                </c:pt>
                <c:pt idx="316">
                  <c:v>45581</c:v>
                </c:pt>
                <c:pt idx="317">
                  <c:v>45582</c:v>
                </c:pt>
                <c:pt idx="318">
                  <c:v>45583</c:v>
                </c:pt>
                <c:pt idx="319">
                  <c:v>45586</c:v>
                </c:pt>
                <c:pt idx="320">
                  <c:v>45587</c:v>
                </c:pt>
                <c:pt idx="321">
                  <c:v>45588</c:v>
                </c:pt>
                <c:pt idx="322">
                  <c:v>45589</c:v>
                </c:pt>
                <c:pt idx="323">
                  <c:v>45590</c:v>
                </c:pt>
                <c:pt idx="324">
                  <c:v>45593</c:v>
                </c:pt>
                <c:pt idx="325">
                  <c:v>45594</c:v>
                </c:pt>
                <c:pt idx="326">
                  <c:v>45595</c:v>
                </c:pt>
                <c:pt idx="327">
                  <c:v>45596</c:v>
                </c:pt>
                <c:pt idx="328">
                  <c:v>45597</c:v>
                </c:pt>
                <c:pt idx="329">
                  <c:v>45600</c:v>
                </c:pt>
                <c:pt idx="330">
                  <c:v>45601</c:v>
                </c:pt>
                <c:pt idx="331">
                  <c:v>45602</c:v>
                </c:pt>
                <c:pt idx="332">
                  <c:v>45603</c:v>
                </c:pt>
                <c:pt idx="333">
                  <c:v>45604</c:v>
                </c:pt>
                <c:pt idx="334">
                  <c:v>45607</c:v>
                </c:pt>
                <c:pt idx="335">
                  <c:v>45608</c:v>
                </c:pt>
                <c:pt idx="336">
                  <c:v>45609</c:v>
                </c:pt>
                <c:pt idx="337">
                  <c:v>45610</c:v>
                </c:pt>
                <c:pt idx="338">
                  <c:v>45611</c:v>
                </c:pt>
                <c:pt idx="339">
                  <c:v>45614</c:v>
                </c:pt>
                <c:pt idx="340">
                  <c:v>45615</c:v>
                </c:pt>
                <c:pt idx="341">
                  <c:v>45616</c:v>
                </c:pt>
                <c:pt idx="342">
                  <c:v>45617</c:v>
                </c:pt>
                <c:pt idx="343">
                  <c:v>45618</c:v>
                </c:pt>
                <c:pt idx="344">
                  <c:v>45621</c:v>
                </c:pt>
                <c:pt idx="345">
                  <c:v>45622</c:v>
                </c:pt>
                <c:pt idx="346">
                  <c:v>45623</c:v>
                </c:pt>
                <c:pt idx="347">
                  <c:v>45624</c:v>
                </c:pt>
                <c:pt idx="348">
                  <c:v>45625</c:v>
                </c:pt>
                <c:pt idx="349">
                  <c:v>45628</c:v>
                </c:pt>
                <c:pt idx="350">
                  <c:v>45629</c:v>
                </c:pt>
                <c:pt idx="351">
                  <c:v>45630</c:v>
                </c:pt>
                <c:pt idx="352">
                  <c:v>45631</c:v>
                </c:pt>
                <c:pt idx="353">
                  <c:v>45632</c:v>
                </c:pt>
                <c:pt idx="354">
                  <c:v>45635</c:v>
                </c:pt>
                <c:pt idx="355">
                  <c:v>45636</c:v>
                </c:pt>
                <c:pt idx="356">
                  <c:v>45637</c:v>
                </c:pt>
                <c:pt idx="357">
                  <c:v>45638</c:v>
                </c:pt>
                <c:pt idx="358">
                  <c:v>45639</c:v>
                </c:pt>
                <c:pt idx="359">
                  <c:v>45642</c:v>
                </c:pt>
                <c:pt idx="360">
                  <c:v>45643</c:v>
                </c:pt>
                <c:pt idx="361">
                  <c:v>45644</c:v>
                </c:pt>
                <c:pt idx="362">
                  <c:v>45645</c:v>
                </c:pt>
                <c:pt idx="363">
                  <c:v>45646</c:v>
                </c:pt>
                <c:pt idx="364">
                  <c:v>45649</c:v>
                </c:pt>
                <c:pt idx="365">
                  <c:v>45650</c:v>
                </c:pt>
                <c:pt idx="366">
                  <c:v>45651</c:v>
                </c:pt>
                <c:pt idx="367">
                  <c:v>45652</c:v>
                </c:pt>
                <c:pt idx="368">
                  <c:v>45653</c:v>
                </c:pt>
                <c:pt idx="369">
                  <c:v>45656</c:v>
                </c:pt>
                <c:pt idx="370">
                  <c:v>45657</c:v>
                </c:pt>
                <c:pt idx="371">
                  <c:v>45658</c:v>
                </c:pt>
                <c:pt idx="372">
                  <c:v>45659</c:v>
                </c:pt>
                <c:pt idx="373">
                  <c:v>45660</c:v>
                </c:pt>
                <c:pt idx="374">
                  <c:v>45663</c:v>
                </c:pt>
                <c:pt idx="375">
                  <c:v>45664</c:v>
                </c:pt>
                <c:pt idx="376">
                  <c:v>45665</c:v>
                </c:pt>
                <c:pt idx="377">
                  <c:v>45666</c:v>
                </c:pt>
                <c:pt idx="378">
                  <c:v>45667</c:v>
                </c:pt>
                <c:pt idx="379">
                  <c:v>45670</c:v>
                </c:pt>
                <c:pt idx="380">
                  <c:v>45671</c:v>
                </c:pt>
                <c:pt idx="381">
                  <c:v>45672</c:v>
                </c:pt>
                <c:pt idx="382">
                  <c:v>45673</c:v>
                </c:pt>
                <c:pt idx="383">
                  <c:v>45674</c:v>
                </c:pt>
                <c:pt idx="384">
                  <c:v>45677</c:v>
                </c:pt>
                <c:pt idx="385">
                  <c:v>45678</c:v>
                </c:pt>
                <c:pt idx="386">
                  <c:v>45679</c:v>
                </c:pt>
                <c:pt idx="387">
                  <c:v>45680</c:v>
                </c:pt>
                <c:pt idx="388">
                  <c:v>45681</c:v>
                </c:pt>
                <c:pt idx="389">
                  <c:v>45684</c:v>
                </c:pt>
                <c:pt idx="390">
                  <c:v>45685</c:v>
                </c:pt>
                <c:pt idx="391">
                  <c:v>45686</c:v>
                </c:pt>
                <c:pt idx="392">
                  <c:v>45687</c:v>
                </c:pt>
                <c:pt idx="393">
                  <c:v>45688</c:v>
                </c:pt>
                <c:pt idx="394">
                  <c:v>45691</c:v>
                </c:pt>
                <c:pt idx="395">
                  <c:v>45692</c:v>
                </c:pt>
                <c:pt idx="396">
                  <c:v>45693</c:v>
                </c:pt>
                <c:pt idx="397">
                  <c:v>45694</c:v>
                </c:pt>
                <c:pt idx="398">
                  <c:v>45695</c:v>
                </c:pt>
                <c:pt idx="399">
                  <c:v>45698</c:v>
                </c:pt>
                <c:pt idx="400">
                  <c:v>45699</c:v>
                </c:pt>
                <c:pt idx="401">
                  <c:v>45700</c:v>
                </c:pt>
                <c:pt idx="402">
                  <c:v>45701</c:v>
                </c:pt>
                <c:pt idx="403">
                  <c:v>45702</c:v>
                </c:pt>
                <c:pt idx="404">
                  <c:v>45705</c:v>
                </c:pt>
                <c:pt idx="405">
                  <c:v>45706</c:v>
                </c:pt>
                <c:pt idx="406">
                  <c:v>45707</c:v>
                </c:pt>
                <c:pt idx="407">
                  <c:v>45708</c:v>
                </c:pt>
                <c:pt idx="408">
                  <c:v>45709</c:v>
                </c:pt>
                <c:pt idx="409">
                  <c:v>45712</c:v>
                </c:pt>
                <c:pt idx="410">
                  <c:v>45713</c:v>
                </c:pt>
                <c:pt idx="411">
                  <c:v>45714</c:v>
                </c:pt>
                <c:pt idx="412">
                  <c:v>45715</c:v>
                </c:pt>
                <c:pt idx="413">
                  <c:v>45716</c:v>
                </c:pt>
                <c:pt idx="414">
                  <c:v>45719</c:v>
                </c:pt>
                <c:pt idx="415">
                  <c:v>45720</c:v>
                </c:pt>
                <c:pt idx="416">
                  <c:v>45721</c:v>
                </c:pt>
                <c:pt idx="417">
                  <c:v>45722</c:v>
                </c:pt>
                <c:pt idx="418">
                  <c:v>45723</c:v>
                </c:pt>
                <c:pt idx="419">
                  <c:v>45726</c:v>
                </c:pt>
                <c:pt idx="420">
                  <c:v>45727</c:v>
                </c:pt>
                <c:pt idx="421">
                  <c:v>45728</c:v>
                </c:pt>
                <c:pt idx="422">
                  <c:v>45729</c:v>
                </c:pt>
                <c:pt idx="423">
                  <c:v>45730</c:v>
                </c:pt>
                <c:pt idx="424">
                  <c:v>45733</c:v>
                </c:pt>
                <c:pt idx="425">
                  <c:v>45734</c:v>
                </c:pt>
                <c:pt idx="426">
                  <c:v>45735</c:v>
                </c:pt>
                <c:pt idx="427">
                  <c:v>45736</c:v>
                </c:pt>
                <c:pt idx="428">
                  <c:v>45737</c:v>
                </c:pt>
                <c:pt idx="429">
                  <c:v>45740</c:v>
                </c:pt>
                <c:pt idx="430">
                  <c:v>45741</c:v>
                </c:pt>
                <c:pt idx="431">
                  <c:v>45742</c:v>
                </c:pt>
                <c:pt idx="432">
                  <c:v>45743</c:v>
                </c:pt>
                <c:pt idx="433">
                  <c:v>45744</c:v>
                </c:pt>
                <c:pt idx="434">
                  <c:v>45747</c:v>
                </c:pt>
                <c:pt idx="435">
                  <c:v>45748</c:v>
                </c:pt>
                <c:pt idx="436">
                  <c:v>45749</c:v>
                </c:pt>
                <c:pt idx="437">
                  <c:v>45750</c:v>
                </c:pt>
                <c:pt idx="438">
                  <c:v>45751</c:v>
                </c:pt>
                <c:pt idx="439">
                  <c:v>45754</c:v>
                </c:pt>
                <c:pt idx="440">
                  <c:v>45755</c:v>
                </c:pt>
                <c:pt idx="441">
                  <c:v>45756</c:v>
                </c:pt>
                <c:pt idx="442">
                  <c:v>45757</c:v>
                </c:pt>
                <c:pt idx="443">
                  <c:v>45758</c:v>
                </c:pt>
                <c:pt idx="444">
                  <c:v>45761</c:v>
                </c:pt>
                <c:pt idx="445">
                  <c:v>45762</c:v>
                </c:pt>
                <c:pt idx="446">
                  <c:v>45763</c:v>
                </c:pt>
                <c:pt idx="447">
                  <c:v>45764</c:v>
                </c:pt>
                <c:pt idx="448">
                  <c:v>45765</c:v>
                </c:pt>
                <c:pt idx="449">
                  <c:v>45768</c:v>
                </c:pt>
                <c:pt idx="450">
                  <c:v>45769</c:v>
                </c:pt>
                <c:pt idx="451">
                  <c:v>45770</c:v>
                </c:pt>
                <c:pt idx="452">
                  <c:v>45771</c:v>
                </c:pt>
                <c:pt idx="453">
                  <c:v>45772</c:v>
                </c:pt>
                <c:pt idx="454">
                  <c:v>45775</c:v>
                </c:pt>
                <c:pt idx="455">
                  <c:v>45776</c:v>
                </c:pt>
                <c:pt idx="456">
                  <c:v>45777</c:v>
                </c:pt>
                <c:pt idx="457">
                  <c:v>45778</c:v>
                </c:pt>
                <c:pt idx="458">
                  <c:v>45779</c:v>
                </c:pt>
                <c:pt idx="459">
                  <c:v>45782</c:v>
                </c:pt>
                <c:pt idx="460">
                  <c:v>45783</c:v>
                </c:pt>
                <c:pt idx="461">
                  <c:v>45784</c:v>
                </c:pt>
                <c:pt idx="462">
                  <c:v>45785</c:v>
                </c:pt>
              </c:numCache>
            </c:numRef>
          </c:cat>
          <c:val>
            <c:numRef>
              <c:f>Sheet1!$J$4:$J$466</c:f>
              <c:numCache>
                <c:formatCode>General</c:formatCode>
                <c:ptCount val="463"/>
                <c:pt idx="0">
                  <c:v>86.87</c:v>
                </c:pt>
                <c:pt idx="1">
                  <c:v>85.08</c:v>
                </c:pt>
                <c:pt idx="2">
                  <c:v>85.28</c:v>
                </c:pt>
                <c:pt idx="3">
                  <c:v>85.27</c:v>
                </c:pt>
                <c:pt idx="4">
                  <c:v>86.38</c:v>
                </c:pt>
                <c:pt idx="5">
                  <c:v>86.2</c:v>
                </c:pt>
                <c:pt idx="6">
                  <c:v>86.11</c:v>
                </c:pt>
                <c:pt idx="7">
                  <c:v>87.29</c:v>
                </c:pt>
                <c:pt idx="8">
                  <c:v>89.29</c:v>
                </c:pt>
                <c:pt idx="9">
                  <c:v>87.65</c:v>
                </c:pt>
                <c:pt idx="10">
                  <c:v>86.2</c:v>
                </c:pt>
                <c:pt idx="11">
                  <c:v>85.32</c:v>
                </c:pt>
                <c:pt idx="12">
                  <c:v>84.36</c:v>
                </c:pt>
                <c:pt idx="13">
                  <c:v>84.32</c:v>
                </c:pt>
                <c:pt idx="14">
                  <c:v>84.46</c:v>
                </c:pt>
                <c:pt idx="15">
                  <c:v>84.99</c:v>
                </c:pt>
                <c:pt idx="16">
                  <c:v>86.21</c:v>
                </c:pt>
                <c:pt idx="17">
                  <c:v>86.09</c:v>
                </c:pt>
                <c:pt idx="18">
                  <c:v>87.51</c:v>
                </c:pt>
                <c:pt idx="19">
                  <c:v>87.07</c:v>
                </c:pt>
                <c:pt idx="20">
                  <c:v>87.09</c:v>
                </c:pt>
                <c:pt idx="21">
                  <c:v>88.28</c:v>
                </c:pt>
                <c:pt idx="22">
                  <c:v>88.1</c:v>
                </c:pt>
                <c:pt idx="23">
                  <c:v>89.61</c:v>
                </c:pt>
                <c:pt idx="24">
                  <c:v>89.61</c:v>
                </c:pt>
                <c:pt idx="25">
                  <c:v>88</c:v>
                </c:pt>
                <c:pt idx="26">
                  <c:v>86</c:v>
                </c:pt>
                <c:pt idx="27">
                  <c:v>83.62</c:v>
                </c:pt>
                <c:pt idx="28">
                  <c:v>84.41</c:v>
                </c:pt>
                <c:pt idx="29">
                  <c:v>86.97</c:v>
                </c:pt>
                <c:pt idx="30">
                  <c:v>87.49</c:v>
                </c:pt>
                <c:pt idx="31">
                  <c:v>85.67</c:v>
                </c:pt>
                <c:pt idx="32">
                  <c:v>86.47</c:v>
                </c:pt>
                <c:pt idx="33">
                  <c:v>85.39</c:v>
                </c:pt>
                <c:pt idx="34">
                  <c:v>85.54</c:v>
                </c:pt>
                <c:pt idx="35">
                  <c:v>86.06</c:v>
                </c:pt>
                <c:pt idx="36">
                  <c:v>85.37</c:v>
                </c:pt>
                <c:pt idx="37">
                  <c:v>84.87</c:v>
                </c:pt>
                <c:pt idx="38">
                  <c:v>84.04</c:v>
                </c:pt>
                <c:pt idx="39">
                  <c:v>86.42</c:v>
                </c:pt>
                <c:pt idx="40">
                  <c:v>88.18</c:v>
                </c:pt>
                <c:pt idx="41">
                  <c:v>88.4</c:v>
                </c:pt>
                <c:pt idx="42">
                  <c:v>88.73</c:v>
                </c:pt>
                <c:pt idx="43">
                  <c:v>86.86</c:v>
                </c:pt>
                <c:pt idx="44">
                  <c:v>87.75</c:v>
                </c:pt>
                <c:pt idx="45">
                  <c:v>87.43</c:v>
                </c:pt>
                <c:pt idx="46">
                  <c:v>87.01</c:v>
                </c:pt>
                <c:pt idx="47">
                  <c:v>86.54</c:v>
                </c:pt>
                <c:pt idx="48">
                  <c:v>87.14</c:v>
                </c:pt>
                <c:pt idx="49">
                  <c:v>86.96</c:v>
                </c:pt>
                <c:pt idx="50">
                  <c:v>85.45</c:v>
                </c:pt>
                <c:pt idx="51">
                  <c:v>85.05</c:v>
                </c:pt>
                <c:pt idx="52">
                  <c:v>84.92</c:v>
                </c:pt>
                <c:pt idx="53">
                  <c:v>86.06</c:v>
                </c:pt>
                <c:pt idx="54">
                  <c:v>85.15</c:v>
                </c:pt>
                <c:pt idx="55">
                  <c:v>83.23</c:v>
                </c:pt>
                <c:pt idx="56">
                  <c:v>84.24</c:v>
                </c:pt>
                <c:pt idx="57">
                  <c:v>84.27</c:v>
                </c:pt>
                <c:pt idx="58">
                  <c:v>82.4</c:v>
                </c:pt>
                <c:pt idx="59">
                  <c:v>83.73</c:v>
                </c:pt>
                <c:pt idx="60">
                  <c:v>82.93</c:v>
                </c:pt>
                <c:pt idx="61">
                  <c:v>83.81</c:v>
                </c:pt>
                <c:pt idx="62">
                  <c:v>84.59</c:v>
                </c:pt>
                <c:pt idx="63">
                  <c:v>84.38</c:v>
                </c:pt>
                <c:pt idx="64">
                  <c:v>82.91</c:v>
                </c:pt>
                <c:pt idx="65">
                  <c:v>81.22</c:v>
                </c:pt>
                <c:pt idx="66">
                  <c:v>79.44</c:v>
                </c:pt>
                <c:pt idx="67">
                  <c:v>79.8</c:v>
                </c:pt>
                <c:pt idx="68">
                  <c:v>79.62</c:v>
                </c:pt>
                <c:pt idx="69">
                  <c:v>78</c:v>
                </c:pt>
                <c:pt idx="70">
                  <c:v>76.48</c:v>
                </c:pt>
                <c:pt idx="71">
                  <c:v>74.89</c:v>
                </c:pt>
                <c:pt idx="72">
                  <c:v>76.52</c:v>
                </c:pt>
                <c:pt idx="73">
                  <c:v>77.319999999999993</c:v>
                </c:pt>
                <c:pt idx="74">
                  <c:v>77.48</c:v>
                </c:pt>
                <c:pt idx="75">
                  <c:v>78.680000000000007</c:v>
                </c:pt>
                <c:pt idx="76">
                  <c:v>78.41</c:v>
                </c:pt>
                <c:pt idx="77">
                  <c:v>78.680000000000007</c:v>
                </c:pt>
                <c:pt idx="78">
                  <c:v>78.92</c:v>
                </c:pt>
                <c:pt idx="79">
                  <c:v>77.97</c:v>
                </c:pt>
                <c:pt idx="80">
                  <c:v>77.34</c:v>
                </c:pt>
                <c:pt idx="81">
                  <c:v>79.58</c:v>
                </c:pt>
                <c:pt idx="82">
                  <c:v>79.58</c:v>
                </c:pt>
                <c:pt idx="83">
                  <c:v>80.39</c:v>
                </c:pt>
                <c:pt idx="84">
                  <c:v>78.59</c:v>
                </c:pt>
                <c:pt idx="85">
                  <c:v>78.599999999999994</c:v>
                </c:pt>
                <c:pt idx="86">
                  <c:v>78.59</c:v>
                </c:pt>
                <c:pt idx="87">
                  <c:v>79.400000000000006</c:v>
                </c:pt>
                <c:pt idx="88">
                  <c:v>79.42</c:v>
                </c:pt>
                <c:pt idx="89">
                  <c:v>78.680000000000007</c:v>
                </c:pt>
                <c:pt idx="90">
                  <c:v>79.680000000000007</c:v>
                </c:pt>
                <c:pt idx="91">
                  <c:v>79.75</c:v>
                </c:pt>
                <c:pt idx="92">
                  <c:v>82.59</c:v>
                </c:pt>
                <c:pt idx="93">
                  <c:v>81.44</c:v>
                </c:pt>
                <c:pt idx="94">
                  <c:v>82</c:v>
                </c:pt>
                <c:pt idx="95">
                  <c:v>81.05</c:v>
                </c:pt>
                <c:pt idx="96">
                  <c:v>81.180000000000007</c:v>
                </c:pt>
                <c:pt idx="97">
                  <c:v>80.81</c:v>
                </c:pt>
                <c:pt idx="98">
                  <c:v>79.930000000000007</c:v>
                </c:pt>
                <c:pt idx="99">
                  <c:v>79.099999999999994</c:v>
                </c:pt>
                <c:pt idx="100">
                  <c:v>79.459999999999994</c:v>
                </c:pt>
                <c:pt idx="101">
                  <c:v>79.209999999999994</c:v>
                </c:pt>
                <c:pt idx="102">
                  <c:v>79.13</c:v>
                </c:pt>
                <c:pt idx="103">
                  <c:v>79.760000000000005</c:v>
                </c:pt>
                <c:pt idx="104">
                  <c:v>79.760000000000005</c:v>
                </c:pt>
                <c:pt idx="105">
                  <c:v>80.05</c:v>
                </c:pt>
                <c:pt idx="106">
                  <c:v>80.53</c:v>
                </c:pt>
                <c:pt idx="107">
                  <c:v>80.95</c:v>
                </c:pt>
                <c:pt idx="108">
                  <c:v>81</c:v>
                </c:pt>
                <c:pt idx="109">
                  <c:v>81</c:v>
                </c:pt>
                <c:pt idx="110">
                  <c:v>79.94</c:v>
                </c:pt>
                <c:pt idx="111">
                  <c:v>80.930000000000007</c:v>
                </c:pt>
                <c:pt idx="112">
                  <c:v>80.12</c:v>
                </c:pt>
                <c:pt idx="113">
                  <c:v>80.19</c:v>
                </c:pt>
                <c:pt idx="114">
                  <c:v>80.42</c:v>
                </c:pt>
                <c:pt idx="115">
                  <c:v>80.73</c:v>
                </c:pt>
                <c:pt idx="116">
                  <c:v>80.180000000000007</c:v>
                </c:pt>
                <c:pt idx="117">
                  <c:v>81.36</c:v>
                </c:pt>
                <c:pt idx="118">
                  <c:v>81.31</c:v>
                </c:pt>
                <c:pt idx="119">
                  <c:v>81.31</c:v>
                </c:pt>
                <c:pt idx="120">
                  <c:v>81.33</c:v>
                </c:pt>
                <c:pt idx="121">
                  <c:v>81.7</c:v>
                </c:pt>
                <c:pt idx="122">
                  <c:v>82.51</c:v>
                </c:pt>
                <c:pt idx="123">
                  <c:v>83.95</c:v>
                </c:pt>
                <c:pt idx="124">
                  <c:v>84.83</c:v>
                </c:pt>
                <c:pt idx="125">
                  <c:v>84.6</c:v>
                </c:pt>
                <c:pt idx="126">
                  <c:v>85.4</c:v>
                </c:pt>
                <c:pt idx="127">
                  <c:v>85.76</c:v>
                </c:pt>
                <c:pt idx="128">
                  <c:v>84.37</c:v>
                </c:pt>
                <c:pt idx="129">
                  <c:v>84.26</c:v>
                </c:pt>
                <c:pt idx="130">
                  <c:v>84.78</c:v>
                </c:pt>
                <c:pt idx="131">
                  <c:v>85.17</c:v>
                </c:pt>
                <c:pt idx="132">
                  <c:v>86.49</c:v>
                </c:pt>
                <c:pt idx="133">
                  <c:v>87.11</c:v>
                </c:pt>
                <c:pt idx="134">
                  <c:v>87.04</c:v>
                </c:pt>
                <c:pt idx="135">
                  <c:v>87.54</c:v>
                </c:pt>
                <c:pt idx="136">
                  <c:v>88.47</c:v>
                </c:pt>
                <c:pt idx="137">
                  <c:v>89.1</c:v>
                </c:pt>
                <c:pt idx="138">
                  <c:v>91.78</c:v>
                </c:pt>
                <c:pt idx="139">
                  <c:v>90.53</c:v>
                </c:pt>
                <c:pt idx="140">
                  <c:v>91.52</c:v>
                </c:pt>
                <c:pt idx="141">
                  <c:v>93.48</c:v>
                </c:pt>
                <c:pt idx="142">
                  <c:v>94.63</c:v>
                </c:pt>
                <c:pt idx="143">
                  <c:v>93.87</c:v>
                </c:pt>
                <c:pt idx="144">
                  <c:v>93.87</c:v>
                </c:pt>
                <c:pt idx="145">
                  <c:v>91.19</c:v>
                </c:pt>
                <c:pt idx="146">
                  <c:v>92.6</c:v>
                </c:pt>
                <c:pt idx="147">
                  <c:v>94.2</c:v>
                </c:pt>
                <c:pt idx="148">
                  <c:v>94.93</c:v>
                </c:pt>
                <c:pt idx="149">
                  <c:v>96.58</c:v>
                </c:pt>
                <c:pt idx="150">
                  <c:v>100.75</c:v>
                </c:pt>
                <c:pt idx="151">
                  <c:v>103.07</c:v>
                </c:pt>
                <c:pt idx="152">
                  <c:v>101.56</c:v>
                </c:pt>
                <c:pt idx="153">
                  <c:v>95.57</c:v>
                </c:pt>
                <c:pt idx="154">
                  <c:v>94.58</c:v>
                </c:pt>
                <c:pt idx="155">
                  <c:v>94.24</c:v>
                </c:pt>
                <c:pt idx="156">
                  <c:v>95.28</c:v>
                </c:pt>
                <c:pt idx="157">
                  <c:v>99.28</c:v>
                </c:pt>
                <c:pt idx="158">
                  <c:v>95.28</c:v>
                </c:pt>
                <c:pt idx="159">
                  <c:v>95.06</c:v>
                </c:pt>
                <c:pt idx="160">
                  <c:v>95.23</c:v>
                </c:pt>
                <c:pt idx="161">
                  <c:v>94.9</c:v>
                </c:pt>
                <c:pt idx="162">
                  <c:v>93.48</c:v>
                </c:pt>
                <c:pt idx="163">
                  <c:v>93.94</c:v>
                </c:pt>
                <c:pt idx="164">
                  <c:v>94.57</c:v>
                </c:pt>
                <c:pt idx="165">
                  <c:v>93.34</c:v>
                </c:pt>
                <c:pt idx="166">
                  <c:v>92.18</c:v>
                </c:pt>
                <c:pt idx="167">
                  <c:v>92.21</c:v>
                </c:pt>
                <c:pt idx="168">
                  <c:v>91.53</c:v>
                </c:pt>
                <c:pt idx="169">
                  <c:v>92.02</c:v>
                </c:pt>
                <c:pt idx="170">
                  <c:v>93.41</c:v>
                </c:pt>
                <c:pt idx="171">
                  <c:v>90.77</c:v>
                </c:pt>
                <c:pt idx="172">
                  <c:v>91.38</c:v>
                </c:pt>
                <c:pt idx="173">
                  <c:v>91.38</c:v>
                </c:pt>
                <c:pt idx="174">
                  <c:v>92.76</c:v>
                </c:pt>
                <c:pt idx="175">
                  <c:v>90.81</c:v>
                </c:pt>
                <c:pt idx="176">
                  <c:v>88.98</c:v>
                </c:pt>
                <c:pt idx="177">
                  <c:v>87.14</c:v>
                </c:pt>
                <c:pt idx="178">
                  <c:v>86.25</c:v>
                </c:pt>
                <c:pt idx="179">
                  <c:v>86.65</c:v>
                </c:pt>
                <c:pt idx="180">
                  <c:v>86.04</c:v>
                </c:pt>
                <c:pt idx="181">
                  <c:v>85.31</c:v>
                </c:pt>
                <c:pt idx="182">
                  <c:v>83.37</c:v>
                </c:pt>
                <c:pt idx="183">
                  <c:v>82.62</c:v>
                </c:pt>
                <c:pt idx="184">
                  <c:v>82.93</c:v>
                </c:pt>
                <c:pt idx="185">
                  <c:v>81.290000000000006</c:v>
                </c:pt>
                <c:pt idx="186">
                  <c:v>79.56</c:v>
                </c:pt>
                <c:pt idx="187">
                  <c:v>78.099999999999994</c:v>
                </c:pt>
                <c:pt idx="188">
                  <c:v>78.69</c:v>
                </c:pt>
                <c:pt idx="189">
                  <c:v>80.040000000000006</c:v>
                </c:pt>
                <c:pt idx="190">
                  <c:v>80.22</c:v>
                </c:pt>
                <c:pt idx="191">
                  <c:v>79.510000000000005</c:v>
                </c:pt>
                <c:pt idx="192">
                  <c:v>79.58</c:v>
                </c:pt>
                <c:pt idx="193">
                  <c:v>79.400000000000006</c:v>
                </c:pt>
                <c:pt idx="194">
                  <c:v>80.02</c:v>
                </c:pt>
                <c:pt idx="195">
                  <c:v>77.92</c:v>
                </c:pt>
                <c:pt idx="196">
                  <c:v>76.510000000000005</c:v>
                </c:pt>
                <c:pt idx="197">
                  <c:v>75.62</c:v>
                </c:pt>
                <c:pt idx="198">
                  <c:v>78.06</c:v>
                </c:pt>
                <c:pt idx="199">
                  <c:v>77.06</c:v>
                </c:pt>
                <c:pt idx="200">
                  <c:v>77.5</c:v>
                </c:pt>
                <c:pt idx="201">
                  <c:v>80.06</c:v>
                </c:pt>
                <c:pt idx="202">
                  <c:v>78.599999999999994</c:v>
                </c:pt>
                <c:pt idx="203">
                  <c:v>77.31</c:v>
                </c:pt>
                <c:pt idx="204">
                  <c:v>77.63</c:v>
                </c:pt>
                <c:pt idx="205">
                  <c:v>74.63</c:v>
                </c:pt>
                <c:pt idx="206">
                  <c:v>75.41</c:v>
                </c:pt>
                <c:pt idx="207">
                  <c:v>76.239999999999995</c:v>
                </c:pt>
                <c:pt idx="208">
                  <c:v>75.89</c:v>
                </c:pt>
                <c:pt idx="209">
                  <c:v>76.03</c:v>
                </c:pt>
                <c:pt idx="210">
                  <c:v>76.38</c:v>
                </c:pt>
                <c:pt idx="211">
                  <c:v>79.38</c:v>
                </c:pt>
                <c:pt idx="212">
                  <c:v>81.72</c:v>
                </c:pt>
                <c:pt idx="213">
                  <c:v>80.52</c:v>
                </c:pt>
                <c:pt idx="214">
                  <c:v>80.52</c:v>
                </c:pt>
                <c:pt idx="215">
                  <c:v>82.43</c:v>
                </c:pt>
                <c:pt idx="216">
                  <c:v>81.099999999999994</c:v>
                </c:pt>
                <c:pt idx="217">
                  <c:v>77.760000000000005</c:v>
                </c:pt>
                <c:pt idx="218">
                  <c:v>76.150000000000006</c:v>
                </c:pt>
                <c:pt idx="219">
                  <c:v>73.150000000000006</c:v>
                </c:pt>
                <c:pt idx="220">
                  <c:v>73.48</c:v>
                </c:pt>
                <c:pt idx="221">
                  <c:v>74.44</c:v>
                </c:pt>
                <c:pt idx="222">
                  <c:v>75.44</c:v>
                </c:pt>
                <c:pt idx="223">
                  <c:v>73.84</c:v>
                </c:pt>
                <c:pt idx="224">
                  <c:v>71.81</c:v>
                </c:pt>
                <c:pt idx="225">
                  <c:v>72.73</c:v>
                </c:pt>
                <c:pt idx="226">
                  <c:v>71.739999999999995</c:v>
                </c:pt>
                <c:pt idx="227">
                  <c:v>71.349999999999994</c:v>
                </c:pt>
                <c:pt idx="228">
                  <c:v>70.97</c:v>
                </c:pt>
                <c:pt idx="229">
                  <c:v>69.94</c:v>
                </c:pt>
                <c:pt idx="230">
                  <c:v>71.03</c:v>
                </c:pt>
                <c:pt idx="231">
                  <c:v>71.03</c:v>
                </c:pt>
                <c:pt idx="232">
                  <c:v>70.849999999999994</c:v>
                </c:pt>
                <c:pt idx="233">
                  <c:v>68.19</c:v>
                </c:pt>
                <c:pt idx="234">
                  <c:v>71.290000000000006</c:v>
                </c:pt>
                <c:pt idx="235">
                  <c:v>72.599999999999994</c:v>
                </c:pt>
                <c:pt idx="236">
                  <c:v>72.7</c:v>
                </c:pt>
                <c:pt idx="237">
                  <c:v>72.02</c:v>
                </c:pt>
                <c:pt idx="238">
                  <c:v>69.81</c:v>
                </c:pt>
                <c:pt idx="239">
                  <c:v>72.239999999999995</c:v>
                </c:pt>
                <c:pt idx="240">
                  <c:v>71.5</c:v>
                </c:pt>
                <c:pt idx="241">
                  <c:v>70.849999999999994</c:v>
                </c:pt>
                <c:pt idx="242">
                  <c:v>70.849999999999994</c:v>
                </c:pt>
                <c:pt idx="243">
                  <c:v>69.48</c:v>
                </c:pt>
                <c:pt idx="244">
                  <c:v>69.489999999999995</c:v>
                </c:pt>
                <c:pt idx="245">
                  <c:v>69.13</c:v>
                </c:pt>
                <c:pt idx="246">
                  <c:v>69.33</c:v>
                </c:pt>
                <c:pt idx="247">
                  <c:v>69.06</c:v>
                </c:pt>
                <c:pt idx="248">
                  <c:v>68.92</c:v>
                </c:pt>
                <c:pt idx="249">
                  <c:v>70.86</c:v>
                </c:pt>
                <c:pt idx="250">
                  <c:v>70.37</c:v>
                </c:pt>
                <c:pt idx="251">
                  <c:v>71.12</c:v>
                </c:pt>
                <c:pt idx="252">
                  <c:v>71.37</c:v>
                </c:pt>
                <c:pt idx="253">
                  <c:v>69.98</c:v>
                </c:pt>
                <c:pt idx="254">
                  <c:v>70.13</c:v>
                </c:pt>
                <c:pt idx="255">
                  <c:v>68.03</c:v>
                </c:pt>
                <c:pt idx="256">
                  <c:v>67.010000000000005</c:v>
                </c:pt>
                <c:pt idx="257">
                  <c:v>67.209999999999994</c:v>
                </c:pt>
                <c:pt idx="258">
                  <c:v>66.069999999999993</c:v>
                </c:pt>
                <c:pt idx="259">
                  <c:v>67.510000000000005</c:v>
                </c:pt>
                <c:pt idx="260">
                  <c:v>68.150000000000006</c:v>
                </c:pt>
                <c:pt idx="261">
                  <c:v>67.98</c:v>
                </c:pt>
                <c:pt idx="262">
                  <c:v>66.88</c:v>
                </c:pt>
                <c:pt idx="263">
                  <c:v>67.180000000000007</c:v>
                </c:pt>
                <c:pt idx="264">
                  <c:v>66.55</c:v>
                </c:pt>
                <c:pt idx="265">
                  <c:v>66.2</c:v>
                </c:pt>
                <c:pt idx="266">
                  <c:v>66.47</c:v>
                </c:pt>
                <c:pt idx="267">
                  <c:v>65.790000000000006</c:v>
                </c:pt>
                <c:pt idx="268">
                  <c:v>67.09</c:v>
                </c:pt>
                <c:pt idx="269">
                  <c:v>68.290000000000006</c:v>
                </c:pt>
                <c:pt idx="270">
                  <c:v>67.099999999999994</c:v>
                </c:pt>
                <c:pt idx="271">
                  <c:v>66.180000000000007</c:v>
                </c:pt>
                <c:pt idx="272">
                  <c:v>66.34</c:v>
                </c:pt>
                <c:pt idx="273">
                  <c:v>66.459999999999994</c:v>
                </c:pt>
                <c:pt idx="274">
                  <c:v>67.98</c:v>
                </c:pt>
                <c:pt idx="275">
                  <c:v>68.8</c:v>
                </c:pt>
                <c:pt idx="276">
                  <c:v>69.709999999999994</c:v>
                </c:pt>
                <c:pt idx="277">
                  <c:v>69.59</c:v>
                </c:pt>
                <c:pt idx="278">
                  <c:v>71.290000000000006</c:v>
                </c:pt>
                <c:pt idx="279">
                  <c:v>70.58</c:v>
                </c:pt>
                <c:pt idx="280">
                  <c:v>70.02</c:v>
                </c:pt>
                <c:pt idx="281">
                  <c:v>68.739999999999995</c:v>
                </c:pt>
                <c:pt idx="282">
                  <c:v>70.13</c:v>
                </c:pt>
                <c:pt idx="283">
                  <c:v>69.790000000000006</c:v>
                </c:pt>
                <c:pt idx="284">
                  <c:v>69.790000000000006</c:v>
                </c:pt>
                <c:pt idx="285">
                  <c:v>70.760000000000005</c:v>
                </c:pt>
                <c:pt idx="286">
                  <c:v>69.89</c:v>
                </c:pt>
                <c:pt idx="287">
                  <c:v>69.489999999999995</c:v>
                </c:pt>
                <c:pt idx="288">
                  <c:v>67.12</c:v>
                </c:pt>
                <c:pt idx="289">
                  <c:v>67.540000000000006</c:v>
                </c:pt>
                <c:pt idx="290">
                  <c:v>68.08</c:v>
                </c:pt>
                <c:pt idx="291">
                  <c:v>69.31</c:v>
                </c:pt>
                <c:pt idx="292">
                  <c:v>70.05</c:v>
                </c:pt>
                <c:pt idx="293">
                  <c:v>69.48</c:v>
                </c:pt>
                <c:pt idx="294">
                  <c:v>71.75</c:v>
                </c:pt>
                <c:pt idx="295">
                  <c:v>70.81</c:v>
                </c:pt>
                <c:pt idx="296">
                  <c:v>69.680000000000007</c:v>
                </c:pt>
                <c:pt idx="297">
                  <c:v>71.58</c:v>
                </c:pt>
                <c:pt idx="298">
                  <c:v>72.209999999999994</c:v>
                </c:pt>
                <c:pt idx="299">
                  <c:v>71.7</c:v>
                </c:pt>
                <c:pt idx="300">
                  <c:v>73.099999999999994</c:v>
                </c:pt>
                <c:pt idx="301">
                  <c:v>74.02</c:v>
                </c:pt>
                <c:pt idx="302">
                  <c:v>73.86</c:v>
                </c:pt>
                <c:pt idx="303">
                  <c:v>73.540000000000006</c:v>
                </c:pt>
                <c:pt idx="304">
                  <c:v>73.56</c:v>
                </c:pt>
                <c:pt idx="305">
                  <c:v>73.09</c:v>
                </c:pt>
                <c:pt idx="306">
                  <c:v>73.400000000000006</c:v>
                </c:pt>
                <c:pt idx="307">
                  <c:v>72.73</c:v>
                </c:pt>
                <c:pt idx="308">
                  <c:v>73.27</c:v>
                </c:pt>
                <c:pt idx="309">
                  <c:v>73.53</c:v>
                </c:pt>
                <c:pt idx="310">
                  <c:v>72.27</c:v>
                </c:pt>
                <c:pt idx="311">
                  <c:v>72.25</c:v>
                </c:pt>
                <c:pt idx="312">
                  <c:v>72.66</c:v>
                </c:pt>
                <c:pt idx="313">
                  <c:v>72.209999999999994</c:v>
                </c:pt>
                <c:pt idx="314">
                  <c:v>71.03</c:v>
                </c:pt>
                <c:pt idx="315">
                  <c:v>70.62</c:v>
                </c:pt>
                <c:pt idx="316">
                  <c:v>71.260000000000005</c:v>
                </c:pt>
                <c:pt idx="317">
                  <c:v>70.760000000000005</c:v>
                </c:pt>
                <c:pt idx="318">
                  <c:v>70.989999999999995</c:v>
                </c:pt>
                <c:pt idx="319">
                  <c:v>72.2</c:v>
                </c:pt>
                <c:pt idx="320">
                  <c:v>72.08</c:v>
                </c:pt>
                <c:pt idx="321">
                  <c:v>72.510000000000005</c:v>
                </c:pt>
                <c:pt idx="322">
                  <c:v>71.53</c:v>
                </c:pt>
                <c:pt idx="323">
                  <c:v>70.66</c:v>
                </c:pt>
                <c:pt idx="324">
                  <c:v>70.36</c:v>
                </c:pt>
                <c:pt idx="325">
                  <c:v>70.56</c:v>
                </c:pt>
                <c:pt idx="326">
                  <c:v>69.92</c:v>
                </c:pt>
                <c:pt idx="327">
                  <c:v>69.569999999999993</c:v>
                </c:pt>
                <c:pt idx="328">
                  <c:v>70.17</c:v>
                </c:pt>
                <c:pt idx="329">
                  <c:v>69.930000000000007</c:v>
                </c:pt>
                <c:pt idx="330">
                  <c:v>69.95</c:v>
                </c:pt>
                <c:pt idx="331">
                  <c:v>69.69</c:v>
                </c:pt>
                <c:pt idx="332">
                  <c:v>71.05</c:v>
                </c:pt>
                <c:pt idx="333">
                  <c:v>70.98</c:v>
                </c:pt>
                <c:pt idx="334">
                  <c:v>69.69</c:v>
                </c:pt>
                <c:pt idx="335">
                  <c:v>68.77</c:v>
                </c:pt>
                <c:pt idx="336">
                  <c:v>68.900000000000006</c:v>
                </c:pt>
                <c:pt idx="337">
                  <c:v>68.319999999999993</c:v>
                </c:pt>
                <c:pt idx="338">
                  <c:v>66.8</c:v>
                </c:pt>
                <c:pt idx="339">
                  <c:v>66.62</c:v>
                </c:pt>
                <c:pt idx="340">
                  <c:v>66.89</c:v>
                </c:pt>
                <c:pt idx="341">
                  <c:v>68.459999999999994</c:v>
                </c:pt>
                <c:pt idx="342">
                  <c:v>69.19</c:v>
                </c:pt>
                <c:pt idx="343">
                  <c:v>71.650000000000006</c:v>
                </c:pt>
                <c:pt idx="344">
                  <c:v>73.2</c:v>
                </c:pt>
                <c:pt idx="345">
                  <c:v>73.37</c:v>
                </c:pt>
                <c:pt idx="346">
                  <c:v>73.569999999999993</c:v>
                </c:pt>
                <c:pt idx="347">
                  <c:v>73.569999999999993</c:v>
                </c:pt>
                <c:pt idx="348">
                  <c:v>73.349999999999994</c:v>
                </c:pt>
                <c:pt idx="349">
                  <c:v>71.489999999999995</c:v>
                </c:pt>
                <c:pt idx="350">
                  <c:v>71.27</c:v>
                </c:pt>
                <c:pt idx="351">
                  <c:v>71.25</c:v>
                </c:pt>
                <c:pt idx="352">
                  <c:v>71.099999999999994</c:v>
                </c:pt>
                <c:pt idx="353">
                  <c:v>70.11</c:v>
                </c:pt>
                <c:pt idx="354">
                  <c:v>69.95</c:v>
                </c:pt>
                <c:pt idx="355">
                  <c:v>69.48</c:v>
                </c:pt>
                <c:pt idx="356">
                  <c:v>70.150000000000006</c:v>
                </c:pt>
                <c:pt idx="357">
                  <c:v>70.09</c:v>
                </c:pt>
                <c:pt idx="358">
                  <c:v>69.27</c:v>
                </c:pt>
                <c:pt idx="359">
                  <c:v>69.06</c:v>
                </c:pt>
                <c:pt idx="360">
                  <c:v>68.69</c:v>
                </c:pt>
                <c:pt idx="361">
                  <c:v>68.08</c:v>
                </c:pt>
                <c:pt idx="362">
                  <c:v>67.91</c:v>
                </c:pt>
                <c:pt idx="363">
                  <c:v>68.06</c:v>
                </c:pt>
                <c:pt idx="364">
                  <c:v>69.42</c:v>
                </c:pt>
                <c:pt idx="365">
                  <c:v>68.78</c:v>
                </c:pt>
                <c:pt idx="366">
                  <c:v>68.78</c:v>
                </c:pt>
                <c:pt idx="367">
                  <c:v>68.75</c:v>
                </c:pt>
                <c:pt idx="368">
                  <c:v>68.89</c:v>
                </c:pt>
                <c:pt idx="369">
                  <c:v>68.48</c:v>
                </c:pt>
                <c:pt idx="370">
                  <c:v>68.400000000000006</c:v>
                </c:pt>
                <c:pt idx="371">
                  <c:v>68.400000000000006</c:v>
                </c:pt>
                <c:pt idx="372">
                  <c:v>68.569999999999993</c:v>
                </c:pt>
                <c:pt idx="373">
                  <c:v>67.66</c:v>
                </c:pt>
                <c:pt idx="374">
                  <c:v>68.680000000000007</c:v>
                </c:pt>
                <c:pt idx="375">
                  <c:v>68.510000000000005</c:v>
                </c:pt>
                <c:pt idx="376">
                  <c:v>68.23</c:v>
                </c:pt>
                <c:pt idx="377">
                  <c:v>68.5</c:v>
                </c:pt>
                <c:pt idx="378">
                  <c:v>67.010000000000005</c:v>
                </c:pt>
                <c:pt idx="379">
                  <c:v>67.64</c:v>
                </c:pt>
                <c:pt idx="380">
                  <c:v>67.5</c:v>
                </c:pt>
                <c:pt idx="381">
                  <c:v>67.77</c:v>
                </c:pt>
                <c:pt idx="382">
                  <c:v>66.73</c:v>
                </c:pt>
                <c:pt idx="383">
                  <c:v>67.599999999999994</c:v>
                </c:pt>
                <c:pt idx="384">
                  <c:v>67.599999999999994</c:v>
                </c:pt>
                <c:pt idx="385">
                  <c:v>67.66</c:v>
                </c:pt>
                <c:pt idx="386">
                  <c:v>67.14</c:v>
                </c:pt>
                <c:pt idx="387">
                  <c:v>67.47</c:v>
                </c:pt>
                <c:pt idx="388">
                  <c:v>67.61</c:v>
                </c:pt>
                <c:pt idx="389">
                  <c:v>67.27</c:v>
                </c:pt>
                <c:pt idx="390">
                  <c:v>66.98</c:v>
                </c:pt>
                <c:pt idx="391">
                  <c:v>66.66</c:v>
                </c:pt>
                <c:pt idx="392">
                  <c:v>66.27</c:v>
                </c:pt>
                <c:pt idx="393">
                  <c:v>65.88</c:v>
                </c:pt>
                <c:pt idx="394">
                  <c:v>66.040000000000006</c:v>
                </c:pt>
                <c:pt idx="395">
                  <c:v>66.94</c:v>
                </c:pt>
                <c:pt idx="396">
                  <c:v>66.040000000000006</c:v>
                </c:pt>
                <c:pt idx="397">
                  <c:v>66.03</c:v>
                </c:pt>
                <c:pt idx="398">
                  <c:v>65.63</c:v>
                </c:pt>
                <c:pt idx="399">
                  <c:v>66.540000000000006</c:v>
                </c:pt>
                <c:pt idx="400">
                  <c:v>67.400000000000006</c:v>
                </c:pt>
                <c:pt idx="401">
                  <c:v>67.47</c:v>
                </c:pt>
                <c:pt idx="402">
                  <c:v>66.83</c:v>
                </c:pt>
                <c:pt idx="403">
                  <c:v>67.11</c:v>
                </c:pt>
                <c:pt idx="404">
                  <c:v>67.11</c:v>
                </c:pt>
                <c:pt idx="405">
                  <c:v>67.510000000000005</c:v>
                </c:pt>
                <c:pt idx="406">
                  <c:v>66.239999999999995</c:v>
                </c:pt>
                <c:pt idx="407">
                  <c:v>65.97</c:v>
                </c:pt>
                <c:pt idx="408">
                  <c:v>66.08</c:v>
                </c:pt>
                <c:pt idx="409">
                  <c:v>66.510000000000005</c:v>
                </c:pt>
                <c:pt idx="410">
                  <c:v>65.959999999999994</c:v>
                </c:pt>
                <c:pt idx="411">
                  <c:v>65.37</c:v>
                </c:pt>
                <c:pt idx="412">
                  <c:v>65.2</c:v>
                </c:pt>
                <c:pt idx="413">
                  <c:v>63.88</c:v>
                </c:pt>
                <c:pt idx="414">
                  <c:v>65.510000000000005</c:v>
                </c:pt>
                <c:pt idx="415">
                  <c:v>63.24</c:v>
                </c:pt>
                <c:pt idx="416">
                  <c:v>63.67</c:v>
                </c:pt>
                <c:pt idx="417">
                  <c:v>65.209999999999994</c:v>
                </c:pt>
                <c:pt idx="418">
                  <c:v>66.069999999999993</c:v>
                </c:pt>
                <c:pt idx="419">
                  <c:v>66</c:v>
                </c:pt>
                <c:pt idx="420">
                  <c:v>66</c:v>
                </c:pt>
                <c:pt idx="421">
                  <c:v>66.98</c:v>
                </c:pt>
                <c:pt idx="422">
                  <c:v>66.53</c:v>
                </c:pt>
                <c:pt idx="423">
                  <c:v>67.37</c:v>
                </c:pt>
                <c:pt idx="424">
                  <c:v>66.98</c:v>
                </c:pt>
                <c:pt idx="425">
                  <c:v>66.47</c:v>
                </c:pt>
                <c:pt idx="426">
                  <c:v>66.349999999999994</c:v>
                </c:pt>
                <c:pt idx="427">
                  <c:v>66.08</c:v>
                </c:pt>
                <c:pt idx="428">
                  <c:v>65.27</c:v>
                </c:pt>
                <c:pt idx="429">
                  <c:v>65.42</c:v>
                </c:pt>
                <c:pt idx="430">
                  <c:v>65.14</c:v>
                </c:pt>
                <c:pt idx="431">
                  <c:v>65.680000000000007</c:v>
                </c:pt>
                <c:pt idx="432">
                  <c:v>67.069999999999993</c:v>
                </c:pt>
                <c:pt idx="433">
                  <c:v>66.900000000000006</c:v>
                </c:pt>
                <c:pt idx="434">
                  <c:v>66.83</c:v>
                </c:pt>
                <c:pt idx="435">
                  <c:v>68.25</c:v>
                </c:pt>
                <c:pt idx="436">
                  <c:v>67.8</c:v>
                </c:pt>
                <c:pt idx="437">
                  <c:v>64.8</c:v>
                </c:pt>
                <c:pt idx="438">
                  <c:v>63.36</c:v>
                </c:pt>
                <c:pt idx="439">
                  <c:v>65.989999999999995</c:v>
                </c:pt>
                <c:pt idx="440">
                  <c:v>65.55</c:v>
                </c:pt>
                <c:pt idx="441">
                  <c:v>66.63</c:v>
                </c:pt>
                <c:pt idx="442">
                  <c:v>66.47</c:v>
                </c:pt>
                <c:pt idx="443">
                  <c:v>65.89</c:v>
                </c:pt>
                <c:pt idx="444">
                  <c:v>64.09</c:v>
                </c:pt>
                <c:pt idx="445">
                  <c:v>65.08</c:v>
                </c:pt>
                <c:pt idx="446">
                  <c:v>65.790000000000006</c:v>
                </c:pt>
                <c:pt idx="447">
                  <c:v>66.319999999999993</c:v>
                </c:pt>
                <c:pt idx="448">
                  <c:v>66.319999999999993</c:v>
                </c:pt>
                <c:pt idx="449">
                  <c:v>65.77</c:v>
                </c:pt>
                <c:pt idx="450">
                  <c:v>67.040000000000006</c:v>
                </c:pt>
                <c:pt idx="451">
                  <c:v>68.75</c:v>
                </c:pt>
                <c:pt idx="452">
                  <c:v>67.3</c:v>
                </c:pt>
                <c:pt idx="453">
                  <c:v>66.849999999999994</c:v>
                </c:pt>
                <c:pt idx="454">
                  <c:v>66.38</c:v>
                </c:pt>
                <c:pt idx="455">
                  <c:v>66.349999999999994</c:v>
                </c:pt>
                <c:pt idx="456">
                  <c:v>65.77</c:v>
                </c:pt>
                <c:pt idx="457">
                  <c:v>65.66</c:v>
                </c:pt>
                <c:pt idx="458">
                  <c:v>68.41</c:v>
                </c:pt>
                <c:pt idx="459">
                  <c:v>68.42</c:v>
                </c:pt>
                <c:pt idx="460">
                  <c:v>67.83</c:v>
                </c:pt>
                <c:pt idx="461">
                  <c:v>67.38</c:v>
                </c:pt>
                <c:pt idx="462">
                  <c:v>67.38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057-4496-AE94-19608BBB74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78866431"/>
        <c:axId val="878858271"/>
      </c:lineChart>
      <c:lineChart>
        <c:grouping val="standar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10571071"/>
        <c:axId val="2110565311"/>
        <c:extLst>
          <c:ext xmlns:c15="http://schemas.microsoft.com/office/drawing/2012/chart" uri="{02D57815-91ED-43cb-92C2-25804820EDAC}">
            <c15:filteredLine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Sheet1!$K$3</c15:sqref>
                        </c15:formulaRef>
                      </c:ext>
                    </c:extLst>
                    <c:strCache>
                      <c:ptCount val="1"/>
                      <c:pt idx="0">
                        <c:v>Exports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>
                      <c:ext uri="{02D57815-91ED-43cb-92C2-25804820EDAC}">
                        <c15:formulaRef>
                          <c15:sqref>Sheet1!$I$4:$I$466</c15:sqref>
                        </c15:formulaRef>
                      </c:ext>
                    </c:extLst>
                    <c:numCache>
                      <c:formatCode>m/d/yyyy</c:formatCode>
                      <c:ptCount val="463"/>
                      <c:pt idx="0">
                        <c:v>45139</c:v>
                      </c:pt>
                      <c:pt idx="1">
                        <c:v>45140</c:v>
                      </c:pt>
                      <c:pt idx="2">
                        <c:v>45141</c:v>
                      </c:pt>
                      <c:pt idx="3">
                        <c:v>45142</c:v>
                      </c:pt>
                      <c:pt idx="4">
                        <c:v>45145</c:v>
                      </c:pt>
                      <c:pt idx="5">
                        <c:v>45146</c:v>
                      </c:pt>
                      <c:pt idx="6">
                        <c:v>45147</c:v>
                      </c:pt>
                      <c:pt idx="7">
                        <c:v>45148</c:v>
                      </c:pt>
                      <c:pt idx="8">
                        <c:v>45149</c:v>
                      </c:pt>
                      <c:pt idx="9">
                        <c:v>45152</c:v>
                      </c:pt>
                      <c:pt idx="10">
                        <c:v>45153</c:v>
                      </c:pt>
                      <c:pt idx="11">
                        <c:v>45154</c:v>
                      </c:pt>
                      <c:pt idx="12">
                        <c:v>45155</c:v>
                      </c:pt>
                      <c:pt idx="13">
                        <c:v>45156</c:v>
                      </c:pt>
                      <c:pt idx="14">
                        <c:v>45159</c:v>
                      </c:pt>
                      <c:pt idx="15">
                        <c:v>45160</c:v>
                      </c:pt>
                      <c:pt idx="16">
                        <c:v>45161</c:v>
                      </c:pt>
                      <c:pt idx="17">
                        <c:v>45162</c:v>
                      </c:pt>
                      <c:pt idx="18">
                        <c:v>45163</c:v>
                      </c:pt>
                      <c:pt idx="19">
                        <c:v>45166</c:v>
                      </c:pt>
                      <c:pt idx="20">
                        <c:v>45167</c:v>
                      </c:pt>
                      <c:pt idx="21">
                        <c:v>45168</c:v>
                      </c:pt>
                      <c:pt idx="22">
                        <c:v>45169</c:v>
                      </c:pt>
                      <c:pt idx="23">
                        <c:v>45170</c:v>
                      </c:pt>
                      <c:pt idx="24">
                        <c:v>45173</c:v>
                      </c:pt>
                      <c:pt idx="25">
                        <c:v>45174</c:v>
                      </c:pt>
                      <c:pt idx="26">
                        <c:v>45175</c:v>
                      </c:pt>
                      <c:pt idx="27">
                        <c:v>45176</c:v>
                      </c:pt>
                      <c:pt idx="28">
                        <c:v>45177</c:v>
                      </c:pt>
                      <c:pt idx="29">
                        <c:v>45180</c:v>
                      </c:pt>
                      <c:pt idx="30">
                        <c:v>45181</c:v>
                      </c:pt>
                      <c:pt idx="31">
                        <c:v>45182</c:v>
                      </c:pt>
                      <c:pt idx="32">
                        <c:v>45183</c:v>
                      </c:pt>
                      <c:pt idx="33">
                        <c:v>45184</c:v>
                      </c:pt>
                      <c:pt idx="34">
                        <c:v>45187</c:v>
                      </c:pt>
                      <c:pt idx="35">
                        <c:v>45188</c:v>
                      </c:pt>
                      <c:pt idx="36">
                        <c:v>45189</c:v>
                      </c:pt>
                      <c:pt idx="37">
                        <c:v>45190</c:v>
                      </c:pt>
                      <c:pt idx="38">
                        <c:v>45191</c:v>
                      </c:pt>
                      <c:pt idx="39">
                        <c:v>45194</c:v>
                      </c:pt>
                      <c:pt idx="40">
                        <c:v>45195</c:v>
                      </c:pt>
                      <c:pt idx="41">
                        <c:v>45196</c:v>
                      </c:pt>
                      <c:pt idx="42">
                        <c:v>45197</c:v>
                      </c:pt>
                      <c:pt idx="43">
                        <c:v>45198</c:v>
                      </c:pt>
                      <c:pt idx="44">
                        <c:v>45201</c:v>
                      </c:pt>
                      <c:pt idx="45">
                        <c:v>45202</c:v>
                      </c:pt>
                      <c:pt idx="46">
                        <c:v>45203</c:v>
                      </c:pt>
                      <c:pt idx="47">
                        <c:v>45204</c:v>
                      </c:pt>
                      <c:pt idx="48">
                        <c:v>45205</c:v>
                      </c:pt>
                      <c:pt idx="49">
                        <c:v>45208</c:v>
                      </c:pt>
                      <c:pt idx="50">
                        <c:v>45209</c:v>
                      </c:pt>
                      <c:pt idx="51">
                        <c:v>45210</c:v>
                      </c:pt>
                      <c:pt idx="52">
                        <c:v>45211</c:v>
                      </c:pt>
                      <c:pt idx="53">
                        <c:v>45212</c:v>
                      </c:pt>
                      <c:pt idx="54">
                        <c:v>45215</c:v>
                      </c:pt>
                      <c:pt idx="55">
                        <c:v>45216</c:v>
                      </c:pt>
                      <c:pt idx="56">
                        <c:v>45217</c:v>
                      </c:pt>
                      <c:pt idx="57">
                        <c:v>45218</c:v>
                      </c:pt>
                      <c:pt idx="58">
                        <c:v>45219</c:v>
                      </c:pt>
                      <c:pt idx="59">
                        <c:v>45222</c:v>
                      </c:pt>
                      <c:pt idx="60">
                        <c:v>45223</c:v>
                      </c:pt>
                      <c:pt idx="61">
                        <c:v>45224</c:v>
                      </c:pt>
                      <c:pt idx="62">
                        <c:v>45225</c:v>
                      </c:pt>
                      <c:pt idx="63">
                        <c:v>45226</c:v>
                      </c:pt>
                      <c:pt idx="64">
                        <c:v>45229</c:v>
                      </c:pt>
                      <c:pt idx="65">
                        <c:v>45230</c:v>
                      </c:pt>
                      <c:pt idx="66">
                        <c:v>45231</c:v>
                      </c:pt>
                      <c:pt idx="67">
                        <c:v>45232</c:v>
                      </c:pt>
                      <c:pt idx="68">
                        <c:v>45233</c:v>
                      </c:pt>
                      <c:pt idx="69">
                        <c:v>45236</c:v>
                      </c:pt>
                      <c:pt idx="70">
                        <c:v>45237</c:v>
                      </c:pt>
                      <c:pt idx="71">
                        <c:v>45238</c:v>
                      </c:pt>
                      <c:pt idx="72">
                        <c:v>45239</c:v>
                      </c:pt>
                      <c:pt idx="73">
                        <c:v>45240</c:v>
                      </c:pt>
                      <c:pt idx="74">
                        <c:v>45243</c:v>
                      </c:pt>
                      <c:pt idx="75">
                        <c:v>45244</c:v>
                      </c:pt>
                      <c:pt idx="76">
                        <c:v>45245</c:v>
                      </c:pt>
                      <c:pt idx="77">
                        <c:v>45246</c:v>
                      </c:pt>
                      <c:pt idx="78">
                        <c:v>45247</c:v>
                      </c:pt>
                      <c:pt idx="79">
                        <c:v>45250</c:v>
                      </c:pt>
                      <c:pt idx="80">
                        <c:v>45251</c:v>
                      </c:pt>
                      <c:pt idx="81">
                        <c:v>45252</c:v>
                      </c:pt>
                      <c:pt idx="82">
                        <c:v>45253</c:v>
                      </c:pt>
                      <c:pt idx="83">
                        <c:v>45254</c:v>
                      </c:pt>
                      <c:pt idx="84">
                        <c:v>45257</c:v>
                      </c:pt>
                      <c:pt idx="85">
                        <c:v>45258</c:v>
                      </c:pt>
                      <c:pt idx="86">
                        <c:v>45259</c:v>
                      </c:pt>
                      <c:pt idx="87">
                        <c:v>45260</c:v>
                      </c:pt>
                      <c:pt idx="88">
                        <c:v>45261</c:v>
                      </c:pt>
                      <c:pt idx="89">
                        <c:v>45264</c:v>
                      </c:pt>
                      <c:pt idx="90">
                        <c:v>45265</c:v>
                      </c:pt>
                      <c:pt idx="91">
                        <c:v>45266</c:v>
                      </c:pt>
                      <c:pt idx="92">
                        <c:v>45267</c:v>
                      </c:pt>
                      <c:pt idx="93">
                        <c:v>45268</c:v>
                      </c:pt>
                      <c:pt idx="94">
                        <c:v>45271</c:v>
                      </c:pt>
                      <c:pt idx="95">
                        <c:v>45272</c:v>
                      </c:pt>
                      <c:pt idx="96">
                        <c:v>45273</c:v>
                      </c:pt>
                      <c:pt idx="97">
                        <c:v>45274</c:v>
                      </c:pt>
                      <c:pt idx="98">
                        <c:v>45275</c:v>
                      </c:pt>
                      <c:pt idx="99">
                        <c:v>45278</c:v>
                      </c:pt>
                      <c:pt idx="100">
                        <c:v>45279</c:v>
                      </c:pt>
                      <c:pt idx="101">
                        <c:v>45280</c:v>
                      </c:pt>
                      <c:pt idx="102">
                        <c:v>45281</c:v>
                      </c:pt>
                      <c:pt idx="103">
                        <c:v>45282</c:v>
                      </c:pt>
                      <c:pt idx="104">
                        <c:v>45285</c:v>
                      </c:pt>
                      <c:pt idx="105">
                        <c:v>45286</c:v>
                      </c:pt>
                      <c:pt idx="106">
                        <c:v>45287</c:v>
                      </c:pt>
                      <c:pt idx="107">
                        <c:v>45288</c:v>
                      </c:pt>
                      <c:pt idx="108">
                        <c:v>45289</c:v>
                      </c:pt>
                      <c:pt idx="109">
                        <c:v>45292</c:v>
                      </c:pt>
                      <c:pt idx="110">
                        <c:v>45293</c:v>
                      </c:pt>
                      <c:pt idx="111">
                        <c:v>45294</c:v>
                      </c:pt>
                      <c:pt idx="112">
                        <c:v>45295</c:v>
                      </c:pt>
                      <c:pt idx="113">
                        <c:v>45296</c:v>
                      </c:pt>
                      <c:pt idx="114">
                        <c:v>45299</c:v>
                      </c:pt>
                      <c:pt idx="115">
                        <c:v>45300</c:v>
                      </c:pt>
                      <c:pt idx="116">
                        <c:v>45301</c:v>
                      </c:pt>
                      <c:pt idx="117">
                        <c:v>45302</c:v>
                      </c:pt>
                      <c:pt idx="118">
                        <c:v>45303</c:v>
                      </c:pt>
                      <c:pt idx="119">
                        <c:v>45306</c:v>
                      </c:pt>
                      <c:pt idx="120">
                        <c:v>45307</c:v>
                      </c:pt>
                      <c:pt idx="121">
                        <c:v>45308</c:v>
                      </c:pt>
                      <c:pt idx="122">
                        <c:v>45309</c:v>
                      </c:pt>
                      <c:pt idx="123">
                        <c:v>45310</c:v>
                      </c:pt>
                      <c:pt idx="124">
                        <c:v>45313</c:v>
                      </c:pt>
                      <c:pt idx="125">
                        <c:v>45314</c:v>
                      </c:pt>
                      <c:pt idx="126">
                        <c:v>45315</c:v>
                      </c:pt>
                      <c:pt idx="127">
                        <c:v>45316</c:v>
                      </c:pt>
                      <c:pt idx="128">
                        <c:v>45317</c:v>
                      </c:pt>
                      <c:pt idx="129">
                        <c:v>45320</c:v>
                      </c:pt>
                      <c:pt idx="130">
                        <c:v>45321</c:v>
                      </c:pt>
                      <c:pt idx="131">
                        <c:v>45322</c:v>
                      </c:pt>
                      <c:pt idx="132">
                        <c:v>45323</c:v>
                      </c:pt>
                      <c:pt idx="133">
                        <c:v>45324</c:v>
                      </c:pt>
                      <c:pt idx="134">
                        <c:v>45327</c:v>
                      </c:pt>
                      <c:pt idx="135">
                        <c:v>45328</c:v>
                      </c:pt>
                      <c:pt idx="136">
                        <c:v>45329</c:v>
                      </c:pt>
                      <c:pt idx="137">
                        <c:v>45330</c:v>
                      </c:pt>
                      <c:pt idx="138">
                        <c:v>45331</c:v>
                      </c:pt>
                      <c:pt idx="139">
                        <c:v>45334</c:v>
                      </c:pt>
                      <c:pt idx="140">
                        <c:v>45335</c:v>
                      </c:pt>
                      <c:pt idx="141">
                        <c:v>45336</c:v>
                      </c:pt>
                      <c:pt idx="142">
                        <c:v>45337</c:v>
                      </c:pt>
                      <c:pt idx="143">
                        <c:v>45338</c:v>
                      </c:pt>
                      <c:pt idx="144">
                        <c:v>45341</c:v>
                      </c:pt>
                      <c:pt idx="145">
                        <c:v>45342</c:v>
                      </c:pt>
                      <c:pt idx="146">
                        <c:v>45343</c:v>
                      </c:pt>
                      <c:pt idx="147">
                        <c:v>45344</c:v>
                      </c:pt>
                      <c:pt idx="148">
                        <c:v>45345</c:v>
                      </c:pt>
                      <c:pt idx="149">
                        <c:v>45348</c:v>
                      </c:pt>
                      <c:pt idx="150">
                        <c:v>45349</c:v>
                      </c:pt>
                      <c:pt idx="151">
                        <c:v>45350</c:v>
                      </c:pt>
                      <c:pt idx="152">
                        <c:v>45351</c:v>
                      </c:pt>
                      <c:pt idx="153">
                        <c:v>45352</c:v>
                      </c:pt>
                      <c:pt idx="154">
                        <c:v>45355</c:v>
                      </c:pt>
                      <c:pt idx="155">
                        <c:v>45356</c:v>
                      </c:pt>
                      <c:pt idx="156">
                        <c:v>45357</c:v>
                      </c:pt>
                      <c:pt idx="157">
                        <c:v>45358</c:v>
                      </c:pt>
                      <c:pt idx="158">
                        <c:v>45359</c:v>
                      </c:pt>
                      <c:pt idx="159">
                        <c:v>45362</c:v>
                      </c:pt>
                      <c:pt idx="160">
                        <c:v>45363</c:v>
                      </c:pt>
                      <c:pt idx="161">
                        <c:v>45364</c:v>
                      </c:pt>
                      <c:pt idx="162">
                        <c:v>45365</c:v>
                      </c:pt>
                      <c:pt idx="163">
                        <c:v>45366</c:v>
                      </c:pt>
                      <c:pt idx="164">
                        <c:v>45369</c:v>
                      </c:pt>
                      <c:pt idx="165">
                        <c:v>45370</c:v>
                      </c:pt>
                      <c:pt idx="166">
                        <c:v>45371</c:v>
                      </c:pt>
                      <c:pt idx="167">
                        <c:v>45372</c:v>
                      </c:pt>
                      <c:pt idx="168">
                        <c:v>45373</c:v>
                      </c:pt>
                      <c:pt idx="169">
                        <c:v>45376</c:v>
                      </c:pt>
                      <c:pt idx="170">
                        <c:v>45377</c:v>
                      </c:pt>
                      <c:pt idx="171">
                        <c:v>45378</c:v>
                      </c:pt>
                      <c:pt idx="172">
                        <c:v>45379</c:v>
                      </c:pt>
                      <c:pt idx="173">
                        <c:v>45380</c:v>
                      </c:pt>
                      <c:pt idx="174">
                        <c:v>45383</c:v>
                      </c:pt>
                      <c:pt idx="175">
                        <c:v>45384</c:v>
                      </c:pt>
                      <c:pt idx="176">
                        <c:v>45385</c:v>
                      </c:pt>
                      <c:pt idx="177">
                        <c:v>45386</c:v>
                      </c:pt>
                      <c:pt idx="178">
                        <c:v>45387</c:v>
                      </c:pt>
                      <c:pt idx="179">
                        <c:v>45390</c:v>
                      </c:pt>
                      <c:pt idx="180">
                        <c:v>45391</c:v>
                      </c:pt>
                      <c:pt idx="181">
                        <c:v>45392</c:v>
                      </c:pt>
                      <c:pt idx="182">
                        <c:v>45393</c:v>
                      </c:pt>
                      <c:pt idx="183">
                        <c:v>45394</c:v>
                      </c:pt>
                      <c:pt idx="184">
                        <c:v>45397</c:v>
                      </c:pt>
                      <c:pt idx="185">
                        <c:v>45398</c:v>
                      </c:pt>
                      <c:pt idx="186">
                        <c:v>45399</c:v>
                      </c:pt>
                      <c:pt idx="187">
                        <c:v>45400</c:v>
                      </c:pt>
                      <c:pt idx="188">
                        <c:v>45401</c:v>
                      </c:pt>
                      <c:pt idx="189">
                        <c:v>45404</c:v>
                      </c:pt>
                      <c:pt idx="190">
                        <c:v>45405</c:v>
                      </c:pt>
                      <c:pt idx="191">
                        <c:v>45406</c:v>
                      </c:pt>
                      <c:pt idx="192">
                        <c:v>45407</c:v>
                      </c:pt>
                      <c:pt idx="193">
                        <c:v>45408</c:v>
                      </c:pt>
                      <c:pt idx="194">
                        <c:v>45411</c:v>
                      </c:pt>
                      <c:pt idx="195">
                        <c:v>45412</c:v>
                      </c:pt>
                      <c:pt idx="196">
                        <c:v>45413</c:v>
                      </c:pt>
                      <c:pt idx="197">
                        <c:v>45414</c:v>
                      </c:pt>
                      <c:pt idx="198">
                        <c:v>45415</c:v>
                      </c:pt>
                      <c:pt idx="199">
                        <c:v>45418</c:v>
                      </c:pt>
                      <c:pt idx="200">
                        <c:v>45419</c:v>
                      </c:pt>
                      <c:pt idx="201">
                        <c:v>45420</c:v>
                      </c:pt>
                      <c:pt idx="202">
                        <c:v>45421</c:v>
                      </c:pt>
                      <c:pt idx="203">
                        <c:v>45422</c:v>
                      </c:pt>
                      <c:pt idx="204">
                        <c:v>45425</c:v>
                      </c:pt>
                      <c:pt idx="205">
                        <c:v>45426</c:v>
                      </c:pt>
                      <c:pt idx="206">
                        <c:v>45427</c:v>
                      </c:pt>
                      <c:pt idx="207">
                        <c:v>45428</c:v>
                      </c:pt>
                      <c:pt idx="208">
                        <c:v>45429</c:v>
                      </c:pt>
                      <c:pt idx="209">
                        <c:v>45432</c:v>
                      </c:pt>
                      <c:pt idx="210">
                        <c:v>45433</c:v>
                      </c:pt>
                      <c:pt idx="211">
                        <c:v>45434</c:v>
                      </c:pt>
                      <c:pt idx="212">
                        <c:v>45435</c:v>
                      </c:pt>
                      <c:pt idx="213">
                        <c:v>45436</c:v>
                      </c:pt>
                      <c:pt idx="214">
                        <c:v>45439</c:v>
                      </c:pt>
                      <c:pt idx="215">
                        <c:v>45440</c:v>
                      </c:pt>
                      <c:pt idx="216">
                        <c:v>45441</c:v>
                      </c:pt>
                      <c:pt idx="217">
                        <c:v>45442</c:v>
                      </c:pt>
                      <c:pt idx="218">
                        <c:v>45443</c:v>
                      </c:pt>
                      <c:pt idx="219">
                        <c:v>45446</c:v>
                      </c:pt>
                      <c:pt idx="220">
                        <c:v>45447</c:v>
                      </c:pt>
                      <c:pt idx="221">
                        <c:v>45448</c:v>
                      </c:pt>
                      <c:pt idx="222">
                        <c:v>45449</c:v>
                      </c:pt>
                      <c:pt idx="223">
                        <c:v>45450</c:v>
                      </c:pt>
                      <c:pt idx="224">
                        <c:v>45453</c:v>
                      </c:pt>
                      <c:pt idx="225">
                        <c:v>45454</c:v>
                      </c:pt>
                      <c:pt idx="226">
                        <c:v>45455</c:v>
                      </c:pt>
                      <c:pt idx="227">
                        <c:v>45456</c:v>
                      </c:pt>
                      <c:pt idx="228">
                        <c:v>45457</c:v>
                      </c:pt>
                      <c:pt idx="229">
                        <c:v>45460</c:v>
                      </c:pt>
                      <c:pt idx="230">
                        <c:v>45461</c:v>
                      </c:pt>
                      <c:pt idx="231">
                        <c:v>45462</c:v>
                      </c:pt>
                      <c:pt idx="232">
                        <c:v>45463</c:v>
                      </c:pt>
                      <c:pt idx="233">
                        <c:v>45464</c:v>
                      </c:pt>
                      <c:pt idx="234">
                        <c:v>45467</c:v>
                      </c:pt>
                      <c:pt idx="235">
                        <c:v>45468</c:v>
                      </c:pt>
                      <c:pt idx="236">
                        <c:v>45469</c:v>
                      </c:pt>
                      <c:pt idx="237">
                        <c:v>45470</c:v>
                      </c:pt>
                      <c:pt idx="238">
                        <c:v>45471</c:v>
                      </c:pt>
                      <c:pt idx="239">
                        <c:v>45474</c:v>
                      </c:pt>
                      <c:pt idx="240">
                        <c:v>45475</c:v>
                      </c:pt>
                      <c:pt idx="241">
                        <c:v>45476</c:v>
                      </c:pt>
                      <c:pt idx="242">
                        <c:v>45477</c:v>
                      </c:pt>
                      <c:pt idx="243">
                        <c:v>45478</c:v>
                      </c:pt>
                      <c:pt idx="244">
                        <c:v>45481</c:v>
                      </c:pt>
                      <c:pt idx="245">
                        <c:v>45482</c:v>
                      </c:pt>
                      <c:pt idx="246">
                        <c:v>45483</c:v>
                      </c:pt>
                      <c:pt idx="247">
                        <c:v>45484</c:v>
                      </c:pt>
                      <c:pt idx="248">
                        <c:v>45485</c:v>
                      </c:pt>
                      <c:pt idx="249">
                        <c:v>45488</c:v>
                      </c:pt>
                      <c:pt idx="250">
                        <c:v>45489</c:v>
                      </c:pt>
                      <c:pt idx="251">
                        <c:v>45490</c:v>
                      </c:pt>
                      <c:pt idx="252">
                        <c:v>45491</c:v>
                      </c:pt>
                      <c:pt idx="253">
                        <c:v>45492</c:v>
                      </c:pt>
                      <c:pt idx="254">
                        <c:v>45495</c:v>
                      </c:pt>
                      <c:pt idx="255">
                        <c:v>45496</c:v>
                      </c:pt>
                      <c:pt idx="256">
                        <c:v>45497</c:v>
                      </c:pt>
                      <c:pt idx="257">
                        <c:v>45498</c:v>
                      </c:pt>
                      <c:pt idx="258">
                        <c:v>45499</c:v>
                      </c:pt>
                      <c:pt idx="259">
                        <c:v>45502</c:v>
                      </c:pt>
                      <c:pt idx="260">
                        <c:v>45503</c:v>
                      </c:pt>
                      <c:pt idx="261">
                        <c:v>45504</c:v>
                      </c:pt>
                      <c:pt idx="262">
                        <c:v>45505</c:v>
                      </c:pt>
                      <c:pt idx="263">
                        <c:v>45506</c:v>
                      </c:pt>
                      <c:pt idx="264">
                        <c:v>45509</c:v>
                      </c:pt>
                      <c:pt idx="265">
                        <c:v>45510</c:v>
                      </c:pt>
                      <c:pt idx="266">
                        <c:v>45511</c:v>
                      </c:pt>
                      <c:pt idx="267">
                        <c:v>45512</c:v>
                      </c:pt>
                      <c:pt idx="268">
                        <c:v>45513</c:v>
                      </c:pt>
                      <c:pt idx="269">
                        <c:v>45516</c:v>
                      </c:pt>
                      <c:pt idx="270">
                        <c:v>45517</c:v>
                      </c:pt>
                      <c:pt idx="271">
                        <c:v>45518</c:v>
                      </c:pt>
                      <c:pt idx="272">
                        <c:v>45519</c:v>
                      </c:pt>
                      <c:pt idx="273">
                        <c:v>45520</c:v>
                      </c:pt>
                      <c:pt idx="274">
                        <c:v>45523</c:v>
                      </c:pt>
                      <c:pt idx="275">
                        <c:v>45524</c:v>
                      </c:pt>
                      <c:pt idx="276">
                        <c:v>45525</c:v>
                      </c:pt>
                      <c:pt idx="277">
                        <c:v>45526</c:v>
                      </c:pt>
                      <c:pt idx="278">
                        <c:v>45527</c:v>
                      </c:pt>
                      <c:pt idx="279">
                        <c:v>45530</c:v>
                      </c:pt>
                      <c:pt idx="280">
                        <c:v>45531</c:v>
                      </c:pt>
                      <c:pt idx="281">
                        <c:v>45532</c:v>
                      </c:pt>
                      <c:pt idx="282">
                        <c:v>45533</c:v>
                      </c:pt>
                      <c:pt idx="283">
                        <c:v>45534</c:v>
                      </c:pt>
                      <c:pt idx="284">
                        <c:v>45537</c:v>
                      </c:pt>
                      <c:pt idx="285">
                        <c:v>45538</c:v>
                      </c:pt>
                      <c:pt idx="286">
                        <c:v>45539</c:v>
                      </c:pt>
                      <c:pt idx="287">
                        <c:v>45540</c:v>
                      </c:pt>
                      <c:pt idx="288">
                        <c:v>45541</c:v>
                      </c:pt>
                      <c:pt idx="289">
                        <c:v>45544</c:v>
                      </c:pt>
                      <c:pt idx="290">
                        <c:v>45545</c:v>
                      </c:pt>
                      <c:pt idx="291">
                        <c:v>45546</c:v>
                      </c:pt>
                      <c:pt idx="292">
                        <c:v>45547</c:v>
                      </c:pt>
                      <c:pt idx="293">
                        <c:v>45548</c:v>
                      </c:pt>
                      <c:pt idx="294">
                        <c:v>45551</c:v>
                      </c:pt>
                      <c:pt idx="295">
                        <c:v>45552</c:v>
                      </c:pt>
                      <c:pt idx="296">
                        <c:v>45553</c:v>
                      </c:pt>
                      <c:pt idx="297">
                        <c:v>45554</c:v>
                      </c:pt>
                      <c:pt idx="298">
                        <c:v>45555</c:v>
                      </c:pt>
                      <c:pt idx="299">
                        <c:v>45558</c:v>
                      </c:pt>
                      <c:pt idx="300">
                        <c:v>45559</c:v>
                      </c:pt>
                      <c:pt idx="301">
                        <c:v>45560</c:v>
                      </c:pt>
                      <c:pt idx="302">
                        <c:v>45561</c:v>
                      </c:pt>
                      <c:pt idx="303">
                        <c:v>45562</c:v>
                      </c:pt>
                      <c:pt idx="304">
                        <c:v>45565</c:v>
                      </c:pt>
                      <c:pt idx="305">
                        <c:v>45566</c:v>
                      </c:pt>
                      <c:pt idx="306">
                        <c:v>45567</c:v>
                      </c:pt>
                      <c:pt idx="307">
                        <c:v>45568</c:v>
                      </c:pt>
                      <c:pt idx="308">
                        <c:v>45569</c:v>
                      </c:pt>
                      <c:pt idx="309">
                        <c:v>45572</c:v>
                      </c:pt>
                      <c:pt idx="310">
                        <c:v>45573</c:v>
                      </c:pt>
                      <c:pt idx="311">
                        <c:v>45574</c:v>
                      </c:pt>
                      <c:pt idx="312">
                        <c:v>45575</c:v>
                      </c:pt>
                      <c:pt idx="313">
                        <c:v>45576</c:v>
                      </c:pt>
                      <c:pt idx="314">
                        <c:v>45579</c:v>
                      </c:pt>
                      <c:pt idx="315">
                        <c:v>45580</c:v>
                      </c:pt>
                      <c:pt idx="316">
                        <c:v>45581</c:v>
                      </c:pt>
                      <c:pt idx="317">
                        <c:v>45582</c:v>
                      </c:pt>
                      <c:pt idx="318">
                        <c:v>45583</c:v>
                      </c:pt>
                      <c:pt idx="319">
                        <c:v>45586</c:v>
                      </c:pt>
                      <c:pt idx="320">
                        <c:v>45587</c:v>
                      </c:pt>
                      <c:pt idx="321">
                        <c:v>45588</c:v>
                      </c:pt>
                      <c:pt idx="322">
                        <c:v>45589</c:v>
                      </c:pt>
                      <c:pt idx="323">
                        <c:v>45590</c:v>
                      </c:pt>
                      <c:pt idx="324">
                        <c:v>45593</c:v>
                      </c:pt>
                      <c:pt idx="325">
                        <c:v>45594</c:v>
                      </c:pt>
                      <c:pt idx="326">
                        <c:v>45595</c:v>
                      </c:pt>
                      <c:pt idx="327">
                        <c:v>45596</c:v>
                      </c:pt>
                      <c:pt idx="328">
                        <c:v>45597</c:v>
                      </c:pt>
                      <c:pt idx="329">
                        <c:v>45600</c:v>
                      </c:pt>
                      <c:pt idx="330">
                        <c:v>45601</c:v>
                      </c:pt>
                      <c:pt idx="331">
                        <c:v>45602</c:v>
                      </c:pt>
                      <c:pt idx="332">
                        <c:v>45603</c:v>
                      </c:pt>
                      <c:pt idx="333">
                        <c:v>45604</c:v>
                      </c:pt>
                      <c:pt idx="334">
                        <c:v>45607</c:v>
                      </c:pt>
                      <c:pt idx="335">
                        <c:v>45608</c:v>
                      </c:pt>
                      <c:pt idx="336">
                        <c:v>45609</c:v>
                      </c:pt>
                      <c:pt idx="337">
                        <c:v>45610</c:v>
                      </c:pt>
                      <c:pt idx="338">
                        <c:v>45611</c:v>
                      </c:pt>
                      <c:pt idx="339">
                        <c:v>45614</c:v>
                      </c:pt>
                      <c:pt idx="340">
                        <c:v>45615</c:v>
                      </c:pt>
                      <c:pt idx="341">
                        <c:v>45616</c:v>
                      </c:pt>
                      <c:pt idx="342">
                        <c:v>45617</c:v>
                      </c:pt>
                      <c:pt idx="343">
                        <c:v>45618</c:v>
                      </c:pt>
                      <c:pt idx="344">
                        <c:v>45621</c:v>
                      </c:pt>
                      <c:pt idx="345">
                        <c:v>45622</c:v>
                      </c:pt>
                      <c:pt idx="346">
                        <c:v>45623</c:v>
                      </c:pt>
                      <c:pt idx="347">
                        <c:v>45624</c:v>
                      </c:pt>
                      <c:pt idx="348">
                        <c:v>45625</c:v>
                      </c:pt>
                      <c:pt idx="349">
                        <c:v>45628</c:v>
                      </c:pt>
                      <c:pt idx="350">
                        <c:v>45629</c:v>
                      </c:pt>
                      <c:pt idx="351">
                        <c:v>45630</c:v>
                      </c:pt>
                      <c:pt idx="352">
                        <c:v>45631</c:v>
                      </c:pt>
                      <c:pt idx="353">
                        <c:v>45632</c:v>
                      </c:pt>
                      <c:pt idx="354">
                        <c:v>45635</c:v>
                      </c:pt>
                      <c:pt idx="355">
                        <c:v>45636</c:v>
                      </c:pt>
                      <c:pt idx="356">
                        <c:v>45637</c:v>
                      </c:pt>
                      <c:pt idx="357">
                        <c:v>45638</c:v>
                      </c:pt>
                      <c:pt idx="358">
                        <c:v>45639</c:v>
                      </c:pt>
                      <c:pt idx="359">
                        <c:v>45642</c:v>
                      </c:pt>
                      <c:pt idx="360">
                        <c:v>45643</c:v>
                      </c:pt>
                      <c:pt idx="361">
                        <c:v>45644</c:v>
                      </c:pt>
                      <c:pt idx="362">
                        <c:v>45645</c:v>
                      </c:pt>
                      <c:pt idx="363">
                        <c:v>45646</c:v>
                      </c:pt>
                      <c:pt idx="364">
                        <c:v>45649</c:v>
                      </c:pt>
                      <c:pt idx="365">
                        <c:v>45650</c:v>
                      </c:pt>
                      <c:pt idx="366">
                        <c:v>45651</c:v>
                      </c:pt>
                      <c:pt idx="367">
                        <c:v>45652</c:v>
                      </c:pt>
                      <c:pt idx="368">
                        <c:v>45653</c:v>
                      </c:pt>
                      <c:pt idx="369">
                        <c:v>45656</c:v>
                      </c:pt>
                      <c:pt idx="370">
                        <c:v>45657</c:v>
                      </c:pt>
                      <c:pt idx="371">
                        <c:v>45658</c:v>
                      </c:pt>
                      <c:pt idx="372">
                        <c:v>45659</c:v>
                      </c:pt>
                      <c:pt idx="373">
                        <c:v>45660</c:v>
                      </c:pt>
                      <c:pt idx="374">
                        <c:v>45663</c:v>
                      </c:pt>
                      <c:pt idx="375">
                        <c:v>45664</c:v>
                      </c:pt>
                      <c:pt idx="376">
                        <c:v>45665</c:v>
                      </c:pt>
                      <c:pt idx="377">
                        <c:v>45666</c:v>
                      </c:pt>
                      <c:pt idx="378">
                        <c:v>45667</c:v>
                      </c:pt>
                      <c:pt idx="379">
                        <c:v>45670</c:v>
                      </c:pt>
                      <c:pt idx="380">
                        <c:v>45671</c:v>
                      </c:pt>
                      <c:pt idx="381">
                        <c:v>45672</c:v>
                      </c:pt>
                      <c:pt idx="382">
                        <c:v>45673</c:v>
                      </c:pt>
                      <c:pt idx="383">
                        <c:v>45674</c:v>
                      </c:pt>
                      <c:pt idx="384">
                        <c:v>45677</c:v>
                      </c:pt>
                      <c:pt idx="385">
                        <c:v>45678</c:v>
                      </c:pt>
                      <c:pt idx="386">
                        <c:v>45679</c:v>
                      </c:pt>
                      <c:pt idx="387">
                        <c:v>45680</c:v>
                      </c:pt>
                      <c:pt idx="388">
                        <c:v>45681</c:v>
                      </c:pt>
                      <c:pt idx="389">
                        <c:v>45684</c:v>
                      </c:pt>
                      <c:pt idx="390">
                        <c:v>45685</c:v>
                      </c:pt>
                      <c:pt idx="391">
                        <c:v>45686</c:v>
                      </c:pt>
                      <c:pt idx="392">
                        <c:v>45687</c:v>
                      </c:pt>
                      <c:pt idx="393">
                        <c:v>45688</c:v>
                      </c:pt>
                      <c:pt idx="394">
                        <c:v>45691</c:v>
                      </c:pt>
                      <c:pt idx="395">
                        <c:v>45692</c:v>
                      </c:pt>
                      <c:pt idx="396">
                        <c:v>45693</c:v>
                      </c:pt>
                      <c:pt idx="397">
                        <c:v>45694</c:v>
                      </c:pt>
                      <c:pt idx="398">
                        <c:v>45695</c:v>
                      </c:pt>
                      <c:pt idx="399">
                        <c:v>45698</c:v>
                      </c:pt>
                      <c:pt idx="400">
                        <c:v>45699</c:v>
                      </c:pt>
                      <c:pt idx="401">
                        <c:v>45700</c:v>
                      </c:pt>
                      <c:pt idx="402">
                        <c:v>45701</c:v>
                      </c:pt>
                      <c:pt idx="403">
                        <c:v>45702</c:v>
                      </c:pt>
                      <c:pt idx="404">
                        <c:v>45705</c:v>
                      </c:pt>
                      <c:pt idx="405">
                        <c:v>45706</c:v>
                      </c:pt>
                      <c:pt idx="406">
                        <c:v>45707</c:v>
                      </c:pt>
                      <c:pt idx="407">
                        <c:v>45708</c:v>
                      </c:pt>
                      <c:pt idx="408">
                        <c:v>45709</c:v>
                      </c:pt>
                      <c:pt idx="409">
                        <c:v>45712</c:v>
                      </c:pt>
                      <c:pt idx="410">
                        <c:v>45713</c:v>
                      </c:pt>
                      <c:pt idx="411">
                        <c:v>45714</c:v>
                      </c:pt>
                      <c:pt idx="412">
                        <c:v>45715</c:v>
                      </c:pt>
                      <c:pt idx="413">
                        <c:v>45716</c:v>
                      </c:pt>
                      <c:pt idx="414">
                        <c:v>45719</c:v>
                      </c:pt>
                      <c:pt idx="415">
                        <c:v>45720</c:v>
                      </c:pt>
                      <c:pt idx="416">
                        <c:v>45721</c:v>
                      </c:pt>
                      <c:pt idx="417">
                        <c:v>45722</c:v>
                      </c:pt>
                      <c:pt idx="418">
                        <c:v>45723</c:v>
                      </c:pt>
                      <c:pt idx="419">
                        <c:v>45726</c:v>
                      </c:pt>
                      <c:pt idx="420">
                        <c:v>45727</c:v>
                      </c:pt>
                      <c:pt idx="421">
                        <c:v>45728</c:v>
                      </c:pt>
                      <c:pt idx="422">
                        <c:v>45729</c:v>
                      </c:pt>
                      <c:pt idx="423">
                        <c:v>45730</c:v>
                      </c:pt>
                      <c:pt idx="424">
                        <c:v>45733</c:v>
                      </c:pt>
                      <c:pt idx="425">
                        <c:v>45734</c:v>
                      </c:pt>
                      <c:pt idx="426">
                        <c:v>45735</c:v>
                      </c:pt>
                      <c:pt idx="427">
                        <c:v>45736</c:v>
                      </c:pt>
                      <c:pt idx="428">
                        <c:v>45737</c:v>
                      </c:pt>
                      <c:pt idx="429">
                        <c:v>45740</c:v>
                      </c:pt>
                      <c:pt idx="430">
                        <c:v>45741</c:v>
                      </c:pt>
                      <c:pt idx="431">
                        <c:v>45742</c:v>
                      </c:pt>
                      <c:pt idx="432">
                        <c:v>45743</c:v>
                      </c:pt>
                      <c:pt idx="433">
                        <c:v>45744</c:v>
                      </c:pt>
                      <c:pt idx="434">
                        <c:v>45747</c:v>
                      </c:pt>
                      <c:pt idx="435">
                        <c:v>45748</c:v>
                      </c:pt>
                      <c:pt idx="436">
                        <c:v>45749</c:v>
                      </c:pt>
                      <c:pt idx="437">
                        <c:v>45750</c:v>
                      </c:pt>
                      <c:pt idx="438">
                        <c:v>45751</c:v>
                      </c:pt>
                      <c:pt idx="439">
                        <c:v>45754</c:v>
                      </c:pt>
                      <c:pt idx="440">
                        <c:v>45755</c:v>
                      </c:pt>
                      <c:pt idx="441">
                        <c:v>45756</c:v>
                      </c:pt>
                      <c:pt idx="442">
                        <c:v>45757</c:v>
                      </c:pt>
                      <c:pt idx="443">
                        <c:v>45758</c:v>
                      </c:pt>
                      <c:pt idx="444">
                        <c:v>45761</c:v>
                      </c:pt>
                      <c:pt idx="445">
                        <c:v>45762</c:v>
                      </c:pt>
                      <c:pt idx="446">
                        <c:v>45763</c:v>
                      </c:pt>
                      <c:pt idx="447">
                        <c:v>45764</c:v>
                      </c:pt>
                      <c:pt idx="448">
                        <c:v>45765</c:v>
                      </c:pt>
                      <c:pt idx="449">
                        <c:v>45768</c:v>
                      </c:pt>
                      <c:pt idx="450">
                        <c:v>45769</c:v>
                      </c:pt>
                      <c:pt idx="451">
                        <c:v>45770</c:v>
                      </c:pt>
                      <c:pt idx="452">
                        <c:v>45771</c:v>
                      </c:pt>
                      <c:pt idx="453">
                        <c:v>45772</c:v>
                      </c:pt>
                      <c:pt idx="454">
                        <c:v>45775</c:v>
                      </c:pt>
                      <c:pt idx="455">
                        <c:v>45776</c:v>
                      </c:pt>
                      <c:pt idx="456">
                        <c:v>45777</c:v>
                      </c:pt>
                      <c:pt idx="457">
                        <c:v>45778</c:v>
                      </c:pt>
                      <c:pt idx="458">
                        <c:v>45779</c:v>
                      </c:pt>
                      <c:pt idx="459">
                        <c:v>45782</c:v>
                      </c:pt>
                      <c:pt idx="460">
                        <c:v>45783</c:v>
                      </c:pt>
                      <c:pt idx="461">
                        <c:v>45784</c:v>
                      </c:pt>
                      <c:pt idx="462">
                        <c:v>45785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Sheet1!$K$4:$K$466</c15:sqref>
                        </c15:formulaRef>
                      </c:ext>
                    </c:extLst>
                    <c:numCache>
                      <c:formatCode>General</c:formatCode>
                      <c:ptCount val="463"/>
                      <c:pt idx="0">
                        <c:v>70661.458333333328</c:v>
                      </c:pt>
                      <c:pt idx="1">
                        <c:v>70661.458333333328</c:v>
                      </c:pt>
                      <c:pt idx="2">
                        <c:v>70661.458333333328</c:v>
                      </c:pt>
                      <c:pt idx="3">
                        <c:v>70661.458333333328</c:v>
                      </c:pt>
                      <c:pt idx="4">
                        <c:v>70661.458333333328</c:v>
                      </c:pt>
                      <c:pt idx="5">
                        <c:v>100446.35416666667</c:v>
                      </c:pt>
                      <c:pt idx="6">
                        <c:v>100446.35416666667</c:v>
                      </c:pt>
                      <c:pt idx="7">
                        <c:v>100446.35416666667</c:v>
                      </c:pt>
                      <c:pt idx="8">
                        <c:v>100446.35416666667</c:v>
                      </c:pt>
                      <c:pt idx="9">
                        <c:v>100446.35416666667</c:v>
                      </c:pt>
                      <c:pt idx="10">
                        <c:v>106006.59722222222</c:v>
                      </c:pt>
                      <c:pt idx="11">
                        <c:v>106006.59722222222</c:v>
                      </c:pt>
                      <c:pt idx="12">
                        <c:v>106006.59722222222</c:v>
                      </c:pt>
                      <c:pt idx="13">
                        <c:v>106006.59722222222</c:v>
                      </c:pt>
                      <c:pt idx="14">
                        <c:v>106006.59722222222</c:v>
                      </c:pt>
                      <c:pt idx="15">
                        <c:v>114345.83333333333</c:v>
                      </c:pt>
                      <c:pt idx="16">
                        <c:v>114345.83333333333</c:v>
                      </c:pt>
                      <c:pt idx="17">
                        <c:v>114345.83333333333</c:v>
                      </c:pt>
                      <c:pt idx="18">
                        <c:v>114345.83333333333</c:v>
                      </c:pt>
                      <c:pt idx="19">
                        <c:v>114345.83333333333</c:v>
                      </c:pt>
                      <c:pt idx="20">
                        <c:v>65496.614583333336</c:v>
                      </c:pt>
                      <c:pt idx="21">
                        <c:v>65496.614583333336</c:v>
                      </c:pt>
                      <c:pt idx="22">
                        <c:v>65496.614583333336</c:v>
                      </c:pt>
                      <c:pt idx="23">
                        <c:v>65496.614583333336</c:v>
                      </c:pt>
                      <c:pt idx="24">
                        <c:v>65496.614583333336</c:v>
                      </c:pt>
                      <c:pt idx="25">
                        <c:v>56913.020833333336</c:v>
                      </c:pt>
                      <c:pt idx="26">
                        <c:v>56913.020833333336</c:v>
                      </c:pt>
                      <c:pt idx="27">
                        <c:v>56913.020833333336</c:v>
                      </c:pt>
                      <c:pt idx="28">
                        <c:v>56913.020833333336</c:v>
                      </c:pt>
                      <c:pt idx="29">
                        <c:v>56913.020833333336</c:v>
                      </c:pt>
                      <c:pt idx="30">
                        <c:v>75947.395833333328</c:v>
                      </c:pt>
                      <c:pt idx="31">
                        <c:v>75947.395833333328</c:v>
                      </c:pt>
                      <c:pt idx="32">
                        <c:v>75947.395833333328</c:v>
                      </c:pt>
                      <c:pt idx="33">
                        <c:v>75947.395833333328</c:v>
                      </c:pt>
                      <c:pt idx="34">
                        <c:v>75947.395833333328</c:v>
                      </c:pt>
                      <c:pt idx="35">
                        <c:v>53388.802083333336</c:v>
                      </c:pt>
                      <c:pt idx="36">
                        <c:v>53388.802083333336</c:v>
                      </c:pt>
                      <c:pt idx="37">
                        <c:v>53388.802083333336</c:v>
                      </c:pt>
                      <c:pt idx="38">
                        <c:v>53388.802083333336</c:v>
                      </c:pt>
                      <c:pt idx="39">
                        <c:v>53388.802083333336</c:v>
                      </c:pt>
                      <c:pt idx="40">
                        <c:v>60511.458333333336</c:v>
                      </c:pt>
                      <c:pt idx="41">
                        <c:v>60511.458333333336</c:v>
                      </c:pt>
                      <c:pt idx="42">
                        <c:v>60511.458333333336</c:v>
                      </c:pt>
                      <c:pt idx="43">
                        <c:v>60511.458333333336</c:v>
                      </c:pt>
                      <c:pt idx="44">
                        <c:v>60511.458333333336</c:v>
                      </c:pt>
                      <c:pt idx="45">
                        <c:v>62134.114583333336</c:v>
                      </c:pt>
                      <c:pt idx="46">
                        <c:v>62134.114583333336</c:v>
                      </c:pt>
                      <c:pt idx="47">
                        <c:v>62134.114583333336</c:v>
                      </c:pt>
                      <c:pt idx="48">
                        <c:v>62134.114583333336</c:v>
                      </c:pt>
                      <c:pt idx="49">
                        <c:v>62134.114583333336</c:v>
                      </c:pt>
                      <c:pt idx="50">
                        <c:v>61767.708333333336</c:v>
                      </c:pt>
                      <c:pt idx="51">
                        <c:v>61767.708333333336</c:v>
                      </c:pt>
                      <c:pt idx="52">
                        <c:v>61767.708333333336</c:v>
                      </c:pt>
                      <c:pt idx="53">
                        <c:v>61767.708333333336</c:v>
                      </c:pt>
                      <c:pt idx="54">
                        <c:v>61767.708333333336</c:v>
                      </c:pt>
                      <c:pt idx="55">
                        <c:v>71804.6875</c:v>
                      </c:pt>
                      <c:pt idx="56">
                        <c:v>71804.6875</c:v>
                      </c:pt>
                      <c:pt idx="57">
                        <c:v>71804.6875</c:v>
                      </c:pt>
                      <c:pt idx="58">
                        <c:v>71804.6875</c:v>
                      </c:pt>
                      <c:pt idx="59">
                        <c:v>71804.6875</c:v>
                      </c:pt>
                      <c:pt idx="60">
                        <c:v>62697.916666666664</c:v>
                      </c:pt>
                      <c:pt idx="61">
                        <c:v>62697.916666666664</c:v>
                      </c:pt>
                      <c:pt idx="62">
                        <c:v>62697.916666666664</c:v>
                      </c:pt>
                      <c:pt idx="63">
                        <c:v>62697.916666666664</c:v>
                      </c:pt>
                      <c:pt idx="64">
                        <c:v>62697.916666666664</c:v>
                      </c:pt>
                      <c:pt idx="65">
                        <c:v>61789.0625</c:v>
                      </c:pt>
                      <c:pt idx="66">
                        <c:v>61789.0625</c:v>
                      </c:pt>
                      <c:pt idx="67">
                        <c:v>61789.0625</c:v>
                      </c:pt>
                      <c:pt idx="68">
                        <c:v>61789.0625</c:v>
                      </c:pt>
                      <c:pt idx="69">
                        <c:v>61789.0625</c:v>
                      </c:pt>
                      <c:pt idx="70">
                        <c:v>66313.541666666672</c:v>
                      </c:pt>
                      <c:pt idx="71">
                        <c:v>66313.541666666672</c:v>
                      </c:pt>
                      <c:pt idx="72">
                        <c:v>66313.541666666672</c:v>
                      </c:pt>
                      <c:pt idx="73">
                        <c:v>66313.541666666672</c:v>
                      </c:pt>
                      <c:pt idx="74">
                        <c:v>66313.541666666672</c:v>
                      </c:pt>
                      <c:pt idx="75">
                        <c:v>62511.979166666664</c:v>
                      </c:pt>
                      <c:pt idx="76">
                        <c:v>62511.979166666664</c:v>
                      </c:pt>
                      <c:pt idx="77">
                        <c:v>62511.979166666664</c:v>
                      </c:pt>
                      <c:pt idx="78">
                        <c:v>62511.979166666664</c:v>
                      </c:pt>
                      <c:pt idx="79">
                        <c:v>62511.979166666664</c:v>
                      </c:pt>
                      <c:pt idx="80">
                        <c:v>61318.75</c:v>
                      </c:pt>
                      <c:pt idx="81">
                        <c:v>61318.75</c:v>
                      </c:pt>
                      <c:pt idx="82">
                        <c:v>61318.75</c:v>
                      </c:pt>
                      <c:pt idx="83">
                        <c:v>61318.75</c:v>
                      </c:pt>
                      <c:pt idx="84">
                        <c:v>61318.75</c:v>
                      </c:pt>
                      <c:pt idx="85">
                        <c:v>67529.427083333328</c:v>
                      </c:pt>
                      <c:pt idx="86">
                        <c:v>67529.427083333328</c:v>
                      </c:pt>
                      <c:pt idx="87">
                        <c:v>67529.427083333328</c:v>
                      </c:pt>
                      <c:pt idx="88">
                        <c:v>67529.427083333328</c:v>
                      </c:pt>
                      <c:pt idx="89">
                        <c:v>67529.427083333328</c:v>
                      </c:pt>
                      <c:pt idx="90">
                        <c:v>59984.635416666664</c:v>
                      </c:pt>
                      <c:pt idx="91">
                        <c:v>59984.635416666664</c:v>
                      </c:pt>
                      <c:pt idx="92">
                        <c:v>59984.635416666664</c:v>
                      </c:pt>
                      <c:pt idx="93">
                        <c:v>59984.635416666664</c:v>
                      </c:pt>
                      <c:pt idx="94">
                        <c:v>59984.635416666664</c:v>
                      </c:pt>
                      <c:pt idx="95">
                        <c:v>49598.958333333336</c:v>
                      </c:pt>
                      <c:pt idx="96">
                        <c:v>49598.958333333336</c:v>
                      </c:pt>
                      <c:pt idx="97">
                        <c:v>49598.958333333336</c:v>
                      </c:pt>
                      <c:pt idx="98">
                        <c:v>49598.958333333336</c:v>
                      </c:pt>
                      <c:pt idx="99">
                        <c:v>49598.958333333336</c:v>
                      </c:pt>
                      <c:pt idx="100">
                        <c:v>48048.4375</c:v>
                      </c:pt>
                      <c:pt idx="101">
                        <c:v>48048.4375</c:v>
                      </c:pt>
                      <c:pt idx="102">
                        <c:v>48048.4375</c:v>
                      </c:pt>
                      <c:pt idx="103">
                        <c:v>48048.4375</c:v>
                      </c:pt>
                      <c:pt idx="104">
                        <c:v>48048.4375</c:v>
                      </c:pt>
                      <c:pt idx="105">
                        <c:v>41308.854166666664</c:v>
                      </c:pt>
                      <c:pt idx="106">
                        <c:v>41308.854166666664</c:v>
                      </c:pt>
                      <c:pt idx="107">
                        <c:v>41308.854166666664</c:v>
                      </c:pt>
                      <c:pt idx="108">
                        <c:v>41308.854166666664</c:v>
                      </c:pt>
                      <c:pt idx="109">
                        <c:v>41308.854166666664</c:v>
                      </c:pt>
                      <c:pt idx="110">
                        <c:v>37278.385416666664</c:v>
                      </c:pt>
                      <c:pt idx="111">
                        <c:v>37278.385416666664</c:v>
                      </c:pt>
                      <c:pt idx="112">
                        <c:v>37278.385416666664</c:v>
                      </c:pt>
                      <c:pt idx="113">
                        <c:v>37278.385416666664</c:v>
                      </c:pt>
                      <c:pt idx="114">
                        <c:v>37278.385416666664</c:v>
                      </c:pt>
                      <c:pt idx="115">
                        <c:v>44931.510416666664</c:v>
                      </c:pt>
                      <c:pt idx="116">
                        <c:v>44931.510416666664</c:v>
                      </c:pt>
                      <c:pt idx="117">
                        <c:v>44931.510416666664</c:v>
                      </c:pt>
                      <c:pt idx="118">
                        <c:v>44931.510416666664</c:v>
                      </c:pt>
                      <c:pt idx="119">
                        <c:v>44931.510416666664</c:v>
                      </c:pt>
                      <c:pt idx="120">
                        <c:v>51132.8125</c:v>
                      </c:pt>
                      <c:pt idx="121">
                        <c:v>51132.8125</c:v>
                      </c:pt>
                      <c:pt idx="122">
                        <c:v>51132.8125</c:v>
                      </c:pt>
                      <c:pt idx="123">
                        <c:v>51132.8125</c:v>
                      </c:pt>
                      <c:pt idx="124">
                        <c:v>51132.8125</c:v>
                      </c:pt>
                      <c:pt idx="125">
                        <c:v>57460.9375</c:v>
                      </c:pt>
                      <c:pt idx="126">
                        <c:v>57460.9375</c:v>
                      </c:pt>
                      <c:pt idx="127">
                        <c:v>57460.9375</c:v>
                      </c:pt>
                      <c:pt idx="128">
                        <c:v>57460.9375</c:v>
                      </c:pt>
                      <c:pt idx="129">
                        <c:v>57460.9375</c:v>
                      </c:pt>
                      <c:pt idx="130">
                        <c:v>56633.59375</c:v>
                      </c:pt>
                      <c:pt idx="131">
                        <c:v>56633.59375</c:v>
                      </c:pt>
                      <c:pt idx="132">
                        <c:v>56633.59375</c:v>
                      </c:pt>
                      <c:pt idx="133">
                        <c:v>56633.59375</c:v>
                      </c:pt>
                      <c:pt idx="134">
                        <c:v>56633.59375</c:v>
                      </c:pt>
                      <c:pt idx="135">
                        <c:v>52912.760416666664</c:v>
                      </c:pt>
                      <c:pt idx="136">
                        <c:v>52912.760416666664</c:v>
                      </c:pt>
                      <c:pt idx="137">
                        <c:v>52912.760416666664</c:v>
                      </c:pt>
                      <c:pt idx="138">
                        <c:v>52912.760416666664</c:v>
                      </c:pt>
                      <c:pt idx="139">
                        <c:v>52912.760416666664</c:v>
                      </c:pt>
                      <c:pt idx="140">
                        <c:v>50186.197916666664</c:v>
                      </c:pt>
                      <c:pt idx="141">
                        <c:v>50186.197916666664</c:v>
                      </c:pt>
                      <c:pt idx="142">
                        <c:v>50186.197916666664</c:v>
                      </c:pt>
                      <c:pt idx="143">
                        <c:v>50186.197916666664</c:v>
                      </c:pt>
                      <c:pt idx="144">
                        <c:v>50186.197916666664</c:v>
                      </c:pt>
                      <c:pt idx="145">
                        <c:v>41053.645833333336</c:v>
                      </c:pt>
                      <c:pt idx="146">
                        <c:v>41053.645833333336</c:v>
                      </c:pt>
                      <c:pt idx="147">
                        <c:v>41053.645833333336</c:v>
                      </c:pt>
                      <c:pt idx="148">
                        <c:v>41053.645833333336</c:v>
                      </c:pt>
                      <c:pt idx="149">
                        <c:v>41053.645833333336</c:v>
                      </c:pt>
                      <c:pt idx="150">
                        <c:v>44889.84375</c:v>
                      </c:pt>
                      <c:pt idx="151">
                        <c:v>44889.84375</c:v>
                      </c:pt>
                      <c:pt idx="152">
                        <c:v>44889.84375</c:v>
                      </c:pt>
                      <c:pt idx="153">
                        <c:v>44889.84375</c:v>
                      </c:pt>
                      <c:pt idx="154">
                        <c:v>44889.84375</c:v>
                      </c:pt>
                      <c:pt idx="155">
                        <c:v>44889.84375</c:v>
                      </c:pt>
                      <c:pt idx="156">
                        <c:v>46476.822916666664</c:v>
                      </c:pt>
                      <c:pt idx="157">
                        <c:v>46476.822916666664</c:v>
                      </c:pt>
                      <c:pt idx="158">
                        <c:v>46476.822916666664</c:v>
                      </c:pt>
                      <c:pt idx="159">
                        <c:v>46476.822916666664</c:v>
                      </c:pt>
                      <c:pt idx="160">
                        <c:v>46476.822916666664</c:v>
                      </c:pt>
                      <c:pt idx="161">
                        <c:v>42667.1875</c:v>
                      </c:pt>
                      <c:pt idx="162">
                        <c:v>42667.1875</c:v>
                      </c:pt>
                      <c:pt idx="163">
                        <c:v>42667.1875</c:v>
                      </c:pt>
                      <c:pt idx="164">
                        <c:v>42667.1875</c:v>
                      </c:pt>
                      <c:pt idx="165">
                        <c:v>42667.1875</c:v>
                      </c:pt>
                      <c:pt idx="166">
                        <c:v>54117.447916666664</c:v>
                      </c:pt>
                      <c:pt idx="167">
                        <c:v>54117.447916666664</c:v>
                      </c:pt>
                      <c:pt idx="168">
                        <c:v>54117.447916666664</c:v>
                      </c:pt>
                      <c:pt idx="169">
                        <c:v>54117.447916666664</c:v>
                      </c:pt>
                      <c:pt idx="170">
                        <c:v>54117.447916666664</c:v>
                      </c:pt>
                      <c:pt idx="171">
                        <c:v>51566.927083333336</c:v>
                      </c:pt>
                      <c:pt idx="172">
                        <c:v>51566.927083333336</c:v>
                      </c:pt>
                      <c:pt idx="173">
                        <c:v>51566.927083333336</c:v>
                      </c:pt>
                      <c:pt idx="174">
                        <c:v>51566.927083333336</c:v>
                      </c:pt>
                      <c:pt idx="175">
                        <c:v>51566.927083333336</c:v>
                      </c:pt>
                      <c:pt idx="176">
                        <c:v>57361.458333333336</c:v>
                      </c:pt>
                      <c:pt idx="177">
                        <c:v>57361.458333333336</c:v>
                      </c:pt>
                      <c:pt idx="178">
                        <c:v>57361.458333333336</c:v>
                      </c:pt>
                      <c:pt idx="179">
                        <c:v>57361.458333333336</c:v>
                      </c:pt>
                      <c:pt idx="180">
                        <c:v>57361.458333333336</c:v>
                      </c:pt>
                      <c:pt idx="181">
                        <c:v>66580.989583333328</c:v>
                      </c:pt>
                      <c:pt idx="182">
                        <c:v>66580.989583333328</c:v>
                      </c:pt>
                      <c:pt idx="183">
                        <c:v>66580.989583333328</c:v>
                      </c:pt>
                      <c:pt idx="184">
                        <c:v>66580.989583333328</c:v>
                      </c:pt>
                      <c:pt idx="185">
                        <c:v>66580.989583333328</c:v>
                      </c:pt>
                      <c:pt idx="186">
                        <c:v>78818.489583333328</c:v>
                      </c:pt>
                      <c:pt idx="187">
                        <c:v>78818.489583333328</c:v>
                      </c:pt>
                      <c:pt idx="188">
                        <c:v>78818.489583333328</c:v>
                      </c:pt>
                      <c:pt idx="189">
                        <c:v>78818.489583333328</c:v>
                      </c:pt>
                      <c:pt idx="190">
                        <c:v>78818.489583333328</c:v>
                      </c:pt>
                      <c:pt idx="191">
                        <c:v>97146.09375</c:v>
                      </c:pt>
                      <c:pt idx="192">
                        <c:v>97146.09375</c:v>
                      </c:pt>
                      <c:pt idx="193">
                        <c:v>97146.09375</c:v>
                      </c:pt>
                      <c:pt idx="194">
                        <c:v>97146.09375</c:v>
                      </c:pt>
                      <c:pt idx="195">
                        <c:v>97146.09375</c:v>
                      </c:pt>
                      <c:pt idx="196">
                        <c:v>102813.54166666667</c:v>
                      </c:pt>
                      <c:pt idx="197">
                        <c:v>102813.54166666667</c:v>
                      </c:pt>
                      <c:pt idx="198">
                        <c:v>102813.54166666667</c:v>
                      </c:pt>
                      <c:pt idx="199">
                        <c:v>102813.54166666667</c:v>
                      </c:pt>
                      <c:pt idx="200">
                        <c:v>102813.54166666667</c:v>
                      </c:pt>
                      <c:pt idx="201">
                        <c:v>102883.59375</c:v>
                      </c:pt>
                      <c:pt idx="202">
                        <c:v>102883.59375</c:v>
                      </c:pt>
                      <c:pt idx="203">
                        <c:v>102883.59375</c:v>
                      </c:pt>
                      <c:pt idx="204">
                        <c:v>102883.59375</c:v>
                      </c:pt>
                      <c:pt idx="205">
                        <c:v>102883.59375</c:v>
                      </c:pt>
                      <c:pt idx="206">
                        <c:v>79624.739583333328</c:v>
                      </c:pt>
                      <c:pt idx="207">
                        <c:v>79624.739583333328</c:v>
                      </c:pt>
                      <c:pt idx="208">
                        <c:v>79624.739583333328</c:v>
                      </c:pt>
                      <c:pt idx="209">
                        <c:v>79624.739583333328</c:v>
                      </c:pt>
                      <c:pt idx="210">
                        <c:v>79624.739583333328</c:v>
                      </c:pt>
                      <c:pt idx="211">
                        <c:v>61557.8125</c:v>
                      </c:pt>
                      <c:pt idx="212">
                        <c:v>61557.8125</c:v>
                      </c:pt>
                      <c:pt idx="213">
                        <c:v>61557.8125</c:v>
                      </c:pt>
                      <c:pt idx="214">
                        <c:v>61557.8125</c:v>
                      </c:pt>
                      <c:pt idx="215">
                        <c:v>61557.8125</c:v>
                      </c:pt>
                      <c:pt idx="216">
                        <c:v>45063.28125</c:v>
                      </c:pt>
                      <c:pt idx="217">
                        <c:v>45063.28125</c:v>
                      </c:pt>
                      <c:pt idx="218">
                        <c:v>45063.28125</c:v>
                      </c:pt>
                      <c:pt idx="219">
                        <c:v>45063.28125</c:v>
                      </c:pt>
                      <c:pt idx="220">
                        <c:v>45063.28125</c:v>
                      </c:pt>
                      <c:pt idx="221">
                        <c:v>34188.541666666664</c:v>
                      </c:pt>
                      <c:pt idx="222">
                        <c:v>34188.541666666664</c:v>
                      </c:pt>
                      <c:pt idx="223">
                        <c:v>34188.541666666664</c:v>
                      </c:pt>
                      <c:pt idx="224">
                        <c:v>34188.541666666664</c:v>
                      </c:pt>
                      <c:pt idx="225">
                        <c:v>34188.541666666664</c:v>
                      </c:pt>
                      <c:pt idx="226">
                        <c:v>41415.104166666664</c:v>
                      </c:pt>
                      <c:pt idx="227">
                        <c:v>41415.104166666664</c:v>
                      </c:pt>
                      <c:pt idx="228">
                        <c:v>41415.104166666664</c:v>
                      </c:pt>
                      <c:pt idx="229">
                        <c:v>41415.104166666664</c:v>
                      </c:pt>
                      <c:pt idx="230">
                        <c:v>41415.104166666664</c:v>
                      </c:pt>
                      <c:pt idx="231">
                        <c:v>43742.1875</c:v>
                      </c:pt>
                      <c:pt idx="232">
                        <c:v>43742.1875</c:v>
                      </c:pt>
                      <c:pt idx="233">
                        <c:v>43742.1875</c:v>
                      </c:pt>
                      <c:pt idx="234">
                        <c:v>43742.1875</c:v>
                      </c:pt>
                      <c:pt idx="235">
                        <c:v>43742.1875</c:v>
                      </c:pt>
                      <c:pt idx="236">
                        <c:v>51449.479166666664</c:v>
                      </c:pt>
                      <c:pt idx="237">
                        <c:v>51449.479166666664</c:v>
                      </c:pt>
                      <c:pt idx="238">
                        <c:v>51449.479166666664</c:v>
                      </c:pt>
                      <c:pt idx="239">
                        <c:v>51449.479166666664</c:v>
                      </c:pt>
                      <c:pt idx="240">
                        <c:v>51449.479166666664</c:v>
                      </c:pt>
                      <c:pt idx="241">
                        <c:v>64825.260416666664</c:v>
                      </c:pt>
                      <c:pt idx="242">
                        <c:v>64825.260416666664</c:v>
                      </c:pt>
                      <c:pt idx="243">
                        <c:v>64825.260416666664</c:v>
                      </c:pt>
                      <c:pt idx="244">
                        <c:v>64825.260416666664</c:v>
                      </c:pt>
                      <c:pt idx="245">
                        <c:v>64825.260416666664</c:v>
                      </c:pt>
                      <c:pt idx="246">
                        <c:v>73510.15625</c:v>
                      </c:pt>
                      <c:pt idx="247">
                        <c:v>73510.15625</c:v>
                      </c:pt>
                      <c:pt idx="248">
                        <c:v>73510.15625</c:v>
                      </c:pt>
                      <c:pt idx="249">
                        <c:v>73510.15625</c:v>
                      </c:pt>
                      <c:pt idx="250">
                        <c:v>73510.15625</c:v>
                      </c:pt>
                      <c:pt idx="251">
                        <c:v>83948.177083333328</c:v>
                      </c:pt>
                      <c:pt idx="252">
                        <c:v>83948.177083333328</c:v>
                      </c:pt>
                      <c:pt idx="253">
                        <c:v>83948.177083333328</c:v>
                      </c:pt>
                      <c:pt idx="254">
                        <c:v>83948.177083333328</c:v>
                      </c:pt>
                      <c:pt idx="255">
                        <c:v>83948.177083333328</c:v>
                      </c:pt>
                      <c:pt idx="256">
                        <c:v>90628.125</c:v>
                      </c:pt>
                      <c:pt idx="257">
                        <c:v>90628.125</c:v>
                      </c:pt>
                      <c:pt idx="258">
                        <c:v>90628.125</c:v>
                      </c:pt>
                      <c:pt idx="259">
                        <c:v>90628.125</c:v>
                      </c:pt>
                      <c:pt idx="260">
                        <c:v>90628.125</c:v>
                      </c:pt>
                      <c:pt idx="261">
                        <c:v>106257.8125</c:v>
                      </c:pt>
                      <c:pt idx="262">
                        <c:v>5296.875</c:v>
                      </c:pt>
                      <c:pt idx="263">
                        <c:v>5296.875</c:v>
                      </c:pt>
                      <c:pt idx="264">
                        <c:v>5296.875</c:v>
                      </c:pt>
                      <c:pt idx="265">
                        <c:v>5296.875</c:v>
                      </c:pt>
                      <c:pt idx="266">
                        <c:v>5296.875</c:v>
                      </c:pt>
                      <c:pt idx="267">
                        <c:v>16897.916666666668</c:v>
                      </c:pt>
                      <c:pt idx="268">
                        <c:v>16897.916666666668</c:v>
                      </c:pt>
                      <c:pt idx="269">
                        <c:v>16897.916666666668</c:v>
                      </c:pt>
                      <c:pt idx="270">
                        <c:v>16897.916666666668</c:v>
                      </c:pt>
                      <c:pt idx="271">
                        <c:v>16897.916666666668</c:v>
                      </c:pt>
                      <c:pt idx="272">
                        <c:v>18023.958333333332</c:v>
                      </c:pt>
                      <c:pt idx="273">
                        <c:v>18023.958333333332</c:v>
                      </c:pt>
                      <c:pt idx="274">
                        <c:v>18023.958333333332</c:v>
                      </c:pt>
                      <c:pt idx="275">
                        <c:v>18023.958333333332</c:v>
                      </c:pt>
                      <c:pt idx="276">
                        <c:v>18023.958333333332</c:v>
                      </c:pt>
                      <c:pt idx="277">
                        <c:v>22290.364583333332</c:v>
                      </c:pt>
                      <c:pt idx="278">
                        <c:v>22290.364583333332</c:v>
                      </c:pt>
                      <c:pt idx="279">
                        <c:v>22290.364583333332</c:v>
                      </c:pt>
                      <c:pt idx="280">
                        <c:v>22290.364583333332</c:v>
                      </c:pt>
                      <c:pt idx="281">
                        <c:v>22290.364583333332</c:v>
                      </c:pt>
                      <c:pt idx="282">
                        <c:v>30442.447916666668</c:v>
                      </c:pt>
                      <c:pt idx="283">
                        <c:v>30442.447916666668</c:v>
                      </c:pt>
                      <c:pt idx="284">
                        <c:v>30442.447916666668</c:v>
                      </c:pt>
                      <c:pt idx="285">
                        <c:v>30442.447916666668</c:v>
                      </c:pt>
                      <c:pt idx="286">
                        <c:v>30442.447916666668</c:v>
                      </c:pt>
                      <c:pt idx="287">
                        <c:v>30905.208333333332</c:v>
                      </c:pt>
                      <c:pt idx="288">
                        <c:v>30905.208333333332</c:v>
                      </c:pt>
                      <c:pt idx="289">
                        <c:v>30905.208333333332</c:v>
                      </c:pt>
                      <c:pt idx="290">
                        <c:v>30905.208333333332</c:v>
                      </c:pt>
                      <c:pt idx="291">
                        <c:v>30905.208333333332</c:v>
                      </c:pt>
                      <c:pt idx="292">
                        <c:v>29896.09375</c:v>
                      </c:pt>
                      <c:pt idx="293">
                        <c:v>29896.09375</c:v>
                      </c:pt>
                      <c:pt idx="294">
                        <c:v>29896.09375</c:v>
                      </c:pt>
                      <c:pt idx="295">
                        <c:v>29896.09375</c:v>
                      </c:pt>
                      <c:pt idx="296">
                        <c:v>29896.09375</c:v>
                      </c:pt>
                      <c:pt idx="297">
                        <c:v>23495.052083333332</c:v>
                      </c:pt>
                      <c:pt idx="298">
                        <c:v>23495.052083333332</c:v>
                      </c:pt>
                      <c:pt idx="299">
                        <c:v>23495.052083333332</c:v>
                      </c:pt>
                      <c:pt idx="300">
                        <c:v>23495.052083333332</c:v>
                      </c:pt>
                      <c:pt idx="301">
                        <c:v>23495.052083333332</c:v>
                      </c:pt>
                      <c:pt idx="302">
                        <c:v>16546.09375</c:v>
                      </c:pt>
                      <c:pt idx="303">
                        <c:v>16546.09375</c:v>
                      </c:pt>
                      <c:pt idx="304">
                        <c:v>16546.09375</c:v>
                      </c:pt>
                      <c:pt idx="305">
                        <c:v>16546.09375</c:v>
                      </c:pt>
                      <c:pt idx="306">
                        <c:v>16546.09375</c:v>
                      </c:pt>
                      <c:pt idx="307">
                        <c:v>9531.5104166666661</c:v>
                      </c:pt>
                      <c:pt idx="308">
                        <c:v>9531.5104166666661</c:v>
                      </c:pt>
                      <c:pt idx="309">
                        <c:v>9531.5104166666661</c:v>
                      </c:pt>
                      <c:pt idx="310">
                        <c:v>9531.5104166666661</c:v>
                      </c:pt>
                      <c:pt idx="311">
                        <c:v>9531.5104166666661</c:v>
                      </c:pt>
                      <c:pt idx="312">
                        <c:v>6594.791666666667</c:v>
                      </c:pt>
                      <c:pt idx="313">
                        <c:v>6594.791666666667</c:v>
                      </c:pt>
                      <c:pt idx="314">
                        <c:v>6594.791666666667</c:v>
                      </c:pt>
                      <c:pt idx="315">
                        <c:v>6594.791666666667</c:v>
                      </c:pt>
                      <c:pt idx="316">
                        <c:v>6594.791666666667</c:v>
                      </c:pt>
                      <c:pt idx="317">
                        <c:v>5205.46875</c:v>
                      </c:pt>
                      <c:pt idx="318">
                        <c:v>5205.46875</c:v>
                      </c:pt>
                      <c:pt idx="319">
                        <c:v>5205.46875</c:v>
                      </c:pt>
                      <c:pt idx="320">
                        <c:v>5205.46875</c:v>
                      </c:pt>
                      <c:pt idx="321">
                        <c:v>5205.46875</c:v>
                      </c:pt>
                      <c:pt idx="322">
                        <c:v>3338.28125</c:v>
                      </c:pt>
                      <c:pt idx="323">
                        <c:v>3338.28125</c:v>
                      </c:pt>
                      <c:pt idx="324">
                        <c:v>3338.28125</c:v>
                      </c:pt>
                      <c:pt idx="325">
                        <c:v>3338.28125</c:v>
                      </c:pt>
                      <c:pt idx="326">
                        <c:v>3338.28125</c:v>
                      </c:pt>
                      <c:pt idx="327">
                        <c:v>4487.760416666667</c:v>
                      </c:pt>
                      <c:pt idx="328">
                        <c:v>4487.760416666667</c:v>
                      </c:pt>
                      <c:pt idx="329">
                        <c:v>4487.760416666667</c:v>
                      </c:pt>
                      <c:pt idx="330">
                        <c:v>4487.760416666667</c:v>
                      </c:pt>
                      <c:pt idx="331">
                        <c:v>4487.760416666667</c:v>
                      </c:pt>
                      <c:pt idx="332">
                        <c:v>4620.3125</c:v>
                      </c:pt>
                      <c:pt idx="333">
                        <c:v>4620.3125</c:v>
                      </c:pt>
                      <c:pt idx="334">
                        <c:v>4620.3125</c:v>
                      </c:pt>
                      <c:pt idx="335">
                        <c:v>4620.3125</c:v>
                      </c:pt>
                      <c:pt idx="336">
                        <c:v>4620.3125</c:v>
                      </c:pt>
                      <c:pt idx="337">
                        <c:v>7786.71875</c:v>
                      </c:pt>
                      <c:pt idx="338">
                        <c:v>7786.71875</c:v>
                      </c:pt>
                      <c:pt idx="339">
                        <c:v>7786.71875</c:v>
                      </c:pt>
                      <c:pt idx="340">
                        <c:v>7786.71875</c:v>
                      </c:pt>
                      <c:pt idx="341">
                        <c:v>7786.71875</c:v>
                      </c:pt>
                      <c:pt idx="342">
                        <c:v>11700.260416666666</c:v>
                      </c:pt>
                      <c:pt idx="343">
                        <c:v>11700.260416666666</c:v>
                      </c:pt>
                      <c:pt idx="344">
                        <c:v>11700.260416666666</c:v>
                      </c:pt>
                      <c:pt idx="345">
                        <c:v>11700.260416666666</c:v>
                      </c:pt>
                      <c:pt idx="346">
                        <c:v>11700.260416666666</c:v>
                      </c:pt>
                      <c:pt idx="347">
                        <c:v>16658.854166666668</c:v>
                      </c:pt>
                      <c:pt idx="348">
                        <c:v>16658.854166666668</c:v>
                      </c:pt>
                      <c:pt idx="349">
                        <c:v>16658.854166666668</c:v>
                      </c:pt>
                      <c:pt idx="350">
                        <c:v>16658.854166666668</c:v>
                      </c:pt>
                      <c:pt idx="351">
                        <c:v>16658.854166666668</c:v>
                      </c:pt>
                      <c:pt idx="352">
                        <c:v>23461.458333333332</c:v>
                      </c:pt>
                      <c:pt idx="353">
                        <c:v>23461.458333333332</c:v>
                      </c:pt>
                      <c:pt idx="354">
                        <c:v>23461.458333333332</c:v>
                      </c:pt>
                      <c:pt idx="355">
                        <c:v>23461.458333333332</c:v>
                      </c:pt>
                      <c:pt idx="356">
                        <c:v>23461.458333333332</c:v>
                      </c:pt>
                      <c:pt idx="357">
                        <c:v>25465.885416666668</c:v>
                      </c:pt>
                      <c:pt idx="358">
                        <c:v>25465.885416666668</c:v>
                      </c:pt>
                      <c:pt idx="359">
                        <c:v>25465.885416666668</c:v>
                      </c:pt>
                      <c:pt idx="360">
                        <c:v>25465.885416666668</c:v>
                      </c:pt>
                      <c:pt idx="361">
                        <c:v>25465.885416666668</c:v>
                      </c:pt>
                      <c:pt idx="362">
                        <c:v>29934.895833333332</c:v>
                      </c:pt>
                      <c:pt idx="363">
                        <c:v>29934.895833333332</c:v>
                      </c:pt>
                      <c:pt idx="364">
                        <c:v>29934.895833333332</c:v>
                      </c:pt>
                      <c:pt idx="365">
                        <c:v>29934.895833333332</c:v>
                      </c:pt>
                      <c:pt idx="366">
                        <c:v>29934.895833333332</c:v>
                      </c:pt>
                      <c:pt idx="367">
                        <c:v>29747.395833333332</c:v>
                      </c:pt>
                      <c:pt idx="368">
                        <c:v>29747.395833333332</c:v>
                      </c:pt>
                      <c:pt idx="369">
                        <c:v>29747.395833333332</c:v>
                      </c:pt>
                      <c:pt idx="370">
                        <c:v>29747.395833333332</c:v>
                      </c:pt>
                      <c:pt idx="371">
                        <c:v>29747.395833333332</c:v>
                      </c:pt>
                      <c:pt idx="372">
                        <c:v>33130.989583333336</c:v>
                      </c:pt>
                      <c:pt idx="373">
                        <c:v>33130.989583333336</c:v>
                      </c:pt>
                      <c:pt idx="374">
                        <c:v>33130.989583333336</c:v>
                      </c:pt>
                      <c:pt idx="375">
                        <c:v>33130.989583333336</c:v>
                      </c:pt>
                      <c:pt idx="376">
                        <c:v>33130.989583333336</c:v>
                      </c:pt>
                      <c:pt idx="377">
                        <c:v>33495.052083333336</c:v>
                      </c:pt>
                      <c:pt idx="378">
                        <c:v>33495.052083333336</c:v>
                      </c:pt>
                      <c:pt idx="379">
                        <c:v>33495.052083333336</c:v>
                      </c:pt>
                      <c:pt idx="380">
                        <c:v>33495.052083333336</c:v>
                      </c:pt>
                      <c:pt idx="381">
                        <c:v>33495.052083333336</c:v>
                      </c:pt>
                      <c:pt idx="382">
                        <c:v>29603.385416666668</c:v>
                      </c:pt>
                      <c:pt idx="383">
                        <c:v>29603.385416666668</c:v>
                      </c:pt>
                      <c:pt idx="384">
                        <c:v>29603.385416666668</c:v>
                      </c:pt>
                      <c:pt idx="385">
                        <c:v>29603.385416666668</c:v>
                      </c:pt>
                      <c:pt idx="386">
                        <c:v>29603.385416666668</c:v>
                      </c:pt>
                      <c:pt idx="387">
                        <c:v>29486.71875</c:v>
                      </c:pt>
                      <c:pt idx="388">
                        <c:v>29486.71875</c:v>
                      </c:pt>
                      <c:pt idx="389">
                        <c:v>29486.71875</c:v>
                      </c:pt>
                      <c:pt idx="390">
                        <c:v>29486.71875</c:v>
                      </c:pt>
                      <c:pt idx="391">
                        <c:v>29486.71875</c:v>
                      </c:pt>
                      <c:pt idx="392">
                        <c:v>25295.052083333332</c:v>
                      </c:pt>
                      <c:pt idx="393">
                        <c:v>25295.052083333332</c:v>
                      </c:pt>
                      <c:pt idx="394">
                        <c:v>25295.052083333332</c:v>
                      </c:pt>
                      <c:pt idx="395">
                        <c:v>25295.052083333332</c:v>
                      </c:pt>
                      <c:pt idx="396">
                        <c:v>25295.052083333332</c:v>
                      </c:pt>
                      <c:pt idx="397">
                        <c:v>23390.364583333332</c:v>
                      </c:pt>
                      <c:pt idx="398">
                        <c:v>23390.364583333332</c:v>
                      </c:pt>
                      <c:pt idx="399">
                        <c:v>23390.364583333332</c:v>
                      </c:pt>
                      <c:pt idx="400">
                        <c:v>23390.364583333332</c:v>
                      </c:pt>
                      <c:pt idx="401">
                        <c:v>23390.364583333332</c:v>
                      </c:pt>
                      <c:pt idx="402">
                        <c:v>22510.9375</c:v>
                      </c:pt>
                      <c:pt idx="403">
                        <c:v>22510.9375</c:v>
                      </c:pt>
                      <c:pt idx="404">
                        <c:v>22510.9375</c:v>
                      </c:pt>
                      <c:pt idx="405">
                        <c:v>22510.9375</c:v>
                      </c:pt>
                      <c:pt idx="406">
                        <c:v>22510.9375</c:v>
                      </c:pt>
                      <c:pt idx="407">
                        <c:v>20104.166666666668</c:v>
                      </c:pt>
                      <c:pt idx="408">
                        <c:v>20104.166666666668</c:v>
                      </c:pt>
                      <c:pt idx="409">
                        <c:v>20104.166666666668</c:v>
                      </c:pt>
                      <c:pt idx="410">
                        <c:v>20104.166666666668</c:v>
                      </c:pt>
                      <c:pt idx="411">
                        <c:v>20104.166666666668</c:v>
                      </c:pt>
                      <c:pt idx="412">
                        <c:v>18870.3125</c:v>
                      </c:pt>
                      <c:pt idx="413">
                        <c:v>18870.3125</c:v>
                      </c:pt>
                      <c:pt idx="414">
                        <c:v>18870.3125</c:v>
                      </c:pt>
                      <c:pt idx="415">
                        <c:v>18870.3125</c:v>
                      </c:pt>
                      <c:pt idx="416">
                        <c:v>18870.3125</c:v>
                      </c:pt>
                      <c:pt idx="417">
                        <c:v>18655.989583333332</c:v>
                      </c:pt>
                      <c:pt idx="418">
                        <c:v>18655.989583333332</c:v>
                      </c:pt>
                      <c:pt idx="419">
                        <c:v>18655.989583333332</c:v>
                      </c:pt>
                      <c:pt idx="420">
                        <c:v>18655.989583333332</c:v>
                      </c:pt>
                      <c:pt idx="421">
                        <c:v>18655.989583333332</c:v>
                      </c:pt>
                      <c:pt idx="422">
                        <c:v>20742.447916666668</c:v>
                      </c:pt>
                      <c:pt idx="423">
                        <c:v>20742.447916666668</c:v>
                      </c:pt>
                      <c:pt idx="424">
                        <c:v>20742.447916666668</c:v>
                      </c:pt>
                      <c:pt idx="425">
                        <c:v>20742.447916666668</c:v>
                      </c:pt>
                      <c:pt idx="426">
                        <c:v>20742.447916666668</c:v>
                      </c:pt>
                      <c:pt idx="427">
                        <c:v>20248.958333333332</c:v>
                      </c:pt>
                      <c:pt idx="428">
                        <c:v>20248.958333333332</c:v>
                      </c:pt>
                      <c:pt idx="429">
                        <c:v>20248.958333333332</c:v>
                      </c:pt>
                      <c:pt idx="430">
                        <c:v>20248.958333333332</c:v>
                      </c:pt>
                      <c:pt idx="431">
                        <c:v>20248.958333333332</c:v>
                      </c:pt>
                      <c:pt idx="432">
                        <c:v>18014.0625</c:v>
                      </c:pt>
                      <c:pt idx="433">
                        <c:v>18014.0625</c:v>
                      </c:pt>
                      <c:pt idx="434">
                        <c:v>18014.0625</c:v>
                      </c:pt>
                      <c:pt idx="435">
                        <c:v>18014.0625</c:v>
                      </c:pt>
                      <c:pt idx="436">
                        <c:v>18014.0625</c:v>
                      </c:pt>
                      <c:pt idx="437">
                        <c:v>15364.583333333334</c:v>
                      </c:pt>
                      <c:pt idx="438">
                        <c:v>15364.583333333334</c:v>
                      </c:pt>
                      <c:pt idx="439">
                        <c:v>15364.583333333334</c:v>
                      </c:pt>
                      <c:pt idx="440">
                        <c:v>15364.583333333334</c:v>
                      </c:pt>
                      <c:pt idx="441">
                        <c:v>15364.583333333334</c:v>
                      </c:pt>
                      <c:pt idx="442">
                        <c:v>11917.447916666666</c:v>
                      </c:pt>
                      <c:pt idx="443">
                        <c:v>11917.447916666666</c:v>
                      </c:pt>
                      <c:pt idx="444">
                        <c:v>11917.447916666666</c:v>
                      </c:pt>
                      <c:pt idx="445">
                        <c:v>11917.447916666666</c:v>
                      </c:pt>
                      <c:pt idx="446">
                        <c:v>11917.447916666666</c:v>
                      </c:pt>
                      <c:pt idx="447">
                        <c:v>9661.71875</c:v>
                      </c:pt>
                      <c:pt idx="448">
                        <c:v>9661.71875</c:v>
                      </c:pt>
                      <c:pt idx="449">
                        <c:v>9661.71875</c:v>
                      </c:pt>
                      <c:pt idx="450">
                        <c:v>9661.71875</c:v>
                      </c:pt>
                      <c:pt idx="451">
                        <c:v>9661.71875</c:v>
                      </c:pt>
                      <c:pt idx="452">
                        <c:v>8691.6666666666661</c:v>
                      </c:pt>
                      <c:pt idx="453">
                        <c:v>8691.6666666666661</c:v>
                      </c:pt>
                      <c:pt idx="454">
                        <c:v>8691.6666666666661</c:v>
                      </c:pt>
                      <c:pt idx="455">
                        <c:v>8691.6666666666661</c:v>
                      </c:pt>
                      <c:pt idx="456">
                        <c:v>8691.6666666666661</c:v>
                      </c:pt>
                      <c:pt idx="457">
                        <c:v>7240.364583333333</c:v>
                      </c:pt>
                      <c:pt idx="458">
                        <c:v>7240.364583333333</c:v>
                      </c:pt>
                      <c:pt idx="459">
                        <c:v>7240.364583333333</c:v>
                      </c:pt>
                      <c:pt idx="460">
                        <c:v>7240.364583333333</c:v>
                      </c:pt>
                      <c:pt idx="461">
                        <c:v>7240.364583333333</c:v>
                      </c:pt>
                      <c:pt idx="462">
                        <c:v>7240.364583333333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1-E057-4496-AE94-19608BBB7475}"/>
                  </c:ext>
                </c:extLst>
              </c15:ser>
            </c15:filteredLineSeries>
            <c15:filteredLin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Sheet1!$L$3</c15:sqref>
                        </c15:formulaRef>
                      </c:ext>
                    </c:extLst>
                    <c:strCache>
                      <c:ptCount val="1"/>
                      <c:pt idx="0">
                        <c:v>Exports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75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Sheet1!$I$4:$I$466</c15:sqref>
                        </c15:formulaRef>
                      </c:ext>
                    </c:extLst>
                    <c:numCache>
                      <c:formatCode>m/d/yyyy</c:formatCode>
                      <c:ptCount val="463"/>
                      <c:pt idx="0">
                        <c:v>45139</c:v>
                      </c:pt>
                      <c:pt idx="1">
                        <c:v>45140</c:v>
                      </c:pt>
                      <c:pt idx="2">
                        <c:v>45141</c:v>
                      </c:pt>
                      <c:pt idx="3">
                        <c:v>45142</c:v>
                      </c:pt>
                      <c:pt idx="4">
                        <c:v>45145</c:v>
                      </c:pt>
                      <c:pt idx="5">
                        <c:v>45146</c:v>
                      </c:pt>
                      <c:pt idx="6">
                        <c:v>45147</c:v>
                      </c:pt>
                      <c:pt idx="7">
                        <c:v>45148</c:v>
                      </c:pt>
                      <c:pt idx="8">
                        <c:v>45149</c:v>
                      </c:pt>
                      <c:pt idx="9">
                        <c:v>45152</c:v>
                      </c:pt>
                      <c:pt idx="10">
                        <c:v>45153</c:v>
                      </c:pt>
                      <c:pt idx="11">
                        <c:v>45154</c:v>
                      </c:pt>
                      <c:pt idx="12">
                        <c:v>45155</c:v>
                      </c:pt>
                      <c:pt idx="13">
                        <c:v>45156</c:v>
                      </c:pt>
                      <c:pt idx="14">
                        <c:v>45159</c:v>
                      </c:pt>
                      <c:pt idx="15">
                        <c:v>45160</c:v>
                      </c:pt>
                      <c:pt idx="16">
                        <c:v>45161</c:v>
                      </c:pt>
                      <c:pt idx="17">
                        <c:v>45162</c:v>
                      </c:pt>
                      <c:pt idx="18">
                        <c:v>45163</c:v>
                      </c:pt>
                      <c:pt idx="19">
                        <c:v>45166</c:v>
                      </c:pt>
                      <c:pt idx="20">
                        <c:v>45167</c:v>
                      </c:pt>
                      <c:pt idx="21">
                        <c:v>45168</c:v>
                      </c:pt>
                      <c:pt idx="22">
                        <c:v>45169</c:v>
                      </c:pt>
                      <c:pt idx="23">
                        <c:v>45170</c:v>
                      </c:pt>
                      <c:pt idx="24">
                        <c:v>45173</c:v>
                      </c:pt>
                      <c:pt idx="25">
                        <c:v>45174</c:v>
                      </c:pt>
                      <c:pt idx="26">
                        <c:v>45175</c:v>
                      </c:pt>
                      <c:pt idx="27">
                        <c:v>45176</c:v>
                      </c:pt>
                      <c:pt idx="28">
                        <c:v>45177</c:v>
                      </c:pt>
                      <c:pt idx="29">
                        <c:v>45180</c:v>
                      </c:pt>
                      <c:pt idx="30">
                        <c:v>45181</c:v>
                      </c:pt>
                      <c:pt idx="31">
                        <c:v>45182</c:v>
                      </c:pt>
                      <c:pt idx="32">
                        <c:v>45183</c:v>
                      </c:pt>
                      <c:pt idx="33">
                        <c:v>45184</c:v>
                      </c:pt>
                      <c:pt idx="34">
                        <c:v>45187</c:v>
                      </c:pt>
                      <c:pt idx="35">
                        <c:v>45188</c:v>
                      </c:pt>
                      <c:pt idx="36">
                        <c:v>45189</c:v>
                      </c:pt>
                      <c:pt idx="37">
                        <c:v>45190</c:v>
                      </c:pt>
                      <c:pt idx="38">
                        <c:v>45191</c:v>
                      </c:pt>
                      <c:pt idx="39">
                        <c:v>45194</c:v>
                      </c:pt>
                      <c:pt idx="40">
                        <c:v>45195</c:v>
                      </c:pt>
                      <c:pt idx="41">
                        <c:v>45196</c:v>
                      </c:pt>
                      <c:pt idx="42">
                        <c:v>45197</c:v>
                      </c:pt>
                      <c:pt idx="43">
                        <c:v>45198</c:v>
                      </c:pt>
                      <c:pt idx="44">
                        <c:v>45201</c:v>
                      </c:pt>
                      <c:pt idx="45">
                        <c:v>45202</c:v>
                      </c:pt>
                      <c:pt idx="46">
                        <c:v>45203</c:v>
                      </c:pt>
                      <c:pt idx="47">
                        <c:v>45204</c:v>
                      </c:pt>
                      <c:pt idx="48">
                        <c:v>45205</c:v>
                      </c:pt>
                      <c:pt idx="49">
                        <c:v>45208</c:v>
                      </c:pt>
                      <c:pt idx="50">
                        <c:v>45209</c:v>
                      </c:pt>
                      <c:pt idx="51">
                        <c:v>45210</c:v>
                      </c:pt>
                      <c:pt idx="52">
                        <c:v>45211</c:v>
                      </c:pt>
                      <c:pt idx="53">
                        <c:v>45212</c:v>
                      </c:pt>
                      <c:pt idx="54">
                        <c:v>45215</c:v>
                      </c:pt>
                      <c:pt idx="55">
                        <c:v>45216</c:v>
                      </c:pt>
                      <c:pt idx="56">
                        <c:v>45217</c:v>
                      </c:pt>
                      <c:pt idx="57">
                        <c:v>45218</c:v>
                      </c:pt>
                      <c:pt idx="58">
                        <c:v>45219</c:v>
                      </c:pt>
                      <c:pt idx="59">
                        <c:v>45222</c:v>
                      </c:pt>
                      <c:pt idx="60">
                        <c:v>45223</c:v>
                      </c:pt>
                      <c:pt idx="61">
                        <c:v>45224</c:v>
                      </c:pt>
                      <c:pt idx="62">
                        <c:v>45225</c:v>
                      </c:pt>
                      <c:pt idx="63">
                        <c:v>45226</c:v>
                      </c:pt>
                      <c:pt idx="64">
                        <c:v>45229</c:v>
                      </c:pt>
                      <c:pt idx="65">
                        <c:v>45230</c:v>
                      </c:pt>
                      <c:pt idx="66">
                        <c:v>45231</c:v>
                      </c:pt>
                      <c:pt idx="67">
                        <c:v>45232</c:v>
                      </c:pt>
                      <c:pt idx="68">
                        <c:v>45233</c:v>
                      </c:pt>
                      <c:pt idx="69">
                        <c:v>45236</c:v>
                      </c:pt>
                      <c:pt idx="70">
                        <c:v>45237</c:v>
                      </c:pt>
                      <c:pt idx="71">
                        <c:v>45238</c:v>
                      </c:pt>
                      <c:pt idx="72">
                        <c:v>45239</c:v>
                      </c:pt>
                      <c:pt idx="73">
                        <c:v>45240</c:v>
                      </c:pt>
                      <c:pt idx="74">
                        <c:v>45243</c:v>
                      </c:pt>
                      <c:pt idx="75">
                        <c:v>45244</c:v>
                      </c:pt>
                      <c:pt idx="76">
                        <c:v>45245</c:v>
                      </c:pt>
                      <c:pt idx="77">
                        <c:v>45246</c:v>
                      </c:pt>
                      <c:pt idx="78">
                        <c:v>45247</c:v>
                      </c:pt>
                      <c:pt idx="79">
                        <c:v>45250</c:v>
                      </c:pt>
                      <c:pt idx="80">
                        <c:v>45251</c:v>
                      </c:pt>
                      <c:pt idx="81">
                        <c:v>45252</c:v>
                      </c:pt>
                      <c:pt idx="82">
                        <c:v>45253</c:v>
                      </c:pt>
                      <c:pt idx="83">
                        <c:v>45254</c:v>
                      </c:pt>
                      <c:pt idx="84">
                        <c:v>45257</c:v>
                      </c:pt>
                      <c:pt idx="85">
                        <c:v>45258</c:v>
                      </c:pt>
                      <c:pt idx="86">
                        <c:v>45259</c:v>
                      </c:pt>
                      <c:pt idx="87">
                        <c:v>45260</c:v>
                      </c:pt>
                      <c:pt idx="88">
                        <c:v>45261</c:v>
                      </c:pt>
                      <c:pt idx="89">
                        <c:v>45264</c:v>
                      </c:pt>
                      <c:pt idx="90">
                        <c:v>45265</c:v>
                      </c:pt>
                      <c:pt idx="91">
                        <c:v>45266</c:v>
                      </c:pt>
                      <c:pt idx="92">
                        <c:v>45267</c:v>
                      </c:pt>
                      <c:pt idx="93">
                        <c:v>45268</c:v>
                      </c:pt>
                      <c:pt idx="94">
                        <c:v>45271</c:v>
                      </c:pt>
                      <c:pt idx="95">
                        <c:v>45272</c:v>
                      </c:pt>
                      <c:pt idx="96">
                        <c:v>45273</c:v>
                      </c:pt>
                      <c:pt idx="97">
                        <c:v>45274</c:v>
                      </c:pt>
                      <c:pt idx="98">
                        <c:v>45275</c:v>
                      </c:pt>
                      <c:pt idx="99">
                        <c:v>45278</c:v>
                      </c:pt>
                      <c:pt idx="100">
                        <c:v>45279</c:v>
                      </c:pt>
                      <c:pt idx="101">
                        <c:v>45280</c:v>
                      </c:pt>
                      <c:pt idx="102">
                        <c:v>45281</c:v>
                      </c:pt>
                      <c:pt idx="103">
                        <c:v>45282</c:v>
                      </c:pt>
                      <c:pt idx="104">
                        <c:v>45285</c:v>
                      </c:pt>
                      <c:pt idx="105">
                        <c:v>45286</c:v>
                      </c:pt>
                      <c:pt idx="106">
                        <c:v>45287</c:v>
                      </c:pt>
                      <c:pt idx="107">
                        <c:v>45288</c:v>
                      </c:pt>
                      <c:pt idx="108">
                        <c:v>45289</c:v>
                      </c:pt>
                      <c:pt idx="109">
                        <c:v>45292</c:v>
                      </c:pt>
                      <c:pt idx="110">
                        <c:v>45293</c:v>
                      </c:pt>
                      <c:pt idx="111">
                        <c:v>45294</c:v>
                      </c:pt>
                      <c:pt idx="112">
                        <c:v>45295</c:v>
                      </c:pt>
                      <c:pt idx="113">
                        <c:v>45296</c:v>
                      </c:pt>
                      <c:pt idx="114">
                        <c:v>45299</c:v>
                      </c:pt>
                      <c:pt idx="115">
                        <c:v>45300</c:v>
                      </c:pt>
                      <c:pt idx="116">
                        <c:v>45301</c:v>
                      </c:pt>
                      <c:pt idx="117">
                        <c:v>45302</c:v>
                      </c:pt>
                      <c:pt idx="118">
                        <c:v>45303</c:v>
                      </c:pt>
                      <c:pt idx="119">
                        <c:v>45306</c:v>
                      </c:pt>
                      <c:pt idx="120">
                        <c:v>45307</c:v>
                      </c:pt>
                      <c:pt idx="121">
                        <c:v>45308</c:v>
                      </c:pt>
                      <c:pt idx="122">
                        <c:v>45309</c:v>
                      </c:pt>
                      <c:pt idx="123">
                        <c:v>45310</c:v>
                      </c:pt>
                      <c:pt idx="124">
                        <c:v>45313</c:v>
                      </c:pt>
                      <c:pt idx="125">
                        <c:v>45314</c:v>
                      </c:pt>
                      <c:pt idx="126">
                        <c:v>45315</c:v>
                      </c:pt>
                      <c:pt idx="127">
                        <c:v>45316</c:v>
                      </c:pt>
                      <c:pt idx="128">
                        <c:v>45317</c:v>
                      </c:pt>
                      <c:pt idx="129">
                        <c:v>45320</c:v>
                      </c:pt>
                      <c:pt idx="130">
                        <c:v>45321</c:v>
                      </c:pt>
                      <c:pt idx="131">
                        <c:v>45322</c:v>
                      </c:pt>
                      <c:pt idx="132">
                        <c:v>45323</c:v>
                      </c:pt>
                      <c:pt idx="133">
                        <c:v>45324</c:v>
                      </c:pt>
                      <c:pt idx="134">
                        <c:v>45327</c:v>
                      </c:pt>
                      <c:pt idx="135">
                        <c:v>45328</c:v>
                      </c:pt>
                      <c:pt idx="136">
                        <c:v>45329</c:v>
                      </c:pt>
                      <c:pt idx="137">
                        <c:v>45330</c:v>
                      </c:pt>
                      <c:pt idx="138">
                        <c:v>45331</c:v>
                      </c:pt>
                      <c:pt idx="139">
                        <c:v>45334</c:v>
                      </c:pt>
                      <c:pt idx="140">
                        <c:v>45335</c:v>
                      </c:pt>
                      <c:pt idx="141">
                        <c:v>45336</c:v>
                      </c:pt>
                      <c:pt idx="142">
                        <c:v>45337</c:v>
                      </c:pt>
                      <c:pt idx="143">
                        <c:v>45338</c:v>
                      </c:pt>
                      <c:pt idx="144">
                        <c:v>45341</c:v>
                      </c:pt>
                      <c:pt idx="145">
                        <c:v>45342</c:v>
                      </c:pt>
                      <c:pt idx="146">
                        <c:v>45343</c:v>
                      </c:pt>
                      <c:pt idx="147">
                        <c:v>45344</c:v>
                      </c:pt>
                      <c:pt idx="148">
                        <c:v>45345</c:v>
                      </c:pt>
                      <c:pt idx="149">
                        <c:v>45348</c:v>
                      </c:pt>
                      <c:pt idx="150">
                        <c:v>45349</c:v>
                      </c:pt>
                      <c:pt idx="151">
                        <c:v>45350</c:v>
                      </c:pt>
                      <c:pt idx="152">
                        <c:v>45351</c:v>
                      </c:pt>
                      <c:pt idx="153">
                        <c:v>45352</c:v>
                      </c:pt>
                      <c:pt idx="154">
                        <c:v>45355</c:v>
                      </c:pt>
                      <c:pt idx="155">
                        <c:v>45356</c:v>
                      </c:pt>
                      <c:pt idx="156">
                        <c:v>45357</c:v>
                      </c:pt>
                      <c:pt idx="157">
                        <c:v>45358</c:v>
                      </c:pt>
                      <c:pt idx="158">
                        <c:v>45359</c:v>
                      </c:pt>
                      <c:pt idx="159">
                        <c:v>45362</c:v>
                      </c:pt>
                      <c:pt idx="160">
                        <c:v>45363</c:v>
                      </c:pt>
                      <c:pt idx="161">
                        <c:v>45364</c:v>
                      </c:pt>
                      <c:pt idx="162">
                        <c:v>45365</c:v>
                      </c:pt>
                      <c:pt idx="163">
                        <c:v>45366</c:v>
                      </c:pt>
                      <c:pt idx="164">
                        <c:v>45369</c:v>
                      </c:pt>
                      <c:pt idx="165">
                        <c:v>45370</c:v>
                      </c:pt>
                      <c:pt idx="166">
                        <c:v>45371</c:v>
                      </c:pt>
                      <c:pt idx="167">
                        <c:v>45372</c:v>
                      </c:pt>
                      <c:pt idx="168">
                        <c:v>45373</c:v>
                      </c:pt>
                      <c:pt idx="169">
                        <c:v>45376</c:v>
                      </c:pt>
                      <c:pt idx="170">
                        <c:v>45377</c:v>
                      </c:pt>
                      <c:pt idx="171">
                        <c:v>45378</c:v>
                      </c:pt>
                      <c:pt idx="172">
                        <c:v>45379</c:v>
                      </c:pt>
                      <c:pt idx="173">
                        <c:v>45380</c:v>
                      </c:pt>
                      <c:pt idx="174">
                        <c:v>45383</c:v>
                      </c:pt>
                      <c:pt idx="175">
                        <c:v>45384</c:v>
                      </c:pt>
                      <c:pt idx="176">
                        <c:v>45385</c:v>
                      </c:pt>
                      <c:pt idx="177">
                        <c:v>45386</c:v>
                      </c:pt>
                      <c:pt idx="178">
                        <c:v>45387</c:v>
                      </c:pt>
                      <c:pt idx="179">
                        <c:v>45390</c:v>
                      </c:pt>
                      <c:pt idx="180">
                        <c:v>45391</c:v>
                      </c:pt>
                      <c:pt idx="181">
                        <c:v>45392</c:v>
                      </c:pt>
                      <c:pt idx="182">
                        <c:v>45393</c:v>
                      </c:pt>
                      <c:pt idx="183">
                        <c:v>45394</c:v>
                      </c:pt>
                      <c:pt idx="184">
                        <c:v>45397</c:v>
                      </c:pt>
                      <c:pt idx="185">
                        <c:v>45398</c:v>
                      </c:pt>
                      <c:pt idx="186">
                        <c:v>45399</c:v>
                      </c:pt>
                      <c:pt idx="187">
                        <c:v>45400</c:v>
                      </c:pt>
                      <c:pt idx="188">
                        <c:v>45401</c:v>
                      </c:pt>
                      <c:pt idx="189">
                        <c:v>45404</c:v>
                      </c:pt>
                      <c:pt idx="190">
                        <c:v>45405</c:v>
                      </c:pt>
                      <c:pt idx="191">
                        <c:v>45406</c:v>
                      </c:pt>
                      <c:pt idx="192">
                        <c:v>45407</c:v>
                      </c:pt>
                      <c:pt idx="193">
                        <c:v>45408</c:v>
                      </c:pt>
                      <c:pt idx="194">
                        <c:v>45411</c:v>
                      </c:pt>
                      <c:pt idx="195">
                        <c:v>45412</c:v>
                      </c:pt>
                      <c:pt idx="196">
                        <c:v>45413</c:v>
                      </c:pt>
                      <c:pt idx="197">
                        <c:v>45414</c:v>
                      </c:pt>
                      <c:pt idx="198">
                        <c:v>45415</c:v>
                      </c:pt>
                      <c:pt idx="199">
                        <c:v>45418</c:v>
                      </c:pt>
                      <c:pt idx="200">
                        <c:v>45419</c:v>
                      </c:pt>
                      <c:pt idx="201">
                        <c:v>45420</c:v>
                      </c:pt>
                      <c:pt idx="202">
                        <c:v>45421</c:v>
                      </c:pt>
                      <c:pt idx="203">
                        <c:v>45422</c:v>
                      </c:pt>
                      <c:pt idx="204">
                        <c:v>45425</c:v>
                      </c:pt>
                      <c:pt idx="205">
                        <c:v>45426</c:v>
                      </c:pt>
                      <c:pt idx="206">
                        <c:v>45427</c:v>
                      </c:pt>
                      <c:pt idx="207">
                        <c:v>45428</c:v>
                      </c:pt>
                      <c:pt idx="208">
                        <c:v>45429</c:v>
                      </c:pt>
                      <c:pt idx="209">
                        <c:v>45432</c:v>
                      </c:pt>
                      <c:pt idx="210">
                        <c:v>45433</c:v>
                      </c:pt>
                      <c:pt idx="211">
                        <c:v>45434</c:v>
                      </c:pt>
                      <c:pt idx="212">
                        <c:v>45435</c:v>
                      </c:pt>
                      <c:pt idx="213">
                        <c:v>45436</c:v>
                      </c:pt>
                      <c:pt idx="214">
                        <c:v>45439</c:v>
                      </c:pt>
                      <c:pt idx="215">
                        <c:v>45440</c:v>
                      </c:pt>
                      <c:pt idx="216">
                        <c:v>45441</c:v>
                      </c:pt>
                      <c:pt idx="217">
                        <c:v>45442</c:v>
                      </c:pt>
                      <c:pt idx="218">
                        <c:v>45443</c:v>
                      </c:pt>
                      <c:pt idx="219">
                        <c:v>45446</c:v>
                      </c:pt>
                      <c:pt idx="220">
                        <c:v>45447</c:v>
                      </c:pt>
                      <c:pt idx="221">
                        <c:v>45448</c:v>
                      </c:pt>
                      <c:pt idx="222">
                        <c:v>45449</c:v>
                      </c:pt>
                      <c:pt idx="223">
                        <c:v>45450</c:v>
                      </c:pt>
                      <c:pt idx="224">
                        <c:v>45453</c:v>
                      </c:pt>
                      <c:pt idx="225">
                        <c:v>45454</c:v>
                      </c:pt>
                      <c:pt idx="226">
                        <c:v>45455</c:v>
                      </c:pt>
                      <c:pt idx="227">
                        <c:v>45456</c:v>
                      </c:pt>
                      <c:pt idx="228">
                        <c:v>45457</c:v>
                      </c:pt>
                      <c:pt idx="229">
                        <c:v>45460</c:v>
                      </c:pt>
                      <c:pt idx="230">
                        <c:v>45461</c:v>
                      </c:pt>
                      <c:pt idx="231">
                        <c:v>45462</c:v>
                      </c:pt>
                      <c:pt idx="232">
                        <c:v>45463</c:v>
                      </c:pt>
                      <c:pt idx="233">
                        <c:v>45464</c:v>
                      </c:pt>
                      <c:pt idx="234">
                        <c:v>45467</c:v>
                      </c:pt>
                      <c:pt idx="235">
                        <c:v>45468</c:v>
                      </c:pt>
                      <c:pt idx="236">
                        <c:v>45469</c:v>
                      </c:pt>
                      <c:pt idx="237">
                        <c:v>45470</c:v>
                      </c:pt>
                      <c:pt idx="238">
                        <c:v>45471</c:v>
                      </c:pt>
                      <c:pt idx="239">
                        <c:v>45474</c:v>
                      </c:pt>
                      <c:pt idx="240">
                        <c:v>45475</c:v>
                      </c:pt>
                      <c:pt idx="241">
                        <c:v>45476</c:v>
                      </c:pt>
                      <c:pt idx="242">
                        <c:v>45477</c:v>
                      </c:pt>
                      <c:pt idx="243">
                        <c:v>45478</c:v>
                      </c:pt>
                      <c:pt idx="244">
                        <c:v>45481</c:v>
                      </c:pt>
                      <c:pt idx="245">
                        <c:v>45482</c:v>
                      </c:pt>
                      <c:pt idx="246">
                        <c:v>45483</c:v>
                      </c:pt>
                      <c:pt idx="247">
                        <c:v>45484</c:v>
                      </c:pt>
                      <c:pt idx="248">
                        <c:v>45485</c:v>
                      </c:pt>
                      <c:pt idx="249">
                        <c:v>45488</c:v>
                      </c:pt>
                      <c:pt idx="250">
                        <c:v>45489</c:v>
                      </c:pt>
                      <c:pt idx="251">
                        <c:v>45490</c:v>
                      </c:pt>
                      <c:pt idx="252">
                        <c:v>45491</c:v>
                      </c:pt>
                      <c:pt idx="253">
                        <c:v>45492</c:v>
                      </c:pt>
                      <c:pt idx="254">
                        <c:v>45495</c:v>
                      </c:pt>
                      <c:pt idx="255">
                        <c:v>45496</c:v>
                      </c:pt>
                      <c:pt idx="256">
                        <c:v>45497</c:v>
                      </c:pt>
                      <c:pt idx="257">
                        <c:v>45498</c:v>
                      </c:pt>
                      <c:pt idx="258">
                        <c:v>45499</c:v>
                      </c:pt>
                      <c:pt idx="259">
                        <c:v>45502</c:v>
                      </c:pt>
                      <c:pt idx="260">
                        <c:v>45503</c:v>
                      </c:pt>
                      <c:pt idx="261">
                        <c:v>45504</c:v>
                      </c:pt>
                      <c:pt idx="262">
                        <c:v>45505</c:v>
                      </c:pt>
                      <c:pt idx="263">
                        <c:v>45506</c:v>
                      </c:pt>
                      <c:pt idx="264">
                        <c:v>45509</c:v>
                      </c:pt>
                      <c:pt idx="265">
                        <c:v>45510</c:v>
                      </c:pt>
                      <c:pt idx="266">
                        <c:v>45511</c:v>
                      </c:pt>
                      <c:pt idx="267">
                        <c:v>45512</c:v>
                      </c:pt>
                      <c:pt idx="268">
                        <c:v>45513</c:v>
                      </c:pt>
                      <c:pt idx="269">
                        <c:v>45516</c:v>
                      </c:pt>
                      <c:pt idx="270">
                        <c:v>45517</c:v>
                      </c:pt>
                      <c:pt idx="271">
                        <c:v>45518</c:v>
                      </c:pt>
                      <c:pt idx="272">
                        <c:v>45519</c:v>
                      </c:pt>
                      <c:pt idx="273">
                        <c:v>45520</c:v>
                      </c:pt>
                      <c:pt idx="274">
                        <c:v>45523</c:v>
                      </c:pt>
                      <c:pt idx="275">
                        <c:v>45524</c:v>
                      </c:pt>
                      <c:pt idx="276">
                        <c:v>45525</c:v>
                      </c:pt>
                      <c:pt idx="277">
                        <c:v>45526</c:v>
                      </c:pt>
                      <c:pt idx="278">
                        <c:v>45527</c:v>
                      </c:pt>
                      <c:pt idx="279">
                        <c:v>45530</c:v>
                      </c:pt>
                      <c:pt idx="280">
                        <c:v>45531</c:v>
                      </c:pt>
                      <c:pt idx="281">
                        <c:v>45532</c:v>
                      </c:pt>
                      <c:pt idx="282">
                        <c:v>45533</c:v>
                      </c:pt>
                      <c:pt idx="283">
                        <c:v>45534</c:v>
                      </c:pt>
                      <c:pt idx="284">
                        <c:v>45537</c:v>
                      </c:pt>
                      <c:pt idx="285">
                        <c:v>45538</c:v>
                      </c:pt>
                      <c:pt idx="286">
                        <c:v>45539</c:v>
                      </c:pt>
                      <c:pt idx="287">
                        <c:v>45540</c:v>
                      </c:pt>
                      <c:pt idx="288">
                        <c:v>45541</c:v>
                      </c:pt>
                      <c:pt idx="289">
                        <c:v>45544</c:v>
                      </c:pt>
                      <c:pt idx="290">
                        <c:v>45545</c:v>
                      </c:pt>
                      <c:pt idx="291">
                        <c:v>45546</c:v>
                      </c:pt>
                      <c:pt idx="292">
                        <c:v>45547</c:v>
                      </c:pt>
                      <c:pt idx="293">
                        <c:v>45548</c:v>
                      </c:pt>
                      <c:pt idx="294">
                        <c:v>45551</c:v>
                      </c:pt>
                      <c:pt idx="295">
                        <c:v>45552</c:v>
                      </c:pt>
                      <c:pt idx="296">
                        <c:v>45553</c:v>
                      </c:pt>
                      <c:pt idx="297">
                        <c:v>45554</c:v>
                      </c:pt>
                      <c:pt idx="298">
                        <c:v>45555</c:v>
                      </c:pt>
                      <c:pt idx="299">
                        <c:v>45558</c:v>
                      </c:pt>
                      <c:pt idx="300">
                        <c:v>45559</c:v>
                      </c:pt>
                      <c:pt idx="301">
                        <c:v>45560</c:v>
                      </c:pt>
                      <c:pt idx="302">
                        <c:v>45561</c:v>
                      </c:pt>
                      <c:pt idx="303">
                        <c:v>45562</c:v>
                      </c:pt>
                      <c:pt idx="304">
                        <c:v>45565</c:v>
                      </c:pt>
                      <c:pt idx="305">
                        <c:v>45566</c:v>
                      </c:pt>
                      <c:pt idx="306">
                        <c:v>45567</c:v>
                      </c:pt>
                      <c:pt idx="307">
                        <c:v>45568</c:v>
                      </c:pt>
                      <c:pt idx="308">
                        <c:v>45569</c:v>
                      </c:pt>
                      <c:pt idx="309">
                        <c:v>45572</c:v>
                      </c:pt>
                      <c:pt idx="310">
                        <c:v>45573</c:v>
                      </c:pt>
                      <c:pt idx="311">
                        <c:v>45574</c:v>
                      </c:pt>
                      <c:pt idx="312">
                        <c:v>45575</c:v>
                      </c:pt>
                      <c:pt idx="313">
                        <c:v>45576</c:v>
                      </c:pt>
                      <c:pt idx="314">
                        <c:v>45579</c:v>
                      </c:pt>
                      <c:pt idx="315">
                        <c:v>45580</c:v>
                      </c:pt>
                      <c:pt idx="316">
                        <c:v>45581</c:v>
                      </c:pt>
                      <c:pt idx="317">
                        <c:v>45582</c:v>
                      </c:pt>
                      <c:pt idx="318">
                        <c:v>45583</c:v>
                      </c:pt>
                      <c:pt idx="319">
                        <c:v>45586</c:v>
                      </c:pt>
                      <c:pt idx="320">
                        <c:v>45587</c:v>
                      </c:pt>
                      <c:pt idx="321">
                        <c:v>45588</c:v>
                      </c:pt>
                      <c:pt idx="322">
                        <c:v>45589</c:v>
                      </c:pt>
                      <c:pt idx="323">
                        <c:v>45590</c:v>
                      </c:pt>
                      <c:pt idx="324">
                        <c:v>45593</c:v>
                      </c:pt>
                      <c:pt idx="325">
                        <c:v>45594</c:v>
                      </c:pt>
                      <c:pt idx="326">
                        <c:v>45595</c:v>
                      </c:pt>
                      <c:pt idx="327">
                        <c:v>45596</c:v>
                      </c:pt>
                      <c:pt idx="328">
                        <c:v>45597</c:v>
                      </c:pt>
                      <c:pt idx="329">
                        <c:v>45600</c:v>
                      </c:pt>
                      <c:pt idx="330">
                        <c:v>45601</c:v>
                      </c:pt>
                      <c:pt idx="331">
                        <c:v>45602</c:v>
                      </c:pt>
                      <c:pt idx="332">
                        <c:v>45603</c:v>
                      </c:pt>
                      <c:pt idx="333">
                        <c:v>45604</c:v>
                      </c:pt>
                      <c:pt idx="334">
                        <c:v>45607</c:v>
                      </c:pt>
                      <c:pt idx="335">
                        <c:v>45608</c:v>
                      </c:pt>
                      <c:pt idx="336">
                        <c:v>45609</c:v>
                      </c:pt>
                      <c:pt idx="337">
                        <c:v>45610</c:v>
                      </c:pt>
                      <c:pt idx="338">
                        <c:v>45611</c:v>
                      </c:pt>
                      <c:pt idx="339">
                        <c:v>45614</c:v>
                      </c:pt>
                      <c:pt idx="340">
                        <c:v>45615</c:v>
                      </c:pt>
                      <c:pt idx="341">
                        <c:v>45616</c:v>
                      </c:pt>
                      <c:pt idx="342">
                        <c:v>45617</c:v>
                      </c:pt>
                      <c:pt idx="343">
                        <c:v>45618</c:v>
                      </c:pt>
                      <c:pt idx="344">
                        <c:v>45621</c:v>
                      </c:pt>
                      <c:pt idx="345">
                        <c:v>45622</c:v>
                      </c:pt>
                      <c:pt idx="346">
                        <c:v>45623</c:v>
                      </c:pt>
                      <c:pt idx="347">
                        <c:v>45624</c:v>
                      </c:pt>
                      <c:pt idx="348">
                        <c:v>45625</c:v>
                      </c:pt>
                      <c:pt idx="349">
                        <c:v>45628</c:v>
                      </c:pt>
                      <c:pt idx="350">
                        <c:v>45629</c:v>
                      </c:pt>
                      <c:pt idx="351">
                        <c:v>45630</c:v>
                      </c:pt>
                      <c:pt idx="352">
                        <c:v>45631</c:v>
                      </c:pt>
                      <c:pt idx="353">
                        <c:v>45632</c:v>
                      </c:pt>
                      <c:pt idx="354">
                        <c:v>45635</c:v>
                      </c:pt>
                      <c:pt idx="355">
                        <c:v>45636</c:v>
                      </c:pt>
                      <c:pt idx="356">
                        <c:v>45637</c:v>
                      </c:pt>
                      <c:pt idx="357">
                        <c:v>45638</c:v>
                      </c:pt>
                      <c:pt idx="358">
                        <c:v>45639</c:v>
                      </c:pt>
                      <c:pt idx="359">
                        <c:v>45642</c:v>
                      </c:pt>
                      <c:pt idx="360">
                        <c:v>45643</c:v>
                      </c:pt>
                      <c:pt idx="361">
                        <c:v>45644</c:v>
                      </c:pt>
                      <c:pt idx="362">
                        <c:v>45645</c:v>
                      </c:pt>
                      <c:pt idx="363">
                        <c:v>45646</c:v>
                      </c:pt>
                      <c:pt idx="364">
                        <c:v>45649</c:v>
                      </c:pt>
                      <c:pt idx="365">
                        <c:v>45650</c:v>
                      </c:pt>
                      <c:pt idx="366">
                        <c:v>45651</c:v>
                      </c:pt>
                      <c:pt idx="367">
                        <c:v>45652</c:v>
                      </c:pt>
                      <c:pt idx="368">
                        <c:v>45653</c:v>
                      </c:pt>
                      <c:pt idx="369">
                        <c:v>45656</c:v>
                      </c:pt>
                      <c:pt idx="370">
                        <c:v>45657</c:v>
                      </c:pt>
                      <c:pt idx="371">
                        <c:v>45658</c:v>
                      </c:pt>
                      <c:pt idx="372">
                        <c:v>45659</c:v>
                      </c:pt>
                      <c:pt idx="373">
                        <c:v>45660</c:v>
                      </c:pt>
                      <c:pt idx="374">
                        <c:v>45663</c:v>
                      </c:pt>
                      <c:pt idx="375">
                        <c:v>45664</c:v>
                      </c:pt>
                      <c:pt idx="376">
                        <c:v>45665</c:v>
                      </c:pt>
                      <c:pt idx="377">
                        <c:v>45666</c:v>
                      </c:pt>
                      <c:pt idx="378">
                        <c:v>45667</c:v>
                      </c:pt>
                      <c:pt idx="379">
                        <c:v>45670</c:v>
                      </c:pt>
                      <c:pt idx="380">
                        <c:v>45671</c:v>
                      </c:pt>
                      <c:pt idx="381">
                        <c:v>45672</c:v>
                      </c:pt>
                      <c:pt idx="382">
                        <c:v>45673</c:v>
                      </c:pt>
                      <c:pt idx="383">
                        <c:v>45674</c:v>
                      </c:pt>
                      <c:pt idx="384">
                        <c:v>45677</c:v>
                      </c:pt>
                      <c:pt idx="385">
                        <c:v>45678</c:v>
                      </c:pt>
                      <c:pt idx="386">
                        <c:v>45679</c:v>
                      </c:pt>
                      <c:pt idx="387">
                        <c:v>45680</c:v>
                      </c:pt>
                      <c:pt idx="388">
                        <c:v>45681</c:v>
                      </c:pt>
                      <c:pt idx="389">
                        <c:v>45684</c:v>
                      </c:pt>
                      <c:pt idx="390">
                        <c:v>45685</c:v>
                      </c:pt>
                      <c:pt idx="391">
                        <c:v>45686</c:v>
                      </c:pt>
                      <c:pt idx="392">
                        <c:v>45687</c:v>
                      </c:pt>
                      <c:pt idx="393">
                        <c:v>45688</c:v>
                      </c:pt>
                      <c:pt idx="394">
                        <c:v>45691</c:v>
                      </c:pt>
                      <c:pt idx="395">
                        <c:v>45692</c:v>
                      </c:pt>
                      <c:pt idx="396">
                        <c:v>45693</c:v>
                      </c:pt>
                      <c:pt idx="397">
                        <c:v>45694</c:v>
                      </c:pt>
                      <c:pt idx="398">
                        <c:v>45695</c:v>
                      </c:pt>
                      <c:pt idx="399">
                        <c:v>45698</c:v>
                      </c:pt>
                      <c:pt idx="400">
                        <c:v>45699</c:v>
                      </c:pt>
                      <c:pt idx="401">
                        <c:v>45700</c:v>
                      </c:pt>
                      <c:pt idx="402">
                        <c:v>45701</c:v>
                      </c:pt>
                      <c:pt idx="403">
                        <c:v>45702</c:v>
                      </c:pt>
                      <c:pt idx="404">
                        <c:v>45705</c:v>
                      </c:pt>
                      <c:pt idx="405">
                        <c:v>45706</c:v>
                      </c:pt>
                      <c:pt idx="406">
                        <c:v>45707</c:v>
                      </c:pt>
                      <c:pt idx="407">
                        <c:v>45708</c:v>
                      </c:pt>
                      <c:pt idx="408">
                        <c:v>45709</c:v>
                      </c:pt>
                      <c:pt idx="409">
                        <c:v>45712</c:v>
                      </c:pt>
                      <c:pt idx="410">
                        <c:v>45713</c:v>
                      </c:pt>
                      <c:pt idx="411">
                        <c:v>45714</c:v>
                      </c:pt>
                      <c:pt idx="412">
                        <c:v>45715</c:v>
                      </c:pt>
                      <c:pt idx="413">
                        <c:v>45716</c:v>
                      </c:pt>
                      <c:pt idx="414">
                        <c:v>45719</c:v>
                      </c:pt>
                      <c:pt idx="415">
                        <c:v>45720</c:v>
                      </c:pt>
                      <c:pt idx="416">
                        <c:v>45721</c:v>
                      </c:pt>
                      <c:pt idx="417">
                        <c:v>45722</c:v>
                      </c:pt>
                      <c:pt idx="418">
                        <c:v>45723</c:v>
                      </c:pt>
                      <c:pt idx="419">
                        <c:v>45726</c:v>
                      </c:pt>
                      <c:pt idx="420">
                        <c:v>45727</c:v>
                      </c:pt>
                      <c:pt idx="421">
                        <c:v>45728</c:v>
                      </c:pt>
                      <c:pt idx="422">
                        <c:v>45729</c:v>
                      </c:pt>
                      <c:pt idx="423">
                        <c:v>45730</c:v>
                      </c:pt>
                      <c:pt idx="424">
                        <c:v>45733</c:v>
                      </c:pt>
                      <c:pt idx="425">
                        <c:v>45734</c:v>
                      </c:pt>
                      <c:pt idx="426">
                        <c:v>45735</c:v>
                      </c:pt>
                      <c:pt idx="427">
                        <c:v>45736</c:v>
                      </c:pt>
                      <c:pt idx="428">
                        <c:v>45737</c:v>
                      </c:pt>
                      <c:pt idx="429">
                        <c:v>45740</c:v>
                      </c:pt>
                      <c:pt idx="430">
                        <c:v>45741</c:v>
                      </c:pt>
                      <c:pt idx="431">
                        <c:v>45742</c:v>
                      </c:pt>
                      <c:pt idx="432">
                        <c:v>45743</c:v>
                      </c:pt>
                      <c:pt idx="433">
                        <c:v>45744</c:v>
                      </c:pt>
                      <c:pt idx="434">
                        <c:v>45747</c:v>
                      </c:pt>
                      <c:pt idx="435">
                        <c:v>45748</c:v>
                      </c:pt>
                      <c:pt idx="436">
                        <c:v>45749</c:v>
                      </c:pt>
                      <c:pt idx="437">
                        <c:v>45750</c:v>
                      </c:pt>
                      <c:pt idx="438">
                        <c:v>45751</c:v>
                      </c:pt>
                      <c:pt idx="439">
                        <c:v>45754</c:v>
                      </c:pt>
                      <c:pt idx="440">
                        <c:v>45755</c:v>
                      </c:pt>
                      <c:pt idx="441">
                        <c:v>45756</c:v>
                      </c:pt>
                      <c:pt idx="442">
                        <c:v>45757</c:v>
                      </c:pt>
                      <c:pt idx="443">
                        <c:v>45758</c:v>
                      </c:pt>
                      <c:pt idx="444">
                        <c:v>45761</c:v>
                      </c:pt>
                      <c:pt idx="445">
                        <c:v>45762</c:v>
                      </c:pt>
                      <c:pt idx="446">
                        <c:v>45763</c:v>
                      </c:pt>
                      <c:pt idx="447">
                        <c:v>45764</c:v>
                      </c:pt>
                      <c:pt idx="448">
                        <c:v>45765</c:v>
                      </c:pt>
                      <c:pt idx="449">
                        <c:v>45768</c:v>
                      </c:pt>
                      <c:pt idx="450">
                        <c:v>45769</c:v>
                      </c:pt>
                      <c:pt idx="451">
                        <c:v>45770</c:v>
                      </c:pt>
                      <c:pt idx="452">
                        <c:v>45771</c:v>
                      </c:pt>
                      <c:pt idx="453">
                        <c:v>45772</c:v>
                      </c:pt>
                      <c:pt idx="454">
                        <c:v>45775</c:v>
                      </c:pt>
                      <c:pt idx="455">
                        <c:v>45776</c:v>
                      </c:pt>
                      <c:pt idx="456">
                        <c:v>45777</c:v>
                      </c:pt>
                      <c:pt idx="457">
                        <c:v>45778</c:v>
                      </c:pt>
                      <c:pt idx="458">
                        <c:v>45779</c:v>
                      </c:pt>
                      <c:pt idx="459">
                        <c:v>45782</c:v>
                      </c:pt>
                      <c:pt idx="460">
                        <c:v>45783</c:v>
                      </c:pt>
                      <c:pt idx="461">
                        <c:v>45784</c:v>
                      </c:pt>
                      <c:pt idx="462">
                        <c:v>45785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Sheet1!$L$4:$L$466</c15:sqref>
                        </c15:formulaRef>
                      </c:ext>
                    </c:extLst>
                    <c:numCache>
                      <c:formatCode>General</c:formatCode>
                      <c:ptCount val="463"/>
                      <c:pt idx="0">
                        <c:v>96997.65168128653</c:v>
                      </c:pt>
                      <c:pt idx="1">
                        <c:v>96997.65168128653</c:v>
                      </c:pt>
                      <c:pt idx="2">
                        <c:v>96997.65168128653</c:v>
                      </c:pt>
                      <c:pt idx="3">
                        <c:v>96997.65168128653</c:v>
                      </c:pt>
                      <c:pt idx="4">
                        <c:v>96997.65168128653</c:v>
                      </c:pt>
                      <c:pt idx="5">
                        <c:v>96997.65168128653</c:v>
                      </c:pt>
                      <c:pt idx="6">
                        <c:v>96997.65168128653</c:v>
                      </c:pt>
                      <c:pt idx="7">
                        <c:v>96997.65168128653</c:v>
                      </c:pt>
                      <c:pt idx="8">
                        <c:v>96997.65168128653</c:v>
                      </c:pt>
                      <c:pt idx="9">
                        <c:v>96997.65168128653</c:v>
                      </c:pt>
                      <c:pt idx="10">
                        <c:v>96997.65168128653</c:v>
                      </c:pt>
                      <c:pt idx="11">
                        <c:v>96997.65168128653</c:v>
                      </c:pt>
                      <c:pt idx="12">
                        <c:v>96997.65168128653</c:v>
                      </c:pt>
                      <c:pt idx="13">
                        <c:v>96997.65168128653</c:v>
                      </c:pt>
                      <c:pt idx="14">
                        <c:v>96997.65168128653</c:v>
                      </c:pt>
                      <c:pt idx="15">
                        <c:v>96997.65168128653</c:v>
                      </c:pt>
                      <c:pt idx="16">
                        <c:v>96997.65168128653</c:v>
                      </c:pt>
                      <c:pt idx="17">
                        <c:v>96997.65168128653</c:v>
                      </c:pt>
                      <c:pt idx="18">
                        <c:v>96997.65168128653</c:v>
                      </c:pt>
                      <c:pt idx="19">
                        <c:v>97865.060763888861</c:v>
                      </c:pt>
                      <c:pt idx="20">
                        <c:v>97606.818576388861</c:v>
                      </c:pt>
                      <c:pt idx="21">
                        <c:v>97348.576388888861</c:v>
                      </c:pt>
                      <c:pt idx="22">
                        <c:v>97090.334201388861</c:v>
                      </c:pt>
                      <c:pt idx="23">
                        <c:v>96832.092013888861</c:v>
                      </c:pt>
                      <c:pt idx="24">
                        <c:v>96573.849826388861</c:v>
                      </c:pt>
                      <c:pt idx="25">
                        <c:v>94397.18315972219</c:v>
                      </c:pt>
                      <c:pt idx="26">
                        <c:v>92220.516493055533</c:v>
                      </c:pt>
                      <c:pt idx="27">
                        <c:v>90043.849826388847</c:v>
                      </c:pt>
                      <c:pt idx="28">
                        <c:v>87867.18315972219</c:v>
                      </c:pt>
                      <c:pt idx="29">
                        <c:v>85690.516493055533</c:v>
                      </c:pt>
                      <c:pt idx="30">
                        <c:v>84187.55642361108</c:v>
                      </c:pt>
                      <c:pt idx="31">
                        <c:v>82684.596354166642</c:v>
                      </c:pt>
                      <c:pt idx="32">
                        <c:v>81181.636284722204</c:v>
                      </c:pt>
                      <c:pt idx="33">
                        <c:v>79678.676215277752</c:v>
                      </c:pt>
                      <c:pt idx="34">
                        <c:v>78175.716145833314</c:v>
                      </c:pt>
                      <c:pt idx="35">
                        <c:v>75127.864583333328</c:v>
                      </c:pt>
                      <c:pt idx="36">
                        <c:v>72080.013020833328</c:v>
                      </c:pt>
                      <c:pt idx="37">
                        <c:v>69032.161458333328</c:v>
                      </c:pt>
                      <c:pt idx="38">
                        <c:v>65984.309895833328</c:v>
                      </c:pt>
                      <c:pt idx="39">
                        <c:v>62936.458333333336</c:v>
                      </c:pt>
                      <c:pt idx="40">
                        <c:v>62687.200520833336</c:v>
                      </c:pt>
                      <c:pt idx="41">
                        <c:v>62437.942708333336</c:v>
                      </c:pt>
                      <c:pt idx="42">
                        <c:v>62188.684895833336</c:v>
                      </c:pt>
                      <c:pt idx="43">
                        <c:v>61939.427083333336</c:v>
                      </c:pt>
                      <c:pt idx="44">
                        <c:v>61690.169270833336</c:v>
                      </c:pt>
                      <c:pt idx="45">
                        <c:v>61951.223958333336</c:v>
                      </c:pt>
                      <c:pt idx="46">
                        <c:v>62212.278645833336</c:v>
                      </c:pt>
                      <c:pt idx="47">
                        <c:v>62473.333333333336</c:v>
                      </c:pt>
                      <c:pt idx="48">
                        <c:v>62734.388020833336</c:v>
                      </c:pt>
                      <c:pt idx="49">
                        <c:v>62995.442708333336</c:v>
                      </c:pt>
                      <c:pt idx="50">
                        <c:v>62286.458333333328</c:v>
                      </c:pt>
                      <c:pt idx="51">
                        <c:v>61577.473958333336</c:v>
                      </c:pt>
                      <c:pt idx="52">
                        <c:v>60868.489583333336</c:v>
                      </c:pt>
                      <c:pt idx="53">
                        <c:v>60159.505208333336</c:v>
                      </c:pt>
                      <c:pt idx="54">
                        <c:v>59450.520833333336</c:v>
                      </c:pt>
                      <c:pt idx="55">
                        <c:v>60371.315104166672</c:v>
                      </c:pt>
                      <c:pt idx="56">
                        <c:v>61292.109375000015</c:v>
                      </c:pt>
                      <c:pt idx="57">
                        <c:v>62212.90364583335</c:v>
                      </c:pt>
                      <c:pt idx="58">
                        <c:v>63133.697916666672</c:v>
                      </c:pt>
                      <c:pt idx="59">
                        <c:v>64054.492187500015</c:v>
                      </c:pt>
                      <c:pt idx="60">
                        <c:v>64163.815104166686</c:v>
                      </c:pt>
                      <c:pt idx="61">
                        <c:v>64273.13802083335</c:v>
                      </c:pt>
                      <c:pt idx="62">
                        <c:v>64382.460937500015</c:v>
                      </c:pt>
                      <c:pt idx="63">
                        <c:v>64491.783854166686</c:v>
                      </c:pt>
                      <c:pt idx="64">
                        <c:v>64601.10677083335</c:v>
                      </c:pt>
                      <c:pt idx="65">
                        <c:v>64583.854166666672</c:v>
                      </c:pt>
                      <c:pt idx="66">
                        <c:v>64566.6015625</c:v>
                      </c:pt>
                      <c:pt idx="67">
                        <c:v>64549.348958333328</c:v>
                      </c:pt>
                      <c:pt idx="68">
                        <c:v>64532.09635416665</c:v>
                      </c:pt>
                      <c:pt idx="69">
                        <c:v>64514.84375</c:v>
                      </c:pt>
                      <c:pt idx="70">
                        <c:v>64742.135416666664</c:v>
                      </c:pt>
                      <c:pt idx="71">
                        <c:v>64969.427083333328</c:v>
                      </c:pt>
                      <c:pt idx="72">
                        <c:v>65196.718750000015</c:v>
                      </c:pt>
                      <c:pt idx="73">
                        <c:v>65424.010416666672</c:v>
                      </c:pt>
                      <c:pt idx="74">
                        <c:v>65651.302083333343</c:v>
                      </c:pt>
                      <c:pt idx="75">
                        <c:v>65186.666666666672</c:v>
                      </c:pt>
                      <c:pt idx="76">
                        <c:v>64722.031250000015</c:v>
                      </c:pt>
                      <c:pt idx="77">
                        <c:v>64257.395833333336</c:v>
                      </c:pt>
                      <c:pt idx="78">
                        <c:v>63792.760416666664</c:v>
                      </c:pt>
                      <c:pt idx="79">
                        <c:v>63328.125</c:v>
                      </c:pt>
                      <c:pt idx="80">
                        <c:v>63259.166666666664</c:v>
                      </c:pt>
                      <c:pt idx="81">
                        <c:v>63190.208333333328</c:v>
                      </c:pt>
                      <c:pt idx="82">
                        <c:v>63121.249999999985</c:v>
                      </c:pt>
                      <c:pt idx="83">
                        <c:v>63052.29166666665</c:v>
                      </c:pt>
                      <c:pt idx="84">
                        <c:v>62983.333333333328</c:v>
                      </c:pt>
                      <c:pt idx="85">
                        <c:v>63270.351562499985</c:v>
                      </c:pt>
                      <c:pt idx="86">
                        <c:v>63557.36979166665</c:v>
                      </c:pt>
                      <c:pt idx="87">
                        <c:v>63844.388020833314</c:v>
                      </c:pt>
                      <c:pt idx="88">
                        <c:v>64131.406249999985</c:v>
                      </c:pt>
                      <c:pt idx="89">
                        <c:v>64418.424479166664</c:v>
                      </c:pt>
                      <c:pt idx="90">
                        <c:v>64101.979166666672</c:v>
                      </c:pt>
                      <c:pt idx="91">
                        <c:v>63785.533854166672</c:v>
                      </c:pt>
                      <c:pt idx="92">
                        <c:v>63469.088541666686</c:v>
                      </c:pt>
                      <c:pt idx="93">
                        <c:v>63152.643229166686</c:v>
                      </c:pt>
                      <c:pt idx="94">
                        <c:v>62836.197916666686</c:v>
                      </c:pt>
                      <c:pt idx="95">
                        <c:v>62190.546875000015</c:v>
                      </c:pt>
                      <c:pt idx="96">
                        <c:v>61544.895833333336</c:v>
                      </c:pt>
                      <c:pt idx="97">
                        <c:v>60899.24479166665</c:v>
                      </c:pt>
                      <c:pt idx="98">
                        <c:v>60253.593749999978</c:v>
                      </c:pt>
                      <c:pt idx="99">
                        <c:v>59607.942708333314</c:v>
                      </c:pt>
                      <c:pt idx="100">
                        <c:v>58944.427083333328</c:v>
                      </c:pt>
                      <c:pt idx="101">
                        <c:v>58280.911458333328</c:v>
                      </c:pt>
                      <c:pt idx="102">
                        <c:v>57617.395833333328</c:v>
                      </c:pt>
                      <c:pt idx="103">
                        <c:v>56953.880208333336</c:v>
                      </c:pt>
                      <c:pt idx="104">
                        <c:v>56290.36458333335</c:v>
                      </c:pt>
                      <c:pt idx="105">
                        <c:v>54979.335937500015</c:v>
                      </c:pt>
                      <c:pt idx="106">
                        <c:v>53668.307291666672</c:v>
                      </c:pt>
                      <c:pt idx="107">
                        <c:v>52357.278645833328</c:v>
                      </c:pt>
                      <c:pt idx="108">
                        <c:v>51046.249999999993</c:v>
                      </c:pt>
                      <c:pt idx="109">
                        <c:v>49735.22135416665</c:v>
                      </c:pt>
                      <c:pt idx="110">
                        <c:v>48599.90885416665</c:v>
                      </c:pt>
                      <c:pt idx="111">
                        <c:v>47464.59635416665</c:v>
                      </c:pt>
                      <c:pt idx="112">
                        <c:v>46329.28385416665</c:v>
                      </c:pt>
                      <c:pt idx="113">
                        <c:v>45193.97135416665</c:v>
                      </c:pt>
                      <c:pt idx="114">
                        <c:v>44058.65885416665</c:v>
                      </c:pt>
                      <c:pt idx="115">
                        <c:v>43825.286458333321</c:v>
                      </c:pt>
                      <c:pt idx="116">
                        <c:v>43591.914062499985</c:v>
                      </c:pt>
                      <c:pt idx="117">
                        <c:v>43358.541666666657</c:v>
                      </c:pt>
                      <c:pt idx="118">
                        <c:v>43125.169270833328</c:v>
                      </c:pt>
                      <c:pt idx="119">
                        <c:v>42891.796874999993</c:v>
                      </c:pt>
                      <c:pt idx="120">
                        <c:v>43046.015624999993</c:v>
                      </c:pt>
                      <c:pt idx="121">
                        <c:v>43200.234374999993</c:v>
                      </c:pt>
                      <c:pt idx="122">
                        <c:v>43354.453124999993</c:v>
                      </c:pt>
                      <c:pt idx="123">
                        <c:v>43508.671874999993</c:v>
                      </c:pt>
                      <c:pt idx="124">
                        <c:v>43662.890625</c:v>
                      </c:pt>
                      <c:pt idx="125">
                        <c:v>44470.494791666672</c:v>
                      </c:pt>
                      <c:pt idx="126">
                        <c:v>45278.098958333336</c:v>
                      </c:pt>
                      <c:pt idx="127">
                        <c:v>46085.703125</c:v>
                      </c:pt>
                      <c:pt idx="128">
                        <c:v>46893.307291666672</c:v>
                      </c:pt>
                      <c:pt idx="129">
                        <c:v>47700.911458333336</c:v>
                      </c:pt>
                      <c:pt idx="130">
                        <c:v>48668.671875</c:v>
                      </c:pt>
                      <c:pt idx="131">
                        <c:v>49636.432291666664</c:v>
                      </c:pt>
                      <c:pt idx="132">
                        <c:v>50604.192708333328</c:v>
                      </c:pt>
                      <c:pt idx="133">
                        <c:v>51571.953125</c:v>
                      </c:pt>
                      <c:pt idx="134">
                        <c:v>52539.713541666664</c:v>
                      </c:pt>
                      <c:pt idx="135">
                        <c:v>52938.776041666664</c:v>
                      </c:pt>
                      <c:pt idx="136">
                        <c:v>53337.838541666664</c:v>
                      </c:pt>
                      <c:pt idx="137">
                        <c:v>53736.901041666664</c:v>
                      </c:pt>
                      <c:pt idx="138">
                        <c:v>54135.963541666664</c:v>
                      </c:pt>
                      <c:pt idx="139">
                        <c:v>54535.026041666664</c:v>
                      </c:pt>
                      <c:pt idx="140">
                        <c:v>54487.695312499985</c:v>
                      </c:pt>
                      <c:pt idx="141">
                        <c:v>54440.364583333328</c:v>
                      </c:pt>
                      <c:pt idx="142">
                        <c:v>54393.03385416665</c:v>
                      </c:pt>
                      <c:pt idx="143">
                        <c:v>54345.703124999985</c:v>
                      </c:pt>
                      <c:pt idx="144">
                        <c:v>54298.372395833314</c:v>
                      </c:pt>
                      <c:pt idx="145">
                        <c:v>53478.007812499978</c:v>
                      </c:pt>
                      <c:pt idx="146">
                        <c:v>52657.64322916665</c:v>
                      </c:pt>
                      <c:pt idx="147">
                        <c:v>51837.278645833328</c:v>
                      </c:pt>
                      <c:pt idx="148">
                        <c:v>51016.9140625</c:v>
                      </c:pt>
                      <c:pt idx="149">
                        <c:v>50196.549479166672</c:v>
                      </c:pt>
                      <c:pt idx="150">
                        <c:v>49609.361979166672</c:v>
                      </c:pt>
                      <c:pt idx="151">
                        <c:v>49022.174479166672</c:v>
                      </c:pt>
                      <c:pt idx="152">
                        <c:v>48434.986979166672</c:v>
                      </c:pt>
                      <c:pt idx="153">
                        <c:v>47847.799479166679</c:v>
                      </c:pt>
                      <c:pt idx="154">
                        <c:v>47260.611979166679</c:v>
                      </c:pt>
                      <c:pt idx="155">
                        <c:v>46859.466145833343</c:v>
                      </c:pt>
                      <c:pt idx="156">
                        <c:v>46537.669270833336</c:v>
                      </c:pt>
                      <c:pt idx="157">
                        <c:v>46215.872395833328</c:v>
                      </c:pt>
                      <c:pt idx="158">
                        <c:v>45894.075520833321</c:v>
                      </c:pt>
                      <c:pt idx="159">
                        <c:v>45572.278645833321</c:v>
                      </c:pt>
                      <c:pt idx="160">
                        <c:v>45386.809895833321</c:v>
                      </c:pt>
                      <c:pt idx="161">
                        <c:v>45010.859374999985</c:v>
                      </c:pt>
                      <c:pt idx="162">
                        <c:v>44634.908854166657</c:v>
                      </c:pt>
                      <c:pt idx="163">
                        <c:v>44258.958333333328</c:v>
                      </c:pt>
                      <c:pt idx="164">
                        <c:v>43883.007812499993</c:v>
                      </c:pt>
                      <c:pt idx="165">
                        <c:v>43963.684895833328</c:v>
                      </c:pt>
                      <c:pt idx="166">
                        <c:v>44616.874999999993</c:v>
                      </c:pt>
                      <c:pt idx="167">
                        <c:v>45270.065104166664</c:v>
                      </c:pt>
                      <c:pt idx="168">
                        <c:v>45923.255208333328</c:v>
                      </c:pt>
                      <c:pt idx="169">
                        <c:v>46576.4453125</c:v>
                      </c:pt>
                      <c:pt idx="170">
                        <c:v>47037.825520833328</c:v>
                      </c:pt>
                      <c:pt idx="171">
                        <c:v>47371.679687499993</c:v>
                      </c:pt>
                      <c:pt idx="172">
                        <c:v>47705.533854166664</c:v>
                      </c:pt>
                      <c:pt idx="173">
                        <c:v>48039.388020833328</c:v>
                      </c:pt>
                      <c:pt idx="174">
                        <c:v>48373.2421875</c:v>
                      </c:pt>
                      <c:pt idx="175">
                        <c:v>48707.096354166672</c:v>
                      </c:pt>
                      <c:pt idx="176">
                        <c:v>49251.328125000007</c:v>
                      </c:pt>
                      <c:pt idx="177">
                        <c:v>49795.55989583335</c:v>
                      </c:pt>
                      <c:pt idx="178">
                        <c:v>50339.791666666686</c:v>
                      </c:pt>
                      <c:pt idx="179">
                        <c:v>50884.023437500015</c:v>
                      </c:pt>
                      <c:pt idx="180">
                        <c:v>51428.255208333358</c:v>
                      </c:pt>
                      <c:pt idx="181">
                        <c:v>52623.945312500015</c:v>
                      </c:pt>
                      <c:pt idx="182">
                        <c:v>53819.635416666686</c:v>
                      </c:pt>
                      <c:pt idx="183">
                        <c:v>55015.32552083335</c:v>
                      </c:pt>
                      <c:pt idx="184">
                        <c:v>56211.015625</c:v>
                      </c:pt>
                      <c:pt idx="185">
                        <c:v>57406.705729166672</c:v>
                      </c:pt>
                      <c:pt idx="186">
                        <c:v>58641.757812500015</c:v>
                      </c:pt>
                      <c:pt idx="187">
                        <c:v>59876.809895833336</c:v>
                      </c:pt>
                      <c:pt idx="188">
                        <c:v>61111.861979166664</c:v>
                      </c:pt>
                      <c:pt idx="189">
                        <c:v>62346.9140625</c:v>
                      </c:pt>
                      <c:pt idx="190">
                        <c:v>63581.966145833336</c:v>
                      </c:pt>
                      <c:pt idx="191">
                        <c:v>65860.924479166657</c:v>
                      </c:pt>
                      <c:pt idx="192">
                        <c:v>68139.8828125</c:v>
                      </c:pt>
                      <c:pt idx="193">
                        <c:v>70418.841145833343</c:v>
                      </c:pt>
                      <c:pt idx="194">
                        <c:v>72697.799479166672</c:v>
                      </c:pt>
                      <c:pt idx="195">
                        <c:v>74976.757812500015</c:v>
                      </c:pt>
                      <c:pt idx="196">
                        <c:v>77249.361979166686</c:v>
                      </c:pt>
                      <c:pt idx="197">
                        <c:v>79521.966145833343</c:v>
                      </c:pt>
                      <c:pt idx="198">
                        <c:v>81794.570312500015</c:v>
                      </c:pt>
                      <c:pt idx="199">
                        <c:v>84067.174479166686</c:v>
                      </c:pt>
                      <c:pt idx="200">
                        <c:v>86339.778645833358</c:v>
                      </c:pt>
                      <c:pt idx="201">
                        <c:v>88154.908854166686</c:v>
                      </c:pt>
                      <c:pt idx="202">
                        <c:v>89970.039062500015</c:v>
                      </c:pt>
                      <c:pt idx="203">
                        <c:v>91785.169270833343</c:v>
                      </c:pt>
                      <c:pt idx="204">
                        <c:v>93600.299479166686</c:v>
                      </c:pt>
                      <c:pt idx="205">
                        <c:v>95415.429687500015</c:v>
                      </c:pt>
                      <c:pt idx="206">
                        <c:v>95455.7421875</c:v>
                      </c:pt>
                      <c:pt idx="207">
                        <c:v>95496.054687499985</c:v>
                      </c:pt>
                      <c:pt idx="208">
                        <c:v>95536.367187499985</c:v>
                      </c:pt>
                      <c:pt idx="209">
                        <c:v>95576.679687499971</c:v>
                      </c:pt>
                      <c:pt idx="210">
                        <c:v>95616.992187499971</c:v>
                      </c:pt>
                      <c:pt idx="211">
                        <c:v>93837.578124999971</c:v>
                      </c:pt>
                      <c:pt idx="212">
                        <c:v>92058.164062499971</c:v>
                      </c:pt>
                      <c:pt idx="213">
                        <c:v>90278.749999999985</c:v>
                      </c:pt>
                      <c:pt idx="214">
                        <c:v>88499.335937499985</c:v>
                      </c:pt>
                      <c:pt idx="215">
                        <c:v>86719.921874999985</c:v>
                      </c:pt>
                      <c:pt idx="216">
                        <c:v>83832.408854166657</c:v>
                      </c:pt>
                      <c:pt idx="217">
                        <c:v>80944.895833333328</c:v>
                      </c:pt>
                      <c:pt idx="218">
                        <c:v>78057.382812500015</c:v>
                      </c:pt>
                      <c:pt idx="219">
                        <c:v>75169.869791666672</c:v>
                      </c:pt>
                      <c:pt idx="220">
                        <c:v>72282.356770833343</c:v>
                      </c:pt>
                      <c:pt idx="221">
                        <c:v>68847.604166666672</c:v>
                      </c:pt>
                      <c:pt idx="222">
                        <c:v>65412.851562500015</c:v>
                      </c:pt>
                      <c:pt idx="223">
                        <c:v>61978.098958333336</c:v>
                      </c:pt>
                      <c:pt idx="224">
                        <c:v>58543.346354166672</c:v>
                      </c:pt>
                      <c:pt idx="225">
                        <c:v>55108.59375</c:v>
                      </c:pt>
                      <c:pt idx="226">
                        <c:v>53198.11197916665</c:v>
                      </c:pt>
                      <c:pt idx="227">
                        <c:v>51287.630208333321</c:v>
                      </c:pt>
                      <c:pt idx="228">
                        <c:v>49377.148437499985</c:v>
                      </c:pt>
                      <c:pt idx="229">
                        <c:v>47466.666666666642</c:v>
                      </c:pt>
                      <c:pt idx="230">
                        <c:v>45556.184895833314</c:v>
                      </c:pt>
                      <c:pt idx="231">
                        <c:v>44665.403645833321</c:v>
                      </c:pt>
                      <c:pt idx="232">
                        <c:v>43774.622395833328</c:v>
                      </c:pt>
                      <c:pt idx="233">
                        <c:v>42883.841145833328</c:v>
                      </c:pt>
                      <c:pt idx="234">
                        <c:v>41993.059895833328</c:v>
                      </c:pt>
                      <c:pt idx="235">
                        <c:v>41102.278645833336</c:v>
                      </c:pt>
                      <c:pt idx="236">
                        <c:v>41421.588541666672</c:v>
                      </c:pt>
                      <c:pt idx="237">
                        <c:v>41740.8984375</c:v>
                      </c:pt>
                      <c:pt idx="238">
                        <c:v>42060.208333333328</c:v>
                      </c:pt>
                      <c:pt idx="239">
                        <c:v>42379.518229166664</c:v>
                      </c:pt>
                      <c:pt idx="240">
                        <c:v>42698.828124999993</c:v>
                      </c:pt>
                      <c:pt idx="241">
                        <c:v>44230.664062499985</c:v>
                      </c:pt>
                      <c:pt idx="242">
                        <c:v>45762.499999999985</c:v>
                      </c:pt>
                      <c:pt idx="243">
                        <c:v>47294.335937499985</c:v>
                      </c:pt>
                      <c:pt idx="244">
                        <c:v>48826.171874999985</c:v>
                      </c:pt>
                      <c:pt idx="245">
                        <c:v>50358.007812499985</c:v>
                      </c:pt>
                      <c:pt idx="246">
                        <c:v>51962.76041666665</c:v>
                      </c:pt>
                      <c:pt idx="247">
                        <c:v>53567.513020833328</c:v>
                      </c:pt>
                      <c:pt idx="248">
                        <c:v>55172.265625</c:v>
                      </c:pt>
                      <c:pt idx="249">
                        <c:v>56777.018229166664</c:v>
                      </c:pt>
                      <c:pt idx="250">
                        <c:v>58381.770833333328</c:v>
                      </c:pt>
                      <c:pt idx="251">
                        <c:v>60392.070312499985</c:v>
                      </c:pt>
                      <c:pt idx="252">
                        <c:v>62402.36979166665</c:v>
                      </c:pt>
                      <c:pt idx="253">
                        <c:v>64412.669270833328</c:v>
                      </c:pt>
                      <c:pt idx="254">
                        <c:v>66422.968749999985</c:v>
                      </c:pt>
                      <c:pt idx="255">
                        <c:v>68433.268229166657</c:v>
                      </c:pt>
                      <c:pt idx="256">
                        <c:v>70392.200520833328</c:v>
                      </c:pt>
                      <c:pt idx="257">
                        <c:v>72351.1328125</c:v>
                      </c:pt>
                      <c:pt idx="258">
                        <c:v>74310.065104166672</c:v>
                      </c:pt>
                      <c:pt idx="259">
                        <c:v>76268.997395833343</c:v>
                      </c:pt>
                      <c:pt idx="260">
                        <c:v>78227.9296875</c:v>
                      </c:pt>
                      <c:pt idx="261">
                        <c:v>80299.557291666672</c:v>
                      </c:pt>
                      <c:pt idx="262">
                        <c:v>77323.138020833343</c:v>
                      </c:pt>
                      <c:pt idx="263">
                        <c:v>74346.71875</c:v>
                      </c:pt>
                      <c:pt idx="264">
                        <c:v>71370.299479166672</c:v>
                      </c:pt>
                      <c:pt idx="265">
                        <c:v>68393.880208333343</c:v>
                      </c:pt>
                      <c:pt idx="266">
                        <c:v>64983.216145833336</c:v>
                      </c:pt>
                      <c:pt idx="267">
                        <c:v>62152.604166666664</c:v>
                      </c:pt>
                      <c:pt idx="268">
                        <c:v>59321.9921875</c:v>
                      </c:pt>
                      <c:pt idx="269">
                        <c:v>56491.380208333336</c:v>
                      </c:pt>
                      <c:pt idx="270">
                        <c:v>53660.768229166664</c:v>
                      </c:pt>
                      <c:pt idx="271">
                        <c:v>50308.255208333321</c:v>
                      </c:pt>
                      <c:pt idx="272">
                        <c:v>47012.044270833328</c:v>
                      </c:pt>
                      <c:pt idx="273">
                        <c:v>43715.833333333328</c:v>
                      </c:pt>
                      <c:pt idx="274">
                        <c:v>40419.622395833328</c:v>
                      </c:pt>
                      <c:pt idx="275">
                        <c:v>37123.411458333328</c:v>
                      </c:pt>
                      <c:pt idx="276">
                        <c:v>33493.203125000007</c:v>
                      </c:pt>
                      <c:pt idx="277">
                        <c:v>30076.315104166679</c:v>
                      </c:pt>
                      <c:pt idx="278">
                        <c:v>26659.427083333332</c:v>
                      </c:pt>
                      <c:pt idx="279">
                        <c:v>23242.539062499993</c:v>
                      </c:pt>
                      <c:pt idx="280">
                        <c:v>19825.651041666661</c:v>
                      </c:pt>
                      <c:pt idx="281">
                        <c:v>15627.278645833334</c:v>
                      </c:pt>
                      <c:pt idx="282">
                        <c:v>16884.557291666668</c:v>
                      </c:pt>
                      <c:pt idx="283">
                        <c:v>18141.835937500007</c:v>
                      </c:pt>
                      <c:pt idx="284">
                        <c:v>19399.114583333336</c:v>
                      </c:pt>
                      <c:pt idx="285">
                        <c:v>20656.393229166672</c:v>
                      </c:pt>
                      <c:pt idx="286">
                        <c:v>21913.671875000007</c:v>
                      </c:pt>
                      <c:pt idx="287">
                        <c:v>22614.036458333339</c:v>
                      </c:pt>
                      <c:pt idx="288">
                        <c:v>23314.401041666672</c:v>
                      </c:pt>
                      <c:pt idx="289">
                        <c:v>24014.765625000004</c:v>
                      </c:pt>
                      <c:pt idx="290">
                        <c:v>24715.130208333332</c:v>
                      </c:pt>
                      <c:pt idx="291">
                        <c:v>25415.494791666664</c:v>
                      </c:pt>
                      <c:pt idx="292">
                        <c:v>26009.101562499996</c:v>
                      </c:pt>
                      <c:pt idx="293">
                        <c:v>26602.708333333325</c:v>
                      </c:pt>
                      <c:pt idx="294">
                        <c:v>27196.315104166664</c:v>
                      </c:pt>
                      <c:pt idx="295">
                        <c:v>27789.921874999993</c:v>
                      </c:pt>
                      <c:pt idx="296">
                        <c:v>28383.528645833325</c:v>
                      </c:pt>
                      <c:pt idx="297">
                        <c:v>28443.763020833332</c:v>
                      </c:pt>
                      <c:pt idx="298">
                        <c:v>28503.997395833332</c:v>
                      </c:pt>
                      <c:pt idx="299">
                        <c:v>28564.231770833336</c:v>
                      </c:pt>
                      <c:pt idx="300">
                        <c:v>28624.466145833336</c:v>
                      </c:pt>
                      <c:pt idx="301">
                        <c:v>28684.700520833336</c:v>
                      </c:pt>
                      <c:pt idx="302">
                        <c:v>27989.8828125</c:v>
                      </c:pt>
                      <c:pt idx="303">
                        <c:v>27295.065104166664</c:v>
                      </c:pt>
                      <c:pt idx="304">
                        <c:v>26600.247395833325</c:v>
                      </c:pt>
                      <c:pt idx="305">
                        <c:v>25905.429687499996</c:v>
                      </c:pt>
                      <c:pt idx="306">
                        <c:v>25210.611979166661</c:v>
                      </c:pt>
                      <c:pt idx="307">
                        <c:v>24141.927083333328</c:v>
                      </c:pt>
                      <c:pt idx="308">
                        <c:v>23073.242187499996</c:v>
                      </c:pt>
                      <c:pt idx="309">
                        <c:v>22004.557291666668</c:v>
                      </c:pt>
                      <c:pt idx="310">
                        <c:v>20935.872395833336</c:v>
                      </c:pt>
                      <c:pt idx="311">
                        <c:v>19867.187500000007</c:v>
                      </c:pt>
                      <c:pt idx="312">
                        <c:v>18702.122395833343</c:v>
                      </c:pt>
                      <c:pt idx="313">
                        <c:v>17537.057291666675</c:v>
                      </c:pt>
                      <c:pt idx="314">
                        <c:v>16371.992187500005</c:v>
                      </c:pt>
                      <c:pt idx="315">
                        <c:v>15206.927083333338</c:v>
                      </c:pt>
                      <c:pt idx="316">
                        <c:v>14041.861979166666</c:v>
                      </c:pt>
                      <c:pt idx="317">
                        <c:v>13127.382812499995</c:v>
                      </c:pt>
                      <c:pt idx="318">
                        <c:v>12212.903645833328</c:v>
                      </c:pt>
                      <c:pt idx="319">
                        <c:v>11298.424479166661</c:v>
                      </c:pt>
                      <c:pt idx="320">
                        <c:v>10383.945312499996</c:v>
                      </c:pt>
                      <c:pt idx="321">
                        <c:v>9469.4661458333321</c:v>
                      </c:pt>
                      <c:pt idx="322">
                        <c:v>8809.0755208333339</c:v>
                      </c:pt>
                      <c:pt idx="323">
                        <c:v>8148.6848958333339</c:v>
                      </c:pt>
                      <c:pt idx="324">
                        <c:v>7488.2942708333339</c:v>
                      </c:pt>
                      <c:pt idx="325">
                        <c:v>6827.9036458333339</c:v>
                      </c:pt>
                      <c:pt idx="326">
                        <c:v>6167.5130208333339</c:v>
                      </c:pt>
                      <c:pt idx="327">
                        <c:v>5915.325520833333</c:v>
                      </c:pt>
                      <c:pt idx="328">
                        <c:v>5663.138020833333</c:v>
                      </c:pt>
                      <c:pt idx="329">
                        <c:v>5410.9505208333339</c:v>
                      </c:pt>
                      <c:pt idx="330">
                        <c:v>5158.7630208333339</c:v>
                      </c:pt>
                      <c:pt idx="331">
                        <c:v>4906.5755208333348</c:v>
                      </c:pt>
                      <c:pt idx="332">
                        <c:v>4807.8515625000018</c:v>
                      </c:pt>
                      <c:pt idx="333">
                        <c:v>4709.1276041666679</c:v>
                      </c:pt>
                      <c:pt idx="334">
                        <c:v>4610.4036458333339</c:v>
                      </c:pt>
                      <c:pt idx="335">
                        <c:v>4511.6796875</c:v>
                      </c:pt>
                      <c:pt idx="336">
                        <c:v>4412.9557291666661</c:v>
                      </c:pt>
                      <c:pt idx="337">
                        <c:v>4542.0182291666661</c:v>
                      </c:pt>
                      <c:pt idx="338">
                        <c:v>4671.0807291666661</c:v>
                      </c:pt>
                      <c:pt idx="339">
                        <c:v>4800.1432291666661</c:v>
                      </c:pt>
                      <c:pt idx="340">
                        <c:v>4929.2057291666661</c:v>
                      </c:pt>
                      <c:pt idx="341">
                        <c:v>5058.268229166667</c:v>
                      </c:pt>
                      <c:pt idx="342">
                        <c:v>5476.3671875000009</c:v>
                      </c:pt>
                      <c:pt idx="343">
                        <c:v>5894.4661458333339</c:v>
                      </c:pt>
                      <c:pt idx="344">
                        <c:v>6312.5651041666679</c:v>
                      </c:pt>
                      <c:pt idx="345">
                        <c:v>6730.6640625000018</c:v>
                      </c:pt>
                      <c:pt idx="346">
                        <c:v>7148.7630208333339</c:v>
                      </c:pt>
                      <c:pt idx="347">
                        <c:v>7757.3177083333339</c:v>
                      </c:pt>
                      <c:pt idx="348">
                        <c:v>8365.8723958333321</c:v>
                      </c:pt>
                      <c:pt idx="349">
                        <c:v>8974.4270833333339</c:v>
                      </c:pt>
                      <c:pt idx="350">
                        <c:v>9582.9817708333321</c:v>
                      </c:pt>
                      <c:pt idx="351">
                        <c:v>10191.536458333332</c:v>
                      </c:pt>
                      <c:pt idx="352">
                        <c:v>11133.59375</c:v>
                      </c:pt>
                      <c:pt idx="353">
                        <c:v>12075.651041666668</c:v>
                      </c:pt>
                      <c:pt idx="354">
                        <c:v>13017.708333333334</c:v>
                      </c:pt>
                      <c:pt idx="355">
                        <c:v>13959.765625</c:v>
                      </c:pt>
                      <c:pt idx="356">
                        <c:v>14901.822916666666</c:v>
                      </c:pt>
                      <c:pt idx="357">
                        <c:v>15785.78125</c:v>
                      </c:pt>
                      <c:pt idx="358">
                        <c:v>16669.739583333336</c:v>
                      </c:pt>
                      <c:pt idx="359">
                        <c:v>17553.697916666672</c:v>
                      </c:pt>
                      <c:pt idx="360">
                        <c:v>18437.656250000007</c:v>
                      </c:pt>
                      <c:pt idx="361">
                        <c:v>19321.614583333339</c:v>
                      </c:pt>
                      <c:pt idx="362">
                        <c:v>20233.346354166672</c:v>
                      </c:pt>
                      <c:pt idx="363">
                        <c:v>21145.078125000004</c:v>
                      </c:pt>
                      <c:pt idx="364">
                        <c:v>22056.809895833336</c:v>
                      </c:pt>
                      <c:pt idx="365">
                        <c:v>22968.541666666668</c:v>
                      </c:pt>
                      <c:pt idx="366">
                        <c:v>23880.273437499996</c:v>
                      </c:pt>
                      <c:pt idx="367">
                        <c:v>24534.700520833328</c:v>
                      </c:pt>
                      <c:pt idx="368">
                        <c:v>25189.127604166661</c:v>
                      </c:pt>
                      <c:pt idx="369">
                        <c:v>25843.554687499993</c:v>
                      </c:pt>
                      <c:pt idx="370">
                        <c:v>26497.981770833325</c:v>
                      </c:pt>
                      <c:pt idx="371">
                        <c:v>27152.408854166657</c:v>
                      </c:pt>
                      <c:pt idx="372">
                        <c:v>27635.885416666657</c:v>
                      </c:pt>
                      <c:pt idx="373">
                        <c:v>28119.361979166664</c:v>
                      </c:pt>
                      <c:pt idx="374">
                        <c:v>28602.838541666664</c:v>
                      </c:pt>
                      <c:pt idx="375">
                        <c:v>29086.315104166664</c:v>
                      </c:pt>
                      <c:pt idx="376">
                        <c:v>29569.791666666668</c:v>
                      </c:pt>
                      <c:pt idx="377">
                        <c:v>29971.25</c:v>
                      </c:pt>
                      <c:pt idx="378">
                        <c:v>30372.708333333332</c:v>
                      </c:pt>
                      <c:pt idx="379">
                        <c:v>30774.166666666668</c:v>
                      </c:pt>
                      <c:pt idx="380">
                        <c:v>31175.625</c:v>
                      </c:pt>
                      <c:pt idx="381">
                        <c:v>31577.083333333332</c:v>
                      </c:pt>
                      <c:pt idx="382">
                        <c:v>31560.507812499993</c:v>
                      </c:pt>
                      <c:pt idx="383">
                        <c:v>31543.932291666657</c:v>
                      </c:pt>
                      <c:pt idx="384">
                        <c:v>31527.356770833321</c:v>
                      </c:pt>
                      <c:pt idx="385">
                        <c:v>31510.781249999989</c:v>
                      </c:pt>
                      <c:pt idx="386">
                        <c:v>31494.205729166657</c:v>
                      </c:pt>
                      <c:pt idx="387">
                        <c:v>31481.171874999993</c:v>
                      </c:pt>
                      <c:pt idx="388">
                        <c:v>31468.138020833332</c:v>
                      </c:pt>
                      <c:pt idx="389">
                        <c:v>31455.104166666668</c:v>
                      </c:pt>
                      <c:pt idx="390">
                        <c:v>31442.0703125</c:v>
                      </c:pt>
                      <c:pt idx="391">
                        <c:v>31429.036458333336</c:v>
                      </c:pt>
                      <c:pt idx="392">
                        <c:v>31037.239583333343</c:v>
                      </c:pt>
                      <c:pt idx="393">
                        <c:v>30645.442708333343</c:v>
                      </c:pt>
                      <c:pt idx="394">
                        <c:v>30253.645833333343</c:v>
                      </c:pt>
                      <c:pt idx="395">
                        <c:v>29861.848958333336</c:v>
                      </c:pt>
                      <c:pt idx="396">
                        <c:v>29470.052083333336</c:v>
                      </c:pt>
                      <c:pt idx="397">
                        <c:v>28964.817708333332</c:v>
                      </c:pt>
                      <c:pt idx="398">
                        <c:v>28459.583333333332</c:v>
                      </c:pt>
                      <c:pt idx="399">
                        <c:v>27954.348958333332</c:v>
                      </c:pt>
                      <c:pt idx="400">
                        <c:v>27449.114583333325</c:v>
                      </c:pt>
                      <c:pt idx="401">
                        <c:v>26943.880208333325</c:v>
                      </c:pt>
                      <c:pt idx="402">
                        <c:v>26589.257812499989</c:v>
                      </c:pt>
                      <c:pt idx="403">
                        <c:v>26234.635416666664</c:v>
                      </c:pt>
                      <c:pt idx="404">
                        <c:v>25880.013020833328</c:v>
                      </c:pt>
                      <c:pt idx="405">
                        <c:v>25525.390624999996</c:v>
                      </c:pt>
                      <c:pt idx="406">
                        <c:v>25170.768229166664</c:v>
                      </c:pt>
                      <c:pt idx="407">
                        <c:v>24701.640625</c:v>
                      </c:pt>
                      <c:pt idx="408">
                        <c:v>24232.513020833336</c:v>
                      </c:pt>
                      <c:pt idx="409">
                        <c:v>23763.385416666672</c:v>
                      </c:pt>
                      <c:pt idx="410">
                        <c:v>23294.257812500007</c:v>
                      </c:pt>
                      <c:pt idx="411">
                        <c:v>22825.130208333339</c:v>
                      </c:pt>
                      <c:pt idx="412">
                        <c:v>22503.893229166672</c:v>
                      </c:pt>
                      <c:pt idx="413">
                        <c:v>22182.656250000007</c:v>
                      </c:pt>
                      <c:pt idx="414">
                        <c:v>21861.419270833339</c:v>
                      </c:pt>
                      <c:pt idx="415">
                        <c:v>21540.182291666672</c:v>
                      </c:pt>
                      <c:pt idx="416">
                        <c:v>21218.945312500004</c:v>
                      </c:pt>
                      <c:pt idx="417">
                        <c:v>20982.2265625</c:v>
                      </c:pt>
                      <c:pt idx="418">
                        <c:v>20745.507812499996</c:v>
                      </c:pt>
                      <c:pt idx="419">
                        <c:v>20508.789062499993</c:v>
                      </c:pt>
                      <c:pt idx="420">
                        <c:v>20272.070312499993</c:v>
                      </c:pt>
                      <c:pt idx="421">
                        <c:v>20035.351562499993</c:v>
                      </c:pt>
                      <c:pt idx="422">
                        <c:v>19946.927083333328</c:v>
                      </c:pt>
                      <c:pt idx="423">
                        <c:v>19858.502604166664</c:v>
                      </c:pt>
                      <c:pt idx="424">
                        <c:v>19770.078125</c:v>
                      </c:pt>
                      <c:pt idx="425">
                        <c:v>19681.653645833336</c:v>
                      </c:pt>
                      <c:pt idx="426">
                        <c:v>19593.229166666672</c:v>
                      </c:pt>
                      <c:pt idx="427">
                        <c:v>19600.468750000007</c:v>
                      </c:pt>
                      <c:pt idx="428">
                        <c:v>19607.708333333336</c:v>
                      </c:pt>
                      <c:pt idx="429">
                        <c:v>19614.947916666668</c:v>
                      </c:pt>
                      <c:pt idx="430">
                        <c:v>19622.1875</c:v>
                      </c:pt>
                      <c:pt idx="431">
                        <c:v>19629.427083333328</c:v>
                      </c:pt>
                      <c:pt idx="432">
                        <c:v>19586.614583333328</c:v>
                      </c:pt>
                      <c:pt idx="433">
                        <c:v>19543.802083333325</c:v>
                      </c:pt>
                      <c:pt idx="434">
                        <c:v>19500.989583333328</c:v>
                      </c:pt>
                      <c:pt idx="435">
                        <c:v>19458.177083333328</c:v>
                      </c:pt>
                      <c:pt idx="436">
                        <c:v>19415.364583333332</c:v>
                      </c:pt>
                      <c:pt idx="437">
                        <c:v>19250.794270833336</c:v>
                      </c:pt>
                      <c:pt idx="438">
                        <c:v>19086.223958333336</c:v>
                      </c:pt>
                      <c:pt idx="439">
                        <c:v>18921.653645833336</c:v>
                      </c:pt>
                      <c:pt idx="440">
                        <c:v>18757.083333333332</c:v>
                      </c:pt>
                      <c:pt idx="441">
                        <c:v>18592.513020833328</c:v>
                      </c:pt>
                      <c:pt idx="442">
                        <c:v>18151.263020833332</c:v>
                      </c:pt>
                      <c:pt idx="443">
                        <c:v>17710.013020833332</c:v>
                      </c:pt>
                      <c:pt idx="444">
                        <c:v>17268.763020833336</c:v>
                      </c:pt>
                      <c:pt idx="445">
                        <c:v>16827.513020833336</c:v>
                      </c:pt>
                      <c:pt idx="446">
                        <c:v>16386.263020833339</c:v>
                      </c:pt>
                      <c:pt idx="447">
                        <c:v>15856.901041666672</c:v>
                      </c:pt>
                      <c:pt idx="448">
                        <c:v>15327.539062500004</c:v>
                      </c:pt>
                      <c:pt idx="449">
                        <c:v>14798.177083333334</c:v>
                      </c:pt>
                      <c:pt idx="450">
                        <c:v>14268.815104166666</c:v>
                      </c:pt>
                      <c:pt idx="451">
                        <c:v>13739.453125</c:v>
                      </c:pt>
                      <c:pt idx="452">
                        <c:v>13273.333333333332</c:v>
                      </c:pt>
                      <c:pt idx="453">
                        <c:v>12807.213541666662</c:v>
                      </c:pt>
                      <c:pt idx="454">
                        <c:v>12341.093749999996</c:v>
                      </c:pt>
                      <c:pt idx="455">
                        <c:v>11874.973958333332</c:v>
                      </c:pt>
                      <c:pt idx="456">
                        <c:v>11408.854166666666</c:v>
                      </c:pt>
                      <c:pt idx="457">
                        <c:v>11002.643229166666</c:v>
                      </c:pt>
                      <c:pt idx="458">
                        <c:v>10596.432291666666</c:v>
                      </c:pt>
                      <c:pt idx="459">
                        <c:v>10190.221354166666</c:v>
                      </c:pt>
                      <c:pt idx="460">
                        <c:v>9784.0104166666661</c:v>
                      </c:pt>
                      <c:pt idx="461">
                        <c:v>9377.7994791666679</c:v>
                      </c:pt>
                      <c:pt idx="462">
                        <c:v>9143.9453125000036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E057-4496-AE94-19608BBB7475}"/>
                  </c:ext>
                </c:extLst>
              </c15:ser>
            </c15:filteredLineSeries>
          </c:ext>
        </c:extLst>
      </c:lineChart>
      <c:dateAx>
        <c:axId val="878866431"/>
        <c:scaling>
          <c:orientation val="minMax"/>
        </c:scaling>
        <c:delete val="0"/>
        <c:axPos val="b"/>
        <c:numFmt formatCode="[$-409]mmm\-yy;@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878858271"/>
        <c:crosses val="autoZero"/>
        <c:auto val="1"/>
        <c:lblOffset val="100"/>
        <c:baseTimeUnit val="days"/>
      </c:dateAx>
      <c:valAx>
        <c:axId val="878858271"/>
        <c:scaling>
          <c:orientation val="minMax"/>
          <c:max val="110"/>
          <c:min val="5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878866431"/>
        <c:crosses val="autoZero"/>
        <c:crossBetween val="between"/>
        <c:majorUnit val="10"/>
      </c:valAx>
      <c:valAx>
        <c:axId val="2110565311"/>
        <c:scaling>
          <c:orientation val="minMax"/>
        </c:scaling>
        <c:delete val="1"/>
        <c:axPos val="r"/>
        <c:numFmt formatCode="#,##0" sourceLinked="0"/>
        <c:majorTickMark val="out"/>
        <c:minorTickMark val="none"/>
        <c:tickLblPos val="nextTo"/>
        <c:crossAx val="2110571071"/>
        <c:crosses val="max"/>
        <c:crossBetween val="between"/>
      </c:valAx>
      <c:catAx>
        <c:axId val="2110571071"/>
        <c:scaling>
          <c:orientation val="minMax"/>
        </c:scaling>
        <c:delete val="1"/>
        <c:axPos val="b"/>
        <c:numFmt formatCode="m/d/yyyy" sourceLinked="1"/>
        <c:majorTickMark val="out"/>
        <c:minorTickMark val="none"/>
        <c:tickLblPos val="nextTo"/>
        <c:crossAx val="2110565311"/>
        <c:crosses val="autoZero"/>
        <c:auto val="1"/>
        <c:lblAlgn val="ctr"/>
        <c:lblOffset val="100"/>
        <c:noMultiLvlLbl val="1"/>
      </c:cat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959086319237884"/>
          <c:y val="9.9518417774933254E-2"/>
          <c:w val="0.81599094827160901"/>
          <c:h val="0.6805224896821905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US Cotton Production</c:v>
                </c:pt>
              </c:strCache>
            </c:strRef>
          </c:tx>
          <c:spPr>
            <a:solidFill>
              <a:srgbClr val="7F7F7F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274-46E8-B129-CEABDF032FE7}"/>
              </c:ext>
            </c:extLst>
          </c:dPt>
          <c:dPt>
            <c:idx val="1"/>
            <c:invertIfNegative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274-46E8-B129-CEABDF032FE7}"/>
              </c:ext>
            </c:extLst>
          </c:dPt>
          <c:dPt>
            <c:idx val="2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274-46E8-B129-CEABDF032FE7}"/>
              </c:ext>
            </c:extLst>
          </c:dPt>
          <c:dLbls>
            <c:dLbl>
              <c:idx val="0"/>
              <c:layout>
                <c:manualLayout>
                  <c:x val="-4.2842490497110482E-3"/>
                  <c:y val="1.297530010684432E-2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chemeClr val="tx1"/>
                        </a:solidFill>
                      </a:rPr>
                      <a:t>6M</a:t>
                    </a:r>
                    <a:r>
                      <a:rPr lang="en-US" baseline="0" dirty="0">
                        <a:solidFill>
                          <a:schemeClr val="tx1"/>
                        </a:solidFill>
                      </a:rPr>
                      <a:t> Pacas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6927798793822029"/>
                      <c:h val="0.1608026579574011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1-E274-46E8-B129-CEABDF032FE7}"/>
                </c:ext>
              </c:extLst>
            </c:dLbl>
            <c:dLbl>
              <c:idx val="1"/>
              <c:layout>
                <c:manualLayout>
                  <c:x val="-6.369261136735002E-3"/>
                  <c:y val="2.9026331904470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>
                        <a:solidFill>
                          <a:schemeClr val="tx1"/>
                        </a:solidFill>
                      </a:rPr>
                      <a:t>15M Pacas</a:t>
                    </a:r>
                  </a:p>
                </c:rich>
              </c:tx>
              <c:numFmt formatCode="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3725960190167779"/>
                      <c:h val="0.12099792621595588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3-E274-46E8-B129-CEABDF032FE7}"/>
                </c:ext>
              </c:extLst>
            </c:dLbl>
            <c:dLbl>
              <c:idx val="2"/>
              <c:layout>
                <c:manualLayout>
                  <c:x val="-1.0443036933814846E-2"/>
                  <c:y val="3.7248863469716967E-2"/>
                </c:manualLayout>
              </c:layout>
              <c:tx>
                <c:rich>
                  <a:bodyPr/>
                  <a:lstStyle/>
                  <a:p>
                    <a:r>
                      <a:rPr lang="en-US">
                        <a:solidFill>
                          <a:schemeClr val="tx1"/>
                        </a:solidFill>
                      </a:rPr>
                      <a:t>6M Bales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272607667436694"/>
                      <c:h val="0.19784467768629668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5-E274-46E8-B129-CEABDF032FE7}"/>
                </c:ext>
              </c:extLst>
            </c:dLbl>
            <c:numFmt formatCode="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2022/23</c:v>
                </c:pt>
                <c:pt idx="1">
                  <c:v>2023/24</c:v>
                </c:pt>
                <c:pt idx="2">
                  <c:v>2024/25</c:v>
                </c:pt>
              </c:strCache>
            </c:strRef>
          </c:cat>
          <c:val>
            <c:numRef>
              <c:f>Sheet1!$B$2:$B$4</c:f>
              <c:numCache>
                <c:formatCode>#,##0</c:formatCode>
                <c:ptCount val="3"/>
                <c:pt idx="0">
                  <c:v>6.2</c:v>
                </c:pt>
                <c:pt idx="1">
                  <c:v>14.97</c:v>
                </c:pt>
                <c:pt idx="2" formatCode="General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274-46E8-B129-CEABDF032F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60723456"/>
        <c:axId val="760735936"/>
      </c:barChart>
      <c:catAx>
        <c:axId val="760723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60735936"/>
        <c:crosses val="autoZero"/>
        <c:auto val="1"/>
        <c:lblAlgn val="ctr"/>
        <c:lblOffset val="100"/>
        <c:noMultiLvlLbl val="0"/>
      </c:catAx>
      <c:valAx>
        <c:axId val="760735936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7607234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4230973057516866E-2"/>
          <c:y val="2.4947863648667707E-2"/>
          <c:w val="0.93076251870702931"/>
          <c:h val="0.82432870873412556"/>
        </c:manualLayout>
      </c:layout>
      <c:lineChart>
        <c:grouping val="standard"/>
        <c:varyColors val="0"/>
        <c:ser>
          <c:idx val="0"/>
          <c:order val="0"/>
          <c:tx>
            <c:strRef>
              <c:f>Sheet1!$J$3</c:f>
              <c:strCache>
                <c:ptCount val="1"/>
                <c:pt idx="0">
                  <c:v>NY Nearby</c:v>
                </c:pt>
              </c:strCache>
            </c:strRef>
          </c:tx>
          <c:spPr>
            <a:ln w="2857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Sheet1!$I$4:$I$466</c:f>
              <c:numCache>
                <c:formatCode>m/d/yyyy</c:formatCode>
                <c:ptCount val="463"/>
                <c:pt idx="0">
                  <c:v>45139</c:v>
                </c:pt>
                <c:pt idx="1">
                  <c:v>45140</c:v>
                </c:pt>
                <c:pt idx="2">
                  <c:v>45141</c:v>
                </c:pt>
                <c:pt idx="3">
                  <c:v>45142</c:v>
                </c:pt>
                <c:pt idx="4">
                  <c:v>45145</c:v>
                </c:pt>
                <c:pt idx="5">
                  <c:v>45146</c:v>
                </c:pt>
                <c:pt idx="6">
                  <c:v>45147</c:v>
                </c:pt>
                <c:pt idx="7">
                  <c:v>45148</c:v>
                </c:pt>
                <c:pt idx="8">
                  <c:v>45149</c:v>
                </c:pt>
                <c:pt idx="9">
                  <c:v>45152</c:v>
                </c:pt>
                <c:pt idx="10">
                  <c:v>45153</c:v>
                </c:pt>
                <c:pt idx="11">
                  <c:v>45154</c:v>
                </c:pt>
                <c:pt idx="12">
                  <c:v>45155</c:v>
                </c:pt>
                <c:pt idx="13">
                  <c:v>45156</c:v>
                </c:pt>
                <c:pt idx="14">
                  <c:v>45159</c:v>
                </c:pt>
                <c:pt idx="15">
                  <c:v>45160</c:v>
                </c:pt>
                <c:pt idx="16">
                  <c:v>45161</c:v>
                </c:pt>
                <c:pt idx="17">
                  <c:v>45162</c:v>
                </c:pt>
                <c:pt idx="18">
                  <c:v>45163</c:v>
                </c:pt>
                <c:pt idx="19">
                  <c:v>45166</c:v>
                </c:pt>
                <c:pt idx="20">
                  <c:v>45167</c:v>
                </c:pt>
                <c:pt idx="21">
                  <c:v>45168</c:v>
                </c:pt>
                <c:pt idx="22">
                  <c:v>45169</c:v>
                </c:pt>
                <c:pt idx="23">
                  <c:v>45170</c:v>
                </c:pt>
                <c:pt idx="24">
                  <c:v>45173</c:v>
                </c:pt>
                <c:pt idx="25">
                  <c:v>45174</c:v>
                </c:pt>
                <c:pt idx="26">
                  <c:v>45175</c:v>
                </c:pt>
                <c:pt idx="27">
                  <c:v>45176</c:v>
                </c:pt>
                <c:pt idx="28">
                  <c:v>45177</c:v>
                </c:pt>
                <c:pt idx="29">
                  <c:v>45180</c:v>
                </c:pt>
                <c:pt idx="30">
                  <c:v>45181</c:v>
                </c:pt>
                <c:pt idx="31">
                  <c:v>45182</c:v>
                </c:pt>
                <c:pt idx="32">
                  <c:v>45183</c:v>
                </c:pt>
                <c:pt idx="33">
                  <c:v>45184</c:v>
                </c:pt>
                <c:pt idx="34">
                  <c:v>45187</c:v>
                </c:pt>
                <c:pt idx="35">
                  <c:v>45188</c:v>
                </c:pt>
                <c:pt idx="36">
                  <c:v>45189</c:v>
                </c:pt>
                <c:pt idx="37">
                  <c:v>45190</c:v>
                </c:pt>
                <c:pt idx="38">
                  <c:v>45191</c:v>
                </c:pt>
                <c:pt idx="39">
                  <c:v>45194</c:v>
                </c:pt>
                <c:pt idx="40">
                  <c:v>45195</c:v>
                </c:pt>
                <c:pt idx="41">
                  <c:v>45196</c:v>
                </c:pt>
                <c:pt idx="42">
                  <c:v>45197</c:v>
                </c:pt>
                <c:pt idx="43">
                  <c:v>45198</c:v>
                </c:pt>
                <c:pt idx="44">
                  <c:v>45201</c:v>
                </c:pt>
                <c:pt idx="45">
                  <c:v>45202</c:v>
                </c:pt>
                <c:pt idx="46">
                  <c:v>45203</c:v>
                </c:pt>
                <c:pt idx="47">
                  <c:v>45204</c:v>
                </c:pt>
                <c:pt idx="48">
                  <c:v>45205</c:v>
                </c:pt>
                <c:pt idx="49">
                  <c:v>45208</c:v>
                </c:pt>
                <c:pt idx="50">
                  <c:v>45209</c:v>
                </c:pt>
                <c:pt idx="51">
                  <c:v>45210</c:v>
                </c:pt>
                <c:pt idx="52">
                  <c:v>45211</c:v>
                </c:pt>
                <c:pt idx="53">
                  <c:v>45212</c:v>
                </c:pt>
                <c:pt idx="54">
                  <c:v>45215</c:v>
                </c:pt>
                <c:pt idx="55">
                  <c:v>45216</c:v>
                </c:pt>
                <c:pt idx="56">
                  <c:v>45217</c:v>
                </c:pt>
                <c:pt idx="57">
                  <c:v>45218</c:v>
                </c:pt>
                <c:pt idx="58">
                  <c:v>45219</c:v>
                </c:pt>
                <c:pt idx="59">
                  <c:v>45222</c:v>
                </c:pt>
                <c:pt idx="60">
                  <c:v>45223</c:v>
                </c:pt>
                <c:pt idx="61">
                  <c:v>45224</c:v>
                </c:pt>
                <c:pt idx="62">
                  <c:v>45225</c:v>
                </c:pt>
                <c:pt idx="63">
                  <c:v>45226</c:v>
                </c:pt>
                <c:pt idx="64">
                  <c:v>45229</c:v>
                </c:pt>
                <c:pt idx="65">
                  <c:v>45230</c:v>
                </c:pt>
                <c:pt idx="66">
                  <c:v>45231</c:v>
                </c:pt>
                <c:pt idx="67">
                  <c:v>45232</c:v>
                </c:pt>
                <c:pt idx="68">
                  <c:v>45233</c:v>
                </c:pt>
                <c:pt idx="69">
                  <c:v>45236</c:v>
                </c:pt>
                <c:pt idx="70">
                  <c:v>45237</c:v>
                </c:pt>
                <c:pt idx="71">
                  <c:v>45238</c:v>
                </c:pt>
                <c:pt idx="72">
                  <c:v>45239</c:v>
                </c:pt>
                <c:pt idx="73">
                  <c:v>45240</c:v>
                </c:pt>
                <c:pt idx="74">
                  <c:v>45243</c:v>
                </c:pt>
                <c:pt idx="75">
                  <c:v>45244</c:v>
                </c:pt>
                <c:pt idx="76">
                  <c:v>45245</c:v>
                </c:pt>
                <c:pt idx="77">
                  <c:v>45246</c:v>
                </c:pt>
                <c:pt idx="78">
                  <c:v>45247</c:v>
                </c:pt>
                <c:pt idx="79">
                  <c:v>45250</c:v>
                </c:pt>
                <c:pt idx="80">
                  <c:v>45251</c:v>
                </c:pt>
                <c:pt idx="81">
                  <c:v>45252</c:v>
                </c:pt>
                <c:pt idx="82">
                  <c:v>45253</c:v>
                </c:pt>
                <c:pt idx="83">
                  <c:v>45254</c:v>
                </c:pt>
                <c:pt idx="84">
                  <c:v>45257</c:v>
                </c:pt>
                <c:pt idx="85">
                  <c:v>45258</c:v>
                </c:pt>
                <c:pt idx="86">
                  <c:v>45259</c:v>
                </c:pt>
                <c:pt idx="87">
                  <c:v>45260</c:v>
                </c:pt>
                <c:pt idx="88">
                  <c:v>45261</c:v>
                </c:pt>
                <c:pt idx="89">
                  <c:v>45264</c:v>
                </c:pt>
                <c:pt idx="90">
                  <c:v>45265</c:v>
                </c:pt>
                <c:pt idx="91">
                  <c:v>45266</c:v>
                </c:pt>
                <c:pt idx="92">
                  <c:v>45267</c:v>
                </c:pt>
                <c:pt idx="93">
                  <c:v>45268</c:v>
                </c:pt>
                <c:pt idx="94">
                  <c:v>45271</c:v>
                </c:pt>
                <c:pt idx="95">
                  <c:v>45272</c:v>
                </c:pt>
                <c:pt idx="96">
                  <c:v>45273</c:v>
                </c:pt>
                <c:pt idx="97">
                  <c:v>45274</c:v>
                </c:pt>
                <c:pt idx="98">
                  <c:v>45275</c:v>
                </c:pt>
                <c:pt idx="99">
                  <c:v>45278</c:v>
                </c:pt>
                <c:pt idx="100">
                  <c:v>45279</c:v>
                </c:pt>
                <c:pt idx="101">
                  <c:v>45280</c:v>
                </c:pt>
                <c:pt idx="102">
                  <c:v>45281</c:v>
                </c:pt>
                <c:pt idx="103">
                  <c:v>45282</c:v>
                </c:pt>
                <c:pt idx="104">
                  <c:v>45285</c:v>
                </c:pt>
                <c:pt idx="105">
                  <c:v>45286</c:v>
                </c:pt>
                <c:pt idx="106">
                  <c:v>45287</c:v>
                </c:pt>
                <c:pt idx="107">
                  <c:v>45288</c:v>
                </c:pt>
                <c:pt idx="108">
                  <c:v>45289</c:v>
                </c:pt>
                <c:pt idx="109">
                  <c:v>45292</c:v>
                </c:pt>
                <c:pt idx="110">
                  <c:v>45293</c:v>
                </c:pt>
                <c:pt idx="111">
                  <c:v>45294</c:v>
                </c:pt>
                <c:pt idx="112">
                  <c:v>45295</c:v>
                </c:pt>
                <c:pt idx="113">
                  <c:v>45296</c:v>
                </c:pt>
                <c:pt idx="114">
                  <c:v>45299</c:v>
                </c:pt>
                <c:pt idx="115">
                  <c:v>45300</c:v>
                </c:pt>
                <c:pt idx="116">
                  <c:v>45301</c:v>
                </c:pt>
                <c:pt idx="117">
                  <c:v>45302</c:v>
                </c:pt>
                <c:pt idx="118">
                  <c:v>45303</c:v>
                </c:pt>
                <c:pt idx="119">
                  <c:v>45306</c:v>
                </c:pt>
                <c:pt idx="120">
                  <c:v>45307</c:v>
                </c:pt>
                <c:pt idx="121">
                  <c:v>45308</c:v>
                </c:pt>
                <c:pt idx="122">
                  <c:v>45309</c:v>
                </c:pt>
                <c:pt idx="123">
                  <c:v>45310</c:v>
                </c:pt>
                <c:pt idx="124">
                  <c:v>45313</c:v>
                </c:pt>
                <c:pt idx="125">
                  <c:v>45314</c:v>
                </c:pt>
                <c:pt idx="126">
                  <c:v>45315</c:v>
                </c:pt>
                <c:pt idx="127">
                  <c:v>45316</c:v>
                </c:pt>
                <c:pt idx="128">
                  <c:v>45317</c:v>
                </c:pt>
                <c:pt idx="129">
                  <c:v>45320</c:v>
                </c:pt>
                <c:pt idx="130">
                  <c:v>45321</c:v>
                </c:pt>
                <c:pt idx="131">
                  <c:v>45322</c:v>
                </c:pt>
                <c:pt idx="132">
                  <c:v>45323</c:v>
                </c:pt>
                <c:pt idx="133">
                  <c:v>45324</c:v>
                </c:pt>
                <c:pt idx="134">
                  <c:v>45327</c:v>
                </c:pt>
                <c:pt idx="135">
                  <c:v>45328</c:v>
                </c:pt>
                <c:pt idx="136">
                  <c:v>45329</c:v>
                </c:pt>
                <c:pt idx="137">
                  <c:v>45330</c:v>
                </c:pt>
                <c:pt idx="138">
                  <c:v>45331</c:v>
                </c:pt>
                <c:pt idx="139">
                  <c:v>45334</c:v>
                </c:pt>
                <c:pt idx="140">
                  <c:v>45335</c:v>
                </c:pt>
                <c:pt idx="141">
                  <c:v>45336</c:v>
                </c:pt>
                <c:pt idx="142">
                  <c:v>45337</c:v>
                </c:pt>
                <c:pt idx="143">
                  <c:v>45338</c:v>
                </c:pt>
                <c:pt idx="144">
                  <c:v>45341</c:v>
                </c:pt>
                <c:pt idx="145">
                  <c:v>45342</c:v>
                </c:pt>
                <c:pt idx="146">
                  <c:v>45343</c:v>
                </c:pt>
                <c:pt idx="147">
                  <c:v>45344</c:v>
                </c:pt>
                <c:pt idx="148">
                  <c:v>45345</c:v>
                </c:pt>
                <c:pt idx="149">
                  <c:v>45348</c:v>
                </c:pt>
                <c:pt idx="150">
                  <c:v>45349</c:v>
                </c:pt>
                <c:pt idx="151">
                  <c:v>45350</c:v>
                </c:pt>
                <c:pt idx="152">
                  <c:v>45351</c:v>
                </c:pt>
                <c:pt idx="153">
                  <c:v>45352</c:v>
                </c:pt>
                <c:pt idx="154">
                  <c:v>45355</c:v>
                </c:pt>
                <c:pt idx="155">
                  <c:v>45356</c:v>
                </c:pt>
                <c:pt idx="156">
                  <c:v>45357</c:v>
                </c:pt>
                <c:pt idx="157">
                  <c:v>45358</c:v>
                </c:pt>
                <c:pt idx="158">
                  <c:v>45359</c:v>
                </c:pt>
                <c:pt idx="159">
                  <c:v>45362</c:v>
                </c:pt>
                <c:pt idx="160">
                  <c:v>45363</c:v>
                </c:pt>
                <c:pt idx="161">
                  <c:v>45364</c:v>
                </c:pt>
                <c:pt idx="162">
                  <c:v>45365</c:v>
                </c:pt>
                <c:pt idx="163">
                  <c:v>45366</c:v>
                </c:pt>
                <c:pt idx="164">
                  <c:v>45369</c:v>
                </c:pt>
                <c:pt idx="165">
                  <c:v>45370</c:v>
                </c:pt>
                <c:pt idx="166">
                  <c:v>45371</c:v>
                </c:pt>
                <c:pt idx="167">
                  <c:v>45372</c:v>
                </c:pt>
                <c:pt idx="168">
                  <c:v>45373</c:v>
                </c:pt>
                <c:pt idx="169">
                  <c:v>45376</c:v>
                </c:pt>
                <c:pt idx="170">
                  <c:v>45377</c:v>
                </c:pt>
                <c:pt idx="171">
                  <c:v>45378</c:v>
                </c:pt>
                <c:pt idx="172">
                  <c:v>45379</c:v>
                </c:pt>
                <c:pt idx="173">
                  <c:v>45380</c:v>
                </c:pt>
                <c:pt idx="174">
                  <c:v>45383</c:v>
                </c:pt>
                <c:pt idx="175">
                  <c:v>45384</c:v>
                </c:pt>
                <c:pt idx="176">
                  <c:v>45385</c:v>
                </c:pt>
                <c:pt idx="177">
                  <c:v>45386</c:v>
                </c:pt>
                <c:pt idx="178">
                  <c:v>45387</c:v>
                </c:pt>
                <c:pt idx="179">
                  <c:v>45390</c:v>
                </c:pt>
                <c:pt idx="180">
                  <c:v>45391</c:v>
                </c:pt>
                <c:pt idx="181">
                  <c:v>45392</c:v>
                </c:pt>
                <c:pt idx="182">
                  <c:v>45393</c:v>
                </c:pt>
                <c:pt idx="183">
                  <c:v>45394</c:v>
                </c:pt>
                <c:pt idx="184">
                  <c:v>45397</c:v>
                </c:pt>
                <c:pt idx="185">
                  <c:v>45398</c:v>
                </c:pt>
                <c:pt idx="186">
                  <c:v>45399</c:v>
                </c:pt>
                <c:pt idx="187">
                  <c:v>45400</c:v>
                </c:pt>
                <c:pt idx="188">
                  <c:v>45401</c:v>
                </c:pt>
                <c:pt idx="189">
                  <c:v>45404</c:v>
                </c:pt>
                <c:pt idx="190">
                  <c:v>45405</c:v>
                </c:pt>
                <c:pt idx="191">
                  <c:v>45406</c:v>
                </c:pt>
                <c:pt idx="192">
                  <c:v>45407</c:v>
                </c:pt>
                <c:pt idx="193">
                  <c:v>45408</c:v>
                </c:pt>
                <c:pt idx="194">
                  <c:v>45411</c:v>
                </c:pt>
                <c:pt idx="195">
                  <c:v>45412</c:v>
                </c:pt>
                <c:pt idx="196">
                  <c:v>45413</c:v>
                </c:pt>
                <c:pt idx="197">
                  <c:v>45414</c:v>
                </c:pt>
                <c:pt idx="198">
                  <c:v>45415</c:v>
                </c:pt>
                <c:pt idx="199">
                  <c:v>45418</c:v>
                </c:pt>
                <c:pt idx="200">
                  <c:v>45419</c:v>
                </c:pt>
                <c:pt idx="201">
                  <c:v>45420</c:v>
                </c:pt>
                <c:pt idx="202">
                  <c:v>45421</c:v>
                </c:pt>
                <c:pt idx="203">
                  <c:v>45422</c:v>
                </c:pt>
                <c:pt idx="204">
                  <c:v>45425</c:v>
                </c:pt>
                <c:pt idx="205">
                  <c:v>45426</c:v>
                </c:pt>
                <c:pt idx="206">
                  <c:v>45427</c:v>
                </c:pt>
                <c:pt idx="207">
                  <c:v>45428</c:v>
                </c:pt>
                <c:pt idx="208">
                  <c:v>45429</c:v>
                </c:pt>
                <c:pt idx="209">
                  <c:v>45432</c:v>
                </c:pt>
                <c:pt idx="210">
                  <c:v>45433</c:v>
                </c:pt>
                <c:pt idx="211">
                  <c:v>45434</c:v>
                </c:pt>
                <c:pt idx="212">
                  <c:v>45435</c:v>
                </c:pt>
                <c:pt idx="213">
                  <c:v>45436</c:v>
                </c:pt>
                <c:pt idx="214">
                  <c:v>45439</c:v>
                </c:pt>
                <c:pt idx="215">
                  <c:v>45440</c:v>
                </c:pt>
                <c:pt idx="216">
                  <c:v>45441</c:v>
                </c:pt>
                <c:pt idx="217">
                  <c:v>45442</c:v>
                </c:pt>
                <c:pt idx="218">
                  <c:v>45443</c:v>
                </c:pt>
                <c:pt idx="219">
                  <c:v>45446</c:v>
                </c:pt>
                <c:pt idx="220">
                  <c:v>45447</c:v>
                </c:pt>
                <c:pt idx="221">
                  <c:v>45448</c:v>
                </c:pt>
                <c:pt idx="222">
                  <c:v>45449</c:v>
                </c:pt>
                <c:pt idx="223">
                  <c:v>45450</c:v>
                </c:pt>
                <c:pt idx="224">
                  <c:v>45453</c:v>
                </c:pt>
                <c:pt idx="225">
                  <c:v>45454</c:v>
                </c:pt>
                <c:pt idx="226">
                  <c:v>45455</c:v>
                </c:pt>
                <c:pt idx="227">
                  <c:v>45456</c:v>
                </c:pt>
                <c:pt idx="228">
                  <c:v>45457</c:v>
                </c:pt>
                <c:pt idx="229">
                  <c:v>45460</c:v>
                </c:pt>
                <c:pt idx="230">
                  <c:v>45461</c:v>
                </c:pt>
                <c:pt idx="231">
                  <c:v>45462</c:v>
                </c:pt>
                <c:pt idx="232">
                  <c:v>45463</c:v>
                </c:pt>
                <c:pt idx="233">
                  <c:v>45464</c:v>
                </c:pt>
                <c:pt idx="234">
                  <c:v>45467</c:v>
                </c:pt>
                <c:pt idx="235">
                  <c:v>45468</c:v>
                </c:pt>
                <c:pt idx="236">
                  <c:v>45469</c:v>
                </c:pt>
                <c:pt idx="237">
                  <c:v>45470</c:v>
                </c:pt>
                <c:pt idx="238">
                  <c:v>45471</c:v>
                </c:pt>
                <c:pt idx="239">
                  <c:v>45474</c:v>
                </c:pt>
                <c:pt idx="240">
                  <c:v>45475</c:v>
                </c:pt>
                <c:pt idx="241">
                  <c:v>45476</c:v>
                </c:pt>
                <c:pt idx="242">
                  <c:v>45477</c:v>
                </c:pt>
                <c:pt idx="243">
                  <c:v>45478</c:v>
                </c:pt>
                <c:pt idx="244">
                  <c:v>45481</c:v>
                </c:pt>
                <c:pt idx="245">
                  <c:v>45482</c:v>
                </c:pt>
                <c:pt idx="246">
                  <c:v>45483</c:v>
                </c:pt>
                <c:pt idx="247">
                  <c:v>45484</c:v>
                </c:pt>
                <c:pt idx="248">
                  <c:v>45485</c:v>
                </c:pt>
                <c:pt idx="249">
                  <c:v>45488</c:v>
                </c:pt>
                <c:pt idx="250">
                  <c:v>45489</c:v>
                </c:pt>
                <c:pt idx="251">
                  <c:v>45490</c:v>
                </c:pt>
                <c:pt idx="252">
                  <c:v>45491</c:v>
                </c:pt>
                <c:pt idx="253">
                  <c:v>45492</c:v>
                </c:pt>
                <c:pt idx="254">
                  <c:v>45495</c:v>
                </c:pt>
                <c:pt idx="255">
                  <c:v>45496</c:v>
                </c:pt>
                <c:pt idx="256">
                  <c:v>45497</c:v>
                </c:pt>
                <c:pt idx="257">
                  <c:v>45498</c:v>
                </c:pt>
                <c:pt idx="258">
                  <c:v>45499</c:v>
                </c:pt>
                <c:pt idx="259">
                  <c:v>45502</c:v>
                </c:pt>
                <c:pt idx="260">
                  <c:v>45503</c:v>
                </c:pt>
                <c:pt idx="261">
                  <c:v>45504</c:v>
                </c:pt>
                <c:pt idx="262">
                  <c:v>45505</c:v>
                </c:pt>
                <c:pt idx="263">
                  <c:v>45506</c:v>
                </c:pt>
                <c:pt idx="264">
                  <c:v>45509</c:v>
                </c:pt>
                <c:pt idx="265">
                  <c:v>45510</c:v>
                </c:pt>
                <c:pt idx="266">
                  <c:v>45511</c:v>
                </c:pt>
                <c:pt idx="267">
                  <c:v>45512</c:v>
                </c:pt>
                <c:pt idx="268">
                  <c:v>45513</c:v>
                </c:pt>
                <c:pt idx="269">
                  <c:v>45516</c:v>
                </c:pt>
                <c:pt idx="270">
                  <c:v>45517</c:v>
                </c:pt>
                <c:pt idx="271">
                  <c:v>45518</c:v>
                </c:pt>
                <c:pt idx="272">
                  <c:v>45519</c:v>
                </c:pt>
                <c:pt idx="273">
                  <c:v>45520</c:v>
                </c:pt>
                <c:pt idx="274">
                  <c:v>45523</c:v>
                </c:pt>
                <c:pt idx="275">
                  <c:v>45524</c:v>
                </c:pt>
                <c:pt idx="276">
                  <c:v>45525</c:v>
                </c:pt>
                <c:pt idx="277">
                  <c:v>45526</c:v>
                </c:pt>
                <c:pt idx="278">
                  <c:v>45527</c:v>
                </c:pt>
                <c:pt idx="279">
                  <c:v>45530</c:v>
                </c:pt>
                <c:pt idx="280">
                  <c:v>45531</c:v>
                </c:pt>
                <c:pt idx="281">
                  <c:v>45532</c:v>
                </c:pt>
                <c:pt idx="282">
                  <c:v>45533</c:v>
                </c:pt>
                <c:pt idx="283">
                  <c:v>45534</c:v>
                </c:pt>
                <c:pt idx="284">
                  <c:v>45537</c:v>
                </c:pt>
                <c:pt idx="285">
                  <c:v>45538</c:v>
                </c:pt>
                <c:pt idx="286">
                  <c:v>45539</c:v>
                </c:pt>
                <c:pt idx="287">
                  <c:v>45540</c:v>
                </c:pt>
                <c:pt idx="288">
                  <c:v>45541</c:v>
                </c:pt>
                <c:pt idx="289">
                  <c:v>45544</c:v>
                </c:pt>
                <c:pt idx="290">
                  <c:v>45545</c:v>
                </c:pt>
                <c:pt idx="291">
                  <c:v>45546</c:v>
                </c:pt>
                <c:pt idx="292">
                  <c:v>45547</c:v>
                </c:pt>
                <c:pt idx="293">
                  <c:v>45548</c:v>
                </c:pt>
                <c:pt idx="294">
                  <c:v>45551</c:v>
                </c:pt>
                <c:pt idx="295">
                  <c:v>45552</c:v>
                </c:pt>
                <c:pt idx="296">
                  <c:v>45553</c:v>
                </c:pt>
                <c:pt idx="297">
                  <c:v>45554</c:v>
                </c:pt>
                <c:pt idx="298">
                  <c:v>45555</c:v>
                </c:pt>
                <c:pt idx="299">
                  <c:v>45558</c:v>
                </c:pt>
                <c:pt idx="300">
                  <c:v>45559</c:v>
                </c:pt>
                <c:pt idx="301">
                  <c:v>45560</c:v>
                </c:pt>
                <c:pt idx="302">
                  <c:v>45561</c:v>
                </c:pt>
                <c:pt idx="303">
                  <c:v>45562</c:v>
                </c:pt>
                <c:pt idx="304">
                  <c:v>45565</c:v>
                </c:pt>
                <c:pt idx="305">
                  <c:v>45566</c:v>
                </c:pt>
                <c:pt idx="306">
                  <c:v>45567</c:v>
                </c:pt>
                <c:pt idx="307">
                  <c:v>45568</c:v>
                </c:pt>
                <c:pt idx="308">
                  <c:v>45569</c:v>
                </c:pt>
                <c:pt idx="309">
                  <c:v>45572</c:v>
                </c:pt>
                <c:pt idx="310">
                  <c:v>45573</c:v>
                </c:pt>
                <c:pt idx="311">
                  <c:v>45574</c:v>
                </c:pt>
                <c:pt idx="312">
                  <c:v>45575</c:v>
                </c:pt>
                <c:pt idx="313">
                  <c:v>45576</c:v>
                </c:pt>
                <c:pt idx="314">
                  <c:v>45579</c:v>
                </c:pt>
                <c:pt idx="315">
                  <c:v>45580</c:v>
                </c:pt>
                <c:pt idx="316">
                  <c:v>45581</c:v>
                </c:pt>
                <c:pt idx="317">
                  <c:v>45582</c:v>
                </c:pt>
                <c:pt idx="318">
                  <c:v>45583</c:v>
                </c:pt>
                <c:pt idx="319">
                  <c:v>45586</c:v>
                </c:pt>
                <c:pt idx="320">
                  <c:v>45587</c:v>
                </c:pt>
                <c:pt idx="321">
                  <c:v>45588</c:v>
                </c:pt>
                <c:pt idx="322">
                  <c:v>45589</c:v>
                </c:pt>
                <c:pt idx="323">
                  <c:v>45590</c:v>
                </c:pt>
                <c:pt idx="324">
                  <c:v>45593</c:v>
                </c:pt>
                <c:pt idx="325">
                  <c:v>45594</c:v>
                </c:pt>
                <c:pt idx="326">
                  <c:v>45595</c:v>
                </c:pt>
                <c:pt idx="327">
                  <c:v>45596</c:v>
                </c:pt>
                <c:pt idx="328">
                  <c:v>45597</c:v>
                </c:pt>
                <c:pt idx="329">
                  <c:v>45600</c:v>
                </c:pt>
                <c:pt idx="330">
                  <c:v>45601</c:v>
                </c:pt>
                <c:pt idx="331">
                  <c:v>45602</c:v>
                </c:pt>
                <c:pt idx="332">
                  <c:v>45603</c:v>
                </c:pt>
                <c:pt idx="333">
                  <c:v>45604</c:v>
                </c:pt>
                <c:pt idx="334">
                  <c:v>45607</c:v>
                </c:pt>
                <c:pt idx="335">
                  <c:v>45608</c:v>
                </c:pt>
                <c:pt idx="336">
                  <c:v>45609</c:v>
                </c:pt>
                <c:pt idx="337">
                  <c:v>45610</c:v>
                </c:pt>
                <c:pt idx="338">
                  <c:v>45611</c:v>
                </c:pt>
                <c:pt idx="339">
                  <c:v>45614</c:v>
                </c:pt>
                <c:pt idx="340">
                  <c:v>45615</c:v>
                </c:pt>
                <c:pt idx="341">
                  <c:v>45616</c:v>
                </c:pt>
                <c:pt idx="342">
                  <c:v>45617</c:v>
                </c:pt>
                <c:pt idx="343">
                  <c:v>45618</c:v>
                </c:pt>
                <c:pt idx="344">
                  <c:v>45621</c:v>
                </c:pt>
                <c:pt idx="345">
                  <c:v>45622</c:v>
                </c:pt>
                <c:pt idx="346">
                  <c:v>45623</c:v>
                </c:pt>
                <c:pt idx="347">
                  <c:v>45624</c:v>
                </c:pt>
                <c:pt idx="348">
                  <c:v>45625</c:v>
                </c:pt>
                <c:pt idx="349">
                  <c:v>45628</c:v>
                </c:pt>
                <c:pt idx="350">
                  <c:v>45629</c:v>
                </c:pt>
                <c:pt idx="351">
                  <c:v>45630</c:v>
                </c:pt>
                <c:pt idx="352">
                  <c:v>45631</c:v>
                </c:pt>
                <c:pt idx="353">
                  <c:v>45632</c:v>
                </c:pt>
                <c:pt idx="354">
                  <c:v>45635</c:v>
                </c:pt>
                <c:pt idx="355">
                  <c:v>45636</c:v>
                </c:pt>
                <c:pt idx="356">
                  <c:v>45637</c:v>
                </c:pt>
                <c:pt idx="357">
                  <c:v>45638</c:v>
                </c:pt>
                <c:pt idx="358">
                  <c:v>45639</c:v>
                </c:pt>
                <c:pt idx="359">
                  <c:v>45642</c:v>
                </c:pt>
                <c:pt idx="360">
                  <c:v>45643</c:v>
                </c:pt>
                <c:pt idx="361">
                  <c:v>45644</c:v>
                </c:pt>
                <c:pt idx="362">
                  <c:v>45645</c:v>
                </c:pt>
                <c:pt idx="363">
                  <c:v>45646</c:v>
                </c:pt>
                <c:pt idx="364">
                  <c:v>45649</c:v>
                </c:pt>
                <c:pt idx="365">
                  <c:v>45650</c:v>
                </c:pt>
                <c:pt idx="366">
                  <c:v>45651</c:v>
                </c:pt>
                <c:pt idx="367">
                  <c:v>45652</c:v>
                </c:pt>
                <c:pt idx="368">
                  <c:v>45653</c:v>
                </c:pt>
                <c:pt idx="369">
                  <c:v>45656</c:v>
                </c:pt>
                <c:pt idx="370">
                  <c:v>45657</c:v>
                </c:pt>
                <c:pt idx="371">
                  <c:v>45658</c:v>
                </c:pt>
                <c:pt idx="372">
                  <c:v>45659</c:v>
                </c:pt>
                <c:pt idx="373">
                  <c:v>45660</c:v>
                </c:pt>
                <c:pt idx="374">
                  <c:v>45663</c:v>
                </c:pt>
                <c:pt idx="375">
                  <c:v>45664</c:v>
                </c:pt>
                <c:pt idx="376">
                  <c:v>45665</c:v>
                </c:pt>
                <c:pt idx="377">
                  <c:v>45666</c:v>
                </c:pt>
                <c:pt idx="378">
                  <c:v>45667</c:v>
                </c:pt>
                <c:pt idx="379">
                  <c:v>45670</c:v>
                </c:pt>
                <c:pt idx="380">
                  <c:v>45671</c:v>
                </c:pt>
                <c:pt idx="381">
                  <c:v>45672</c:v>
                </c:pt>
                <c:pt idx="382">
                  <c:v>45673</c:v>
                </c:pt>
                <c:pt idx="383">
                  <c:v>45674</c:v>
                </c:pt>
                <c:pt idx="384">
                  <c:v>45677</c:v>
                </c:pt>
                <c:pt idx="385">
                  <c:v>45678</c:v>
                </c:pt>
                <c:pt idx="386">
                  <c:v>45679</c:v>
                </c:pt>
                <c:pt idx="387">
                  <c:v>45680</c:v>
                </c:pt>
                <c:pt idx="388">
                  <c:v>45681</c:v>
                </c:pt>
                <c:pt idx="389">
                  <c:v>45684</c:v>
                </c:pt>
                <c:pt idx="390">
                  <c:v>45685</c:v>
                </c:pt>
                <c:pt idx="391">
                  <c:v>45686</c:v>
                </c:pt>
                <c:pt idx="392">
                  <c:v>45687</c:v>
                </c:pt>
                <c:pt idx="393">
                  <c:v>45688</c:v>
                </c:pt>
                <c:pt idx="394">
                  <c:v>45691</c:v>
                </c:pt>
                <c:pt idx="395">
                  <c:v>45692</c:v>
                </c:pt>
                <c:pt idx="396">
                  <c:v>45693</c:v>
                </c:pt>
                <c:pt idx="397">
                  <c:v>45694</c:v>
                </c:pt>
                <c:pt idx="398">
                  <c:v>45695</c:v>
                </c:pt>
                <c:pt idx="399">
                  <c:v>45698</c:v>
                </c:pt>
                <c:pt idx="400">
                  <c:v>45699</c:v>
                </c:pt>
                <c:pt idx="401">
                  <c:v>45700</c:v>
                </c:pt>
                <c:pt idx="402">
                  <c:v>45701</c:v>
                </c:pt>
                <c:pt idx="403">
                  <c:v>45702</c:v>
                </c:pt>
                <c:pt idx="404">
                  <c:v>45705</c:v>
                </c:pt>
                <c:pt idx="405">
                  <c:v>45706</c:v>
                </c:pt>
                <c:pt idx="406">
                  <c:v>45707</c:v>
                </c:pt>
                <c:pt idx="407">
                  <c:v>45708</c:v>
                </c:pt>
                <c:pt idx="408">
                  <c:v>45709</c:v>
                </c:pt>
                <c:pt idx="409">
                  <c:v>45712</c:v>
                </c:pt>
                <c:pt idx="410">
                  <c:v>45713</c:v>
                </c:pt>
                <c:pt idx="411">
                  <c:v>45714</c:v>
                </c:pt>
                <c:pt idx="412">
                  <c:v>45715</c:v>
                </c:pt>
                <c:pt idx="413">
                  <c:v>45716</c:v>
                </c:pt>
                <c:pt idx="414">
                  <c:v>45719</c:v>
                </c:pt>
                <c:pt idx="415">
                  <c:v>45720</c:v>
                </c:pt>
                <c:pt idx="416">
                  <c:v>45721</c:v>
                </c:pt>
                <c:pt idx="417">
                  <c:v>45722</c:v>
                </c:pt>
                <c:pt idx="418">
                  <c:v>45723</c:v>
                </c:pt>
                <c:pt idx="419">
                  <c:v>45726</c:v>
                </c:pt>
                <c:pt idx="420">
                  <c:v>45727</c:v>
                </c:pt>
                <c:pt idx="421">
                  <c:v>45728</c:v>
                </c:pt>
                <c:pt idx="422">
                  <c:v>45729</c:v>
                </c:pt>
                <c:pt idx="423">
                  <c:v>45730</c:v>
                </c:pt>
                <c:pt idx="424">
                  <c:v>45733</c:v>
                </c:pt>
                <c:pt idx="425">
                  <c:v>45734</c:v>
                </c:pt>
                <c:pt idx="426">
                  <c:v>45735</c:v>
                </c:pt>
                <c:pt idx="427">
                  <c:v>45736</c:v>
                </c:pt>
                <c:pt idx="428">
                  <c:v>45737</c:v>
                </c:pt>
                <c:pt idx="429">
                  <c:v>45740</c:v>
                </c:pt>
                <c:pt idx="430">
                  <c:v>45741</c:v>
                </c:pt>
                <c:pt idx="431">
                  <c:v>45742</c:v>
                </c:pt>
                <c:pt idx="432">
                  <c:v>45743</c:v>
                </c:pt>
                <c:pt idx="433">
                  <c:v>45744</c:v>
                </c:pt>
                <c:pt idx="434">
                  <c:v>45747</c:v>
                </c:pt>
                <c:pt idx="435">
                  <c:v>45748</c:v>
                </c:pt>
                <c:pt idx="436">
                  <c:v>45749</c:v>
                </c:pt>
                <c:pt idx="437">
                  <c:v>45750</c:v>
                </c:pt>
                <c:pt idx="438">
                  <c:v>45751</c:v>
                </c:pt>
                <c:pt idx="439">
                  <c:v>45754</c:v>
                </c:pt>
                <c:pt idx="440">
                  <c:v>45755</c:v>
                </c:pt>
                <c:pt idx="441">
                  <c:v>45756</c:v>
                </c:pt>
                <c:pt idx="442">
                  <c:v>45757</c:v>
                </c:pt>
                <c:pt idx="443">
                  <c:v>45758</c:v>
                </c:pt>
                <c:pt idx="444">
                  <c:v>45761</c:v>
                </c:pt>
                <c:pt idx="445">
                  <c:v>45762</c:v>
                </c:pt>
                <c:pt idx="446">
                  <c:v>45763</c:v>
                </c:pt>
                <c:pt idx="447">
                  <c:v>45764</c:v>
                </c:pt>
                <c:pt idx="448">
                  <c:v>45765</c:v>
                </c:pt>
                <c:pt idx="449">
                  <c:v>45768</c:v>
                </c:pt>
                <c:pt idx="450">
                  <c:v>45769</c:v>
                </c:pt>
                <c:pt idx="451">
                  <c:v>45770</c:v>
                </c:pt>
                <c:pt idx="452">
                  <c:v>45771</c:v>
                </c:pt>
                <c:pt idx="453">
                  <c:v>45772</c:v>
                </c:pt>
                <c:pt idx="454">
                  <c:v>45775</c:v>
                </c:pt>
                <c:pt idx="455">
                  <c:v>45776</c:v>
                </c:pt>
                <c:pt idx="456">
                  <c:v>45777</c:v>
                </c:pt>
                <c:pt idx="457">
                  <c:v>45778</c:v>
                </c:pt>
                <c:pt idx="458">
                  <c:v>45779</c:v>
                </c:pt>
                <c:pt idx="459">
                  <c:v>45782</c:v>
                </c:pt>
                <c:pt idx="460">
                  <c:v>45783</c:v>
                </c:pt>
                <c:pt idx="461">
                  <c:v>45784</c:v>
                </c:pt>
                <c:pt idx="462">
                  <c:v>45785</c:v>
                </c:pt>
              </c:numCache>
            </c:numRef>
          </c:cat>
          <c:val>
            <c:numRef>
              <c:f>Sheet1!$J$4:$J$466</c:f>
              <c:numCache>
                <c:formatCode>General</c:formatCode>
                <c:ptCount val="463"/>
                <c:pt idx="0">
                  <c:v>86.87</c:v>
                </c:pt>
                <c:pt idx="1">
                  <c:v>85.08</c:v>
                </c:pt>
                <c:pt idx="2">
                  <c:v>85.28</c:v>
                </c:pt>
                <c:pt idx="3">
                  <c:v>85.27</c:v>
                </c:pt>
                <c:pt idx="4">
                  <c:v>86.38</c:v>
                </c:pt>
                <c:pt idx="5">
                  <c:v>86.2</c:v>
                </c:pt>
                <c:pt idx="6">
                  <c:v>86.11</c:v>
                </c:pt>
                <c:pt idx="7">
                  <c:v>87.29</c:v>
                </c:pt>
                <c:pt idx="8">
                  <c:v>89.29</c:v>
                </c:pt>
                <c:pt idx="9">
                  <c:v>87.65</c:v>
                </c:pt>
                <c:pt idx="10">
                  <c:v>86.2</c:v>
                </c:pt>
                <c:pt idx="11">
                  <c:v>85.32</c:v>
                </c:pt>
                <c:pt idx="12">
                  <c:v>84.36</c:v>
                </c:pt>
                <c:pt idx="13">
                  <c:v>84.32</c:v>
                </c:pt>
                <c:pt idx="14">
                  <c:v>84.46</c:v>
                </c:pt>
                <c:pt idx="15">
                  <c:v>84.99</c:v>
                </c:pt>
                <c:pt idx="16">
                  <c:v>86.21</c:v>
                </c:pt>
                <c:pt idx="17">
                  <c:v>86.09</c:v>
                </c:pt>
                <c:pt idx="18">
                  <c:v>87.51</c:v>
                </c:pt>
                <c:pt idx="19">
                  <c:v>87.07</c:v>
                </c:pt>
                <c:pt idx="20">
                  <c:v>87.09</c:v>
                </c:pt>
                <c:pt idx="21">
                  <c:v>88.28</c:v>
                </c:pt>
                <c:pt idx="22">
                  <c:v>88.1</c:v>
                </c:pt>
                <c:pt idx="23">
                  <c:v>89.61</c:v>
                </c:pt>
                <c:pt idx="24">
                  <c:v>89.61</c:v>
                </c:pt>
                <c:pt idx="25">
                  <c:v>88</c:v>
                </c:pt>
                <c:pt idx="26">
                  <c:v>86</c:v>
                </c:pt>
                <c:pt idx="27">
                  <c:v>83.62</c:v>
                </c:pt>
                <c:pt idx="28">
                  <c:v>84.41</c:v>
                </c:pt>
                <c:pt idx="29">
                  <c:v>86.97</c:v>
                </c:pt>
                <c:pt idx="30">
                  <c:v>87.49</c:v>
                </c:pt>
                <c:pt idx="31">
                  <c:v>85.67</c:v>
                </c:pt>
                <c:pt idx="32">
                  <c:v>86.47</c:v>
                </c:pt>
                <c:pt idx="33">
                  <c:v>85.39</c:v>
                </c:pt>
                <c:pt idx="34">
                  <c:v>85.54</c:v>
                </c:pt>
                <c:pt idx="35">
                  <c:v>86.06</c:v>
                </c:pt>
                <c:pt idx="36">
                  <c:v>85.37</c:v>
                </c:pt>
                <c:pt idx="37">
                  <c:v>84.87</c:v>
                </c:pt>
                <c:pt idx="38">
                  <c:v>84.04</c:v>
                </c:pt>
                <c:pt idx="39">
                  <c:v>86.42</c:v>
                </c:pt>
                <c:pt idx="40">
                  <c:v>88.18</c:v>
                </c:pt>
                <c:pt idx="41">
                  <c:v>88.4</c:v>
                </c:pt>
                <c:pt idx="42">
                  <c:v>88.73</c:v>
                </c:pt>
                <c:pt idx="43">
                  <c:v>86.86</c:v>
                </c:pt>
                <c:pt idx="44">
                  <c:v>87.75</c:v>
                </c:pt>
                <c:pt idx="45">
                  <c:v>87.43</c:v>
                </c:pt>
                <c:pt idx="46">
                  <c:v>87.01</c:v>
                </c:pt>
                <c:pt idx="47">
                  <c:v>86.54</c:v>
                </c:pt>
                <c:pt idx="48">
                  <c:v>87.14</c:v>
                </c:pt>
                <c:pt idx="49">
                  <c:v>86.96</c:v>
                </c:pt>
                <c:pt idx="50">
                  <c:v>85.45</c:v>
                </c:pt>
                <c:pt idx="51">
                  <c:v>85.05</c:v>
                </c:pt>
                <c:pt idx="52">
                  <c:v>84.92</c:v>
                </c:pt>
                <c:pt idx="53">
                  <c:v>86.06</c:v>
                </c:pt>
                <c:pt idx="54">
                  <c:v>85.15</c:v>
                </c:pt>
                <c:pt idx="55">
                  <c:v>83.23</c:v>
                </c:pt>
                <c:pt idx="56">
                  <c:v>84.24</c:v>
                </c:pt>
                <c:pt idx="57">
                  <c:v>84.27</c:v>
                </c:pt>
                <c:pt idx="58">
                  <c:v>82.4</c:v>
                </c:pt>
                <c:pt idx="59">
                  <c:v>83.73</c:v>
                </c:pt>
                <c:pt idx="60">
                  <c:v>82.93</c:v>
                </c:pt>
                <c:pt idx="61">
                  <c:v>83.81</c:v>
                </c:pt>
                <c:pt idx="62">
                  <c:v>84.59</c:v>
                </c:pt>
                <c:pt idx="63">
                  <c:v>84.38</c:v>
                </c:pt>
                <c:pt idx="64">
                  <c:v>82.91</c:v>
                </c:pt>
                <c:pt idx="65">
                  <c:v>81.22</c:v>
                </c:pt>
                <c:pt idx="66">
                  <c:v>79.44</c:v>
                </c:pt>
                <c:pt idx="67">
                  <c:v>79.8</c:v>
                </c:pt>
                <c:pt idx="68">
                  <c:v>79.62</c:v>
                </c:pt>
                <c:pt idx="69">
                  <c:v>78</c:v>
                </c:pt>
                <c:pt idx="70">
                  <c:v>76.48</c:v>
                </c:pt>
                <c:pt idx="71">
                  <c:v>74.89</c:v>
                </c:pt>
                <c:pt idx="72">
                  <c:v>76.52</c:v>
                </c:pt>
                <c:pt idx="73">
                  <c:v>77.319999999999993</c:v>
                </c:pt>
                <c:pt idx="74">
                  <c:v>77.48</c:v>
                </c:pt>
                <c:pt idx="75">
                  <c:v>78.680000000000007</c:v>
                </c:pt>
                <c:pt idx="76">
                  <c:v>78.41</c:v>
                </c:pt>
                <c:pt idx="77">
                  <c:v>78.680000000000007</c:v>
                </c:pt>
                <c:pt idx="78">
                  <c:v>78.92</c:v>
                </c:pt>
                <c:pt idx="79">
                  <c:v>77.97</c:v>
                </c:pt>
                <c:pt idx="80">
                  <c:v>77.34</c:v>
                </c:pt>
                <c:pt idx="81">
                  <c:v>79.58</c:v>
                </c:pt>
                <c:pt idx="82">
                  <c:v>79.58</c:v>
                </c:pt>
                <c:pt idx="83">
                  <c:v>80.39</c:v>
                </c:pt>
                <c:pt idx="84">
                  <c:v>78.59</c:v>
                </c:pt>
                <c:pt idx="85">
                  <c:v>78.599999999999994</c:v>
                </c:pt>
                <c:pt idx="86">
                  <c:v>78.59</c:v>
                </c:pt>
                <c:pt idx="87">
                  <c:v>79.400000000000006</c:v>
                </c:pt>
                <c:pt idx="88">
                  <c:v>79.42</c:v>
                </c:pt>
                <c:pt idx="89">
                  <c:v>78.680000000000007</c:v>
                </c:pt>
                <c:pt idx="90">
                  <c:v>79.680000000000007</c:v>
                </c:pt>
                <c:pt idx="91">
                  <c:v>79.75</c:v>
                </c:pt>
                <c:pt idx="92">
                  <c:v>82.59</c:v>
                </c:pt>
                <c:pt idx="93">
                  <c:v>81.44</c:v>
                </c:pt>
                <c:pt idx="94">
                  <c:v>82</c:v>
                </c:pt>
                <c:pt idx="95">
                  <c:v>81.05</c:v>
                </c:pt>
                <c:pt idx="96">
                  <c:v>81.180000000000007</c:v>
                </c:pt>
                <c:pt idx="97">
                  <c:v>80.81</c:v>
                </c:pt>
                <c:pt idx="98">
                  <c:v>79.930000000000007</c:v>
                </c:pt>
                <c:pt idx="99">
                  <c:v>79.099999999999994</c:v>
                </c:pt>
                <c:pt idx="100">
                  <c:v>79.459999999999994</c:v>
                </c:pt>
                <c:pt idx="101">
                  <c:v>79.209999999999994</c:v>
                </c:pt>
                <c:pt idx="102">
                  <c:v>79.13</c:v>
                </c:pt>
                <c:pt idx="103">
                  <c:v>79.760000000000005</c:v>
                </c:pt>
                <c:pt idx="104">
                  <c:v>79.760000000000005</c:v>
                </c:pt>
                <c:pt idx="105">
                  <c:v>80.05</c:v>
                </c:pt>
                <c:pt idx="106">
                  <c:v>80.53</c:v>
                </c:pt>
                <c:pt idx="107">
                  <c:v>80.95</c:v>
                </c:pt>
                <c:pt idx="108">
                  <c:v>81</c:v>
                </c:pt>
                <c:pt idx="109">
                  <c:v>81</c:v>
                </c:pt>
                <c:pt idx="110">
                  <c:v>79.94</c:v>
                </c:pt>
                <c:pt idx="111">
                  <c:v>80.930000000000007</c:v>
                </c:pt>
                <c:pt idx="112">
                  <c:v>80.12</c:v>
                </c:pt>
                <c:pt idx="113">
                  <c:v>80.19</c:v>
                </c:pt>
                <c:pt idx="114">
                  <c:v>80.42</c:v>
                </c:pt>
                <c:pt idx="115">
                  <c:v>80.73</c:v>
                </c:pt>
                <c:pt idx="116">
                  <c:v>80.180000000000007</c:v>
                </c:pt>
                <c:pt idx="117">
                  <c:v>81.36</c:v>
                </c:pt>
                <c:pt idx="118">
                  <c:v>81.31</c:v>
                </c:pt>
                <c:pt idx="119">
                  <c:v>81.31</c:v>
                </c:pt>
                <c:pt idx="120">
                  <c:v>81.33</c:v>
                </c:pt>
                <c:pt idx="121">
                  <c:v>81.7</c:v>
                </c:pt>
                <c:pt idx="122">
                  <c:v>82.51</c:v>
                </c:pt>
                <c:pt idx="123">
                  <c:v>83.95</c:v>
                </c:pt>
                <c:pt idx="124">
                  <c:v>84.83</c:v>
                </c:pt>
                <c:pt idx="125">
                  <c:v>84.6</c:v>
                </c:pt>
                <c:pt idx="126">
                  <c:v>85.4</c:v>
                </c:pt>
                <c:pt idx="127">
                  <c:v>85.76</c:v>
                </c:pt>
                <c:pt idx="128">
                  <c:v>84.37</c:v>
                </c:pt>
                <c:pt idx="129">
                  <c:v>84.26</c:v>
                </c:pt>
                <c:pt idx="130">
                  <c:v>84.78</c:v>
                </c:pt>
                <c:pt idx="131">
                  <c:v>85.17</c:v>
                </c:pt>
                <c:pt idx="132">
                  <c:v>86.49</c:v>
                </c:pt>
                <c:pt idx="133">
                  <c:v>87.11</c:v>
                </c:pt>
                <c:pt idx="134">
                  <c:v>87.04</c:v>
                </c:pt>
                <c:pt idx="135">
                  <c:v>87.54</c:v>
                </c:pt>
                <c:pt idx="136">
                  <c:v>88.47</c:v>
                </c:pt>
                <c:pt idx="137">
                  <c:v>89.1</c:v>
                </c:pt>
                <c:pt idx="138">
                  <c:v>91.78</c:v>
                </c:pt>
                <c:pt idx="139">
                  <c:v>90.53</c:v>
                </c:pt>
                <c:pt idx="140">
                  <c:v>91.52</c:v>
                </c:pt>
                <c:pt idx="141">
                  <c:v>93.48</c:v>
                </c:pt>
                <c:pt idx="142">
                  <c:v>94.63</c:v>
                </c:pt>
                <c:pt idx="143">
                  <c:v>93.87</c:v>
                </c:pt>
                <c:pt idx="144">
                  <c:v>93.87</c:v>
                </c:pt>
                <c:pt idx="145">
                  <c:v>91.19</c:v>
                </c:pt>
                <c:pt idx="146">
                  <c:v>92.6</c:v>
                </c:pt>
                <c:pt idx="147">
                  <c:v>94.2</c:v>
                </c:pt>
                <c:pt idx="148">
                  <c:v>94.93</c:v>
                </c:pt>
                <c:pt idx="149">
                  <c:v>96.58</c:v>
                </c:pt>
                <c:pt idx="150">
                  <c:v>100.75</c:v>
                </c:pt>
                <c:pt idx="151">
                  <c:v>103.07</c:v>
                </c:pt>
                <c:pt idx="152">
                  <c:v>101.56</c:v>
                </c:pt>
                <c:pt idx="153">
                  <c:v>95.57</c:v>
                </c:pt>
                <c:pt idx="154">
                  <c:v>94.58</c:v>
                </c:pt>
                <c:pt idx="155">
                  <c:v>94.24</c:v>
                </c:pt>
                <c:pt idx="156">
                  <c:v>95.28</c:v>
                </c:pt>
                <c:pt idx="157">
                  <c:v>99.28</c:v>
                </c:pt>
                <c:pt idx="158">
                  <c:v>95.28</c:v>
                </c:pt>
                <c:pt idx="159">
                  <c:v>95.06</c:v>
                </c:pt>
                <c:pt idx="160">
                  <c:v>95.23</c:v>
                </c:pt>
                <c:pt idx="161">
                  <c:v>94.9</c:v>
                </c:pt>
                <c:pt idx="162">
                  <c:v>93.48</c:v>
                </c:pt>
                <c:pt idx="163">
                  <c:v>93.94</c:v>
                </c:pt>
                <c:pt idx="164">
                  <c:v>94.57</c:v>
                </c:pt>
                <c:pt idx="165">
                  <c:v>93.34</c:v>
                </c:pt>
                <c:pt idx="166">
                  <c:v>92.18</c:v>
                </c:pt>
                <c:pt idx="167">
                  <c:v>92.21</c:v>
                </c:pt>
                <c:pt idx="168">
                  <c:v>91.53</c:v>
                </c:pt>
                <c:pt idx="169">
                  <c:v>92.02</c:v>
                </c:pt>
                <c:pt idx="170">
                  <c:v>93.41</c:v>
                </c:pt>
                <c:pt idx="171">
                  <c:v>90.77</c:v>
                </c:pt>
                <c:pt idx="172">
                  <c:v>91.38</c:v>
                </c:pt>
                <c:pt idx="173">
                  <c:v>91.38</c:v>
                </c:pt>
                <c:pt idx="174">
                  <c:v>92.76</c:v>
                </c:pt>
                <c:pt idx="175">
                  <c:v>90.81</c:v>
                </c:pt>
                <c:pt idx="176">
                  <c:v>88.98</c:v>
                </c:pt>
                <c:pt idx="177">
                  <c:v>87.14</c:v>
                </c:pt>
                <c:pt idx="178">
                  <c:v>86.25</c:v>
                </c:pt>
                <c:pt idx="179">
                  <c:v>86.65</c:v>
                </c:pt>
                <c:pt idx="180">
                  <c:v>86.04</c:v>
                </c:pt>
                <c:pt idx="181">
                  <c:v>85.31</c:v>
                </c:pt>
                <c:pt idx="182">
                  <c:v>83.37</c:v>
                </c:pt>
                <c:pt idx="183">
                  <c:v>82.62</c:v>
                </c:pt>
                <c:pt idx="184">
                  <c:v>82.93</c:v>
                </c:pt>
                <c:pt idx="185">
                  <c:v>81.290000000000006</c:v>
                </c:pt>
                <c:pt idx="186">
                  <c:v>79.56</c:v>
                </c:pt>
                <c:pt idx="187">
                  <c:v>78.099999999999994</c:v>
                </c:pt>
                <c:pt idx="188">
                  <c:v>78.69</c:v>
                </c:pt>
                <c:pt idx="189">
                  <c:v>80.040000000000006</c:v>
                </c:pt>
                <c:pt idx="190">
                  <c:v>80.22</c:v>
                </c:pt>
                <c:pt idx="191">
                  <c:v>79.510000000000005</c:v>
                </c:pt>
                <c:pt idx="192">
                  <c:v>79.58</c:v>
                </c:pt>
                <c:pt idx="193">
                  <c:v>79.400000000000006</c:v>
                </c:pt>
                <c:pt idx="194">
                  <c:v>80.02</c:v>
                </c:pt>
                <c:pt idx="195">
                  <c:v>77.92</c:v>
                </c:pt>
                <c:pt idx="196">
                  <c:v>76.510000000000005</c:v>
                </c:pt>
                <c:pt idx="197">
                  <c:v>75.62</c:v>
                </c:pt>
                <c:pt idx="198">
                  <c:v>78.06</c:v>
                </c:pt>
                <c:pt idx="199">
                  <c:v>77.06</c:v>
                </c:pt>
                <c:pt idx="200">
                  <c:v>77.5</c:v>
                </c:pt>
                <c:pt idx="201">
                  <c:v>80.06</c:v>
                </c:pt>
                <c:pt idx="202">
                  <c:v>78.599999999999994</c:v>
                </c:pt>
                <c:pt idx="203">
                  <c:v>77.31</c:v>
                </c:pt>
                <c:pt idx="204">
                  <c:v>77.63</c:v>
                </c:pt>
                <c:pt idx="205">
                  <c:v>74.63</c:v>
                </c:pt>
                <c:pt idx="206">
                  <c:v>75.41</c:v>
                </c:pt>
                <c:pt idx="207">
                  <c:v>76.239999999999995</c:v>
                </c:pt>
                <c:pt idx="208">
                  <c:v>75.89</c:v>
                </c:pt>
                <c:pt idx="209">
                  <c:v>76.03</c:v>
                </c:pt>
                <c:pt idx="210">
                  <c:v>76.38</c:v>
                </c:pt>
                <c:pt idx="211">
                  <c:v>79.38</c:v>
                </c:pt>
                <c:pt idx="212">
                  <c:v>81.72</c:v>
                </c:pt>
                <c:pt idx="213">
                  <c:v>80.52</c:v>
                </c:pt>
                <c:pt idx="214">
                  <c:v>80.52</c:v>
                </c:pt>
                <c:pt idx="215">
                  <c:v>82.43</c:v>
                </c:pt>
                <c:pt idx="216">
                  <c:v>81.099999999999994</c:v>
                </c:pt>
                <c:pt idx="217">
                  <c:v>77.760000000000005</c:v>
                </c:pt>
                <c:pt idx="218">
                  <c:v>76.150000000000006</c:v>
                </c:pt>
                <c:pt idx="219">
                  <c:v>73.150000000000006</c:v>
                </c:pt>
                <c:pt idx="220">
                  <c:v>73.48</c:v>
                </c:pt>
                <c:pt idx="221">
                  <c:v>74.44</c:v>
                </c:pt>
                <c:pt idx="222">
                  <c:v>75.44</c:v>
                </c:pt>
                <c:pt idx="223">
                  <c:v>73.84</c:v>
                </c:pt>
                <c:pt idx="224">
                  <c:v>71.81</c:v>
                </c:pt>
                <c:pt idx="225">
                  <c:v>72.73</c:v>
                </c:pt>
                <c:pt idx="226">
                  <c:v>71.739999999999995</c:v>
                </c:pt>
                <c:pt idx="227">
                  <c:v>71.349999999999994</c:v>
                </c:pt>
                <c:pt idx="228">
                  <c:v>70.97</c:v>
                </c:pt>
                <c:pt idx="229">
                  <c:v>69.94</c:v>
                </c:pt>
                <c:pt idx="230">
                  <c:v>71.03</c:v>
                </c:pt>
                <c:pt idx="231">
                  <c:v>71.03</c:v>
                </c:pt>
                <c:pt idx="232">
                  <c:v>70.849999999999994</c:v>
                </c:pt>
                <c:pt idx="233">
                  <c:v>68.19</c:v>
                </c:pt>
                <c:pt idx="234">
                  <c:v>71.290000000000006</c:v>
                </c:pt>
                <c:pt idx="235">
                  <c:v>72.599999999999994</c:v>
                </c:pt>
                <c:pt idx="236">
                  <c:v>72.7</c:v>
                </c:pt>
                <c:pt idx="237">
                  <c:v>72.02</c:v>
                </c:pt>
                <c:pt idx="238">
                  <c:v>69.81</c:v>
                </c:pt>
                <c:pt idx="239">
                  <c:v>72.239999999999995</c:v>
                </c:pt>
                <c:pt idx="240">
                  <c:v>71.5</c:v>
                </c:pt>
                <c:pt idx="241">
                  <c:v>70.849999999999994</c:v>
                </c:pt>
                <c:pt idx="242">
                  <c:v>70.849999999999994</c:v>
                </c:pt>
                <c:pt idx="243">
                  <c:v>69.48</c:v>
                </c:pt>
                <c:pt idx="244">
                  <c:v>69.489999999999995</c:v>
                </c:pt>
                <c:pt idx="245">
                  <c:v>69.13</c:v>
                </c:pt>
                <c:pt idx="246">
                  <c:v>69.33</c:v>
                </c:pt>
                <c:pt idx="247">
                  <c:v>69.06</c:v>
                </c:pt>
                <c:pt idx="248">
                  <c:v>68.92</c:v>
                </c:pt>
                <c:pt idx="249">
                  <c:v>70.86</c:v>
                </c:pt>
                <c:pt idx="250">
                  <c:v>70.37</c:v>
                </c:pt>
                <c:pt idx="251">
                  <c:v>71.12</c:v>
                </c:pt>
                <c:pt idx="252">
                  <c:v>71.37</c:v>
                </c:pt>
                <c:pt idx="253">
                  <c:v>69.98</c:v>
                </c:pt>
                <c:pt idx="254">
                  <c:v>70.13</c:v>
                </c:pt>
                <c:pt idx="255">
                  <c:v>68.03</c:v>
                </c:pt>
                <c:pt idx="256">
                  <c:v>67.010000000000005</c:v>
                </c:pt>
                <c:pt idx="257">
                  <c:v>67.209999999999994</c:v>
                </c:pt>
                <c:pt idx="258">
                  <c:v>66.069999999999993</c:v>
                </c:pt>
                <c:pt idx="259">
                  <c:v>67.510000000000005</c:v>
                </c:pt>
                <c:pt idx="260">
                  <c:v>68.150000000000006</c:v>
                </c:pt>
                <c:pt idx="261">
                  <c:v>67.98</c:v>
                </c:pt>
                <c:pt idx="262">
                  <c:v>66.88</c:v>
                </c:pt>
                <c:pt idx="263">
                  <c:v>67.180000000000007</c:v>
                </c:pt>
                <c:pt idx="264">
                  <c:v>66.55</c:v>
                </c:pt>
                <c:pt idx="265">
                  <c:v>66.2</c:v>
                </c:pt>
                <c:pt idx="266">
                  <c:v>66.47</c:v>
                </c:pt>
                <c:pt idx="267">
                  <c:v>65.790000000000006</c:v>
                </c:pt>
                <c:pt idx="268">
                  <c:v>67.09</c:v>
                </c:pt>
                <c:pt idx="269">
                  <c:v>68.290000000000006</c:v>
                </c:pt>
                <c:pt idx="270">
                  <c:v>67.099999999999994</c:v>
                </c:pt>
                <c:pt idx="271">
                  <c:v>66.180000000000007</c:v>
                </c:pt>
                <c:pt idx="272">
                  <c:v>66.34</c:v>
                </c:pt>
                <c:pt idx="273">
                  <c:v>66.459999999999994</c:v>
                </c:pt>
                <c:pt idx="274">
                  <c:v>67.98</c:v>
                </c:pt>
                <c:pt idx="275">
                  <c:v>68.8</c:v>
                </c:pt>
                <c:pt idx="276">
                  <c:v>69.709999999999994</c:v>
                </c:pt>
                <c:pt idx="277">
                  <c:v>69.59</c:v>
                </c:pt>
                <c:pt idx="278">
                  <c:v>71.290000000000006</c:v>
                </c:pt>
                <c:pt idx="279">
                  <c:v>70.58</c:v>
                </c:pt>
                <c:pt idx="280">
                  <c:v>70.02</c:v>
                </c:pt>
                <c:pt idx="281">
                  <c:v>68.739999999999995</c:v>
                </c:pt>
                <c:pt idx="282">
                  <c:v>70.13</c:v>
                </c:pt>
                <c:pt idx="283">
                  <c:v>69.790000000000006</c:v>
                </c:pt>
                <c:pt idx="284">
                  <c:v>69.790000000000006</c:v>
                </c:pt>
                <c:pt idx="285">
                  <c:v>70.760000000000005</c:v>
                </c:pt>
                <c:pt idx="286">
                  <c:v>69.89</c:v>
                </c:pt>
                <c:pt idx="287">
                  <c:v>69.489999999999995</c:v>
                </c:pt>
                <c:pt idx="288">
                  <c:v>67.12</c:v>
                </c:pt>
                <c:pt idx="289">
                  <c:v>67.540000000000006</c:v>
                </c:pt>
                <c:pt idx="290">
                  <c:v>68.08</c:v>
                </c:pt>
                <c:pt idx="291">
                  <c:v>69.31</c:v>
                </c:pt>
                <c:pt idx="292">
                  <c:v>70.05</c:v>
                </c:pt>
                <c:pt idx="293">
                  <c:v>69.48</c:v>
                </c:pt>
                <c:pt idx="294">
                  <c:v>71.75</c:v>
                </c:pt>
                <c:pt idx="295">
                  <c:v>70.81</c:v>
                </c:pt>
                <c:pt idx="296">
                  <c:v>69.680000000000007</c:v>
                </c:pt>
                <c:pt idx="297">
                  <c:v>71.58</c:v>
                </c:pt>
                <c:pt idx="298">
                  <c:v>72.209999999999994</c:v>
                </c:pt>
                <c:pt idx="299">
                  <c:v>71.7</c:v>
                </c:pt>
                <c:pt idx="300">
                  <c:v>73.099999999999994</c:v>
                </c:pt>
                <c:pt idx="301">
                  <c:v>74.02</c:v>
                </c:pt>
                <c:pt idx="302">
                  <c:v>73.86</c:v>
                </c:pt>
                <c:pt idx="303">
                  <c:v>73.540000000000006</c:v>
                </c:pt>
                <c:pt idx="304">
                  <c:v>73.56</c:v>
                </c:pt>
                <c:pt idx="305">
                  <c:v>73.09</c:v>
                </c:pt>
                <c:pt idx="306">
                  <c:v>73.400000000000006</c:v>
                </c:pt>
                <c:pt idx="307">
                  <c:v>72.73</c:v>
                </c:pt>
                <c:pt idx="308">
                  <c:v>73.27</c:v>
                </c:pt>
                <c:pt idx="309">
                  <c:v>73.53</c:v>
                </c:pt>
                <c:pt idx="310">
                  <c:v>72.27</c:v>
                </c:pt>
                <c:pt idx="311">
                  <c:v>72.25</c:v>
                </c:pt>
                <c:pt idx="312">
                  <c:v>72.66</c:v>
                </c:pt>
                <c:pt idx="313">
                  <c:v>72.209999999999994</c:v>
                </c:pt>
                <c:pt idx="314">
                  <c:v>71.03</c:v>
                </c:pt>
                <c:pt idx="315">
                  <c:v>70.62</c:v>
                </c:pt>
                <c:pt idx="316">
                  <c:v>71.260000000000005</c:v>
                </c:pt>
                <c:pt idx="317">
                  <c:v>70.760000000000005</c:v>
                </c:pt>
                <c:pt idx="318">
                  <c:v>70.989999999999995</c:v>
                </c:pt>
                <c:pt idx="319">
                  <c:v>72.2</c:v>
                </c:pt>
                <c:pt idx="320">
                  <c:v>72.08</c:v>
                </c:pt>
                <c:pt idx="321">
                  <c:v>72.510000000000005</c:v>
                </c:pt>
                <c:pt idx="322">
                  <c:v>71.53</c:v>
                </c:pt>
                <c:pt idx="323">
                  <c:v>70.66</c:v>
                </c:pt>
                <c:pt idx="324">
                  <c:v>70.36</c:v>
                </c:pt>
                <c:pt idx="325">
                  <c:v>70.56</c:v>
                </c:pt>
                <c:pt idx="326">
                  <c:v>69.92</c:v>
                </c:pt>
                <c:pt idx="327">
                  <c:v>69.569999999999993</c:v>
                </c:pt>
                <c:pt idx="328">
                  <c:v>70.17</c:v>
                </c:pt>
                <c:pt idx="329">
                  <c:v>69.930000000000007</c:v>
                </c:pt>
                <c:pt idx="330">
                  <c:v>69.95</c:v>
                </c:pt>
                <c:pt idx="331">
                  <c:v>69.69</c:v>
                </c:pt>
                <c:pt idx="332">
                  <c:v>71.05</c:v>
                </c:pt>
                <c:pt idx="333">
                  <c:v>70.98</c:v>
                </c:pt>
                <c:pt idx="334">
                  <c:v>69.69</c:v>
                </c:pt>
                <c:pt idx="335">
                  <c:v>68.77</c:v>
                </c:pt>
                <c:pt idx="336">
                  <c:v>68.900000000000006</c:v>
                </c:pt>
                <c:pt idx="337">
                  <c:v>68.319999999999993</c:v>
                </c:pt>
                <c:pt idx="338">
                  <c:v>66.8</c:v>
                </c:pt>
                <c:pt idx="339">
                  <c:v>66.62</c:v>
                </c:pt>
                <c:pt idx="340">
                  <c:v>66.89</c:v>
                </c:pt>
                <c:pt idx="341">
                  <c:v>68.459999999999994</c:v>
                </c:pt>
                <c:pt idx="342">
                  <c:v>69.19</c:v>
                </c:pt>
                <c:pt idx="343">
                  <c:v>71.650000000000006</c:v>
                </c:pt>
                <c:pt idx="344">
                  <c:v>73.2</c:v>
                </c:pt>
                <c:pt idx="345">
                  <c:v>73.37</c:v>
                </c:pt>
                <c:pt idx="346">
                  <c:v>73.569999999999993</c:v>
                </c:pt>
                <c:pt idx="347">
                  <c:v>73.569999999999993</c:v>
                </c:pt>
                <c:pt idx="348">
                  <c:v>73.349999999999994</c:v>
                </c:pt>
                <c:pt idx="349">
                  <c:v>71.489999999999995</c:v>
                </c:pt>
                <c:pt idx="350">
                  <c:v>71.27</c:v>
                </c:pt>
                <c:pt idx="351">
                  <c:v>71.25</c:v>
                </c:pt>
                <c:pt idx="352">
                  <c:v>71.099999999999994</c:v>
                </c:pt>
                <c:pt idx="353">
                  <c:v>70.11</c:v>
                </c:pt>
                <c:pt idx="354">
                  <c:v>69.95</c:v>
                </c:pt>
                <c:pt idx="355">
                  <c:v>69.48</c:v>
                </c:pt>
                <c:pt idx="356">
                  <c:v>70.150000000000006</c:v>
                </c:pt>
                <c:pt idx="357">
                  <c:v>70.09</c:v>
                </c:pt>
                <c:pt idx="358">
                  <c:v>69.27</c:v>
                </c:pt>
                <c:pt idx="359">
                  <c:v>69.06</c:v>
                </c:pt>
                <c:pt idx="360">
                  <c:v>68.69</c:v>
                </c:pt>
                <c:pt idx="361">
                  <c:v>68.08</c:v>
                </c:pt>
                <c:pt idx="362">
                  <c:v>67.91</c:v>
                </c:pt>
                <c:pt idx="363">
                  <c:v>68.06</c:v>
                </c:pt>
                <c:pt idx="364">
                  <c:v>69.42</c:v>
                </c:pt>
                <c:pt idx="365">
                  <c:v>68.78</c:v>
                </c:pt>
                <c:pt idx="366">
                  <c:v>68.78</c:v>
                </c:pt>
                <c:pt idx="367">
                  <c:v>68.75</c:v>
                </c:pt>
                <c:pt idx="368">
                  <c:v>68.89</c:v>
                </c:pt>
                <c:pt idx="369">
                  <c:v>68.48</c:v>
                </c:pt>
                <c:pt idx="370">
                  <c:v>68.400000000000006</c:v>
                </c:pt>
                <c:pt idx="371">
                  <c:v>68.400000000000006</c:v>
                </c:pt>
                <c:pt idx="372">
                  <c:v>68.569999999999993</c:v>
                </c:pt>
                <c:pt idx="373">
                  <c:v>67.66</c:v>
                </c:pt>
                <c:pt idx="374">
                  <c:v>68.680000000000007</c:v>
                </c:pt>
                <c:pt idx="375">
                  <c:v>68.510000000000005</c:v>
                </c:pt>
                <c:pt idx="376">
                  <c:v>68.23</c:v>
                </c:pt>
                <c:pt idx="377">
                  <c:v>68.5</c:v>
                </c:pt>
                <c:pt idx="378">
                  <c:v>67.010000000000005</c:v>
                </c:pt>
                <c:pt idx="379">
                  <c:v>67.64</c:v>
                </c:pt>
                <c:pt idx="380">
                  <c:v>67.5</c:v>
                </c:pt>
                <c:pt idx="381">
                  <c:v>67.77</c:v>
                </c:pt>
                <c:pt idx="382">
                  <c:v>66.73</c:v>
                </c:pt>
                <c:pt idx="383">
                  <c:v>67.599999999999994</c:v>
                </c:pt>
                <c:pt idx="384">
                  <c:v>67.599999999999994</c:v>
                </c:pt>
                <c:pt idx="385">
                  <c:v>67.66</c:v>
                </c:pt>
                <c:pt idx="386">
                  <c:v>67.14</c:v>
                </c:pt>
                <c:pt idx="387">
                  <c:v>67.47</c:v>
                </c:pt>
                <c:pt idx="388">
                  <c:v>67.61</c:v>
                </c:pt>
                <c:pt idx="389">
                  <c:v>67.27</c:v>
                </c:pt>
                <c:pt idx="390">
                  <c:v>66.98</c:v>
                </c:pt>
                <c:pt idx="391">
                  <c:v>66.66</c:v>
                </c:pt>
                <c:pt idx="392">
                  <c:v>66.27</c:v>
                </c:pt>
                <c:pt idx="393">
                  <c:v>65.88</c:v>
                </c:pt>
                <c:pt idx="394">
                  <c:v>66.040000000000006</c:v>
                </c:pt>
                <c:pt idx="395">
                  <c:v>66.94</c:v>
                </c:pt>
                <c:pt idx="396">
                  <c:v>66.040000000000006</c:v>
                </c:pt>
                <c:pt idx="397">
                  <c:v>66.03</c:v>
                </c:pt>
                <c:pt idx="398">
                  <c:v>65.63</c:v>
                </c:pt>
                <c:pt idx="399">
                  <c:v>66.540000000000006</c:v>
                </c:pt>
                <c:pt idx="400">
                  <c:v>67.400000000000006</c:v>
                </c:pt>
                <c:pt idx="401">
                  <c:v>67.47</c:v>
                </c:pt>
                <c:pt idx="402">
                  <c:v>66.83</c:v>
                </c:pt>
                <c:pt idx="403">
                  <c:v>67.11</c:v>
                </c:pt>
                <c:pt idx="404">
                  <c:v>67.11</c:v>
                </c:pt>
                <c:pt idx="405">
                  <c:v>67.510000000000005</c:v>
                </c:pt>
                <c:pt idx="406">
                  <c:v>66.239999999999995</c:v>
                </c:pt>
                <c:pt idx="407">
                  <c:v>65.97</c:v>
                </c:pt>
                <c:pt idx="408">
                  <c:v>66.08</c:v>
                </c:pt>
                <c:pt idx="409">
                  <c:v>66.510000000000005</c:v>
                </c:pt>
                <c:pt idx="410">
                  <c:v>65.959999999999994</c:v>
                </c:pt>
                <c:pt idx="411">
                  <c:v>65.37</c:v>
                </c:pt>
                <c:pt idx="412">
                  <c:v>65.2</c:v>
                </c:pt>
                <c:pt idx="413">
                  <c:v>63.88</c:v>
                </c:pt>
                <c:pt idx="414">
                  <c:v>65.510000000000005</c:v>
                </c:pt>
                <c:pt idx="415">
                  <c:v>63.24</c:v>
                </c:pt>
                <c:pt idx="416">
                  <c:v>63.67</c:v>
                </c:pt>
                <c:pt idx="417">
                  <c:v>65.209999999999994</c:v>
                </c:pt>
                <c:pt idx="418">
                  <c:v>66.069999999999993</c:v>
                </c:pt>
                <c:pt idx="419">
                  <c:v>66</c:v>
                </c:pt>
                <c:pt idx="420">
                  <c:v>66</c:v>
                </c:pt>
                <c:pt idx="421">
                  <c:v>66.98</c:v>
                </c:pt>
                <c:pt idx="422">
                  <c:v>66.53</c:v>
                </c:pt>
                <c:pt idx="423">
                  <c:v>67.37</c:v>
                </c:pt>
                <c:pt idx="424">
                  <c:v>66.98</c:v>
                </c:pt>
                <c:pt idx="425">
                  <c:v>66.47</c:v>
                </c:pt>
                <c:pt idx="426">
                  <c:v>66.349999999999994</c:v>
                </c:pt>
                <c:pt idx="427">
                  <c:v>66.08</c:v>
                </c:pt>
                <c:pt idx="428">
                  <c:v>65.27</c:v>
                </c:pt>
                <c:pt idx="429">
                  <c:v>65.42</c:v>
                </c:pt>
                <c:pt idx="430">
                  <c:v>65.14</c:v>
                </c:pt>
                <c:pt idx="431">
                  <c:v>65.680000000000007</c:v>
                </c:pt>
                <c:pt idx="432">
                  <c:v>67.069999999999993</c:v>
                </c:pt>
                <c:pt idx="433">
                  <c:v>66.900000000000006</c:v>
                </c:pt>
                <c:pt idx="434">
                  <c:v>66.83</c:v>
                </c:pt>
                <c:pt idx="435">
                  <c:v>68.25</c:v>
                </c:pt>
                <c:pt idx="436">
                  <c:v>67.8</c:v>
                </c:pt>
                <c:pt idx="437">
                  <c:v>64.8</c:v>
                </c:pt>
                <c:pt idx="438">
                  <c:v>63.36</c:v>
                </c:pt>
                <c:pt idx="439">
                  <c:v>65.989999999999995</c:v>
                </c:pt>
                <c:pt idx="440">
                  <c:v>65.55</c:v>
                </c:pt>
                <c:pt idx="441">
                  <c:v>66.63</c:v>
                </c:pt>
                <c:pt idx="442">
                  <c:v>66.47</c:v>
                </c:pt>
                <c:pt idx="443">
                  <c:v>65.89</c:v>
                </c:pt>
                <c:pt idx="444">
                  <c:v>64.09</c:v>
                </c:pt>
                <c:pt idx="445">
                  <c:v>65.08</c:v>
                </c:pt>
                <c:pt idx="446">
                  <c:v>65.790000000000006</c:v>
                </c:pt>
                <c:pt idx="447">
                  <c:v>66.319999999999993</c:v>
                </c:pt>
                <c:pt idx="448">
                  <c:v>66.319999999999993</c:v>
                </c:pt>
                <c:pt idx="449">
                  <c:v>65.77</c:v>
                </c:pt>
                <c:pt idx="450">
                  <c:v>67.040000000000006</c:v>
                </c:pt>
                <c:pt idx="451">
                  <c:v>68.75</c:v>
                </c:pt>
                <c:pt idx="452">
                  <c:v>67.3</c:v>
                </c:pt>
                <c:pt idx="453">
                  <c:v>66.849999999999994</c:v>
                </c:pt>
                <c:pt idx="454">
                  <c:v>66.38</c:v>
                </c:pt>
                <c:pt idx="455">
                  <c:v>66.349999999999994</c:v>
                </c:pt>
                <c:pt idx="456">
                  <c:v>65.77</c:v>
                </c:pt>
                <c:pt idx="457">
                  <c:v>65.66</c:v>
                </c:pt>
                <c:pt idx="458">
                  <c:v>68.41</c:v>
                </c:pt>
                <c:pt idx="459">
                  <c:v>68.42</c:v>
                </c:pt>
                <c:pt idx="460">
                  <c:v>67.83</c:v>
                </c:pt>
                <c:pt idx="461">
                  <c:v>67.38</c:v>
                </c:pt>
                <c:pt idx="462">
                  <c:v>67.38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057-4496-AE94-19608BBB74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78866431"/>
        <c:axId val="878858271"/>
      </c:lineChart>
      <c:lineChart>
        <c:grouping val="standar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10571071"/>
        <c:axId val="2110565311"/>
        <c:extLst>
          <c:ext xmlns:c15="http://schemas.microsoft.com/office/drawing/2012/chart" uri="{02D57815-91ED-43cb-92C2-25804820EDAC}">
            <c15:filteredLine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Sheet1!$K$3</c15:sqref>
                        </c15:formulaRef>
                      </c:ext>
                    </c:extLst>
                    <c:strCache>
                      <c:ptCount val="1"/>
                      <c:pt idx="0">
                        <c:v>Exports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>
                      <c:ext uri="{02D57815-91ED-43cb-92C2-25804820EDAC}">
                        <c15:formulaRef>
                          <c15:sqref>Sheet1!$I$4:$I$466</c15:sqref>
                        </c15:formulaRef>
                      </c:ext>
                    </c:extLst>
                    <c:numCache>
                      <c:formatCode>m/d/yyyy</c:formatCode>
                      <c:ptCount val="463"/>
                      <c:pt idx="0">
                        <c:v>45139</c:v>
                      </c:pt>
                      <c:pt idx="1">
                        <c:v>45140</c:v>
                      </c:pt>
                      <c:pt idx="2">
                        <c:v>45141</c:v>
                      </c:pt>
                      <c:pt idx="3">
                        <c:v>45142</c:v>
                      </c:pt>
                      <c:pt idx="4">
                        <c:v>45145</c:v>
                      </c:pt>
                      <c:pt idx="5">
                        <c:v>45146</c:v>
                      </c:pt>
                      <c:pt idx="6">
                        <c:v>45147</c:v>
                      </c:pt>
                      <c:pt idx="7">
                        <c:v>45148</c:v>
                      </c:pt>
                      <c:pt idx="8">
                        <c:v>45149</c:v>
                      </c:pt>
                      <c:pt idx="9">
                        <c:v>45152</c:v>
                      </c:pt>
                      <c:pt idx="10">
                        <c:v>45153</c:v>
                      </c:pt>
                      <c:pt idx="11">
                        <c:v>45154</c:v>
                      </c:pt>
                      <c:pt idx="12">
                        <c:v>45155</c:v>
                      </c:pt>
                      <c:pt idx="13">
                        <c:v>45156</c:v>
                      </c:pt>
                      <c:pt idx="14">
                        <c:v>45159</c:v>
                      </c:pt>
                      <c:pt idx="15">
                        <c:v>45160</c:v>
                      </c:pt>
                      <c:pt idx="16">
                        <c:v>45161</c:v>
                      </c:pt>
                      <c:pt idx="17">
                        <c:v>45162</c:v>
                      </c:pt>
                      <c:pt idx="18">
                        <c:v>45163</c:v>
                      </c:pt>
                      <c:pt idx="19">
                        <c:v>45166</c:v>
                      </c:pt>
                      <c:pt idx="20">
                        <c:v>45167</c:v>
                      </c:pt>
                      <c:pt idx="21">
                        <c:v>45168</c:v>
                      </c:pt>
                      <c:pt idx="22">
                        <c:v>45169</c:v>
                      </c:pt>
                      <c:pt idx="23">
                        <c:v>45170</c:v>
                      </c:pt>
                      <c:pt idx="24">
                        <c:v>45173</c:v>
                      </c:pt>
                      <c:pt idx="25">
                        <c:v>45174</c:v>
                      </c:pt>
                      <c:pt idx="26">
                        <c:v>45175</c:v>
                      </c:pt>
                      <c:pt idx="27">
                        <c:v>45176</c:v>
                      </c:pt>
                      <c:pt idx="28">
                        <c:v>45177</c:v>
                      </c:pt>
                      <c:pt idx="29">
                        <c:v>45180</c:v>
                      </c:pt>
                      <c:pt idx="30">
                        <c:v>45181</c:v>
                      </c:pt>
                      <c:pt idx="31">
                        <c:v>45182</c:v>
                      </c:pt>
                      <c:pt idx="32">
                        <c:v>45183</c:v>
                      </c:pt>
                      <c:pt idx="33">
                        <c:v>45184</c:v>
                      </c:pt>
                      <c:pt idx="34">
                        <c:v>45187</c:v>
                      </c:pt>
                      <c:pt idx="35">
                        <c:v>45188</c:v>
                      </c:pt>
                      <c:pt idx="36">
                        <c:v>45189</c:v>
                      </c:pt>
                      <c:pt idx="37">
                        <c:v>45190</c:v>
                      </c:pt>
                      <c:pt idx="38">
                        <c:v>45191</c:v>
                      </c:pt>
                      <c:pt idx="39">
                        <c:v>45194</c:v>
                      </c:pt>
                      <c:pt idx="40">
                        <c:v>45195</c:v>
                      </c:pt>
                      <c:pt idx="41">
                        <c:v>45196</c:v>
                      </c:pt>
                      <c:pt idx="42">
                        <c:v>45197</c:v>
                      </c:pt>
                      <c:pt idx="43">
                        <c:v>45198</c:v>
                      </c:pt>
                      <c:pt idx="44">
                        <c:v>45201</c:v>
                      </c:pt>
                      <c:pt idx="45">
                        <c:v>45202</c:v>
                      </c:pt>
                      <c:pt idx="46">
                        <c:v>45203</c:v>
                      </c:pt>
                      <c:pt idx="47">
                        <c:v>45204</c:v>
                      </c:pt>
                      <c:pt idx="48">
                        <c:v>45205</c:v>
                      </c:pt>
                      <c:pt idx="49">
                        <c:v>45208</c:v>
                      </c:pt>
                      <c:pt idx="50">
                        <c:v>45209</c:v>
                      </c:pt>
                      <c:pt idx="51">
                        <c:v>45210</c:v>
                      </c:pt>
                      <c:pt idx="52">
                        <c:v>45211</c:v>
                      </c:pt>
                      <c:pt idx="53">
                        <c:v>45212</c:v>
                      </c:pt>
                      <c:pt idx="54">
                        <c:v>45215</c:v>
                      </c:pt>
                      <c:pt idx="55">
                        <c:v>45216</c:v>
                      </c:pt>
                      <c:pt idx="56">
                        <c:v>45217</c:v>
                      </c:pt>
                      <c:pt idx="57">
                        <c:v>45218</c:v>
                      </c:pt>
                      <c:pt idx="58">
                        <c:v>45219</c:v>
                      </c:pt>
                      <c:pt idx="59">
                        <c:v>45222</c:v>
                      </c:pt>
                      <c:pt idx="60">
                        <c:v>45223</c:v>
                      </c:pt>
                      <c:pt idx="61">
                        <c:v>45224</c:v>
                      </c:pt>
                      <c:pt idx="62">
                        <c:v>45225</c:v>
                      </c:pt>
                      <c:pt idx="63">
                        <c:v>45226</c:v>
                      </c:pt>
                      <c:pt idx="64">
                        <c:v>45229</c:v>
                      </c:pt>
                      <c:pt idx="65">
                        <c:v>45230</c:v>
                      </c:pt>
                      <c:pt idx="66">
                        <c:v>45231</c:v>
                      </c:pt>
                      <c:pt idx="67">
                        <c:v>45232</c:v>
                      </c:pt>
                      <c:pt idx="68">
                        <c:v>45233</c:v>
                      </c:pt>
                      <c:pt idx="69">
                        <c:v>45236</c:v>
                      </c:pt>
                      <c:pt idx="70">
                        <c:v>45237</c:v>
                      </c:pt>
                      <c:pt idx="71">
                        <c:v>45238</c:v>
                      </c:pt>
                      <c:pt idx="72">
                        <c:v>45239</c:v>
                      </c:pt>
                      <c:pt idx="73">
                        <c:v>45240</c:v>
                      </c:pt>
                      <c:pt idx="74">
                        <c:v>45243</c:v>
                      </c:pt>
                      <c:pt idx="75">
                        <c:v>45244</c:v>
                      </c:pt>
                      <c:pt idx="76">
                        <c:v>45245</c:v>
                      </c:pt>
                      <c:pt idx="77">
                        <c:v>45246</c:v>
                      </c:pt>
                      <c:pt idx="78">
                        <c:v>45247</c:v>
                      </c:pt>
                      <c:pt idx="79">
                        <c:v>45250</c:v>
                      </c:pt>
                      <c:pt idx="80">
                        <c:v>45251</c:v>
                      </c:pt>
                      <c:pt idx="81">
                        <c:v>45252</c:v>
                      </c:pt>
                      <c:pt idx="82">
                        <c:v>45253</c:v>
                      </c:pt>
                      <c:pt idx="83">
                        <c:v>45254</c:v>
                      </c:pt>
                      <c:pt idx="84">
                        <c:v>45257</c:v>
                      </c:pt>
                      <c:pt idx="85">
                        <c:v>45258</c:v>
                      </c:pt>
                      <c:pt idx="86">
                        <c:v>45259</c:v>
                      </c:pt>
                      <c:pt idx="87">
                        <c:v>45260</c:v>
                      </c:pt>
                      <c:pt idx="88">
                        <c:v>45261</c:v>
                      </c:pt>
                      <c:pt idx="89">
                        <c:v>45264</c:v>
                      </c:pt>
                      <c:pt idx="90">
                        <c:v>45265</c:v>
                      </c:pt>
                      <c:pt idx="91">
                        <c:v>45266</c:v>
                      </c:pt>
                      <c:pt idx="92">
                        <c:v>45267</c:v>
                      </c:pt>
                      <c:pt idx="93">
                        <c:v>45268</c:v>
                      </c:pt>
                      <c:pt idx="94">
                        <c:v>45271</c:v>
                      </c:pt>
                      <c:pt idx="95">
                        <c:v>45272</c:v>
                      </c:pt>
                      <c:pt idx="96">
                        <c:v>45273</c:v>
                      </c:pt>
                      <c:pt idx="97">
                        <c:v>45274</c:v>
                      </c:pt>
                      <c:pt idx="98">
                        <c:v>45275</c:v>
                      </c:pt>
                      <c:pt idx="99">
                        <c:v>45278</c:v>
                      </c:pt>
                      <c:pt idx="100">
                        <c:v>45279</c:v>
                      </c:pt>
                      <c:pt idx="101">
                        <c:v>45280</c:v>
                      </c:pt>
                      <c:pt idx="102">
                        <c:v>45281</c:v>
                      </c:pt>
                      <c:pt idx="103">
                        <c:v>45282</c:v>
                      </c:pt>
                      <c:pt idx="104">
                        <c:v>45285</c:v>
                      </c:pt>
                      <c:pt idx="105">
                        <c:v>45286</c:v>
                      </c:pt>
                      <c:pt idx="106">
                        <c:v>45287</c:v>
                      </c:pt>
                      <c:pt idx="107">
                        <c:v>45288</c:v>
                      </c:pt>
                      <c:pt idx="108">
                        <c:v>45289</c:v>
                      </c:pt>
                      <c:pt idx="109">
                        <c:v>45292</c:v>
                      </c:pt>
                      <c:pt idx="110">
                        <c:v>45293</c:v>
                      </c:pt>
                      <c:pt idx="111">
                        <c:v>45294</c:v>
                      </c:pt>
                      <c:pt idx="112">
                        <c:v>45295</c:v>
                      </c:pt>
                      <c:pt idx="113">
                        <c:v>45296</c:v>
                      </c:pt>
                      <c:pt idx="114">
                        <c:v>45299</c:v>
                      </c:pt>
                      <c:pt idx="115">
                        <c:v>45300</c:v>
                      </c:pt>
                      <c:pt idx="116">
                        <c:v>45301</c:v>
                      </c:pt>
                      <c:pt idx="117">
                        <c:v>45302</c:v>
                      </c:pt>
                      <c:pt idx="118">
                        <c:v>45303</c:v>
                      </c:pt>
                      <c:pt idx="119">
                        <c:v>45306</c:v>
                      </c:pt>
                      <c:pt idx="120">
                        <c:v>45307</c:v>
                      </c:pt>
                      <c:pt idx="121">
                        <c:v>45308</c:v>
                      </c:pt>
                      <c:pt idx="122">
                        <c:v>45309</c:v>
                      </c:pt>
                      <c:pt idx="123">
                        <c:v>45310</c:v>
                      </c:pt>
                      <c:pt idx="124">
                        <c:v>45313</c:v>
                      </c:pt>
                      <c:pt idx="125">
                        <c:v>45314</c:v>
                      </c:pt>
                      <c:pt idx="126">
                        <c:v>45315</c:v>
                      </c:pt>
                      <c:pt idx="127">
                        <c:v>45316</c:v>
                      </c:pt>
                      <c:pt idx="128">
                        <c:v>45317</c:v>
                      </c:pt>
                      <c:pt idx="129">
                        <c:v>45320</c:v>
                      </c:pt>
                      <c:pt idx="130">
                        <c:v>45321</c:v>
                      </c:pt>
                      <c:pt idx="131">
                        <c:v>45322</c:v>
                      </c:pt>
                      <c:pt idx="132">
                        <c:v>45323</c:v>
                      </c:pt>
                      <c:pt idx="133">
                        <c:v>45324</c:v>
                      </c:pt>
                      <c:pt idx="134">
                        <c:v>45327</c:v>
                      </c:pt>
                      <c:pt idx="135">
                        <c:v>45328</c:v>
                      </c:pt>
                      <c:pt idx="136">
                        <c:v>45329</c:v>
                      </c:pt>
                      <c:pt idx="137">
                        <c:v>45330</c:v>
                      </c:pt>
                      <c:pt idx="138">
                        <c:v>45331</c:v>
                      </c:pt>
                      <c:pt idx="139">
                        <c:v>45334</c:v>
                      </c:pt>
                      <c:pt idx="140">
                        <c:v>45335</c:v>
                      </c:pt>
                      <c:pt idx="141">
                        <c:v>45336</c:v>
                      </c:pt>
                      <c:pt idx="142">
                        <c:v>45337</c:v>
                      </c:pt>
                      <c:pt idx="143">
                        <c:v>45338</c:v>
                      </c:pt>
                      <c:pt idx="144">
                        <c:v>45341</c:v>
                      </c:pt>
                      <c:pt idx="145">
                        <c:v>45342</c:v>
                      </c:pt>
                      <c:pt idx="146">
                        <c:v>45343</c:v>
                      </c:pt>
                      <c:pt idx="147">
                        <c:v>45344</c:v>
                      </c:pt>
                      <c:pt idx="148">
                        <c:v>45345</c:v>
                      </c:pt>
                      <c:pt idx="149">
                        <c:v>45348</c:v>
                      </c:pt>
                      <c:pt idx="150">
                        <c:v>45349</c:v>
                      </c:pt>
                      <c:pt idx="151">
                        <c:v>45350</c:v>
                      </c:pt>
                      <c:pt idx="152">
                        <c:v>45351</c:v>
                      </c:pt>
                      <c:pt idx="153">
                        <c:v>45352</c:v>
                      </c:pt>
                      <c:pt idx="154">
                        <c:v>45355</c:v>
                      </c:pt>
                      <c:pt idx="155">
                        <c:v>45356</c:v>
                      </c:pt>
                      <c:pt idx="156">
                        <c:v>45357</c:v>
                      </c:pt>
                      <c:pt idx="157">
                        <c:v>45358</c:v>
                      </c:pt>
                      <c:pt idx="158">
                        <c:v>45359</c:v>
                      </c:pt>
                      <c:pt idx="159">
                        <c:v>45362</c:v>
                      </c:pt>
                      <c:pt idx="160">
                        <c:v>45363</c:v>
                      </c:pt>
                      <c:pt idx="161">
                        <c:v>45364</c:v>
                      </c:pt>
                      <c:pt idx="162">
                        <c:v>45365</c:v>
                      </c:pt>
                      <c:pt idx="163">
                        <c:v>45366</c:v>
                      </c:pt>
                      <c:pt idx="164">
                        <c:v>45369</c:v>
                      </c:pt>
                      <c:pt idx="165">
                        <c:v>45370</c:v>
                      </c:pt>
                      <c:pt idx="166">
                        <c:v>45371</c:v>
                      </c:pt>
                      <c:pt idx="167">
                        <c:v>45372</c:v>
                      </c:pt>
                      <c:pt idx="168">
                        <c:v>45373</c:v>
                      </c:pt>
                      <c:pt idx="169">
                        <c:v>45376</c:v>
                      </c:pt>
                      <c:pt idx="170">
                        <c:v>45377</c:v>
                      </c:pt>
                      <c:pt idx="171">
                        <c:v>45378</c:v>
                      </c:pt>
                      <c:pt idx="172">
                        <c:v>45379</c:v>
                      </c:pt>
                      <c:pt idx="173">
                        <c:v>45380</c:v>
                      </c:pt>
                      <c:pt idx="174">
                        <c:v>45383</c:v>
                      </c:pt>
                      <c:pt idx="175">
                        <c:v>45384</c:v>
                      </c:pt>
                      <c:pt idx="176">
                        <c:v>45385</c:v>
                      </c:pt>
                      <c:pt idx="177">
                        <c:v>45386</c:v>
                      </c:pt>
                      <c:pt idx="178">
                        <c:v>45387</c:v>
                      </c:pt>
                      <c:pt idx="179">
                        <c:v>45390</c:v>
                      </c:pt>
                      <c:pt idx="180">
                        <c:v>45391</c:v>
                      </c:pt>
                      <c:pt idx="181">
                        <c:v>45392</c:v>
                      </c:pt>
                      <c:pt idx="182">
                        <c:v>45393</c:v>
                      </c:pt>
                      <c:pt idx="183">
                        <c:v>45394</c:v>
                      </c:pt>
                      <c:pt idx="184">
                        <c:v>45397</c:v>
                      </c:pt>
                      <c:pt idx="185">
                        <c:v>45398</c:v>
                      </c:pt>
                      <c:pt idx="186">
                        <c:v>45399</c:v>
                      </c:pt>
                      <c:pt idx="187">
                        <c:v>45400</c:v>
                      </c:pt>
                      <c:pt idx="188">
                        <c:v>45401</c:v>
                      </c:pt>
                      <c:pt idx="189">
                        <c:v>45404</c:v>
                      </c:pt>
                      <c:pt idx="190">
                        <c:v>45405</c:v>
                      </c:pt>
                      <c:pt idx="191">
                        <c:v>45406</c:v>
                      </c:pt>
                      <c:pt idx="192">
                        <c:v>45407</c:v>
                      </c:pt>
                      <c:pt idx="193">
                        <c:v>45408</c:v>
                      </c:pt>
                      <c:pt idx="194">
                        <c:v>45411</c:v>
                      </c:pt>
                      <c:pt idx="195">
                        <c:v>45412</c:v>
                      </c:pt>
                      <c:pt idx="196">
                        <c:v>45413</c:v>
                      </c:pt>
                      <c:pt idx="197">
                        <c:v>45414</c:v>
                      </c:pt>
                      <c:pt idx="198">
                        <c:v>45415</c:v>
                      </c:pt>
                      <c:pt idx="199">
                        <c:v>45418</c:v>
                      </c:pt>
                      <c:pt idx="200">
                        <c:v>45419</c:v>
                      </c:pt>
                      <c:pt idx="201">
                        <c:v>45420</c:v>
                      </c:pt>
                      <c:pt idx="202">
                        <c:v>45421</c:v>
                      </c:pt>
                      <c:pt idx="203">
                        <c:v>45422</c:v>
                      </c:pt>
                      <c:pt idx="204">
                        <c:v>45425</c:v>
                      </c:pt>
                      <c:pt idx="205">
                        <c:v>45426</c:v>
                      </c:pt>
                      <c:pt idx="206">
                        <c:v>45427</c:v>
                      </c:pt>
                      <c:pt idx="207">
                        <c:v>45428</c:v>
                      </c:pt>
                      <c:pt idx="208">
                        <c:v>45429</c:v>
                      </c:pt>
                      <c:pt idx="209">
                        <c:v>45432</c:v>
                      </c:pt>
                      <c:pt idx="210">
                        <c:v>45433</c:v>
                      </c:pt>
                      <c:pt idx="211">
                        <c:v>45434</c:v>
                      </c:pt>
                      <c:pt idx="212">
                        <c:v>45435</c:v>
                      </c:pt>
                      <c:pt idx="213">
                        <c:v>45436</c:v>
                      </c:pt>
                      <c:pt idx="214">
                        <c:v>45439</c:v>
                      </c:pt>
                      <c:pt idx="215">
                        <c:v>45440</c:v>
                      </c:pt>
                      <c:pt idx="216">
                        <c:v>45441</c:v>
                      </c:pt>
                      <c:pt idx="217">
                        <c:v>45442</c:v>
                      </c:pt>
                      <c:pt idx="218">
                        <c:v>45443</c:v>
                      </c:pt>
                      <c:pt idx="219">
                        <c:v>45446</c:v>
                      </c:pt>
                      <c:pt idx="220">
                        <c:v>45447</c:v>
                      </c:pt>
                      <c:pt idx="221">
                        <c:v>45448</c:v>
                      </c:pt>
                      <c:pt idx="222">
                        <c:v>45449</c:v>
                      </c:pt>
                      <c:pt idx="223">
                        <c:v>45450</c:v>
                      </c:pt>
                      <c:pt idx="224">
                        <c:v>45453</c:v>
                      </c:pt>
                      <c:pt idx="225">
                        <c:v>45454</c:v>
                      </c:pt>
                      <c:pt idx="226">
                        <c:v>45455</c:v>
                      </c:pt>
                      <c:pt idx="227">
                        <c:v>45456</c:v>
                      </c:pt>
                      <c:pt idx="228">
                        <c:v>45457</c:v>
                      </c:pt>
                      <c:pt idx="229">
                        <c:v>45460</c:v>
                      </c:pt>
                      <c:pt idx="230">
                        <c:v>45461</c:v>
                      </c:pt>
                      <c:pt idx="231">
                        <c:v>45462</c:v>
                      </c:pt>
                      <c:pt idx="232">
                        <c:v>45463</c:v>
                      </c:pt>
                      <c:pt idx="233">
                        <c:v>45464</c:v>
                      </c:pt>
                      <c:pt idx="234">
                        <c:v>45467</c:v>
                      </c:pt>
                      <c:pt idx="235">
                        <c:v>45468</c:v>
                      </c:pt>
                      <c:pt idx="236">
                        <c:v>45469</c:v>
                      </c:pt>
                      <c:pt idx="237">
                        <c:v>45470</c:v>
                      </c:pt>
                      <c:pt idx="238">
                        <c:v>45471</c:v>
                      </c:pt>
                      <c:pt idx="239">
                        <c:v>45474</c:v>
                      </c:pt>
                      <c:pt idx="240">
                        <c:v>45475</c:v>
                      </c:pt>
                      <c:pt idx="241">
                        <c:v>45476</c:v>
                      </c:pt>
                      <c:pt idx="242">
                        <c:v>45477</c:v>
                      </c:pt>
                      <c:pt idx="243">
                        <c:v>45478</c:v>
                      </c:pt>
                      <c:pt idx="244">
                        <c:v>45481</c:v>
                      </c:pt>
                      <c:pt idx="245">
                        <c:v>45482</c:v>
                      </c:pt>
                      <c:pt idx="246">
                        <c:v>45483</c:v>
                      </c:pt>
                      <c:pt idx="247">
                        <c:v>45484</c:v>
                      </c:pt>
                      <c:pt idx="248">
                        <c:v>45485</c:v>
                      </c:pt>
                      <c:pt idx="249">
                        <c:v>45488</c:v>
                      </c:pt>
                      <c:pt idx="250">
                        <c:v>45489</c:v>
                      </c:pt>
                      <c:pt idx="251">
                        <c:v>45490</c:v>
                      </c:pt>
                      <c:pt idx="252">
                        <c:v>45491</c:v>
                      </c:pt>
                      <c:pt idx="253">
                        <c:v>45492</c:v>
                      </c:pt>
                      <c:pt idx="254">
                        <c:v>45495</c:v>
                      </c:pt>
                      <c:pt idx="255">
                        <c:v>45496</c:v>
                      </c:pt>
                      <c:pt idx="256">
                        <c:v>45497</c:v>
                      </c:pt>
                      <c:pt idx="257">
                        <c:v>45498</c:v>
                      </c:pt>
                      <c:pt idx="258">
                        <c:v>45499</c:v>
                      </c:pt>
                      <c:pt idx="259">
                        <c:v>45502</c:v>
                      </c:pt>
                      <c:pt idx="260">
                        <c:v>45503</c:v>
                      </c:pt>
                      <c:pt idx="261">
                        <c:v>45504</c:v>
                      </c:pt>
                      <c:pt idx="262">
                        <c:v>45505</c:v>
                      </c:pt>
                      <c:pt idx="263">
                        <c:v>45506</c:v>
                      </c:pt>
                      <c:pt idx="264">
                        <c:v>45509</c:v>
                      </c:pt>
                      <c:pt idx="265">
                        <c:v>45510</c:v>
                      </c:pt>
                      <c:pt idx="266">
                        <c:v>45511</c:v>
                      </c:pt>
                      <c:pt idx="267">
                        <c:v>45512</c:v>
                      </c:pt>
                      <c:pt idx="268">
                        <c:v>45513</c:v>
                      </c:pt>
                      <c:pt idx="269">
                        <c:v>45516</c:v>
                      </c:pt>
                      <c:pt idx="270">
                        <c:v>45517</c:v>
                      </c:pt>
                      <c:pt idx="271">
                        <c:v>45518</c:v>
                      </c:pt>
                      <c:pt idx="272">
                        <c:v>45519</c:v>
                      </c:pt>
                      <c:pt idx="273">
                        <c:v>45520</c:v>
                      </c:pt>
                      <c:pt idx="274">
                        <c:v>45523</c:v>
                      </c:pt>
                      <c:pt idx="275">
                        <c:v>45524</c:v>
                      </c:pt>
                      <c:pt idx="276">
                        <c:v>45525</c:v>
                      </c:pt>
                      <c:pt idx="277">
                        <c:v>45526</c:v>
                      </c:pt>
                      <c:pt idx="278">
                        <c:v>45527</c:v>
                      </c:pt>
                      <c:pt idx="279">
                        <c:v>45530</c:v>
                      </c:pt>
                      <c:pt idx="280">
                        <c:v>45531</c:v>
                      </c:pt>
                      <c:pt idx="281">
                        <c:v>45532</c:v>
                      </c:pt>
                      <c:pt idx="282">
                        <c:v>45533</c:v>
                      </c:pt>
                      <c:pt idx="283">
                        <c:v>45534</c:v>
                      </c:pt>
                      <c:pt idx="284">
                        <c:v>45537</c:v>
                      </c:pt>
                      <c:pt idx="285">
                        <c:v>45538</c:v>
                      </c:pt>
                      <c:pt idx="286">
                        <c:v>45539</c:v>
                      </c:pt>
                      <c:pt idx="287">
                        <c:v>45540</c:v>
                      </c:pt>
                      <c:pt idx="288">
                        <c:v>45541</c:v>
                      </c:pt>
                      <c:pt idx="289">
                        <c:v>45544</c:v>
                      </c:pt>
                      <c:pt idx="290">
                        <c:v>45545</c:v>
                      </c:pt>
                      <c:pt idx="291">
                        <c:v>45546</c:v>
                      </c:pt>
                      <c:pt idx="292">
                        <c:v>45547</c:v>
                      </c:pt>
                      <c:pt idx="293">
                        <c:v>45548</c:v>
                      </c:pt>
                      <c:pt idx="294">
                        <c:v>45551</c:v>
                      </c:pt>
                      <c:pt idx="295">
                        <c:v>45552</c:v>
                      </c:pt>
                      <c:pt idx="296">
                        <c:v>45553</c:v>
                      </c:pt>
                      <c:pt idx="297">
                        <c:v>45554</c:v>
                      </c:pt>
                      <c:pt idx="298">
                        <c:v>45555</c:v>
                      </c:pt>
                      <c:pt idx="299">
                        <c:v>45558</c:v>
                      </c:pt>
                      <c:pt idx="300">
                        <c:v>45559</c:v>
                      </c:pt>
                      <c:pt idx="301">
                        <c:v>45560</c:v>
                      </c:pt>
                      <c:pt idx="302">
                        <c:v>45561</c:v>
                      </c:pt>
                      <c:pt idx="303">
                        <c:v>45562</c:v>
                      </c:pt>
                      <c:pt idx="304">
                        <c:v>45565</c:v>
                      </c:pt>
                      <c:pt idx="305">
                        <c:v>45566</c:v>
                      </c:pt>
                      <c:pt idx="306">
                        <c:v>45567</c:v>
                      </c:pt>
                      <c:pt idx="307">
                        <c:v>45568</c:v>
                      </c:pt>
                      <c:pt idx="308">
                        <c:v>45569</c:v>
                      </c:pt>
                      <c:pt idx="309">
                        <c:v>45572</c:v>
                      </c:pt>
                      <c:pt idx="310">
                        <c:v>45573</c:v>
                      </c:pt>
                      <c:pt idx="311">
                        <c:v>45574</c:v>
                      </c:pt>
                      <c:pt idx="312">
                        <c:v>45575</c:v>
                      </c:pt>
                      <c:pt idx="313">
                        <c:v>45576</c:v>
                      </c:pt>
                      <c:pt idx="314">
                        <c:v>45579</c:v>
                      </c:pt>
                      <c:pt idx="315">
                        <c:v>45580</c:v>
                      </c:pt>
                      <c:pt idx="316">
                        <c:v>45581</c:v>
                      </c:pt>
                      <c:pt idx="317">
                        <c:v>45582</c:v>
                      </c:pt>
                      <c:pt idx="318">
                        <c:v>45583</c:v>
                      </c:pt>
                      <c:pt idx="319">
                        <c:v>45586</c:v>
                      </c:pt>
                      <c:pt idx="320">
                        <c:v>45587</c:v>
                      </c:pt>
                      <c:pt idx="321">
                        <c:v>45588</c:v>
                      </c:pt>
                      <c:pt idx="322">
                        <c:v>45589</c:v>
                      </c:pt>
                      <c:pt idx="323">
                        <c:v>45590</c:v>
                      </c:pt>
                      <c:pt idx="324">
                        <c:v>45593</c:v>
                      </c:pt>
                      <c:pt idx="325">
                        <c:v>45594</c:v>
                      </c:pt>
                      <c:pt idx="326">
                        <c:v>45595</c:v>
                      </c:pt>
                      <c:pt idx="327">
                        <c:v>45596</c:v>
                      </c:pt>
                      <c:pt idx="328">
                        <c:v>45597</c:v>
                      </c:pt>
                      <c:pt idx="329">
                        <c:v>45600</c:v>
                      </c:pt>
                      <c:pt idx="330">
                        <c:v>45601</c:v>
                      </c:pt>
                      <c:pt idx="331">
                        <c:v>45602</c:v>
                      </c:pt>
                      <c:pt idx="332">
                        <c:v>45603</c:v>
                      </c:pt>
                      <c:pt idx="333">
                        <c:v>45604</c:v>
                      </c:pt>
                      <c:pt idx="334">
                        <c:v>45607</c:v>
                      </c:pt>
                      <c:pt idx="335">
                        <c:v>45608</c:v>
                      </c:pt>
                      <c:pt idx="336">
                        <c:v>45609</c:v>
                      </c:pt>
                      <c:pt idx="337">
                        <c:v>45610</c:v>
                      </c:pt>
                      <c:pt idx="338">
                        <c:v>45611</c:v>
                      </c:pt>
                      <c:pt idx="339">
                        <c:v>45614</c:v>
                      </c:pt>
                      <c:pt idx="340">
                        <c:v>45615</c:v>
                      </c:pt>
                      <c:pt idx="341">
                        <c:v>45616</c:v>
                      </c:pt>
                      <c:pt idx="342">
                        <c:v>45617</c:v>
                      </c:pt>
                      <c:pt idx="343">
                        <c:v>45618</c:v>
                      </c:pt>
                      <c:pt idx="344">
                        <c:v>45621</c:v>
                      </c:pt>
                      <c:pt idx="345">
                        <c:v>45622</c:v>
                      </c:pt>
                      <c:pt idx="346">
                        <c:v>45623</c:v>
                      </c:pt>
                      <c:pt idx="347">
                        <c:v>45624</c:v>
                      </c:pt>
                      <c:pt idx="348">
                        <c:v>45625</c:v>
                      </c:pt>
                      <c:pt idx="349">
                        <c:v>45628</c:v>
                      </c:pt>
                      <c:pt idx="350">
                        <c:v>45629</c:v>
                      </c:pt>
                      <c:pt idx="351">
                        <c:v>45630</c:v>
                      </c:pt>
                      <c:pt idx="352">
                        <c:v>45631</c:v>
                      </c:pt>
                      <c:pt idx="353">
                        <c:v>45632</c:v>
                      </c:pt>
                      <c:pt idx="354">
                        <c:v>45635</c:v>
                      </c:pt>
                      <c:pt idx="355">
                        <c:v>45636</c:v>
                      </c:pt>
                      <c:pt idx="356">
                        <c:v>45637</c:v>
                      </c:pt>
                      <c:pt idx="357">
                        <c:v>45638</c:v>
                      </c:pt>
                      <c:pt idx="358">
                        <c:v>45639</c:v>
                      </c:pt>
                      <c:pt idx="359">
                        <c:v>45642</c:v>
                      </c:pt>
                      <c:pt idx="360">
                        <c:v>45643</c:v>
                      </c:pt>
                      <c:pt idx="361">
                        <c:v>45644</c:v>
                      </c:pt>
                      <c:pt idx="362">
                        <c:v>45645</c:v>
                      </c:pt>
                      <c:pt idx="363">
                        <c:v>45646</c:v>
                      </c:pt>
                      <c:pt idx="364">
                        <c:v>45649</c:v>
                      </c:pt>
                      <c:pt idx="365">
                        <c:v>45650</c:v>
                      </c:pt>
                      <c:pt idx="366">
                        <c:v>45651</c:v>
                      </c:pt>
                      <c:pt idx="367">
                        <c:v>45652</c:v>
                      </c:pt>
                      <c:pt idx="368">
                        <c:v>45653</c:v>
                      </c:pt>
                      <c:pt idx="369">
                        <c:v>45656</c:v>
                      </c:pt>
                      <c:pt idx="370">
                        <c:v>45657</c:v>
                      </c:pt>
                      <c:pt idx="371">
                        <c:v>45658</c:v>
                      </c:pt>
                      <c:pt idx="372">
                        <c:v>45659</c:v>
                      </c:pt>
                      <c:pt idx="373">
                        <c:v>45660</c:v>
                      </c:pt>
                      <c:pt idx="374">
                        <c:v>45663</c:v>
                      </c:pt>
                      <c:pt idx="375">
                        <c:v>45664</c:v>
                      </c:pt>
                      <c:pt idx="376">
                        <c:v>45665</c:v>
                      </c:pt>
                      <c:pt idx="377">
                        <c:v>45666</c:v>
                      </c:pt>
                      <c:pt idx="378">
                        <c:v>45667</c:v>
                      </c:pt>
                      <c:pt idx="379">
                        <c:v>45670</c:v>
                      </c:pt>
                      <c:pt idx="380">
                        <c:v>45671</c:v>
                      </c:pt>
                      <c:pt idx="381">
                        <c:v>45672</c:v>
                      </c:pt>
                      <c:pt idx="382">
                        <c:v>45673</c:v>
                      </c:pt>
                      <c:pt idx="383">
                        <c:v>45674</c:v>
                      </c:pt>
                      <c:pt idx="384">
                        <c:v>45677</c:v>
                      </c:pt>
                      <c:pt idx="385">
                        <c:v>45678</c:v>
                      </c:pt>
                      <c:pt idx="386">
                        <c:v>45679</c:v>
                      </c:pt>
                      <c:pt idx="387">
                        <c:v>45680</c:v>
                      </c:pt>
                      <c:pt idx="388">
                        <c:v>45681</c:v>
                      </c:pt>
                      <c:pt idx="389">
                        <c:v>45684</c:v>
                      </c:pt>
                      <c:pt idx="390">
                        <c:v>45685</c:v>
                      </c:pt>
                      <c:pt idx="391">
                        <c:v>45686</c:v>
                      </c:pt>
                      <c:pt idx="392">
                        <c:v>45687</c:v>
                      </c:pt>
                      <c:pt idx="393">
                        <c:v>45688</c:v>
                      </c:pt>
                      <c:pt idx="394">
                        <c:v>45691</c:v>
                      </c:pt>
                      <c:pt idx="395">
                        <c:v>45692</c:v>
                      </c:pt>
                      <c:pt idx="396">
                        <c:v>45693</c:v>
                      </c:pt>
                      <c:pt idx="397">
                        <c:v>45694</c:v>
                      </c:pt>
                      <c:pt idx="398">
                        <c:v>45695</c:v>
                      </c:pt>
                      <c:pt idx="399">
                        <c:v>45698</c:v>
                      </c:pt>
                      <c:pt idx="400">
                        <c:v>45699</c:v>
                      </c:pt>
                      <c:pt idx="401">
                        <c:v>45700</c:v>
                      </c:pt>
                      <c:pt idx="402">
                        <c:v>45701</c:v>
                      </c:pt>
                      <c:pt idx="403">
                        <c:v>45702</c:v>
                      </c:pt>
                      <c:pt idx="404">
                        <c:v>45705</c:v>
                      </c:pt>
                      <c:pt idx="405">
                        <c:v>45706</c:v>
                      </c:pt>
                      <c:pt idx="406">
                        <c:v>45707</c:v>
                      </c:pt>
                      <c:pt idx="407">
                        <c:v>45708</c:v>
                      </c:pt>
                      <c:pt idx="408">
                        <c:v>45709</c:v>
                      </c:pt>
                      <c:pt idx="409">
                        <c:v>45712</c:v>
                      </c:pt>
                      <c:pt idx="410">
                        <c:v>45713</c:v>
                      </c:pt>
                      <c:pt idx="411">
                        <c:v>45714</c:v>
                      </c:pt>
                      <c:pt idx="412">
                        <c:v>45715</c:v>
                      </c:pt>
                      <c:pt idx="413">
                        <c:v>45716</c:v>
                      </c:pt>
                      <c:pt idx="414">
                        <c:v>45719</c:v>
                      </c:pt>
                      <c:pt idx="415">
                        <c:v>45720</c:v>
                      </c:pt>
                      <c:pt idx="416">
                        <c:v>45721</c:v>
                      </c:pt>
                      <c:pt idx="417">
                        <c:v>45722</c:v>
                      </c:pt>
                      <c:pt idx="418">
                        <c:v>45723</c:v>
                      </c:pt>
                      <c:pt idx="419">
                        <c:v>45726</c:v>
                      </c:pt>
                      <c:pt idx="420">
                        <c:v>45727</c:v>
                      </c:pt>
                      <c:pt idx="421">
                        <c:v>45728</c:v>
                      </c:pt>
                      <c:pt idx="422">
                        <c:v>45729</c:v>
                      </c:pt>
                      <c:pt idx="423">
                        <c:v>45730</c:v>
                      </c:pt>
                      <c:pt idx="424">
                        <c:v>45733</c:v>
                      </c:pt>
                      <c:pt idx="425">
                        <c:v>45734</c:v>
                      </c:pt>
                      <c:pt idx="426">
                        <c:v>45735</c:v>
                      </c:pt>
                      <c:pt idx="427">
                        <c:v>45736</c:v>
                      </c:pt>
                      <c:pt idx="428">
                        <c:v>45737</c:v>
                      </c:pt>
                      <c:pt idx="429">
                        <c:v>45740</c:v>
                      </c:pt>
                      <c:pt idx="430">
                        <c:v>45741</c:v>
                      </c:pt>
                      <c:pt idx="431">
                        <c:v>45742</c:v>
                      </c:pt>
                      <c:pt idx="432">
                        <c:v>45743</c:v>
                      </c:pt>
                      <c:pt idx="433">
                        <c:v>45744</c:v>
                      </c:pt>
                      <c:pt idx="434">
                        <c:v>45747</c:v>
                      </c:pt>
                      <c:pt idx="435">
                        <c:v>45748</c:v>
                      </c:pt>
                      <c:pt idx="436">
                        <c:v>45749</c:v>
                      </c:pt>
                      <c:pt idx="437">
                        <c:v>45750</c:v>
                      </c:pt>
                      <c:pt idx="438">
                        <c:v>45751</c:v>
                      </c:pt>
                      <c:pt idx="439">
                        <c:v>45754</c:v>
                      </c:pt>
                      <c:pt idx="440">
                        <c:v>45755</c:v>
                      </c:pt>
                      <c:pt idx="441">
                        <c:v>45756</c:v>
                      </c:pt>
                      <c:pt idx="442">
                        <c:v>45757</c:v>
                      </c:pt>
                      <c:pt idx="443">
                        <c:v>45758</c:v>
                      </c:pt>
                      <c:pt idx="444">
                        <c:v>45761</c:v>
                      </c:pt>
                      <c:pt idx="445">
                        <c:v>45762</c:v>
                      </c:pt>
                      <c:pt idx="446">
                        <c:v>45763</c:v>
                      </c:pt>
                      <c:pt idx="447">
                        <c:v>45764</c:v>
                      </c:pt>
                      <c:pt idx="448">
                        <c:v>45765</c:v>
                      </c:pt>
                      <c:pt idx="449">
                        <c:v>45768</c:v>
                      </c:pt>
                      <c:pt idx="450">
                        <c:v>45769</c:v>
                      </c:pt>
                      <c:pt idx="451">
                        <c:v>45770</c:v>
                      </c:pt>
                      <c:pt idx="452">
                        <c:v>45771</c:v>
                      </c:pt>
                      <c:pt idx="453">
                        <c:v>45772</c:v>
                      </c:pt>
                      <c:pt idx="454">
                        <c:v>45775</c:v>
                      </c:pt>
                      <c:pt idx="455">
                        <c:v>45776</c:v>
                      </c:pt>
                      <c:pt idx="456">
                        <c:v>45777</c:v>
                      </c:pt>
                      <c:pt idx="457">
                        <c:v>45778</c:v>
                      </c:pt>
                      <c:pt idx="458">
                        <c:v>45779</c:v>
                      </c:pt>
                      <c:pt idx="459">
                        <c:v>45782</c:v>
                      </c:pt>
                      <c:pt idx="460">
                        <c:v>45783</c:v>
                      </c:pt>
                      <c:pt idx="461">
                        <c:v>45784</c:v>
                      </c:pt>
                      <c:pt idx="462">
                        <c:v>45785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Sheet1!$K$4:$K$466</c15:sqref>
                        </c15:formulaRef>
                      </c:ext>
                    </c:extLst>
                    <c:numCache>
                      <c:formatCode>General</c:formatCode>
                      <c:ptCount val="463"/>
                      <c:pt idx="0">
                        <c:v>70661.458333333328</c:v>
                      </c:pt>
                      <c:pt idx="1">
                        <c:v>70661.458333333328</c:v>
                      </c:pt>
                      <c:pt idx="2">
                        <c:v>70661.458333333328</c:v>
                      </c:pt>
                      <c:pt idx="3">
                        <c:v>70661.458333333328</c:v>
                      </c:pt>
                      <c:pt idx="4">
                        <c:v>70661.458333333328</c:v>
                      </c:pt>
                      <c:pt idx="5">
                        <c:v>100446.35416666667</c:v>
                      </c:pt>
                      <c:pt idx="6">
                        <c:v>100446.35416666667</c:v>
                      </c:pt>
                      <c:pt idx="7">
                        <c:v>100446.35416666667</c:v>
                      </c:pt>
                      <c:pt idx="8">
                        <c:v>100446.35416666667</c:v>
                      </c:pt>
                      <c:pt idx="9">
                        <c:v>100446.35416666667</c:v>
                      </c:pt>
                      <c:pt idx="10">
                        <c:v>106006.59722222222</c:v>
                      </c:pt>
                      <c:pt idx="11">
                        <c:v>106006.59722222222</c:v>
                      </c:pt>
                      <c:pt idx="12">
                        <c:v>106006.59722222222</c:v>
                      </c:pt>
                      <c:pt idx="13">
                        <c:v>106006.59722222222</c:v>
                      </c:pt>
                      <c:pt idx="14">
                        <c:v>106006.59722222222</c:v>
                      </c:pt>
                      <c:pt idx="15">
                        <c:v>114345.83333333333</c:v>
                      </c:pt>
                      <c:pt idx="16">
                        <c:v>114345.83333333333</c:v>
                      </c:pt>
                      <c:pt idx="17">
                        <c:v>114345.83333333333</c:v>
                      </c:pt>
                      <c:pt idx="18">
                        <c:v>114345.83333333333</c:v>
                      </c:pt>
                      <c:pt idx="19">
                        <c:v>114345.83333333333</c:v>
                      </c:pt>
                      <c:pt idx="20">
                        <c:v>65496.614583333336</c:v>
                      </c:pt>
                      <c:pt idx="21">
                        <c:v>65496.614583333336</c:v>
                      </c:pt>
                      <c:pt idx="22">
                        <c:v>65496.614583333336</c:v>
                      </c:pt>
                      <c:pt idx="23">
                        <c:v>65496.614583333336</c:v>
                      </c:pt>
                      <c:pt idx="24">
                        <c:v>65496.614583333336</c:v>
                      </c:pt>
                      <c:pt idx="25">
                        <c:v>56913.020833333336</c:v>
                      </c:pt>
                      <c:pt idx="26">
                        <c:v>56913.020833333336</c:v>
                      </c:pt>
                      <c:pt idx="27">
                        <c:v>56913.020833333336</c:v>
                      </c:pt>
                      <c:pt idx="28">
                        <c:v>56913.020833333336</c:v>
                      </c:pt>
                      <c:pt idx="29">
                        <c:v>56913.020833333336</c:v>
                      </c:pt>
                      <c:pt idx="30">
                        <c:v>75947.395833333328</c:v>
                      </c:pt>
                      <c:pt idx="31">
                        <c:v>75947.395833333328</c:v>
                      </c:pt>
                      <c:pt idx="32">
                        <c:v>75947.395833333328</c:v>
                      </c:pt>
                      <c:pt idx="33">
                        <c:v>75947.395833333328</c:v>
                      </c:pt>
                      <c:pt idx="34">
                        <c:v>75947.395833333328</c:v>
                      </c:pt>
                      <c:pt idx="35">
                        <c:v>53388.802083333336</c:v>
                      </c:pt>
                      <c:pt idx="36">
                        <c:v>53388.802083333336</c:v>
                      </c:pt>
                      <c:pt idx="37">
                        <c:v>53388.802083333336</c:v>
                      </c:pt>
                      <c:pt idx="38">
                        <c:v>53388.802083333336</c:v>
                      </c:pt>
                      <c:pt idx="39">
                        <c:v>53388.802083333336</c:v>
                      </c:pt>
                      <c:pt idx="40">
                        <c:v>60511.458333333336</c:v>
                      </c:pt>
                      <c:pt idx="41">
                        <c:v>60511.458333333336</c:v>
                      </c:pt>
                      <c:pt idx="42">
                        <c:v>60511.458333333336</c:v>
                      </c:pt>
                      <c:pt idx="43">
                        <c:v>60511.458333333336</c:v>
                      </c:pt>
                      <c:pt idx="44">
                        <c:v>60511.458333333336</c:v>
                      </c:pt>
                      <c:pt idx="45">
                        <c:v>62134.114583333336</c:v>
                      </c:pt>
                      <c:pt idx="46">
                        <c:v>62134.114583333336</c:v>
                      </c:pt>
                      <c:pt idx="47">
                        <c:v>62134.114583333336</c:v>
                      </c:pt>
                      <c:pt idx="48">
                        <c:v>62134.114583333336</c:v>
                      </c:pt>
                      <c:pt idx="49">
                        <c:v>62134.114583333336</c:v>
                      </c:pt>
                      <c:pt idx="50">
                        <c:v>61767.708333333336</c:v>
                      </c:pt>
                      <c:pt idx="51">
                        <c:v>61767.708333333336</c:v>
                      </c:pt>
                      <c:pt idx="52">
                        <c:v>61767.708333333336</c:v>
                      </c:pt>
                      <c:pt idx="53">
                        <c:v>61767.708333333336</c:v>
                      </c:pt>
                      <c:pt idx="54">
                        <c:v>61767.708333333336</c:v>
                      </c:pt>
                      <c:pt idx="55">
                        <c:v>71804.6875</c:v>
                      </c:pt>
                      <c:pt idx="56">
                        <c:v>71804.6875</c:v>
                      </c:pt>
                      <c:pt idx="57">
                        <c:v>71804.6875</c:v>
                      </c:pt>
                      <c:pt idx="58">
                        <c:v>71804.6875</c:v>
                      </c:pt>
                      <c:pt idx="59">
                        <c:v>71804.6875</c:v>
                      </c:pt>
                      <c:pt idx="60">
                        <c:v>62697.916666666664</c:v>
                      </c:pt>
                      <c:pt idx="61">
                        <c:v>62697.916666666664</c:v>
                      </c:pt>
                      <c:pt idx="62">
                        <c:v>62697.916666666664</c:v>
                      </c:pt>
                      <c:pt idx="63">
                        <c:v>62697.916666666664</c:v>
                      </c:pt>
                      <c:pt idx="64">
                        <c:v>62697.916666666664</c:v>
                      </c:pt>
                      <c:pt idx="65">
                        <c:v>61789.0625</c:v>
                      </c:pt>
                      <c:pt idx="66">
                        <c:v>61789.0625</c:v>
                      </c:pt>
                      <c:pt idx="67">
                        <c:v>61789.0625</c:v>
                      </c:pt>
                      <c:pt idx="68">
                        <c:v>61789.0625</c:v>
                      </c:pt>
                      <c:pt idx="69">
                        <c:v>61789.0625</c:v>
                      </c:pt>
                      <c:pt idx="70">
                        <c:v>66313.541666666672</c:v>
                      </c:pt>
                      <c:pt idx="71">
                        <c:v>66313.541666666672</c:v>
                      </c:pt>
                      <c:pt idx="72">
                        <c:v>66313.541666666672</c:v>
                      </c:pt>
                      <c:pt idx="73">
                        <c:v>66313.541666666672</c:v>
                      </c:pt>
                      <c:pt idx="74">
                        <c:v>66313.541666666672</c:v>
                      </c:pt>
                      <c:pt idx="75">
                        <c:v>62511.979166666664</c:v>
                      </c:pt>
                      <c:pt idx="76">
                        <c:v>62511.979166666664</c:v>
                      </c:pt>
                      <c:pt idx="77">
                        <c:v>62511.979166666664</c:v>
                      </c:pt>
                      <c:pt idx="78">
                        <c:v>62511.979166666664</c:v>
                      </c:pt>
                      <c:pt idx="79">
                        <c:v>62511.979166666664</c:v>
                      </c:pt>
                      <c:pt idx="80">
                        <c:v>61318.75</c:v>
                      </c:pt>
                      <c:pt idx="81">
                        <c:v>61318.75</c:v>
                      </c:pt>
                      <c:pt idx="82">
                        <c:v>61318.75</c:v>
                      </c:pt>
                      <c:pt idx="83">
                        <c:v>61318.75</c:v>
                      </c:pt>
                      <c:pt idx="84">
                        <c:v>61318.75</c:v>
                      </c:pt>
                      <c:pt idx="85">
                        <c:v>67529.427083333328</c:v>
                      </c:pt>
                      <c:pt idx="86">
                        <c:v>67529.427083333328</c:v>
                      </c:pt>
                      <c:pt idx="87">
                        <c:v>67529.427083333328</c:v>
                      </c:pt>
                      <c:pt idx="88">
                        <c:v>67529.427083333328</c:v>
                      </c:pt>
                      <c:pt idx="89">
                        <c:v>67529.427083333328</c:v>
                      </c:pt>
                      <c:pt idx="90">
                        <c:v>59984.635416666664</c:v>
                      </c:pt>
                      <c:pt idx="91">
                        <c:v>59984.635416666664</c:v>
                      </c:pt>
                      <c:pt idx="92">
                        <c:v>59984.635416666664</c:v>
                      </c:pt>
                      <c:pt idx="93">
                        <c:v>59984.635416666664</c:v>
                      </c:pt>
                      <c:pt idx="94">
                        <c:v>59984.635416666664</c:v>
                      </c:pt>
                      <c:pt idx="95">
                        <c:v>49598.958333333336</c:v>
                      </c:pt>
                      <c:pt idx="96">
                        <c:v>49598.958333333336</c:v>
                      </c:pt>
                      <c:pt idx="97">
                        <c:v>49598.958333333336</c:v>
                      </c:pt>
                      <c:pt idx="98">
                        <c:v>49598.958333333336</c:v>
                      </c:pt>
                      <c:pt idx="99">
                        <c:v>49598.958333333336</c:v>
                      </c:pt>
                      <c:pt idx="100">
                        <c:v>48048.4375</c:v>
                      </c:pt>
                      <c:pt idx="101">
                        <c:v>48048.4375</c:v>
                      </c:pt>
                      <c:pt idx="102">
                        <c:v>48048.4375</c:v>
                      </c:pt>
                      <c:pt idx="103">
                        <c:v>48048.4375</c:v>
                      </c:pt>
                      <c:pt idx="104">
                        <c:v>48048.4375</c:v>
                      </c:pt>
                      <c:pt idx="105">
                        <c:v>41308.854166666664</c:v>
                      </c:pt>
                      <c:pt idx="106">
                        <c:v>41308.854166666664</c:v>
                      </c:pt>
                      <c:pt idx="107">
                        <c:v>41308.854166666664</c:v>
                      </c:pt>
                      <c:pt idx="108">
                        <c:v>41308.854166666664</c:v>
                      </c:pt>
                      <c:pt idx="109">
                        <c:v>41308.854166666664</c:v>
                      </c:pt>
                      <c:pt idx="110">
                        <c:v>37278.385416666664</c:v>
                      </c:pt>
                      <c:pt idx="111">
                        <c:v>37278.385416666664</c:v>
                      </c:pt>
                      <c:pt idx="112">
                        <c:v>37278.385416666664</c:v>
                      </c:pt>
                      <c:pt idx="113">
                        <c:v>37278.385416666664</c:v>
                      </c:pt>
                      <c:pt idx="114">
                        <c:v>37278.385416666664</c:v>
                      </c:pt>
                      <c:pt idx="115">
                        <c:v>44931.510416666664</c:v>
                      </c:pt>
                      <c:pt idx="116">
                        <c:v>44931.510416666664</c:v>
                      </c:pt>
                      <c:pt idx="117">
                        <c:v>44931.510416666664</c:v>
                      </c:pt>
                      <c:pt idx="118">
                        <c:v>44931.510416666664</c:v>
                      </c:pt>
                      <c:pt idx="119">
                        <c:v>44931.510416666664</c:v>
                      </c:pt>
                      <c:pt idx="120">
                        <c:v>51132.8125</c:v>
                      </c:pt>
                      <c:pt idx="121">
                        <c:v>51132.8125</c:v>
                      </c:pt>
                      <c:pt idx="122">
                        <c:v>51132.8125</c:v>
                      </c:pt>
                      <c:pt idx="123">
                        <c:v>51132.8125</c:v>
                      </c:pt>
                      <c:pt idx="124">
                        <c:v>51132.8125</c:v>
                      </c:pt>
                      <c:pt idx="125">
                        <c:v>57460.9375</c:v>
                      </c:pt>
                      <c:pt idx="126">
                        <c:v>57460.9375</c:v>
                      </c:pt>
                      <c:pt idx="127">
                        <c:v>57460.9375</c:v>
                      </c:pt>
                      <c:pt idx="128">
                        <c:v>57460.9375</c:v>
                      </c:pt>
                      <c:pt idx="129">
                        <c:v>57460.9375</c:v>
                      </c:pt>
                      <c:pt idx="130">
                        <c:v>56633.59375</c:v>
                      </c:pt>
                      <c:pt idx="131">
                        <c:v>56633.59375</c:v>
                      </c:pt>
                      <c:pt idx="132">
                        <c:v>56633.59375</c:v>
                      </c:pt>
                      <c:pt idx="133">
                        <c:v>56633.59375</c:v>
                      </c:pt>
                      <c:pt idx="134">
                        <c:v>56633.59375</c:v>
                      </c:pt>
                      <c:pt idx="135">
                        <c:v>52912.760416666664</c:v>
                      </c:pt>
                      <c:pt idx="136">
                        <c:v>52912.760416666664</c:v>
                      </c:pt>
                      <c:pt idx="137">
                        <c:v>52912.760416666664</c:v>
                      </c:pt>
                      <c:pt idx="138">
                        <c:v>52912.760416666664</c:v>
                      </c:pt>
                      <c:pt idx="139">
                        <c:v>52912.760416666664</c:v>
                      </c:pt>
                      <c:pt idx="140">
                        <c:v>50186.197916666664</c:v>
                      </c:pt>
                      <c:pt idx="141">
                        <c:v>50186.197916666664</c:v>
                      </c:pt>
                      <c:pt idx="142">
                        <c:v>50186.197916666664</c:v>
                      </c:pt>
                      <c:pt idx="143">
                        <c:v>50186.197916666664</c:v>
                      </c:pt>
                      <c:pt idx="144">
                        <c:v>50186.197916666664</c:v>
                      </c:pt>
                      <c:pt idx="145">
                        <c:v>41053.645833333336</c:v>
                      </c:pt>
                      <c:pt idx="146">
                        <c:v>41053.645833333336</c:v>
                      </c:pt>
                      <c:pt idx="147">
                        <c:v>41053.645833333336</c:v>
                      </c:pt>
                      <c:pt idx="148">
                        <c:v>41053.645833333336</c:v>
                      </c:pt>
                      <c:pt idx="149">
                        <c:v>41053.645833333336</c:v>
                      </c:pt>
                      <c:pt idx="150">
                        <c:v>44889.84375</c:v>
                      </c:pt>
                      <c:pt idx="151">
                        <c:v>44889.84375</c:v>
                      </c:pt>
                      <c:pt idx="152">
                        <c:v>44889.84375</c:v>
                      </c:pt>
                      <c:pt idx="153">
                        <c:v>44889.84375</c:v>
                      </c:pt>
                      <c:pt idx="154">
                        <c:v>44889.84375</c:v>
                      </c:pt>
                      <c:pt idx="155">
                        <c:v>44889.84375</c:v>
                      </c:pt>
                      <c:pt idx="156">
                        <c:v>46476.822916666664</c:v>
                      </c:pt>
                      <c:pt idx="157">
                        <c:v>46476.822916666664</c:v>
                      </c:pt>
                      <c:pt idx="158">
                        <c:v>46476.822916666664</c:v>
                      </c:pt>
                      <c:pt idx="159">
                        <c:v>46476.822916666664</c:v>
                      </c:pt>
                      <c:pt idx="160">
                        <c:v>46476.822916666664</c:v>
                      </c:pt>
                      <c:pt idx="161">
                        <c:v>42667.1875</c:v>
                      </c:pt>
                      <c:pt idx="162">
                        <c:v>42667.1875</c:v>
                      </c:pt>
                      <c:pt idx="163">
                        <c:v>42667.1875</c:v>
                      </c:pt>
                      <c:pt idx="164">
                        <c:v>42667.1875</c:v>
                      </c:pt>
                      <c:pt idx="165">
                        <c:v>42667.1875</c:v>
                      </c:pt>
                      <c:pt idx="166">
                        <c:v>54117.447916666664</c:v>
                      </c:pt>
                      <c:pt idx="167">
                        <c:v>54117.447916666664</c:v>
                      </c:pt>
                      <c:pt idx="168">
                        <c:v>54117.447916666664</c:v>
                      </c:pt>
                      <c:pt idx="169">
                        <c:v>54117.447916666664</c:v>
                      </c:pt>
                      <c:pt idx="170">
                        <c:v>54117.447916666664</c:v>
                      </c:pt>
                      <c:pt idx="171">
                        <c:v>51566.927083333336</c:v>
                      </c:pt>
                      <c:pt idx="172">
                        <c:v>51566.927083333336</c:v>
                      </c:pt>
                      <c:pt idx="173">
                        <c:v>51566.927083333336</c:v>
                      </c:pt>
                      <c:pt idx="174">
                        <c:v>51566.927083333336</c:v>
                      </c:pt>
                      <c:pt idx="175">
                        <c:v>51566.927083333336</c:v>
                      </c:pt>
                      <c:pt idx="176">
                        <c:v>57361.458333333336</c:v>
                      </c:pt>
                      <c:pt idx="177">
                        <c:v>57361.458333333336</c:v>
                      </c:pt>
                      <c:pt idx="178">
                        <c:v>57361.458333333336</c:v>
                      </c:pt>
                      <c:pt idx="179">
                        <c:v>57361.458333333336</c:v>
                      </c:pt>
                      <c:pt idx="180">
                        <c:v>57361.458333333336</c:v>
                      </c:pt>
                      <c:pt idx="181">
                        <c:v>66580.989583333328</c:v>
                      </c:pt>
                      <c:pt idx="182">
                        <c:v>66580.989583333328</c:v>
                      </c:pt>
                      <c:pt idx="183">
                        <c:v>66580.989583333328</c:v>
                      </c:pt>
                      <c:pt idx="184">
                        <c:v>66580.989583333328</c:v>
                      </c:pt>
                      <c:pt idx="185">
                        <c:v>66580.989583333328</c:v>
                      </c:pt>
                      <c:pt idx="186">
                        <c:v>78818.489583333328</c:v>
                      </c:pt>
                      <c:pt idx="187">
                        <c:v>78818.489583333328</c:v>
                      </c:pt>
                      <c:pt idx="188">
                        <c:v>78818.489583333328</c:v>
                      </c:pt>
                      <c:pt idx="189">
                        <c:v>78818.489583333328</c:v>
                      </c:pt>
                      <c:pt idx="190">
                        <c:v>78818.489583333328</c:v>
                      </c:pt>
                      <c:pt idx="191">
                        <c:v>97146.09375</c:v>
                      </c:pt>
                      <c:pt idx="192">
                        <c:v>97146.09375</c:v>
                      </c:pt>
                      <c:pt idx="193">
                        <c:v>97146.09375</c:v>
                      </c:pt>
                      <c:pt idx="194">
                        <c:v>97146.09375</c:v>
                      </c:pt>
                      <c:pt idx="195">
                        <c:v>97146.09375</c:v>
                      </c:pt>
                      <c:pt idx="196">
                        <c:v>102813.54166666667</c:v>
                      </c:pt>
                      <c:pt idx="197">
                        <c:v>102813.54166666667</c:v>
                      </c:pt>
                      <c:pt idx="198">
                        <c:v>102813.54166666667</c:v>
                      </c:pt>
                      <c:pt idx="199">
                        <c:v>102813.54166666667</c:v>
                      </c:pt>
                      <c:pt idx="200">
                        <c:v>102813.54166666667</c:v>
                      </c:pt>
                      <c:pt idx="201">
                        <c:v>102883.59375</c:v>
                      </c:pt>
                      <c:pt idx="202">
                        <c:v>102883.59375</c:v>
                      </c:pt>
                      <c:pt idx="203">
                        <c:v>102883.59375</c:v>
                      </c:pt>
                      <c:pt idx="204">
                        <c:v>102883.59375</c:v>
                      </c:pt>
                      <c:pt idx="205">
                        <c:v>102883.59375</c:v>
                      </c:pt>
                      <c:pt idx="206">
                        <c:v>79624.739583333328</c:v>
                      </c:pt>
                      <c:pt idx="207">
                        <c:v>79624.739583333328</c:v>
                      </c:pt>
                      <c:pt idx="208">
                        <c:v>79624.739583333328</c:v>
                      </c:pt>
                      <c:pt idx="209">
                        <c:v>79624.739583333328</c:v>
                      </c:pt>
                      <c:pt idx="210">
                        <c:v>79624.739583333328</c:v>
                      </c:pt>
                      <c:pt idx="211">
                        <c:v>61557.8125</c:v>
                      </c:pt>
                      <c:pt idx="212">
                        <c:v>61557.8125</c:v>
                      </c:pt>
                      <c:pt idx="213">
                        <c:v>61557.8125</c:v>
                      </c:pt>
                      <c:pt idx="214">
                        <c:v>61557.8125</c:v>
                      </c:pt>
                      <c:pt idx="215">
                        <c:v>61557.8125</c:v>
                      </c:pt>
                      <c:pt idx="216">
                        <c:v>45063.28125</c:v>
                      </c:pt>
                      <c:pt idx="217">
                        <c:v>45063.28125</c:v>
                      </c:pt>
                      <c:pt idx="218">
                        <c:v>45063.28125</c:v>
                      </c:pt>
                      <c:pt idx="219">
                        <c:v>45063.28125</c:v>
                      </c:pt>
                      <c:pt idx="220">
                        <c:v>45063.28125</c:v>
                      </c:pt>
                      <c:pt idx="221">
                        <c:v>34188.541666666664</c:v>
                      </c:pt>
                      <c:pt idx="222">
                        <c:v>34188.541666666664</c:v>
                      </c:pt>
                      <c:pt idx="223">
                        <c:v>34188.541666666664</c:v>
                      </c:pt>
                      <c:pt idx="224">
                        <c:v>34188.541666666664</c:v>
                      </c:pt>
                      <c:pt idx="225">
                        <c:v>34188.541666666664</c:v>
                      </c:pt>
                      <c:pt idx="226">
                        <c:v>41415.104166666664</c:v>
                      </c:pt>
                      <c:pt idx="227">
                        <c:v>41415.104166666664</c:v>
                      </c:pt>
                      <c:pt idx="228">
                        <c:v>41415.104166666664</c:v>
                      </c:pt>
                      <c:pt idx="229">
                        <c:v>41415.104166666664</c:v>
                      </c:pt>
                      <c:pt idx="230">
                        <c:v>41415.104166666664</c:v>
                      </c:pt>
                      <c:pt idx="231">
                        <c:v>43742.1875</c:v>
                      </c:pt>
                      <c:pt idx="232">
                        <c:v>43742.1875</c:v>
                      </c:pt>
                      <c:pt idx="233">
                        <c:v>43742.1875</c:v>
                      </c:pt>
                      <c:pt idx="234">
                        <c:v>43742.1875</c:v>
                      </c:pt>
                      <c:pt idx="235">
                        <c:v>43742.1875</c:v>
                      </c:pt>
                      <c:pt idx="236">
                        <c:v>51449.479166666664</c:v>
                      </c:pt>
                      <c:pt idx="237">
                        <c:v>51449.479166666664</c:v>
                      </c:pt>
                      <c:pt idx="238">
                        <c:v>51449.479166666664</c:v>
                      </c:pt>
                      <c:pt idx="239">
                        <c:v>51449.479166666664</c:v>
                      </c:pt>
                      <c:pt idx="240">
                        <c:v>51449.479166666664</c:v>
                      </c:pt>
                      <c:pt idx="241">
                        <c:v>64825.260416666664</c:v>
                      </c:pt>
                      <c:pt idx="242">
                        <c:v>64825.260416666664</c:v>
                      </c:pt>
                      <c:pt idx="243">
                        <c:v>64825.260416666664</c:v>
                      </c:pt>
                      <c:pt idx="244">
                        <c:v>64825.260416666664</c:v>
                      </c:pt>
                      <c:pt idx="245">
                        <c:v>64825.260416666664</c:v>
                      </c:pt>
                      <c:pt idx="246">
                        <c:v>73510.15625</c:v>
                      </c:pt>
                      <c:pt idx="247">
                        <c:v>73510.15625</c:v>
                      </c:pt>
                      <c:pt idx="248">
                        <c:v>73510.15625</c:v>
                      </c:pt>
                      <c:pt idx="249">
                        <c:v>73510.15625</c:v>
                      </c:pt>
                      <c:pt idx="250">
                        <c:v>73510.15625</c:v>
                      </c:pt>
                      <c:pt idx="251">
                        <c:v>83948.177083333328</c:v>
                      </c:pt>
                      <c:pt idx="252">
                        <c:v>83948.177083333328</c:v>
                      </c:pt>
                      <c:pt idx="253">
                        <c:v>83948.177083333328</c:v>
                      </c:pt>
                      <c:pt idx="254">
                        <c:v>83948.177083333328</c:v>
                      </c:pt>
                      <c:pt idx="255">
                        <c:v>83948.177083333328</c:v>
                      </c:pt>
                      <c:pt idx="256">
                        <c:v>90628.125</c:v>
                      </c:pt>
                      <c:pt idx="257">
                        <c:v>90628.125</c:v>
                      </c:pt>
                      <c:pt idx="258">
                        <c:v>90628.125</c:v>
                      </c:pt>
                      <c:pt idx="259">
                        <c:v>90628.125</c:v>
                      </c:pt>
                      <c:pt idx="260">
                        <c:v>90628.125</c:v>
                      </c:pt>
                      <c:pt idx="261">
                        <c:v>106257.8125</c:v>
                      </c:pt>
                      <c:pt idx="262">
                        <c:v>5296.875</c:v>
                      </c:pt>
                      <c:pt idx="263">
                        <c:v>5296.875</c:v>
                      </c:pt>
                      <c:pt idx="264">
                        <c:v>5296.875</c:v>
                      </c:pt>
                      <c:pt idx="265">
                        <c:v>5296.875</c:v>
                      </c:pt>
                      <c:pt idx="266">
                        <c:v>5296.875</c:v>
                      </c:pt>
                      <c:pt idx="267">
                        <c:v>16897.916666666668</c:v>
                      </c:pt>
                      <c:pt idx="268">
                        <c:v>16897.916666666668</c:v>
                      </c:pt>
                      <c:pt idx="269">
                        <c:v>16897.916666666668</c:v>
                      </c:pt>
                      <c:pt idx="270">
                        <c:v>16897.916666666668</c:v>
                      </c:pt>
                      <c:pt idx="271">
                        <c:v>16897.916666666668</c:v>
                      </c:pt>
                      <c:pt idx="272">
                        <c:v>18023.958333333332</c:v>
                      </c:pt>
                      <c:pt idx="273">
                        <c:v>18023.958333333332</c:v>
                      </c:pt>
                      <c:pt idx="274">
                        <c:v>18023.958333333332</c:v>
                      </c:pt>
                      <c:pt idx="275">
                        <c:v>18023.958333333332</c:v>
                      </c:pt>
                      <c:pt idx="276">
                        <c:v>18023.958333333332</c:v>
                      </c:pt>
                      <c:pt idx="277">
                        <c:v>22290.364583333332</c:v>
                      </c:pt>
                      <c:pt idx="278">
                        <c:v>22290.364583333332</c:v>
                      </c:pt>
                      <c:pt idx="279">
                        <c:v>22290.364583333332</c:v>
                      </c:pt>
                      <c:pt idx="280">
                        <c:v>22290.364583333332</c:v>
                      </c:pt>
                      <c:pt idx="281">
                        <c:v>22290.364583333332</c:v>
                      </c:pt>
                      <c:pt idx="282">
                        <c:v>30442.447916666668</c:v>
                      </c:pt>
                      <c:pt idx="283">
                        <c:v>30442.447916666668</c:v>
                      </c:pt>
                      <c:pt idx="284">
                        <c:v>30442.447916666668</c:v>
                      </c:pt>
                      <c:pt idx="285">
                        <c:v>30442.447916666668</c:v>
                      </c:pt>
                      <c:pt idx="286">
                        <c:v>30442.447916666668</c:v>
                      </c:pt>
                      <c:pt idx="287">
                        <c:v>30905.208333333332</c:v>
                      </c:pt>
                      <c:pt idx="288">
                        <c:v>30905.208333333332</c:v>
                      </c:pt>
                      <c:pt idx="289">
                        <c:v>30905.208333333332</c:v>
                      </c:pt>
                      <c:pt idx="290">
                        <c:v>30905.208333333332</c:v>
                      </c:pt>
                      <c:pt idx="291">
                        <c:v>30905.208333333332</c:v>
                      </c:pt>
                      <c:pt idx="292">
                        <c:v>29896.09375</c:v>
                      </c:pt>
                      <c:pt idx="293">
                        <c:v>29896.09375</c:v>
                      </c:pt>
                      <c:pt idx="294">
                        <c:v>29896.09375</c:v>
                      </c:pt>
                      <c:pt idx="295">
                        <c:v>29896.09375</c:v>
                      </c:pt>
                      <c:pt idx="296">
                        <c:v>29896.09375</c:v>
                      </c:pt>
                      <c:pt idx="297">
                        <c:v>23495.052083333332</c:v>
                      </c:pt>
                      <c:pt idx="298">
                        <c:v>23495.052083333332</c:v>
                      </c:pt>
                      <c:pt idx="299">
                        <c:v>23495.052083333332</c:v>
                      </c:pt>
                      <c:pt idx="300">
                        <c:v>23495.052083333332</c:v>
                      </c:pt>
                      <c:pt idx="301">
                        <c:v>23495.052083333332</c:v>
                      </c:pt>
                      <c:pt idx="302">
                        <c:v>16546.09375</c:v>
                      </c:pt>
                      <c:pt idx="303">
                        <c:v>16546.09375</c:v>
                      </c:pt>
                      <c:pt idx="304">
                        <c:v>16546.09375</c:v>
                      </c:pt>
                      <c:pt idx="305">
                        <c:v>16546.09375</c:v>
                      </c:pt>
                      <c:pt idx="306">
                        <c:v>16546.09375</c:v>
                      </c:pt>
                      <c:pt idx="307">
                        <c:v>9531.5104166666661</c:v>
                      </c:pt>
                      <c:pt idx="308">
                        <c:v>9531.5104166666661</c:v>
                      </c:pt>
                      <c:pt idx="309">
                        <c:v>9531.5104166666661</c:v>
                      </c:pt>
                      <c:pt idx="310">
                        <c:v>9531.5104166666661</c:v>
                      </c:pt>
                      <c:pt idx="311">
                        <c:v>9531.5104166666661</c:v>
                      </c:pt>
                      <c:pt idx="312">
                        <c:v>6594.791666666667</c:v>
                      </c:pt>
                      <c:pt idx="313">
                        <c:v>6594.791666666667</c:v>
                      </c:pt>
                      <c:pt idx="314">
                        <c:v>6594.791666666667</c:v>
                      </c:pt>
                      <c:pt idx="315">
                        <c:v>6594.791666666667</c:v>
                      </c:pt>
                      <c:pt idx="316">
                        <c:v>6594.791666666667</c:v>
                      </c:pt>
                      <c:pt idx="317">
                        <c:v>5205.46875</c:v>
                      </c:pt>
                      <c:pt idx="318">
                        <c:v>5205.46875</c:v>
                      </c:pt>
                      <c:pt idx="319">
                        <c:v>5205.46875</c:v>
                      </c:pt>
                      <c:pt idx="320">
                        <c:v>5205.46875</c:v>
                      </c:pt>
                      <c:pt idx="321">
                        <c:v>5205.46875</c:v>
                      </c:pt>
                      <c:pt idx="322">
                        <c:v>3338.28125</c:v>
                      </c:pt>
                      <c:pt idx="323">
                        <c:v>3338.28125</c:v>
                      </c:pt>
                      <c:pt idx="324">
                        <c:v>3338.28125</c:v>
                      </c:pt>
                      <c:pt idx="325">
                        <c:v>3338.28125</c:v>
                      </c:pt>
                      <c:pt idx="326">
                        <c:v>3338.28125</c:v>
                      </c:pt>
                      <c:pt idx="327">
                        <c:v>4487.760416666667</c:v>
                      </c:pt>
                      <c:pt idx="328">
                        <c:v>4487.760416666667</c:v>
                      </c:pt>
                      <c:pt idx="329">
                        <c:v>4487.760416666667</c:v>
                      </c:pt>
                      <c:pt idx="330">
                        <c:v>4487.760416666667</c:v>
                      </c:pt>
                      <c:pt idx="331">
                        <c:v>4487.760416666667</c:v>
                      </c:pt>
                      <c:pt idx="332">
                        <c:v>4620.3125</c:v>
                      </c:pt>
                      <c:pt idx="333">
                        <c:v>4620.3125</c:v>
                      </c:pt>
                      <c:pt idx="334">
                        <c:v>4620.3125</c:v>
                      </c:pt>
                      <c:pt idx="335">
                        <c:v>4620.3125</c:v>
                      </c:pt>
                      <c:pt idx="336">
                        <c:v>4620.3125</c:v>
                      </c:pt>
                      <c:pt idx="337">
                        <c:v>7786.71875</c:v>
                      </c:pt>
                      <c:pt idx="338">
                        <c:v>7786.71875</c:v>
                      </c:pt>
                      <c:pt idx="339">
                        <c:v>7786.71875</c:v>
                      </c:pt>
                      <c:pt idx="340">
                        <c:v>7786.71875</c:v>
                      </c:pt>
                      <c:pt idx="341">
                        <c:v>7786.71875</c:v>
                      </c:pt>
                      <c:pt idx="342">
                        <c:v>11700.260416666666</c:v>
                      </c:pt>
                      <c:pt idx="343">
                        <c:v>11700.260416666666</c:v>
                      </c:pt>
                      <c:pt idx="344">
                        <c:v>11700.260416666666</c:v>
                      </c:pt>
                      <c:pt idx="345">
                        <c:v>11700.260416666666</c:v>
                      </c:pt>
                      <c:pt idx="346">
                        <c:v>11700.260416666666</c:v>
                      </c:pt>
                      <c:pt idx="347">
                        <c:v>16658.854166666668</c:v>
                      </c:pt>
                      <c:pt idx="348">
                        <c:v>16658.854166666668</c:v>
                      </c:pt>
                      <c:pt idx="349">
                        <c:v>16658.854166666668</c:v>
                      </c:pt>
                      <c:pt idx="350">
                        <c:v>16658.854166666668</c:v>
                      </c:pt>
                      <c:pt idx="351">
                        <c:v>16658.854166666668</c:v>
                      </c:pt>
                      <c:pt idx="352">
                        <c:v>23461.458333333332</c:v>
                      </c:pt>
                      <c:pt idx="353">
                        <c:v>23461.458333333332</c:v>
                      </c:pt>
                      <c:pt idx="354">
                        <c:v>23461.458333333332</c:v>
                      </c:pt>
                      <c:pt idx="355">
                        <c:v>23461.458333333332</c:v>
                      </c:pt>
                      <c:pt idx="356">
                        <c:v>23461.458333333332</c:v>
                      </c:pt>
                      <c:pt idx="357">
                        <c:v>25465.885416666668</c:v>
                      </c:pt>
                      <c:pt idx="358">
                        <c:v>25465.885416666668</c:v>
                      </c:pt>
                      <c:pt idx="359">
                        <c:v>25465.885416666668</c:v>
                      </c:pt>
                      <c:pt idx="360">
                        <c:v>25465.885416666668</c:v>
                      </c:pt>
                      <c:pt idx="361">
                        <c:v>25465.885416666668</c:v>
                      </c:pt>
                      <c:pt idx="362">
                        <c:v>29934.895833333332</c:v>
                      </c:pt>
                      <c:pt idx="363">
                        <c:v>29934.895833333332</c:v>
                      </c:pt>
                      <c:pt idx="364">
                        <c:v>29934.895833333332</c:v>
                      </c:pt>
                      <c:pt idx="365">
                        <c:v>29934.895833333332</c:v>
                      </c:pt>
                      <c:pt idx="366">
                        <c:v>29934.895833333332</c:v>
                      </c:pt>
                      <c:pt idx="367">
                        <c:v>29747.395833333332</c:v>
                      </c:pt>
                      <c:pt idx="368">
                        <c:v>29747.395833333332</c:v>
                      </c:pt>
                      <c:pt idx="369">
                        <c:v>29747.395833333332</c:v>
                      </c:pt>
                      <c:pt idx="370">
                        <c:v>29747.395833333332</c:v>
                      </c:pt>
                      <c:pt idx="371">
                        <c:v>29747.395833333332</c:v>
                      </c:pt>
                      <c:pt idx="372">
                        <c:v>33130.989583333336</c:v>
                      </c:pt>
                      <c:pt idx="373">
                        <c:v>33130.989583333336</c:v>
                      </c:pt>
                      <c:pt idx="374">
                        <c:v>33130.989583333336</c:v>
                      </c:pt>
                      <c:pt idx="375">
                        <c:v>33130.989583333336</c:v>
                      </c:pt>
                      <c:pt idx="376">
                        <c:v>33130.989583333336</c:v>
                      </c:pt>
                      <c:pt idx="377">
                        <c:v>33495.052083333336</c:v>
                      </c:pt>
                      <c:pt idx="378">
                        <c:v>33495.052083333336</c:v>
                      </c:pt>
                      <c:pt idx="379">
                        <c:v>33495.052083333336</c:v>
                      </c:pt>
                      <c:pt idx="380">
                        <c:v>33495.052083333336</c:v>
                      </c:pt>
                      <c:pt idx="381">
                        <c:v>33495.052083333336</c:v>
                      </c:pt>
                      <c:pt idx="382">
                        <c:v>29603.385416666668</c:v>
                      </c:pt>
                      <c:pt idx="383">
                        <c:v>29603.385416666668</c:v>
                      </c:pt>
                      <c:pt idx="384">
                        <c:v>29603.385416666668</c:v>
                      </c:pt>
                      <c:pt idx="385">
                        <c:v>29603.385416666668</c:v>
                      </c:pt>
                      <c:pt idx="386">
                        <c:v>29603.385416666668</c:v>
                      </c:pt>
                      <c:pt idx="387">
                        <c:v>29486.71875</c:v>
                      </c:pt>
                      <c:pt idx="388">
                        <c:v>29486.71875</c:v>
                      </c:pt>
                      <c:pt idx="389">
                        <c:v>29486.71875</c:v>
                      </c:pt>
                      <c:pt idx="390">
                        <c:v>29486.71875</c:v>
                      </c:pt>
                      <c:pt idx="391">
                        <c:v>29486.71875</c:v>
                      </c:pt>
                      <c:pt idx="392">
                        <c:v>25295.052083333332</c:v>
                      </c:pt>
                      <c:pt idx="393">
                        <c:v>25295.052083333332</c:v>
                      </c:pt>
                      <c:pt idx="394">
                        <c:v>25295.052083333332</c:v>
                      </c:pt>
                      <c:pt idx="395">
                        <c:v>25295.052083333332</c:v>
                      </c:pt>
                      <c:pt idx="396">
                        <c:v>25295.052083333332</c:v>
                      </c:pt>
                      <c:pt idx="397">
                        <c:v>23390.364583333332</c:v>
                      </c:pt>
                      <c:pt idx="398">
                        <c:v>23390.364583333332</c:v>
                      </c:pt>
                      <c:pt idx="399">
                        <c:v>23390.364583333332</c:v>
                      </c:pt>
                      <c:pt idx="400">
                        <c:v>23390.364583333332</c:v>
                      </c:pt>
                      <c:pt idx="401">
                        <c:v>23390.364583333332</c:v>
                      </c:pt>
                      <c:pt idx="402">
                        <c:v>22510.9375</c:v>
                      </c:pt>
                      <c:pt idx="403">
                        <c:v>22510.9375</c:v>
                      </c:pt>
                      <c:pt idx="404">
                        <c:v>22510.9375</c:v>
                      </c:pt>
                      <c:pt idx="405">
                        <c:v>22510.9375</c:v>
                      </c:pt>
                      <c:pt idx="406">
                        <c:v>22510.9375</c:v>
                      </c:pt>
                      <c:pt idx="407">
                        <c:v>20104.166666666668</c:v>
                      </c:pt>
                      <c:pt idx="408">
                        <c:v>20104.166666666668</c:v>
                      </c:pt>
                      <c:pt idx="409">
                        <c:v>20104.166666666668</c:v>
                      </c:pt>
                      <c:pt idx="410">
                        <c:v>20104.166666666668</c:v>
                      </c:pt>
                      <c:pt idx="411">
                        <c:v>20104.166666666668</c:v>
                      </c:pt>
                      <c:pt idx="412">
                        <c:v>18870.3125</c:v>
                      </c:pt>
                      <c:pt idx="413">
                        <c:v>18870.3125</c:v>
                      </c:pt>
                      <c:pt idx="414">
                        <c:v>18870.3125</c:v>
                      </c:pt>
                      <c:pt idx="415">
                        <c:v>18870.3125</c:v>
                      </c:pt>
                      <c:pt idx="416">
                        <c:v>18870.3125</c:v>
                      </c:pt>
                      <c:pt idx="417">
                        <c:v>18655.989583333332</c:v>
                      </c:pt>
                      <c:pt idx="418">
                        <c:v>18655.989583333332</c:v>
                      </c:pt>
                      <c:pt idx="419">
                        <c:v>18655.989583333332</c:v>
                      </c:pt>
                      <c:pt idx="420">
                        <c:v>18655.989583333332</c:v>
                      </c:pt>
                      <c:pt idx="421">
                        <c:v>18655.989583333332</c:v>
                      </c:pt>
                      <c:pt idx="422">
                        <c:v>20742.447916666668</c:v>
                      </c:pt>
                      <c:pt idx="423">
                        <c:v>20742.447916666668</c:v>
                      </c:pt>
                      <c:pt idx="424">
                        <c:v>20742.447916666668</c:v>
                      </c:pt>
                      <c:pt idx="425">
                        <c:v>20742.447916666668</c:v>
                      </c:pt>
                      <c:pt idx="426">
                        <c:v>20742.447916666668</c:v>
                      </c:pt>
                      <c:pt idx="427">
                        <c:v>20248.958333333332</c:v>
                      </c:pt>
                      <c:pt idx="428">
                        <c:v>20248.958333333332</c:v>
                      </c:pt>
                      <c:pt idx="429">
                        <c:v>20248.958333333332</c:v>
                      </c:pt>
                      <c:pt idx="430">
                        <c:v>20248.958333333332</c:v>
                      </c:pt>
                      <c:pt idx="431">
                        <c:v>20248.958333333332</c:v>
                      </c:pt>
                      <c:pt idx="432">
                        <c:v>18014.0625</c:v>
                      </c:pt>
                      <c:pt idx="433">
                        <c:v>18014.0625</c:v>
                      </c:pt>
                      <c:pt idx="434">
                        <c:v>18014.0625</c:v>
                      </c:pt>
                      <c:pt idx="435">
                        <c:v>18014.0625</c:v>
                      </c:pt>
                      <c:pt idx="436">
                        <c:v>18014.0625</c:v>
                      </c:pt>
                      <c:pt idx="437">
                        <c:v>15364.583333333334</c:v>
                      </c:pt>
                      <c:pt idx="438">
                        <c:v>15364.583333333334</c:v>
                      </c:pt>
                      <c:pt idx="439">
                        <c:v>15364.583333333334</c:v>
                      </c:pt>
                      <c:pt idx="440">
                        <c:v>15364.583333333334</c:v>
                      </c:pt>
                      <c:pt idx="441">
                        <c:v>15364.583333333334</c:v>
                      </c:pt>
                      <c:pt idx="442">
                        <c:v>11917.447916666666</c:v>
                      </c:pt>
                      <c:pt idx="443">
                        <c:v>11917.447916666666</c:v>
                      </c:pt>
                      <c:pt idx="444">
                        <c:v>11917.447916666666</c:v>
                      </c:pt>
                      <c:pt idx="445">
                        <c:v>11917.447916666666</c:v>
                      </c:pt>
                      <c:pt idx="446">
                        <c:v>11917.447916666666</c:v>
                      </c:pt>
                      <c:pt idx="447">
                        <c:v>9661.71875</c:v>
                      </c:pt>
                      <c:pt idx="448">
                        <c:v>9661.71875</c:v>
                      </c:pt>
                      <c:pt idx="449">
                        <c:v>9661.71875</c:v>
                      </c:pt>
                      <c:pt idx="450">
                        <c:v>9661.71875</c:v>
                      </c:pt>
                      <c:pt idx="451">
                        <c:v>9661.71875</c:v>
                      </c:pt>
                      <c:pt idx="452">
                        <c:v>8691.6666666666661</c:v>
                      </c:pt>
                      <c:pt idx="453">
                        <c:v>8691.6666666666661</c:v>
                      </c:pt>
                      <c:pt idx="454">
                        <c:v>8691.6666666666661</c:v>
                      </c:pt>
                      <c:pt idx="455">
                        <c:v>8691.6666666666661</c:v>
                      </c:pt>
                      <c:pt idx="456">
                        <c:v>8691.6666666666661</c:v>
                      </c:pt>
                      <c:pt idx="457">
                        <c:v>7240.364583333333</c:v>
                      </c:pt>
                      <c:pt idx="458">
                        <c:v>7240.364583333333</c:v>
                      </c:pt>
                      <c:pt idx="459">
                        <c:v>7240.364583333333</c:v>
                      </c:pt>
                      <c:pt idx="460">
                        <c:v>7240.364583333333</c:v>
                      </c:pt>
                      <c:pt idx="461">
                        <c:v>7240.364583333333</c:v>
                      </c:pt>
                      <c:pt idx="462">
                        <c:v>7240.364583333333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1-E057-4496-AE94-19608BBB7475}"/>
                  </c:ext>
                </c:extLst>
              </c15:ser>
            </c15:filteredLineSeries>
            <c15:filteredLin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Sheet1!$L$3</c15:sqref>
                        </c15:formulaRef>
                      </c:ext>
                    </c:extLst>
                    <c:strCache>
                      <c:ptCount val="1"/>
                      <c:pt idx="0">
                        <c:v>Exports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75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Sheet1!$I$4:$I$466</c15:sqref>
                        </c15:formulaRef>
                      </c:ext>
                    </c:extLst>
                    <c:numCache>
                      <c:formatCode>m/d/yyyy</c:formatCode>
                      <c:ptCount val="463"/>
                      <c:pt idx="0">
                        <c:v>45139</c:v>
                      </c:pt>
                      <c:pt idx="1">
                        <c:v>45140</c:v>
                      </c:pt>
                      <c:pt idx="2">
                        <c:v>45141</c:v>
                      </c:pt>
                      <c:pt idx="3">
                        <c:v>45142</c:v>
                      </c:pt>
                      <c:pt idx="4">
                        <c:v>45145</c:v>
                      </c:pt>
                      <c:pt idx="5">
                        <c:v>45146</c:v>
                      </c:pt>
                      <c:pt idx="6">
                        <c:v>45147</c:v>
                      </c:pt>
                      <c:pt idx="7">
                        <c:v>45148</c:v>
                      </c:pt>
                      <c:pt idx="8">
                        <c:v>45149</c:v>
                      </c:pt>
                      <c:pt idx="9">
                        <c:v>45152</c:v>
                      </c:pt>
                      <c:pt idx="10">
                        <c:v>45153</c:v>
                      </c:pt>
                      <c:pt idx="11">
                        <c:v>45154</c:v>
                      </c:pt>
                      <c:pt idx="12">
                        <c:v>45155</c:v>
                      </c:pt>
                      <c:pt idx="13">
                        <c:v>45156</c:v>
                      </c:pt>
                      <c:pt idx="14">
                        <c:v>45159</c:v>
                      </c:pt>
                      <c:pt idx="15">
                        <c:v>45160</c:v>
                      </c:pt>
                      <c:pt idx="16">
                        <c:v>45161</c:v>
                      </c:pt>
                      <c:pt idx="17">
                        <c:v>45162</c:v>
                      </c:pt>
                      <c:pt idx="18">
                        <c:v>45163</c:v>
                      </c:pt>
                      <c:pt idx="19">
                        <c:v>45166</c:v>
                      </c:pt>
                      <c:pt idx="20">
                        <c:v>45167</c:v>
                      </c:pt>
                      <c:pt idx="21">
                        <c:v>45168</c:v>
                      </c:pt>
                      <c:pt idx="22">
                        <c:v>45169</c:v>
                      </c:pt>
                      <c:pt idx="23">
                        <c:v>45170</c:v>
                      </c:pt>
                      <c:pt idx="24">
                        <c:v>45173</c:v>
                      </c:pt>
                      <c:pt idx="25">
                        <c:v>45174</c:v>
                      </c:pt>
                      <c:pt idx="26">
                        <c:v>45175</c:v>
                      </c:pt>
                      <c:pt idx="27">
                        <c:v>45176</c:v>
                      </c:pt>
                      <c:pt idx="28">
                        <c:v>45177</c:v>
                      </c:pt>
                      <c:pt idx="29">
                        <c:v>45180</c:v>
                      </c:pt>
                      <c:pt idx="30">
                        <c:v>45181</c:v>
                      </c:pt>
                      <c:pt idx="31">
                        <c:v>45182</c:v>
                      </c:pt>
                      <c:pt idx="32">
                        <c:v>45183</c:v>
                      </c:pt>
                      <c:pt idx="33">
                        <c:v>45184</c:v>
                      </c:pt>
                      <c:pt idx="34">
                        <c:v>45187</c:v>
                      </c:pt>
                      <c:pt idx="35">
                        <c:v>45188</c:v>
                      </c:pt>
                      <c:pt idx="36">
                        <c:v>45189</c:v>
                      </c:pt>
                      <c:pt idx="37">
                        <c:v>45190</c:v>
                      </c:pt>
                      <c:pt idx="38">
                        <c:v>45191</c:v>
                      </c:pt>
                      <c:pt idx="39">
                        <c:v>45194</c:v>
                      </c:pt>
                      <c:pt idx="40">
                        <c:v>45195</c:v>
                      </c:pt>
                      <c:pt idx="41">
                        <c:v>45196</c:v>
                      </c:pt>
                      <c:pt idx="42">
                        <c:v>45197</c:v>
                      </c:pt>
                      <c:pt idx="43">
                        <c:v>45198</c:v>
                      </c:pt>
                      <c:pt idx="44">
                        <c:v>45201</c:v>
                      </c:pt>
                      <c:pt idx="45">
                        <c:v>45202</c:v>
                      </c:pt>
                      <c:pt idx="46">
                        <c:v>45203</c:v>
                      </c:pt>
                      <c:pt idx="47">
                        <c:v>45204</c:v>
                      </c:pt>
                      <c:pt idx="48">
                        <c:v>45205</c:v>
                      </c:pt>
                      <c:pt idx="49">
                        <c:v>45208</c:v>
                      </c:pt>
                      <c:pt idx="50">
                        <c:v>45209</c:v>
                      </c:pt>
                      <c:pt idx="51">
                        <c:v>45210</c:v>
                      </c:pt>
                      <c:pt idx="52">
                        <c:v>45211</c:v>
                      </c:pt>
                      <c:pt idx="53">
                        <c:v>45212</c:v>
                      </c:pt>
                      <c:pt idx="54">
                        <c:v>45215</c:v>
                      </c:pt>
                      <c:pt idx="55">
                        <c:v>45216</c:v>
                      </c:pt>
                      <c:pt idx="56">
                        <c:v>45217</c:v>
                      </c:pt>
                      <c:pt idx="57">
                        <c:v>45218</c:v>
                      </c:pt>
                      <c:pt idx="58">
                        <c:v>45219</c:v>
                      </c:pt>
                      <c:pt idx="59">
                        <c:v>45222</c:v>
                      </c:pt>
                      <c:pt idx="60">
                        <c:v>45223</c:v>
                      </c:pt>
                      <c:pt idx="61">
                        <c:v>45224</c:v>
                      </c:pt>
                      <c:pt idx="62">
                        <c:v>45225</c:v>
                      </c:pt>
                      <c:pt idx="63">
                        <c:v>45226</c:v>
                      </c:pt>
                      <c:pt idx="64">
                        <c:v>45229</c:v>
                      </c:pt>
                      <c:pt idx="65">
                        <c:v>45230</c:v>
                      </c:pt>
                      <c:pt idx="66">
                        <c:v>45231</c:v>
                      </c:pt>
                      <c:pt idx="67">
                        <c:v>45232</c:v>
                      </c:pt>
                      <c:pt idx="68">
                        <c:v>45233</c:v>
                      </c:pt>
                      <c:pt idx="69">
                        <c:v>45236</c:v>
                      </c:pt>
                      <c:pt idx="70">
                        <c:v>45237</c:v>
                      </c:pt>
                      <c:pt idx="71">
                        <c:v>45238</c:v>
                      </c:pt>
                      <c:pt idx="72">
                        <c:v>45239</c:v>
                      </c:pt>
                      <c:pt idx="73">
                        <c:v>45240</c:v>
                      </c:pt>
                      <c:pt idx="74">
                        <c:v>45243</c:v>
                      </c:pt>
                      <c:pt idx="75">
                        <c:v>45244</c:v>
                      </c:pt>
                      <c:pt idx="76">
                        <c:v>45245</c:v>
                      </c:pt>
                      <c:pt idx="77">
                        <c:v>45246</c:v>
                      </c:pt>
                      <c:pt idx="78">
                        <c:v>45247</c:v>
                      </c:pt>
                      <c:pt idx="79">
                        <c:v>45250</c:v>
                      </c:pt>
                      <c:pt idx="80">
                        <c:v>45251</c:v>
                      </c:pt>
                      <c:pt idx="81">
                        <c:v>45252</c:v>
                      </c:pt>
                      <c:pt idx="82">
                        <c:v>45253</c:v>
                      </c:pt>
                      <c:pt idx="83">
                        <c:v>45254</c:v>
                      </c:pt>
                      <c:pt idx="84">
                        <c:v>45257</c:v>
                      </c:pt>
                      <c:pt idx="85">
                        <c:v>45258</c:v>
                      </c:pt>
                      <c:pt idx="86">
                        <c:v>45259</c:v>
                      </c:pt>
                      <c:pt idx="87">
                        <c:v>45260</c:v>
                      </c:pt>
                      <c:pt idx="88">
                        <c:v>45261</c:v>
                      </c:pt>
                      <c:pt idx="89">
                        <c:v>45264</c:v>
                      </c:pt>
                      <c:pt idx="90">
                        <c:v>45265</c:v>
                      </c:pt>
                      <c:pt idx="91">
                        <c:v>45266</c:v>
                      </c:pt>
                      <c:pt idx="92">
                        <c:v>45267</c:v>
                      </c:pt>
                      <c:pt idx="93">
                        <c:v>45268</c:v>
                      </c:pt>
                      <c:pt idx="94">
                        <c:v>45271</c:v>
                      </c:pt>
                      <c:pt idx="95">
                        <c:v>45272</c:v>
                      </c:pt>
                      <c:pt idx="96">
                        <c:v>45273</c:v>
                      </c:pt>
                      <c:pt idx="97">
                        <c:v>45274</c:v>
                      </c:pt>
                      <c:pt idx="98">
                        <c:v>45275</c:v>
                      </c:pt>
                      <c:pt idx="99">
                        <c:v>45278</c:v>
                      </c:pt>
                      <c:pt idx="100">
                        <c:v>45279</c:v>
                      </c:pt>
                      <c:pt idx="101">
                        <c:v>45280</c:v>
                      </c:pt>
                      <c:pt idx="102">
                        <c:v>45281</c:v>
                      </c:pt>
                      <c:pt idx="103">
                        <c:v>45282</c:v>
                      </c:pt>
                      <c:pt idx="104">
                        <c:v>45285</c:v>
                      </c:pt>
                      <c:pt idx="105">
                        <c:v>45286</c:v>
                      </c:pt>
                      <c:pt idx="106">
                        <c:v>45287</c:v>
                      </c:pt>
                      <c:pt idx="107">
                        <c:v>45288</c:v>
                      </c:pt>
                      <c:pt idx="108">
                        <c:v>45289</c:v>
                      </c:pt>
                      <c:pt idx="109">
                        <c:v>45292</c:v>
                      </c:pt>
                      <c:pt idx="110">
                        <c:v>45293</c:v>
                      </c:pt>
                      <c:pt idx="111">
                        <c:v>45294</c:v>
                      </c:pt>
                      <c:pt idx="112">
                        <c:v>45295</c:v>
                      </c:pt>
                      <c:pt idx="113">
                        <c:v>45296</c:v>
                      </c:pt>
                      <c:pt idx="114">
                        <c:v>45299</c:v>
                      </c:pt>
                      <c:pt idx="115">
                        <c:v>45300</c:v>
                      </c:pt>
                      <c:pt idx="116">
                        <c:v>45301</c:v>
                      </c:pt>
                      <c:pt idx="117">
                        <c:v>45302</c:v>
                      </c:pt>
                      <c:pt idx="118">
                        <c:v>45303</c:v>
                      </c:pt>
                      <c:pt idx="119">
                        <c:v>45306</c:v>
                      </c:pt>
                      <c:pt idx="120">
                        <c:v>45307</c:v>
                      </c:pt>
                      <c:pt idx="121">
                        <c:v>45308</c:v>
                      </c:pt>
                      <c:pt idx="122">
                        <c:v>45309</c:v>
                      </c:pt>
                      <c:pt idx="123">
                        <c:v>45310</c:v>
                      </c:pt>
                      <c:pt idx="124">
                        <c:v>45313</c:v>
                      </c:pt>
                      <c:pt idx="125">
                        <c:v>45314</c:v>
                      </c:pt>
                      <c:pt idx="126">
                        <c:v>45315</c:v>
                      </c:pt>
                      <c:pt idx="127">
                        <c:v>45316</c:v>
                      </c:pt>
                      <c:pt idx="128">
                        <c:v>45317</c:v>
                      </c:pt>
                      <c:pt idx="129">
                        <c:v>45320</c:v>
                      </c:pt>
                      <c:pt idx="130">
                        <c:v>45321</c:v>
                      </c:pt>
                      <c:pt idx="131">
                        <c:v>45322</c:v>
                      </c:pt>
                      <c:pt idx="132">
                        <c:v>45323</c:v>
                      </c:pt>
                      <c:pt idx="133">
                        <c:v>45324</c:v>
                      </c:pt>
                      <c:pt idx="134">
                        <c:v>45327</c:v>
                      </c:pt>
                      <c:pt idx="135">
                        <c:v>45328</c:v>
                      </c:pt>
                      <c:pt idx="136">
                        <c:v>45329</c:v>
                      </c:pt>
                      <c:pt idx="137">
                        <c:v>45330</c:v>
                      </c:pt>
                      <c:pt idx="138">
                        <c:v>45331</c:v>
                      </c:pt>
                      <c:pt idx="139">
                        <c:v>45334</c:v>
                      </c:pt>
                      <c:pt idx="140">
                        <c:v>45335</c:v>
                      </c:pt>
                      <c:pt idx="141">
                        <c:v>45336</c:v>
                      </c:pt>
                      <c:pt idx="142">
                        <c:v>45337</c:v>
                      </c:pt>
                      <c:pt idx="143">
                        <c:v>45338</c:v>
                      </c:pt>
                      <c:pt idx="144">
                        <c:v>45341</c:v>
                      </c:pt>
                      <c:pt idx="145">
                        <c:v>45342</c:v>
                      </c:pt>
                      <c:pt idx="146">
                        <c:v>45343</c:v>
                      </c:pt>
                      <c:pt idx="147">
                        <c:v>45344</c:v>
                      </c:pt>
                      <c:pt idx="148">
                        <c:v>45345</c:v>
                      </c:pt>
                      <c:pt idx="149">
                        <c:v>45348</c:v>
                      </c:pt>
                      <c:pt idx="150">
                        <c:v>45349</c:v>
                      </c:pt>
                      <c:pt idx="151">
                        <c:v>45350</c:v>
                      </c:pt>
                      <c:pt idx="152">
                        <c:v>45351</c:v>
                      </c:pt>
                      <c:pt idx="153">
                        <c:v>45352</c:v>
                      </c:pt>
                      <c:pt idx="154">
                        <c:v>45355</c:v>
                      </c:pt>
                      <c:pt idx="155">
                        <c:v>45356</c:v>
                      </c:pt>
                      <c:pt idx="156">
                        <c:v>45357</c:v>
                      </c:pt>
                      <c:pt idx="157">
                        <c:v>45358</c:v>
                      </c:pt>
                      <c:pt idx="158">
                        <c:v>45359</c:v>
                      </c:pt>
                      <c:pt idx="159">
                        <c:v>45362</c:v>
                      </c:pt>
                      <c:pt idx="160">
                        <c:v>45363</c:v>
                      </c:pt>
                      <c:pt idx="161">
                        <c:v>45364</c:v>
                      </c:pt>
                      <c:pt idx="162">
                        <c:v>45365</c:v>
                      </c:pt>
                      <c:pt idx="163">
                        <c:v>45366</c:v>
                      </c:pt>
                      <c:pt idx="164">
                        <c:v>45369</c:v>
                      </c:pt>
                      <c:pt idx="165">
                        <c:v>45370</c:v>
                      </c:pt>
                      <c:pt idx="166">
                        <c:v>45371</c:v>
                      </c:pt>
                      <c:pt idx="167">
                        <c:v>45372</c:v>
                      </c:pt>
                      <c:pt idx="168">
                        <c:v>45373</c:v>
                      </c:pt>
                      <c:pt idx="169">
                        <c:v>45376</c:v>
                      </c:pt>
                      <c:pt idx="170">
                        <c:v>45377</c:v>
                      </c:pt>
                      <c:pt idx="171">
                        <c:v>45378</c:v>
                      </c:pt>
                      <c:pt idx="172">
                        <c:v>45379</c:v>
                      </c:pt>
                      <c:pt idx="173">
                        <c:v>45380</c:v>
                      </c:pt>
                      <c:pt idx="174">
                        <c:v>45383</c:v>
                      </c:pt>
                      <c:pt idx="175">
                        <c:v>45384</c:v>
                      </c:pt>
                      <c:pt idx="176">
                        <c:v>45385</c:v>
                      </c:pt>
                      <c:pt idx="177">
                        <c:v>45386</c:v>
                      </c:pt>
                      <c:pt idx="178">
                        <c:v>45387</c:v>
                      </c:pt>
                      <c:pt idx="179">
                        <c:v>45390</c:v>
                      </c:pt>
                      <c:pt idx="180">
                        <c:v>45391</c:v>
                      </c:pt>
                      <c:pt idx="181">
                        <c:v>45392</c:v>
                      </c:pt>
                      <c:pt idx="182">
                        <c:v>45393</c:v>
                      </c:pt>
                      <c:pt idx="183">
                        <c:v>45394</c:v>
                      </c:pt>
                      <c:pt idx="184">
                        <c:v>45397</c:v>
                      </c:pt>
                      <c:pt idx="185">
                        <c:v>45398</c:v>
                      </c:pt>
                      <c:pt idx="186">
                        <c:v>45399</c:v>
                      </c:pt>
                      <c:pt idx="187">
                        <c:v>45400</c:v>
                      </c:pt>
                      <c:pt idx="188">
                        <c:v>45401</c:v>
                      </c:pt>
                      <c:pt idx="189">
                        <c:v>45404</c:v>
                      </c:pt>
                      <c:pt idx="190">
                        <c:v>45405</c:v>
                      </c:pt>
                      <c:pt idx="191">
                        <c:v>45406</c:v>
                      </c:pt>
                      <c:pt idx="192">
                        <c:v>45407</c:v>
                      </c:pt>
                      <c:pt idx="193">
                        <c:v>45408</c:v>
                      </c:pt>
                      <c:pt idx="194">
                        <c:v>45411</c:v>
                      </c:pt>
                      <c:pt idx="195">
                        <c:v>45412</c:v>
                      </c:pt>
                      <c:pt idx="196">
                        <c:v>45413</c:v>
                      </c:pt>
                      <c:pt idx="197">
                        <c:v>45414</c:v>
                      </c:pt>
                      <c:pt idx="198">
                        <c:v>45415</c:v>
                      </c:pt>
                      <c:pt idx="199">
                        <c:v>45418</c:v>
                      </c:pt>
                      <c:pt idx="200">
                        <c:v>45419</c:v>
                      </c:pt>
                      <c:pt idx="201">
                        <c:v>45420</c:v>
                      </c:pt>
                      <c:pt idx="202">
                        <c:v>45421</c:v>
                      </c:pt>
                      <c:pt idx="203">
                        <c:v>45422</c:v>
                      </c:pt>
                      <c:pt idx="204">
                        <c:v>45425</c:v>
                      </c:pt>
                      <c:pt idx="205">
                        <c:v>45426</c:v>
                      </c:pt>
                      <c:pt idx="206">
                        <c:v>45427</c:v>
                      </c:pt>
                      <c:pt idx="207">
                        <c:v>45428</c:v>
                      </c:pt>
                      <c:pt idx="208">
                        <c:v>45429</c:v>
                      </c:pt>
                      <c:pt idx="209">
                        <c:v>45432</c:v>
                      </c:pt>
                      <c:pt idx="210">
                        <c:v>45433</c:v>
                      </c:pt>
                      <c:pt idx="211">
                        <c:v>45434</c:v>
                      </c:pt>
                      <c:pt idx="212">
                        <c:v>45435</c:v>
                      </c:pt>
                      <c:pt idx="213">
                        <c:v>45436</c:v>
                      </c:pt>
                      <c:pt idx="214">
                        <c:v>45439</c:v>
                      </c:pt>
                      <c:pt idx="215">
                        <c:v>45440</c:v>
                      </c:pt>
                      <c:pt idx="216">
                        <c:v>45441</c:v>
                      </c:pt>
                      <c:pt idx="217">
                        <c:v>45442</c:v>
                      </c:pt>
                      <c:pt idx="218">
                        <c:v>45443</c:v>
                      </c:pt>
                      <c:pt idx="219">
                        <c:v>45446</c:v>
                      </c:pt>
                      <c:pt idx="220">
                        <c:v>45447</c:v>
                      </c:pt>
                      <c:pt idx="221">
                        <c:v>45448</c:v>
                      </c:pt>
                      <c:pt idx="222">
                        <c:v>45449</c:v>
                      </c:pt>
                      <c:pt idx="223">
                        <c:v>45450</c:v>
                      </c:pt>
                      <c:pt idx="224">
                        <c:v>45453</c:v>
                      </c:pt>
                      <c:pt idx="225">
                        <c:v>45454</c:v>
                      </c:pt>
                      <c:pt idx="226">
                        <c:v>45455</c:v>
                      </c:pt>
                      <c:pt idx="227">
                        <c:v>45456</c:v>
                      </c:pt>
                      <c:pt idx="228">
                        <c:v>45457</c:v>
                      </c:pt>
                      <c:pt idx="229">
                        <c:v>45460</c:v>
                      </c:pt>
                      <c:pt idx="230">
                        <c:v>45461</c:v>
                      </c:pt>
                      <c:pt idx="231">
                        <c:v>45462</c:v>
                      </c:pt>
                      <c:pt idx="232">
                        <c:v>45463</c:v>
                      </c:pt>
                      <c:pt idx="233">
                        <c:v>45464</c:v>
                      </c:pt>
                      <c:pt idx="234">
                        <c:v>45467</c:v>
                      </c:pt>
                      <c:pt idx="235">
                        <c:v>45468</c:v>
                      </c:pt>
                      <c:pt idx="236">
                        <c:v>45469</c:v>
                      </c:pt>
                      <c:pt idx="237">
                        <c:v>45470</c:v>
                      </c:pt>
                      <c:pt idx="238">
                        <c:v>45471</c:v>
                      </c:pt>
                      <c:pt idx="239">
                        <c:v>45474</c:v>
                      </c:pt>
                      <c:pt idx="240">
                        <c:v>45475</c:v>
                      </c:pt>
                      <c:pt idx="241">
                        <c:v>45476</c:v>
                      </c:pt>
                      <c:pt idx="242">
                        <c:v>45477</c:v>
                      </c:pt>
                      <c:pt idx="243">
                        <c:v>45478</c:v>
                      </c:pt>
                      <c:pt idx="244">
                        <c:v>45481</c:v>
                      </c:pt>
                      <c:pt idx="245">
                        <c:v>45482</c:v>
                      </c:pt>
                      <c:pt idx="246">
                        <c:v>45483</c:v>
                      </c:pt>
                      <c:pt idx="247">
                        <c:v>45484</c:v>
                      </c:pt>
                      <c:pt idx="248">
                        <c:v>45485</c:v>
                      </c:pt>
                      <c:pt idx="249">
                        <c:v>45488</c:v>
                      </c:pt>
                      <c:pt idx="250">
                        <c:v>45489</c:v>
                      </c:pt>
                      <c:pt idx="251">
                        <c:v>45490</c:v>
                      </c:pt>
                      <c:pt idx="252">
                        <c:v>45491</c:v>
                      </c:pt>
                      <c:pt idx="253">
                        <c:v>45492</c:v>
                      </c:pt>
                      <c:pt idx="254">
                        <c:v>45495</c:v>
                      </c:pt>
                      <c:pt idx="255">
                        <c:v>45496</c:v>
                      </c:pt>
                      <c:pt idx="256">
                        <c:v>45497</c:v>
                      </c:pt>
                      <c:pt idx="257">
                        <c:v>45498</c:v>
                      </c:pt>
                      <c:pt idx="258">
                        <c:v>45499</c:v>
                      </c:pt>
                      <c:pt idx="259">
                        <c:v>45502</c:v>
                      </c:pt>
                      <c:pt idx="260">
                        <c:v>45503</c:v>
                      </c:pt>
                      <c:pt idx="261">
                        <c:v>45504</c:v>
                      </c:pt>
                      <c:pt idx="262">
                        <c:v>45505</c:v>
                      </c:pt>
                      <c:pt idx="263">
                        <c:v>45506</c:v>
                      </c:pt>
                      <c:pt idx="264">
                        <c:v>45509</c:v>
                      </c:pt>
                      <c:pt idx="265">
                        <c:v>45510</c:v>
                      </c:pt>
                      <c:pt idx="266">
                        <c:v>45511</c:v>
                      </c:pt>
                      <c:pt idx="267">
                        <c:v>45512</c:v>
                      </c:pt>
                      <c:pt idx="268">
                        <c:v>45513</c:v>
                      </c:pt>
                      <c:pt idx="269">
                        <c:v>45516</c:v>
                      </c:pt>
                      <c:pt idx="270">
                        <c:v>45517</c:v>
                      </c:pt>
                      <c:pt idx="271">
                        <c:v>45518</c:v>
                      </c:pt>
                      <c:pt idx="272">
                        <c:v>45519</c:v>
                      </c:pt>
                      <c:pt idx="273">
                        <c:v>45520</c:v>
                      </c:pt>
                      <c:pt idx="274">
                        <c:v>45523</c:v>
                      </c:pt>
                      <c:pt idx="275">
                        <c:v>45524</c:v>
                      </c:pt>
                      <c:pt idx="276">
                        <c:v>45525</c:v>
                      </c:pt>
                      <c:pt idx="277">
                        <c:v>45526</c:v>
                      </c:pt>
                      <c:pt idx="278">
                        <c:v>45527</c:v>
                      </c:pt>
                      <c:pt idx="279">
                        <c:v>45530</c:v>
                      </c:pt>
                      <c:pt idx="280">
                        <c:v>45531</c:v>
                      </c:pt>
                      <c:pt idx="281">
                        <c:v>45532</c:v>
                      </c:pt>
                      <c:pt idx="282">
                        <c:v>45533</c:v>
                      </c:pt>
                      <c:pt idx="283">
                        <c:v>45534</c:v>
                      </c:pt>
                      <c:pt idx="284">
                        <c:v>45537</c:v>
                      </c:pt>
                      <c:pt idx="285">
                        <c:v>45538</c:v>
                      </c:pt>
                      <c:pt idx="286">
                        <c:v>45539</c:v>
                      </c:pt>
                      <c:pt idx="287">
                        <c:v>45540</c:v>
                      </c:pt>
                      <c:pt idx="288">
                        <c:v>45541</c:v>
                      </c:pt>
                      <c:pt idx="289">
                        <c:v>45544</c:v>
                      </c:pt>
                      <c:pt idx="290">
                        <c:v>45545</c:v>
                      </c:pt>
                      <c:pt idx="291">
                        <c:v>45546</c:v>
                      </c:pt>
                      <c:pt idx="292">
                        <c:v>45547</c:v>
                      </c:pt>
                      <c:pt idx="293">
                        <c:v>45548</c:v>
                      </c:pt>
                      <c:pt idx="294">
                        <c:v>45551</c:v>
                      </c:pt>
                      <c:pt idx="295">
                        <c:v>45552</c:v>
                      </c:pt>
                      <c:pt idx="296">
                        <c:v>45553</c:v>
                      </c:pt>
                      <c:pt idx="297">
                        <c:v>45554</c:v>
                      </c:pt>
                      <c:pt idx="298">
                        <c:v>45555</c:v>
                      </c:pt>
                      <c:pt idx="299">
                        <c:v>45558</c:v>
                      </c:pt>
                      <c:pt idx="300">
                        <c:v>45559</c:v>
                      </c:pt>
                      <c:pt idx="301">
                        <c:v>45560</c:v>
                      </c:pt>
                      <c:pt idx="302">
                        <c:v>45561</c:v>
                      </c:pt>
                      <c:pt idx="303">
                        <c:v>45562</c:v>
                      </c:pt>
                      <c:pt idx="304">
                        <c:v>45565</c:v>
                      </c:pt>
                      <c:pt idx="305">
                        <c:v>45566</c:v>
                      </c:pt>
                      <c:pt idx="306">
                        <c:v>45567</c:v>
                      </c:pt>
                      <c:pt idx="307">
                        <c:v>45568</c:v>
                      </c:pt>
                      <c:pt idx="308">
                        <c:v>45569</c:v>
                      </c:pt>
                      <c:pt idx="309">
                        <c:v>45572</c:v>
                      </c:pt>
                      <c:pt idx="310">
                        <c:v>45573</c:v>
                      </c:pt>
                      <c:pt idx="311">
                        <c:v>45574</c:v>
                      </c:pt>
                      <c:pt idx="312">
                        <c:v>45575</c:v>
                      </c:pt>
                      <c:pt idx="313">
                        <c:v>45576</c:v>
                      </c:pt>
                      <c:pt idx="314">
                        <c:v>45579</c:v>
                      </c:pt>
                      <c:pt idx="315">
                        <c:v>45580</c:v>
                      </c:pt>
                      <c:pt idx="316">
                        <c:v>45581</c:v>
                      </c:pt>
                      <c:pt idx="317">
                        <c:v>45582</c:v>
                      </c:pt>
                      <c:pt idx="318">
                        <c:v>45583</c:v>
                      </c:pt>
                      <c:pt idx="319">
                        <c:v>45586</c:v>
                      </c:pt>
                      <c:pt idx="320">
                        <c:v>45587</c:v>
                      </c:pt>
                      <c:pt idx="321">
                        <c:v>45588</c:v>
                      </c:pt>
                      <c:pt idx="322">
                        <c:v>45589</c:v>
                      </c:pt>
                      <c:pt idx="323">
                        <c:v>45590</c:v>
                      </c:pt>
                      <c:pt idx="324">
                        <c:v>45593</c:v>
                      </c:pt>
                      <c:pt idx="325">
                        <c:v>45594</c:v>
                      </c:pt>
                      <c:pt idx="326">
                        <c:v>45595</c:v>
                      </c:pt>
                      <c:pt idx="327">
                        <c:v>45596</c:v>
                      </c:pt>
                      <c:pt idx="328">
                        <c:v>45597</c:v>
                      </c:pt>
                      <c:pt idx="329">
                        <c:v>45600</c:v>
                      </c:pt>
                      <c:pt idx="330">
                        <c:v>45601</c:v>
                      </c:pt>
                      <c:pt idx="331">
                        <c:v>45602</c:v>
                      </c:pt>
                      <c:pt idx="332">
                        <c:v>45603</c:v>
                      </c:pt>
                      <c:pt idx="333">
                        <c:v>45604</c:v>
                      </c:pt>
                      <c:pt idx="334">
                        <c:v>45607</c:v>
                      </c:pt>
                      <c:pt idx="335">
                        <c:v>45608</c:v>
                      </c:pt>
                      <c:pt idx="336">
                        <c:v>45609</c:v>
                      </c:pt>
                      <c:pt idx="337">
                        <c:v>45610</c:v>
                      </c:pt>
                      <c:pt idx="338">
                        <c:v>45611</c:v>
                      </c:pt>
                      <c:pt idx="339">
                        <c:v>45614</c:v>
                      </c:pt>
                      <c:pt idx="340">
                        <c:v>45615</c:v>
                      </c:pt>
                      <c:pt idx="341">
                        <c:v>45616</c:v>
                      </c:pt>
                      <c:pt idx="342">
                        <c:v>45617</c:v>
                      </c:pt>
                      <c:pt idx="343">
                        <c:v>45618</c:v>
                      </c:pt>
                      <c:pt idx="344">
                        <c:v>45621</c:v>
                      </c:pt>
                      <c:pt idx="345">
                        <c:v>45622</c:v>
                      </c:pt>
                      <c:pt idx="346">
                        <c:v>45623</c:v>
                      </c:pt>
                      <c:pt idx="347">
                        <c:v>45624</c:v>
                      </c:pt>
                      <c:pt idx="348">
                        <c:v>45625</c:v>
                      </c:pt>
                      <c:pt idx="349">
                        <c:v>45628</c:v>
                      </c:pt>
                      <c:pt idx="350">
                        <c:v>45629</c:v>
                      </c:pt>
                      <c:pt idx="351">
                        <c:v>45630</c:v>
                      </c:pt>
                      <c:pt idx="352">
                        <c:v>45631</c:v>
                      </c:pt>
                      <c:pt idx="353">
                        <c:v>45632</c:v>
                      </c:pt>
                      <c:pt idx="354">
                        <c:v>45635</c:v>
                      </c:pt>
                      <c:pt idx="355">
                        <c:v>45636</c:v>
                      </c:pt>
                      <c:pt idx="356">
                        <c:v>45637</c:v>
                      </c:pt>
                      <c:pt idx="357">
                        <c:v>45638</c:v>
                      </c:pt>
                      <c:pt idx="358">
                        <c:v>45639</c:v>
                      </c:pt>
                      <c:pt idx="359">
                        <c:v>45642</c:v>
                      </c:pt>
                      <c:pt idx="360">
                        <c:v>45643</c:v>
                      </c:pt>
                      <c:pt idx="361">
                        <c:v>45644</c:v>
                      </c:pt>
                      <c:pt idx="362">
                        <c:v>45645</c:v>
                      </c:pt>
                      <c:pt idx="363">
                        <c:v>45646</c:v>
                      </c:pt>
                      <c:pt idx="364">
                        <c:v>45649</c:v>
                      </c:pt>
                      <c:pt idx="365">
                        <c:v>45650</c:v>
                      </c:pt>
                      <c:pt idx="366">
                        <c:v>45651</c:v>
                      </c:pt>
                      <c:pt idx="367">
                        <c:v>45652</c:v>
                      </c:pt>
                      <c:pt idx="368">
                        <c:v>45653</c:v>
                      </c:pt>
                      <c:pt idx="369">
                        <c:v>45656</c:v>
                      </c:pt>
                      <c:pt idx="370">
                        <c:v>45657</c:v>
                      </c:pt>
                      <c:pt idx="371">
                        <c:v>45658</c:v>
                      </c:pt>
                      <c:pt idx="372">
                        <c:v>45659</c:v>
                      </c:pt>
                      <c:pt idx="373">
                        <c:v>45660</c:v>
                      </c:pt>
                      <c:pt idx="374">
                        <c:v>45663</c:v>
                      </c:pt>
                      <c:pt idx="375">
                        <c:v>45664</c:v>
                      </c:pt>
                      <c:pt idx="376">
                        <c:v>45665</c:v>
                      </c:pt>
                      <c:pt idx="377">
                        <c:v>45666</c:v>
                      </c:pt>
                      <c:pt idx="378">
                        <c:v>45667</c:v>
                      </c:pt>
                      <c:pt idx="379">
                        <c:v>45670</c:v>
                      </c:pt>
                      <c:pt idx="380">
                        <c:v>45671</c:v>
                      </c:pt>
                      <c:pt idx="381">
                        <c:v>45672</c:v>
                      </c:pt>
                      <c:pt idx="382">
                        <c:v>45673</c:v>
                      </c:pt>
                      <c:pt idx="383">
                        <c:v>45674</c:v>
                      </c:pt>
                      <c:pt idx="384">
                        <c:v>45677</c:v>
                      </c:pt>
                      <c:pt idx="385">
                        <c:v>45678</c:v>
                      </c:pt>
                      <c:pt idx="386">
                        <c:v>45679</c:v>
                      </c:pt>
                      <c:pt idx="387">
                        <c:v>45680</c:v>
                      </c:pt>
                      <c:pt idx="388">
                        <c:v>45681</c:v>
                      </c:pt>
                      <c:pt idx="389">
                        <c:v>45684</c:v>
                      </c:pt>
                      <c:pt idx="390">
                        <c:v>45685</c:v>
                      </c:pt>
                      <c:pt idx="391">
                        <c:v>45686</c:v>
                      </c:pt>
                      <c:pt idx="392">
                        <c:v>45687</c:v>
                      </c:pt>
                      <c:pt idx="393">
                        <c:v>45688</c:v>
                      </c:pt>
                      <c:pt idx="394">
                        <c:v>45691</c:v>
                      </c:pt>
                      <c:pt idx="395">
                        <c:v>45692</c:v>
                      </c:pt>
                      <c:pt idx="396">
                        <c:v>45693</c:v>
                      </c:pt>
                      <c:pt idx="397">
                        <c:v>45694</c:v>
                      </c:pt>
                      <c:pt idx="398">
                        <c:v>45695</c:v>
                      </c:pt>
                      <c:pt idx="399">
                        <c:v>45698</c:v>
                      </c:pt>
                      <c:pt idx="400">
                        <c:v>45699</c:v>
                      </c:pt>
                      <c:pt idx="401">
                        <c:v>45700</c:v>
                      </c:pt>
                      <c:pt idx="402">
                        <c:v>45701</c:v>
                      </c:pt>
                      <c:pt idx="403">
                        <c:v>45702</c:v>
                      </c:pt>
                      <c:pt idx="404">
                        <c:v>45705</c:v>
                      </c:pt>
                      <c:pt idx="405">
                        <c:v>45706</c:v>
                      </c:pt>
                      <c:pt idx="406">
                        <c:v>45707</c:v>
                      </c:pt>
                      <c:pt idx="407">
                        <c:v>45708</c:v>
                      </c:pt>
                      <c:pt idx="408">
                        <c:v>45709</c:v>
                      </c:pt>
                      <c:pt idx="409">
                        <c:v>45712</c:v>
                      </c:pt>
                      <c:pt idx="410">
                        <c:v>45713</c:v>
                      </c:pt>
                      <c:pt idx="411">
                        <c:v>45714</c:v>
                      </c:pt>
                      <c:pt idx="412">
                        <c:v>45715</c:v>
                      </c:pt>
                      <c:pt idx="413">
                        <c:v>45716</c:v>
                      </c:pt>
                      <c:pt idx="414">
                        <c:v>45719</c:v>
                      </c:pt>
                      <c:pt idx="415">
                        <c:v>45720</c:v>
                      </c:pt>
                      <c:pt idx="416">
                        <c:v>45721</c:v>
                      </c:pt>
                      <c:pt idx="417">
                        <c:v>45722</c:v>
                      </c:pt>
                      <c:pt idx="418">
                        <c:v>45723</c:v>
                      </c:pt>
                      <c:pt idx="419">
                        <c:v>45726</c:v>
                      </c:pt>
                      <c:pt idx="420">
                        <c:v>45727</c:v>
                      </c:pt>
                      <c:pt idx="421">
                        <c:v>45728</c:v>
                      </c:pt>
                      <c:pt idx="422">
                        <c:v>45729</c:v>
                      </c:pt>
                      <c:pt idx="423">
                        <c:v>45730</c:v>
                      </c:pt>
                      <c:pt idx="424">
                        <c:v>45733</c:v>
                      </c:pt>
                      <c:pt idx="425">
                        <c:v>45734</c:v>
                      </c:pt>
                      <c:pt idx="426">
                        <c:v>45735</c:v>
                      </c:pt>
                      <c:pt idx="427">
                        <c:v>45736</c:v>
                      </c:pt>
                      <c:pt idx="428">
                        <c:v>45737</c:v>
                      </c:pt>
                      <c:pt idx="429">
                        <c:v>45740</c:v>
                      </c:pt>
                      <c:pt idx="430">
                        <c:v>45741</c:v>
                      </c:pt>
                      <c:pt idx="431">
                        <c:v>45742</c:v>
                      </c:pt>
                      <c:pt idx="432">
                        <c:v>45743</c:v>
                      </c:pt>
                      <c:pt idx="433">
                        <c:v>45744</c:v>
                      </c:pt>
                      <c:pt idx="434">
                        <c:v>45747</c:v>
                      </c:pt>
                      <c:pt idx="435">
                        <c:v>45748</c:v>
                      </c:pt>
                      <c:pt idx="436">
                        <c:v>45749</c:v>
                      </c:pt>
                      <c:pt idx="437">
                        <c:v>45750</c:v>
                      </c:pt>
                      <c:pt idx="438">
                        <c:v>45751</c:v>
                      </c:pt>
                      <c:pt idx="439">
                        <c:v>45754</c:v>
                      </c:pt>
                      <c:pt idx="440">
                        <c:v>45755</c:v>
                      </c:pt>
                      <c:pt idx="441">
                        <c:v>45756</c:v>
                      </c:pt>
                      <c:pt idx="442">
                        <c:v>45757</c:v>
                      </c:pt>
                      <c:pt idx="443">
                        <c:v>45758</c:v>
                      </c:pt>
                      <c:pt idx="444">
                        <c:v>45761</c:v>
                      </c:pt>
                      <c:pt idx="445">
                        <c:v>45762</c:v>
                      </c:pt>
                      <c:pt idx="446">
                        <c:v>45763</c:v>
                      </c:pt>
                      <c:pt idx="447">
                        <c:v>45764</c:v>
                      </c:pt>
                      <c:pt idx="448">
                        <c:v>45765</c:v>
                      </c:pt>
                      <c:pt idx="449">
                        <c:v>45768</c:v>
                      </c:pt>
                      <c:pt idx="450">
                        <c:v>45769</c:v>
                      </c:pt>
                      <c:pt idx="451">
                        <c:v>45770</c:v>
                      </c:pt>
                      <c:pt idx="452">
                        <c:v>45771</c:v>
                      </c:pt>
                      <c:pt idx="453">
                        <c:v>45772</c:v>
                      </c:pt>
                      <c:pt idx="454">
                        <c:v>45775</c:v>
                      </c:pt>
                      <c:pt idx="455">
                        <c:v>45776</c:v>
                      </c:pt>
                      <c:pt idx="456">
                        <c:v>45777</c:v>
                      </c:pt>
                      <c:pt idx="457">
                        <c:v>45778</c:v>
                      </c:pt>
                      <c:pt idx="458">
                        <c:v>45779</c:v>
                      </c:pt>
                      <c:pt idx="459">
                        <c:v>45782</c:v>
                      </c:pt>
                      <c:pt idx="460">
                        <c:v>45783</c:v>
                      </c:pt>
                      <c:pt idx="461">
                        <c:v>45784</c:v>
                      </c:pt>
                      <c:pt idx="462">
                        <c:v>45785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Sheet1!$L$4:$L$466</c15:sqref>
                        </c15:formulaRef>
                      </c:ext>
                    </c:extLst>
                    <c:numCache>
                      <c:formatCode>General</c:formatCode>
                      <c:ptCount val="463"/>
                      <c:pt idx="0">
                        <c:v>96997.65168128653</c:v>
                      </c:pt>
                      <c:pt idx="1">
                        <c:v>96997.65168128653</c:v>
                      </c:pt>
                      <c:pt idx="2">
                        <c:v>96997.65168128653</c:v>
                      </c:pt>
                      <c:pt idx="3">
                        <c:v>96997.65168128653</c:v>
                      </c:pt>
                      <c:pt idx="4">
                        <c:v>96997.65168128653</c:v>
                      </c:pt>
                      <c:pt idx="5">
                        <c:v>96997.65168128653</c:v>
                      </c:pt>
                      <c:pt idx="6">
                        <c:v>96997.65168128653</c:v>
                      </c:pt>
                      <c:pt idx="7">
                        <c:v>96997.65168128653</c:v>
                      </c:pt>
                      <c:pt idx="8">
                        <c:v>96997.65168128653</c:v>
                      </c:pt>
                      <c:pt idx="9">
                        <c:v>96997.65168128653</c:v>
                      </c:pt>
                      <c:pt idx="10">
                        <c:v>96997.65168128653</c:v>
                      </c:pt>
                      <c:pt idx="11">
                        <c:v>96997.65168128653</c:v>
                      </c:pt>
                      <c:pt idx="12">
                        <c:v>96997.65168128653</c:v>
                      </c:pt>
                      <c:pt idx="13">
                        <c:v>96997.65168128653</c:v>
                      </c:pt>
                      <c:pt idx="14">
                        <c:v>96997.65168128653</c:v>
                      </c:pt>
                      <c:pt idx="15">
                        <c:v>96997.65168128653</c:v>
                      </c:pt>
                      <c:pt idx="16">
                        <c:v>96997.65168128653</c:v>
                      </c:pt>
                      <c:pt idx="17">
                        <c:v>96997.65168128653</c:v>
                      </c:pt>
                      <c:pt idx="18">
                        <c:v>96997.65168128653</c:v>
                      </c:pt>
                      <c:pt idx="19">
                        <c:v>97865.060763888861</c:v>
                      </c:pt>
                      <c:pt idx="20">
                        <c:v>97606.818576388861</c:v>
                      </c:pt>
                      <c:pt idx="21">
                        <c:v>97348.576388888861</c:v>
                      </c:pt>
                      <c:pt idx="22">
                        <c:v>97090.334201388861</c:v>
                      </c:pt>
                      <c:pt idx="23">
                        <c:v>96832.092013888861</c:v>
                      </c:pt>
                      <c:pt idx="24">
                        <c:v>96573.849826388861</c:v>
                      </c:pt>
                      <c:pt idx="25">
                        <c:v>94397.18315972219</c:v>
                      </c:pt>
                      <c:pt idx="26">
                        <c:v>92220.516493055533</c:v>
                      </c:pt>
                      <c:pt idx="27">
                        <c:v>90043.849826388847</c:v>
                      </c:pt>
                      <c:pt idx="28">
                        <c:v>87867.18315972219</c:v>
                      </c:pt>
                      <c:pt idx="29">
                        <c:v>85690.516493055533</c:v>
                      </c:pt>
                      <c:pt idx="30">
                        <c:v>84187.55642361108</c:v>
                      </c:pt>
                      <c:pt idx="31">
                        <c:v>82684.596354166642</c:v>
                      </c:pt>
                      <c:pt idx="32">
                        <c:v>81181.636284722204</c:v>
                      </c:pt>
                      <c:pt idx="33">
                        <c:v>79678.676215277752</c:v>
                      </c:pt>
                      <c:pt idx="34">
                        <c:v>78175.716145833314</c:v>
                      </c:pt>
                      <c:pt idx="35">
                        <c:v>75127.864583333328</c:v>
                      </c:pt>
                      <c:pt idx="36">
                        <c:v>72080.013020833328</c:v>
                      </c:pt>
                      <c:pt idx="37">
                        <c:v>69032.161458333328</c:v>
                      </c:pt>
                      <c:pt idx="38">
                        <c:v>65984.309895833328</c:v>
                      </c:pt>
                      <c:pt idx="39">
                        <c:v>62936.458333333336</c:v>
                      </c:pt>
                      <c:pt idx="40">
                        <c:v>62687.200520833336</c:v>
                      </c:pt>
                      <c:pt idx="41">
                        <c:v>62437.942708333336</c:v>
                      </c:pt>
                      <c:pt idx="42">
                        <c:v>62188.684895833336</c:v>
                      </c:pt>
                      <c:pt idx="43">
                        <c:v>61939.427083333336</c:v>
                      </c:pt>
                      <c:pt idx="44">
                        <c:v>61690.169270833336</c:v>
                      </c:pt>
                      <c:pt idx="45">
                        <c:v>61951.223958333336</c:v>
                      </c:pt>
                      <c:pt idx="46">
                        <c:v>62212.278645833336</c:v>
                      </c:pt>
                      <c:pt idx="47">
                        <c:v>62473.333333333336</c:v>
                      </c:pt>
                      <c:pt idx="48">
                        <c:v>62734.388020833336</c:v>
                      </c:pt>
                      <c:pt idx="49">
                        <c:v>62995.442708333336</c:v>
                      </c:pt>
                      <c:pt idx="50">
                        <c:v>62286.458333333328</c:v>
                      </c:pt>
                      <c:pt idx="51">
                        <c:v>61577.473958333336</c:v>
                      </c:pt>
                      <c:pt idx="52">
                        <c:v>60868.489583333336</c:v>
                      </c:pt>
                      <c:pt idx="53">
                        <c:v>60159.505208333336</c:v>
                      </c:pt>
                      <c:pt idx="54">
                        <c:v>59450.520833333336</c:v>
                      </c:pt>
                      <c:pt idx="55">
                        <c:v>60371.315104166672</c:v>
                      </c:pt>
                      <c:pt idx="56">
                        <c:v>61292.109375000015</c:v>
                      </c:pt>
                      <c:pt idx="57">
                        <c:v>62212.90364583335</c:v>
                      </c:pt>
                      <c:pt idx="58">
                        <c:v>63133.697916666672</c:v>
                      </c:pt>
                      <c:pt idx="59">
                        <c:v>64054.492187500015</c:v>
                      </c:pt>
                      <c:pt idx="60">
                        <c:v>64163.815104166686</c:v>
                      </c:pt>
                      <c:pt idx="61">
                        <c:v>64273.13802083335</c:v>
                      </c:pt>
                      <c:pt idx="62">
                        <c:v>64382.460937500015</c:v>
                      </c:pt>
                      <c:pt idx="63">
                        <c:v>64491.783854166686</c:v>
                      </c:pt>
                      <c:pt idx="64">
                        <c:v>64601.10677083335</c:v>
                      </c:pt>
                      <c:pt idx="65">
                        <c:v>64583.854166666672</c:v>
                      </c:pt>
                      <c:pt idx="66">
                        <c:v>64566.6015625</c:v>
                      </c:pt>
                      <c:pt idx="67">
                        <c:v>64549.348958333328</c:v>
                      </c:pt>
                      <c:pt idx="68">
                        <c:v>64532.09635416665</c:v>
                      </c:pt>
                      <c:pt idx="69">
                        <c:v>64514.84375</c:v>
                      </c:pt>
                      <c:pt idx="70">
                        <c:v>64742.135416666664</c:v>
                      </c:pt>
                      <c:pt idx="71">
                        <c:v>64969.427083333328</c:v>
                      </c:pt>
                      <c:pt idx="72">
                        <c:v>65196.718750000015</c:v>
                      </c:pt>
                      <c:pt idx="73">
                        <c:v>65424.010416666672</c:v>
                      </c:pt>
                      <c:pt idx="74">
                        <c:v>65651.302083333343</c:v>
                      </c:pt>
                      <c:pt idx="75">
                        <c:v>65186.666666666672</c:v>
                      </c:pt>
                      <c:pt idx="76">
                        <c:v>64722.031250000015</c:v>
                      </c:pt>
                      <c:pt idx="77">
                        <c:v>64257.395833333336</c:v>
                      </c:pt>
                      <c:pt idx="78">
                        <c:v>63792.760416666664</c:v>
                      </c:pt>
                      <c:pt idx="79">
                        <c:v>63328.125</c:v>
                      </c:pt>
                      <c:pt idx="80">
                        <c:v>63259.166666666664</c:v>
                      </c:pt>
                      <c:pt idx="81">
                        <c:v>63190.208333333328</c:v>
                      </c:pt>
                      <c:pt idx="82">
                        <c:v>63121.249999999985</c:v>
                      </c:pt>
                      <c:pt idx="83">
                        <c:v>63052.29166666665</c:v>
                      </c:pt>
                      <c:pt idx="84">
                        <c:v>62983.333333333328</c:v>
                      </c:pt>
                      <c:pt idx="85">
                        <c:v>63270.351562499985</c:v>
                      </c:pt>
                      <c:pt idx="86">
                        <c:v>63557.36979166665</c:v>
                      </c:pt>
                      <c:pt idx="87">
                        <c:v>63844.388020833314</c:v>
                      </c:pt>
                      <c:pt idx="88">
                        <c:v>64131.406249999985</c:v>
                      </c:pt>
                      <c:pt idx="89">
                        <c:v>64418.424479166664</c:v>
                      </c:pt>
                      <c:pt idx="90">
                        <c:v>64101.979166666672</c:v>
                      </c:pt>
                      <c:pt idx="91">
                        <c:v>63785.533854166672</c:v>
                      </c:pt>
                      <c:pt idx="92">
                        <c:v>63469.088541666686</c:v>
                      </c:pt>
                      <c:pt idx="93">
                        <c:v>63152.643229166686</c:v>
                      </c:pt>
                      <c:pt idx="94">
                        <c:v>62836.197916666686</c:v>
                      </c:pt>
                      <c:pt idx="95">
                        <c:v>62190.546875000015</c:v>
                      </c:pt>
                      <c:pt idx="96">
                        <c:v>61544.895833333336</c:v>
                      </c:pt>
                      <c:pt idx="97">
                        <c:v>60899.24479166665</c:v>
                      </c:pt>
                      <c:pt idx="98">
                        <c:v>60253.593749999978</c:v>
                      </c:pt>
                      <c:pt idx="99">
                        <c:v>59607.942708333314</c:v>
                      </c:pt>
                      <c:pt idx="100">
                        <c:v>58944.427083333328</c:v>
                      </c:pt>
                      <c:pt idx="101">
                        <c:v>58280.911458333328</c:v>
                      </c:pt>
                      <c:pt idx="102">
                        <c:v>57617.395833333328</c:v>
                      </c:pt>
                      <c:pt idx="103">
                        <c:v>56953.880208333336</c:v>
                      </c:pt>
                      <c:pt idx="104">
                        <c:v>56290.36458333335</c:v>
                      </c:pt>
                      <c:pt idx="105">
                        <c:v>54979.335937500015</c:v>
                      </c:pt>
                      <c:pt idx="106">
                        <c:v>53668.307291666672</c:v>
                      </c:pt>
                      <c:pt idx="107">
                        <c:v>52357.278645833328</c:v>
                      </c:pt>
                      <c:pt idx="108">
                        <c:v>51046.249999999993</c:v>
                      </c:pt>
                      <c:pt idx="109">
                        <c:v>49735.22135416665</c:v>
                      </c:pt>
                      <c:pt idx="110">
                        <c:v>48599.90885416665</c:v>
                      </c:pt>
                      <c:pt idx="111">
                        <c:v>47464.59635416665</c:v>
                      </c:pt>
                      <c:pt idx="112">
                        <c:v>46329.28385416665</c:v>
                      </c:pt>
                      <c:pt idx="113">
                        <c:v>45193.97135416665</c:v>
                      </c:pt>
                      <c:pt idx="114">
                        <c:v>44058.65885416665</c:v>
                      </c:pt>
                      <c:pt idx="115">
                        <c:v>43825.286458333321</c:v>
                      </c:pt>
                      <c:pt idx="116">
                        <c:v>43591.914062499985</c:v>
                      </c:pt>
                      <c:pt idx="117">
                        <c:v>43358.541666666657</c:v>
                      </c:pt>
                      <c:pt idx="118">
                        <c:v>43125.169270833328</c:v>
                      </c:pt>
                      <c:pt idx="119">
                        <c:v>42891.796874999993</c:v>
                      </c:pt>
                      <c:pt idx="120">
                        <c:v>43046.015624999993</c:v>
                      </c:pt>
                      <c:pt idx="121">
                        <c:v>43200.234374999993</c:v>
                      </c:pt>
                      <c:pt idx="122">
                        <c:v>43354.453124999993</c:v>
                      </c:pt>
                      <c:pt idx="123">
                        <c:v>43508.671874999993</c:v>
                      </c:pt>
                      <c:pt idx="124">
                        <c:v>43662.890625</c:v>
                      </c:pt>
                      <c:pt idx="125">
                        <c:v>44470.494791666672</c:v>
                      </c:pt>
                      <c:pt idx="126">
                        <c:v>45278.098958333336</c:v>
                      </c:pt>
                      <c:pt idx="127">
                        <c:v>46085.703125</c:v>
                      </c:pt>
                      <c:pt idx="128">
                        <c:v>46893.307291666672</c:v>
                      </c:pt>
                      <c:pt idx="129">
                        <c:v>47700.911458333336</c:v>
                      </c:pt>
                      <c:pt idx="130">
                        <c:v>48668.671875</c:v>
                      </c:pt>
                      <c:pt idx="131">
                        <c:v>49636.432291666664</c:v>
                      </c:pt>
                      <c:pt idx="132">
                        <c:v>50604.192708333328</c:v>
                      </c:pt>
                      <c:pt idx="133">
                        <c:v>51571.953125</c:v>
                      </c:pt>
                      <c:pt idx="134">
                        <c:v>52539.713541666664</c:v>
                      </c:pt>
                      <c:pt idx="135">
                        <c:v>52938.776041666664</c:v>
                      </c:pt>
                      <c:pt idx="136">
                        <c:v>53337.838541666664</c:v>
                      </c:pt>
                      <c:pt idx="137">
                        <c:v>53736.901041666664</c:v>
                      </c:pt>
                      <c:pt idx="138">
                        <c:v>54135.963541666664</c:v>
                      </c:pt>
                      <c:pt idx="139">
                        <c:v>54535.026041666664</c:v>
                      </c:pt>
                      <c:pt idx="140">
                        <c:v>54487.695312499985</c:v>
                      </c:pt>
                      <c:pt idx="141">
                        <c:v>54440.364583333328</c:v>
                      </c:pt>
                      <c:pt idx="142">
                        <c:v>54393.03385416665</c:v>
                      </c:pt>
                      <c:pt idx="143">
                        <c:v>54345.703124999985</c:v>
                      </c:pt>
                      <c:pt idx="144">
                        <c:v>54298.372395833314</c:v>
                      </c:pt>
                      <c:pt idx="145">
                        <c:v>53478.007812499978</c:v>
                      </c:pt>
                      <c:pt idx="146">
                        <c:v>52657.64322916665</c:v>
                      </c:pt>
                      <c:pt idx="147">
                        <c:v>51837.278645833328</c:v>
                      </c:pt>
                      <c:pt idx="148">
                        <c:v>51016.9140625</c:v>
                      </c:pt>
                      <c:pt idx="149">
                        <c:v>50196.549479166672</c:v>
                      </c:pt>
                      <c:pt idx="150">
                        <c:v>49609.361979166672</c:v>
                      </c:pt>
                      <c:pt idx="151">
                        <c:v>49022.174479166672</c:v>
                      </c:pt>
                      <c:pt idx="152">
                        <c:v>48434.986979166672</c:v>
                      </c:pt>
                      <c:pt idx="153">
                        <c:v>47847.799479166679</c:v>
                      </c:pt>
                      <c:pt idx="154">
                        <c:v>47260.611979166679</c:v>
                      </c:pt>
                      <c:pt idx="155">
                        <c:v>46859.466145833343</c:v>
                      </c:pt>
                      <c:pt idx="156">
                        <c:v>46537.669270833336</c:v>
                      </c:pt>
                      <c:pt idx="157">
                        <c:v>46215.872395833328</c:v>
                      </c:pt>
                      <c:pt idx="158">
                        <c:v>45894.075520833321</c:v>
                      </c:pt>
                      <c:pt idx="159">
                        <c:v>45572.278645833321</c:v>
                      </c:pt>
                      <c:pt idx="160">
                        <c:v>45386.809895833321</c:v>
                      </c:pt>
                      <c:pt idx="161">
                        <c:v>45010.859374999985</c:v>
                      </c:pt>
                      <c:pt idx="162">
                        <c:v>44634.908854166657</c:v>
                      </c:pt>
                      <c:pt idx="163">
                        <c:v>44258.958333333328</c:v>
                      </c:pt>
                      <c:pt idx="164">
                        <c:v>43883.007812499993</c:v>
                      </c:pt>
                      <c:pt idx="165">
                        <c:v>43963.684895833328</c:v>
                      </c:pt>
                      <c:pt idx="166">
                        <c:v>44616.874999999993</c:v>
                      </c:pt>
                      <c:pt idx="167">
                        <c:v>45270.065104166664</c:v>
                      </c:pt>
                      <c:pt idx="168">
                        <c:v>45923.255208333328</c:v>
                      </c:pt>
                      <c:pt idx="169">
                        <c:v>46576.4453125</c:v>
                      </c:pt>
                      <c:pt idx="170">
                        <c:v>47037.825520833328</c:v>
                      </c:pt>
                      <c:pt idx="171">
                        <c:v>47371.679687499993</c:v>
                      </c:pt>
                      <c:pt idx="172">
                        <c:v>47705.533854166664</c:v>
                      </c:pt>
                      <c:pt idx="173">
                        <c:v>48039.388020833328</c:v>
                      </c:pt>
                      <c:pt idx="174">
                        <c:v>48373.2421875</c:v>
                      </c:pt>
                      <c:pt idx="175">
                        <c:v>48707.096354166672</c:v>
                      </c:pt>
                      <c:pt idx="176">
                        <c:v>49251.328125000007</c:v>
                      </c:pt>
                      <c:pt idx="177">
                        <c:v>49795.55989583335</c:v>
                      </c:pt>
                      <c:pt idx="178">
                        <c:v>50339.791666666686</c:v>
                      </c:pt>
                      <c:pt idx="179">
                        <c:v>50884.023437500015</c:v>
                      </c:pt>
                      <c:pt idx="180">
                        <c:v>51428.255208333358</c:v>
                      </c:pt>
                      <c:pt idx="181">
                        <c:v>52623.945312500015</c:v>
                      </c:pt>
                      <c:pt idx="182">
                        <c:v>53819.635416666686</c:v>
                      </c:pt>
                      <c:pt idx="183">
                        <c:v>55015.32552083335</c:v>
                      </c:pt>
                      <c:pt idx="184">
                        <c:v>56211.015625</c:v>
                      </c:pt>
                      <c:pt idx="185">
                        <c:v>57406.705729166672</c:v>
                      </c:pt>
                      <c:pt idx="186">
                        <c:v>58641.757812500015</c:v>
                      </c:pt>
                      <c:pt idx="187">
                        <c:v>59876.809895833336</c:v>
                      </c:pt>
                      <c:pt idx="188">
                        <c:v>61111.861979166664</c:v>
                      </c:pt>
                      <c:pt idx="189">
                        <c:v>62346.9140625</c:v>
                      </c:pt>
                      <c:pt idx="190">
                        <c:v>63581.966145833336</c:v>
                      </c:pt>
                      <c:pt idx="191">
                        <c:v>65860.924479166657</c:v>
                      </c:pt>
                      <c:pt idx="192">
                        <c:v>68139.8828125</c:v>
                      </c:pt>
                      <c:pt idx="193">
                        <c:v>70418.841145833343</c:v>
                      </c:pt>
                      <c:pt idx="194">
                        <c:v>72697.799479166672</c:v>
                      </c:pt>
                      <c:pt idx="195">
                        <c:v>74976.757812500015</c:v>
                      </c:pt>
                      <c:pt idx="196">
                        <c:v>77249.361979166686</c:v>
                      </c:pt>
                      <c:pt idx="197">
                        <c:v>79521.966145833343</c:v>
                      </c:pt>
                      <c:pt idx="198">
                        <c:v>81794.570312500015</c:v>
                      </c:pt>
                      <c:pt idx="199">
                        <c:v>84067.174479166686</c:v>
                      </c:pt>
                      <c:pt idx="200">
                        <c:v>86339.778645833358</c:v>
                      </c:pt>
                      <c:pt idx="201">
                        <c:v>88154.908854166686</c:v>
                      </c:pt>
                      <c:pt idx="202">
                        <c:v>89970.039062500015</c:v>
                      </c:pt>
                      <c:pt idx="203">
                        <c:v>91785.169270833343</c:v>
                      </c:pt>
                      <c:pt idx="204">
                        <c:v>93600.299479166686</c:v>
                      </c:pt>
                      <c:pt idx="205">
                        <c:v>95415.429687500015</c:v>
                      </c:pt>
                      <c:pt idx="206">
                        <c:v>95455.7421875</c:v>
                      </c:pt>
                      <c:pt idx="207">
                        <c:v>95496.054687499985</c:v>
                      </c:pt>
                      <c:pt idx="208">
                        <c:v>95536.367187499985</c:v>
                      </c:pt>
                      <c:pt idx="209">
                        <c:v>95576.679687499971</c:v>
                      </c:pt>
                      <c:pt idx="210">
                        <c:v>95616.992187499971</c:v>
                      </c:pt>
                      <c:pt idx="211">
                        <c:v>93837.578124999971</c:v>
                      </c:pt>
                      <c:pt idx="212">
                        <c:v>92058.164062499971</c:v>
                      </c:pt>
                      <c:pt idx="213">
                        <c:v>90278.749999999985</c:v>
                      </c:pt>
                      <c:pt idx="214">
                        <c:v>88499.335937499985</c:v>
                      </c:pt>
                      <c:pt idx="215">
                        <c:v>86719.921874999985</c:v>
                      </c:pt>
                      <c:pt idx="216">
                        <c:v>83832.408854166657</c:v>
                      </c:pt>
                      <c:pt idx="217">
                        <c:v>80944.895833333328</c:v>
                      </c:pt>
                      <c:pt idx="218">
                        <c:v>78057.382812500015</c:v>
                      </c:pt>
                      <c:pt idx="219">
                        <c:v>75169.869791666672</c:v>
                      </c:pt>
                      <c:pt idx="220">
                        <c:v>72282.356770833343</c:v>
                      </c:pt>
                      <c:pt idx="221">
                        <c:v>68847.604166666672</c:v>
                      </c:pt>
                      <c:pt idx="222">
                        <c:v>65412.851562500015</c:v>
                      </c:pt>
                      <c:pt idx="223">
                        <c:v>61978.098958333336</c:v>
                      </c:pt>
                      <c:pt idx="224">
                        <c:v>58543.346354166672</c:v>
                      </c:pt>
                      <c:pt idx="225">
                        <c:v>55108.59375</c:v>
                      </c:pt>
                      <c:pt idx="226">
                        <c:v>53198.11197916665</c:v>
                      </c:pt>
                      <c:pt idx="227">
                        <c:v>51287.630208333321</c:v>
                      </c:pt>
                      <c:pt idx="228">
                        <c:v>49377.148437499985</c:v>
                      </c:pt>
                      <c:pt idx="229">
                        <c:v>47466.666666666642</c:v>
                      </c:pt>
                      <c:pt idx="230">
                        <c:v>45556.184895833314</c:v>
                      </c:pt>
                      <c:pt idx="231">
                        <c:v>44665.403645833321</c:v>
                      </c:pt>
                      <c:pt idx="232">
                        <c:v>43774.622395833328</c:v>
                      </c:pt>
                      <c:pt idx="233">
                        <c:v>42883.841145833328</c:v>
                      </c:pt>
                      <c:pt idx="234">
                        <c:v>41993.059895833328</c:v>
                      </c:pt>
                      <c:pt idx="235">
                        <c:v>41102.278645833336</c:v>
                      </c:pt>
                      <c:pt idx="236">
                        <c:v>41421.588541666672</c:v>
                      </c:pt>
                      <c:pt idx="237">
                        <c:v>41740.8984375</c:v>
                      </c:pt>
                      <c:pt idx="238">
                        <c:v>42060.208333333328</c:v>
                      </c:pt>
                      <c:pt idx="239">
                        <c:v>42379.518229166664</c:v>
                      </c:pt>
                      <c:pt idx="240">
                        <c:v>42698.828124999993</c:v>
                      </c:pt>
                      <c:pt idx="241">
                        <c:v>44230.664062499985</c:v>
                      </c:pt>
                      <c:pt idx="242">
                        <c:v>45762.499999999985</c:v>
                      </c:pt>
                      <c:pt idx="243">
                        <c:v>47294.335937499985</c:v>
                      </c:pt>
                      <c:pt idx="244">
                        <c:v>48826.171874999985</c:v>
                      </c:pt>
                      <c:pt idx="245">
                        <c:v>50358.007812499985</c:v>
                      </c:pt>
                      <c:pt idx="246">
                        <c:v>51962.76041666665</c:v>
                      </c:pt>
                      <c:pt idx="247">
                        <c:v>53567.513020833328</c:v>
                      </c:pt>
                      <c:pt idx="248">
                        <c:v>55172.265625</c:v>
                      </c:pt>
                      <c:pt idx="249">
                        <c:v>56777.018229166664</c:v>
                      </c:pt>
                      <c:pt idx="250">
                        <c:v>58381.770833333328</c:v>
                      </c:pt>
                      <c:pt idx="251">
                        <c:v>60392.070312499985</c:v>
                      </c:pt>
                      <c:pt idx="252">
                        <c:v>62402.36979166665</c:v>
                      </c:pt>
                      <c:pt idx="253">
                        <c:v>64412.669270833328</c:v>
                      </c:pt>
                      <c:pt idx="254">
                        <c:v>66422.968749999985</c:v>
                      </c:pt>
                      <c:pt idx="255">
                        <c:v>68433.268229166657</c:v>
                      </c:pt>
                      <c:pt idx="256">
                        <c:v>70392.200520833328</c:v>
                      </c:pt>
                      <c:pt idx="257">
                        <c:v>72351.1328125</c:v>
                      </c:pt>
                      <c:pt idx="258">
                        <c:v>74310.065104166672</c:v>
                      </c:pt>
                      <c:pt idx="259">
                        <c:v>76268.997395833343</c:v>
                      </c:pt>
                      <c:pt idx="260">
                        <c:v>78227.9296875</c:v>
                      </c:pt>
                      <c:pt idx="261">
                        <c:v>80299.557291666672</c:v>
                      </c:pt>
                      <c:pt idx="262">
                        <c:v>77323.138020833343</c:v>
                      </c:pt>
                      <c:pt idx="263">
                        <c:v>74346.71875</c:v>
                      </c:pt>
                      <c:pt idx="264">
                        <c:v>71370.299479166672</c:v>
                      </c:pt>
                      <c:pt idx="265">
                        <c:v>68393.880208333343</c:v>
                      </c:pt>
                      <c:pt idx="266">
                        <c:v>64983.216145833336</c:v>
                      </c:pt>
                      <c:pt idx="267">
                        <c:v>62152.604166666664</c:v>
                      </c:pt>
                      <c:pt idx="268">
                        <c:v>59321.9921875</c:v>
                      </c:pt>
                      <c:pt idx="269">
                        <c:v>56491.380208333336</c:v>
                      </c:pt>
                      <c:pt idx="270">
                        <c:v>53660.768229166664</c:v>
                      </c:pt>
                      <c:pt idx="271">
                        <c:v>50308.255208333321</c:v>
                      </c:pt>
                      <c:pt idx="272">
                        <c:v>47012.044270833328</c:v>
                      </c:pt>
                      <c:pt idx="273">
                        <c:v>43715.833333333328</c:v>
                      </c:pt>
                      <c:pt idx="274">
                        <c:v>40419.622395833328</c:v>
                      </c:pt>
                      <c:pt idx="275">
                        <c:v>37123.411458333328</c:v>
                      </c:pt>
                      <c:pt idx="276">
                        <c:v>33493.203125000007</c:v>
                      </c:pt>
                      <c:pt idx="277">
                        <c:v>30076.315104166679</c:v>
                      </c:pt>
                      <c:pt idx="278">
                        <c:v>26659.427083333332</c:v>
                      </c:pt>
                      <c:pt idx="279">
                        <c:v>23242.539062499993</c:v>
                      </c:pt>
                      <c:pt idx="280">
                        <c:v>19825.651041666661</c:v>
                      </c:pt>
                      <c:pt idx="281">
                        <c:v>15627.278645833334</c:v>
                      </c:pt>
                      <c:pt idx="282">
                        <c:v>16884.557291666668</c:v>
                      </c:pt>
                      <c:pt idx="283">
                        <c:v>18141.835937500007</c:v>
                      </c:pt>
                      <c:pt idx="284">
                        <c:v>19399.114583333336</c:v>
                      </c:pt>
                      <c:pt idx="285">
                        <c:v>20656.393229166672</c:v>
                      </c:pt>
                      <c:pt idx="286">
                        <c:v>21913.671875000007</c:v>
                      </c:pt>
                      <c:pt idx="287">
                        <c:v>22614.036458333339</c:v>
                      </c:pt>
                      <c:pt idx="288">
                        <c:v>23314.401041666672</c:v>
                      </c:pt>
                      <c:pt idx="289">
                        <c:v>24014.765625000004</c:v>
                      </c:pt>
                      <c:pt idx="290">
                        <c:v>24715.130208333332</c:v>
                      </c:pt>
                      <c:pt idx="291">
                        <c:v>25415.494791666664</c:v>
                      </c:pt>
                      <c:pt idx="292">
                        <c:v>26009.101562499996</c:v>
                      </c:pt>
                      <c:pt idx="293">
                        <c:v>26602.708333333325</c:v>
                      </c:pt>
                      <c:pt idx="294">
                        <c:v>27196.315104166664</c:v>
                      </c:pt>
                      <c:pt idx="295">
                        <c:v>27789.921874999993</c:v>
                      </c:pt>
                      <c:pt idx="296">
                        <c:v>28383.528645833325</c:v>
                      </c:pt>
                      <c:pt idx="297">
                        <c:v>28443.763020833332</c:v>
                      </c:pt>
                      <c:pt idx="298">
                        <c:v>28503.997395833332</c:v>
                      </c:pt>
                      <c:pt idx="299">
                        <c:v>28564.231770833336</c:v>
                      </c:pt>
                      <c:pt idx="300">
                        <c:v>28624.466145833336</c:v>
                      </c:pt>
                      <c:pt idx="301">
                        <c:v>28684.700520833336</c:v>
                      </c:pt>
                      <c:pt idx="302">
                        <c:v>27989.8828125</c:v>
                      </c:pt>
                      <c:pt idx="303">
                        <c:v>27295.065104166664</c:v>
                      </c:pt>
                      <c:pt idx="304">
                        <c:v>26600.247395833325</c:v>
                      </c:pt>
                      <c:pt idx="305">
                        <c:v>25905.429687499996</c:v>
                      </c:pt>
                      <c:pt idx="306">
                        <c:v>25210.611979166661</c:v>
                      </c:pt>
                      <c:pt idx="307">
                        <c:v>24141.927083333328</c:v>
                      </c:pt>
                      <c:pt idx="308">
                        <c:v>23073.242187499996</c:v>
                      </c:pt>
                      <c:pt idx="309">
                        <c:v>22004.557291666668</c:v>
                      </c:pt>
                      <c:pt idx="310">
                        <c:v>20935.872395833336</c:v>
                      </c:pt>
                      <c:pt idx="311">
                        <c:v>19867.187500000007</c:v>
                      </c:pt>
                      <c:pt idx="312">
                        <c:v>18702.122395833343</c:v>
                      </c:pt>
                      <c:pt idx="313">
                        <c:v>17537.057291666675</c:v>
                      </c:pt>
                      <c:pt idx="314">
                        <c:v>16371.992187500005</c:v>
                      </c:pt>
                      <c:pt idx="315">
                        <c:v>15206.927083333338</c:v>
                      </c:pt>
                      <c:pt idx="316">
                        <c:v>14041.861979166666</c:v>
                      </c:pt>
                      <c:pt idx="317">
                        <c:v>13127.382812499995</c:v>
                      </c:pt>
                      <c:pt idx="318">
                        <c:v>12212.903645833328</c:v>
                      </c:pt>
                      <c:pt idx="319">
                        <c:v>11298.424479166661</c:v>
                      </c:pt>
                      <c:pt idx="320">
                        <c:v>10383.945312499996</c:v>
                      </c:pt>
                      <c:pt idx="321">
                        <c:v>9469.4661458333321</c:v>
                      </c:pt>
                      <c:pt idx="322">
                        <c:v>8809.0755208333339</c:v>
                      </c:pt>
                      <c:pt idx="323">
                        <c:v>8148.6848958333339</c:v>
                      </c:pt>
                      <c:pt idx="324">
                        <c:v>7488.2942708333339</c:v>
                      </c:pt>
                      <c:pt idx="325">
                        <c:v>6827.9036458333339</c:v>
                      </c:pt>
                      <c:pt idx="326">
                        <c:v>6167.5130208333339</c:v>
                      </c:pt>
                      <c:pt idx="327">
                        <c:v>5915.325520833333</c:v>
                      </c:pt>
                      <c:pt idx="328">
                        <c:v>5663.138020833333</c:v>
                      </c:pt>
                      <c:pt idx="329">
                        <c:v>5410.9505208333339</c:v>
                      </c:pt>
                      <c:pt idx="330">
                        <c:v>5158.7630208333339</c:v>
                      </c:pt>
                      <c:pt idx="331">
                        <c:v>4906.5755208333348</c:v>
                      </c:pt>
                      <c:pt idx="332">
                        <c:v>4807.8515625000018</c:v>
                      </c:pt>
                      <c:pt idx="333">
                        <c:v>4709.1276041666679</c:v>
                      </c:pt>
                      <c:pt idx="334">
                        <c:v>4610.4036458333339</c:v>
                      </c:pt>
                      <c:pt idx="335">
                        <c:v>4511.6796875</c:v>
                      </c:pt>
                      <c:pt idx="336">
                        <c:v>4412.9557291666661</c:v>
                      </c:pt>
                      <c:pt idx="337">
                        <c:v>4542.0182291666661</c:v>
                      </c:pt>
                      <c:pt idx="338">
                        <c:v>4671.0807291666661</c:v>
                      </c:pt>
                      <c:pt idx="339">
                        <c:v>4800.1432291666661</c:v>
                      </c:pt>
                      <c:pt idx="340">
                        <c:v>4929.2057291666661</c:v>
                      </c:pt>
                      <c:pt idx="341">
                        <c:v>5058.268229166667</c:v>
                      </c:pt>
                      <c:pt idx="342">
                        <c:v>5476.3671875000009</c:v>
                      </c:pt>
                      <c:pt idx="343">
                        <c:v>5894.4661458333339</c:v>
                      </c:pt>
                      <c:pt idx="344">
                        <c:v>6312.5651041666679</c:v>
                      </c:pt>
                      <c:pt idx="345">
                        <c:v>6730.6640625000018</c:v>
                      </c:pt>
                      <c:pt idx="346">
                        <c:v>7148.7630208333339</c:v>
                      </c:pt>
                      <c:pt idx="347">
                        <c:v>7757.3177083333339</c:v>
                      </c:pt>
                      <c:pt idx="348">
                        <c:v>8365.8723958333321</c:v>
                      </c:pt>
                      <c:pt idx="349">
                        <c:v>8974.4270833333339</c:v>
                      </c:pt>
                      <c:pt idx="350">
                        <c:v>9582.9817708333321</c:v>
                      </c:pt>
                      <c:pt idx="351">
                        <c:v>10191.536458333332</c:v>
                      </c:pt>
                      <c:pt idx="352">
                        <c:v>11133.59375</c:v>
                      </c:pt>
                      <c:pt idx="353">
                        <c:v>12075.651041666668</c:v>
                      </c:pt>
                      <c:pt idx="354">
                        <c:v>13017.708333333334</c:v>
                      </c:pt>
                      <c:pt idx="355">
                        <c:v>13959.765625</c:v>
                      </c:pt>
                      <c:pt idx="356">
                        <c:v>14901.822916666666</c:v>
                      </c:pt>
                      <c:pt idx="357">
                        <c:v>15785.78125</c:v>
                      </c:pt>
                      <c:pt idx="358">
                        <c:v>16669.739583333336</c:v>
                      </c:pt>
                      <c:pt idx="359">
                        <c:v>17553.697916666672</c:v>
                      </c:pt>
                      <c:pt idx="360">
                        <c:v>18437.656250000007</c:v>
                      </c:pt>
                      <c:pt idx="361">
                        <c:v>19321.614583333339</c:v>
                      </c:pt>
                      <c:pt idx="362">
                        <c:v>20233.346354166672</c:v>
                      </c:pt>
                      <c:pt idx="363">
                        <c:v>21145.078125000004</c:v>
                      </c:pt>
                      <c:pt idx="364">
                        <c:v>22056.809895833336</c:v>
                      </c:pt>
                      <c:pt idx="365">
                        <c:v>22968.541666666668</c:v>
                      </c:pt>
                      <c:pt idx="366">
                        <c:v>23880.273437499996</c:v>
                      </c:pt>
                      <c:pt idx="367">
                        <c:v>24534.700520833328</c:v>
                      </c:pt>
                      <c:pt idx="368">
                        <c:v>25189.127604166661</c:v>
                      </c:pt>
                      <c:pt idx="369">
                        <c:v>25843.554687499993</c:v>
                      </c:pt>
                      <c:pt idx="370">
                        <c:v>26497.981770833325</c:v>
                      </c:pt>
                      <c:pt idx="371">
                        <c:v>27152.408854166657</c:v>
                      </c:pt>
                      <c:pt idx="372">
                        <c:v>27635.885416666657</c:v>
                      </c:pt>
                      <c:pt idx="373">
                        <c:v>28119.361979166664</c:v>
                      </c:pt>
                      <c:pt idx="374">
                        <c:v>28602.838541666664</c:v>
                      </c:pt>
                      <c:pt idx="375">
                        <c:v>29086.315104166664</c:v>
                      </c:pt>
                      <c:pt idx="376">
                        <c:v>29569.791666666668</c:v>
                      </c:pt>
                      <c:pt idx="377">
                        <c:v>29971.25</c:v>
                      </c:pt>
                      <c:pt idx="378">
                        <c:v>30372.708333333332</c:v>
                      </c:pt>
                      <c:pt idx="379">
                        <c:v>30774.166666666668</c:v>
                      </c:pt>
                      <c:pt idx="380">
                        <c:v>31175.625</c:v>
                      </c:pt>
                      <c:pt idx="381">
                        <c:v>31577.083333333332</c:v>
                      </c:pt>
                      <c:pt idx="382">
                        <c:v>31560.507812499993</c:v>
                      </c:pt>
                      <c:pt idx="383">
                        <c:v>31543.932291666657</c:v>
                      </c:pt>
                      <c:pt idx="384">
                        <c:v>31527.356770833321</c:v>
                      </c:pt>
                      <c:pt idx="385">
                        <c:v>31510.781249999989</c:v>
                      </c:pt>
                      <c:pt idx="386">
                        <c:v>31494.205729166657</c:v>
                      </c:pt>
                      <c:pt idx="387">
                        <c:v>31481.171874999993</c:v>
                      </c:pt>
                      <c:pt idx="388">
                        <c:v>31468.138020833332</c:v>
                      </c:pt>
                      <c:pt idx="389">
                        <c:v>31455.104166666668</c:v>
                      </c:pt>
                      <c:pt idx="390">
                        <c:v>31442.0703125</c:v>
                      </c:pt>
                      <c:pt idx="391">
                        <c:v>31429.036458333336</c:v>
                      </c:pt>
                      <c:pt idx="392">
                        <c:v>31037.239583333343</c:v>
                      </c:pt>
                      <c:pt idx="393">
                        <c:v>30645.442708333343</c:v>
                      </c:pt>
                      <c:pt idx="394">
                        <c:v>30253.645833333343</c:v>
                      </c:pt>
                      <c:pt idx="395">
                        <c:v>29861.848958333336</c:v>
                      </c:pt>
                      <c:pt idx="396">
                        <c:v>29470.052083333336</c:v>
                      </c:pt>
                      <c:pt idx="397">
                        <c:v>28964.817708333332</c:v>
                      </c:pt>
                      <c:pt idx="398">
                        <c:v>28459.583333333332</c:v>
                      </c:pt>
                      <c:pt idx="399">
                        <c:v>27954.348958333332</c:v>
                      </c:pt>
                      <c:pt idx="400">
                        <c:v>27449.114583333325</c:v>
                      </c:pt>
                      <c:pt idx="401">
                        <c:v>26943.880208333325</c:v>
                      </c:pt>
                      <c:pt idx="402">
                        <c:v>26589.257812499989</c:v>
                      </c:pt>
                      <c:pt idx="403">
                        <c:v>26234.635416666664</c:v>
                      </c:pt>
                      <c:pt idx="404">
                        <c:v>25880.013020833328</c:v>
                      </c:pt>
                      <c:pt idx="405">
                        <c:v>25525.390624999996</c:v>
                      </c:pt>
                      <c:pt idx="406">
                        <c:v>25170.768229166664</c:v>
                      </c:pt>
                      <c:pt idx="407">
                        <c:v>24701.640625</c:v>
                      </c:pt>
                      <c:pt idx="408">
                        <c:v>24232.513020833336</c:v>
                      </c:pt>
                      <c:pt idx="409">
                        <c:v>23763.385416666672</c:v>
                      </c:pt>
                      <c:pt idx="410">
                        <c:v>23294.257812500007</c:v>
                      </c:pt>
                      <c:pt idx="411">
                        <c:v>22825.130208333339</c:v>
                      </c:pt>
                      <c:pt idx="412">
                        <c:v>22503.893229166672</c:v>
                      </c:pt>
                      <c:pt idx="413">
                        <c:v>22182.656250000007</c:v>
                      </c:pt>
                      <c:pt idx="414">
                        <c:v>21861.419270833339</c:v>
                      </c:pt>
                      <c:pt idx="415">
                        <c:v>21540.182291666672</c:v>
                      </c:pt>
                      <c:pt idx="416">
                        <c:v>21218.945312500004</c:v>
                      </c:pt>
                      <c:pt idx="417">
                        <c:v>20982.2265625</c:v>
                      </c:pt>
                      <c:pt idx="418">
                        <c:v>20745.507812499996</c:v>
                      </c:pt>
                      <c:pt idx="419">
                        <c:v>20508.789062499993</c:v>
                      </c:pt>
                      <c:pt idx="420">
                        <c:v>20272.070312499993</c:v>
                      </c:pt>
                      <c:pt idx="421">
                        <c:v>20035.351562499993</c:v>
                      </c:pt>
                      <c:pt idx="422">
                        <c:v>19946.927083333328</c:v>
                      </c:pt>
                      <c:pt idx="423">
                        <c:v>19858.502604166664</c:v>
                      </c:pt>
                      <c:pt idx="424">
                        <c:v>19770.078125</c:v>
                      </c:pt>
                      <c:pt idx="425">
                        <c:v>19681.653645833336</c:v>
                      </c:pt>
                      <c:pt idx="426">
                        <c:v>19593.229166666672</c:v>
                      </c:pt>
                      <c:pt idx="427">
                        <c:v>19600.468750000007</c:v>
                      </c:pt>
                      <c:pt idx="428">
                        <c:v>19607.708333333336</c:v>
                      </c:pt>
                      <c:pt idx="429">
                        <c:v>19614.947916666668</c:v>
                      </c:pt>
                      <c:pt idx="430">
                        <c:v>19622.1875</c:v>
                      </c:pt>
                      <c:pt idx="431">
                        <c:v>19629.427083333328</c:v>
                      </c:pt>
                      <c:pt idx="432">
                        <c:v>19586.614583333328</c:v>
                      </c:pt>
                      <c:pt idx="433">
                        <c:v>19543.802083333325</c:v>
                      </c:pt>
                      <c:pt idx="434">
                        <c:v>19500.989583333328</c:v>
                      </c:pt>
                      <c:pt idx="435">
                        <c:v>19458.177083333328</c:v>
                      </c:pt>
                      <c:pt idx="436">
                        <c:v>19415.364583333332</c:v>
                      </c:pt>
                      <c:pt idx="437">
                        <c:v>19250.794270833336</c:v>
                      </c:pt>
                      <c:pt idx="438">
                        <c:v>19086.223958333336</c:v>
                      </c:pt>
                      <c:pt idx="439">
                        <c:v>18921.653645833336</c:v>
                      </c:pt>
                      <c:pt idx="440">
                        <c:v>18757.083333333332</c:v>
                      </c:pt>
                      <c:pt idx="441">
                        <c:v>18592.513020833328</c:v>
                      </c:pt>
                      <c:pt idx="442">
                        <c:v>18151.263020833332</c:v>
                      </c:pt>
                      <c:pt idx="443">
                        <c:v>17710.013020833332</c:v>
                      </c:pt>
                      <c:pt idx="444">
                        <c:v>17268.763020833336</c:v>
                      </c:pt>
                      <c:pt idx="445">
                        <c:v>16827.513020833336</c:v>
                      </c:pt>
                      <c:pt idx="446">
                        <c:v>16386.263020833339</c:v>
                      </c:pt>
                      <c:pt idx="447">
                        <c:v>15856.901041666672</c:v>
                      </c:pt>
                      <c:pt idx="448">
                        <c:v>15327.539062500004</c:v>
                      </c:pt>
                      <c:pt idx="449">
                        <c:v>14798.177083333334</c:v>
                      </c:pt>
                      <c:pt idx="450">
                        <c:v>14268.815104166666</c:v>
                      </c:pt>
                      <c:pt idx="451">
                        <c:v>13739.453125</c:v>
                      </c:pt>
                      <c:pt idx="452">
                        <c:v>13273.333333333332</c:v>
                      </c:pt>
                      <c:pt idx="453">
                        <c:v>12807.213541666662</c:v>
                      </c:pt>
                      <c:pt idx="454">
                        <c:v>12341.093749999996</c:v>
                      </c:pt>
                      <c:pt idx="455">
                        <c:v>11874.973958333332</c:v>
                      </c:pt>
                      <c:pt idx="456">
                        <c:v>11408.854166666666</c:v>
                      </c:pt>
                      <c:pt idx="457">
                        <c:v>11002.643229166666</c:v>
                      </c:pt>
                      <c:pt idx="458">
                        <c:v>10596.432291666666</c:v>
                      </c:pt>
                      <c:pt idx="459">
                        <c:v>10190.221354166666</c:v>
                      </c:pt>
                      <c:pt idx="460">
                        <c:v>9784.0104166666661</c:v>
                      </c:pt>
                      <c:pt idx="461">
                        <c:v>9377.7994791666679</c:v>
                      </c:pt>
                      <c:pt idx="462">
                        <c:v>9143.9453125000036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E057-4496-AE94-19608BBB7475}"/>
                  </c:ext>
                </c:extLst>
              </c15:ser>
            </c15:filteredLineSeries>
          </c:ext>
        </c:extLst>
      </c:lineChart>
      <c:dateAx>
        <c:axId val="878866431"/>
        <c:scaling>
          <c:orientation val="minMax"/>
        </c:scaling>
        <c:delete val="0"/>
        <c:axPos val="b"/>
        <c:numFmt formatCode="[$-409]mmm\-yy;@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878858271"/>
        <c:crosses val="autoZero"/>
        <c:auto val="1"/>
        <c:lblOffset val="100"/>
        <c:baseTimeUnit val="days"/>
      </c:dateAx>
      <c:valAx>
        <c:axId val="878858271"/>
        <c:scaling>
          <c:orientation val="minMax"/>
          <c:max val="110"/>
          <c:min val="5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878866431"/>
        <c:crosses val="autoZero"/>
        <c:crossBetween val="between"/>
        <c:majorUnit val="10"/>
      </c:valAx>
      <c:valAx>
        <c:axId val="2110565311"/>
        <c:scaling>
          <c:orientation val="minMax"/>
        </c:scaling>
        <c:delete val="1"/>
        <c:axPos val="r"/>
        <c:numFmt formatCode="#,##0" sourceLinked="0"/>
        <c:majorTickMark val="out"/>
        <c:minorTickMark val="none"/>
        <c:tickLblPos val="nextTo"/>
        <c:crossAx val="2110571071"/>
        <c:crosses val="max"/>
        <c:crossBetween val="between"/>
      </c:valAx>
      <c:catAx>
        <c:axId val="2110571071"/>
        <c:scaling>
          <c:orientation val="minMax"/>
        </c:scaling>
        <c:delete val="1"/>
        <c:axPos val="b"/>
        <c:numFmt formatCode="m/d/yyyy" sourceLinked="1"/>
        <c:majorTickMark val="out"/>
        <c:minorTickMark val="none"/>
        <c:tickLblPos val="nextTo"/>
        <c:crossAx val="2110565311"/>
        <c:crosses val="autoZero"/>
        <c:auto val="1"/>
        <c:lblAlgn val="ctr"/>
        <c:lblOffset val="100"/>
        <c:noMultiLvlLbl val="1"/>
      </c:cat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7585675532512564E-2"/>
          <c:y val="0.12154928545191106"/>
          <c:w val="0.86825407022779144"/>
          <c:h val="0.62615878067357622"/>
        </c:manualLayout>
      </c:layout>
      <c:barChart>
        <c:barDir val="col"/>
        <c:grouping val="clustered"/>
        <c:varyColors val="0"/>
        <c:ser>
          <c:idx val="3"/>
          <c:order val="3"/>
          <c:tx>
            <c:strRef>
              <c:f>Sheet1!$E$2</c:f>
              <c:strCache>
                <c:ptCount val="1"/>
                <c:pt idx="0">
                  <c:v>Global Exportable Supply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Pt>
            <c:idx val="10"/>
            <c:invertIfNegative val="0"/>
            <c:bubble3D val="0"/>
            <c:spPr>
              <a:pattFill prst="dkUpDiag">
                <a:fgClr>
                  <a:schemeClr val="accent3"/>
                </a:fgClr>
                <a:bgClr>
                  <a:schemeClr val="bg1"/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C54E-4A89-BE27-C77DF25570E4}"/>
              </c:ext>
            </c:extLst>
          </c:dPt>
          <c:cat>
            <c:strRef>
              <c:f>Sheet1!$A$3:$A$13</c:f>
              <c:strCache>
                <c:ptCount val="11"/>
                <c:pt idx="0">
                  <c:v>2015/16</c:v>
                </c:pt>
                <c:pt idx="1">
                  <c:v>2016/17</c:v>
                </c:pt>
                <c:pt idx="2">
                  <c:v>2017/18</c:v>
                </c:pt>
                <c:pt idx="3">
                  <c:v>2018/19</c:v>
                </c:pt>
                <c:pt idx="4">
                  <c:v>2019/20</c:v>
                </c:pt>
                <c:pt idx="5">
                  <c:v>2020/21</c:v>
                </c:pt>
                <c:pt idx="6">
                  <c:v>2021/22</c:v>
                </c:pt>
                <c:pt idx="7">
                  <c:v>2022/23</c:v>
                </c:pt>
                <c:pt idx="8">
                  <c:v>2023/24</c:v>
                </c:pt>
                <c:pt idx="9">
                  <c:v>2024/25</c:v>
                </c:pt>
                <c:pt idx="10">
                  <c:v>2025/26</c:v>
                </c:pt>
              </c:strCache>
            </c:strRef>
          </c:cat>
          <c:val>
            <c:numRef>
              <c:f>Sheet1!$E$3:$E$13</c:f>
              <c:numCache>
                <c:formatCode>#,##0</c:formatCode>
                <c:ptCount val="11"/>
                <c:pt idx="0">
                  <c:v>23719</c:v>
                </c:pt>
                <c:pt idx="1">
                  <c:v>28271</c:v>
                </c:pt>
                <c:pt idx="2">
                  <c:v>33415</c:v>
                </c:pt>
                <c:pt idx="3">
                  <c:v>33130</c:v>
                </c:pt>
                <c:pt idx="4">
                  <c:v>37856</c:v>
                </c:pt>
                <c:pt idx="5">
                  <c:v>37629</c:v>
                </c:pt>
                <c:pt idx="6">
                  <c:v>37388</c:v>
                </c:pt>
                <c:pt idx="7">
                  <c:v>39514</c:v>
                </c:pt>
                <c:pt idx="8">
                  <c:v>41372</c:v>
                </c:pt>
                <c:pt idx="9">
                  <c:v>42510</c:v>
                </c:pt>
                <c:pt idx="10">
                  <c:v>45050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54E-4A89-BE27-C77DF25570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60723456"/>
        <c:axId val="760735936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Sheet1!$B$2</c15:sqref>
                        </c15:formulaRef>
                      </c:ext>
                    </c:extLst>
                    <c:strCache>
                      <c:ptCount val="1"/>
                      <c:pt idx="0">
                        <c:v>Rest of World</c:v>
                      </c:pt>
                    </c:strCache>
                  </c:strRef>
                </c:tx>
                <c:spPr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Pt>
                  <c:idx val="10"/>
                  <c:invertIfNegative val="0"/>
                  <c:bubble3D val="0"/>
                  <c:spPr>
                    <a:pattFill prst="dkUpDiag">
                      <a:fgClr>
                        <a:schemeClr val="tx1">
                          <a:lumMod val="65000"/>
                          <a:lumOff val="35000"/>
                        </a:schemeClr>
                      </a:fgClr>
                      <a:bgClr>
                        <a:schemeClr val="bg1"/>
                      </a:bgClr>
                    </a:pattFill>
                    <a:ln>
                      <a:noFill/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02-6BB1-4124-A2B1-483E0A6DFEC6}"/>
                    </c:ext>
                  </c:extLst>
                </c:dPt>
                <c:cat>
                  <c:strRef>
                    <c:extLst>
                      <c:ext uri="{02D57815-91ED-43cb-92C2-25804820EDAC}">
                        <c15:formulaRef>
                          <c15:sqref>Sheet1!$A$3:$A$13</c15:sqref>
                        </c15:formulaRef>
                      </c:ext>
                    </c:extLst>
                    <c:strCache>
                      <c:ptCount val="11"/>
                      <c:pt idx="0">
                        <c:v>2015/16</c:v>
                      </c:pt>
                      <c:pt idx="1">
                        <c:v>2016/17</c:v>
                      </c:pt>
                      <c:pt idx="2">
                        <c:v>2017/18</c:v>
                      </c:pt>
                      <c:pt idx="3">
                        <c:v>2018/19</c:v>
                      </c:pt>
                      <c:pt idx="4">
                        <c:v>2019/20</c:v>
                      </c:pt>
                      <c:pt idx="5">
                        <c:v>2020/21</c:v>
                      </c:pt>
                      <c:pt idx="6">
                        <c:v>2021/22</c:v>
                      </c:pt>
                      <c:pt idx="7">
                        <c:v>2022/23</c:v>
                      </c:pt>
                      <c:pt idx="8">
                        <c:v>2023/24</c:v>
                      </c:pt>
                      <c:pt idx="9">
                        <c:v>2024/25</c:v>
                      </c:pt>
                      <c:pt idx="10">
                        <c:v>2025/26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Sheet1!$B$3:$B$13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31220</c:v>
                      </c:pt>
                      <c:pt idx="1">
                        <c:v>32720</c:v>
                      </c:pt>
                      <c:pt idx="2">
                        <c:v>35628</c:v>
                      </c:pt>
                      <c:pt idx="3">
                        <c:v>32746</c:v>
                      </c:pt>
                      <c:pt idx="4">
                        <c:v>33588</c:v>
                      </c:pt>
                      <c:pt idx="5">
                        <c:v>35782</c:v>
                      </c:pt>
                      <c:pt idx="6">
                        <c:v>35135</c:v>
                      </c:pt>
                      <c:pt idx="7">
                        <c:v>31506</c:v>
                      </c:pt>
                      <c:pt idx="8">
                        <c:v>29029</c:v>
                      </c:pt>
                      <c:pt idx="9">
                        <c:v>36480</c:v>
                      </c:pt>
                      <c:pt idx="10">
                        <c:v>37820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0-6BB1-4124-A2B1-483E0A6DFEC6}"/>
                  </c:ext>
                </c:extLst>
              </c15:ser>
            </c15:filteredBarSeries>
            <c15:filteredBa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Sheet1!$C$2</c15:sqref>
                        </c15:formulaRef>
                      </c:ext>
                    </c:extLst>
                    <c:strCache>
                      <c:ptCount val="1"/>
                      <c:pt idx="0">
                        <c:v>China</c:v>
                      </c:pt>
                    </c:strCache>
                  </c:strRef>
                </c:tx>
                <c:spPr>
                  <a:solidFill>
                    <a:srgbClr val="C00000"/>
                  </a:solidFill>
                  <a:ln>
                    <a:noFill/>
                  </a:ln>
                  <a:effectLst/>
                </c:spPr>
                <c:invertIfNegative val="0"/>
                <c:dPt>
                  <c:idx val="10"/>
                  <c:invertIfNegative val="0"/>
                  <c:bubble3D val="0"/>
                  <c:spPr>
                    <a:pattFill prst="dkUpDiag">
                      <a:fgClr>
                        <a:srgbClr val="C00000"/>
                      </a:fgClr>
                      <a:bgClr>
                        <a:schemeClr val="bg1"/>
                      </a:bgClr>
                    </a:pattFill>
                    <a:ln>
                      <a:noFill/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03-6BB1-4124-A2B1-483E0A6DFEC6}"/>
                    </c:ext>
                  </c:extLst>
                </c:dPt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Sheet1!$A$3:$A$13</c15:sqref>
                        </c15:formulaRef>
                      </c:ext>
                    </c:extLst>
                    <c:strCache>
                      <c:ptCount val="11"/>
                      <c:pt idx="0">
                        <c:v>2015/16</c:v>
                      </c:pt>
                      <c:pt idx="1">
                        <c:v>2016/17</c:v>
                      </c:pt>
                      <c:pt idx="2">
                        <c:v>2017/18</c:v>
                      </c:pt>
                      <c:pt idx="3">
                        <c:v>2018/19</c:v>
                      </c:pt>
                      <c:pt idx="4">
                        <c:v>2019/20</c:v>
                      </c:pt>
                      <c:pt idx="5">
                        <c:v>2020/21</c:v>
                      </c:pt>
                      <c:pt idx="6">
                        <c:v>2021/22</c:v>
                      </c:pt>
                      <c:pt idx="7">
                        <c:v>2022/23</c:v>
                      </c:pt>
                      <c:pt idx="8">
                        <c:v>2023/24</c:v>
                      </c:pt>
                      <c:pt idx="9">
                        <c:v>2024/25</c:v>
                      </c:pt>
                      <c:pt idx="10">
                        <c:v>2025/26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Sheet1!$C$3:$C$13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4406</c:v>
                      </c:pt>
                      <c:pt idx="1">
                        <c:v>5040</c:v>
                      </c:pt>
                      <c:pt idx="2">
                        <c:v>5708</c:v>
                      </c:pt>
                      <c:pt idx="3">
                        <c:v>9628</c:v>
                      </c:pt>
                      <c:pt idx="4">
                        <c:v>7137</c:v>
                      </c:pt>
                      <c:pt idx="5">
                        <c:v>12796</c:v>
                      </c:pt>
                      <c:pt idx="6">
                        <c:v>7782</c:v>
                      </c:pt>
                      <c:pt idx="7">
                        <c:v>6232</c:v>
                      </c:pt>
                      <c:pt idx="8">
                        <c:v>14976</c:v>
                      </c:pt>
                      <c:pt idx="9">
                        <c:v>6000</c:v>
                      </c:pt>
                      <c:pt idx="10">
                        <c:v>7000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1-6BB1-4124-A2B1-483E0A6DFEC6}"/>
                  </c:ext>
                </c:extLst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Sheet1!$D$2</c15:sqref>
                        </c15:formulaRef>
                      </c:ext>
                    </c:extLst>
                    <c:strCache>
                      <c:ptCount val="1"/>
                      <c:pt idx="0">
                        <c:v> Imports</c:v>
                      </c:pt>
                    </c:strCache>
                  </c:strRef>
                </c:tx>
                <c:spPr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Pt>
                  <c:idx val="10"/>
                  <c:invertIfNegative val="0"/>
                  <c:bubble3D val="0"/>
                  <c:spPr>
                    <a:pattFill prst="dkUpDiag">
                      <a:fgClr>
                        <a:schemeClr val="tx1">
                          <a:lumMod val="65000"/>
                          <a:lumOff val="35000"/>
                        </a:schemeClr>
                      </a:fgClr>
                      <a:bgClr>
                        <a:schemeClr val="bg1"/>
                      </a:bgClr>
                    </a:pattFill>
                    <a:ln>
                      <a:noFill/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06-C54E-4A89-BE27-C77DF25570E4}"/>
                    </c:ext>
                  </c:extLst>
                </c:dPt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Sheet1!$A$3:$A$13</c15:sqref>
                        </c15:formulaRef>
                      </c:ext>
                    </c:extLst>
                    <c:strCache>
                      <c:ptCount val="11"/>
                      <c:pt idx="0">
                        <c:v>2015/16</c:v>
                      </c:pt>
                      <c:pt idx="1">
                        <c:v>2016/17</c:v>
                      </c:pt>
                      <c:pt idx="2">
                        <c:v>2017/18</c:v>
                      </c:pt>
                      <c:pt idx="3">
                        <c:v>2018/19</c:v>
                      </c:pt>
                      <c:pt idx="4">
                        <c:v>2019/20</c:v>
                      </c:pt>
                      <c:pt idx="5">
                        <c:v>2020/21</c:v>
                      </c:pt>
                      <c:pt idx="6">
                        <c:v>2021/22</c:v>
                      </c:pt>
                      <c:pt idx="7">
                        <c:v>2022/23</c:v>
                      </c:pt>
                      <c:pt idx="8">
                        <c:v>2023/24</c:v>
                      </c:pt>
                      <c:pt idx="9">
                        <c:v>2024/25</c:v>
                      </c:pt>
                      <c:pt idx="10">
                        <c:v>2025/26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Sheet1!$D$3:$D$13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35626</c:v>
                      </c:pt>
                      <c:pt idx="1">
                        <c:v>37760</c:v>
                      </c:pt>
                      <c:pt idx="2">
                        <c:v>41336</c:v>
                      </c:pt>
                      <c:pt idx="3">
                        <c:v>42374</c:v>
                      </c:pt>
                      <c:pt idx="4">
                        <c:v>40725</c:v>
                      </c:pt>
                      <c:pt idx="5">
                        <c:v>48578</c:v>
                      </c:pt>
                      <c:pt idx="6">
                        <c:v>42917</c:v>
                      </c:pt>
                      <c:pt idx="7">
                        <c:v>37738</c:v>
                      </c:pt>
                      <c:pt idx="8">
                        <c:v>44005</c:v>
                      </c:pt>
                      <c:pt idx="9">
                        <c:v>42480</c:v>
                      </c:pt>
                      <c:pt idx="10">
                        <c:v>44820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C54E-4A89-BE27-C77DF25570E4}"/>
                  </c:ext>
                </c:extLst>
              </c15:ser>
            </c15:filteredBarSeries>
          </c:ext>
        </c:extLst>
      </c:barChart>
      <c:catAx>
        <c:axId val="760723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30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60735936"/>
        <c:crosses val="autoZero"/>
        <c:auto val="1"/>
        <c:lblAlgn val="ctr"/>
        <c:lblOffset val="100"/>
        <c:noMultiLvlLbl val="0"/>
      </c:catAx>
      <c:valAx>
        <c:axId val="760735936"/>
        <c:scaling>
          <c:orientation val="minMax"/>
          <c:min val="30"/>
        </c:scaling>
        <c:delete val="0"/>
        <c:axPos val="l"/>
        <c:numFmt formatCode="#,##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60723456"/>
        <c:crosses val="autoZero"/>
        <c:crossBetween val="between"/>
        <c:dispUnits>
          <c:builtInUnit val="thousands"/>
        </c:dispUnits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3918181279971587E-2"/>
          <c:y val="2.1462831538468233E-2"/>
          <c:w val="0.93086446391379885"/>
          <c:h val="0.82003333037295534"/>
        </c:manualLayout>
      </c:layout>
      <c:lineChart>
        <c:grouping val="standard"/>
        <c:varyColors val="0"/>
        <c:ser>
          <c:idx val="0"/>
          <c:order val="0"/>
          <c:tx>
            <c:strRef>
              <c:f>Sheet1!$U$3</c:f>
              <c:strCache>
                <c:ptCount val="1"/>
                <c:pt idx="0">
                  <c:v>Consumption</c:v>
                </c:pt>
              </c:strCache>
            </c:strRef>
          </c:tx>
          <c:spPr>
            <a:ln w="381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Pt>
            <c:idx val="25"/>
            <c:marker>
              <c:symbol val="none"/>
            </c:marker>
            <c:bubble3D val="0"/>
            <c:spPr>
              <a:ln w="38100" cap="rnd">
                <a:solidFill>
                  <a:schemeClr val="accent2"/>
                </a:solidFill>
                <a:prstDash val="sysDot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8E32-4B73-9575-B41B1D2F5EA1}"/>
              </c:ext>
            </c:extLst>
          </c:dPt>
          <c:cat>
            <c:strRef>
              <c:f>Sheet1!$T$4:$T$29</c:f>
              <c:strCache>
                <c:ptCount val="26"/>
                <c:pt idx="0">
                  <c:v>2000/01</c:v>
                </c:pt>
                <c:pt idx="1">
                  <c:v>2001/02</c:v>
                </c:pt>
                <c:pt idx="2">
                  <c:v>2002/03</c:v>
                </c:pt>
                <c:pt idx="3">
                  <c:v>2003/04</c:v>
                </c:pt>
                <c:pt idx="4">
                  <c:v>2004/05</c:v>
                </c:pt>
                <c:pt idx="5">
                  <c:v>2005/06</c:v>
                </c:pt>
                <c:pt idx="6">
                  <c:v>2006/07</c:v>
                </c:pt>
                <c:pt idx="7">
                  <c:v>2007/08</c:v>
                </c:pt>
                <c:pt idx="8">
                  <c:v>2008/09</c:v>
                </c:pt>
                <c:pt idx="9">
                  <c:v>2009/10</c:v>
                </c:pt>
                <c:pt idx="10">
                  <c:v>2010/11</c:v>
                </c:pt>
                <c:pt idx="11">
                  <c:v>2011/12</c:v>
                </c:pt>
                <c:pt idx="12">
                  <c:v>2012/13</c:v>
                </c:pt>
                <c:pt idx="13">
                  <c:v>2013/14</c:v>
                </c:pt>
                <c:pt idx="14">
                  <c:v>2014/15</c:v>
                </c:pt>
                <c:pt idx="15">
                  <c:v>2015/16</c:v>
                </c:pt>
                <c:pt idx="16">
                  <c:v>2016/17</c:v>
                </c:pt>
                <c:pt idx="17">
                  <c:v>2017/18</c:v>
                </c:pt>
                <c:pt idx="18">
                  <c:v>2018/19</c:v>
                </c:pt>
                <c:pt idx="19">
                  <c:v>2019/20</c:v>
                </c:pt>
                <c:pt idx="20">
                  <c:v>2020/21</c:v>
                </c:pt>
                <c:pt idx="21">
                  <c:v>2021/22</c:v>
                </c:pt>
                <c:pt idx="22">
                  <c:v>2022/23</c:v>
                </c:pt>
                <c:pt idx="23">
                  <c:v>2023/24</c:v>
                </c:pt>
                <c:pt idx="24">
                  <c:v>2024/25</c:v>
                </c:pt>
                <c:pt idx="25">
                  <c:v>2025/26</c:v>
                </c:pt>
              </c:strCache>
            </c:strRef>
          </c:cat>
          <c:val>
            <c:numRef>
              <c:f>Sheet1!$U$4:$U$29</c:f>
              <c:numCache>
                <c:formatCode>_(* #,##0.00_);_(* \(#,##0.00\);_(* "-"??_);_(@_)</c:formatCode>
                <c:ptCount val="26"/>
                <c:pt idx="0">
                  <c:v>91713</c:v>
                </c:pt>
                <c:pt idx="1">
                  <c:v>94269</c:v>
                </c:pt>
                <c:pt idx="2">
                  <c:v>98293</c:v>
                </c:pt>
                <c:pt idx="3">
                  <c:v>98034</c:v>
                </c:pt>
                <c:pt idx="4">
                  <c:v>109007</c:v>
                </c:pt>
                <c:pt idx="5">
                  <c:v>116448</c:v>
                </c:pt>
                <c:pt idx="6">
                  <c:v>123925</c:v>
                </c:pt>
                <c:pt idx="7">
                  <c:v>123890</c:v>
                </c:pt>
                <c:pt idx="8">
                  <c:v>110628</c:v>
                </c:pt>
                <c:pt idx="9">
                  <c:v>119584</c:v>
                </c:pt>
                <c:pt idx="10">
                  <c:v>115552</c:v>
                </c:pt>
                <c:pt idx="11">
                  <c:v>103914</c:v>
                </c:pt>
                <c:pt idx="12">
                  <c:v>107745</c:v>
                </c:pt>
                <c:pt idx="13">
                  <c:v>109240</c:v>
                </c:pt>
                <c:pt idx="14">
                  <c:v>112825</c:v>
                </c:pt>
                <c:pt idx="15">
                  <c:v>113527</c:v>
                </c:pt>
                <c:pt idx="16">
                  <c:v>116592</c:v>
                </c:pt>
                <c:pt idx="17">
                  <c:v>123012</c:v>
                </c:pt>
                <c:pt idx="18">
                  <c:v>118990</c:v>
                </c:pt>
                <c:pt idx="19">
                  <c:v>105218</c:v>
                </c:pt>
                <c:pt idx="20">
                  <c:v>124533</c:v>
                </c:pt>
                <c:pt idx="21">
                  <c:v>115753</c:v>
                </c:pt>
                <c:pt idx="22">
                  <c:v>112641</c:v>
                </c:pt>
                <c:pt idx="23">
                  <c:v>113825</c:v>
                </c:pt>
                <c:pt idx="24">
                  <c:v>115738</c:v>
                </c:pt>
                <c:pt idx="25">
                  <c:v>118100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BB1-4124-A2B1-483E0A6DFEC6}"/>
            </c:ext>
          </c:extLst>
        </c:ser>
        <c:ser>
          <c:idx val="1"/>
          <c:order val="1"/>
          <c:tx>
            <c:strRef>
              <c:f>Sheet1!$V$3</c:f>
              <c:strCache>
                <c:ptCount val="1"/>
                <c:pt idx="0">
                  <c:v>Linear</c:v>
                </c:pt>
              </c:strCache>
            </c:strRef>
          </c:tx>
          <c:spPr>
            <a:ln w="38100" cap="sq">
              <a:solidFill>
                <a:schemeClr val="bg1">
                  <a:lumMod val="50000"/>
                </a:schemeClr>
              </a:solidFill>
              <a:prstDash val="dash"/>
              <a:round/>
            </a:ln>
            <a:effectLst/>
          </c:spPr>
          <c:marker>
            <c:symbol val="none"/>
          </c:marker>
          <c:dPt>
            <c:idx val="25"/>
            <c:marker>
              <c:symbol val="none"/>
            </c:marker>
            <c:bubble3D val="0"/>
            <c:spPr>
              <a:ln w="38100" cap="sq">
                <a:solidFill>
                  <a:schemeClr val="bg1">
                    <a:lumMod val="50000"/>
                  </a:schemeClr>
                </a:solidFill>
                <a:prstDash val="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5D2F-47CB-92A6-DDBACB98D9B2}"/>
              </c:ext>
            </c:extLst>
          </c:dPt>
          <c:cat>
            <c:strRef>
              <c:f>Sheet1!$T$4:$T$29</c:f>
              <c:strCache>
                <c:ptCount val="26"/>
                <c:pt idx="0">
                  <c:v>2000/01</c:v>
                </c:pt>
                <c:pt idx="1">
                  <c:v>2001/02</c:v>
                </c:pt>
                <c:pt idx="2">
                  <c:v>2002/03</c:v>
                </c:pt>
                <c:pt idx="3">
                  <c:v>2003/04</c:v>
                </c:pt>
                <c:pt idx="4">
                  <c:v>2004/05</c:v>
                </c:pt>
                <c:pt idx="5">
                  <c:v>2005/06</c:v>
                </c:pt>
                <c:pt idx="6">
                  <c:v>2006/07</c:v>
                </c:pt>
                <c:pt idx="7">
                  <c:v>2007/08</c:v>
                </c:pt>
                <c:pt idx="8">
                  <c:v>2008/09</c:v>
                </c:pt>
                <c:pt idx="9">
                  <c:v>2009/10</c:v>
                </c:pt>
                <c:pt idx="10">
                  <c:v>2010/11</c:v>
                </c:pt>
                <c:pt idx="11">
                  <c:v>2011/12</c:v>
                </c:pt>
                <c:pt idx="12">
                  <c:v>2012/13</c:v>
                </c:pt>
                <c:pt idx="13">
                  <c:v>2013/14</c:v>
                </c:pt>
                <c:pt idx="14">
                  <c:v>2014/15</c:v>
                </c:pt>
                <c:pt idx="15">
                  <c:v>2015/16</c:v>
                </c:pt>
                <c:pt idx="16">
                  <c:v>2016/17</c:v>
                </c:pt>
                <c:pt idx="17">
                  <c:v>2017/18</c:v>
                </c:pt>
                <c:pt idx="18">
                  <c:v>2018/19</c:v>
                </c:pt>
                <c:pt idx="19">
                  <c:v>2019/20</c:v>
                </c:pt>
                <c:pt idx="20">
                  <c:v>2020/21</c:v>
                </c:pt>
                <c:pt idx="21">
                  <c:v>2021/22</c:v>
                </c:pt>
                <c:pt idx="22">
                  <c:v>2022/23</c:v>
                </c:pt>
                <c:pt idx="23">
                  <c:v>2023/24</c:v>
                </c:pt>
                <c:pt idx="24">
                  <c:v>2024/25</c:v>
                </c:pt>
                <c:pt idx="25">
                  <c:v>2025/26</c:v>
                </c:pt>
              </c:strCache>
            </c:strRef>
          </c:cat>
          <c:val>
            <c:numRef>
              <c:f>Sheet1!$V$4:$V$29</c:f>
              <c:numCache>
                <c:formatCode>General</c:formatCode>
                <c:ptCount val="26"/>
                <c:pt idx="0">
                  <c:v>103560.62</c:v>
                </c:pt>
                <c:pt idx="1">
                  <c:v>104194.09846153845</c:v>
                </c:pt>
                <c:pt idx="2">
                  <c:v>104827.57692307691</c:v>
                </c:pt>
                <c:pt idx="3">
                  <c:v>105461.05538461536</c:v>
                </c:pt>
                <c:pt idx="4">
                  <c:v>106094.53384615382</c:v>
                </c:pt>
                <c:pt idx="5">
                  <c:v>106728.01230769228</c:v>
                </c:pt>
                <c:pt idx="6">
                  <c:v>107361.49076923073</c:v>
                </c:pt>
                <c:pt idx="7">
                  <c:v>107994.96923076919</c:v>
                </c:pt>
                <c:pt idx="8">
                  <c:v>108628.44769230764</c:v>
                </c:pt>
                <c:pt idx="9">
                  <c:v>109261.9261538461</c:v>
                </c:pt>
                <c:pt idx="10">
                  <c:v>109895.40461538456</c:v>
                </c:pt>
                <c:pt idx="11">
                  <c:v>110528.88307692301</c:v>
                </c:pt>
                <c:pt idx="12">
                  <c:v>111162.36153846147</c:v>
                </c:pt>
                <c:pt idx="13">
                  <c:v>111795.83999999992</c:v>
                </c:pt>
                <c:pt idx="14">
                  <c:v>112429.31846153838</c:v>
                </c:pt>
                <c:pt idx="15">
                  <c:v>113062.79692307684</c:v>
                </c:pt>
                <c:pt idx="16">
                  <c:v>113696.27538461529</c:v>
                </c:pt>
                <c:pt idx="17">
                  <c:v>114329.75384615375</c:v>
                </c:pt>
                <c:pt idx="18">
                  <c:v>114963.2323076922</c:v>
                </c:pt>
                <c:pt idx="19">
                  <c:v>115596.71076923066</c:v>
                </c:pt>
                <c:pt idx="20">
                  <c:v>116230.18923076912</c:v>
                </c:pt>
                <c:pt idx="21">
                  <c:v>116863.66769230757</c:v>
                </c:pt>
                <c:pt idx="22">
                  <c:v>117497.14615384603</c:v>
                </c:pt>
                <c:pt idx="23">
                  <c:v>118130.62461538448</c:v>
                </c:pt>
                <c:pt idx="24">
                  <c:v>118764.10307692294</c:v>
                </c:pt>
                <c:pt idx="25">
                  <c:v>119397.5815384614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D2C8-41CC-BC57-39C00763DE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60723456"/>
        <c:axId val="760735936"/>
      </c:lineChart>
      <c:lineChart>
        <c:grouping val="standar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60836959"/>
        <c:axId val="1209995648"/>
        <c:extLst>
          <c:ext xmlns:c15="http://schemas.microsoft.com/office/drawing/2012/chart" uri="{02D57815-91ED-43cb-92C2-25804820EDAC}">
            <c15:filteredLineSeries>
              <c15:ser>
                <c:idx val="2"/>
                <c:order val="2"/>
                <c:tx>
                  <c:strRef>
                    <c:extLst>
                      <c:ext uri="{02D57815-91ED-43cb-92C2-25804820EDAC}">
                        <c15:formulaRef>
                          <c15:sqref>Sheet1!$W$3</c15:sqref>
                        </c15:formulaRef>
                      </c:ext>
                    </c:extLst>
                    <c:strCache>
                      <c:ptCount val="1"/>
                      <c:pt idx="0">
                        <c:v>GDP</c:v>
                      </c:pt>
                    </c:strCache>
                  </c:strRef>
                </c:tx>
                <c:spPr>
                  <a:ln w="38100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>
                      <c:ext uri="{02D57815-91ED-43cb-92C2-25804820EDAC}">
                        <c15:formulaRef>
                          <c15:sqref>Sheet1!$T$4:$T$29</c15:sqref>
                        </c15:formulaRef>
                      </c:ext>
                    </c:extLst>
                    <c:strCache>
                      <c:ptCount val="26"/>
                      <c:pt idx="0">
                        <c:v>2000/01</c:v>
                      </c:pt>
                      <c:pt idx="1">
                        <c:v>2001/02</c:v>
                      </c:pt>
                      <c:pt idx="2">
                        <c:v>2002/03</c:v>
                      </c:pt>
                      <c:pt idx="3">
                        <c:v>2003/04</c:v>
                      </c:pt>
                      <c:pt idx="4">
                        <c:v>2004/05</c:v>
                      </c:pt>
                      <c:pt idx="5">
                        <c:v>2005/06</c:v>
                      </c:pt>
                      <c:pt idx="6">
                        <c:v>2006/07</c:v>
                      </c:pt>
                      <c:pt idx="7">
                        <c:v>2007/08</c:v>
                      </c:pt>
                      <c:pt idx="8">
                        <c:v>2008/09</c:v>
                      </c:pt>
                      <c:pt idx="9">
                        <c:v>2009/10</c:v>
                      </c:pt>
                      <c:pt idx="10">
                        <c:v>2010/11</c:v>
                      </c:pt>
                      <c:pt idx="11">
                        <c:v>2011/12</c:v>
                      </c:pt>
                      <c:pt idx="12">
                        <c:v>2012/13</c:v>
                      </c:pt>
                      <c:pt idx="13">
                        <c:v>2013/14</c:v>
                      </c:pt>
                      <c:pt idx="14">
                        <c:v>2014/15</c:v>
                      </c:pt>
                      <c:pt idx="15">
                        <c:v>2015/16</c:v>
                      </c:pt>
                      <c:pt idx="16">
                        <c:v>2016/17</c:v>
                      </c:pt>
                      <c:pt idx="17">
                        <c:v>2017/18</c:v>
                      </c:pt>
                      <c:pt idx="18">
                        <c:v>2018/19</c:v>
                      </c:pt>
                      <c:pt idx="19">
                        <c:v>2019/20</c:v>
                      </c:pt>
                      <c:pt idx="20">
                        <c:v>2020/21</c:v>
                      </c:pt>
                      <c:pt idx="21">
                        <c:v>2021/22</c:v>
                      </c:pt>
                      <c:pt idx="22">
                        <c:v>2022/23</c:v>
                      </c:pt>
                      <c:pt idx="23">
                        <c:v>2023/24</c:v>
                      </c:pt>
                      <c:pt idx="24">
                        <c:v>2024/25</c:v>
                      </c:pt>
                      <c:pt idx="25">
                        <c:v>2025/26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Sheet1!$W$4:$W$29</c15:sqref>
                        </c15:formulaRef>
                      </c:ext>
                    </c:extLst>
                    <c:numCache>
                      <c:formatCode>General</c:formatCode>
                      <c:ptCount val="26"/>
                      <c:pt idx="1">
                        <c:v>0.03</c:v>
                      </c:pt>
                      <c:pt idx="2">
                        <c:v>2E-3</c:v>
                      </c:pt>
                      <c:pt idx="3">
                        <c:v>0.02</c:v>
                      </c:pt>
                      <c:pt idx="4">
                        <c:v>4.2999999999999997E-2</c:v>
                      </c:pt>
                      <c:pt idx="5">
                        <c:v>3.3000000000000002E-2</c:v>
                      </c:pt>
                      <c:pt idx="6">
                        <c:v>0.03</c:v>
                      </c:pt>
                      <c:pt idx="7">
                        <c:v>2.7000000000000003E-2</c:v>
                      </c:pt>
                      <c:pt idx="8">
                        <c:v>2.1000000000000001E-2</c:v>
                      </c:pt>
                      <c:pt idx="9">
                        <c:v>-2.5000000000000001E-2</c:v>
                      </c:pt>
                      <c:pt idx="10">
                        <c:v>2E-3</c:v>
                      </c:pt>
                      <c:pt idx="11">
                        <c:v>2.7999999999999997E-2</c:v>
                      </c:pt>
                      <c:pt idx="12">
                        <c:v>1.6E-2</c:v>
                      </c:pt>
                      <c:pt idx="13">
                        <c:v>1.6E-2</c:v>
                      </c:pt>
                      <c:pt idx="14">
                        <c:v>0.03</c:v>
                      </c:pt>
                      <c:pt idx="15">
                        <c:v>2.7000000000000003E-2</c:v>
                      </c:pt>
                      <c:pt idx="16">
                        <c:v>2.1000000000000001E-2</c:v>
                      </c:pt>
                      <c:pt idx="17">
                        <c:v>2.2000000000000002E-2</c:v>
                      </c:pt>
                      <c:pt idx="18">
                        <c:v>0.03</c:v>
                      </c:pt>
                      <c:pt idx="19">
                        <c:v>2.1000000000000001E-2</c:v>
                      </c:pt>
                      <c:pt idx="20">
                        <c:v>3.4000000000000002E-2</c:v>
                      </c:pt>
                      <c:pt idx="21">
                        <c:v>1.4999999999999999E-2</c:v>
                      </c:pt>
                      <c:pt idx="22">
                        <c:v>5.7000000000000002E-2</c:v>
                      </c:pt>
                      <c:pt idx="23">
                        <c:v>1.3999999999999999E-2</c:v>
                      </c:pt>
                      <c:pt idx="24">
                        <c:v>3.2000000000000001E-2</c:v>
                      </c:pt>
                      <c:pt idx="25">
                        <c:v>2.5000000000000001E-2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0-5D2F-47CB-92A6-DDBACB98D9B2}"/>
                  </c:ext>
                </c:extLst>
              </c15:ser>
            </c15:filteredLineSeries>
          </c:ext>
        </c:extLst>
      </c:lineChart>
      <c:catAx>
        <c:axId val="760723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30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60735936"/>
        <c:crosses val="autoZero"/>
        <c:auto val="1"/>
        <c:lblAlgn val="ctr"/>
        <c:lblOffset val="100"/>
        <c:noMultiLvlLbl val="0"/>
      </c:catAx>
      <c:valAx>
        <c:axId val="760735936"/>
        <c:scaling>
          <c:orientation val="minMax"/>
          <c:min val="80000"/>
        </c:scaling>
        <c:delete val="0"/>
        <c:axPos val="l"/>
        <c:numFmt formatCode="#,##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60723456"/>
        <c:crosses val="autoZero"/>
        <c:crossBetween val="between"/>
        <c:dispUnits>
          <c:builtInUnit val="thousands"/>
        </c:dispUnits>
      </c:valAx>
      <c:valAx>
        <c:axId val="1209995648"/>
        <c:scaling>
          <c:orientation val="minMax"/>
        </c:scaling>
        <c:delete val="0"/>
        <c:axPos val="r"/>
        <c:numFmt formatCode="0%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60836959"/>
        <c:crosses val="max"/>
        <c:crossBetween val="between"/>
      </c:valAx>
      <c:catAx>
        <c:axId val="960836959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0999564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6426071631149178E-2"/>
          <c:y val="2.4947863648667707E-2"/>
          <c:w val="0.93076251870702931"/>
          <c:h val="0.84611731918122102"/>
        </c:manualLayout>
      </c:layout>
      <c:lineChart>
        <c:grouping val="standard"/>
        <c:varyColors val="0"/>
        <c:ser>
          <c:idx val="1"/>
          <c:order val="1"/>
          <c:tx>
            <c:strRef>
              <c:f>Sheet1!$AB$16</c:f>
              <c:strCache>
                <c:ptCount val="1"/>
                <c:pt idx="0">
                  <c:v>US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Sheet1!$U$17:$U$88</c:f>
              <c:numCache>
                <c:formatCode>m/d/yyyy</c:formatCode>
                <c:ptCount val="72"/>
                <c:pt idx="0">
                  <c:v>43480</c:v>
                </c:pt>
                <c:pt idx="1">
                  <c:v>43511</c:v>
                </c:pt>
                <c:pt idx="2">
                  <c:v>43539</c:v>
                </c:pt>
                <c:pt idx="3">
                  <c:v>43570</c:v>
                </c:pt>
                <c:pt idx="4">
                  <c:v>43600</c:v>
                </c:pt>
                <c:pt idx="5">
                  <c:v>43631</c:v>
                </c:pt>
                <c:pt idx="6">
                  <c:v>43661</c:v>
                </c:pt>
                <c:pt idx="7">
                  <c:v>43692</c:v>
                </c:pt>
                <c:pt idx="8">
                  <c:v>43723</c:v>
                </c:pt>
                <c:pt idx="9">
                  <c:v>43753</c:v>
                </c:pt>
                <c:pt idx="10">
                  <c:v>43784</c:v>
                </c:pt>
                <c:pt idx="11">
                  <c:v>43814</c:v>
                </c:pt>
                <c:pt idx="12">
                  <c:v>43845</c:v>
                </c:pt>
                <c:pt idx="13">
                  <c:v>43876</c:v>
                </c:pt>
                <c:pt idx="14">
                  <c:v>43905</c:v>
                </c:pt>
                <c:pt idx="15">
                  <c:v>43936</c:v>
                </c:pt>
                <c:pt idx="16">
                  <c:v>43966</c:v>
                </c:pt>
                <c:pt idx="17">
                  <c:v>43997</c:v>
                </c:pt>
                <c:pt idx="18">
                  <c:v>44027</c:v>
                </c:pt>
                <c:pt idx="19">
                  <c:v>44058</c:v>
                </c:pt>
                <c:pt idx="20">
                  <c:v>44089</c:v>
                </c:pt>
                <c:pt idx="21">
                  <c:v>44119</c:v>
                </c:pt>
                <c:pt idx="22">
                  <c:v>44150</c:v>
                </c:pt>
                <c:pt idx="23">
                  <c:v>44180</c:v>
                </c:pt>
                <c:pt idx="24">
                  <c:v>44211</c:v>
                </c:pt>
                <c:pt idx="25">
                  <c:v>44242</c:v>
                </c:pt>
                <c:pt idx="26">
                  <c:v>44270</c:v>
                </c:pt>
                <c:pt idx="27">
                  <c:v>44301</c:v>
                </c:pt>
                <c:pt idx="28">
                  <c:v>44331</c:v>
                </c:pt>
                <c:pt idx="29">
                  <c:v>44362</c:v>
                </c:pt>
                <c:pt idx="30">
                  <c:v>44392</c:v>
                </c:pt>
                <c:pt idx="31">
                  <c:v>44423</c:v>
                </c:pt>
                <c:pt idx="32">
                  <c:v>44454</c:v>
                </c:pt>
                <c:pt idx="33">
                  <c:v>44484</c:v>
                </c:pt>
                <c:pt idx="34">
                  <c:v>44515</c:v>
                </c:pt>
                <c:pt idx="35">
                  <c:v>44545</c:v>
                </c:pt>
                <c:pt idx="36">
                  <c:v>44576</c:v>
                </c:pt>
                <c:pt idx="37">
                  <c:v>44607</c:v>
                </c:pt>
                <c:pt idx="38">
                  <c:v>44635</c:v>
                </c:pt>
                <c:pt idx="39">
                  <c:v>44666</c:v>
                </c:pt>
                <c:pt idx="40">
                  <c:v>44696</c:v>
                </c:pt>
                <c:pt idx="41">
                  <c:v>44727</c:v>
                </c:pt>
                <c:pt idx="42">
                  <c:v>44757</c:v>
                </c:pt>
                <c:pt idx="43">
                  <c:v>44788</c:v>
                </c:pt>
                <c:pt idx="44">
                  <c:v>44819</c:v>
                </c:pt>
                <c:pt idx="45">
                  <c:v>44849</c:v>
                </c:pt>
                <c:pt idx="46">
                  <c:v>44880</c:v>
                </c:pt>
                <c:pt idx="47">
                  <c:v>44910</c:v>
                </c:pt>
                <c:pt idx="48">
                  <c:v>44941</c:v>
                </c:pt>
                <c:pt idx="49">
                  <c:v>44972</c:v>
                </c:pt>
                <c:pt idx="50">
                  <c:v>45000</c:v>
                </c:pt>
                <c:pt idx="51">
                  <c:v>45031</c:v>
                </c:pt>
                <c:pt idx="52">
                  <c:v>45061</c:v>
                </c:pt>
                <c:pt idx="53">
                  <c:v>45092</c:v>
                </c:pt>
                <c:pt idx="54">
                  <c:v>45122</c:v>
                </c:pt>
                <c:pt idx="55">
                  <c:v>45153</c:v>
                </c:pt>
                <c:pt idx="56">
                  <c:v>45184</c:v>
                </c:pt>
                <c:pt idx="57">
                  <c:v>45214</c:v>
                </c:pt>
                <c:pt idx="58">
                  <c:v>45245</c:v>
                </c:pt>
                <c:pt idx="59">
                  <c:v>45275</c:v>
                </c:pt>
                <c:pt idx="60">
                  <c:v>45306</c:v>
                </c:pt>
                <c:pt idx="61">
                  <c:v>45337</c:v>
                </c:pt>
                <c:pt idx="62">
                  <c:v>45366</c:v>
                </c:pt>
                <c:pt idx="63">
                  <c:v>45397</c:v>
                </c:pt>
                <c:pt idx="64">
                  <c:v>45427</c:v>
                </c:pt>
                <c:pt idx="65">
                  <c:v>45458</c:v>
                </c:pt>
                <c:pt idx="66">
                  <c:v>45488</c:v>
                </c:pt>
                <c:pt idx="67">
                  <c:v>45519</c:v>
                </c:pt>
                <c:pt idx="68">
                  <c:v>45550</c:v>
                </c:pt>
                <c:pt idx="69">
                  <c:v>45580</c:v>
                </c:pt>
                <c:pt idx="70">
                  <c:v>45611</c:v>
                </c:pt>
                <c:pt idx="71">
                  <c:v>45641</c:v>
                </c:pt>
              </c:numCache>
            </c:numRef>
          </c:cat>
          <c:val>
            <c:numRef>
              <c:f>Sheet1!$AB$17:$AB$88</c:f>
              <c:numCache>
                <c:formatCode>0.0%</c:formatCode>
                <c:ptCount val="72"/>
                <c:pt idx="0">
                  <c:v>1.8444266238973533E-2</c:v>
                </c:pt>
                <c:pt idx="1">
                  <c:v>1.7441056147354698E-2</c:v>
                </c:pt>
                <c:pt idx="2">
                  <c:v>1.6160679951488479E-2</c:v>
                </c:pt>
                <c:pt idx="3">
                  <c:v>1.6367788035668556E-2</c:v>
                </c:pt>
                <c:pt idx="4">
                  <c:v>1.563175476517974E-2</c:v>
                </c:pt>
                <c:pt idx="5">
                  <c:v>1.6569813098790662E-2</c:v>
                </c:pt>
                <c:pt idx="6">
                  <c:v>1.6391192674940661E-2</c:v>
                </c:pt>
                <c:pt idx="7">
                  <c:v>1.7458045796737685E-2</c:v>
                </c:pt>
                <c:pt idx="8">
                  <c:v>1.6320140893302738E-2</c:v>
                </c:pt>
                <c:pt idx="9">
                  <c:v>1.6235859562745501E-2</c:v>
                </c:pt>
                <c:pt idx="10">
                  <c:v>1.4977183197472614E-2</c:v>
                </c:pt>
                <c:pt idx="11">
                  <c:v>1.5447510585486964E-2</c:v>
                </c:pt>
                <c:pt idx="12">
                  <c:v>1.5728589481870274E-2</c:v>
                </c:pt>
                <c:pt idx="13">
                  <c:v>1.6714742188941693E-2</c:v>
                </c:pt>
                <c:pt idx="14">
                  <c:v>1.4923635234528098E-2</c:v>
                </c:pt>
                <c:pt idx="15">
                  <c:v>9.5966687648283509E-3</c:v>
                </c:pt>
                <c:pt idx="16">
                  <c:v>9.664219171721368E-3</c:v>
                </c:pt>
                <c:pt idx="17">
                  <c:v>9.3762070297412469E-3</c:v>
                </c:pt>
                <c:pt idx="18">
                  <c:v>1.1786492794999985E-2</c:v>
                </c:pt>
                <c:pt idx="19">
                  <c:v>1.3853964950817484E-2</c:v>
                </c:pt>
                <c:pt idx="20">
                  <c:v>1.465250835154459E-2</c:v>
                </c:pt>
                <c:pt idx="21">
                  <c:v>1.3861652631983629E-2</c:v>
                </c:pt>
                <c:pt idx="22">
                  <c:v>1.4275832917034971E-2</c:v>
                </c:pt>
                <c:pt idx="23">
                  <c:v>1.5164586568508978E-2</c:v>
                </c:pt>
                <c:pt idx="24">
                  <c:v>1.6805757598958734E-2</c:v>
                </c:pt>
                <c:pt idx="25">
                  <c:v>1.712773680791722E-2</c:v>
                </c:pt>
                <c:pt idx="26">
                  <c:v>2.2008489808405602E-2</c:v>
                </c:pt>
                <c:pt idx="27">
                  <c:v>3.1585712093308842E-2</c:v>
                </c:pt>
                <c:pt idx="28">
                  <c:v>3.576698284947772E-2</c:v>
                </c:pt>
                <c:pt idx="29">
                  <c:v>3.8878418842257248E-2</c:v>
                </c:pt>
                <c:pt idx="30">
                  <c:v>3.9675881792182954E-2</c:v>
                </c:pt>
                <c:pt idx="31">
                  <c:v>3.9920178647788358E-2</c:v>
                </c:pt>
                <c:pt idx="32">
                  <c:v>4.0438350965415822E-2</c:v>
                </c:pt>
                <c:pt idx="33">
                  <c:v>4.469517398312315E-2</c:v>
                </c:pt>
                <c:pt idx="34">
                  <c:v>4.9385288601792025E-2</c:v>
                </c:pt>
                <c:pt idx="35">
                  <c:v>5.2443722616709494E-2</c:v>
                </c:pt>
                <c:pt idx="36">
                  <c:v>5.4064229509431121E-2</c:v>
                </c:pt>
                <c:pt idx="37">
                  <c:v>5.6491073189515108E-2</c:v>
                </c:pt>
                <c:pt idx="38">
                  <c:v>5.6296656625942493E-2</c:v>
                </c:pt>
                <c:pt idx="39">
                  <c:v>5.3482598629461871E-2</c:v>
                </c:pt>
                <c:pt idx="40">
                  <c:v>5.1857950288151197E-2</c:v>
                </c:pt>
                <c:pt idx="41">
                  <c:v>5.323449514250201E-2</c:v>
                </c:pt>
                <c:pt idx="42">
                  <c:v>5.112688195705202E-2</c:v>
                </c:pt>
                <c:pt idx="43">
                  <c:v>5.3565554296575113E-2</c:v>
                </c:pt>
                <c:pt idx="44">
                  <c:v>5.606573223779613E-2</c:v>
                </c:pt>
                <c:pt idx="45">
                  <c:v>5.4599578886226727E-2</c:v>
                </c:pt>
                <c:pt idx="46">
                  <c:v>5.2007365152718608E-2</c:v>
                </c:pt>
                <c:pt idx="47">
                  <c:v>4.9516409768702162E-2</c:v>
                </c:pt>
                <c:pt idx="48">
                  <c:v>4.9451726970746838E-2</c:v>
                </c:pt>
                <c:pt idx="49">
                  <c:v>4.8634569569391509E-2</c:v>
                </c:pt>
                <c:pt idx="50">
                  <c:v>4.7716886889369134E-2</c:v>
                </c:pt>
                <c:pt idx="51">
                  <c:v>4.7784220792402549E-2</c:v>
                </c:pt>
                <c:pt idx="52">
                  <c:v>4.7085103202033254E-2</c:v>
                </c:pt>
                <c:pt idx="53">
                  <c:v>4.3663006225082179E-2</c:v>
                </c:pt>
                <c:pt idx="54">
                  <c:v>4.2725797728501859E-2</c:v>
                </c:pt>
                <c:pt idx="55">
                  <c:v>3.7815053166577038E-2</c:v>
                </c:pt>
                <c:pt idx="56">
                  <c:v>3.6570096282543922E-2</c:v>
                </c:pt>
                <c:pt idx="57">
                  <c:v>3.4423407917383818E-2</c:v>
                </c:pt>
                <c:pt idx="58">
                  <c:v>3.2216826535339804E-2</c:v>
                </c:pt>
                <c:pt idx="59">
                  <c:v>3.0356394846850251E-2</c:v>
                </c:pt>
                <c:pt idx="60">
                  <c:v>3.0648537344927965E-2</c:v>
                </c:pt>
                <c:pt idx="61">
                  <c:v>2.9288844807270183E-2</c:v>
                </c:pt>
                <c:pt idx="62">
                  <c:v>2.9796118474438662E-2</c:v>
                </c:pt>
                <c:pt idx="63">
                  <c:v>2.8850608600429574E-2</c:v>
                </c:pt>
                <c:pt idx="64">
                  <c:v>2.6674953595995414E-2</c:v>
                </c:pt>
                <c:pt idx="65">
                  <c:v>2.6304766691798612E-2</c:v>
                </c:pt>
                <c:pt idx="66">
                  <c:v>2.6653058492838916E-2</c:v>
                </c:pt>
                <c:pt idx="67">
                  <c:v>2.7311170168313029E-2</c:v>
                </c:pt>
                <c:pt idx="68">
                  <c:v>2.660779740086628E-2</c:v>
                </c:pt>
                <c:pt idx="69">
                  <c:v>2.8244592346089815E-2</c:v>
                </c:pt>
                <c:pt idx="70">
                  <c:v>2.8318745895984477E-2</c:v>
                </c:pt>
                <c:pt idx="71">
                  <c:v>2.8640647816275039E-2</c:v>
                </c:pt>
              </c:numCache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1-ED70-4201-93B0-FF5F501DB2F8}"/>
            </c:ext>
          </c:extLst>
        </c:ser>
        <c:ser>
          <c:idx val="4"/>
          <c:order val="4"/>
          <c:tx>
            <c:strRef>
              <c:f>Sheet1!$AE$16</c:f>
              <c:strCache>
                <c:ptCount val="1"/>
                <c:pt idx="0">
                  <c:v>Mexico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Sheet1!$U$17:$U$88</c:f>
              <c:numCache>
                <c:formatCode>m/d/yyyy</c:formatCode>
                <c:ptCount val="72"/>
                <c:pt idx="0">
                  <c:v>43480</c:v>
                </c:pt>
                <c:pt idx="1">
                  <c:v>43511</c:v>
                </c:pt>
                <c:pt idx="2">
                  <c:v>43539</c:v>
                </c:pt>
                <c:pt idx="3">
                  <c:v>43570</c:v>
                </c:pt>
                <c:pt idx="4">
                  <c:v>43600</c:v>
                </c:pt>
                <c:pt idx="5">
                  <c:v>43631</c:v>
                </c:pt>
                <c:pt idx="6">
                  <c:v>43661</c:v>
                </c:pt>
                <c:pt idx="7">
                  <c:v>43692</c:v>
                </c:pt>
                <c:pt idx="8">
                  <c:v>43723</c:v>
                </c:pt>
                <c:pt idx="9">
                  <c:v>43753</c:v>
                </c:pt>
                <c:pt idx="10">
                  <c:v>43784</c:v>
                </c:pt>
                <c:pt idx="11">
                  <c:v>43814</c:v>
                </c:pt>
                <c:pt idx="12">
                  <c:v>43845</c:v>
                </c:pt>
                <c:pt idx="13">
                  <c:v>43876</c:v>
                </c:pt>
                <c:pt idx="14">
                  <c:v>43905</c:v>
                </c:pt>
                <c:pt idx="15">
                  <c:v>43936</c:v>
                </c:pt>
                <c:pt idx="16">
                  <c:v>43966</c:v>
                </c:pt>
                <c:pt idx="17">
                  <c:v>43997</c:v>
                </c:pt>
                <c:pt idx="18">
                  <c:v>44027</c:v>
                </c:pt>
                <c:pt idx="19">
                  <c:v>44058</c:v>
                </c:pt>
                <c:pt idx="20">
                  <c:v>44089</c:v>
                </c:pt>
                <c:pt idx="21">
                  <c:v>44119</c:v>
                </c:pt>
                <c:pt idx="22">
                  <c:v>44150</c:v>
                </c:pt>
                <c:pt idx="23">
                  <c:v>44180</c:v>
                </c:pt>
                <c:pt idx="24">
                  <c:v>44211</c:v>
                </c:pt>
                <c:pt idx="25">
                  <c:v>44242</c:v>
                </c:pt>
                <c:pt idx="26">
                  <c:v>44270</c:v>
                </c:pt>
                <c:pt idx="27">
                  <c:v>44301</c:v>
                </c:pt>
                <c:pt idx="28">
                  <c:v>44331</c:v>
                </c:pt>
                <c:pt idx="29">
                  <c:v>44362</c:v>
                </c:pt>
                <c:pt idx="30">
                  <c:v>44392</c:v>
                </c:pt>
                <c:pt idx="31">
                  <c:v>44423</c:v>
                </c:pt>
                <c:pt idx="32">
                  <c:v>44454</c:v>
                </c:pt>
                <c:pt idx="33">
                  <c:v>44484</c:v>
                </c:pt>
                <c:pt idx="34">
                  <c:v>44515</c:v>
                </c:pt>
                <c:pt idx="35">
                  <c:v>44545</c:v>
                </c:pt>
                <c:pt idx="36">
                  <c:v>44576</c:v>
                </c:pt>
                <c:pt idx="37">
                  <c:v>44607</c:v>
                </c:pt>
                <c:pt idx="38">
                  <c:v>44635</c:v>
                </c:pt>
                <c:pt idx="39">
                  <c:v>44666</c:v>
                </c:pt>
                <c:pt idx="40">
                  <c:v>44696</c:v>
                </c:pt>
                <c:pt idx="41">
                  <c:v>44727</c:v>
                </c:pt>
                <c:pt idx="42">
                  <c:v>44757</c:v>
                </c:pt>
                <c:pt idx="43">
                  <c:v>44788</c:v>
                </c:pt>
                <c:pt idx="44">
                  <c:v>44819</c:v>
                </c:pt>
                <c:pt idx="45">
                  <c:v>44849</c:v>
                </c:pt>
                <c:pt idx="46">
                  <c:v>44880</c:v>
                </c:pt>
                <c:pt idx="47">
                  <c:v>44910</c:v>
                </c:pt>
                <c:pt idx="48">
                  <c:v>44941</c:v>
                </c:pt>
                <c:pt idx="49">
                  <c:v>44972</c:v>
                </c:pt>
                <c:pt idx="50">
                  <c:v>45000</c:v>
                </c:pt>
                <c:pt idx="51">
                  <c:v>45031</c:v>
                </c:pt>
                <c:pt idx="52">
                  <c:v>45061</c:v>
                </c:pt>
                <c:pt idx="53">
                  <c:v>45092</c:v>
                </c:pt>
                <c:pt idx="54">
                  <c:v>45122</c:v>
                </c:pt>
                <c:pt idx="55">
                  <c:v>45153</c:v>
                </c:pt>
                <c:pt idx="56">
                  <c:v>45184</c:v>
                </c:pt>
                <c:pt idx="57">
                  <c:v>45214</c:v>
                </c:pt>
                <c:pt idx="58">
                  <c:v>45245</c:v>
                </c:pt>
                <c:pt idx="59">
                  <c:v>45275</c:v>
                </c:pt>
                <c:pt idx="60">
                  <c:v>45306</c:v>
                </c:pt>
                <c:pt idx="61">
                  <c:v>45337</c:v>
                </c:pt>
                <c:pt idx="62">
                  <c:v>45366</c:v>
                </c:pt>
                <c:pt idx="63">
                  <c:v>45397</c:v>
                </c:pt>
                <c:pt idx="64">
                  <c:v>45427</c:v>
                </c:pt>
                <c:pt idx="65">
                  <c:v>45458</c:v>
                </c:pt>
                <c:pt idx="66">
                  <c:v>45488</c:v>
                </c:pt>
                <c:pt idx="67">
                  <c:v>45519</c:v>
                </c:pt>
                <c:pt idx="68">
                  <c:v>45550</c:v>
                </c:pt>
                <c:pt idx="69">
                  <c:v>45580</c:v>
                </c:pt>
                <c:pt idx="70">
                  <c:v>45611</c:v>
                </c:pt>
                <c:pt idx="71">
                  <c:v>45641</c:v>
                </c:pt>
              </c:numCache>
            </c:numRef>
          </c:cat>
          <c:val>
            <c:numRef>
              <c:f>Sheet1!$AE$17:$AE$88</c:f>
              <c:numCache>
                <c:formatCode>0.0%</c:formatCode>
                <c:ptCount val="72"/>
                <c:pt idx="0">
                  <c:v>3.5958555551032056E-2</c:v>
                </c:pt>
                <c:pt idx="1">
                  <c:v>3.5368472227849175E-2</c:v>
                </c:pt>
                <c:pt idx="2">
                  <c:v>3.5525000757139741E-2</c:v>
                </c:pt>
                <c:pt idx="3">
                  <c:v>3.8708506799189572E-2</c:v>
                </c:pt>
                <c:pt idx="4">
                  <c:v>3.7744575599750696E-2</c:v>
                </c:pt>
                <c:pt idx="5">
                  <c:v>3.8500120375571718E-2</c:v>
                </c:pt>
                <c:pt idx="6">
                  <c:v>3.820993458299151E-2</c:v>
                </c:pt>
                <c:pt idx="7">
                  <c:v>3.7766912791857878E-2</c:v>
                </c:pt>
                <c:pt idx="8">
                  <c:v>3.7495648714505905E-2</c:v>
                </c:pt>
                <c:pt idx="9">
                  <c:v>3.6834329793668297E-2</c:v>
                </c:pt>
                <c:pt idx="10">
                  <c:v>3.6534467411729825E-2</c:v>
                </c:pt>
                <c:pt idx="11">
                  <c:v>3.5951251205922324E-2</c:v>
                </c:pt>
                <c:pt idx="12">
                  <c:v>3.7254998280689705E-2</c:v>
                </c:pt>
                <c:pt idx="13">
                  <c:v>3.6556972922209996E-2</c:v>
                </c:pt>
                <c:pt idx="14">
                  <c:v>3.6031820308844296E-2</c:v>
                </c:pt>
                <c:pt idx="15">
                  <c:v>3.5043622565336704E-2</c:v>
                </c:pt>
                <c:pt idx="16">
                  <c:v>3.6429872495446179E-2</c:v>
                </c:pt>
                <c:pt idx="17">
                  <c:v>3.7092131445240845E-2</c:v>
                </c:pt>
                <c:pt idx="18">
                  <c:v>3.8508969689962813E-2</c:v>
                </c:pt>
                <c:pt idx="19">
                  <c:v>3.9680784577664628E-2</c:v>
                </c:pt>
                <c:pt idx="20">
                  <c:v>3.986962565307009E-2</c:v>
                </c:pt>
                <c:pt idx="21">
                  <c:v>3.9790766170676672E-2</c:v>
                </c:pt>
                <c:pt idx="22">
                  <c:v>3.6620739666424887E-2</c:v>
                </c:pt>
                <c:pt idx="23">
                  <c:v>3.8039036813197258E-2</c:v>
                </c:pt>
                <c:pt idx="24">
                  <c:v>3.837957130814483E-2</c:v>
                </c:pt>
                <c:pt idx="25">
                  <c:v>3.8693481563971732E-2</c:v>
                </c:pt>
                <c:pt idx="26">
                  <c:v>4.123381511592885E-2</c:v>
                </c:pt>
                <c:pt idx="27">
                  <c:v>4.1320531813152914E-2</c:v>
                </c:pt>
                <c:pt idx="28">
                  <c:v>4.3674980368694723E-2</c:v>
                </c:pt>
                <c:pt idx="29">
                  <c:v>4.5777993033176298E-2</c:v>
                </c:pt>
                <c:pt idx="30">
                  <c:v>4.6608715013312811E-2</c:v>
                </c:pt>
                <c:pt idx="31">
                  <c:v>4.7765693781674175E-2</c:v>
                </c:pt>
                <c:pt idx="32">
                  <c:v>4.9237605324778229E-2</c:v>
                </c:pt>
                <c:pt idx="33">
                  <c:v>5.191616160687184E-2</c:v>
                </c:pt>
                <c:pt idx="34">
                  <c:v>5.6672373483551579E-2</c:v>
                </c:pt>
                <c:pt idx="35">
                  <c:v>5.9357177513113771E-2</c:v>
                </c:pt>
                <c:pt idx="36">
                  <c:v>6.2063869961415337E-2</c:v>
                </c:pt>
                <c:pt idx="37">
                  <c:v>6.5927076802863735E-2</c:v>
                </c:pt>
                <c:pt idx="38">
                  <c:v>6.7796916514540909E-2</c:v>
                </c:pt>
                <c:pt idx="39">
                  <c:v>7.2149539442288385E-2</c:v>
                </c:pt>
                <c:pt idx="40">
                  <c:v>7.2820751674966822E-2</c:v>
                </c:pt>
                <c:pt idx="41">
                  <c:v>7.4945894674967192E-2</c:v>
                </c:pt>
                <c:pt idx="42">
                  <c:v>7.6514647874839387E-2</c:v>
                </c:pt>
                <c:pt idx="43">
                  <c:v>8.0496394432332766E-2</c:v>
                </c:pt>
                <c:pt idx="44">
                  <c:v>8.2801036770197303E-2</c:v>
                </c:pt>
                <c:pt idx="45">
                  <c:v>8.4238227631187865E-2</c:v>
                </c:pt>
                <c:pt idx="46">
                  <c:v>8.514882533819973E-2</c:v>
                </c:pt>
                <c:pt idx="47">
                  <c:v>8.3459354827559395E-2</c:v>
                </c:pt>
                <c:pt idx="48">
                  <c:v>8.4529300112511044E-2</c:v>
                </c:pt>
                <c:pt idx="49">
                  <c:v>8.2937681665913754E-2</c:v>
                </c:pt>
                <c:pt idx="50">
                  <c:v>8.0876129862216026E-2</c:v>
                </c:pt>
                <c:pt idx="51">
                  <c:v>7.6691805095990648E-2</c:v>
                </c:pt>
                <c:pt idx="52">
                  <c:v>7.3864110741897304E-2</c:v>
                </c:pt>
                <c:pt idx="53">
                  <c:v>6.8867236693842482E-2</c:v>
                </c:pt>
                <c:pt idx="54">
                  <c:v>6.6399334689205933E-2</c:v>
                </c:pt>
                <c:pt idx="55">
                  <c:v>6.0833054232663789E-2</c:v>
                </c:pt>
                <c:pt idx="56">
                  <c:v>5.7571061108902206E-2</c:v>
                </c:pt>
                <c:pt idx="57">
                  <c:v>5.5026489158394552E-2</c:v>
                </c:pt>
                <c:pt idx="58">
                  <c:v>5.3052803955881606E-2</c:v>
                </c:pt>
                <c:pt idx="59">
                  <c:v>5.0877738696272941E-2</c:v>
                </c:pt>
                <c:pt idx="60">
                  <c:v>4.7642051078994184E-2</c:v>
                </c:pt>
                <c:pt idx="61">
                  <c:v>4.6423764433634766E-2</c:v>
                </c:pt>
                <c:pt idx="62">
                  <c:v>4.5508644450012507E-2</c:v>
                </c:pt>
                <c:pt idx="63">
                  <c:v>4.3656303137138738E-2</c:v>
                </c:pt>
                <c:pt idx="64">
                  <c:v>4.2092659830043205E-2</c:v>
                </c:pt>
                <c:pt idx="65">
                  <c:v>4.1245504154781079E-2</c:v>
                </c:pt>
                <c:pt idx="66">
                  <c:v>4.0475326420149567E-2</c:v>
                </c:pt>
                <c:pt idx="67">
                  <c:v>3.9957185979178161E-2</c:v>
                </c:pt>
                <c:pt idx="68">
                  <c:v>3.9122562032930699E-2</c:v>
                </c:pt>
                <c:pt idx="69">
                  <c:v>3.8032055152594446E-2</c:v>
                </c:pt>
                <c:pt idx="70">
                  <c:v>3.5774452482410166E-2</c:v>
                </c:pt>
                <c:pt idx="71">
                  <c:v>3.649873252478026E-2</c:v>
                </c:pt>
              </c:numCache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4-ED70-4201-93B0-FF5F501DB2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78866431"/>
        <c:axId val="878858271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Sheet1!$AA$16</c15:sqref>
                        </c15:formulaRef>
                      </c:ext>
                    </c:extLst>
                    <c:strCache>
                      <c:ptCount val="1"/>
                      <c:pt idx="0">
                        <c:v>All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>
                      <c:ext uri="{02D57815-91ED-43cb-92C2-25804820EDAC}">
                        <c15:formulaRef>
                          <c15:sqref>Sheet1!$U$17:$U$88</c15:sqref>
                        </c15:formulaRef>
                      </c:ext>
                    </c:extLst>
                    <c:numCache>
                      <c:formatCode>m/d/yyyy</c:formatCode>
                      <c:ptCount val="72"/>
                      <c:pt idx="0">
                        <c:v>43480</c:v>
                      </c:pt>
                      <c:pt idx="1">
                        <c:v>43511</c:v>
                      </c:pt>
                      <c:pt idx="2">
                        <c:v>43539</c:v>
                      </c:pt>
                      <c:pt idx="3">
                        <c:v>43570</c:v>
                      </c:pt>
                      <c:pt idx="4">
                        <c:v>43600</c:v>
                      </c:pt>
                      <c:pt idx="5">
                        <c:v>43631</c:v>
                      </c:pt>
                      <c:pt idx="6">
                        <c:v>43661</c:v>
                      </c:pt>
                      <c:pt idx="7">
                        <c:v>43692</c:v>
                      </c:pt>
                      <c:pt idx="8">
                        <c:v>43723</c:v>
                      </c:pt>
                      <c:pt idx="9">
                        <c:v>43753</c:v>
                      </c:pt>
                      <c:pt idx="10">
                        <c:v>43784</c:v>
                      </c:pt>
                      <c:pt idx="11">
                        <c:v>43814</c:v>
                      </c:pt>
                      <c:pt idx="12">
                        <c:v>43845</c:v>
                      </c:pt>
                      <c:pt idx="13">
                        <c:v>43876</c:v>
                      </c:pt>
                      <c:pt idx="14">
                        <c:v>43905</c:v>
                      </c:pt>
                      <c:pt idx="15">
                        <c:v>43936</c:v>
                      </c:pt>
                      <c:pt idx="16">
                        <c:v>43966</c:v>
                      </c:pt>
                      <c:pt idx="17">
                        <c:v>43997</c:v>
                      </c:pt>
                      <c:pt idx="18">
                        <c:v>44027</c:v>
                      </c:pt>
                      <c:pt idx="19">
                        <c:v>44058</c:v>
                      </c:pt>
                      <c:pt idx="20">
                        <c:v>44089</c:v>
                      </c:pt>
                      <c:pt idx="21">
                        <c:v>44119</c:v>
                      </c:pt>
                      <c:pt idx="22">
                        <c:v>44150</c:v>
                      </c:pt>
                      <c:pt idx="23">
                        <c:v>44180</c:v>
                      </c:pt>
                      <c:pt idx="24">
                        <c:v>44211</c:v>
                      </c:pt>
                      <c:pt idx="25">
                        <c:v>44242</c:v>
                      </c:pt>
                      <c:pt idx="26">
                        <c:v>44270</c:v>
                      </c:pt>
                      <c:pt idx="27">
                        <c:v>44301</c:v>
                      </c:pt>
                      <c:pt idx="28">
                        <c:v>44331</c:v>
                      </c:pt>
                      <c:pt idx="29">
                        <c:v>44362</c:v>
                      </c:pt>
                      <c:pt idx="30">
                        <c:v>44392</c:v>
                      </c:pt>
                      <c:pt idx="31">
                        <c:v>44423</c:v>
                      </c:pt>
                      <c:pt idx="32">
                        <c:v>44454</c:v>
                      </c:pt>
                      <c:pt idx="33">
                        <c:v>44484</c:v>
                      </c:pt>
                      <c:pt idx="34">
                        <c:v>44515</c:v>
                      </c:pt>
                      <c:pt idx="35">
                        <c:v>44545</c:v>
                      </c:pt>
                      <c:pt idx="36">
                        <c:v>44576</c:v>
                      </c:pt>
                      <c:pt idx="37">
                        <c:v>44607</c:v>
                      </c:pt>
                      <c:pt idx="38">
                        <c:v>44635</c:v>
                      </c:pt>
                      <c:pt idx="39">
                        <c:v>44666</c:v>
                      </c:pt>
                      <c:pt idx="40">
                        <c:v>44696</c:v>
                      </c:pt>
                      <c:pt idx="41">
                        <c:v>44727</c:v>
                      </c:pt>
                      <c:pt idx="42">
                        <c:v>44757</c:v>
                      </c:pt>
                      <c:pt idx="43">
                        <c:v>44788</c:v>
                      </c:pt>
                      <c:pt idx="44">
                        <c:v>44819</c:v>
                      </c:pt>
                      <c:pt idx="45">
                        <c:v>44849</c:v>
                      </c:pt>
                      <c:pt idx="46">
                        <c:v>44880</c:v>
                      </c:pt>
                      <c:pt idx="47">
                        <c:v>44910</c:v>
                      </c:pt>
                      <c:pt idx="48">
                        <c:v>44941</c:v>
                      </c:pt>
                      <c:pt idx="49">
                        <c:v>44972</c:v>
                      </c:pt>
                      <c:pt idx="50">
                        <c:v>45000</c:v>
                      </c:pt>
                      <c:pt idx="51">
                        <c:v>45031</c:v>
                      </c:pt>
                      <c:pt idx="52">
                        <c:v>45061</c:v>
                      </c:pt>
                      <c:pt idx="53">
                        <c:v>45092</c:v>
                      </c:pt>
                      <c:pt idx="54">
                        <c:v>45122</c:v>
                      </c:pt>
                      <c:pt idx="55">
                        <c:v>45153</c:v>
                      </c:pt>
                      <c:pt idx="56">
                        <c:v>45184</c:v>
                      </c:pt>
                      <c:pt idx="57">
                        <c:v>45214</c:v>
                      </c:pt>
                      <c:pt idx="58">
                        <c:v>45245</c:v>
                      </c:pt>
                      <c:pt idx="59">
                        <c:v>45275</c:v>
                      </c:pt>
                      <c:pt idx="60">
                        <c:v>45306</c:v>
                      </c:pt>
                      <c:pt idx="61">
                        <c:v>45337</c:v>
                      </c:pt>
                      <c:pt idx="62">
                        <c:v>45366</c:v>
                      </c:pt>
                      <c:pt idx="63">
                        <c:v>45397</c:v>
                      </c:pt>
                      <c:pt idx="64">
                        <c:v>45427</c:v>
                      </c:pt>
                      <c:pt idx="65">
                        <c:v>45458</c:v>
                      </c:pt>
                      <c:pt idx="66">
                        <c:v>45488</c:v>
                      </c:pt>
                      <c:pt idx="67">
                        <c:v>45519</c:v>
                      </c:pt>
                      <c:pt idx="68">
                        <c:v>45550</c:v>
                      </c:pt>
                      <c:pt idx="69">
                        <c:v>45580</c:v>
                      </c:pt>
                      <c:pt idx="70">
                        <c:v>45611</c:v>
                      </c:pt>
                      <c:pt idx="71">
                        <c:v>45641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Sheet1!$AA$17:$AA$88</c15:sqref>
                        </c15:formulaRef>
                      </c:ext>
                    </c:extLst>
                    <c:numCache>
                      <c:formatCode>0.0%</c:formatCode>
                      <c:ptCount val="72"/>
                      <c:pt idx="0">
                        <c:v>1.4318323303589937E-2</c:v>
                      </c:pt>
                      <c:pt idx="1">
                        <c:v>1.4001735426362721E-2</c:v>
                      </c:pt>
                      <c:pt idx="2">
                        <c:v>1.5218076513927759E-2</c:v>
                      </c:pt>
                      <c:pt idx="3">
                        <c:v>1.5663384627478665E-2</c:v>
                      </c:pt>
                      <c:pt idx="4">
                        <c:v>1.4655536045359569E-2</c:v>
                      </c:pt>
                      <c:pt idx="5">
                        <c:v>1.4260651383430184E-2</c:v>
                      </c:pt>
                      <c:pt idx="6">
                        <c:v>1.4539295260287648E-2</c:v>
                      </c:pt>
                      <c:pt idx="7">
                        <c:v>1.4304164057608048E-2</c:v>
                      </c:pt>
                      <c:pt idx="8">
                        <c:v>1.2839539924622601E-2</c:v>
                      </c:pt>
                      <c:pt idx="9">
                        <c:v>1.2885618207515014E-2</c:v>
                      </c:pt>
                      <c:pt idx="10">
                        <c:v>1.3582773068303669E-2</c:v>
                      </c:pt>
                      <c:pt idx="11">
                        <c:v>1.5637627676458932E-2</c:v>
                      </c:pt>
                      <c:pt idx="12">
                        <c:v>1.7253136933988007E-2</c:v>
                      </c:pt>
                      <c:pt idx="13">
                        <c:v>1.6579796958263626E-2</c:v>
                      </c:pt>
                      <c:pt idx="14">
                        <c:v>1.1477747916444252E-2</c:v>
                      </c:pt>
                      <c:pt idx="15">
                        <c:v>4.4214396284829108E-3</c:v>
                      </c:pt>
                      <c:pt idx="16">
                        <c:v>4.6309276357132424E-3</c:v>
                      </c:pt>
                      <c:pt idx="17">
                        <c:v>7.2378338680376625E-3</c:v>
                      </c:pt>
                      <c:pt idx="18">
                        <c:v>9.0907336279939886E-3</c:v>
                      </c:pt>
                      <c:pt idx="19">
                        <c:v>1.1739172373878641E-2</c:v>
                      </c:pt>
                      <c:pt idx="20">
                        <c:v>1.2657495686040144E-2</c:v>
                      </c:pt>
                      <c:pt idx="21">
                        <c:v>1.1441823763195559E-2</c:v>
                      </c:pt>
                      <c:pt idx="22">
                        <c:v>1.1545412597092915E-2</c:v>
                      </c:pt>
                      <c:pt idx="23">
                        <c:v>1.3258937559320042E-2</c:v>
                      </c:pt>
                      <c:pt idx="24">
                        <c:v>1.5935797125044306E-2</c:v>
                      </c:pt>
                      <c:pt idx="25">
                        <c:v>1.8461656192307389E-2</c:v>
                      </c:pt>
                      <c:pt idx="26">
                        <c:v>2.6666155085753762E-2</c:v>
                      </c:pt>
                      <c:pt idx="27">
                        <c:v>3.6747353516283575E-2</c:v>
                      </c:pt>
                      <c:pt idx="28">
                        <c:v>4.1091671959504937E-2</c:v>
                      </c:pt>
                      <c:pt idx="29">
                        <c:v>4.3316416106223561E-2</c:v>
                      </c:pt>
                      <c:pt idx="30">
                        <c:v>4.5053746987491039E-2</c:v>
                      </c:pt>
                      <c:pt idx="31">
                        <c:v>4.6078160305852947E-2</c:v>
                      </c:pt>
                      <c:pt idx="32">
                        <c:v>4.7607714715457897E-2</c:v>
                      </c:pt>
                      <c:pt idx="33">
                        <c:v>5.3612543527486588E-2</c:v>
                      </c:pt>
                      <c:pt idx="34">
                        <c:v>5.9729151817533965E-2</c:v>
                      </c:pt>
                      <c:pt idx="35">
                        <c:v>6.1793925631564064E-2</c:v>
                      </c:pt>
                      <c:pt idx="36">
                        <c:v>6.3092107123667293E-2</c:v>
                      </c:pt>
                      <c:pt idx="37">
                        <c:v>6.5914662208488697E-2</c:v>
                      </c:pt>
                      <c:pt idx="38">
                        <c:v>6.9670752672098143E-2</c:v>
                      </c:pt>
                      <c:pt idx="39">
                        <c:v>6.7015385758882051E-2</c:v>
                      </c:pt>
                      <c:pt idx="40">
                        <c:v>6.8013754344450242E-2</c:v>
                      </c:pt>
                      <c:pt idx="41">
                        <c:v>7.2488689447162205E-2</c:v>
                      </c:pt>
                      <c:pt idx="42">
                        <c:v>6.7600091512239766E-2</c:v>
                      </c:pt>
                      <c:pt idx="43">
                        <c:v>6.6368939117754253E-2</c:v>
                      </c:pt>
                      <c:pt idx="44">
                        <c:v>6.6607903895608223E-2</c:v>
                      </c:pt>
                      <c:pt idx="45">
                        <c:v>6.4565066235630936E-2</c:v>
                      </c:pt>
                      <c:pt idx="46">
                        <c:v>6.0182943233790677E-2</c:v>
                      </c:pt>
                      <c:pt idx="47">
                        <c:v>5.5087728678233146E-2</c:v>
                      </c:pt>
                      <c:pt idx="48">
                        <c:v>5.5251117258991352E-2</c:v>
                      </c:pt>
                      <c:pt idx="49">
                        <c:v>5.2093154402629259E-2</c:v>
                      </c:pt>
                      <c:pt idx="50">
                        <c:v>4.4231323533265143E-2</c:v>
                      </c:pt>
                      <c:pt idx="51">
                        <c:v>4.4625364621881665E-2</c:v>
                      </c:pt>
                      <c:pt idx="52">
                        <c:v>3.9795052881203365E-2</c:v>
                      </c:pt>
                      <c:pt idx="53">
                        <c:v>3.2615685366669256E-2</c:v>
                      </c:pt>
                      <c:pt idx="54">
                        <c:v>3.3738492396838668E-2</c:v>
                      </c:pt>
                      <c:pt idx="55">
                        <c:v>3.3871215876651754E-2</c:v>
                      </c:pt>
                      <c:pt idx="56">
                        <c:v>3.4163422135512114E-2</c:v>
                      </c:pt>
                      <c:pt idx="57">
                        <c:v>2.9942913369129118E-2</c:v>
                      </c:pt>
                      <c:pt idx="58">
                        <c:v>2.7017196606355914E-2</c:v>
                      </c:pt>
                      <c:pt idx="59">
                        <c:v>2.7017896506000675E-2</c:v>
                      </c:pt>
                      <c:pt idx="60">
                        <c:v>2.6116110817010679E-2</c:v>
                      </c:pt>
                      <c:pt idx="61">
                        <c:v>2.5904305659081611E-2</c:v>
                      </c:pt>
                      <c:pt idx="62">
                        <c:v>2.8096325479076301E-2</c:v>
                      </c:pt>
                      <c:pt idx="63">
                        <c:v>2.7206801700425071E-2</c:v>
                      </c:pt>
                      <c:pt idx="64">
                        <c:v>2.5670051606459156E-2</c:v>
                      </c:pt>
                      <c:pt idx="65">
                        <c:v>2.4361688877817887E-2</c:v>
                      </c:pt>
                      <c:pt idx="66">
                        <c:v>2.4685318164480372E-2</c:v>
                      </c:pt>
                      <c:pt idx="67">
                        <c:v>2.2833050882486671E-2</c:v>
                      </c:pt>
                      <c:pt idx="68">
                        <c:v>2.1023668102844558E-2</c:v>
                      </c:pt>
                      <c:pt idx="69">
                        <c:v>2.3422636940891559E-2</c:v>
                      </c:pt>
                      <c:pt idx="70">
                        <c:v>2.4576864473088125E-2</c:v>
                      </c:pt>
                      <c:pt idx="71">
                        <c:v>2.6043979539810212E-2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0-ED70-4201-93B0-FF5F501DB2F8}"/>
                  </c:ext>
                </c:extLst>
              </c15:ser>
            </c15:filteredLineSeries>
            <c15:filteredLin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Sheet1!$AC$16</c15:sqref>
                        </c15:formulaRef>
                      </c:ext>
                    </c:extLst>
                    <c:strCache>
                      <c:ptCount val="1"/>
                      <c:pt idx="0">
                        <c:v>Garments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75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Sheet1!$U$17:$U$88</c15:sqref>
                        </c15:formulaRef>
                      </c:ext>
                    </c:extLst>
                    <c:numCache>
                      <c:formatCode>m/d/yyyy</c:formatCode>
                      <c:ptCount val="72"/>
                      <c:pt idx="0">
                        <c:v>43480</c:v>
                      </c:pt>
                      <c:pt idx="1">
                        <c:v>43511</c:v>
                      </c:pt>
                      <c:pt idx="2">
                        <c:v>43539</c:v>
                      </c:pt>
                      <c:pt idx="3">
                        <c:v>43570</c:v>
                      </c:pt>
                      <c:pt idx="4">
                        <c:v>43600</c:v>
                      </c:pt>
                      <c:pt idx="5">
                        <c:v>43631</c:v>
                      </c:pt>
                      <c:pt idx="6">
                        <c:v>43661</c:v>
                      </c:pt>
                      <c:pt idx="7">
                        <c:v>43692</c:v>
                      </c:pt>
                      <c:pt idx="8">
                        <c:v>43723</c:v>
                      </c:pt>
                      <c:pt idx="9">
                        <c:v>43753</c:v>
                      </c:pt>
                      <c:pt idx="10">
                        <c:v>43784</c:v>
                      </c:pt>
                      <c:pt idx="11">
                        <c:v>43814</c:v>
                      </c:pt>
                      <c:pt idx="12">
                        <c:v>43845</c:v>
                      </c:pt>
                      <c:pt idx="13">
                        <c:v>43876</c:v>
                      </c:pt>
                      <c:pt idx="14">
                        <c:v>43905</c:v>
                      </c:pt>
                      <c:pt idx="15">
                        <c:v>43936</c:v>
                      </c:pt>
                      <c:pt idx="16">
                        <c:v>43966</c:v>
                      </c:pt>
                      <c:pt idx="17">
                        <c:v>43997</c:v>
                      </c:pt>
                      <c:pt idx="18">
                        <c:v>44027</c:v>
                      </c:pt>
                      <c:pt idx="19">
                        <c:v>44058</c:v>
                      </c:pt>
                      <c:pt idx="20">
                        <c:v>44089</c:v>
                      </c:pt>
                      <c:pt idx="21">
                        <c:v>44119</c:v>
                      </c:pt>
                      <c:pt idx="22">
                        <c:v>44150</c:v>
                      </c:pt>
                      <c:pt idx="23">
                        <c:v>44180</c:v>
                      </c:pt>
                      <c:pt idx="24">
                        <c:v>44211</c:v>
                      </c:pt>
                      <c:pt idx="25">
                        <c:v>44242</c:v>
                      </c:pt>
                      <c:pt idx="26">
                        <c:v>44270</c:v>
                      </c:pt>
                      <c:pt idx="27">
                        <c:v>44301</c:v>
                      </c:pt>
                      <c:pt idx="28">
                        <c:v>44331</c:v>
                      </c:pt>
                      <c:pt idx="29">
                        <c:v>44362</c:v>
                      </c:pt>
                      <c:pt idx="30">
                        <c:v>44392</c:v>
                      </c:pt>
                      <c:pt idx="31">
                        <c:v>44423</c:v>
                      </c:pt>
                      <c:pt idx="32">
                        <c:v>44454</c:v>
                      </c:pt>
                      <c:pt idx="33">
                        <c:v>44484</c:v>
                      </c:pt>
                      <c:pt idx="34">
                        <c:v>44515</c:v>
                      </c:pt>
                      <c:pt idx="35">
                        <c:v>44545</c:v>
                      </c:pt>
                      <c:pt idx="36">
                        <c:v>44576</c:v>
                      </c:pt>
                      <c:pt idx="37">
                        <c:v>44607</c:v>
                      </c:pt>
                      <c:pt idx="38">
                        <c:v>44635</c:v>
                      </c:pt>
                      <c:pt idx="39">
                        <c:v>44666</c:v>
                      </c:pt>
                      <c:pt idx="40">
                        <c:v>44696</c:v>
                      </c:pt>
                      <c:pt idx="41">
                        <c:v>44727</c:v>
                      </c:pt>
                      <c:pt idx="42">
                        <c:v>44757</c:v>
                      </c:pt>
                      <c:pt idx="43">
                        <c:v>44788</c:v>
                      </c:pt>
                      <c:pt idx="44">
                        <c:v>44819</c:v>
                      </c:pt>
                      <c:pt idx="45">
                        <c:v>44849</c:v>
                      </c:pt>
                      <c:pt idx="46">
                        <c:v>44880</c:v>
                      </c:pt>
                      <c:pt idx="47">
                        <c:v>44910</c:v>
                      </c:pt>
                      <c:pt idx="48">
                        <c:v>44941</c:v>
                      </c:pt>
                      <c:pt idx="49">
                        <c:v>44972</c:v>
                      </c:pt>
                      <c:pt idx="50">
                        <c:v>45000</c:v>
                      </c:pt>
                      <c:pt idx="51">
                        <c:v>45031</c:v>
                      </c:pt>
                      <c:pt idx="52">
                        <c:v>45061</c:v>
                      </c:pt>
                      <c:pt idx="53">
                        <c:v>45092</c:v>
                      </c:pt>
                      <c:pt idx="54">
                        <c:v>45122</c:v>
                      </c:pt>
                      <c:pt idx="55">
                        <c:v>45153</c:v>
                      </c:pt>
                      <c:pt idx="56">
                        <c:v>45184</c:v>
                      </c:pt>
                      <c:pt idx="57">
                        <c:v>45214</c:v>
                      </c:pt>
                      <c:pt idx="58">
                        <c:v>45245</c:v>
                      </c:pt>
                      <c:pt idx="59">
                        <c:v>45275</c:v>
                      </c:pt>
                      <c:pt idx="60">
                        <c:v>45306</c:v>
                      </c:pt>
                      <c:pt idx="61">
                        <c:v>45337</c:v>
                      </c:pt>
                      <c:pt idx="62">
                        <c:v>45366</c:v>
                      </c:pt>
                      <c:pt idx="63">
                        <c:v>45397</c:v>
                      </c:pt>
                      <c:pt idx="64">
                        <c:v>45427</c:v>
                      </c:pt>
                      <c:pt idx="65">
                        <c:v>45458</c:v>
                      </c:pt>
                      <c:pt idx="66">
                        <c:v>45488</c:v>
                      </c:pt>
                      <c:pt idx="67">
                        <c:v>45519</c:v>
                      </c:pt>
                      <c:pt idx="68">
                        <c:v>45550</c:v>
                      </c:pt>
                      <c:pt idx="69">
                        <c:v>45580</c:v>
                      </c:pt>
                      <c:pt idx="70">
                        <c:v>45611</c:v>
                      </c:pt>
                      <c:pt idx="71">
                        <c:v>45641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Sheet1!$AC$17:$AC$88</c15:sqref>
                        </c15:formulaRef>
                      </c:ext>
                    </c:extLst>
                    <c:numCache>
                      <c:formatCode>0.0%</c:formatCode>
                      <c:ptCount val="72"/>
                      <c:pt idx="0">
                        <c:v>-9.6695122981996905E-3</c:v>
                      </c:pt>
                      <c:pt idx="1">
                        <c:v>-1.6760386067981536E-2</c:v>
                      </c:pt>
                      <c:pt idx="2">
                        <c:v>-2.3771578117398405E-2</c:v>
                      </c:pt>
                      <c:pt idx="3">
                        <c:v>-2.9392450728577022E-2</c:v>
                      </c:pt>
                      <c:pt idx="4">
                        <c:v>-3.3134652529657048E-2</c:v>
                      </c:pt>
                      <c:pt idx="5">
                        <c:v>-1.5888304465811298E-2</c:v>
                      </c:pt>
                      <c:pt idx="6">
                        <c:v>-7.9314801206192553E-3</c:v>
                      </c:pt>
                      <c:pt idx="7">
                        <c:v>8.4761108188975368E-3</c:v>
                      </c:pt>
                      <c:pt idx="8">
                        <c:v>-8.7392768311873002E-3</c:v>
                      </c:pt>
                      <c:pt idx="9">
                        <c:v>-3.0296935106730771E-2</c:v>
                      </c:pt>
                      <c:pt idx="10">
                        <c:v>-2.1285768629274279E-2</c:v>
                      </c:pt>
                      <c:pt idx="11">
                        <c:v>-2.0230672254591298E-2</c:v>
                      </c:pt>
                      <c:pt idx="12">
                        <c:v>-2.1670109076011825E-2</c:v>
                      </c:pt>
                      <c:pt idx="13">
                        <c:v>-1.8309390284499842E-2</c:v>
                      </c:pt>
                      <c:pt idx="14">
                        <c:v>-2.0578430024745634E-2</c:v>
                      </c:pt>
                      <c:pt idx="15">
                        <c:v>-6.3579607252048892E-2</c:v>
                      </c:pt>
                      <c:pt idx="16">
                        <c:v>-8.6331367034776063E-2</c:v>
                      </c:pt>
                      <c:pt idx="17">
                        <c:v>-8.0443237814789903E-2</c:v>
                      </c:pt>
                      <c:pt idx="18">
                        <c:v>-7.4457215836526217E-2</c:v>
                      </c:pt>
                      <c:pt idx="19">
                        <c:v>-6.720476076473203E-2</c:v>
                      </c:pt>
                      <c:pt idx="20">
                        <c:v>-6.4470977818364944E-2</c:v>
                      </c:pt>
                      <c:pt idx="21">
                        <c:v>-5.6592684781857049E-2</c:v>
                      </c:pt>
                      <c:pt idx="22">
                        <c:v>-5.7101151351304696E-2</c:v>
                      </c:pt>
                      <c:pt idx="23">
                        <c:v>-4.5278688239538852E-2</c:v>
                      </c:pt>
                      <c:pt idx="24">
                        <c:v>-2.8527310319558186E-2</c:v>
                      </c:pt>
                      <c:pt idx="25">
                        <c:v>-4.0823247078464048E-2</c:v>
                      </c:pt>
                      <c:pt idx="26">
                        <c:v>-3.2310135188483156E-2</c:v>
                      </c:pt>
                      <c:pt idx="27">
                        <c:v>1.4532251721646549E-2</c:v>
                      </c:pt>
                      <c:pt idx="28">
                        <c:v>5.0880699680001473E-2</c:v>
                      </c:pt>
                      <c:pt idx="29">
                        <c:v>4.2685127768471214E-2</c:v>
                      </c:pt>
                      <c:pt idx="30">
                        <c:v>3.9170231360102989E-2</c:v>
                      </c:pt>
                      <c:pt idx="31">
                        <c:v>3.6729119307765554E-2</c:v>
                      </c:pt>
                      <c:pt idx="32">
                        <c:v>2.4485699949824493E-2</c:v>
                      </c:pt>
                      <c:pt idx="33">
                        <c:v>4.3653120304884753E-2</c:v>
                      </c:pt>
                      <c:pt idx="34">
                        <c:v>5.433010277925359E-2</c:v>
                      </c:pt>
                      <c:pt idx="35">
                        <c:v>5.7980384836039491E-2</c:v>
                      </c:pt>
                      <c:pt idx="36">
                        <c:v>5.0064207907899845E-2</c:v>
                      </c:pt>
                      <c:pt idx="37">
                        <c:v>6.4452965652280328E-2</c:v>
                      </c:pt>
                      <c:pt idx="38">
                        <c:v>6.7711638532808816E-2</c:v>
                      </c:pt>
                      <c:pt idx="39">
                        <c:v>5.6458010312623867E-2</c:v>
                      </c:pt>
                      <c:pt idx="40">
                        <c:v>5.0855025226592916E-2</c:v>
                      </c:pt>
                      <c:pt idx="41">
                        <c:v>4.8704497643330708E-2</c:v>
                      </c:pt>
                      <c:pt idx="42">
                        <c:v>4.5926542319166479E-2</c:v>
                      </c:pt>
                      <c:pt idx="43">
                        <c:v>4.860171701900038E-2</c:v>
                      </c:pt>
                      <c:pt idx="44">
                        <c:v>5.9733390324045607E-2</c:v>
                      </c:pt>
                      <c:pt idx="45">
                        <c:v>4.772605577549352E-2</c:v>
                      </c:pt>
                      <c:pt idx="46">
                        <c:v>4.3398177189674834E-2</c:v>
                      </c:pt>
                      <c:pt idx="47">
                        <c:v>3.739886383198484E-2</c:v>
                      </c:pt>
                      <c:pt idx="48">
                        <c:v>3.7252420210036552E-2</c:v>
                      </c:pt>
                      <c:pt idx="49">
                        <c:v>3.943861083433399E-2</c:v>
                      </c:pt>
                      <c:pt idx="50">
                        <c:v>3.9201867968584082E-2</c:v>
                      </c:pt>
                      <c:pt idx="51">
                        <c:v>4.3619608345065994E-2</c:v>
                      </c:pt>
                      <c:pt idx="52">
                        <c:v>4.3048946295037291E-2</c:v>
                      </c:pt>
                      <c:pt idx="53">
                        <c:v>4.0136779916374696E-2</c:v>
                      </c:pt>
                      <c:pt idx="54">
                        <c:v>4.4189215495425378E-2</c:v>
                      </c:pt>
                      <c:pt idx="55">
                        <c:v>3.7866779089376051E-2</c:v>
                      </c:pt>
                      <c:pt idx="56">
                        <c:v>2.6779937314611726E-2</c:v>
                      </c:pt>
                      <c:pt idx="57">
                        <c:v>3.1133229444193049E-2</c:v>
                      </c:pt>
                      <c:pt idx="58">
                        <c:v>1.4796988975119083E-2</c:v>
                      </c:pt>
                      <c:pt idx="59">
                        <c:v>1.218834266749632E-2</c:v>
                      </c:pt>
                      <c:pt idx="60">
                        <c:v>9.9762548644556203E-4</c:v>
                      </c:pt>
                      <c:pt idx="61">
                        <c:v>-1.9007980074393245E-3</c:v>
                      </c:pt>
                      <c:pt idx="62">
                        <c:v>1.4788548271128619E-3</c:v>
                      </c:pt>
                      <c:pt idx="63">
                        <c:v>1.2869255234778042E-2</c:v>
                      </c:pt>
                      <c:pt idx="64">
                        <c:v>7.0307790070552167E-3</c:v>
                      </c:pt>
                      <c:pt idx="65">
                        <c:v>6.6727426599830185E-3</c:v>
                      </c:pt>
                      <c:pt idx="66">
                        <c:v>-5.2686184871768087E-4</c:v>
                      </c:pt>
                      <c:pt idx="67">
                        <c:v>5.4837477963458857E-3</c:v>
                      </c:pt>
                      <c:pt idx="68">
                        <c:v>2.275070789073114E-2</c:v>
                      </c:pt>
                      <c:pt idx="69">
                        <c:v>2.6163121374132856E-3</c:v>
                      </c:pt>
                      <c:pt idx="70">
                        <c:v>1.3908377027792081E-2</c:v>
                      </c:pt>
                      <c:pt idx="71">
                        <c:v>1.4836795252225537E-2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ED70-4201-93B0-FF5F501DB2F8}"/>
                  </c:ext>
                </c:extLst>
              </c15:ser>
            </c15:filteredLineSeries>
            <c15:filteredLine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Sheet1!$AD$16</c15:sqref>
                        </c15:formulaRef>
                      </c:ext>
                    </c:extLst>
                    <c:strCache>
                      <c:ptCount val="1"/>
                      <c:pt idx="0">
                        <c:v>BLS</c:v>
                      </c:pt>
                    </c:strCache>
                  </c:strRef>
                </c:tx>
                <c:spPr>
                  <a:ln w="28575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Sheet1!$U$17:$U$88</c15:sqref>
                        </c15:formulaRef>
                      </c:ext>
                    </c:extLst>
                    <c:numCache>
                      <c:formatCode>m/d/yyyy</c:formatCode>
                      <c:ptCount val="72"/>
                      <c:pt idx="0">
                        <c:v>43480</c:v>
                      </c:pt>
                      <c:pt idx="1">
                        <c:v>43511</c:v>
                      </c:pt>
                      <c:pt idx="2">
                        <c:v>43539</c:v>
                      </c:pt>
                      <c:pt idx="3">
                        <c:v>43570</c:v>
                      </c:pt>
                      <c:pt idx="4">
                        <c:v>43600</c:v>
                      </c:pt>
                      <c:pt idx="5">
                        <c:v>43631</c:v>
                      </c:pt>
                      <c:pt idx="6">
                        <c:v>43661</c:v>
                      </c:pt>
                      <c:pt idx="7">
                        <c:v>43692</c:v>
                      </c:pt>
                      <c:pt idx="8">
                        <c:v>43723</c:v>
                      </c:pt>
                      <c:pt idx="9">
                        <c:v>43753</c:v>
                      </c:pt>
                      <c:pt idx="10">
                        <c:v>43784</c:v>
                      </c:pt>
                      <c:pt idx="11">
                        <c:v>43814</c:v>
                      </c:pt>
                      <c:pt idx="12">
                        <c:v>43845</c:v>
                      </c:pt>
                      <c:pt idx="13">
                        <c:v>43876</c:v>
                      </c:pt>
                      <c:pt idx="14">
                        <c:v>43905</c:v>
                      </c:pt>
                      <c:pt idx="15">
                        <c:v>43936</c:v>
                      </c:pt>
                      <c:pt idx="16">
                        <c:v>43966</c:v>
                      </c:pt>
                      <c:pt idx="17">
                        <c:v>43997</c:v>
                      </c:pt>
                      <c:pt idx="18">
                        <c:v>44027</c:v>
                      </c:pt>
                      <c:pt idx="19">
                        <c:v>44058</c:v>
                      </c:pt>
                      <c:pt idx="20">
                        <c:v>44089</c:v>
                      </c:pt>
                      <c:pt idx="21">
                        <c:v>44119</c:v>
                      </c:pt>
                      <c:pt idx="22">
                        <c:v>44150</c:v>
                      </c:pt>
                      <c:pt idx="23">
                        <c:v>44180</c:v>
                      </c:pt>
                      <c:pt idx="24">
                        <c:v>44211</c:v>
                      </c:pt>
                      <c:pt idx="25">
                        <c:v>44242</c:v>
                      </c:pt>
                      <c:pt idx="26">
                        <c:v>44270</c:v>
                      </c:pt>
                      <c:pt idx="27">
                        <c:v>44301</c:v>
                      </c:pt>
                      <c:pt idx="28">
                        <c:v>44331</c:v>
                      </c:pt>
                      <c:pt idx="29">
                        <c:v>44362</c:v>
                      </c:pt>
                      <c:pt idx="30">
                        <c:v>44392</c:v>
                      </c:pt>
                      <c:pt idx="31">
                        <c:v>44423</c:v>
                      </c:pt>
                      <c:pt idx="32">
                        <c:v>44454</c:v>
                      </c:pt>
                      <c:pt idx="33">
                        <c:v>44484</c:v>
                      </c:pt>
                      <c:pt idx="34">
                        <c:v>44515</c:v>
                      </c:pt>
                      <c:pt idx="35">
                        <c:v>44545</c:v>
                      </c:pt>
                      <c:pt idx="36">
                        <c:v>44576</c:v>
                      </c:pt>
                      <c:pt idx="37">
                        <c:v>44607</c:v>
                      </c:pt>
                      <c:pt idx="38">
                        <c:v>44635</c:v>
                      </c:pt>
                      <c:pt idx="39">
                        <c:v>44666</c:v>
                      </c:pt>
                      <c:pt idx="40">
                        <c:v>44696</c:v>
                      </c:pt>
                      <c:pt idx="41">
                        <c:v>44727</c:v>
                      </c:pt>
                      <c:pt idx="42">
                        <c:v>44757</c:v>
                      </c:pt>
                      <c:pt idx="43">
                        <c:v>44788</c:v>
                      </c:pt>
                      <c:pt idx="44">
                        <c:v>44819</c:v>
                      </c:pt>
                      <c:pt idx="45">
                        <c:v>44849</c:v>
                      </c:pt>
                      <c:pt idx="46">
                        <c:v>44880</c:v>
                      </c:pt>
                      <c:pt idx="47">
                        <c:v>44910</c:v>
                      </c:pt>
                      <c:pt idx="48">
                        <c:v>44941</c:v>
                      </c:pt>
                      <c:pt idx="49">
                        <c:v>44972</c:v>
                      </c:pt>
                      <c:pt idx="50">
                        <c:v>45000</c:v>
                      </c:pt>
                      <c:pt idx="51">
                        <c:v>45031</c:v>
                      </c:pt>
                      <c:pt idx="52">
                        <c:v>45061</c:v>
                      </c:pt>
                      <c:pt idx="53">
                        <c:v>45092</c:v>
                      </c:pt>
                      <c:pt idx="54">
                        <c:v>45122</c:v>
                      </c:pt>
                      <c:pt idx="55">
                        <c:v>45153</c:v>
                      </c:pt>
                      <c:pt idx="56">
                        <c:v>45184</c:v>
                      </c:pt>
                      <c:pt idx="57">
                        <c:v>45214</c:v>
                      </c:pt>
                      <c:pt idx="58">
                        <c:v>45245</c:v>
                      </c:pt>
                      <c:pt idx="59">
                        <c:v>45275</c:v>
                      </c:pt>
                      <c:pt idx="60">
                        <c:v>45306</c:v>
                      </c:pt>
                      <c:pt idx="61">
                        <c:v>45337</c:v>
                      </c:pt>
                      <c:pt idx="62">
                        <c:v>45366</c:v>
                      </c:pt>
                      <c:pt idx="63">
                        <c:v>45397</c:v>
                      </c:pt>
                      <c:pt idx="64">
                        <c:v>45427</c:v>
                      </c:pt>
                      <c:pt idx="65">
                        <c:v>45458</c:v>
                      </c:pt>
                      <c:pt idx="66">
                        <c:v>45488</c:v>
                      </c:pt>
                      <c:pt idx="67">
                        <c:v>45519</c:v>
                      </c:pt>
                      <c:pt idx="68">
                        <c:v>45550</c:v>
                      </c:pt>
                      <c:pt idx="69">
                        <c:v>45580</c:v>
                      </c:pt>
                      <c:pt idx="70">
                        <c:v>45611</c:v>
                      </c:pt>
                      <c:pt idx="71">
                        <c:v>45641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Sheet1!$AD$17:$AD$88</c15:sqref>
                        </c15:formulaRef>
                      </c:ext>
                    </c:extLst>
                    <c:numCache>
                      <c:formatCode>0.0%</c:formatCode>
                      <c:ptCount val="72"/>
                      <c:pt idx="0">
                        <c:v>1.5512351381991144E-2</c:v>
                      </c:pt>
                      <c:pt idx="1">
                        <c:v>1.5201352659333053E-2</c:v>
                      </c:pt>
                      <c:pt idx="2">
                        <c:v>1.8625227405691738E-2</c:v>
                      </c:pt>
                      <c:pt idx="3">
                        <c:v>1.9964397755302458E-2</c:v>
                      </c:pt>
                      <c:pt idx="4">
                        <c:v>1.7902284687663923E-2</c:v>
                      </c:pt>
                      <c:pt idx="5">
                        <c:v>1.6484846560762444E-2</c:v>
                      </c:pt>
                      <c:pt idx="6">
                        <c:v>1.811464806393509E-2</c:v>
                      </c:pt>
                      <c:pt idx="7">
                        <c:v>1.7497798894291428E-2</c:v>
                      </c:pt>
                      <c:pt idx="8">
                        <c:v>1.7113045131695266E-2</c:v>
                      </c:pt>
                      <c:pt idx="9">
                        <c:v>1.7640429444213825E-2</c:v>
                      </c:pt>
                      <c:pt idx="10">
                        <c:v>2.0512779818916256E-2</c:v>
                      </c:pt>
                      <c:pt idx="11">
                        <c:v>2.2851297401217139E-2</c:v>
                      </c:pt>
                      <c:pt idx="12">
                        <c:v>2.4865719552504509E-2</c:v>
                      </c:pt>
                      <c:pt idx="13">
                        <c:v>2.3348735639459391E-2</c:v>
                      </c:pt>
                      <c:pt idx="14">
                        <c:v>1.5393269919198161E-2</c:v>
                      </c:pt>
                      <c:pt idx="15">
                        <c:v>3.2909668633681662E-3</c:v>
                      </c:pt>
                      <c:pt idx="16">
                        <c:v>1.179263702107137E-3</c:v>
                      </c:pt>
                      <c:pt idx="17">
                        <c:v>6.4573304755548792E-3</c:v>
                      </c:pt>
                      <c:pt idx="18">
                        <c:v>9.8608182530370639E-3</c:v>
                      </c:pt>
                      <c:pt idx="19">
                        <c:v>1.3096453823307064E-2</c:v>
                      </c:pt>
                      <c:pt idx="20">
                        <c:v>1.3713248610564607E-2</c:v>
                      </c:pt>
                      <c:pt idx="21">
                        <c:v>1.1820661677274849E-2</c:v>
                      </c:pt>
                      <c:pt idx="22">
                        <c:v>1.1745357842679691E-2</c:v>
                      </c:pt>
                      <c:pt idx="23">
                        <c:v>1.3620054947193101E-2</c:v>
                      </c:pt>
                      <c:pt idx="24">
                        <c:v>1.3997697415600939E-2</c:v>
                      </c:pt>
                      <c:pt idx="25">
                        <c:v>1.6762152173745014E-2</c:v>
                      </c:pt>
                      <c:pt idx="26">
                        <c:v>2.619762508959185E-2</c:v>
                      </c:pt>
                      <c:pt idx="27">
                        <c:v>4.1596948387021139E-2</c:v>
                      </c:pt>
                      <c:pt idx="28">
                        <c:v>4.9927065375944789E-2</c:v>
                      </c:pt>
                      <c:pt idx="29">
                        <c:v>5.391451413321334E-2</c:v>
                      </c:pt>
                      <c:pt idx="30">
                        <c:v>5.3654752393854081E-2</c:v>
                      </c:pt>
                      <c:pt idx="31">
                        <c:v>5.2512715548749991E-2</c:v>
                      </c:pt>
                      <c:pt idx="32">
                        <c:v>5.3903488550791571E-2</c:v>
                      </c:pt>
                      <c:pt idx="33">
                        <c:v>6.2218689033288872E-2</c:v>
                      </c:pt>
                      <c:pt idx="34">
                        <c:v>6.8090028398064759E-2</c:v>
                      </c:pt>
                      <c:pt idx="35">
                        <c:v>7.0364028655451341E-2</c:v>
                      </c:pt>
                      <c:pt idx="36">
                        <c:v>7.4798724682891143E-2</c:v>
                      </c:pt>
                      <c:pt idx="37">
                        <c:v>7.8710638977392833E-2</c:v>
                      </c:pt>
                      <c:pt idx="38">
                        <c:v>8.5424555548424402E-2</c:v>
                      </c:pt>
                      <c:pt idx="39">
                        <c:v>8.2586293408823716E-2</c:v>
                      </c:pt>
                      <c:pt idx="40">
                        <c:v>8.5815115436765163E-2</c:v>
                      </c:pt>
                      <c:pt idx="41">
                        <c:v>9.0597579647841514E-2</c:v>
                      </c:pt>
                      <c:pt idx="42">
                        <c:v>8.5248147456255155E-2</c:v>
                      </c:pt>
                      <c:pt idx="43">
                        <c:v>8.2626925031162327E-2</c:v>
                      </c:pt>
                      <c:pt idx="44">
                        <c:v>8.2016696438336159E-2</c:v>
                      </c:pt>
                      <c:pt idx="45">
                        <c:v>7.7454273308049132E-2</c:v>
                      </c:pt>
                      <c:pt idx="46">
                        <c:v>7.1103227941917313E-2</c:v>
                      </c:pt>
                      <c:pt idx="47">
                        <c:v>6.4544013314108237E-2</c:v>
                      </c:pt>
                      <c:pt idx="48">
                        <c:v>6.4101469688562576E-2</c:v>
                      </c:pt>
                      <c:pt idx="49">
                        <c:v>6.0356130778665869E-2</c:v>
                      </c:pt>
                      <c:pt idx="50">
                        <c:v>4.9849741220991679E-2</c:v>
                      </c:pt>
                      <c:pt idx="51">
                        <c:v>4.9303203981889254E-2</c:v>
                      </c:pt>
                      <c:pt idx="52">
                        <c:v>4.0476092727919702E-2</c:v>
                      </c:pt>
                      <c:pt idx="53">
                        <c:v>2.9691776545588935E-2</c:v>
                      </c:pt>
                      <c:pt idx="54">
                        <c:v>3.1777801779421765E-2</c:v>
                      </c:pt>
                      <c:pt idx="55">
                        <c:v>3.6651123843995589E-2</c:v>
                      </c:pt>
                      <c:pt idx="56">
                        <c:v>3.6996981213444365E-2</c:v>
                      </c:pt>
                      <c:pt idx="57">
                        <c:v>3.2411446518932095E-2</c:v>
                      </c:pt>
                      <c:pt idx="58">
                        <c:v>3.1372707088417877E-2</c:v>
                      </c:pt>
                      <c:pt idx="59">
                        <c:v>3.3521228314302216E-2</c:v>
                      </c:pt>
                      <c:pt idx="60">
                        <c:v>3.09088478122805E-2</c:v>
                      </c:pt>
                      <c:pt idx="61">
                        <c:v>3.1531711208616031E-2</c:v>
                      </c:pt>
                      <c:pt idx="62">
                        <c:v>3.4773850700380277E-2</c:v>
                      </c:pt>
                      <c:pt idx="63">
                        <c:v>3.3573639501191646E-2</c:v>
                      </c:pt>
                      <c:pt idx="64">
                        <c:v>3.2690290569400308E-2</c:v>
                      </c:pt>
                      <c:pt idx="65">
                        <c:v>2.9713971072633162E-2</c:v>
                      </c:pt>
                      <c:pt idx="66">
                        <c:v>2.8947531984913025E-2</c:v>
                      </c:pt>
                      <c:pt idx="67">
                        <c:v>2.5307302964569716E-2</c:v>
                      </c:pt>
                      <c:pt idx="68">
                        <c:v>2.4406330310699866E-2</c:v>
                      </c:pt>
                      <c:pt idx="69">
                        <c:v>2.5979049049146639E-2</c:v>
                      </c:pt>
                      <c:pt idx="70">
                        <c:v>2.7493803960905543E-2</c:v>
                      </c:pt>
                      <c:pt idx="71">
                        <c:v>2.888057219980061E-2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ED70-4201-93B0-FF5F501DB2F8}"/>
                  </c:ext>
                </c:extLst>
              </c15:ser>
            </c15:filteredLineSeries>
          </c:ext>
        </c:extLst>
      </c:lineChart>
      <c:dateAx>
        <c:axId val="878866431"/>
        <c:scaling>
          <c:orientation val="minMax"/>
        </c:scaling>
        <c:delete val="0"/>
        <c:axPos val="b"/>
        <c:numFmt formatCode="[$-409]yyyy;@" sourceLinked="0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878858271"/>
        <c:crosses val="autoZero"/>
        <c:auto val="1"/>
        <c:lblOffset val="100"/>
        <c:baseTimeUnit val="days"/>
        <c:majorUnit val="12"/>
        <c:majorTimeUnit val="months"/>
      </c:dateAx>
      <c:valAx>
        <c:axId val="878858271"/>
        <c:scaling>
          <c:orientation val="minMax"/>
          <c:max val="0.1"/>
        </c:scaling>
        <c:delete val="0"/>
        <c:axPos val="l"/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878866431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0.36947004568283187"/>
          <c:y val="0.93740313057466274"/>
          <c:w val="0.2610599086343362"/>
          <c:h val="6.259686942533729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>
              <a:lumMod val="65000"/>
              <a:lumOff val="35000"/>
            </a:schemeClr>
          </a:solidFill>
        </a:defRPr>
      </a:pPr>
      <a:endParaRPr lang="es-MX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Sheet1!$N$3</c:f>
              <c:strCache>
                <c:ptCount val="1"/>
                <c:pt idx="0">
                  <c:v>USA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Sheet1!$M$4:$M$79</c:f>
              <c:numCache>
                <c:formatCode>m/d/yyyy</c:formatCode>
                <c:ptCount val="76"/>
                <c:pt idx="0">
                  <c:v>43480</c:v>
                </c:pt>
                <c:pt idx="1">
                  <c:v>43511</c:v>
                </c:pt>
                <c:pt idx="2">
                  <c:v>43539</c:v>
                </c:pt>
                <c:pt idx="3">
                  <c:v>43570</c:v>
                </c:pt>
                <c:pt idx="4">
                  <c:v>43600</c:v>
                </c:pt>
                <c:pt idx="5">
                  <c:v>43631</c:v>
                </c:pt>
                <c:pt idx="6">
                  <c:v>43661</c:v>
                </c:pt>
                <c:pt idx="7">
                  <c:v>43692</c:v>
                </c:pt>
                <c:pt idx="8">
                  <c:v>43723</c:v>
                </c:pt>
                <c:pt idx="9">
                  <c:v>43753</c:v>
                </c:pt>
                <c:pt idx="10">
                  <c:v>43784</c:v>
                </c:pt>
                <c:pt idx="11">
                  <c:v>43814</c:v>
                </c:pt>
                <c:pt idx="12">
                  <c:v>43845</c:v>
                </c:pt>
                <c:pt idx="13">
                  <c:v>43876</c:v>
                </c:pt>
                <c:pt idx="14">
                  <c:v>43905</c:v>
                </c:pt>
                <c:pt idx="15">
                  <c:v>43936</c:v>
                </c:pt>
                <c:pt idx="16">
                  <c:v>43966</c:v>
                </c:pt>
                <c:pt idx="17">
                  <c:v>43997</c:v>
                </c:pt>
                <c:pt idx="18">
                  <c:v>44027</c:v>
                </c:pt>
                <c:pt idx="19">
                  <c:v>44058</c:v>
                </c:pt>
                <c:pt idx="20">
                  <c:v>44089</c:v>
                </c:pt>
                <c:pt idx="21">
                  <c:v>44119</c:v>
                </c:pt>
                <c:pt idx="22">
                  <c:v>44150</c:v>
                </c:pt>
                <c:pt idx="23">
                  <c:v>44180</c:v>
                </c:pt>
                <c:pt idx="24">
                  <c:v>44211</c:v>
                </c:pt>
                <c:pt idx="25">
                  <c:v>44242</c:v>
                </c:pt>
                <c:pt idx="26">
                  <c:v>44270</c:v>
                </c:pt>
                <c:pt idx="27">
                  <c:v>44301</c:v>
                </c:pt>
                <c:pt idx="28">
                  <c:v>44331</c:v>
                </c:pt>
                <c:pt idx="29">
                  <c:v>44362</c:v>
                </c:pt>
                <c:pt idx="30">
                  <c:v>44392</c:v>
                </c:pt>
                <c:pt idx="31">
                  <c:v>44423</c:v>
                </c:pt>
                <c:pt idx="32">
                  <c:v>44454</c:v>
                </c:pt>
                <c:pt idx="33">
                  <c:v>44484</c:v>
                </c:pt>
                <c:pt idx="34">
                  <c:v>44515</c:v>
                </c:pt>
                <c:pt idx="35">
                  <c:v>44545</c:v>
                </c:pt>
                <c:pt idx="36">
                  <c:v>44576</c:v>
                </c:pt>
                <c:pt idx="37">
                  <c:v>44607</c:v>
                </c:pt>
                <c:pt idx="38">
                  <c:v>44635</c:v>
                </c:pt>
                <c:pt idx="39">
                  <c:v>44666</c:v>
                </c:pt>
                <c:pt idx="40">
                  <c:v>44696</c:v>
                </c:pt>
                <c:pt idx="41">
                  <c:v>44727</c:v>
                </c:pt>
                <c:pt idx="42">
                  <c:v>44757</c:v>
                </c:pt>
                <c:pt idx="43">
                  <c:v>44788</c:v>
                </c:pt>
                <c:pt idx="44">
                  <c:v>44819</c:v>
                </c:pt>
                <c:pt idx="45">
                  <c:v>44849</c:v>
                </c:pt>
                <c:pt idx="46">
                  <c:v>44880</c:v>
                </c:pt>
                <c:pt idx="47">
                  <c:v>44910</c:v>
                </c:pt>
                <c:pt idx="48">
                  <c:v>44941</c:v>
                </c:pt>
                <c:pt idx="49">
                  <c:v>44972</c:v>
                </c:pt>
                <c:pt idx="50">
                  <c:v>45000</c:v>
                </c:pt>
                <c:pt idx="51">
                  <c:v>45031</c:v>
                </c:pt>
                <c:pt idx="52">
                  <c:v>45061</c:v>
                </c:pt>
                <c:pt idx="53">
                  <c:v>45092</c:v>
                </c:pt>
                <c:pt idx="54">
                  <c:v>45122</c:v>
                </c:pt>
                <c:pt idx="55">
                  <c:v>45153</c:v>
                </c:pt>
                <c:pt idx="56">
                  <c:v>45184</c:v>
                </c:pt>
                <c:pt idx="57">
                  <c:v>45214</c:v>
                </c:pt>
                <c:pt idx="58">
                  <c:v>45245</c:v>
                </c:pt>
                <c:pt idx="59">
                  <c:v>45275</c:v>
                </c:pt>
                <c:pt idx="60">
                  <c:v>45306</c:v>
                </c:pt>
                <c:pt idx="61">
                  <c:v>45337</c:v>
                </c:pt>
                <c:pt idx="62">
                  <c:v>45366</c:v>
                </c:pt>
                <c:pt idx="63">
                  <c:v>45397</c:v>
                </c:pt>
                <c:pt idx="64">
                  <c:v>45427</c:v>
                </c:pt>
                <c:pt idx="65">
                  <c:v>45458</c:v>
                </c:pt>
                <c:pt idx="66">
                  <c:v>45488</c:v>
                </c:pt>
                <c:pt idx="67">
                  <c:v>45519</c:v>
                </c:pt>
                <c:pt idx="68">
                  <c:v>45550</c:v>
                </c:pt>
                <c:pt idx="69">
                  <c:v>45580</c:v>
                </c:pt>
                <c:pt idx="70">
                  <c:v>45611</c:v>
                </c:pt>
                <c:pt idx="71">
                  <c:v>45641</c:v>
                </c:pt>
                <c:pt idx="72">
                  <c:v>45672</c:v>
                </c:pt>
                <c:pt idx="73">
                  <c:v>45703</c:v>
                </c:pt>
                <c:pt idx="74">
                  <c:v>45731</c:v>
                </c:pt>
                <c:pt idx="75">
                  <c:v>45762</c:v>
                </c:pt>
              </c:numCache>
            </c:numRef>
          </c:cat>
          <c:val>
            <c:numRef>
              <c:f>Sheet1!$N$4:$N$79</c:f>
              <c:numCache>
                <c:formatCode>0.00</c:formatCode>
                <c:ptCount val="76"/>
                <c:pt idx="0">
                  <c:v>100</c:v>
                </c:pt>
                <c:pt idx="1">
                  <c:v>107.97041906327034</c:v>
                </c:pt>
                <c:pt idx="2">
                  <c:v>102.05423171733771</c:v>
                </c:pt>
                <c:pt idx="3">
                  <c:v>106.16269515201314</c:v>
                </c:pt>
                <c:pt idx="4">
                  <c:v>107.88824979457685</c:v>
                </c:pt>
                <c:pt idx="5">
                  <c:v>102.13640098603123</c:v>
                </c:pt>
                <c:pt idx="6">
                  <c:v>111.58586688578474</c:v>
                </c:pt>
                <c:pt idx="7">
                  <c:v>110.27115858668859</c:v>
                </c:pt>
                <c:pt idx="8">
                  <c:v>103.77978635990141</c:v>
                </c:pt>
                <c:pt idx="9">
                  <c:v>103.6154478225144</c:v>
                </c:pt>
                <c:pt idx="10">
                  <c:v>104.19063270336896</c:v>
                </c:pt>
                <c:pt idx="11">
                  <c:v>105.34100246507808</c:v>
                </c:pt>
                <c:pt idx="12">
                  <c:v>107.14872637633528</c:v>
                </c:pt>
                <c:pt idx="13">
                  <c:v>108.95645028759247</c:v>
                </c:pt>
                <c:pt idx="14">
                  <c:v>97.617091207888279</c:v>
                </c:pt>
                <c:pt idx="15">
                  <c:v>70.41906327033692</c:v>
                </c:pt>
                <c:pt idx="16">
                  <c:v>70.583401807723945</c:v>
                </c:pt>
                <c:pt idx="17">
                  <c:v>80.772391125719011</c:v>
                </c:pt>
                <c:pt idx="18">
                  <c:v>75.349219391947443</c:v>
                </c:pt>
                <c:pt idx="19">
                  <c:v>70.91207888249798</c:v>
                </c:pt>
                <c:pt idx="20">
                  <c:v>83.23746918652428</c:v>
                </c:pt>
                <c:pt idx="21">
                  <c:v>83.319638455217785</c:v>
                </c:pt>
                <c:pt idx="22">
                  <c:v>76.335250616269548</c:v>
                </c:pt>
                <c:pt idx="23">
                  <c:v>71.569433032046035</c:v>
                </c:pt>
                <c:pt idx="24">
                  <c:v>71.569433032046035</c:v>
                </c:pt>
                <c:pt idx="25">
                  <c:v>78.225143796220237</c:v>
                </c:pt>
                <c:pt idx="26">
                  <c:v>94.412489728841436</c:v>
                </c:pt>
                <c:pt idx="27">
                  <c:v>96.54889071487267</c:v>
                </c:pt>
                <c:pt idx="28">
                  <c:v>98.603122432210384</c:v>
                </c:pt>
                <c:pt idx="29">
                  <c:v>105.91618734593266</c:v>
                </c:pt>
                <c:pt idx="30">
                  <c:v>102.79375513557932</c:v>
                </c:pt>
                <c:pt idx="31">
                  <c:v>94.658997534921966</c:v>
                </c:pt>
                <c:pt idx="32">
                  <c:v>90.221857025472502</c:v>
                </c:pt>
                <c:pt idx="33">
                  <c:v>91.700903861955666</c:v>
                </c:pt>
                <c:pt idx="34">
                  <c:v>91.947411668036196</c:v>
                </c:pt>
                <c:pt idx="35">
                  <c:v>94.65899753492198</c:v>
                </c:pt>
                <c:pt idx="36">
                  <c:v>91.290057518488112</c:v>
                </c:pt>
                <c:pt idx="37">
                  <c:v>86.852917009038649</c:v>
                </c:pt>
                <c:pt idx="38">
                  <c:v>88.414133114215304</c:v>
                </c:pt>
                <c:pt idx="39">
                  <c:v>89.235825801150384</c:v>
                </c:pt>
                <c:pt idx="40">
                  <c:v>84.798685291700934</c:v>
                </c:pt>
                <c:pt idx="41">
                  <c:v>80.854560394412516</c:v>
                </c:pt>
                <c:pt idx="42">
                  <c:v>78.307313064913743</c:v>
                </c:pt>
                <c:pt idx="43">
                  <c:v>85.127362366474955</c:v>
                </c:pt>
                <c:pt idx="44">
                  <c:v>88.578471651602314</c:v>
                </c:pt>
                <c:pt idx="45">
                  <c:v>83.97699260476584</c:v>
                </c:pt>
                <c:pt idx="46">
                  <c:v>83.31963845521777</c:v>
                </c:pt>
                <c:pt idx="47">
                  <c:v>89.564502875924418</c:v>
                </c:pt>
                <c:pt idx="48">
                  <c:v>87.099424815119164</c:v>
                </c:pt>
                <c:pt idx="49">
                  <c:v>84.963023829087945</c:v>
                </c:pt>
                <c:pt idx="50">
                  <c:v>85.456039441249004</c:v>
                </c:pt>
                <c:pt idx="51">
                  <c:v>85.209531635168474</c:v>
                </c:pt>
                <c:pt idx="52">
                  <c:v>84.22350041084637</c:v>
                </c:pt>
                <c:pt idx="53">
                  <c:v>90.468364831553018</c:v>
                </c:pt>
                <c:pt idx="54">
                  <c:v>93.672966310599847</c:v>
                </c:pt>
                <c:pt idx="55">
                  <c:v>89.317995069843903</c:v>
                </c:pt>
                <c:pt idx="56">
                  <c:v>85.70254724732952</c:v>
                </c:pt>
                <c:pt idx="57">
                  <c:v>81.429745275267067</c:v>
                </c:pt>
                <c:pt idx="58">
                  <c:v>82.990961380443736</c:v>
                </c:pt>
                <c:pt idx="59">
                  <c:v>88.742810188989353</c:v>
                </c:pt>
                <c:pt idx="60">
                  <c:v>91.125718981101102</c:v>
                </c:pt>
                <c:pt idx="61">
                  <c:v>86.11339359079706</c:v>
                </c:pt>
                <c:pt idx="62">
                  <c:v>84.716516023007401</c:v>
                </c:pt>
                <c:pt idx="63">
                  <c:v>80.115036976170927</c:v>
                </c:pt>
                <c:pt idx="64">
                  <c:v>83.237469186524251</c:v>
                </c:pt>
                <c:pt idx="65">
                  <c:v>80.361544782251443</c:v>
                </c:pt>
                <c:pt idx="66">
                  <c:v>83.730484798685296</c:v>
                </c:pt>
                <c:pt idx="67">
                  <c:v>86.770747740345101</c:v>
                </c:pt>
                <c:pt idx="68">
                  <c:v>81.511914543960557</c:v>
                </c:pt>
                <c:pt idx="69">
                  <c:v>90.057518488085449</c:v>
                </c:pt>
                <c:pt idx="70">
                  <c:v>92.686935086277728</c:v>
                </c:pt>
                <c:pt idx="71">
                  <c:v>89.975349219391944</c:v>
                </c:pt>
                <c:pt idx="72">
                  <c:v>86.524239934264571</c:v>
                </c:pt>
                <c:pt idx="73">
                  <c:v>82.251437962202118</c:v>
                </c:pt>
                <c:pt idx="74">
                  <c:v>77.156943303204599</c:v>
                </c:pt>
                <c:pt idx="75">
                  <c:v>70.665571076417422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EC9-4EC8-A935-F78B79F0AF55}"/>
            </c:ext>
          </c:extLst>
        </c:ser>
        <c:ser>
          <c:idx val="1"/>
          <c:order val="1"/>
          <c:tx>
            <c:strRef>
              <c:f>Sheet1!$O$3</c:f>
              <c:strCache>
                <c:ptCount val="1"/>
                <c:pt idx="0">
                  <c:v>MEX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Sheet1!$M$4:$M$79</c:f>
              <c:numCache>
                <c:formatCode>m/d/yyyy</c:formatCode>
                <c:ptCount val="76"/>
                <c:pt idx="0">
                  <c:v>43480</c:v>
                </c:pt>
                <c:pt idx="1">
                  <c:v>43511</c:v>
                </c:pt>
                <c:pt idx="2">
                  <c:v>43539</c:v>
                </c:pt>
                <c:pt idx="3">
                  <c:v>43570</c:v>
                </c:pt>
                <c:pt idx="4">
                  <c:v>43600</c:v>
                </c:pt>
                <c:pt idx="5">
                  <c:v>43631</c:v>
                </c:pt>
                <c:pt idx="6">
                  <c:v>43661</c:v>
                </c:pt>
                <c:pt idx="7">
                  <c:v>43692</c:v>
                </c:pt>
                <c:pt idx="8">
                  <c:v>43723</c:v>
                </c:pt>
                <c:pt idx="9">
                  <c:v>43753</c:v>
                </c:pt>
                <c:pt idx="10">
                  <c:v>43784</c:v>
                </c:pt>
                <c:pt idx="11">
                  <c:v>43814</c:v>
                </c:pt>
                <c:pt idx="12">
                  <c:v>43845</c:v>
                </c:pt>
                <c:pt idx="13">
                  <c:v>43876</c:v>
                </c:pt>
                <c:pt idx="14">
                  <c:v>43905</c:v>
                </c:pt>
                <c:pt idx="15">
                  <c:v>43936</c:v>
                </c:pt>
                <c:pt idx="16">
                  <c:v>43966</c:v>
                </c:pt>
                <c:pt idx="17">
                  <c:v>43997</c:v>
                </c:pt>
                <c:pt idx="18">
                  <c:v>44027</c:v>
                </c:pt>
                <c:pt idx="19">
                  <c:v>44058</c:v>
                </c:pt>
                <c:pt idx="20">
                  <c:v>44089</c:v>
                </c:pt>
                <c:pt idx="21">
                  <c:v>44119</c:v>
                </c:pt>
                <c:pt idx="22">
                  <c:v>44150</c:v>
                </c:pt>
                <c:pt idx="23">
                  <c:v>44180</c:v>
                </c:pt>
                <c:pt idx="24">
                  <c:v>44211</c:v>
                </c:pt>
                <c:pt idx="25">
                  <c:v>44242</c:v>
                </c:pt>
                <c:pt idx="26">
                  <c:v>44270</c:v>
                </c:pt>
                <c:pt idx="27">
                  <c:v>44301</c:v>
                </c:pt>
                <c:pt idx="28">
                  <c:v>44331</c:v>
                </c:pt>
                <c:pt idx="29">
                  <c:v>44362</c:v>
                </c:pt>
                <c:pt idx="30">
                  <c:v>44392</c:v>
                </c:pt>
                <c:pt idx="31">
                  <c:v>44423</c:v>
                </c:pt>
                <c:pt idx="32">
                  <c:v>44454</c:v>
                </c:pt>
                <c:pt idx="33">
                  <c:v>44484</c:v>
                </c:pt>
                <c:pt idx="34">
                  <c:v>44515</c:v>
                </c:pt>
                <c:pt idx="35">
                  <c:v>44545</c:v>
                </c:pt>
                <c:pt idx="36">
                  <c:v>44576</c:v>
                </c:pt>
                <c:pt idx="37">
                  <c:v>44607</c:v>
                </c:pt>
                <c:pt idx="38">
                  <c:v>44635</c:v>
                </c:pt>
                <c:pt idx="39">
                  <c:v>44666</c:v>
                </c:pt>
                <c:pt idx="40">
                  <c:v>44696</c:v>
                </c:pt>
                <c:pt idx="41">
                  <c:v>44727</c:v>
                </c:pt>
                <c:pt idx="42">
                  <c:v>44757</c:v>
                </c:pt>
                <c:pt idx="43">
                  <c:v>44788</c:v>
                </c:pt>
                <c:pt idx="44">
                  <c:v>44819</c:v>
                </c:pt>
                <c:pt idx="45">
                  <c:v>44849</c:v>
                </c:pt>
                <c:pt idx="46">
                  <c:v>44880</c:v>
                </c:pt>
                <c:pt idx="47">
                  <c:v>44910</c:v>
                </c:pt>
                <c:pt idx="48">
                  <c:v>44941</c:v>
                </c:pt>
                <c:pt idx="49">
                  <c:v>44972</c:v>
                </c:pt>
                <c:pt idx="50">
                  <c:v>45000</c:v>
                </c:pt>
                <c:pt idx="51">
                  <c:v>45031</c:v>
                </c:pt>
                <c:pt idx="52">
                  <c:v>45061</c:v>
                </c:pt>
                <c:pt idx="53">
                  <c:v>45092</c:v>
                </c:pt>
                <c:pt idx="54">
                  <c:v>45122</c:v>
                </c:pt>
                <c:pt idx="55">
                  <c:v>45153</c:v>
                </c:pt>
                <c:pt idx="56">
                  <c:v>45184</c:v>
                </c:pt>
                <c:pt idx="57">
                  <c:v>45214</c:v>
                </c:pt>
                <c:pt idx="58">
                  <c:v>45245</c:v>
                </c:pt>
                <c:pt idx="59">
                  <c:v>45275</c:v>
                </c:pt>
                <c:pt idx="60">
                  <c:v>45306</c:v>
                </c:pt>
                <c:pt idx="61">
                  <c:v>45337</c:v>
                </c:pt>
                <c:pt idx="62">
                  <c:v>45366</c:v>
                </c:pt>
                <c:pt idx="63">
                  <c:v>45397</c:v>
                </c:pt>
                <c:pt idx="64">
                  <c:v>45427</c:v>
                </c:pt>
                <c:pt idx="65">
                  <c:v>45458</c:v>
                </c:pt>
                <c:pt idx="66">
                  <c:v>45488</c:v>
                </c:pt>
                <c:pt idx="67">
                  <c:v>45519</c:v>
                </c:pt>
                <c:pt idx="68">
                  <c:v>45550</c:v>
                </c:pt>
                <c:pt idx="69">
                  <c:v>45580</c:v>
                </c:pt>
                <c:pt idx="70">
                  <c:v>45611</c:v>
                </c:pt>
                <c:pt idx="71">
                  <c:v>45641</c:v>
                </c:pt>
                <c:pt idx="72">
                  <c:v>45672</c:v>
                </c:pt>
                <c:pt idx="73">
                  <c:v>45703</c:v>
                </c:pt>
                <c:pt idx="74">
                  <c:v>45731</c:v>
                </c:pt>
                <c:pt idx="75">
                  <c:v>45762</c:v>
                </c:pt>
              </c:numCache>
            </c:numRef>
          </c:cat>
          <c:val>
            <c:numRef>
              <c:f>Sheet1!$O$4:$O$79</c:f>
              <c:numCache>
                <c:formatCode>0.00</c:formatCode>
                <c:ptCount val="76"/>
                <c:pt idx="0">
                  <c:v>100</c:v>
                </c:pt>
                <c:pt idx="1">
                  <c:v>105.53135888501741</c:v>
                </c:pt>
                <c:pt idx="2">
                  <c:v>102.26480836236934</c:v>
                </c:pt>
                <c:pt idx="3">
                  <c:v>99.194250871080129</c:v>
                </c:pt>
                <c:pt idx="4">
                  <c:v>95.862369337979104</c:v>
                </c:pt>
                <c:pt idx="5">
                  <c:v>94.642857142857153</c:v>
                </c:pt>
                <c:pt idx="6">
                  <c:v>93.967770034843213</c:v>
                </c:pt>
                <c:pt idx="7">
                  <c:v>95.143728222996515</c:v>
                </c:pt>
                <c:pt idx="8">
                  <c:v>98.867595818815332</c:v>
                </c:pt>
                <c:pt idx="9">
                  <c:v>96.12369337979095</c:v>
                </c:pt>
                <c:pt idx="10">
                  <c:v>95.013066202090599</c:v>
                </c:pt>
                <c:pt idx="11">
                  <c:v>94.860627177700351</c:v>
                </c:pt>
                <c:pt idx="12">
                  <c:v>96.189024390243915</c:v>
                </c:pt>
                <c:pt idx="13">
                  <c:v>95.601045296167257</c:v>
                </c:pt>
                <c:pt idx="14">
                  <c:v>92.770034843205593</c:v>
                </c:pt>
                <c:pt idx="15">
                  <c:v>70.775261324041821</c:v>
                </c:pt>
                <c:pt idx="16">
                  <c:v>67.944250871080143</c:v>
                </c:pt>
                <c:pt idx="17">
                  <c:v>69.904181184669</c:v>
                </c:pt>
                <c:pt idx="18">
                  <c:v>74.259581881533109</c:v>
                </c:pt>
                <c:pt idx="19">
                  <c:v>75.348432055749129</c:v>
                </c:pt>
                <c:pt idx="20">
                  <c:v>78.179442508710807</c:v>
                </c:pt>
                <c:pt idx="21">
                  <c:v>81.881533101045321</c:v>
                </c:pt>
                <c:pt idx="22">
                  <c:v>79.921602787456465</c:v>
                </c:pt>
                <c:pt idx="23">
                  <c:v>82.970383275261341</c:v>
                </c:pt>
                <c:pt idx="24">
                  <c:v>83.62369337979095</c:v>
                </c:pt>
                <c:pt idx="25">
                  <c:v>83.62369337979095</c:v>
                </c:pt>
                <c:pt idx="26">
                  <c:v>87.979094076655059</c:v>
                </c:pt>
                <c:pt idx="27">
                  <c:v>92.334494773519168</c:v>
                </c:pt>
                <c:pt idx="28">
                  <c:v>92.987804878048806</c:v>
                </c:pt>
                <c:pt idx="29">
                  <c:v>96.90766550522649</c:v>
                </c:pt>
                <c:pt idx="30">
                  <c:v>96.472125435540065</c:v>
                </c:pt>
                <c:pt idx="31">
                  <c:v>92.987804878048792</c:v>
                </c:pt>
                <c:pt idx="32">
                  <c:v>94.512195121951208</c:v>
                </c:pt>
                <c:pt idx="33">
                  <c:v>94.947735191637634</c:v>
                </c:pt>
                <c:pt idx="34">
                  <c:v>99.738675958188139</c:v>
                </c:pt>
                <c:pt idx="35">
                  <c:v>96.907665505226475</c:v>
                </c:pt>
                <c:pt idx="36">
                  <c:v>94.512195121951208</c:v>
                </c:pt>
                <c:pt idx="37">
                  <c:v>94.512195121951208</c:v>
                </c:pt>
                <c:pt idx="38">
                  <c:v>95.601045296167229</c:v>
                </c:pt>
                <c:pt idx="39">
                  <c:v>96.47212543554005</c:v>
                </c:pt>
                <c:pt idx="40">
                  <c:v>96.254355400696852</c:v>
                </c:pt>
                <c:pt idx="41">
                  <c:v>94.947735191637619</c:v>
                </c:pt>
                <c:pt idx="42">
                  <c:v>89.939024390243887</c:v>
                </c:pt>
                <c:pt idx="43">
                  <c:v>89.067944250871065</c:v>
                </c:pt>
                <c:pt idx="44">
                  <c:v>89.285714285714278</c:v>
                </c:pt>
                <c:pt idx="45">
                  <c:v>89.285714285714278</c:v>
                </c:pt>
                <c:pt idx="46">
                  <c:v>90.810104529616723</c:v>
                </c:pt>
                <c:pt idx="47">
                  <c:v>92.552264808362352</c:v>
                </c:pt>
                <c:pt idx="48">
                  <c:v>96.254355400696852</c:v>
                </c:pt>
                <c:pt idx="49">
                  <c:v>97.560975609756085</c:v>
                </c:pt>
                <c:pt idx="50">
                  <c:v>96.907665505226475</c:v>
                </c:pt>
                <c:pt idx="51">
                  <c:v>96.036585365853654</c:v>
                </c:pt>
                <c:pt idx="52">
                  <c:v>96.689895470383277</c:v>
                </c:pt>
                <c:pt idx="53">
                  <c:v>98.432055749128921</c:v>
                </c:pt>
                <c:pt idx="54">
                  <c:v>100.60975609756098</c:v>
                </c:pt>
                <c:pt idx="55">
                  <c:v>101.69860627177701</c:v>
                </c:pt>
                <c:pt idx="56">
                  <c:v>101.91637630662019</c:v>
                </c:pt>
                <c:pt idx="57">
                  <c:v>100.17421602787455</c:v>
                </c:pt>
                <c:pt idx="58">
                  <c:v>103.00522648083621</c:v>
                </c:pt>
                <c:pt idx="59">
                  <c:v>101.91637630662018</c:v>
                </c:pt>
                <c:pt idx="60">
                  <c:v>102.56968641114982</c:v>
                </c:pt>
                <c:pt idx="61">
                  <c:v>102.3519163763066</c:v>
                </c:pt>
                <c:pt idx="62">
                  <c:v>103.00522648083621</c:v>
                </c:pt>
                <c:pt idx="63">
                  <c:v>103.00522648083621</c:v>
                </c:pt>
                <c:pt idx="64">
                  <c:v>101.698606271777</c:v>
                </c:pt>
                <c:pt idx="65">
                  <c:v>103.44076655052262</c:v>
                </c:pt>
                <c:pt idx="66">
                  <c:v>102.13414634146339</c:v>
                </c:pt>
                <c:pt idx="67">
                  <c:v>103.65853658536584</c:v>
                </c:pt>
                <c:pt idx="68">
                  <c:v>102.56968641114982</c:v>
                </c:pt>
                <c:pt idx="69">
                  <c:v>107.57839721254355</c:v>
                </c:pt>
                <c:pt idx="70">
                  <c:v>103.87630662020906</c:v>
                </c:pt>
                <c:pt idx="71">
                  <c:v>102.56968641114983</c:v>
                </c:pt>
                <c:pt idx="72">
                  <c:v>101.69860627177701</c:v>
                </c:pt>
                <c:pt idx="73">
                  <c:v>100.82752613240417</c:v>
                </c:pt>
                <c:pt idx="74">
                  <c:v>100.17421602787456</c:v>
                </c:pt>
                <c:pt idx="75">
                  <c:v>98.649825783972119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EC9-4EC8-A935-F78B79F0AF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94947152"/>
        <c:axId val="494947632"/>
        <c:extLst/>
      </c:lineChart>
      <c:dateAx>
        <c:axId val="494947152"/>
        <c:scaling>
          <c:orientation val="minMax"/>
        </c:scaling>
        <c:delete val="0"/>
        <c:axPos val="b"/>
        <c:numFmt formatCode="[$-409]yyyy;@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494947632"/>
        <c:crosses val="autoZero"/>
        <c:auto val="1"/>
        <c:lblOffset val="100"/>
        <c:baseTimeUnit val="months"/>
        <c:majorUnit val="12"/>
        <c:majorTimeUnit val="months"/>
      </c:dateAx>
      <c:valAx>
        <c:axId val="494947632"/>
        <c:scaling>
          <c:orientation val="minMax"/>
          <c:max val="120"/>
          <c:min val="6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4949471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280275571614154"/>
          <c:y val="7.8784980299084886E-2"/>
          <c:w val="0.87603322311983733"/>
          <c:h val="0.78741158129031619"/>
        </c:manualLayout>
      </c:layout>
      <c:lineChart>
        <c:grouping val="standard"/>
        <c:varyColors val="0"/>
        <c:ser>
          <c:idx val="0"/>
          <c:order val="0"/>
          <c:tx>
            <c:strRef>
              <c:f>Sheet1!$CE$74</c:f>
              <c:strCache>
                <c:ptCount val="1"/>
                <c:pt idx="0">
                  <c:v>México</c:v>
                </c:pt>
              </c:strCache>
            </c:strRef>
          </c:tx>
          <c:spPr>
            <a:ln w="28575" cap="rnd">
              <a:solidFill>
                <a:schemeClr val="accent6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Sheet1!$CD$75:$CD$197</c:f>
              <c:numCache>
                <c:formatCode>m/d/yyyy</c:formatCode>
                <c:ptCount val="123"/>
                <c:pt idx="0">
                  <c:v>42005</c:v>
                </c:pt>
                <c:pt idx="1">
                  <c:v>42036</c:v>
                </c:pt>
                <c:pt idx="2">
                  <c:v>42064</c:v>
                </c:pt>
                <c:pt idx="3">
                  <c:v>42095</c:v>
                </c:pt>
                <c:pt idx="4">
                  <c:v>42125</c:v>
                </c:pt>
                <c:pt idx="5">
                  <c:v>42156</c:v>
                </c:pt>
                <c:pt idx="6">
                  <c:v>42186</c:v>
                </c:pt>
                <c:pt idx="7">
                  <c:v>42217</c:v>
                </c:pt>
                <c:pt idx="8">
                  <c:v>42248</c:v>
                </c:pt>
                <c:pt idx="9">
                  <c:v>42278</c:v>
                </c:pt>
                <c:pt idx="10">
                  <c:v>42309</c:v>
                </c:pt>
                <c:pt idx="11">
                  <c:v>42339</c:v>
                </c:pt>
                <c:pt idx="12">
                  <c:v>42370</c:v>
                </c:pt>
                <c:pt idx="13">
                  <c:v>42401</c:v>
                </c:pt>
                <c:pt idx="14">
                  <c:v>42430</c:v>
                </c:pt>
                <c:pt idx="15">
                  <c:v>42461</c:v>
                </c:pt>
                <c:pt idx="16">
                  <c:v>42491</c:v>
                </c:pt>
                <c:pt idx="17">
                  <c:v>42522</c:v>
                </c:pt>
                <c:pt idx="18">
                  <c:v>42552</c:v>
                </c:pt>
                <c:pt idx="19">
                  <c:v>42583</c:v>
                </c:pt>
                <c:pt idx="20">
                  <c:v>42614</c:v>
                </c:pt>
                <c:pt idx="21">
                  <c:v>42644</c:v>
                </c:pt>
                <c:pt idx="22">
                  <c:v>42675</c:v>
                </c:pt>
                <c:pt idx="23">
                  <c:v>42705</c:v>
                </c:pt>
                <c:pt idx="24">
                  <c:v>42736</c:v>
                </c:pt>
                <c:pt idx="25">
                  <c:v>42767</c:v>
                </c:pt>
                <c:pt idx="26">
                  <c:v>42795</c:v>
                </c:pt>
                <c:pt idx="27">
                  <c:v>42826</c:v>
                </c:pt>
                <c:pt idx="28">
                  <c:v>42856</c:v>
                </c:pt>
                <c:pt idx="29">
                  <c:v>42887</c:v>
                </c:pt>
                <c:pt idx="30">
                  <c:v>42917</c:v>
                </c:pt>
                <c:pt idx="31">
                  <c:v>42948</c:v>
                </c:pt>
                <c:pt idx="32">
                  <c:v>42979</c:v>
                </c:pt>
                <c:pt idx="33">
                  <c:v>43009</c:v>
                </c:pt>
                <c:pt idx="34">
                  <c:v>43040</c:v>
                </c:pt>
                <c:pt idx="35">
                  <c:v>43070</c:v>
                </c:pt>
                <c:pt idx="36">
                  <c:v>43101</c:v>
                </c:pt>
                <c:pt idx="37">
                  <c:v>43132</c:v>
                </c:pt>
                <c:pt idx="38">
                  <c:v>43160</c:v>
                </c:pt>
                <c:pt idx="39">
                  <c:v>43191</c:v>
                </c:pt>
                <c:pt idx="40">
                  <c:v>43221</c:v>
                </c:pt>
                <c:pt idx="41">
                  <c:v>43252</c:v>
                </c:pt>
                <c:pt idx="42">
                  <c:v>43282</c:v>
                </c:pt>
                <c:pt idx="43">
                  <c:v>43313</c:v>
                </c:pt>
                <c:pt idx="44">
                  <c:v>43344</c:v>
                </c:pt>
                <c:pt idx="45">
                  <c:v>43374</c:v>
                </c:pt>
                <c:pt idx="46">
                  <c:v>43405</c:v>
                </c:pt>
                <c:pt idx="47">
                  <c:v>43435</c:v>
                </c:pt>
                <c:pt idx="48">
                  <c:v>43466</c:v>
                </c:pt>
                <c:pt idx="49">
                  <c:v>43497</c:v>
                </c:pt>
                <c:pt idx="50">
                  <c:v>43525</c:v>
                </c:pt>
                <c:pt idx="51">
                  <c:v>43556</c:v>
                </c:pt>
                <c:pt idx="52">
                  <c:v>43586</c:v>
                </c:pt>
                <c:pt idx="53">
                  <c:v>43617</c:v>
                </c:pt>
                <c:pt idx="54">
                  <c:v>43647</c:v>
                </c:pt>
                <c:pt idx="55">
                  <c:v>43678</c:v>
                </c:pt>
                <c:pt idx="56">
                  <c:v>43709</c:v>
                </c:pt>
                <c:pt idx="57">
                  <c:v>43739</c:v>
                </c:pt>
                <c:pt idx="58">
                  <c:v>43770</c:v>
                </c:pt>
                <c:pt idx="59">
                  <c:v>43800</c:v>
                </c:pt>
                <c:pt idx="60">
                  <c:v>43831</c:v>
                </c:pt>
                <c:pt idx="61">
                  <c:v>43862</c:v>
                </c:pt>
                <c:pt idx="62">
                  <c:v>43891</c:v>
                </c:pt>
                <c:pt idx="63">
                  <c:v>43922</c:v>
                </c:pt>
                <c:pt idx="64">
                  <c:v>43952</c:v>
                </c:pt>
                <c:pt idx="65">
                  <c:v>43983</c:v>
                </c:pt>
                <c:pt idx="66">
                  <c:v>44013</c:v>
                </c:pt>
                <c:pt idx="67">
                  <c:v>44044</c:v>
                </c:pt>
                <c:pt idx="68">
                  <c:v>44075</c:v>
                </c:pt>
                <c:pt idx="69">
                  <c:v>44105</c:v>
                </c:pt>
                <c:pt idx="70">
                  <c:v>44136</c:v>
                </c:pt>
                <c:pt idx="71">
                  <c:v>44166</c:v>
                </c:pt>
                <c:pt idx="72">
                  <c:v>44197</c:v>
                </c:pt>
                <c:pt idx="73">
                  <c:v>44228</c:v>
                </c:pt>
                <c:pt idx="74">
                  <c:v>44256</c:v>
                </c:pt>
                <c:pt idx="75">
                  <c:v>44287</c:v>
                </c:pt>
                <c:pt idx="76">
                  <c:v>44317</c:v>
                </c:pt>
                <c:pt idx="77">
                  <c:v>44348</c:v>
                </c:pt>
                <c:pt idx="78">
                  <c:v>44378</c:v>
                </c:pt>
                <c:pt idx="79">
                  <c:v>44409</c:v>
                </c:pt>
                <c:pt idx="80">
                  <c:v>44440</c:v>
                </c:pt>
                <c:pt idx="81">
                  <c:v>44470</c:v>
                </c:pt>
                <c:pt idx="82">
                  <c:v>44501</c:v>
                </c:pt>
                <c:pt idx="83">
                  <c:v>44531</c:v>
                </c:pt>
                <c:pt idx="84">
                  <c:v>44562</c:v>
                </c:pt>
                <c:pt idx="85">
                  <c:v>44593</c:v>
                </c:pt>
                <c:pt idx="86">
                  <c:v>44621</c:v>
                </c:pt>
                <c:pt idx="87">
                  <c:v>44652</c:v>
                </c:pt>
                <c:pt idx="88">
                  <c:v>44682</c:v>
                </c:pt>
                <c:pt idx="89">
                  <c:v>44713</c:v>
                </c:pt>
                <c:pt idx="90">
                  <c:v>44743</c:v>
                </c:pt>
                <c:pt idx="91">
                  <c:v>44774</c:v>
                </c:pt>
                <c:pt idx="92">
                  <c:v>44805</c:v>
                </c:pt>
                <c:pt idx="93">
                  <c:v>44835</c:v>
                </c:pt>
                <c:pt idx="94">
                  <c:v>44866</c:v>
                </c:pt>
                <c:pt idx="95">
                  <c:v>44896</c:v>
                </c:pt>
                <c:pt idx="96">
                  <c:v>44927</c:v>
                </c:pt>
                <c:pt idx="97">
                  <c:v>44958</c:v>
                </c:pt>
                <c:pt idx="98">
                  <c:v>44986</c:v>
                </c:pt>
                <c:pt idx="99">
                  <c:v>45017</c:v>
                </c:pt>
                <c:pt idx="100">
                  <c:v>45047</c:v>
                </c:pt>
                <c:pt idx="101">
                  <c:v>45078</c:v>
                </c:pt>
                <c:pt idx="102">
                  <c:v>45108</c:v>
                </c:pt>
                <c:pt idx="103">
                  <c:v>45139</c:v>
                </c:pt>
                <c:pt idx="104">
                  <c:v>45170</c:v>
                </c:pt>
                <c:pt idx="105">
                  <c:v>45200</c:v>
                </c:pt>
                <c:pt idx="106">
                  <c:v>45231</c:v>
                </c:pt>
                <c:pt idx="107">
                  <c:v>45261</c:v>
                </c:pt>
                <c:pt idx="108">
                  <c:v>45292</c:v>
                </c:pt>
                <c:pt idx="109">
                  <c:v>45323</c:v>
                </c:pt>
                <c:pt idx="110">
                  <c:v>45352</c:v>
                </c:pt>
                <c:pt idx="111">
                  <c:v>45383</c:v>
                </c:pt>
                <c:pt idx="112">
                  <c:v>45413</c:v>
                </c:pt>
                <c:pt idx="113">
                  <c:v>45444</c:v>
                </c:pt>
                <c:pt idx="114">
                  <c:v>45474</c:v>
                </c:pt>
                <c:pt idx="115">
                  <c:v>45505</c:v>
                </c:pt>
                <c:pt idx="116">
                  <c:v>45536</c:v>
                </c:pt>
                <c:pt idx="117">
                  <c:v>45566</c:v>
                </c:pt>
                <c:pt idx="118">
                  <c:v>45597</c:v>
                </c:pt>
                <c:pt idx="119">
                  <c:v>45627</c:v>
                </c:pt>
                <c:pt idx="120">
                  <c:v>45658</c:v>
                </c:pt>
                <c:pt idx="121">
                  <c:v>45689</c:v>
                </c:pt>
                <c:pt idx="122">
                  <c:v>45717</c:v>
                </c:pt>
              </c:numCache>
            </c:numRef>
          </c:cat>
          <c:val>
            <c:numRef>
              <c:f>Sheet1!$CE$75:$CE$197</c:f>
              <c:numCache>
                <c:formatCode>0%</c:formatCode>
                <c:ptCount val="123"/>
                <c:pt idx="0">
                  <c:v>0</c:v>
                </c:pt>
                <c:pt idx="1">
                  <c:v>2.9110797055299713E-2</c:v>
                </c:pt>
                <c:pt idx="2">
                  <c:v>1.7453569825371745E-2</c:v>
                </c:pt>
                <c:pt idx="3">
                  <c:v>-1.0397874267326301E-3</c:v>
                </c:pt>
                <c:pt idx="4">
                  <c:v>-8.7551659745179217E-3</c:v>
                </c:pt>
                <c:pt idx="5">
                  <c:v>-3.7009415185862336E-2</c:v>
                </c:pt>
                <c:pt idx="6">
                  <c:v>-6.9941340254253526E-2</c:v>
                </c:pt>
                <c:pt idx="7">
                  <c:v>-0.10057465632931482</c:v>
                </c:pt>
                <c:pt idx="8">
                  <c:v>-0.1394249627326859</c:v>
                </c:pt>
                <c:pt idx="9">
                  <c:v>-0.18218954600649412</c:v>
                </c:pt>
                <c:pt idx="10">
                  <c:v>-0.22459962910052284</c:v>
                </c:pt>
                <c:pt idx="11">
                  <c:v>-0.23527491639504106</c:v>
                </c:pt>
                <c:pt idx="12">
                  <c:v>-0.24144612414071645</c:v>
                </c:pt>
                <c:pt idx="13">
                  <c:v>-0.26087558234468305</c:v>
                </c:pt>
                <c:pt idx="14">
                  <c:v>-0.263600772086443</c:v>
                </c:pt>
                <c:pt idx="15">
                  <c:v>-0.25262694964180082</c:v>
                </c:pt>
                <c:pt idx="16">
                  <c:v>-0.26128950857450789</c:v>
                </c:pt>
                <c:pt idx="17">
                  <c:v>-0.27053366306953308</c:v>
                </c:pt>
                <c:pt idx="18">
                  <c:v>-0.26414509178189322</c:v>
                </c:pt>
                <c:pt idx="19">
                  <c:v>-0.25979673383835761</c:v>
                </c:pt>
                <c:pt idx="20">
                  <c:v>-0.27700054754106662</c:v>
                </c:pt>
                <c:pt idx="21">
                  <c:v>-0.29483327883601007</c:v>
                </c:pt>
                <c:pt idx="22">
                  <c:v>-0.28334545579024095</c:v>
                </c:pt>
                <c:pt idx="23">
                  <c:v>-0.30722396974422866</c:v>
                </c:pt>
                <c:pt idx="24">
                  <c:v>-0.31831274043856711</c:v>
                </c:pt>
                <c:pt idx="25">
                  <c:v>-0.32909423052433512</c:v>
                </c:pt>
                <c:pt idx="26">
                  <c:v>-0.3154089703803149</c:v>
                </c:pt>
                <c:pt idx="27">
                  <c:v>-0.32797222606331417</c:v>
                </c:pt>
                <c:pt idx="28">
                  <c:v>-0.32754591101288683</c:v>
                </c:pt>
                <c:pt idx="29">
                  <c:v>-0.31819891749805934</c:v>
                </c:pt>
                <c:pt idx="30">
                  <c:v>-0.33274837168411653</c:v>
                </c:pt>
                <c:pt idx="31">
                  <c:v>-0.3491792143257611</c:v>
                </c:pt>
                <c:pt idx="32">
                  <c:v>-0.32399434664808141</c:v>
                </c:pt>
                <c:pt idx="33">
                  <c:v>-0.31959901920204503</c:v>
                </c:pt>
                <c:pt idx="34">
                  <c:v>-0.32253119463436464</c:v>
                </c:pt>
                <c:pt idx="35">
                  <c:v>-0.31288006547229458</c:v>
                </c:pt>
                <c:pt idx="36">
                  <c:v>-0.31867234792440086</c:v>
                </c:pt>
                <c:pt idx="37">
                  <c:v>-0.2918202322252989</c:v>
                </c:pt>
                <c:pt idx="38">
                  <c:v>-0.30767256869512893</c:v>
                </c:pt>
                <c:pt idx="39">
                  <c:v>-0.30436304479137449</c:v>
                </c:pt>
                <c:pt idx="40">
                  <c:v>-0.31192812336238107</c:v>
                </c:pt>
                <c:pt idx="41">
                  <c:v>-0.29787235516805777</c:v>
                </c:pt>
                <c:pt idx="42">
                  <c:v>-0.28226195670057197</c:v>
                </c:pt>
                <c:pt idx="43">
                  <c:v>-0.26165005555458704</c:v>
                </c:pt>
                <c:pt idx="44">
                  <c:v>-0.25353231992792385</c:v>
                </c:pt>
                <c:pt idx="45">
                  <c:v>-0.22368706586585246</c:v>
                </c:pt>
                <c:pt idx="46">
                  <c:v>-0.21647329215223834</c:v>
                </c:pt>
                <c:pt idx="47">
                  <c:v>-0.21438760277153165</c:v>
                </c:pt>
                <c:pt idx="48">
                  <c:v>-0.19766345037381883</c:v>
                </c:pt>
                <c:pt idx="49">
                  <c:v>-0.21558363104345929</c:v>
                </c:pt>
                <c:pt idx="50">
                  <c:v>-0.20749020938893764</c:v>
                </c:pt>
                <c:pt idx="51">
                  <c:v>-0.20705160276684964</c:v>
                </c:pt>
                <c:pt idx="52">
                  <c:v>-0.19948147072402478</c:v>
                </c:pt>
                <c:pt idx="53">
                  <c:v>-0.20432719796298046</c:v>
                </c:pt>
                <c:pt idx="54">
                  <c:v>-0.19965315331197275</c:v>
                </c:pt>
                <c:pt idx="55">
                  <c:v>-0.21597617813529141</c:v>
                </c:pt>
                <c:pt idx="56">
                  <c:v>-0.22566989365110984</c:v>
                </c:pt>
                <c:pt idx="57">
                  <c:v>-0.25326872493346658</c:v>
                </c:pt>
                <c:pt idx="58">
                  <c:v>-0.25766831744025409</c:v>
                </c:pt>
                <c:pt idx="59">
                  <c:v>-0.24792643243945192</c:v>
                </c:pt>
                <c:pt idx="60">
                  <c:v>-0.24484378510811639</c:v>
                </c:pt>
                <c:pt idx="61">
                  <c:v>-0.26460696347681734</c:v>
                </c:pt>
                <c:pt idx="62">
                  <c:v>-0.25911783028982555</c:v>
                </c:pt>
                <c:pt idx="63">
                  <c:v>-0.27644193051452276</c:v>
                </c:pt>
                <c:pt idx="64">
                  <c:v>-0.29623786093769083</c:v>
                </c:pt>
                <c:pt idx="65">
                  <c:v>-0.30241085215950281</c:v>
                </c:pt>
                <c:pt idx="66">
                  <c:v>-0.31514080468557354</c:v>
                </c:pt>
                <c:pt idx="67">
                  <c:v>-0.30891539628390846</c:v>
                </c:pt>
                <c:pt idx="68">
                  <c:v>-0.31003677036339311</c:v>
                </c:pt>
                <c:pt idx="69">
                  <c:v>-0.28474154076559571</c:v>
                </c:pt>
                <c:pt idx="70">
                  <c:v>-0.26788818446521107</c:v>
                </c:pt>
                <c:pt idx="71">
                  <c:v>-0.27057310967171833</c:v>
                </c:pt>
                <c:pt idx="72">
                  <c:v>-0.2648111358944058</c:v>
                </c:pt>
                <c:pt idx="73">
                  <c:v>-0.20451849357866719</c:v>
                </c:pt>
                <c:pt idx="74">
                  <c:v>-0.17823205413736076</c:v>
                </c:pt>
                <c:pt idx="75">
                  <c:v>-0.11922137689987763</c:v>
                </c:pt>
                <c:pt idx="76">
                  <c:v>-6.1948762279630504E-2</c:v>
                </c:pt>
                <c:pt idx="77">
                  <c:v>-2.7356474762285644E-5</c:v>
                </c:pt>
                <c:pt idx="78">
                  <c:v>5.2099024728737217E-2</c:v>
                </c:pt>
                <c:pt idx="79">
                  <c:v>0.14513249273165316</c:v>
                </c:pt>
                <c:pt idx="80">
                  <c:v>0.21650469487763188</c:v>
                </c:pt>
                <c:pt idx="81">
                  <c:v>0.29119244341542955</c:v>
                </c:pt>
                <c:pt idx="82">
                  <c:v>0.36393553437778847</c:v>
                </c:pt>
                <c:pt idx="83">
                  <c:v>0.43086158608589498</c:v>
                </c:pt>
                <c:pt idx="84">
                  <c:v>0.52452733718908118</c:v>
                </c:pt>
                <c:pt idx="85">
                  <c:v>0.54479566824175629</c:v>
                </c:pt>
                <c:pt idx="86">
                  <c:v>0.56146527092924037</c:v>
                </c:pt>
                <c:pt idx="87">
                  <c:v>0.5880627472195098</c:v>
                </c:pt>
                <c:pt idx="88">
                  <c:v>0.62142951572324312</c:v>
                </c:pt>
                <c:pt idx="89">
                  <c:v>0.66407200295010227</c:v>
                </c:pt>
                <c:pt idx="90">
                  <c:v>0.74198455072392733</c:v>
                </c:pt>
                <c:pt idx="91">
                  <c:v>0.77163791004736448</c:v>
                </c:pt>
                <c:pt idx="92">
                  <c:v>0.82120038714317645</c:v>
                </c:pt>
                <c:pt idx="93">
                  <c:v>0.82778703195045777</c:v>
                </c:pt>
                <c:pt idx="94">
                  <c:v>0.83757947424509294</c:v>
                </c:pt>
                <c:pt idx="95">
                  <c:v>0.87543768514494558</c:v>
                </c:pt>
                <c:pt idx="96">
                  <c:v>0.8964048974574248</c:v>
                </c:pt>
                <c:pt idx="97">
                  <c:v>0.85580144443124506</c:v>
                </c:pt>
                <c:pt idx="98">
                  <c:v>0.92453280640012792</c:v>
                </c:pt>
                <c:pt idx="99">
                  <c:v>0.9690533356770098</c:v>
                </c:pt>
                <c:pt idx="100">
                  <c:v>1.0477424197275844</c:v>
                </c:pt>
                <c:pt idx="101">
                  <c:v>1.104523682330711</c:v>
                </c:pt>
                <c:pt idx="102">
                  <c:v>1.1577877389676332</c:v>
                </c:pt>
                <c:pt idx="103">
                  <c:v>1.2336533493276358</c:v>
                </c:pt>
                <c:pt idx="104">
                  <c:v>1.2827329593765346</c:v>
                </c:pt>
                <c:pt idx="105">
                  <c:v>1.3443163869022703</c:v>
                </c:pt>
                <c:pt idx="106">
                  <c:v>1.3917721236945626</c:v>
                </c:pt>
                <c:pt idx="107">
                  <c:v>1.3909886271720915</c:v>
                </c:pt>
                <c:pt idx="108">
                  <c:v>1.429291303942801</c:v>
                </c:pt>
                <c:pt idx="109">
                  <c:v>1.5334719406298545</c:v>
                </c:pt>
                <c:pt idx="110">
                  <c:v>1.5155824281087757</c:v>
                </c:pt>
                <c:pt idx="111">
                  <c:v>1.5481788616924141</c:v>
                </c:pt>
                <c:pt idx="112">
                  <c:v>1.6005222886422268</c:v>
                </c:pt>
                <c:pt idx="113">
                  <c:v>1.6830775043904902</c:v>
                </c:pt>
                <c:pt idx="114">
                  <c:v>1.7301605259288084</c:v>
                </c:pt>
                <c:pt idx="115">
                  <c:v>1.8242711996255623</c:v>
                </c:pt>
                <c:pt idx="116">
                  <c:v>1.88610382756572</c:v>
                </c:pt>
                <c:pt idx="117">
                  <c:v>1.9255752785923006</c:v>
                </c:pt>
                <c:pt idx="118">
                  <c:v>1.9271389738561482</c:v>
                </c:pt>
                <c:pt idx="119">
                  <c:v>1.9530754733984299</c:v>
                </c:pt>
                <c:pt idx="120">
                  <c:v>1.9834044628015408</c:v>
                </c:pt>
                <c:pt idx="121">
                  <c:v>1.9112652651946791</c:v>
                </c:pt>
                <c:pt idx="122">
                  <c:v>1.9404137427419101</c:v>
                </c:pt>
              </c:numCache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0-53AA-4A8B-B6C5-C6F9A960D498}"/>
            </c:ext>
          </c:extLst>
        </c:ser>
        <c:ser>
          <c:idx val="1"/>
          <c:order val="1"/>
          <c:tx>
            <c:strRef>
              <c:f>Sheet1!$CF$74</c:f>
              <c:strCache>
                <c:ptCount val="1"/>
                <c:pt idx="0">
                  <c:v>Estados Unidos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Sheet1!$CD$75:$CD$197</c:f>
              <c:numCache>
                <c:formatCode>m/d/yyyy</c:formatCode>
                <c:ptCount val="123"/>
                <c:pt idx="0">
                  <c:v>42005</c:v>
                </c:pt>
                <c:pt idx="1">
                  <c:v>42036</c:v>
                </c:pt>
                <c:pt idx="2">
                  <c:v>42064</c:v>
                </c:pt>
                <c:pt idx="3">
                  <c:v>42095</c:v>
                </c:pt>
                <c:pt idx="4">
                  <c:v>42125</c:v>
                </c:pt>
                <c:pt idx="5">
                  <c:v>42156</c:v>
                </c:pt>
                <c:pt idx="6">
                  <c:v>42186</c:v>
                </c:pt>
                <c:pt idx="7">
                  <c:v>42217</c:v>
                </c:pt>
                <c:pt idx="8">
                  <c:v>42248</c:v>
                </c:pt>
                <c:pt idx="9">
                  <c:v>42278</c:v>
                </c:pt>
                <c:pt idx="10">
                  <c:v>42309</c:v>
                </c:pt>
                <c:pt idx="11">
                  <c:v>42339</c:v>
                </c:pt>
                <c:pt idx="12">
                  <c:v>42370</c:v>
                </c:pt>
                <c:pt idx="13">
                  <c:v>42401</c:v>
                </c:pt>
                <c:pt idx="14">
                  <c:v>42430</c:v>
                </c:pt>
                <c:pt idx="15">
                  <c:v>42461</c:v>
                </c:pt>
                <c:pt idx="16">
                  <c:v>42491</c:v>
                </c:pt>
                <c:pt idx="17">
                  <c:v>42522</c:v>
                </c:pt>
                <c:pt idx="18">
                  <c:v>42552</c:v>
                </c:pt>
                <c:pt idx="19">
                  <c:v>42583</c:v>
                </c:pt>
                <c:pt idx="20">
                  <c:v>42614</c:v>
                </c:pt>
                <c:pt idx="21">
                  <c:v>42644</c:v>
                </c:pt>
                <c:pt idx="22">
                  <c:v>42675</c:v>
                </c:pt>
                <c:pt idx="23">
                  <c:v>42705</c:v>
                </c:pt>
                <c:pt idx="24">
                  <c:v>42736</c:v>
                </c:pt>
                <c:pt idx="25">
                  <c:v>42767</c:v>
                </c:pt>
                <c:pt idx="26">
                  <c:v>42795</c:v>
                </c:pt>
                <c:pt idx="27">
                  <c:v>42826</c:v>
                </c:pt>
                <c:pt idx="28">
                  <c:v>42856</c:v>
                </c:pt>
                <c:pt idx="29">
                  <c:v>42887</c:v>
                </c:pt>
                <c:pt idx="30">
                  <c:v>42917</c:v>
                </c:pt>
                <c:pt idx="31">
                  <c:v>42948</c:v>
                </c:pt>
                <c:pt idx="32">
                  <c:v>42979</c:v>
                </c:pt>
                <c:pt idx="33">
                  <c:v>43009</c:v>
                </c:pt>
                <c:pt idx="34">
                  <c:v>43040</c:v>
                </c:pt>
                <c:pt idx="35">
                  <c:v>43070</c:v>
                </c:pt>
                <c:pt idx="36">
                  <c:v>43101</c:v>
                </c:pt>
                <c:pt idx="37">
                  <c:v>43132</c:v>
                </c:pt>
                <c:pt idx="38">
                  <c:v>43160</c:v>
                </c:pt>
                <c:pt idx="39">
                  <c:v>43191</c:v>
                </c:pt>
                <c:pt idx="40">
                  <c:v>43221</c:v>
                </c:pt>
                <c:pt idx="41">
                  <c:v>43252</c:v>
                </c:pt>
                <c:pt idx="42">
                  <c:v>43282</c:v>
                </c:pt>
                <c:pt idx="43">
                  <c:v>43313</c:v>
                </c:pt>
                <c:pt idx="44">
                  <c:v>43344</c:v>
                </c:pt>
                <c:pt idx="45">
                  <c:v>43374</c:v>
                </c:pt>
                <c:pt idx="46">
                  <c:v>43405</c:v>
                </c:pt>
                <c:pt idx="47">
                  <c:v>43435</c:v>
                </c:pt>
                <c:pt idx="48">
                  <c:v>43466</c:v>
                </c:pt>
                <c:pt idx="49">
                  <c:v>43497</c:v>
                </c:pt>
                <c:pt idx="50">
                  <c:v>43525</c:v>
                </c:pt>
                <c:pt idx="51">
                  <c:v>43556</c:v>
                </c:pt>
                <c:pt idx="52">
                  <c:v>43586</c:v>
                </c:pt>
                <c:pt idx="53">
                  <c:v>43617</c:v>
                </c:pt>
                <c:pt idx="54">
                  <c:v>43647</c:v>
                </c:pt>
                <c:pt idx="55">
                  <c:v>43678</c:v>
                </c:pt>
                <c:pt idx="56">
                  <c:v>43709</c:v>
                </c:pt>
                <c:pt idx="57">
                  <c:v>43739</c:v>
                </c:pt>
                <c:pt idx="58">
                  <c:v>43770</c:v>
                </c:pt>
                <c:pt idx="59">
                  <c:v>43800</c:v>
                </c:pt>
                <c:pt idx="60">
                  <c:v>43831</c:v>
                </c:pt>
                <c:pt idx="61">
                  <c:v>43862</c:v>
                </c:pt>
                <c:pt idx="62">
                  <c:v>43891</c:v>
                </c:pt>
                <c:pt idx="63">
                  <c:v>43922</c:v>
                </c:pt>
                <c:pt idx="64">
                  <c:v>43952</c:v>
                </c:pt>
                <c:pt idx="65">
                  <c:v>43983</c:v>
                </c:pt>
                <c:pt idx="66">
                  <c:v>44013</c:v>
                </c:pt>
                <c:pt idx="67">
                  <c:v>44044</c:v>
                </c:pt>
                <c:pt idx="68">
                  <c:v>44075</c:v>
                </c:pt>
                <c:pt idx="69">
                  <c:v>44105</c:v>
                </c:pt>
                <c:pt idx="70">
                  <c:v>44136</c:v>
                </c:pt>
                <c:pt idx="71">
                  <c:v>44166</c:v>
                </c:pt>
                <c:pt idx="72">
                  <c:v>44197</c:v>
                </c:pt>
                <c:pt idx="73">
                  <c:v>44228</c:v>
                </c:pt>
                <c:pt idx="74">
                  <c:v>44256</c:v>
                </c:pt>
                <c:pt idx="75">
                  <c:v>44287</c:v>
                </c:pt>
                <c:pt idx="76">
                  <c:v>44317</c:v>
                </c:pt>
                <c:pt idx="77">
                  <c:v>44348</c:v>
                </c:pt>
                <c:pt idx="78">
                  <c:v>44378</c:v>
                </c:pt>
                <c:pt idx="79">
                  <c:v>44409</c:v>
                </c:pt>
                <c:pt idx="80">
                  <c:v>44440</c:v>
                </c:pt>
                <c:pt idx="81">
                  <c:v>44470</c:v>
                </c:pt>
                <c:pt idx="82">
                  <c:v>44501</c:v>
                </c:pt>
                <c:pt idx="83">
                  <c:v>44531</c:v>
                </c:pt>
                <c:pt idx="84">
                  <c:v>44562</c:v>
                </c:pt>
                <c:pt idx="85">
                  <c:v>44593</c:v>
                </c:pt>
                <c:pt idx="86">
                  <c:v>44621</c:v>
                </c:pt>
                <c:pt idx="87">
                  <c:v>44652</c:v>
                </c:pt>
                <c:pt idx="88">
                  <c:v>44682</c:v>
                </c:pt>
                <c:pt idx="89">
                  <c:v>44713</c:v>
                </c:pt>
                <c:pt idx="90">
                  <c:v>44743</c:v>
                </c:pt>
                <c:pt idx="91">
                  <c:v>44774</c:v>
                </c:pt>
                <c:pt idx="92">
                  <c:v>44805</c:v>
                </c:pt>
                <c:pt idx="93">
                  <c:v>44835</c:v>
                </c:pt>
                <c:pt idx="94">
                  <c:v>44866</c:v>
                </c:pt>
                <c:pt idx="95">
                  <c:v>44896</c:v>
                </c:pt>
                <c:pt idx="96">
                  <c:v>44927</c:v>
                </c:pt>
                <c:pt idx="97">
                  <c:v>44958</c:v>
                </c:pt>
                <c:pt idx="98">
                  <c:v>44986</c:v>
                </c:pt>
                <c:pt idx="99">
                  <c:v>45017</c:v>
                </c:pt>
                <c:pt idx="100">
                  <c:v>45047</c:v>
                </c:pt>
                <c:pt idx="101">
                  <c:v>45078</c:v>
                </c:pt>
                <c:pt idx="102">
                  <c:v>45108</c:v>
                </c:pt>
                <c:pt idx="103">
                  <c:v>45139</c:v>
                </c:pt>
                <c:pt idx="104">
                  <c:v>45170</c:v>
                </c:pt>
                <c:pt idx="105">
                  <c:v>45200</c:v>
                </c:pt>
                <c:pt idx="106">
                  <c:v>45231</c:v>
                </c:pt>
                <c:pt idx="107">
                  <c:v>45261</c:v>
                </c:pt>
                <c:pt idx="108">
                  <c:v>45292</c:v>
                </c:pt>
                <c:pt idx="109">
                  <c:v>45323</c:v>
                </c:pt>
                <c:pt idx="110">
                  <c:v>45352</c:v>
                </c:pt>
                <c:pt idx="111">
                  <c:v>45383</c:v>
                </c:pt>
                <c:pt idx="112">
                  <c:v>45413</c:v>
                </c:pt>
                <c:pt idx="113">
                  <c:v>45444</c:v>
                </c:pt>
                <c:pt idx="114">
                  <c:v>45474</c:v>
                </c:pt>
                <c:pt idx="115">
                  <c:v>45505</c:v>
                </c:pt>
                <c:pt idx="116">
                  <c:v>45536</c:v>
                </c:pt>
                <c:pt idx="117">
                  <c:v>45566</c:v>
                </c:pt>
                <c:pt idx="118">
                  <c:v>45597</c:v>
                </c:pt>
                <c:pt idx="119">
                  <c:v>45627</c:v>
                </c:pt>
                <c:pt idx="120">
                  <c:v>45658</c:v>
                </c:pt>
                <c:pt idx="121">
                  <c:v>45689</c:v>
                </c:pt>
                <c:pt idx="122">
                  <c:v>45717</c:v>
                </c:pt>
              </c:numCache>
            </c:numRef>
          </c:cat>
          <c:val>
            <c:numRef>
              <c:f>Sheet1!$CF$75:$CF$197</c:f>
              <c:numCache>
                <c:formatCode>0%</c:formatCode>
                <c:ptCount val="123"/>
                <c:pt idx="0">
                  <c:v>0</c:v>
                </c:pt>
                <c:pt idx="1">
                  <c:v>4.1364606077900705E-2</c:v>
                </c:pt>
                <c:pt idx="2">
                  <c:v>2.6395418966449428E-2</c:v>
                </c:pt>
                <c:pt idx="3">
                  <c:v>2.9875374946905852E-2</c:v>
                </c:pt>
                <c:pt idx="4">
                  <c:v>4.1406040516829563E-2</c:v>
                </c:pt>
                <c:pt idx="5">
                  <c:v>5.7831492968399803E-2</c:v>
                </c:pt>
                <c:pt idx="6">
                  <c:v>7.2155460475088085E-2</c:v>
                </c:pt>
                <c:pt idx="7">
                  <c:v>8.1347927186028249E-2</c:v>
                </c:pt>
                <c:pt idx="8">
                  <c:v>8.8438808858993093E-2</c:v>
                </c:pt>
                <c:pt idx="9">
                  <c:v>8.5191282515323791E-2</c:v>
                </c:pt>
                <c:pt idx="10">
                  <c:v>7.7507363135714658E-2</c:v>
                </c:pt>
                <c:pt idx="11">
                  <c:v>8.1344792465673804E-2</c:v>
                </c:pt>
                <c:pt idx="12">
                  <c:v>8.0687037494958674E-2</c:v>
                </c:pt>
                <c:pt idx="13">
                  <c:v>6.6628390996474426E-2</c:v>
                </c:pt>
                <c:pt idx="14">
                  <c:v>8.1712918552123454E-2</c:v>
                </c:pt>
                <c:pt idx="15">
                  <c:v>8.1368425665465913E-2</c:v>
                </c:pt>
                <c:pt idx="16">
                  <c:v>7.4162870119473465E-2</c:v>
                </c:pt>
                <c:pt idx="17">
                  <c:v>6.6848491019646308E-2</c:v>
                </c:pt>
                <c:pt idx="18">
                  <c:v>5.8132446726935141E-2</c:v>
                </c:pt>
                <c:pt idx="19">
                  <c:v>5.5914563085324859E-2</c:v>
                </c:pt>
                <c:pt idx="20">
                  <c:v>5.1885835446328486E-2</c:v>
                </c:pt>
                <c:pt idx="21">
                  <c:v>5.5373290791883537E-2</c:v>
                </c:pt>
                <c:pt idx="22">
                  <c:v>6.980898416148193E-2</c:v>
                </c:pt>
                <c:pt idx="23">
                  <c:v>7.1972067469672399E-2</c:v>
                </c:pt>
                <c:pt idx="24">
                  <c:v>8.394424064350986E-2</c:v>
                </c:pt>
                <c:pt idx="25">
                  <c:v>6.3599854863297056E-2</c:v>
                </c:pt>
                <c:pt idx="26">
                  <c:v>8.0934418012562334E-2</c:v>
                </c:pt>
                <c:pt idx="27">
                  <c:v>9.2798875687512633E-2</c:v>
                </c:pt>
                <c:pt idx="28">
                  <c:v>9.9587978346601602E-2</c:v>
                </c:pt>
                <c:pt idx="29">
                  <c:v>0.10794230251078489</c:v>
                </c:pt>
                <c:pt idx="30">
                  <c:v>0.10769521211667168</c:v>
                </c:pt>
                <c:pt idx="31">
                  <c:v>0.10713502027570769</c:v>
                </c:pt>
                <c:pt idx="32">
                  <c:v>0.11569122888734881</c:v>
                </c:pt>
                <c:pt idx="33">
                  <c:v>0.11557318671086733</c:v>
                </c:pt>
                <c:pt idx="34">
                  <c:v>0.11572623559200565</c:v>
                </c:pt>
                <c:pt idx="35">
                  <c:v>0.12212289403514447</c:v>
                </c:pt>
                <c:pt idx="36">
                  <c:v>0.11602606362061806</c:v>
                </c:pt>
                <c:pt idx="37">
                  <c:v>0.16143662721598445</c:v>
                </c:pt>
                <c:pt idx="38">
                  <c:v>0.13553343932197096</c:v>
                </c:pt>
                <c:pt idx="39">
                  <c:v>0.13093270465806511</c:v>
                </c:pt>
                <c:pt idx="40">
                  <c:v>0.13737522390081408</c:v>
                </c:pt>
                <c:pt idx="41">
                  <c:v>0.15244002481683311</c:v>
                </c:pt>
                <c:pt idx="42">
                  <c:v>0.16278533652260221</c:v>
                </c:pt>
                <c:pt idx="43">
                  <c:v>0.17232620619582634</c:v>
                </c:pt>
                <c:pt idx="44">
                  <c:v>0.18644580225907575</c:v>
                </c:pt>
                <c:pt idx="45">
                  <c:v>0.20144890266800616</c:v>
                </c:pt>
                <c:pt idx="46">
                  <c:v>0.2093669599072969</c:v>
                </c:pt>
                <c:pt idx="47">
                  <c:v>0.21374604500930644</c:v>
                </c:pt>
                <c:pt idx="48">
                  <c:v>0.2354036296058564</c:v>
                </c:pt>
                <c:pt idx="49">
                  <c:v>0.20824839616192065</c:v>
                </c:pt>
                <c:pt idx="50">
                  <c:v>0.22814732598308837</c:v>
                </c:pt>
                <c:pt idx="51">
                  <c:v>0.22521438939731625</c:v>
                </c:pt>
                <c:pt idx="52">
                  <c:v>0.24373565654449009</c:v>
                </c:pt>
                <c:pt idx="53">
                  <c:v>0.24172202140270543</c:v>
                </c:pt>
                <c:pt idx="54">
                  <c:v>0.24908360547913616</c:v>
                </c:pt>
                <c:pt idx="55">
                  <c:v>0.24235382638473082</c:v>
                </c:pt>
                <c:pt idx="56">
                  <c:v>0.22009858173369892</c:v>
                </c:pt>
                <c:pt idx="57">
                  <c:v>0.2037934527022533</c:v>
                </c:pt>
                <c:pt idx="58">
                  <c:v>0.19311648746582505</c:v>
                </c:pt>
                <c:pt idx="59">
                  <c:v>0.17406493404774209</c:v>
                </c:pt>
                <c:pt idx="60">
                  <c:v>0.16618701521272272</c:v>
                </c:pt>
                <c:pt idx="61">
                  <c:v>0.12059467982708412</c:v>
                </c:pt>
                <c:pt idx="62">
                  <c:v>9.9655305940874253E-2</c:v>
                </c:pt>
                <c:pt idx="63">
                  <c:v>6.9655763413180263E-2</c:v>
                </c:pt>
                <c:pt idx="64">
                  <c:v>2.8958127803784494E-2</c:v>
                </c:pt>
                <c:pt idx="65">
                  <c:v>2.8916180009355374E-2</c:v>
                </c:pt>
                <c:pt idx="66">
                  <c:v>3.3011851080452743E-2</c:v>
                </c:pt>
                <c:pt idx="67">
                  <c:v>5.9497497573619142E-2</c:v>
                </c:pt>
                <c:pt idx="68">
                  <c:v>9.1728761881507526E-2</c:v>
                </c:pt>
                <c:pt idx="69">
                  <c:v>0.11626662696858063</c:v>
                </c:pt>
                <c:pt idx="70">
                  <c:v>0.13377900906100379</c:v>
                </c:pt>
                <c:pt idx="71">
                  <c:v>0.14805923901111712</c:v>
                </c:pt>
                <c:pt idx="72">
                  <c:v>0.14281302362154163</c:v>
                </c:pt>
                <c:pt idx="73">
                  <c:v>0.22692679335180913</c:v>
                </c:pt>
                <c:pt idx="74">
                  <c:v>0.24978310258959455</c:v>
                </c:pt>
                <c:pt idx="75">
                  <c:v>0.28590554114023348</c:v>
                </c:pt>
                <c:pt idx="76">
                  <c:v>0.31539701581756674</c:v>
                </c:pt>
                <c:pt idx="77">
                  <c:v>0.32157054752006814</c:v>
                </c:pt>
                <c:pt idx="78">
                  <c:v>0.32173233399109846</c:v>
                </c:pt>
                <c:pt idx="79">
                  <c:v>0.32493022294953877</c:v>
                </c:pt>
                <c:pt idx="80">
                  <c:v>0.33161496562080911</c:v>
                </c:pt>
                <c:pt idx="81">
                  <c:v>0.35206083603166066</c:v>
                </c:pt>
                <c:pt idx="82">
                  <c:v>0.36352644675524887</c:v>
                </c:pt>
                <c:pt idx="83">
                  <c:v>0.38624416739008238</c:v>
                </c:pt>
                <c:pt idx="84">
                  <c:v>0.40378293490056083</c:v>
                </c:pt>
                <c:pt idx="85">
                  <c:v>0.39305109072101574</c:v>
                </c:pt>
                <c:pt idx="86">
                  <c:v>0.41044973405402518</c:v>
                </c:pt>
                <c:pt idx="87">
                  <c:v>0.42854312344458523</c:v>
                </c:pt>
                <c:pt idx="88">
                  <c:v>0.44378195285158684</c:v>
                </c:pt>
                <c:pt idx="89">
                  <c:v>0.44944618336152387</c:v>
                </c:pt>
                <c:pt idx="90">
                  <c:v>0.45277457144800393</c:v>
                </c:pt>
                <c:pt idx="91">
                  <c:v>0.40604593972706593</c:v>
                </c:pt>
                <c:pt idx="92">
                  <c:v>0.34528082817273942</c:v>
                </c:pt>
                <c:pt idx="93">
                  <c:v>0.28049186785852753</c:v>
                </c:pt>
                <c:pt idx="94">
                  <c:v>0.24073141744802512</c:v>
                </c:pt>
                <c:pt idx="95">
                  <c:v>0.19566134819116016</c:v>
                </c:pt>
                <c:pt idx="96">
                  <c:v>0.16404066073162782</c:v>
                </c:pt>
                <c:pt idx="97">
                  <c:v>0.11107775730418097</c:v>
                </c:pt>
                <c:pt idx="98">
                  <c:v>0.1177634914341526</c:v>
                </c:pt>
                <c:pt idx="99">
                  <c:v>0.10841379810287009</c:v>
                </c:pt>
                <c:pt idx="100">
                  <c:v>7.9395198251610288E-2</c:v>
                </c:pt>
                <c:pt idx="101">
                  <c:v>5.7824161076133862E-2</c:v>
                </c:pt>
                <c:pt idx="102">
                  <c:v>3.8118248040337054E-2</c:v>
                </c:pt>
                <c:pt idx="103">
                  <c:v>5.7796961632693919E-2</c:v>
                </c:pt>
                <c:pt idx="104">
                  <c:v>8.18981297363581E-2</c:v>
                </c:pt>
                <c:pt idx="105">
                  <c:v>0.10291372417074271</c:v>
                </c:pt>
                <c:pt idx="106">
                  <c:v>0.12081791554712808</c:v>
                </c:pt>
                <c:pt idx="107">
                  <c:v>0.13455210691721148</c:v>
                </c:pt>
                <c:pt idx="108">
                  <c:v>0.15263825884479387</c:v>
                </c:pt>
                <c:pt idx="109">
                  <c:v>0.18302079680050384</c:v>
                </c:pt>
                <c:pt idx="110">
                  <c:v>0.16363894760235495</c:v>
                </c:pt>
                <c:pt idx="111">
                  <c:v>0.16352587199629837</c:v>
                </c:pt>
                <c:pt idx="112">
                  <c:v>0.18710326710630043</c:v>
                </c:pt>
                <c:pt idx="113">
                  <c:v>0.20998459854304713</c:v>
                </c:pt>
                <c:pt idx="114">
                  <c:v>0.23181758109938883</c:v>
                </c:pt>
                <c:pt idx="115">
                  <c:v>0.26198084106475905</c:v>
                </c:pt>
                <c:pt idx="116">
                  <c:v>0.27787349027033725</c:v>
                </c:pt>
                <c:pt idx="117">
                  <c:v>0.30772180600178445</c:v>
                </c:pt>
                <c:pt idx="118">
                  <c:v>0.32460536803467904</c:v>
                </c:pt>
                <c:pt idx="119">
                  <c:v>0.3489697340988161</c:v>
                </c:pt>
                <c:pt idx="120">
                  <c:v>0.380349801474691</c:v>
                </c:pt>
                <c:pt idx="121">
                  <c:v>0.36802628953492672</c:v>
                </c:pt>
                <c:pt idx="122">
                  <c:v>0.38923535376137181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3AA-4A8B-B6C5-C6F9A960D4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34509647"/>
        <c:axId val="634510607"/>
        <c:extLst/>
      </c:lineChart>
      <c:dateAx>
        <c:axId val="634509647"/>
        <c:scaling>
          <c:orientation val="minMax"/>
        </c:scaling>
        <c:delete val="0"/>
        <c:axPos val="b"/>
        <c:numFmt formatCode="yyyy" sourceLinked="0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634510607"/>
        <c:crosses val="autoZero"/>
        <c:auto val="0"/>
        <c:lblOffset val="100"/>
        <c:baseTimeUnit val="months"/>
        <c:majorUnit val="12"/>
        <c:majorTimeUnit val="months"/>
      </c:dateAx>
      <c:valAx>
        <c:axId val="634510607"/>
        <c:scaling>
          <c:orientation val="minMax"/>
        </c:scaling>
        <c:delete val="0"/>
        <c:axPos val="l"/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63450964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826728838360401E-2"/>
          <c:y val="5.302704251059058E-2"/>
          <c:w val="0.90343473053312728"/>
          <c:h val="0.76467374713683778"/>
        </c:manualLayout>
      </c:layout>
      <c:lineChart>
        <c:grouping val="standard"/>
        <c:varyColors val="0"/>
        <c:ser>
          <c:idx val="0"/>
          <c:order val="0"/>
          <c:tx>
            <c:strRef>
              <c:f>Sheet1!$BY$124</c:f>
              <c:strCache>
                <c:ptCount val="1"/>
                <c:pt idx="0">
                  <c:v>US Imports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Sheet1!$BX$186:$BX$308</c:f>
              <c:numCache>
                <c:formatCode>m/d/yyyy</c:formatCode>
                <c:ptCount val="123"/>
                <c:pt idx="0">
                  <c:v>42005</c:v>
                </c:pt>
                <c:pt idx="1">
                  <c:v>42036</c:v>
                </c:pt>
                <c:pt idx="2">
                  <c:v>42064</c:v>
                </c:pt>
                <c:pt idx="3">
                  <c:v>42095</c:v>
                </c:pt>
                <c:pt idx="4">
                  <c:v>42125</c:v>
                </c:pt>
                <c:pt idx="5">
                  <c:v>42156</c:v>
                </c:pt>
                <c:pt idx="6">
                  <c:v>42186</c:v>
                </c:pt>
                <c:pt idx="7">
                  <c:v>42217</c:v>
                </c:pt>
                <c:pt idx="8">
                  <c:v>42248</c:v>
                </c:pt>
                <c:pt idx="9">
                  <c:v>42278</c:v>
                </c:pt>
                <c:pt idx="10">
                  <c:v>42309</c:v>
                </c:pt>
                <c:pt idx="11">
                  <c:v>42339</c:v>
                </c:pt>
                <c:pt idx="12">
                  <c:v>42370</c:v>
                </c:pt>
                <c:pt idx="13">
                  <c:v>42401</c:v>
                </c:pt>
                <c:pt idx="14">
                  <c:v>42430</c:v>
                </c:pt>
                <c:pt idx="15">
                  <c:v>42461</c:v>
                </c:pt>
                <c:pt idx="16">
                  <c:v>42491</c:v>
                </c:pt>
                <c:pt idx="17">
                  <c:v>42522</c:v>
                </c:pt>
                <c:pt idx="18">
                  <c:v>42552</c:v>
                </c:pt>
                <c:pt idx="19">
                  <c:v>42583</c:v>
                </c:pt>
                <c:pt idx="20">
                  <c:v>42614</c:v>
                </c:pt>
                <c:pt idx="21">
                  <c:v>42644</c:v>
                </c:pt>
                <c:pt idx="22">
                  <c:v>42675</c:v>
                </c:pt>
                <c:pt idx="23">
                  <c:v>42705</c:v>
                </c:pt>
                <c:pt idx="24">
                  <c:v>42736</c:v>
                </c:pt>
                <c:pt idx="25">
                  <c:v>42767</c:v>
                </c:pt>
                <c:pt idx="26">
                  <c:v>42795</c:v>
                </c:pt>
                <c:pt idx="27">
                  <c:v>42826</c:v>
                </c:pt>
                <c:pt idx="28">
                  <c:v>42856</c:v>
                </c:pt>
                <c:pt idx="29">
                  <c:v>42887</c:v>
                </c:pt>
                <c:pt idx="30">
                  <c:v>42917</c:v>
                </c:pt>
                <c:pt idx="31">
                  <c:v>42948</c:v>
                </c:pt>
                <c:pt idx="32">
                  <c:v>42979</c:v>
                </c:pt>
                <c:pt idx="33">
                  <c:v>43009</c:v>
                </c:pt>
                <c:pt idx="34">
                  <c:v>43040</c:v>
                </c:pt>
                <c:pt idx="35">
                  <c:v>43070</c:v>
                </c:pt>
                <c:pt idx="36">
                  <c:v>43101</c:v>
                </c:pt>
                <c:pt idx="37">
                  <c:v>43132</c:v>
                </c:pt>
                <c:pt idx="38">
                  <c:v>43160</c:v>
                </c:pt>
                <c:pt idx="39">
                  <c:v>43191</c:v>
                </c:pt>
                <c:pt idx="40">
                  <c:v>43221</c:v>
                </c:pt>
                <c:pt idx="41">
                  <c:v>43252</c:v>
                </c:pt>
                <c:pt idx="42">
                  <c:v>43282</c:v>
                </c:pt>
                <c:pt idx="43">
                  <c:v>43313</c:v>
                </c:pt>
                <c:pt idx="44">
                  <c:v>43344</c:v>
                </c:pt>
                <c:pt idx="45">
                  <c:v>43374</c:v>
                </c:pt>
                <c:pt idx="46">
                  <c:v>43405</c:v>
                </c:pt>
                <c:pt idx="47">
                  <c:v>43435</c:v>
                </c:pt>
                <c:pt idx="48">
                  <c:v>43466</c:v>
                </c:pt>
                <c:pt idx="49">
                  <c:v>43497</c:v>
                </c:pt>
                <c:pt idx="50">
                  <c:v>43525</c:v>
                </c:pt>
                <c:pt idx="51">
                  <c:v>43556</c:v>
                </c:pt>
                <c:pt idx="52">
                  <c:v>43586</c:v>
                </c:pt>
                <c:pt idx="53">
                  <c:v>43617</c:v>
                </c:pt>
                <c:pt idx="54">
                  <c:v>43647</c:v>
                </c:pt>
                <c:pt idx="55">
                  <c:v>43678</c:v>
                </c:pt>
                <c:pt idx="56">
                  <c:v>43709</c:v>
                </c:pt>
                <c:pt idx="57">
                  <c:v>43739</c:v>
                </c:pt>
                <c:pt idx="58">
                  <c:v>43770</c:v>
                </c:pt>
                <c:pt idx="59">
                  <c:v>43800</c:v>
                </c:pt>
                <c:pt idx="60">
                  <c:v>43831</c:v>
                </c:pt>
                <c:pt idx="61">
                  <c:v>43862</c:v>
                </c:pt>
                <c:pt idx="62">
                  <c:v>43891</c:v>
                </c:pt>
                <c:pt idx="63">
                  <c:v>43922</c:v>
                </c:pt>
                <c:pt idx="64">
                  <c:v>43952</c:v>
                </c:pt>
                <c:pt idx="65">
                  <c:v>43983</c:v>
                </c:pt>
                <c:pt idx="66">
                  <c:v>44013</c:v>
                </c:pt>
                <c:pt idx="67">
                  <c:v>44044</c:v>
                </c:pt>
                <c:pt idx="68">
                  <c:v>44075</c:v>
                </c:pt>
                <c:pt idx="69">
                  <c:v>44105</c:v>
                </c:pt>
                <c:pt idx="70">
                  <c:v>44136</c:v>
                </c:pt>
                <c:pt idx="71">
                  <c:v>44166</c:v>
                </c:pt>
                <c:pt idx="72">
                  <c:v>44197</c:v>
                </c:pt>
                <c:pt idx="73">
                  <c:v>44228</c:v>
                </c:pt>
                <c:pt idx="74">
                  <c:v>44256</c:v>
                </c:pt>
                <c:pt idx="75">
                  <c:v>44287</c:v>
                </c:pt>
                <c:pt idx="76">
                  <c:v>44317</c:v>
                </c:pt>
                <c:pt idx="77">
                  <c:v>44348</c:v>
                </c:pt>
                <c:pt idx="78">
                  <c:v>44378</c:v>
                </c:pt>
                <c:pt idx="79">
                  <c:v>44409</c:v>
                </c:pt>
                <c:pt idx="80">
                  <c:v>44440</c:v>
                </c:pt>
                <c:pt idx="81">
                  <c:v>44470</c:v>
                </c:pt>
                <c:pt idx="82">
                  <c:v>44501</c:v>
                </c:pt>
                <c:pt idx="83">
                  <c:v>44531</c:v>
                </c:pt>
                <c:pt idx="84">
                  <c:v>44562</c:v>
                </c:pt>
                <c:pt idx="85">
                  <c:v>44593</c:v>
                </c:pt>
                <c:pt idx="86">
                  <c:v>44621</c:v>
                </c:pt>
                <c:pt idx="87">
                  <c:v>44652</c:v>
                </c:pt>
                <c:pt idx="88">
                  <c:v>44682</c:v>
                </c:pt>
                <c:pt idx="89">
                  <c:v>44713</c:v>
                </c:pt>
                <c:pt idx="90">
                  <c:v>44743</c:v>
                </c:pt>
                <c:pt idx="91">
                  <c:v>44774</c:v>
                </c:pt>
                <c:pt idx="92">
                  <c:v>44805</c:v>
                </c:pt>
                <c:pt idx="93">
                  <c:v>44835</c:v>
                </c:pt>
                <c:pt idx="94">
                  <c:v>44866</c:v>
                </c:pt>
                <c:pt idx="95">
                  <c:v>44896</c:v>
                </c:pt>
                <c:pt idx="96">
                  <c:v>44927</c:v>
                </c:pt>
                <c:pt idx="97">
                  <c:v>44958</c:v>
                </c:pt>
                <c:pt idx="98">
                  <c:v>44986</c:v>
                </c:pt>
                <c:pt idx="99">
                  <c:v>45017</c:v>
                </c:pt>
                <c:pt idx="100">
                  <c:v>45047</c:v>
                </c:pt>
                <c:pt idx="101">
                  <c:v>45078</c:v>
                </c:pt>
                <c:pt idx="102">
                  <c:v>45108</c:v>
                </c:pt>
                <c:pt idx="103">
                  <c:v>45139</c:v>
                </c:pt>
                <c:pt idx="104">
                  <c:v>45170</c:v>
                </c:pt>
                <c:pt idx="105">
                  <c:v>45200</c:v>
                </c:pt>
                <c:pt idx="106">
                  <c:v>45231</c:v>
                </c:pt>
                <c:pt idx="107">
                  <c:v>45261</c:v>
                </c:pt>
                <c:pt idx="108">
                  <c:v>45292</c:v>
                </c:pt>
                <c:pt idx="109">
                  <c:v>45323</c:v>
                </c:pt>
                <c:pt idx="110">
                  <c:v>45352</c:v>
                </c:pt>
                <c:pt idx="111">
                  <c:v>45383</c:v>
                </c:pt>
                <c:pt idx="112">
                  <c:v>45413</c:v>
                </c:pt>
                <c:pt idx="113">
                  <c:v>45444</c:v>
                </c:pt>
                <c:pt idx="114">
                  <c:v>45474</c:v>
                </c:pt>
                <c:pt idx="115">
                  <c:v>45505</c:v>
                </c:pt>
                <c:pt idx="116">
                  <c:v>45536</c:v>
                </c:pt>
                <c:pt idx="117">
                  <c:v>45566</c:v>
                </c:pt>
                <c:pt idx="118">
                  <c:v>45597</c:v>
                </c:pt>
                <c:pt idx="119">
                  <c:v>45627</c:v>
                </c:pt>
                <c:pt idx="120">
                  <c:v>45658</c:v>
                </c:pt>
                <c:pt idx="121">
                  <c:v>45689</c:v>
                </c:pt>
                <c:pt idx="122">
                  <c:v>45717</c:v>
                </c:pt>
              </c:numCache>
            </c:numRef>
          </c:cat>
          <c:val>
            <c:numRef>
              <c:f>Sheet1!$BY$186:$BY$308</c:f>
              <c:numCache>
                <c:formatCode>General</c:formatCode>
                <c:ptCount val="123"/>
                <c:pt idx="0">
                  <c:v>22010061.416666668</c:v>
                </c:pt>
                <c:pt idx="1">
                  <c:v>21941607.416666668</c:v>
                </c:pt>
                <c:pt idx="2">
                  <c:v>22012297.416666668</c:v>
                </c:pt>
                <c:pt idx="3">
                  <c:v>22053243.583333332</c:v>
                </c:pt>
                <c:pt idx="4">
                  <c:v>21993004.5</c:v>
                </c:pt>
                <c:pt idx="5">
                  <c:v>22017204.166666668</c:v>
                </c:pt>
                <c:pt idx="6">
                  <c:v>21842149.75</c:v>
                </c:pt>
                <c:pt idx="7">
                  <c:v>21720189.666666668</c:v>
                </c:pt>
                <c:pt idx="8">
                  <c:v>21627438.833333332</c:v>
                </c:pt>
                <c:pt idx="9">
                  <c:v>21471744.25</c:v>
                </c:pt>
                <c:pt idx="10">
                  <c:v>21498117.583333332</c:v>
                </c:pt>
                <c:pt idx="11">
                  <c:v>21303190.666666668</c:v>
                </c:pt>
                <c:pt idx="12">
                  <c:v>21205887.333333332</c:v>
                </c:pt>
                <c:pt idx="13">
                  <c:v>21278197.083333332</c:v>
                </c:pt>
                <c:pt idx="14">
                  <c:v>21064478.75</c:v>
                </c:pt>
                <c:pt idx="15">
                  <c:v>20955877.25</c:v>
                </c:pt>
                <c:pt idx="16">
                  <c:v>20830197.916666668</c:v>
                </c:pt>
                <c:pt idx="17">
                  <c:v>20749364.583333332</c:v>
                </c:pt>
                <c:pt idx="18">
                  <c:v>20462053.666666668</c:v>
                </c:pt>
                <c:pt idx="19">
                  <c:v>20440623.083333332</c:v>
                </c:pt>
                <c:pt idx="20">
                  <c:v>20330917.75</c:v>
                </c:pt>
                <c:pt idx="21">
                  <c:v>20147127.75</c:v>
                </c:pt>
                <c:pt idx="22">
                  <c:v>20024217.5</c:v>
                </c:pt>
                <c:pt idx="23">
                  <c:v>19952000.333333332</c:v>
                </c:pt>
                <c:pt idx="24">
                  <c:v>19896826.25</c:v>
                </c:pt>
                <c:pt idx="25">
                  <c:v>19724926.833333332</c:v>
                </c:pt>
                <c:pt idx="26">
                  <c:v>19690406.25</c:v>
                </c:pt>
                <c:pt idx="27">
                  <c:v>19414326.833333332</c:v>
                </c:pt>
                <c:pt idx="28">
                  <c:v>19411632.666666668</c:v>
                </c:pt>
                <c:pt idx="29">
                  <c:v>19302293.25</c:v>
                </c:pt>
                <c:pt idx="30">
                  <c:v>19300344.333333332</c:v>
                </c:pt>
                <c:pt idx="31">
                  <c:v>19176398.333333332</c:v>
                </c:pt>
                <c:pt idx="32">
                  <c:v>19070500.333333332</c:v>
                </c:pt>
                <c:pt idx="33">
                  <c:v>19039539.833333332</c:v>
                </c:pt>
                <c:pt idx="34">
                  <c:v>19072116.916666668</c:v>
                </c:pt>
                <c:pt idx="35">
                  <c:v>19023065.416666668</c:v>
                </c:pt>
                <c:pt idx="36">
                  <c:v>19005746.416666668</c:v>
                </c:pt>
                <c:pt idx="37">
                  <c:v>19010017</c:v>
                </c:pt>
                <c:pt idx="38">
                  <c:v>19010390.75</c:v>
                </c:pt>
                <c:pt idx="39">
                  <c:v>19148176.333333332</c:v>
                </c:pt>
                <c:pt idx="40">
                  <c:v>19155862.75</c:v>
                </c:pt>
                <c:pt idx="41">
                  <c:v>19148775.833333332</c:v>
                </c:pt>
                <c:pt idx="42">
                  <c:v>19187477.166666668</c:v>
                </c:pt>
                <c:pt idx="43">
                  <c:v>19280328.5</c:v>
                </c:pt>
                <c:pt idx="44">
                  <c:v>19257150</c:v>
                </c:pt>
                <c:pt idx="45">
                  <c:v>19283392.5</c:v>
                </c:pt>
                <c:pt idx="46">
                  <c:v>19249865.333333332</c:v>
                </c:pt>
                <c:pt idx="47">
                  <c:v>19243124.833333332</c:v>
                </c:pt>
                <c:pt idx="48">
                  <c:v>19204009</c:v>
                </c:pt>
                <c:pt idx="49">
                  <c:v>19080459.75</c:v>
                </c:pt>
                <c:pt idx="50">
                  <c:v>19026490.75</c:v>
                </c:pt>
                <c:pt idx="51">
                  <c:v>19013230.583333332</c:v>
                </c:pt>
                <c:pt idx="52">
                  <c:v>18948130.75</c:v>
                </c:pt>
                <c:pt idx="53">
                  <c:v>18768060.25</c:v>
                </c:pt>
                <c:pt idx="54">
                  <c:v>18626184</c:v>
                </c:pt>
                <c:pt idx="55">
                  <c:v>18449726.166666668</c:v>
                </c:pt>
                <c:pt idx="56">
                  <c:v>18269357</c:v>
                </c:pt>
                <c:pt idx="57">
                  <c:v>17999462.833333332</c:v>
                </c:pt>
                <c:pt idx="58">
                  <c:v>17739262.166666668</c:v>
                </c:pt>
                <c:pt idx="59">
                  <c:v>17552958.583333332</c:v>
                </c:pt>
                <c:pt idx="60">
                  <c:v>17326027</c:v>
                </c:pt>
                <c:pt idx="61">
                  <c:v>17174596.916666668</c:v>
                </c:pt>
                <c:pt idx="62">
                  <c:v>16827337.166666668</c:v>
                </c:pt>
                <c:pt idx="63">
                  <c:v>15674459.833333334</c:v>
                </c:pt>
                <c:pt idx="64">
                  <c:v>14622141.416666666</c:v>
                </c:pt>
                <c:pt idx="65">
                  <c:v>14085755</c:v>
                </c:pt>
                <c:pt idx="66">
                  <c:v>13728406.083333334</c:v>
                </c:pt>
                <c:pt idx="67">
                  <c:v>13362308.583333334</c:v>
                </c:pt>
                <c:pt idx="68">
                  <c:v>13190791.25</c:v>
                </c:pt>
                <c:pt idx="69">
                  <c:v>13035756.083333334</c:v>
                </c:pt>
                <c:pt idx="70">
                  <c:v>12944689.5</c:v>
                </c:pt>
                <c:pt idx="71">
                  <c:v>12977493.25</c:v>
                </c:pt>
                <c:pt idx="72">
                  <c:v>12913399.5</c:v>
                </c:pt>
                <c:pt idx="73">
                  <c:v>12836802.5</c:v>
                </c:pt>
                <c:pt idx="74">
                  <c:v>13046987.833333334</c:v>
                </c:pt>
                <c:pt idx="75">
                  <c:v>13838075.25</c:v>
                </c:pt>
                <c:pt idx="76">
                  <c:v>14668851.583333334</c:v>
                </c:pt>
                <c:pt idx="77">
                  <c:v>15123321.583333334</c:v>
                </c:pt>
                <c:pt idx="78">
                  <c:v>15499103.083333334</c:v>
                </c:pt>
                <c:pt idx="79">
                  <c:v>15766136.75</c:v>
                </c:pt>
                <c:pt idx="80">
                  <c:v>15991194.416666666</c:v>
                </c:pt>
                <c:pt idx="81">
                  <c:v>16131427.333333334</c:v>
                </c:pt>
                <c:pt idx="82">
                  <c:v>16323824</c:v>
                </c:pt>
                <c:pt idx="83">
                  <c:v>16382148.083333334</c:v>
                </c:pt>
                <c:pt idx="84">
                  <c:v>16546749.333333334</c:v>
                </c:pt>
                <c:pt idx="85">
                  <c:v>16643757</c:v>
                </c:pt>
                <c:pt idx="86">
                  <c:v>16715806.75</c:v>
                </c:pt>
                <c:pt idx="87">
                  <c:v>16868173.416666668</c:v>
                </c:pt>
                <c:pt idx="88">
                  <c:v>16936157.916666668</c:v>
                </c:pt>
                <c:pt idx="89">
                  <c:v>16878533.833333332</c:v>
                </c:pt>
                <c:pt idx="90">
                  <c:v>16682001</c:v>
                </c:pt>
                <c:pt idx="91">
                  <c:v>16562067.75</c:v>
                </c:pt>
                <c:pt idx="92">
                  <c:v>16325340.083333334</c:v>
                </c:pt>
                <c:pt idx="93">
                  <c:v>16204578.666666666</c:v>
                </c:pt>
                <c:pt idx="94">
                  <c:v>15928928.5</c:v>
                </c:pt>
                <c:pt idx="95">
                  <c:v>15673121.333333334</c:v>
                </c:pt>
                <c:pt idx="96">
                  <c:v>15451202.5</c:v>
                </c:pt>
                <c:pt idx="97">
                  <c:v>15211463.166666666</c:v>
                </c:pt>
                <c:pt idx="98">
                  <c:v>14954431.25</c:v>
                </c:pt>
                <c:pt idx="99">
                  <c:v>14650585.583333334</c:v>
                </c:pt>
                <c:pt idx="100">
                  <c:v>14464873.5</c:v>
                </c:pt>
                <c:pt idx="101">
                  <c:v>14250856.416666666</c:v>
                </c:pt>
                <c:pt idx="102">
                  <c:v>14101181</c:v>
                </c:pt>
                <c:pt idx="103">
                  <c:v>13995469.75</c:v>
                </c:pt>
                <c:pt idx="104">
                  <c:v>13873701.666666666</c:v>
                </c:pt>
                <c:pt idx="105">
                  <c:v>13709193.916666666</c:v>
                </c:pt>
                <c:pt idx="106">
                  <c:v>13558699.666666666</c:v>
                </c:pt>
                <c:pt idx="107">
                  <c:v>13424048</c:v>
                </c:pt>
                <c:pt idx="108">
                  <c:v>13308451.5</c:v>
                </c:pt>
                <c:pt idx="109">
                  <c:v>13223409.25</c:v>
                </c:pt>
                <c:pt idx="110">
                  <c:v>12988613.75</c:v>
                </c:pt>
                <c:pt idx="111">
                  <c:v>12997337.75</c:v>
                </c:pt>
                <c:pt idx="112">
                  <c:v>12779514.666666666</c:v>
                </c:pt>
                <c:pt idx="113">
                  <c:v>12618245.25</c:v>
                </c:pt>
                <c:pt idx="114">
                  <c:v>12518896</c:v>
                </c:pt>
                <c:pt idx="115">
                  <c:v>12349190.25</c:v>
                </c:pt>
                <c:pt idx="116">
                  <c:v>12250106.25</c:v>
                </c:pt>
                <c:pt idx="117">
                  <c:v>12163030.583333334</c:v>
                </c:pt>
                <c:pt idx="118">
                  <c:v>12160631.416666666</c:v>
                </c:pt>
                <c:pt idx="119">
                  <c:v>12284673.083333334</c:v>
                </c:pt>
                <c:pt idx="120">
                  <c:v>12272999.416666666</c:v>
                </c:pt>
                <c:pt idx="121">
                  <c:v>12315434.833333334</c:v>
                </c:pt>
                <c:pt idx="122">
                  <c:v>12390084.666666666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6A7-49B4-990B-1F7099855D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34509647"/>
        <c:axId val="634510607"/>
        <c:extLst/>
      </c:lineChart>
      <c:dateAx>
        <c:axId val="634509647"/>
        <c:scaling>
          <c:orientation val="minMax"/>
        </c:scaling>
        <c:delete val="0"/>
        <c:axPos val="b"/>
        <c:numFmt formatCode="yyyy" sourceLinked="0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634510607"/>
        <c:crosses val="autoZero"/>
        <c:auto val="1"/>
        <c:lblOffset val="100"/>
        <c:baseTimeUnit val="months"/>
        <c:majorUnit val="12"/>
        <c:majorTimeUnit val="months"/>
      </c:dateAx>
      <c:valAx>
        <c:axId val="634510607"/>
        <c:scaling>
          <c:orientation val="minMax"/>
        </c:scaling>
        <c:delete val="0"/>
        <c:axPos val="l"/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634509647"/>
        <c:crosses val="autoZero"/>
        <c:crossBetween val="between"/>
        <c:dispUnits>
          <c:builtInUnit val="millions"/>
        </c:dispUnits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4230973057516866E-2"/>
          <c:y val="2.4947863648667707E-2"/>
          <c:w val="0.89008141686655284"/>
          <c:h val="0.82432870873412556"/>
        </c:manualLayout>
      </c:layout>
      <c:lineChart>
        <c:grouping val="standard"/>
        <c:varyColors val="0"/>
        <c:ser>
          <c:idx val="0"/>
          <c:order val="0"/>
          <c:tx>
            <c:strRef>
              <c:f>Sheet1!$J$3</c:f>
              <c:strCache>
                <c:ptCount val="1"/>
                <c:pt idx="0">
                  <c:v>NY Nearby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Sheet1!$I$4:$I$525</c:f>
              <c:numCache>
                <c:formatCode>m/d/yyyy</c:formatCode>
                <c:ptCount val="522"/>
                <c:pt idx="0">
                  <c:v>45044</c:v>
                </c:pt>
                <c:pt idx="1">
                  <c:v>45047</c:v>
                </c:pt>
                <c:pt idx="2">
                  <c:v>45048</c:v>
                </c:pt>
                <c:pt idx="3">
                  <c:v>45049</c:v>
                </c:pt>
                <c:pt idx="4">
                  <c:v>45050</c:v>
                </c:pt>
                <c:pt idx="5">
                  <c:v>45051</c:v>
                </c:pt>
                <c:pt idx="6">
                  <c:v>45054</c:v>
                </c:pt>
                <c:pt idx="7">
                  <c:v>45055</c:v>
                </c:pt>
                <c:pt idx="8">
                  <c:v>45056</c:v>
                </c:pt>
                <c:pt idx="9">
                  <c:v>45057</c:v>
                </c:pt>
                <c:pt idx="10">
                  <c:v>45058</c:v>
                </c:pt>
                <c:pt idx="11">
                  <c:v>45061</c:v>
                </c:pt>
                <c:pt idx="12">
                  <c:v>45062</c:v>
                </c:pt>
                <c:pt idx="13">
                  <c:v>45063</c:v>
                </c:pt>
                <c:pt idx="14">
                  <c:v>45064</c:v>
                </c:pt>
                <c:pt idx="15">
                  <c:v>45065</c:v>
                </c:pt>
                <c:pt idx="16">
                  <c:v>45068</c:v>
                </c:pt>
                <c:pt idx="17">
                  <c:v>45069</c:v>
                </c:pt>
                <c:pt idx="18">
                  <c:v>45070</c:v>
                </c:pt>
                <c:pt idx="19">
                  <c:v>45071</c:v>
                </c:pt>
                <c:pt idx="20">
                  <c:v>45072</c:v>
                </c:pt>
                <c:pt idx="21">
                  <c:v>45075</c:v>
                </c:pt>
                <c:pt idx="22">
                  <c:v>45076</c:v>
                </c:pt>
                <c:pt idx="23">
                  <c:v>45077</c:v>
                </c:pt>
                <c:pt idx="24">
                  <c:v>45078</c:v>
                </c:pt>
                <c:pt idx="25">
                  <c:v>45079</c:v>
                </c:pt>
                <c:pt idx="26">
                  <c:v>45082</c:v>
                </c:pt>
                <c:pt idx="27">
                  <c:v>45083</c:v>
                </c:pt>
                <c:pt idx="28">
                  <c:v>45084</c:v>
                </c:pt>
                <c:pt idx="29">
                  <c:v>45085</c:v>
                </c:pt>
                <c:pt idx="30">
                  <c:v>45086</c:v>
                </c:pt>
                <c:pt idx="31">
                  <c:v>45089</c:v>
                </c:pt>
                <c:pt idx="32">
                  <c:v>45090</c:v>
                </c:pt>
                <c:pt idx="33">
                  <c:v>45091</c:v>
                </c:pt>
                <c:pt idx="34">
                  <c:v>45092</c:v>
                </c:pt>
                <c:pt idx="35">
                  <c:v>45093</c:v>
                </c:pt>
                <c:pt idx="36">
                  <c:v>45096</c:v>
                </c:pt>
                <c:pt idx="37">
                  <c:v>45097</c:v>
                </c:pt>
                <c:pt idx="38">
                  <c:v>45098</c:v>
                </c:pt>
                <c:pt idx="39">
                  <c:v>45099</c:v>
                </c:pt>
                <c:pt idx="40">
                  <c:v>45100</c:v>
                </c:pt>
                <c:pt idx="41">
                  <c:v>45103</c:v>
                </c:pt>
                <c:pt idx="42">
                  <c:v>45104</c:v>
                </c:pt>
                <c:pt idx="43">
                  <c:v>45105</c:v>
                </c:pt>
                <c:pt idx="44">
                  <c:v>45106</c:v>
                </c:pt>
                <c:pt idx="45">
                  <c:v>45107</c:v>
                </c:pt>
                <c:pt idx="46">
                  <c:v>45110</c:v>
                </c:pt>
                <c:pt idx="47">
                  <c:v>45111</c:v>
                </c:pt>
                <c:pt idx="48">
                  <c:v>45112</c:v>
                </c:pt>
                <c:pt idx="49">
                  <c:v>45113</c:v>
                </c:pt>
                <c:pt idx="50">
                  <c:v>45114</c:v>
                </c:pt>
                <c:pt idx="51">
                  <c:v>45117</c:v>
                </c:pt>
                <c:pt idx="52">
                  <c:v>45118</c:v>
                </c:pt>
                <c:pt idx="53">
                  <c:v>45119</c:v>
                </c:pt>
                <c:pt idx="54">
                  <c:v>45120</c:v>
                </c:pt>
                <c:pt idx="55">
                  <c:v>45121</c:v>
                </c:pt>
                <c:pt idx="56">
                  <c:v>45124</c:v>
                </c:pt>
                <c:pt idx="57">
                  <c:v>45125</c:v>
                </c:pt>
                <c:pt idx="58">
                  <c:v>45126</c:v>
                </c:pt>
                <c:pt idx="59">
                  <c:v>45127</c:v>
                </c:pt>
                <c:pt idx="60">
                  <c:v>45128</c:v>
                </c:pt>
                <c:pt idx="61">
                  <c:v>45131</c:v>
                </c:pt>
                <c:pt idx="62">
                  <c:v>45132</c:v>
                </c:pt>
                <c:pt idx="63">
                  <c:v>45133</c:v>
                </c:pt>
                <c:pt idx="64">
                  <c:v>45134</c:v>
                </c:pt>
                <c:pt idx="65">
                  <c:v>45135</c:v>
                </c:pt>
                <c:pt idx="66">
                  <c:v>45138</c:v>
                </c:pt>
                <c:pt idx="67">
                  <c:v>45139</c:v>
                </c:pt>
                <c:pt idx="68">
                  <c:v>45140</c:v>
                </c:pt>
                <c:pt idx="69">
                  <c:v>45141</c:v>
                </c:pt>
                <c:pt idx="70">
                  <c:v>45142</c:v>
                </c:pt>
                <c:pt idx="71">
                  <c:v>45145</c:v>
                </c:pt>
                <c:pt idx="72">
                  <c:v>45146</c:v>
                </c:pt>
                <c:pt idx="73">
                  <c:v>45147</c:v>
                </c:pt>
                <c:pt idx="74">
                  <c:v>45148</c:v>
                </c:pt>
                <c:pt idx="75">
                  <c:v>45149</c:v>
                </c:pt>
                <c:pt idx="76">
                  <c:v>45152</c:v>
                </c:pt>
                <c:pt idx="77">
                  <c:v>45153</c:v>
                </c:pt>
                <c:pt idx="78">
                  <c:v>45154</c:v>
                </c:pt>
                <c:pt idx="79">
                  <c:v>45155</c:v>
                </c:pt>
                <c:pt idx="80">
                  <c:v>45156</c:v>
                </c:pt>
                <c:pt idx="81">
                  <c:v>45159</c:v>
                </c:pt>
                <c:pt idx="82">
                  <c:v>45160</c:v>
                </c:pt>
                <c:pt idx="83">
                  <c:v>45161</c:v>
                </c:pt>
                <c:pt idx="84">
                  <c:v>45162</c:v>
                </c:pt>
                <c:pt idx="85">
                  <c:v>45163</c:v>
                </c:pt>
                <c:pt idx="86">
                  <c:v>45166</c:v>
                </c:pt>
                <c:pt idx="87">
                  <c:v>45167</c:v>
                </c:pt>
                <c:pt idx="88">
                  <c:v>45168</c:v>
                </c:pt>
                <c:pt idx="89">
                  <c:v>45169</c:v>
                </c:pt>
                <c:pt idx="90">
                  <c:v>45170</c:v>
                </c:pt>
                <c:pt idx="91">
                  <c:v>45173</c:v>
                </c:pt>
                <c:pt idx="92">
                  <c:v>45174</c:v>
                </c:pt>
                <c:pt idx="93">
                  <c:v>45175</c:v>
                </c:pt>
                <c:pt idx="94">
                  <c:v>45176</c:v>
                </c:pt>
                <c:pt idx="95">
                  <c:v>45177</c:v>
                </c:pt>
                <c:pt idx="96">
                  <c:v>45180</c:v>
                </c:pt>
                <c:pt idx="97">
                  <c:v>45181</c:v>
                </c:pt>
                <c:pt idx="98">
                  <c:v>45182</c:v>
                </c:pt>
                <c:pt idx="99">
                  <c:v>45183</c:v>
                </c:pt>
                <c:pt idx="100">
                  <c:v>45184</c:v>
                </c:pt>
                <c:pt idx="101">
                  <c:v>45187</c:v>
                </c:pt>
                <c:pt idx="102">
                  <c:v>45188</c:v>
                </c:pt>
                <c:pt idx="103">
                  <c:v>45189</c:v>
                </c:pt>
                <c:pt idx="104">
                  <c:v>45190</c:v>
                </c:pt>
                <c:pt idx="105">
                  <c:v>45191</c:v>
                </c:pt>
                <c:pt idx="106">
                  <c:v>45194</c:v>
                </c:pt>
                <c:pt idx="107">
                  <c:v>45195</c:v>
                </c:pt>
                <c:pt idx="108">
                  <c:v>45196</c:v>
                </c:pt>
                <c:pt idx="109">
                  <c:v>45197</c:v>
                </c:pt>
                <c:pt idx="110">
                  <c:v>45198</c:v>
                </c:pt>
                <c:pt idx="111">
                  <c:v>45201</c:v>
                </c:pt>
                <c:pt idx="112">
                  <c:v>45202</c:v>
                </c:pt>
                <c:pt idx="113">
                  <c:v>45203</c:v>
                </c:pt>
                <c:pt idx="114">
                  <c:v>45204</c:v>
                </c:pt>
                <c:pt idx="115">
                  <c:v>45205</c:v>
                </c:pt>
                <c:pt idx="116">
                  <c:v>45208</c:v>
                </c:pt>
                <c:pt idx="117">
                  <c:v>45209</c:v>
                </c:pt>
                <c:pt idx="118">
                  <c:v>45210</c:v>
                </c:pt>
                <c:pt idx="119">
                  <c:v>45211</c:v>
                </c:pt>
                <c:pt idx="120">
                  <c:v>45212</c:v>
                </c:pt>
                <c:pt idx="121">
                  <c:v>45215</c:v>
                </c:pt>
                <c:pt idx="122">
                  <c:v>45216</c:v>
                </c:pt>
                <c:pt idx="123">
                  <c:v>45217</c:v>
                </c:pt>
                <c:pt idx="124">
                  <c:v>45218</c:v>
                </c:pt>
                <c:pt idx="125">
                  <c:v>45219</c:v>
                </c:pt>
                <c:pt idx="126">
                  <c:v>45222</c:v>
                </c:pt>
                <c:pt idx="127">
                  <c:v>45223</c:v>
                </c:pt>
                <c:pt idx="128">
                  <c:v>45224</c:v>
                </c:pt>
                <c:pt idx="129">
                  <c:v>45225</c:v>
                </c:pt>
                <c:pt idx="130">
                  <c:v>45226</c:v>
                </c:pt>
                <c:pt idx="131">
                  <c:v>45229</c:v>
                </c:pt>
                <c:pt idx="132">
                  <c:v>45230</c:v>
                </c:pt>
                <c:pt idx="133">
                  <c:v>45231</c:v>
                </c:pt>
                <c:pt idx="134">
                  <c:v>45232</c:v>
                </c:pt>
                <c:pt idx="135">
                  <c:v>45233</c:v>
                </c:pt>
                <c:pt idx="136">
                  <c:v>45236</c:v>
                </c:pt>
                <c:pt idx="137">
                  <c:v>45237</c:v>
                </c:pt>
                <c:pt idx="138">
                  <c:v>45238</c:v>
                </c:pt>
                <c:pt idx="139">
                  <c:v>45239</c:v>
                </c:pt>
                <c:pt idx="140">
                  <c:v>45240</c:v>
                </c:pt>
                <c:pt idx="141">
                  <c:v>45243</c:v>
                </c:pt>
                <c:pt idx="142">
                  <c:v>45244</c:v>
                </c:pt>
                <c:pt idx="143">
                  <c:v>45245</c:v>
                </c:pt>
                <c:pt idx="144">
                  <c:v>45246</c:v>
                </c:pt>
                <c:pt idx="145">
                  <c:v>45247</c:v>
                </c:pt>
                <c:pt idx="146">
                  <c:v>45250</c:v>
                </c:pt>
                <c:pt idx="147">
                  <c:v>45251</c:v>
                </c:pt>
                <c:pt idx="148">
                  <c:v>45252</c:v>
                </c:pt>
                <c:pt idx="149">
                  <c:v>45253</c:v>
                </c:pt>
                <c:pt idx="150">
                  <c:v>45254</c:v>
                </c:pt>
                <c:pt idx="151">
                  <c:v>45257</c:v>
                </c:pt>
                <c:pt idx="152">
                  <c:v>45258</c:v>
                </c:pt>
                <c:pt idx="153">
                  <c:v>45259</c:v>
                </c:pt>
                <c:pt idx="154">
                  <c:v>45260</c:v>
                </c:pt>
                <c:pt idx="155">
                  <c:v>45261</c:v>
                </c:pt>
                <c:pt idx="156">
                  <c:v>45264</c:v>
                </c:pt>
                <c:pt idx="157">
                  <c:v>45265</c:v>
                </c:pt>
                <c:pt idx="158">
                  <c:v>45266</c:v>
                </c:pt>
                <c:pt idx="159">
                  <c:v>45267</c:v>
                </c:pt>
                <c:pt idx="160">
                  <c:v>45268</c:v>
                </c:pt>
                <c:pt idx="161">
                  <c:v>45271</c:v>
                </c:pt>
                <c:pt idx="162">
                  <c:v>45272</c:v>
                </c:pt>
                <c:pt idx="163">
                  <c:v>45273</c:v>
                </c:pt>
                <c:pt idx="164">
                  <c:v>45274</c:v>
                </c:pt>
                <c:pt idx="165">
                  <c:v>45275</c:v>
                </c:pt>
                <c:pt idx="166">
                  <c:v>45278</c:v>
                </c:pt>
                <c:pt idx="167">
                  <c:v>45279</c:v>
                </c:pt>
                <c:pt idx="168">
                  <c:v>45280</c:v>
                </c:pt>
                <c:pt idx="169">
                  <c:v>45281</c:v>
                </c:pt>
                <c:pt idx="170">
                  <c:v>45282</c:v>
                </c:pt>
                <c:pt idx="171">
                  <c:v>45285</c:v>
                </c:pt>
                <c:pt idx="172">
                  <c:v>45286</c:v>
                </c:pt>
                <c:pt idx="173">
                  <c:v>45287</c:v>
                </c:pt>
                <c:pt idx="174">
                  <c:v>45288</c:v>
                </c:pt>
                <c:pt idx="175">
                  <c:v>45289</c:v>
                </c:pt>
                <c:pt idx="176">
                  <c:v>45292</c:v>
                </c:pt>
                <c:pt idx="177">
                  <c:v>45293</c:v>
                </c:pt>
                <c:pt idx="178">
                  <c:v>45294</c:v>
                </c:pt>
                <c:pt idx="179">
                  <c:v>45295</c:v>
                </c:pt>
                <c:pt idx="180">
                  <c:v>45296</c:v>
                </c:pt>
                <c:pt idx="181">
                  <c:v>45299</c:v>
                </c:pt>
                <c:pt idx="182">
                  <c:v>45300</c:v>
                </c:pt>
                <c:pt idx="183">
                  <c:v>45301</c:v>
                </c:pt>
                <c:pt idx="184">
                  <c:v>45302</c:v>
                </c:pt>
                <c:pt idx="185">
                  <c:v>45303</c:v>
                </c:pt>
                <c:pt idx="186">
                  <c:v>45306</c:v>
                </c:pt>
                <c:pt idx="187">
                  <c:v>45307</c:v>
                </c:pt>
                <c:pt idx="188">
                  <c:v>45308</c:v>
                </c:pt>
                <c:pt idx="189">
                  <c:v>45309</c:v>
                </c:pt>
                <c:pt idx="190">
                  <c:v>45310</c:v>
                </c:pt>
                <c:pt idx="191">
                  <c:v>45313</c:v>
                </c:pt>
                <c:pt idx="192">
                  <c:v>45314</c:v>
                </c:pt>
                <c:pt idx="193">
                  <c:v>45315</c:v>
                </c:pt>
                <c:pt idx="194">
                  <c:v>45316</c:v>
                </c:pt>
                <c:pt idx="195">
                  <c:v>45317</c:v>
                </c:pt>
                <c:pt idx="196">
                  <c:v>45320</c:v>
                </c:pt>
                <c:pt idx="197">
                  <c:v>45321</c:v>
                </c:pt>
                <c:pt idx="198">
                  <c:v>45322</c:v>
                </c:pt>
                <c:pt idx="199">
                  <c:v>45323</c:v>
                </c:pt>
                <c:pt idx="200">
                  <c:v>45324</c:v>
                </c:pt>
                <c:pt idx="201">
                  <c:v>45327</c:v>
                </c:pt>
                <c:pt idx="202">
                  <c:v>45328</c:v>
                </c:pt>
                <c:pt idx="203">
                  <c:v>45329</c:v>
                </c:pt>
                <c:pt idx="204">
                  <c:v>45330</c:v>
                </c:pt>
                <c:pt idx="205">
                  <c:v>45331</c:v>
                </c:pt>
                <c:pt idx="206">
                  <c:v>45334</c:v>
                </c:pt>
                <c:pt idx="207">
                  <c:v>45335</c:v>
                </c:pt>
                <c:pt idx="208">
                  <c:v>45336</c:v>
                </c:pt>
                <c:pt idx="209">
                  <c:v>45337</c:v>
                </c:pt>
                <c:pt idx="210">
                  <c:v>45338</c:v>
                </c:pt>
                <c:pt idx="211">
                  <c:v>45341</c:v>
                </c:pt>
                <c:pt idx="212">
                  <c:v>45342</c:v>
                </c:pt>
                <c:pt idx="213">
                  <c:v>45343</c:v>
                </c:pt>
                <c:pt idx="214">
                  <c:v>45344</c:v>
                </c:pt>
                <c:pt idx="215">
                  <c:v>45345</c:v>
                </c:pt>
                <c:pt idx="216">
                  <c:v>45348</c:v>
                </c:pt>
                <c:pt idx="217">
                  <c:v>45349</c:v>
                </c:pt>
                <c:pt idx="218">
                  <c:v>45350</c:v>
                </c:pt>
                <c:pt idx="219">
                  <c:v>45351</c:v>
                </c:pt>
                <c:pt idx="220">
                  <c:v>45352</c:v>
                </c:pt>
                <c:pt idx="221">
                  <c:v>45355</c:v>
                </c:pt>
                <c:pt idx="222">
                  <c:v>45356</c:v>
                </c:pt>
                <c:pt idx="223">
                  <c:v>45357</c:v>
                </c:pt>
                <c:pt idx="224">
                  <c:v>45358</c:v>
                </c:pt>
                <c:pt idx="225">
                  <c:v>45359</c:v>
                </c:pt>
                <c:pt idx="226">
                  <c:v>45362</c:v>
                </c:pt>
                <c:pt idx="227">
                  <c:v>45363</c:v>
                </c:pt>
                <c:pt idx="228">
                  <c:v>45364</c:v>
                </c:pt>
                <c:pt idx="229">
                  <c:v>45365</c:v>
                </c:pt>
                <c:pt idx="230">
                  <c:v>45366</c:v>
                </c:pt>
                <c:pt idx="231">
                  <c:v>45369</c:v>
                </c:pt>
                <c:pt idx="232">
                  <c:v>45370</c:v>
                </c:pt>
                <c:pt idx="233">
                  <c:v>45371</c:v>
                </c:pt>
                <c:pt idx="234">
                  <c:v>45372</c:v>
                </c:pt>
                <c:pt idx="235">
                  <c:v>45373</c:v>
                </c:pt>
                <c:pt idx="236">
                  <c:v>45376</c:v>
                </c:pt>
                <c:pt idx="237">
                  <c:v>45377</c:v>
                </c:pt>
                <c:pt idx="238">
                  <c:v>45378</c:v>
                </c:pt>
                <c:pt idx="239">
                  <c:v>45379</c:v>
                </c:pt>
                <c:pt idx="240">
                  <c:v>45380</c:v>
                </c:pt>
                <c:pt idx="241">
                  <c:v>45383</c:v>
                </c:pt>
                <c:pt idx="242">
                  <c:v>45384</c:v>
                </c:pt>
                <c:pt idx="243">
                  <c:v>45385</c:v>
                </c:pt>
                <c:pt idx="244">
                  <c:v>45386</c:v>
                </c:pt>
                <c:pt idx="245">
                  <c:v>45387</c:v>
                </c:pt>
                <c:pt idx="246">
                  <c:v>45390</c:v>
                </c:pt>
                <c:pt idx="247">
                  <c:v>45391</c:v>
                </c:pt>
                <c:pt idx="248">
                  <c:v>45392</c:v>
                </c:pt>
                <c:pt idx="249">
                  <c:v>45393</c:v>
                </c:pt>
                <c:pt idx="250">
                  <c:v>45394</c:v>
                </c:pt>
                <c:pt idx="251">
                  <c:v>45397</c:v>
                </c:pt>
                <c:pt idx="252">
                  <c:v>45398</c:v>
                </c:pt>
                <c:pt idx="253">
                  <c:v>45399</c:v>
                </c:pt>
                <c:pt idx="254">
                  <c:v>45400</c:v>
                </c:pt>
                <c:pt idx="255">
                  <c:v>45401</c:v>
                </c:pt>
                <c:pt idx="256">
                  <c:v>45404</c:v>
                </c:pt>
                <c:pt idx="257">
                  <c:v>45405</c:v>
                </c:pt>
                <c:pt idx="258">
                  <c:v>45406</c:v>
                </c:pt>
                <c:pt idx="259">
                  <c:v>45407</c:v>
                </c:pt>
                <c:pt idx="260">
                  <c:v>45408</c:v>
                </c:pt>
                <c:pt idx="261">
                  <c:v>45411</c:v>
                </c:pt>
                <c:pt idx="262">
                  <c:v>45412</c:v>
                </c:pt>
                <c:pt idx="263">
                  <c:v>45413</c:v>
                </c:pt>
                <c:pt idx="264">
                  <c:v>45414</c:v>
                </c:pt>
                <c:pt idx="265">
                  <c:v>45415</c:v>
                </c:pt>
                <c:pt idx="266">
                  <c:v>45418</c:v>
                </c:pt>
                <c:pt idx="267">
                  <c:v>45419</c:v>
                </c:pt>
                <c:pt idx="268">
                  <c:v>45420</c:v>
                </c:pt>
                <c:pt idx="269">
                  <c:v>45421</c:v>
                </c:pt>
                <c:pt idx="270">
                  <c:v>45422</c:v>
                </c:pt>
                <c:pt idx="271">
                  <c:v>45425</c:v>
                </c:pt>
                <c:pt idx="272">
                  <c:v>45426</c:v>
                </c:pt>
                <c:pt idx="273">
                  <c:v>45427</c:v>
                </c:pt>
                <c:pt idx="274">
                  <c:v>45428</c:v>
                </c:pt>
                <c:pt idx="275">
                  <c:v>45429</c:v>
                </c:pt>
                <c:pt idx="276">
                  <c:v>45432</c:v>
                </c:pt>
                <c:pt idx="277">
                  <c:v>45433</c:v>
                </c:pt>
                <c:pt idx="278">
                  <c:v>45434</c:v>
                </c:pt>
                <c:pt idx="279">
                  <c:v>45435</c:v>
                </c:pt>
                <c:pt idx="280">
                  <c:v>45436</c:v>
                </c:pt>
                <c:pt idx="281">
                  <c:v>45439</c:v>
                </c:pt>
                <c:pt idx="282">
                  <c:v>45440</c:v>
                </c:pt>
                <c:pt idx="283">
                  <c:v>45441</c:v>
                </c:pt>
                <c:pt idx="284">
                  <c:v>45442</c:v>
                </c:pt>
                <c:pt idx="285">
                  <c:v>45443</c:v>
                </c:pt>
                <c:pt idx="286">
                  <c:v>45446</c:v>
                </c:pt>
                <c:pt idx="287">
                  <c:v>45447</c:v>
                </c:pt>
                <c:pt idx="288">
                  <c:v>45448</c:v>
                </c:pt>
                <c:pt idx="289">
                  <c:v>45449</c:v>
                </c:pt>
                <c:pt idx="290">
                  <c:v>45450</c:v>
                </c:pt>
                <c:pt idx="291">
                  <c:v>45453</c:v>
                </c:pt>
                <c:pt idx="292">
                  <c:v>45454</c:v>
                </c:pt>
                <c:pt idx="293">
                  <c:v>45455</c:v>
                </c:pt>
                <c:pt idx="294">
                  <c:v>45456</c:v>
                </c:pt>
                <c:pt idx="295">
                  <c:v>45457</c:v>
                </c:pt>
                <c:pt idx="296">
                  <c:v>45460</c:v>
                </c:pt>
                <c:pt idx="297">
                  <c:v>45461</c:v>
                </c:pt>
                <c:pt idx="298">
                  <c:v>45462</c:v>
                </c:pt>
                <c:pt idx="299">
                  <c:v>45463</c:v>
                </c:pt>
                <c:pt idx="300">
                  <c:v>45464</c:v>
                </c:pt>
                <c:pt idx="301">
                  <c:v>45467</c:v>
                </c:pt>
                <c:pt idx="302">
                  <c:v>45468</c:v>
                </c:pt>
                <c:pt idx="303">
                  <c:v>45469</c:v>
                </c:pt>
                <c:pt idx="304">
                  <c:v>45470</c:v>
                </c:pt>
                <c:pt idx="305">
                  <c:v>45471</c:v>
                </c:pt>
                <c:pt idx="306">
                  <c:v>45474</c:v>
                </c:pt>
                <c:pt idx="307">
                  <c:v>45475</c:v>
                </c:pt>
                <c:pt idx="308">
                  <c:v>45476</c:v>
                </c:pt>
                <c:pt idx="309">
                  <c:v>45477</c:v>
                </c:pt>
                <c:pt idx="310">
                  <c:v>45478</c:v>
                </c:pt>
                <c:pt idx="311">
                  <c:v>45481</c:v>
                </c:pt>
                <c:pt idx="312">
                  <c:v>45482</c:v>
                </c:pt>
                <c:pt idx="313">
                  <c:v>45483</c:v>
                </c:pt>
                <c:pt idx="314">
                  <c:v>45484</c:v>
                </c:pt>
                <c:pt idx="315">
                  <c:v>45485</c:v>
                </c:pt>
                <c:pt idx="316">
                  <c:v>45488</c:v>
                </c:pt>
                <c:pt idx="317">
                  <c:v>45489</c:v>
                </c:pt>
                <c:pt idx="318">
                  <c:v>45490</c:v>
                </c:pt>
                <c:pt idx="319">
                  <c:v>45491</c:v>
                </c:pt>
                <c:pt idx="320">
                  <c:v>45492</c:v>
                </c:pt>
                <c:pt idx="321">
                  <c:v>45495</c:v>
                </c:pt>
                <c:pt idx="322">
                  <c:v>45496</c:v>
                </c:pt>
                <c:pt idx="323">
                  <c:v>45497</c:v>
                </c:pt>
                <c:pt idx="324">
                  <c:v>45498</c:v>
                </c:pt>
                <c:pt idx="325">
                  <c:v>45499</c:v>
                </c:pt>
                <c:pt idx="326">
                  <c:v>45502</c:v>
                </c:pt>
                <c:pt idx="327">
                  <c:v>45503</c:v>
                </c:pt>
                <c:pt idx="328">
                  <c:v>45504</c:v>
                </c:pt>
                <c:pt idx="329">
                  <c:v>45505</c:v>
                </c:pt>
                <c:pt idx="330">
                  <c:v>45506</c:v>
                </c:pt>
                <c:pt idx="331">
                  <c:v>45509</c:v>
                </c:pt>
                <c:pt idx="332">
                  <c:v>45510</c:v>
                </c:pt>
                <c:pt idx="333">
                  <c:v>45511</c:v>
                </c:pt>
                <c:pt idx="334">
                  <c:v>45512</c:v>
                </c:pt>
                <c:pt idx="335">
                  <c:v>45513</c:v>
                </c:pt>
                <c:pt idx="336">
                  <c:v>45516</c:v>
                </c:pt>
                <c:pt idx="337">
                  <c:v>45517</c:v>
                </c:pt>
                <c:pt idx="338">
                  <c:v>45518</c:v>
                </c:pt>
                <c:pt idx="339">
                  <c:v>45519</c:v>
                </c:pt>
                <c:pt idx="340">
                  <c:v>45520</c:v>
                </c:pt>
                <c:pt idx="341">
                  <c:v>45523</c:v>
                </c:pt>
                <c:pt idx="342">
                  <c:v>45524</c:v>
                </c:pt>
                <c:pt idx="343">
                  <c:v>45525</c:v>
                </c:pt>
                <c:pt idx="344">
                  <c:v>45526</c:v>
                </c:pt>
                <c:pt idx="345">
                  <c:v>45527</c:v>
                </c:pt>
                <c:pt idx="346">
                  <c:v>45530</c:v>
                </c:pt>
                <c:pt idx="347">
                  <c:v>45531</c:v>
                </c:pt>
                <c:pt idx="348">
                  <c:v>45532</c:v>
                </c:pt>
                <c:pt idx="349">
                  <c:v>45533</c:v>
                </c:pt>
                <c:pt idx="350">
                  <c:v>45534</c:v>
                </c:pt>
                <c:pt idx="351">
                  <c:v>45537</c:v>
                </c:pt>
                <c:pt idx="352">
                  <c:v>45538</c:v>
                </c:pt>
                <c:pt idx="353">
                  <c:v>45539</c:v>
                </c:pt>
                <c:pt idx="354">
                  <c:v>45540</c:v>
                </c:pt>
                <c:pt idx="355">
                  <c:v>45541</c:v>
                </c:pt>
                <c:pt idx="356">
                  <c:v>45544</c:v>
                </c:pt>
                <c:pt idx="357">
                  <c:v>45545</c:v>
                </c:pt>
                <c:pt idx="358">
                  <c:v>45546</c:v>
                </c:pt>
                <c:pt idx="359">
                  <c:v>45547</c:v>
                </c:pt>
                <c:pt idx="360">
                  <c:v>45548</c:v>
                </c:pt>
                <c:pt idx="361">
                  <c:v>45551</c:v>
                </c:pt>
                <c:pt idx="362">
                  <c:v>45552</c:v>
                </c:pt>
                <c:pt idx="363">
                  <c:v>45553</c:v>
                </c:pt>
                <c:pt idx="364">
                  <c:v>45554</c:v>
                </c:pt>
                <c:pt idx="365">
                  <c:v>45555</c:v>
                </c:pt>
                <c:pt idx="366">
                  <c:v>45558</c:v>
                </c:pt>
                <c:pt idx="367">
                  <c:v>45559</c:v>
                </c:pt>
                <c:pt idx="368">
                  <c:v>45560</c:v>
                </c:pt>
                <c:pt idx="369">
                  <c:v>45561</c:v>
                </c:pt>
                <c:pt idx="370">
                  <c:v>45562</c:v>
                </c:pt>
                <c:pt idx="371">
                  <c:v>45565</c:v>
                </c:pt>
                <c:pt idx="372">
                  <c:v>45566</c:v>
                </c:pt>
                <c:pt idx="373">
                  <c:v>45567</c:v>
                </c:pt>
                <c:pt idx="374">
                  <c:v>45568</c:v>
                </c:pt>
                <c:pt idx="375">
                  <c:v>45569</c:v>
                </c:pt>
                <c:pt idx="376">
                  <c:v>45572</c:v>
                </c:pt>
                <c:pt idx="377">
                  <c:v>45573</c:v>
                </c:pt>
                <c:pt idx="378">
                  <c:v>45574</c:v>
                </c:pt>
                <c:pt idx="379">
                  <c:v>45575</c:v>
                </c:pt>
                <c:pt idx="380">
                  <c:v>45576</c:v>
                </c:pt>
                <c:pt idx="381">
                  <c:v>45579</c:v>
                </c:pt>
                <c:pt idx="382">
                  <c:v>45580</c:v>
                </c:pt>
                <c:pt idx="383">
                  <c:v>45581</c:v>
                </c:pt>
                <c:pt idx="384">
                  <c:v>45582</c:v>
                </c:pt>
                <c:pt idx="385">
                  <c:v>45583</c:v>
                </c:pt>
                <c:pt idx="386">
                  <c:v>45586</c:v>
                </c:pt>
                <c:pt idx="387">
                  <c:v>45587</c:v>
                </c:pt>
                <c:pt idx="388">
                  <c:v>45588</c:v>
                </c:pt>
                <c:pt idx="389">
                  <c:v>45589</c:v>
                </c:pt>
                <c:pt idx="390">
                  <c:v>45590</c:v>
                </c:pt>
                <c:pt idx="391">
                  <c:v>45593</c:v>
                </c:pt>
                <c:pt idx="392">
                  <c:v>45594</c:v>
                </c:pt>
                <c:pt idx="393">
                  <c:v>45595</c:v>
                </c:pt>
                <c:pt idx="394">
                  <c:v>45596</c:v>
                </c:pt>
                <c:pt idx="395">
                  <c:v>45597</c:v>
                </c:pt>
                <c:pt idx="396">
                  <c:v>45600</c:v>
                </c:pt>
                <c:pt idx="397">
                  <c:v>45601</c:v>
                </c:pt>
                <c:pt idx="398">
                  <c:v>45602</c:v>
                </c:pt>
                <c:pt idx="399">
                  <c:v>45603</c:v>
                </c:pt>
                <c:pt idx="400">
                  <c:v>45604</c:v>
                </c:pt>
                <c:pt idx="401">
                  <c:v>45607</c:v>
                </c:pt>
                <c:pt idx="402">
                  <c:v>45608</c:v>
                </c:pt>
                <c:pt idx="403">
                  <c:v>45609</c:v>
                </c:pt>
                <c:pt idx="404">
                  <c:v>45610</c:v>
                </c:pt>
                <c:pt idx="405">
                  <c:v>45611</c:v>
                </c:pt>
                <c:pt idx="406">
                  <c:v>45614</c:v>
                </c:pt>
                <c:pt idx="407">
                  <c:v>45615</c:v>
                </c:pt>
                <c:pt idx="408">
                  <c:v>45616</c:v>
                </c:pt>
                <c:pt idx="409">
                  <c:v>45617</c:v>
                </c:pt>
                <c:pt idx="410">
                  <c:v>45618</c:v>
                </c:pt>
                <c:pt idx="411">
                  <c:v>45621</c:v>
                </c:pt>
                <c:pt idx="412">
                  <c:v>45622</c:v>
                </c:pt>
                <c:pt idx="413">
                  <c:v>45623</c:v>
                </c:pt>
                <c:pt idx="414">
                  <c:v>45624</c:v>
                </c:pt>
                <c:pt idx="415">
                  <c:v>45625</c:v>
                </c:pt>
                <c:pt idx="416">
                  <c:v>45628</c:v>
                </c:pt>
                <c:pt idx="417">
                  <c:v>45629</c:v>
                </c:pt>
                <c:pt idx="418">
                  <c:v>45630</c:v>
                </c:pt>
                <c:pt idx="419">
                  <c:v>45631</c:v>
                </c:pt>
                <c:pt idx="420">
                  <c:v>45632</c:v>
                </c:pt>
                <c:pt idx="421">
                  <c:v>45635</c:v>
                </c:pt>
                <c:pt idx="422">
                  <c:v>45636</c:v>
                </c:pt>
                <c:pt idx="423">
                  <c:v>45637</c:v>
                </c:pt>
                <c:pt idx="424">
                  <c:v>45638</c:v>
                </c:pt>
                <c:pt idx="425">
                  <c:v>45639</c:v>
                </c:pt>
                <c:pt idx="426">
                  <c:v>45642</c:v>
                </c:pt>
                <c:pt idx="427">
                  <c:v>45643</c:v>
                </c:pt>
                <c:pt idx="428">
                  <c:v>45644</c:v>
                </c:pt>
                <c:pt idx="429">
                  <c:v>45645</c:v>
                </c:pt>
                <c:pt idx="430">
                  <c:v>45646</c:v>
                </c:pt>
                <c:pt idx="431">
                  <c:v>45649</c:v>
                </c:pt>
                <c:pt idx="432">
                  <c:v>45650</c:v>
                </c:pt>
                <c:pt idx="433">
                  <c:v>45651</c:v>
                </c:pt>
                <c:pt idx="434">
                  <c:v>45652</c:v>
                </c:pt>
                <c:pt idx="435">
                  <c:v>45653</c:v>
                </c:pt>
                <c:pt idx="436">
                  <c:v>45656</c:v>
                </c:pt>
                <c:pt idx="437">
                  <c:v>45657</c:v>
                </c:pt>
                <c:pt idx="438">
                  <c:v>45658</c:v>
                </c:pt>
                <c:pt idx="439">
                  <c:v>45659</c:v>
                </c:pt>
                <c:pt idx="440">
                  <c:v>45660</c:v>
                </c:pt>
                <c:pt idx="441">
                  <c:v>45663</c:v>
                </c:pt>
                <c:pt idx="442">
                  <c:v>45664</c:v>
                </c:pt>
                <c:pt idx="443">
                  <c:v>45665</c:v>
                </c:pt>
                <c:pt idx="444">
                  <c:v>45666</c:v>
                </c:pt>
                <c:pt idx="445">
                  <c:v>45667</c:v>
                </c:pt>
                <c:pt idx="446">
                  <c:v>45670</c:v>
                </c:pt>
                <c:pt idx="447">
                  <c:v>45671</c:v>
                </c:pt>
                <c:pt idx="448">
                  <c:v>45672</c:v>
                </c:pt>
                <c:pt idx="449">
                  <c:v>45673</c:v>
                </c:pt>
                <c:pt idx="450">
                  <c:v>45674</c:v>
                </c:pt>
                <c:pt idx="451">
                  <c:v>45677</c:v>
                </c:pt>
                <c:pt idx="452">
                  <c:v>45678</c:v>
                </c:pt>
                <c:pt idx="453">
                  <c:v>45679</c:v>
                </c:pt>
                <c:pt idx="454">
                  <c:v>45680</c:v>
                </c:pt>
                <c:pt idx="455">
                  <c:v>45681</c:v>
                </c:pt>
                <c:pt idx="456">
                  <c:v>45684</c:v>
                </c:pt>
                <c:pt idx="457">
                  <c:v>45685</c:v>
                </c:pt>
                <c:pt idx="458">
                  <c:v>45686</c:v>
                </c:pt>
                <c:pt idx="459">
                  <c:v>45687</c:v>
                </c:pt>
                <c:pt idx="460">
                  <c:v>45688</c:v>
                </c:pt>
                <c:pt idx="461">
                  <c:v>45691</c:v>
                </c:pt>
                <c:pt idx="462">
                  <c:v>45692</c:v>
                </c:pt>
                <c:pt idx="463">
                  <c:v>45693</c:v>
                </c:pt>
                <c:pt idx="464">
                  <c:v>45694</c:v>
                </c:pt>
                <c:pt idx="465">
                  <c:v>45695</c:v>
                </c:pt>
                <c:pt idx="466">
                  <c:v>45698</c:v>
                </c:pt>
                <c:pt idx="467">
                  <c:v>45699</c:v>
                </c:pt>
                <c:pt idx="468">
                  <c:v>45700</c:v>
                </c:pt>
                <c:pt idx="469">
                  <c:v>45701</c:v>
                </c:pt>
                <c:pt idx="470">
                  <c:v>45702</c:v>
                </c:pt>
                <c:pt idx="471">
                  <c:v>45705</c:v>
                </c:pt>
                <c:pt idx="472">
                  <c:v>45706</c:v>
                </c:pt>
                <c:pt idx="473">
                  <c:v>45707</c:v>
                </c:pt>
                <c:pt idx="474">
                  <c:v>45708</c:v>
                </c:pt>
                <c:pt idx="475">
                  <c:v>45709</c:v>
                </c:pt>
                <c:pt idx="476">
                  <c:v>45712</c:v>
                </c:pt>
                <c:pt idx="477">
                  <c:v>45713</c:v>
                </c:pt>
                <c:pt idx="478">
                  <c:v>45714</c:v>
                </c:pt>
                <c:pt idx="479">
                  <c:v>45715</c:v>
                </c:pt>
                <c:pt idx="480">
                  <c:v>45716</c:v>
                </c:pt>
                <c:pt idx="481">
                  <c:v>45719</c:v>
                </c:pt>
                <c:pt idx="482">
                  <c:v>45720</c:v>
                </c:pt>
                <c:pt idx="483">
                  <c:v>45721</c:v>
                </c:pt>
                <c:pt idx="484">
                  <c:v>45722</c:v>
                </c:pt>
                <c:pt idx="485">
                  <c:v>45723</c:v>
                </c:pt>
                <c:pt idx="486">
                  <c:v>45726</c:v>
                </c:pt>
                <c:pt idx="487">
                  <c:v>45727</c:v>
                </c:pt>
                <c:pt idx="488">
                  <c:v>45728</c:v>
                </c:pt>
                <c:pt idx="489">
                  <c:v>45729</c:v>
                </c:pt>
                <c:pt idx="490">
                  <c:v>45730</c:v>
                </c:pt>
                <c:pt idx="491">
                  <c:v>45733</c:v>
                </c:pt>
                <c:pt idx="492">
                  <c:v>45734</c:v>
                </c:pt>
                <c:pt idx="493">
                  <c:v>45735</c:v>
                </c:pt>
                <c:pt idx="494">
                  <c:v>45736</c:v>
                </c:pt>
                <c:pt idx="495">
                  <c:v>45737</c:v>
                </c:pt>
                <c:pt idx="496">
                  <c:v>45740</c:v>
                </c:pt>
                <c:pt idx="497">
                  <c:v>45741</c:v>
                </c:pt>
                <c:pt idx="498">
                  <c:v>45742</c:v>
                </c:pt>
                <c:pt idx="499">
                  <c:v>45743</c:v>
                </c:pt>
                <c:pt idx="500">
                  <c:v>45744</c:v>
                </c:pt>
                <c:pt idx="501">
                  <c:v>45747</c:v>
                </c:pt>
                <c:pt idx="502">
                  <c:v>45748</c:v>
                </c:pt>
                <c:pt idx="503">
                  <c:v>45749</c:v>
                </c:pt>
                <c:pt idx="504">
                  <c:v>45750</c:v>
                </c:pt>
                <c:pt idx="505">
                  <c:v>45751</c:v>
                </c:pt>
                <c:pt idx="506">
                  <c:v>45754</c:v>
                </c:pt>
                <c:pt idx="507">
                  <c:v>45755</c:v>
                </c:pt>
                <c:pt idx="508">
                  <c:v>45756</c:v>
                </c:pt>
                <c:pt idx="509">
                  <c:v>45757</c:v>
                </c:pt>
                <c:pt idx="510">
                  <c:v>45758</c:v>
                </c:pt>
                <c:pt idx="511">
                  <c:v>45761</c:v>
                </c:pt>
                <c:pt idx="512">
                  <c:v>45762</c:v>
                </c:pt>
                <c:pt idx="513">
                  <c:v>45763</c:v>
                </c:pt>
                <c:pt idx="514">
                  <c:v>45764</c:v>
                </c:pt>
                <c:pt idx="515">
                  <c:v>45765</c:v>
                </c:pt>
                <c:pt idx="516">
                  <c:v>45768</c:v>
                </c:pt>
                <c:pt idx="517">
                  <c:v>45769</c:v>
                </c:pt>
                <c:pt idx="518">
                  <c:v>45770</c:v>
                </c:pt>
                <c:pt idx="519">
                  <c:v>45771</c:v>
                </c:pt>
                <c:pt idx="520">
                  <c:v>45772</c:v>
                </c:pt>
                <c:pt idx="521">
                  <c:v>45775</c:v>
                </c:pt>
              </c:numCache>
            </c:numRef>
          </c:cat>
          <c:val>
            <c:numRef>
              <c:f>Sheet1!$J$4:$J$525</c:f>
              <c:numCache>
                <c:formatCode>General</c:formatCode>
                <c:ptCount val="522"/>
                <c:pt idx="0">
                  <c:v>79.03</c:v>
                </c:pt>
                <c:pt idx="1">
                  <c:v>81.31</c:v>
                </c:pt>
                <c:pt idx="2">
                  <c:v>80.37</c:v>
                </c:pt>
                <c:pt idx="3">
                  <c:v>78.760000000000005</c:v>
                </c:pt>
                <c:pt idx="4">
                  <c:v>81.760000000000005</c:v>
                </c:pt>
                <c:pt idx="5">
                  <c:v>83.9</c:v>
                </c:pt>
                <c:pt idx="6">
                  <c:v>83.3</c:v>
                </c:pt>
                <c:pt idx="7">
                  <c:v>80.989999999999995</c:v>
                </c:pt>
                <c:pt idx="8">
                  <c:v>80.760000000000005</c:v>
                </c:pt>
                <c:pt idx="9">
                  <c:v>79.62</c:v>
                </c:pt>
                <c:pt idx="10">
                  <c:v>80.53</c:v>
                </c:pt>
                <c:pt idx="11">
                  <c:v>82.37</c:v>
                </c:pt>
                <c:pt idx="12">
                  <c:v>83.38</c:v>
                </c:pt>
                <c:pt idx="13">
                  <c:v>86.94</c:v>
                </c:pt>
                <c:pt idx="14">
                  <c:v>86.66</c:v>
                </c:pt>
                <c:pt idx="15">
                  <c:v>86.72</c:v>
                </c:pt>
                <c:pt idx="16">
                  <c:v>85.32</c:v>
                </c:pt>
                <c:pt idx="17">
                  <c:v>84.35</c:v>
                </c:pt>
                <c:pt idx="18">
                  <c:v>81.72</c:v>
                </c:pt>
                <c:pt idx="19">
                  <c:v>80.12</c:v>
                </c:pt>
                <c:pt idx="20">
                  <c:v>83.35</c:v>
                </c:pt>
                <c:pt idx="21">
                  <c:v>83.35</c:v>
                </c:pt>
                <c:pt idx="22">
                  <c:v>83.99</c:v>
                </c:pt>
                <c:pt idx="23">
                  <c:v>83.48</c:v>
                </c:pt>
                <c:pt idx="24">
                  <c:v>86.42</c:v>
                </c:pt>
                <c:pt idx="25">
                  <c:v>86.05</c:v>
                </c:pt>
                <c:pt idx="26">
                  <c:v>84.79</c:v>
                </c:pt>
                <c:pt idx="27">
                  <c:v>85.34</c:v>
                </c:pt>
                <c:pt idx="28">
                  <c:v>85.01</c:v>
                </c:pt>
                <c:pt idx="29">
                  <c:v>84.31</c:v>
                </c:pt>
                <c:pt idx="30">
                  <c:v>84.04</c:v>
                </c:pt>
                <c:pt idx="31">
                  <c:v>83.49</c:v>
                </c:pt>
                <c:pt idx="32">
                  <c:v>82.72</c:v>
                </c:pt>
                <c:pt idx="33">
                  <c:v>81.790000000000006</c:v>
                </c:pt>
                <c:pt idx="34">
                  <c:v>80.64</c:v>
                </c:pt>
                <c:pt idx="35">
                  <c:v>81.459999999999994</c:v>
                </c:pt>
                <c:pt idx="36">
                  <c:v>81.459999999999994</c:v>
                </c:pt>
                <c:pt idx="37">
                  <c:v>80.66</c:v>
                </c:pt>
                <c:pt idx="38">
                  <c:v>79.31</c:v>
                </c:pt>
                <c:pt idx="39">
                  <c:v>79.290000000000006</c:v>
                </c:pt>
                <c:pt idx="40">
                  <c:v>78.06</c:v>
                </c:pt>
                <c:pt idx="41">
                  <c:v>77.069999999999993</c:v>
                </c:pt>
                <c:pt idx="42">
                  <c:v>77.64</c:v>
                </c:pt>
                <c:pt idx="43">
                  <c:v>80.12</c:v>
                </c:pt>
                <c:pt idx="44">
                  <c:v>81.25</c:v>
                </c:pt>
                <c:pt idx="45">
                  <c:v>82.84</c:v>
                </c:pt>
                <c:pt idx="46">
                  <c:v>82.56</c:v>
                </c:pt>
                <c:pt idx="47">
                  <c:v>82.56</c:v>
                </c:pt>
                <c:pt idx="48">
                  <c:v>81.58</c:v>
                </c:pt>
                <c:pt idx="49">
                  <c:v>83.13</c:v>
                </c:pt>
                <c:pt idx="50">
                  <c:v>81.31</c:v>
                </c:pt>
                <c:pt idx="51">
                  <c:v>79.95</c:v>
                </c:pt>
                <c:pt idx="52">
                  <c:v>82.95</c:v>
                </c:pt>
                <c:pt idx="53">
                  <c:v>82.51</c:v>
                </c:pt>
                <c:pt idx="54">
                  <c:v>82.79</c:v>
                </c:pt>
                <c:pt idx="55">
                  <c:v>82.66</c:v>
                </c:pt>
                <c:pt idx="56">
                  <c:v>83.49</c:v>
                </c:pt>
                <c:pt idx="57">
                  <c:v>83.78</c:v>
                </c:pt>
                <c:pt idx="58">
                  <c:v>85.62</c:v>
                </c:pt>
                <c:pt idx="59">
                  <c:v>85.93</c:v>
                </c:pt>
                <c:pt idx="60">
                  <c:v>85.08</c:v>
                </c:pt>
                <c:pt idx="61">
                  <c:v>85.58</c:v>
                </c:pt>
                <c:pt idx="62">
                  <c:v>88.55</c:v>
                </c:pt>
                <c:pt idx="63">
                  <c:v>89.98</c:v>
                </c:pt>
                <c:pt idx="64">
                  <c:v>86.62</c:v>
                </c:pt>
                <c:pt idx="65">
                  <c:v>85.06</c:v>
                </c:pt>
                <c:pt idx="66">
                  <c:v>85.44</c:v>
                </c:pt>
                <c:pt idx="67">
                  <c:v>86.87</c:v>
                </c:pt>
                <c:pt idx="68">
                  <c:v>85.08</c:v>
                </c:pt>
                <c:pt idx="69">
                  <c:v>85.28</c:v>
                </c:pt>
                <c:pt idx="70">
                  <c:v>85.27</c:v>
                </c:pt>
                <c:pt idx="71">
                  <c:v>86.38</c:v>
                </c:pt>
                <c:pt idx="72">
                  <c:v>86.2</c:v>
                </c:pt>
                <c:pt idx="73">
                  <c:v>86.11</c:v>
                </c:pt>
                <c:pt idx="74">
                  <c:v>87.29</c:v>
                </c:pt>
                <c:pt idx="75">
                  <c:v>89.29</c:v>
                </c:pt>
                <c:pt idx="76">
                  <c:v>87.65</c:v>
                </c:pt>
                <c:pt idx="77">
                  <c:v>86.2</c:v>
                </c:pt>
                <c:pt idx="78">
                  <c:v>85.32</c:v>
                </c:pt>
                <c:pt idx="79">
                  <c:v>84.36</c:v>
                </c:pt>
                <c:pt idx="80">
                  <c:v>84.32</c:v>
                </c:pt>
                <c:pt idx="81">
                  <c:v>84.46</c:v>
                </c:pt>
                <c:pt idx="82">
                  <c:v>84.99</c:v>
                </c:pt>
                <c:pt idx="83">
                  <c:v>86.21</c:v>
                </c:pt>
                <c:pt idx="84">
                  <c:v>86.09</c:v>
                </c:pt>
                <c:pt idx="85">
                  <c:v>87.51</c:v>
                </c:pt>
                <c:pt idx="86">
                  <c:v>87.07</c:v>
                </c:pt>
                <c:pt idx="87">
                  <c:v>87.09</c:v>
                </c:pt>
                <c:pt idx="88">
                  <c:v>88.28</c:v>
                </c:pt>
                <c:pt idx="89">
                  <c:v>88.1</c:v>
                </c:pt>
                <c:pt idx="90">
                  <c:v>89.61</c:v>
                </c:pt>
                <c:pt idx="91">
                  <c:v>89.61</c:v>
                </c:pt>
                <c:pt idx="92">
                  <c:v>88</c:v>
                </c:pt>
                <c:pt idx="93">
                  <c:v>86</c:v>
                </c:pt>
                <c:pt idx="94">
                  <c:v>83.62</c:v>
                </c:pt>
                <c:pt idx="95">
                  <c:v>84.41</c:v>
                </c:pt>
                <c:pt idx="96">
                  <c:v>86.97</c:v>
                </c:pt>
                <c:pt idx="97">
                  <c:v>87.49</c:v>
                </c:pt>
                <c:pt idx="98">
                  <c:v>85.67</c:v>
                </c:pt>
                <c:pt idx="99">
                  <c:v>86.47</c:v>
                </c:pt>
                <c:pt idx="100">
                  <c:v>85.39</c:v>
                </c:pt>
                <c:pt idx="101">
                  <c:v>85.54</c:v>
                </c:pt>
                <c:pt idx="102">
                  <c:v>86.06</c:v>
                </c:pt>
                <c:pt idx="103">
                  <c:v>85.37</c:v>
                </c:pt>
                <c:pt idx="104">
                  <c:v>84.87</c:v>
                </c:pt>
                <c:pt idx="105">
                  <c:v>84.04</c:v>
                </c:pt>
                <c:pt idx="106">
                  <c:v>86.42</c:v>
                </c:pt>
                <c:pt idx="107">
                  <c:v>88.18</c:v>
                </c:pt>
                <c:pt idx="108">
                  <c:v>88.4</c:v>
                </c:pt>
                <c:pt idx="109">
                  <c:v>88.73</c:v>
                </c:pt>
                <c:pt idx="110">
                  <c:v>86.86</c:v>
                </c:pt>
                <c:pt idx="111">
                  <c:v>87.75</c:v>
                </c:pt>
                <c:pt idx="112">
                  <c:v>87.43</c:v>
                </c:pt>
                <c:pt idx="113">
                  <c:v>87.01</c:v>
                </c:pt>
                <c:pt idx="114">
                  <c:v>86.54</c:v>
                </c:pt>
                <c:pt idx="115">
                  <c:v>87.14</c:v>
                </c:pt>
                <c:pt idx="116">
                  <c:v>86.96</c:v>
                </c:pt>
                <c:pt idx="117">
                  <c:v>85.45</c:v>
                </c:pt>
                <c:pt idx="118">
                  <c:v>85.05</c:v>
                </c:pt>
                <c:pt idx="119">
                  <c:v>84.92</c:v>
                </c:pt>
                <c:pt idx="120">
                  <c:v>86.06</c:v>
                </c:pt>
                <c:pt idx="121">
                  <c:v>85.15</c:v>
                </c:pt>
                <c:pt idx="122">
                  <c:v>83.23</c:v>
                </c:pt>
                <c:pt idx="123">
                  <c:v>84.24</c:v>
                </c:pt>
                <c:pt idx="124">
                  <c:v>84.27</c:v>
                </c:pt>
                <c:pt idx="125">
                  <c:v>82.4</c:v>
                </c:pt>
                <c:pt idx="126">
                  <c:v>83.73</c:v>
                </c:pt>
                <c:pt idx="127">
                  <c:v>82.93</c:v>
                </c:pt>
                <c:pt idx="128">
                  <c:v>83.81</c:v>
                </c:pt>
                <c:pt idx="129">
                  <c:v>84.59</c:v>
                </c:pt>
                <c:pt idx="130">
                  <c:v>84.38</c:v>
                </c:pt>
                <c:pt idx="131">
                  <c:v>82.91</c:v>
                </c:pt>
                <c:pt idx="132">
                  <c:v>81.22</c:v>
                </c:pt>
                <c:pt idx="133">
                  <c:v>79.44</c:v>
                </c:pt>
                <c:pt idx="134">
                  <c:v>79.8</c:v>
                </c:pt>
                <c:pt idx="135">
                  <c:v>79.62</c:v>
                </c:pt>
                <c:pt idx="136">
                  <c:v>78</c:v>
                </c:pt>
                <c:pt idx="137">
                  <c:v>76.48</c:v>
                </c:pt>
                <c:pt idx="138">
                  <c:v>74.89</c:v>
                </c:pt>
                <c:pt idx="139">
                  <c:v>76.52</c:v>
                </c:pt>
                <c:pt idx="140">
                  <c:v>77.319999999999993</c:v>
                </c:pt>
                <c:pt idx="141">
                  <c:v>77.48</c:v>
                </c:pt>
                <c:pt idx="142">
                  <c:v>78.680000000000007</c:v>
                </c:pt>
                <c:pt idx="143">
                  <c:v>78.41</c:v>
                </c:pt>
                <c:pt idx="144">
                  <c:v>78.680000000000007</c:v>
                </c:pt>
                <c:pt idx="145">
                  <c:v>78.92</c:v>
                </c:pt>
                <c:pt idx="146">
                  <c:v>77.97</c:v>
                </c:pt>
                <c:pt idx="147">
                  <c:v>77.34</c:v>
                </c:pt>
                <c:pt idx="148">
                  <c:v>79.58</c:v>
                </c:pt>
                <c:pt idx="149">
                  <c:v>79.58</c:v>
                </c:pt>
                <c:pt idx="150">
                  <c:v>80.39</c:v>
                </c:pt>
                <c:pt idx="151">
                  <c:v>78.59</c:v>
                </c:pt>
                <c:pt idx="152">
                  <c:v>78.599999999999994</c:v>
                </c:pt>
                <c:pt idx="153">
                  <c:v>78.59</c:v>
                </c:pt>
                <c:pt idx="154">
                  <c:v>79.400000000000006</c:v>
                </c:pt>
                <c:pt idx="155">
                  <c:v>79.42</c:v>
                </c:pt>
                <c:pt idx="156">
                  <c:v>78.680000000000007</c:v>
                </c:pt>
                <c:pt idx="157">
                  <c:v>79.680000000000007</c:v>
                </c:pt>
                <c:pt idx="158">
                  <c:v>79.75</c:v>
                </c:pt>
                <c:pt idx="159">
                  <c:v>82.59</c:v>
                </c:pt>
                <c:pt idx="160">
                  <c:v>81.44</c:v>
                </c:pt>
                <c:pt idx="161">
                  <c:v>82</c:v>
                </c:pt>
                <c:pt idx="162">
                  <c:v>81.05</c:v>
                </c:pt>
                <c:pt idx="163">
                  <c:v>81.180000000000007</c:v>
                </c:pt>
                <c:pt idx="164">
                  <c:v>80.81</c:v>
                </c:pt>
                <c:pt idx="165">
                  <c:v>79.930000000000007</c:v>
                </c:pt>
                <c:pt idx="166">
                  <c:v>79.099999999999994</c:v>
                </c:pt>
                <c:pt idx="167">
                  <c:v>79.459999999999994</c:v>
                </c:pt>
                <c:pt idx="168">
                  <c:v>79.209999999999994</c:v>
                </c:pt>
                <c:pt idx="169">
                  <c:v>79.13</c:v>
                </c:pt>
                <c:pt idx="170">
                  <c:v>79.760000000000005</c:v>
                </c:pt>
                <c:pt idx="171">
                  <c:v>79.760000000000005</c:v>
                </c:pt>
                <c:pt idx="172">
                  <c:v>80.05</c:v>
                </c:pt>
                <c:pt idx="173">
                  <c:v>80.53</c:v>
                </c:pt>
                <c:pt idx="174">
                  <c:v>80.95</c:v>
                </c:pt>
                <c:pt idx="175">
                  <c:v>81</c:v>
                </c:pt>
                <c:pt idx="176">
                  <c:v>81</c:v>
                </c:pt>
                <c:pt idx="177">
                  <c:v>79.94</c:v>
                </c:pt>
                <c:pt idx="178">
                  <c:v>80.930000000000007</c:v>
                </c:pt>
                <c:pt idx="179">
                  <c:v>80.12</c:v>
                </c:pt>
                <c:pt idx="180">
                  <c:v>80.19</c:v>
                </c:pt>
                <c:pt idx="181">
                  <c:v>80.42</c:v>
                </c:pt>
                <c:pt idx="182">
                  <c:v>80.73</c:v>
                </c:pt>
                <c:pt idx="183">
                  <c:v>80.180000000000007</c:v>
                </c:pt>
                <c:pt idx="184">
                  <c:v>81.36</c:v>
                </c:pt>
                <c:pt idx="185">
                  <c:v>81.31</c:v>
                </c:pt>
                <c:pt idx="186">
                  <c:v>81.31</c:v>
                </c:pt>
                <c:pt idx="187">
                  <c:v>81.33</c:v>
                </c:pt>
                <c:pt idx="188">
                  <c:v>81.7</c:v>
                </c:pt>
                <c:pt idx="189">
                  <c:v>82.51</c:v>
                </c:pt>
                <c:pt idx="190">
                  <c:v>83.95</c:v>
                </c:pt>
                <c:pt idx="191">
                  <c:v>84.83</c:v>
                </c:pt>
                <c:pt idx="192">
                  <c:v>84.6</c:v>
                </c:pt>
                <c:pt idx="193">
                  <c:v>85.4</c:v>
                </c:pt>
                <c:pt idx="194">
                  <c:v>85.76</c:v>
                </c:pt>
                <c:pt idx="195">
                  <c:v>84.37</c:v>
                </c:pt>
                <c:pt idx="196">
                  <c:v>84.26</c:v>
                </c:pt>
                <c:pt idx="197">
                  <c:v>84.78</c:v>
                </c:pt>
                <c:pt idx="198">
                  <c:v>85.17</c:v>
                </c:pt>
                <c:pt idx="199">
                  <c:v>86.49</c:v>
                </c:pt>
                <c:pt idx="200">
                  <c:v>87.11</c:v>
                </c:pt>
                <c:pt idx="201">
                  <c:v>87.04</c:v>
                </c:pt>
                <c:pt idx="202">
                  <c:v>87.54</c:v>
                </c:pt>
                <c:pt idx="203">
                  <c:v>88.47</c:v>
                </c:pt>
                <c:pt idx="204">
                  <c:v>89.1</c:v>
                </c:pt>
                <c:pt idx="205">
                  <c:v>91.78</c:v>
                </c:pt>
                <c:pt idx="206">
                  <c:v>90.53</c:v>
                </c:pt>
                <c:pt idx="207">
                  <c:v>91.52</c:v>
                </c:pt>
                <c:pt idx="208">
                  <c:v>93.48</c:v>
                </c:pt>
                <c:pt idx="209">
                  <c:v>94.63</c:v>
                </c:pt>
                <c:pt idx="210">
                  <c:v>93.87</c:v>
                </c:pt>
                <c:pt idx="211">
                  <c:v>93.87</c:v>
                </c:pt>
                <c:pt idx="212">
                  <c:v>91.19</c:v>
                </c:pt>
                <c:pt idx="213">
                  <c:v>92.6</c:v>
                </c:pt>
                <c:pt idx="214">
                  <c:v>94.2</c:v>
                </c:pt>
                <c:pt idx="215">
                  <c:v>94.93</c:v>
                </c:pt>
                <c:pt idx="216">
                  <c:v>96.58</c:v>
                </c:pt>
                <c:pt idx="217">
                  <c:v>100.75</c:v>
                </c:pt>
                <c:pt idx="218">
                  <c:v>103.07</c:v>
                </c:pt>
                <c:pt idx="219">
                  <c:v>101.56</c:v>
                </c:pt>
                <c:pt idx="220">
                  <c:v>95.57</c:v>
                </c:pt>
                <c:pt idx="221">
                  <c:v>94.58</c:v>
                </c:pt>
                <c:pt idx="222">
                  <c:v>94.24</c:v>
                </c:pt>
                <c:pt idx="223">
                  <c:v>95.28</c:v>
                </c:pt>
                <c:pt idx="224">
                  <c:v>99.28</c:v>
                </c:pt>
                <c:pt idx="225">
                  <c:v>95.28</c:v>
                </c:pt>
                <c:pt idx="226">
                  <c:v>95.06</c:v>
                </c:pt>
                <c:pt idx="227">
                  <c:v>95.23</c:v>
                </c:pt>
                <c:pt idx="228">
                  <c:v>94.9</c:v>
                </c:pt>
                <c:pt idx="229">
                  <c:v>93.48</c:v>
                </c:pt>
                <c:pt idx="230">
                  <c:v>93.94</c:v>
                </c:pt>
                <c:pt idx="231">
                  <c:v>94.57</c:v>
                </c:pt>
                <c:pt idx="232">
                  <c:v>93.34</c:v>
                </c:pt>
                <c:pt idx="233">
                  <c:v>92.18</c:v>
                </c:pt>
                <c:pt idx="234">
                  <c:v>92.21</c:v>
                </c:pt>
                <c:pt idx="235">
                  <c:v>91.53</c:v>
                </c:pt>
                <c:pt idx="236">
                  <c:v>92.02</c:v>
                </c:pt>
                <c:pt idx="237">
                  <c:v>93.41</c:v>
                </c:pt>
                <c:pt idx="238">
                  <c:v>90.77</c:v>
                </c:pt>
                <c:pt idx="239">
                  <c:v>91.38</c:v>
                </c:pt>
                <c:pt idx="240">
                  <c:v>91.38</c:v>
                </c:pt>
                <c:pt idx="241">
                  <c:v>92.76</c:v>
                </c:pt>
                <c:pt idx="242">
                  <c:v>90.81</c:v>
                </c:pt>
                <c:pt idx="243">
                  <c:v>88.98</c:v>
                </c:pt>
                <c:pt idx="244">
                  <c:v>87.14</c:v>
                </c:pt>
                <c:pt idx="245">
                  <c:v>86.25</c:v>
                </c:pt>
                <c:pt idx="246">
                  <c:v>86.65</c:v>
                </c:pt>
                <c:pt idx="247">
                  <c:v>86.04</c:v>
                </c:pt>
                <c:pt idx="248">
                  <c:v>85.31</c:v>
                </c:pt>
                <c:pt idx="249">
                  <c:v>83.37</c:v>
                </c:pt>
                <c:pt idx="250">
                  <c:v>82.62</c:v>
                </c:pt>
                <c:pt idx="251">
                  <c:v>82.93</c:v>
                </c:pt>
                <c:pt idx="252">
                  <c:v>81.290000000000006</c:v>
                </c:pt>
                <c:pt idx="253">
                  <c:v>79.56</c:v>
                </c:pt>
                <c:pt idx="254">
                  <c:v>78.099999999999994</c:v>
                </c:pt>
                <c:pt idx="255">
                  <c:v>78.69</c:v>
                </c:pt>
                <c:pt idx="256">
                  <c:v>80.040000000000006</c:v>
                </c:pt>
                <c:pt idx="257">
                  <c:v>80.22</c:v>
                </c:pt>
                <c:pt idx="258">
                  <c:v>79.510000000000005</c:v>
                </c:pt>
                <c:pt idx="259">
                  <c:v>79.58</c:v>
                </c:pt>
                <c:pt idx="260">
                  <c:v>79.400000000000006</c:v>
                </c:pt>
                <c:pt idx="261">
                  <c:v>80.02</c:v>
                </c:pt>
                <c:pt idx="262">
                  <c:v>77.92</c:v>
                </c:pt>
                <c:pt idx="263">
                  <c:v>76.510000000000005</c:v>
                </c:pt>
                <c:pt idx="264">
                  <c:v>75.62</c:v>
                </c:pt>
                <c:pt idx="265">
                  <c:v>78.06</c:v>
                </c:pt>
                <c:pt idx="266">
                  <c:v>77.06</c:v>
                </c:pt>
                <c:pt idx="267">
                  <c:v>77.5</c:v>
                </c:pt>
                <c:pt idx="268">
                  <c:v>80.06</c:v>
                </c:pt>
                <c:pt idx="269">
                  <c:v>78.599999999999994</c:v>
                </c:pt>
                <c:pt idx="270">
                  <c:v>77.31</c:v>
                </c:pt>
                <c:pt idx="271">
                  <c:v>77.63</c:v>
                </c:pt>
                <c:pt idx="272">
                  <c:v>74.63</c:v>
                </c:pt>
                <c:pt idx="273">
                  <c:v>75.41</c:v>
                </c:pt>
                <c:pt idx="274">
                  <c:v>76.239999999999995</c:v>
                </c:pt>
                <c:pt idx="275">
                  <c:v>75.89</c:v>
                </c:pt>
                <c:pt idx="276">
                  <c:v>76.03</c:v>
                </c:pt>
                <c:pt idx="277">
                  <c:v>76.38</c:v>
                </c:pt>
                <c:pt idx="278">
                  <c:v>79.38</c:v>
                </c:pt>
                <c:pt idx="279">
                  <c:v>81.72</c:v>
                </c:pt>
                <c:pt idx="280">
                  <c:v>80.52</c:v>
                </c:pt>
                <c:pt idx="281">
                  <c:v>80.52</c:v>
                </c:pt>
                <c:pt idx="282">
                  <c:v>82.43</c:v>
                </c:pt>
                <c:pt idx="283">
                  <c:v>81.099999999999994</c:v>
                </c:pt>
                <c:pt idx="284">
                  <c:v>77.760000000000005</c:v>
                </c:pt>
                <c:pt idx="285">
                  <c:v>76.150000000000006</c:v>
                </c:pt>
                <c:pt idx="286">
                  <c:v>73.150000000000006</c:v>
                </c:pt>
                <c:pt idx="287">
                  <c:v>73.48</c:v>
                </c:pt>
                <c:pt idx="288">
                  <c:v>74.44</c:v>
                </c:pt>
                <c:pt idx="289">
                  <c:v>75.44</c:v>
                </c:pt>
                <c:pt idx="290">
                  <c:v>73.84</c:v>
                </c:pt>
                <c:pt idx="291">
                  <c:v>71.81</c:v>
                </c:pt>
                <c:pt idx="292">
                  <c:v>72.73</c:v>
                </c:pt>
                <c:pt idx="293">
                  <c:v>71.739999999999995</c:v>
                </c:pt>
                <c:pt idx="294">
                  <c:v>71.349999999999994</c:v>
                </c:pt>
                <c:pt idx="295">
                  <c:v>70.97</c:v>
                </c:pt>
                <c:pt idx="296">
                  <c:v>69.94</c:v>
                </c:pt>
                <c:pt idx="297">
                  <c:v>71.03</c:v>
                </c:pt>
                <c:pt idx="298">
                  <c:v>71.03</c:v>
                </c:pt>
                <c:pt idx="299">
                  <c:v>70.849999999999994</c:v>
                </c:pt>
                <c:pt idx="300">
                  <c:v>68.19</c:v>
                </c:pt>
                <c:pt idx="301">
                  <c:v>71.290000000000006</c:v>
                </c:pt>
                <c:pt idx="302">
                  <c:v>72.599999999999994</c:v>
                </c:pt>
                <c:pt idx="303">
                  <c:v>72.7</c:v>
                </c:pt>
                <c:pt idx="304">
                  <c:v>72.02</c:v>
                </c:pt>
                <c:pt idx="305">
                  <c:v>69.81</c:v>
                </c:pt>
                <c:pt idx="306">
                  <c:v>72.239999999999995</c:v>
                </c:pt>
                <c:pt idx="307">
                  <c:v>71.5</c:v>
                </c:pt>
                <c:pt idx="308">
                  <c:v>70.849999999999994</c:v>
                </c:pt>
                <c:pt idx="309">
                  <c:v>70.849999999999994</c:v>
                </c:pt>
                <c:pt idx="310">
                  <c:v>69.48</c:v>
                </c:pt>
                <c:pt idx="311">
                  <c:v>69.489999999999995</c:v>
                </c:pt>
                <c:pt idx="312">
                  <c:v>69.13</c:v>
                </c:pt>
                <c:pt idx="313">
                  <c:v>69.33</c:v>
                </c:pt>
                <c:pt idx="314">
                  <c:v>69.06</c:v>
                </c:pt>
                <c:pt idx="315">
                  <c:v>68.92</c:v>
                </c:pt>
                <c:pt idx="316">
                  <c:v>70.86</c:v>
                </c:pt>
                <c:pt idx="317">
                  <c:v>70.37</c:v>
                </c:pt>
                <c:pt idx="318">
                  <c:v>71.12</c:v>
                </c:pt>
                <c:pt idx="319">
                  <c:v>71.37</c:v>
                </c:pt>
                <c:pt idx="320">
                  <c:v>69.98</c:v>
                </c:pt>
                <c:pt idx="321">
                  <c:v>70.13</c:v>
                </c:pt>
                <c:pt idx="322">
                  <c:v>68.03</c:v>
                </c:pt>
                <c:pt idx="323">
                  <c:v>67.010000000000005</c:v>
                </c:pt>
                <c:pt idx="324">
                  <c:v>67.209999999999994</c:v>
                </c:pt>
                <c:pt idx="325">
                  <c:v>66.069999999999993</c:v>
                </c:pt>
                <c:pt idx="326">
                  <c:v>67.510000000000005</c:v>
                </c:pt>
                <c:pt idx="327">
                  <c:v>68.150000000000006</c:v>
                </c:pt>
                <c:pt idx="328">
                  <c:v>67.98</c:v>
                </c:pt>
                <c:pt idx="329">
                  <c:v>66.88</c:v>
                </c:pt>
                <c:pt idx="330">
                  <c:v>67.180000000000007</c:v>
                </c:pt>
                <c:pt idx="331">
                  <c:v>66.55</c:v>
                </c:pt>
                <c:pt idx="332">
                  <c:v>66.2</c:v>
                </c:pt>
                <c:pt idx="333">
                  <c:v>66.47</c:v>
                </c:pt>
                <c:pt idx="334">
                  <c:v>65.790000000000006</c:v>
                </c:pt>
                <c:pt idx="335">
                  <c:v>67.09</c:v>
                </c:pt>
                <c:pt idx="336">
                  <c:v>68.290000000000006</c:v>
                </c:pt>
                <c:pt idx="337">
                  <c:v>67.099999999999994</c:v>
                </c:pt>
                <c:pt idx="338">
                  <c:v>66.180000000000007</c:v>
                </c:pt>
                <c:pt idx="339">
                  <c:v>66.34</c:v>
                </c:pt>
                <c:pt idx="340">
                  <c:v>66.459999999999994</c:v>
                </c:pt>
                <c:pt idx="341">
                  <c:v>67.98</c:v>
                </c:pt>
                <c:pt idx="342">
                  <c:v>68.8</c:v>
                </c:pt>
                <c:pt idx="343">
                  <c:v>69.709999999999994</c:v>
                </c:pt>
                <c:pt idx="344">
                  <c:v>69.59</c:v>
                </c:pt>
                <c:pt idx="345">
                  <c:v>71.290000000000006</c:v>
                </c:pt>
                <c:pt idx="346">
                  <c:v>70.58</c:v>
                </c:pt>
                <c:pt idx="347">
                  <c:v>70.02</c:v>
                </c:pt>
                <c:pt idx="348">
                  <c:v>68.739999999999995</c:v>
                </c:pt>
                <c:pt idx="349">
                  <c:v>70.13</c:v>
                </c:pt>
                <c:pt idx="350">
                  <c:v>69.790000000000006</c:v>
                </c:pt>
                <c:pt idx="351">
                  <c:v>69.790000000000006</c:v>
                </c:pt>
                <c:pt idx="352">
                  <c:v>70.760000000000005</c:v>
                </c:pt>
                <c:pt idx="353">
                  <c:v>69.89</c:v>
                </c:pt>
                <c:pt idx="354">
                  <c:v>69.489999999999995</c:v>
                </c:pt>
                <c:pt idx="355">
                  <c:v>67.12</c:v>
                </c:pt>
                <c:pt idx="356">
                  <c:v>67.540000000000006</c:v>
                </c:pt>
                <c:pt idx="357">
                  <c:v>68.08</c:v>
                </c:pt>
                <c:pt idx="358">
                  <c:v>69.31</c:v>
                </c:pt>
                <c:pt idx="359">
                  <c:v>70.05</c:v>
                </c:pt>
                <c:pt idx="360">
                  <c:v>69.48</c:v>
                </c:pt>
                <c:pt idx="361">
                  <c:v>71.75</c:v>
                </c:pt>
                <c:pt idx="362">
                  <c:v>70.81</c:v>
                </c:pt>
                <c:pt idx="363">
                  <c:v>69.680000000000007</c:v>
                </c:pt>
                <c:pt idx="364">
                  <c:v>71.58</c:v>
                </c:pt>
                <c:pt idx="365">
                  <c:v>72.209999999999994</c:v>
                </c:pt>
                <c:pt idx="366">
                  <c:v>71.7</c:v>
                </c:pt>
                <c:pt idx="367">
                  <c:v>73.099999999999994</c:v>
                </c:pt>
                <c:pt idx="368">
                  <c:v>74.02</c:v>
                </c:pt>
                <c:pt idx="369">
                  <c:v>73.86</c:v>
                </c:pt>
                <c:pt idx="370">
                  <c:v>73.540000000000006</c:v>
                </c:pt>
                <c:pt idx="371">
                  <c:v>73.56</c:v>
                </c:pt>
                <c:pt idx="372">
                  <c:v>73.09</c:v>
                </c:pt>
                <c:pt idx="373">
                  <c:v>73.400000000000006</c:v>
                </c:pt>
                <c:pt idx="374">
                  <c:v>72.73</c:v>
                </c:pt>
                <c:pt idx="375">
                  <c:v>73.27</c:v>
                </c:pt>
                <c:pt idx="376">
                  <c:v>73.53</c:v>
                </c:pt>
                <c:pt idx="377">
                  <c:v>72.27</c:v>
                </c:pt>
                <c:pt idx="378">
                  <c:v>72.25</c:v>
                </c:pt>
                <c:pt idx="379">
                  <c:v>72.66</c:v>
                </c:pt>
                <c:pt idx="380">
                  <c:v>72.209999999999994</c:v>
                </c:pt>
                <c:pt idx="381">
                  <c:v>71.03</c:v>
                </c:pt>
                <c:pt idx="382">
                  <c:v>70.62</c:v>
                </c:pt>
                <c:pt idx="383">
                  <c:v>71.260000000000005</c:v>
                </c:pt>
                <c:pt idx="384">
                  <c:v>70.760000000000005</c:v>
                </c:pt>
                <c:pt idx="385">
                  <c:v>70.989999999999995</c:v>
                </c:pt>
                <c:pt idx="386">
                  <c:v>72.2</c:v>
                </c:pt>
                <c:pt idx="387">
                  <c:v>72.08</c:v>
                </c:pt>
                <c:pt idx="388">
                  <c:v>72.510000000000005</c:v>
                </c:pt>
                <c:pt idx="389">
                  <c:v>71.53</c:v>
                </c:pt>
                <c:pt idx="390">
                  <c:v>70.66</c:v>
                </c:pt>
                <c:pt idx="391">
                  <c:v>70.36</c:v>
                </c:pt>
                <c:pt idx="392">
                  <c:v>70.56</c:v>
                </c:pt>
                <c:pt idx="393">
                  <c:v>69.92</c:v>
                </c:pt>
                <c:pt idx="394">
                  <c:v>69.569999999999993</c:v>
                </c:pt>
                <c:pt idx="395">
                  <c:v>70.17</c:v>
                </c:pt>
                <c:pt idx="396">
                  <c:v>69.930000000000007</c:v>
                </c:pt>
                <c:pt idx="397">
                  <c:v>69.95</c:v>
                </c:pt>
                <c:pt idx="398">
                  <c:v>69.69</c:v>
                </c:pt>
                <c:pt idx="399">
                  <c:v>71.05</c:v>
                </c:pt>
                <c:pt idx="400">
                  <c:v>70.98</c:v>
                </c:pt>
                <c:pt idx="401">
                  <c:v>69.69</c:v>
                </c:pt>
                <c:pt idx="402">
                  <c:v>68.77</c:v>
                </c:pt>
                <c:pt idx="403">
                  <c:v>68.900000000000006</c:v>
                </c:pt>
                <c:pt idx="404">
                  <c:v>68.319999999999993</c:v>
                </c:pt>
                <c:pt idx="405">
                  <c:v>66.8</c:v>
                </c:pt>
                <c:pt idx="406">
                  <c:v>66.62</c:v>
                </c:pt>
                <c:pt idx="407">
                  <c:v>66.89</c:v>
                </c:pt>
                <c:pt idx="408">
                  <c:v>68.459999999999994</c:v>
                </c:pt>
                <c:pt idx="409">
                  <c:v>69.19</c:v>
                </c:pt>
                <c:pt idx="410">
                  <c:v>71.650000000000006</c:v>
                </c:pt>
                <c:pt idx="411">
                  <c:v>73.2</c:v>
                </c:pt>
                <c:pt idx="412">
                  <c:v>73.37</c:v>
                </c:pt>
                <c:pt idx="413">
                  <c:v>73.569999999999993</c:v>
                </c:pt>
                <c:pt idx="414">
                  <c:v>73.569999999999993</c:v>
                </c:pt>
                <c:pt idx="415">
                  <c:v>73.349999999999994</c:v>
                </c:pt>
                <c:pt idx="416">
                  <c:v>71.489999999999995</c:v>
                </c:pt>
                <c:pt idx="417">
                  <c:v>71.27</c:v>
                </c:pt>
                <c:pt idx="418">
                  <c:v>71.25</c:v>
                </c:pt>
                <c:pt idx="419">
                  <c:v>71.099999999999994</c:v>
                </c:pt>
                <c:pt idx="420">
                  <c:v>70.11</c:v>
                </c:pt>
                <c:pt idx="421">
                  <c:v>69.95</c:v>
                </c:pt>
                <c:pt idx="422">
                  <c:v>69.48</c:v>
                </c:pt>
                <c:pt idx="423">
                  <c:v>70.150000000000006</c:v>
                </c:pt>
                <c:pt idx="424">
                  <c:v>70.09</c:v>
                </c:pt>
                <c:pt idx="425">
                  <c:v>69.27</c:v>
                </c:pt>
                <c:pt idx="426">
                  <c:v>69.06</c:v>
                </c:pt>
                <c:pt idx="427">
                  <c:v>68.69</c:v>
                </c:pt>
                <c:pt idx="428">
                  <c:v>68.08</c:v>
                </c:pt>
                <c:pt idx="429">
                  <c:v>67.91</c:v>
                </c:pt>
                <c:pt idx="430">
                  <c:v>68.06</c:v>
                </c:pt>
                <c:pt idx="431">
                  <c:v>69.42</c:v>
                </c:pt>
                <c:pt idx="432">
                  <c:v>68.78</c:v>
                </c:pt>
                <c:pt idx="433">
                  <c:v>68.78</c:v>
                </c:pt>
                <c:pt idx="434">
                  <c:v>68.75</c:v>
                </c:pt>
                <c:pt idx="435">
                  <c:v>68.89</c:v>
                </c:pt>
                <c:pt idx="436">
                  <c:v>68.48</c:v>
                </c:pt>
                <c:pt idx="437">
                  <c:v>68.400000000000006</c:v>
                </c:pt>
                <c:pt idx="438">
                  <c:v>68.400000000000006</c:v>
                </c:pt>
                <c:pt idx="439">
                  <c:v>68.569999999999993</c:v>
                </c:pt>
                <c:pt idx="440">
                  <c:v>67.66</c:v>
                </c:pt>
                <c:pt idx="441">
                  <c:v>68.680000000000007</c:v>
                </c:pt>
                <c:pt idx="442">
                  <c:v>68.510000000000005</c:v>
                </c:pt>
                <c:pt idx="443">
                  <c:v>68.23</c:v>
                </c:pt>
                <c:pt idx="444">
                  <c:v>68.5</c:v>
                </c:pt>
                <c:pt idx="445">
                  <c:v>67.010000000000005</c:v>
                </c:pt>
                <c:pt idx="446">
                  <c:v>67.64</c:v>
                </c:pt>
                <c:pt idx="447">
                  <c:v>67.5</c:v>
                </c:pt>
                <c:pt idx="448">
                  <c:v>67.77</c:v>
                </c:pt>
                <c:pt idx="449">
                  <c:v>66.73</c:v>
                </c:pt>
                <c:pt idx="450">
                  <c:v>67.599999999999994</c:v>
                </c:pt>
                <c:pt idx="451">
                  <c:v>67.599999999999994</c:v>
                </c:pt>
                <c:pt idx="452">
                  <c:v>67.66</c:v>
                </c:pt>
                <c:pt idx="453">
                  <c:v>67.14</c:v>
                </c:pt>
                <c:pt idx="454">
                  <c:v>67.47</c:v>
                </c:pt>
                <c:pt idx="455">
                  <c:v>67.61</c:v>
                </c:pt>
                <c:pt idx="456">
                  <c:v>67.27</c:v>
                </c:pt>
                <c:pt idx="457">
                  <c:v>66.98</c:v>
                </c:pt>
                <c:pt idx="458">
                  <c:v>66.66</c:v>
                </c:pt>
                <c:pt idx="459">
                  <c:v>66.27</c:v>
                </c:pt>
                <c:pt idx="460">
                  <c:v>65.88</c:v>
                </c:pt>
                <c:pt idx="461">
                  <c:v>66.040000000000006</c:v>
                </c:pt>
                <c:pt idx="462">
                  <c:v>66.94</c:v>
                </c:pt>
                <c:pt idx="463">
                  <c:v>66.040000000000006</c:v>
                </c:pt>
                <c:pt idx="464">
                  <c:v>66.03</c:v>
                </c:pt>
                <c:pt idx="465">
                  <c:v>65.63</c:v>
                </c:pt>
                <c:pt idx="466">
                  <c:v>66.540000000000006</c:v>
                </c:pt>
                <c:pt idx="467">
                  <c:v>67.400000000000006</c:v>
                </c:pt>
                <c:pt idx="468">
                  <c:v>67.47</c:v>
                </c:pt>
                <c:pt idx="469">
                  <c:v>66.83</c:v>
                </c:pt>
                <c:pt idx="470">
                  <c:v>67.11</c:v>
                </c:pt>
                <c:pt idx="471">
                  <c:v>67.11</c:v>
                </c:pt>
                <c:pt idx="472">
                  <c:v>67.510000000000005</c:v>
                </c:pt>
                <c:pt idx="473">
                  <c:v>66.239999999999995</c:v>
                </c:pt>
                <c:pt idx="474">
                  <c:v>65.97</c:v>
                </c:pt>
                <c:pt idx="475">
                  <c:v>66.08</c:v>
                </c:pt>
                <c:pt idx="476">
                  <c:v>66.510000000000005</c:v>
                </c:pt>
                <c:pt idx="477">
                  <c:v>65.959999999999994</c:v>
                </c:pt>
                <c:pt idx="478">
                  <c:v>65.37</c:v>
                </c:pt>
                <c:pt idx="479">
                  <c:v>65.2</c:v>
                </c:pt>
                <c:pt idx="480">
                  <c:v>63.88</c:v>
                </c:pt>
                <c:pt idx="481">
                  <c:v>65.510000000000005</c:v>
                </c:pt>
                <c:pt idx="482">
                  <c:v>63.24</c:v>
                </c:pt>
                <c:pt idx="483">
                  <c:v>63.67</c:v>
                </c:pt>
                <c:pt idx="484">
                  <c:v>65.209999999999994</c:v>
                </c:pt>
                <c:pt idx="485">
                  <c:v>66.069999999999993</c:v>
                </c:pt>
                <c:pt idx="486">
                  <c:v>66</c:v>
                </c:pt>
                <c:pt idx="487">
                  <c:v>66</c:v>
                </c:pt>
                <c:pt idx="488">
                  <c:v>66.98</c:v>
                </c:pt>
                <c:pt idx="489">
                  <c:v>66.53</c:v>
                </c:pt>
                <c:pt idx="490">
                  <c:v>67.37</c:v>
                </c:pt>
                <c:pt idx="491">
                  <c:v>66.98</c:v>
                </c:pt>
                <c:pt idx="492">
                  <c:v>66.47</c:v>
                </c:pt>
                <c:pt idx="493">
                  <c:v>66.349999999999994</c:v>
                </c:pt>
                <c:pt idx="494">
                  <c:v>66.08</c:v>
                </c:pt>
                <c:pt idx="495">
                  <c:v>65.27</c:v>
                </c:pt>
                <c:pt idx="496">
                  <c:v>65.42</c:v>
                </c:pt>
                <c:pt idx="497">
                  <c:v>65.14</c:v>
                </c:pt>
                <c:pt idx="498">
                  <c:v>65.680000000000007</c:v>
                </c:pt>
                <c:pt idx="499">
                  <c:v>67.069999999999993</c:v>
                </c:pt>
                <c:pt idx="500">
                  <c:v>66.900000000000006</c:v>
                </c:pt>
                <c:pt idx="501">
                  <c:v>66.83</c:v>
                </c:pt>
                <c:pt idx="502">
                  <c:v>68.25</c:v>
                </c:pt>
                <c:pt idx="503">
                  <c:v>67.8</c:v>
                </c:pt>
                <c:pt idx="504">
                  <c:v>64.8</c:v>
                </c:pt>
                <c:pt idx="505">
                  <c:v>63.36</c:v>
                </c:pt>
                <c:pt idx="506">
                  <c:v>65.989999999999995</c:v>
                </c:pt>
                <c:pt idx="507">
                  <c:v>65.55</c:v>
                </c:pt>
                <c:pt idx="508">
                  <c:v>66.63</c:v>
                </c:pt>
                <c:pt idx="509">
                  <c:v>66.47</c:v>
                </c:pt>
                <c:pt idx="510">
                  <c:v>65.89</c:v>
                </c:pt>
                <c:pt idx="511">
                  <c:v>64.09</c:v>
                </c:pt>
                <c:pt idx="512">
                  <c:v>65.08</c:v>
                </c:pt>
                <c:pt idx="513">
                  <c:v>65.790000000000006</c:v>
                </c:pt>
                <c:pt idx="514">
                  <c:v>66.319999999999993</c:v>
                </c:pt>
                <c:pt idx="515">
                  <c:v>66.319999999999993</c:v>
                </c:pt>
                <c:pt idx="516">
                  <c:v>65.77</c:v>
                </c:pt>
                <c:pt idx="517">
                  <c:v>67.040000000000006</c:v>
                </c:pt>
                <c:pt idx="518">
                  <c:v>68.75</c:v>
                </c:pt>
                <c:pt idx="519">
                  <c:v>67.3</c:v>
                </c:pt>
                <c:pt idx="520">
                  <c:v>66.849999999999994</c:v>
                </c:pt>
                <c:pt idx="521">
                  <c:v>66.38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E20-46E4-AE91-3715E95E6D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78866431"/>
        <c:axId val="878858271"/>
      </c:lineChart>
      <c:dateAx>
        <c:axId val="878866431"/>
        <c:scaling>
          <c:orientation val="minMax"/>
        </c:scaling>
        <c:delete val="0"/>
        <c:axPos val="b"/>
        <c:numFmt formatCode="[$-409]mmm\-yy;@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878858271"/>
        <c:crosses val="autoZero"/>
        <c:auto val="1"/>
        <c:lblOffset val="100"/>
        <c:baseTimeUnit val="days"/>
        <c:majorUnit val="6"/>
        <c:majorTimeUnit val="months"/>
      </c:dateAx>
      <c:valAx>
        <c:axId val="878858271"/>
        <c:scaling>
          <c:orientation val="minMax"/>
          <c:max val="110"/>
          <c:min val="5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878866431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8529065173929039E-2"/>
          <c:y val="0.13937552840926598"/>
          <c:w val="0.59943798607682353"/>
          <c:h val="0.5954686491590404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Antes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Global</c:v>
                </c:pt>
                <c:pt idx="1">
                  <c:v>USA</c:v>
                </c:pt>
                <c:pt idx="2">
                  <c:v>Mexico</c:v>
                </c:pt>
                <c:pt idx="3">
                  <c:v>China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3.3</c:v>
                </c:pt>
                <c:pt idx="1">
                  <c:v>2.7</c:v>
                </c:pt>
                <c:pt idx="2">
                  <c:v>1.4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6A9-47AB-88B4-A8F6A8C2F6E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Después</c:v>
                </c:pt>
              </c:strCache>
            </c:strRef>
          </c:tx>
          <c:spPr>
            <a:solidFill>
              <a:schemeClr val="bg1"/>
            </a:solidFill>
            <a:ln>
              <a:noFill/>
            </a:ln>
            <a:effectLst/>
          </c:spPr>
          <c:invertIfNegative val="0"/>
          <c:dLbls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6A9-47AB-88B4-A8F6A8C2F6E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Global</c:v>
                </c:pt>
                <c:pt idx="1">
                  <c:v>USA</c:v>
                </c:pt>
                <c:pt idx="2">
                  <c:v>Mexico</c:v>
                </c:pt>
                <c:pt idx="3">
                  <c:v>China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2.8</c:v>
                </c:pt>
                <c:pt idx="1">
                  <c:v>1.8</c:v>
                </c:pt>
                <c:pt idx="2">
                  <c:v>-0.3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6A9-47AB-88B4-A8F6A8C2F6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73600767"/>
        <c:axId val="1673600287"/>
      </c:barChart>
      <c:catAx>
        <c:axId val="1673600767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673600287"/>
        <c:crosses val="autoZero"/>
        <c:auto val="1"/>
        <c:lblAlgn val="ctr"/>
        <c:lblOffset val="100"/>
        <c:noMultiLvlLbl val="0"/>
      </c:catAx>
      <c:valAx>
        <c:axId val="1673600287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3600767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r"/>
      <c:layout>
        <c:manualLayout>
          <c:xMode val="edge"/>
          <c:yMode val="edge"/>
          <c:x val="0.65114448113098877"/>
          <c:y val="0.41466414591967804"/>
          <c:w val="0.20059255375913937"/>
          <c:h val="0.2457196475175158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8529065173929039E-2"/>
          <c:y val="0.13937552840926598"/>
          <c:w val="0.59943798607682353"/>
          <c:h val="0.5954686491590404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Before Tariffs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Global</c:v>
                </c:pt>
                <c:pt idx="1">
                  <c:v>USA</c:v>
                </c:pt>
                <c:pt idx="2">
                  <c:v>Mexico</c:v>
                </c:pt>
                <c:pt idx="3">
                  <c:v>China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3.3</c:v>
                </c:pt>
                <c:pt idx="1">
                  <c:v>2.7</c:v>
                </c:pt>
                <c:pt idx="2">
                  <c:v>1.4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B94-4C58-9797-A6E64ACDF5A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After Tariffs</c:v>
                </c:pt>
              </c:strCache>
            </c:strRef>
          </c:tx>
          <c:spPr>
            <a:solidFill>
              <a:schemeClr val="bg1"/>
            </a:solidFill>
            <a:ln>
              <a:noFill/>
            </a:ln>
            <a:effectLst/>
          </c:spPr>
          <c:invertIfNegative val="0"/>
          <c:dLbls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B94-4C58-9797-A6E64ACDF5A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Global</c:v>
                </c:pt>
                <c:pt idx="1">
                  <c:v>USA</c:v>
                </c:pt>
                <c:pt idx="2">
                  <c:v>Mexico</c:v>
                </c:pt>
                <c:pt idx="3">
                  <c:v>China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2.8</c:v>
                </c:pt>
                <c:pt idx="1">
                  <c:v>1.8</c:v>
                </c:pt>
                <c:pt idx="2">
                  <c:v>-0.3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B94-4C58-9797-A6E64ACDF5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73600767"/>
        <c:axId val="1673600287"/>
      </c:barChart>
      <c:catAx>
        <c:axId val="1673600767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673600287"/>
        <c:crosses val="autoZero"/>
        <c:auto val="1"/>
        <c:lblAlgn val="ctr"/>
        <c:lblOffset val="100"/>
        <c:noMultiLvlLbl val="0"/>
      </c:catAx>
      <c:valAx>
        <c:axId val="1673600287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3600767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r"/>
      <c:layout>
        <c:manualLayout>
          <c:xMode val="edge"/>
          <c:yMode val="edge"/>
          <c:x val="0.65114448113098877"/>
          <c:y val="0.41466414591967804"/>
          <c:w val="0.20059255375913937"/>
          <c:h val="0.2457196475175158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4884189847240442E-2"/>
          <c:y val="3.4622027138185206E-2"/>
          <c:w val="0.80671393471559394"/>
          <c:h val="0.88268055342270446"/>
        </c:manualLayout>
      </c:layout>
      <c:lineChart>
        <c:grouping val="standard"/>
        <c:varyColors val="0"/>
        <c:ser>
          <c:idx val="2"/>
          <c:order val="2"/>
          <c:tx>
            <c:strRef>
              <c:f>Sheet1!$C$2</c:f>
              <c:strCache>
                <c:ptCount val="1"/>
                <c:pt idx="0">
                  <c:v>USA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Sheet1!$A$3:$A$98</c:f>
              <c:numCache>
                <c:formatCode>m/d/yyyy</c:formatCode>
                <c:ptCount val="96"/>
                <c:pt idx="0">
                  <c:v>45658</c:v>
                </c:pt>
                <c:pt idx="1">
                  <c:v>45659</c:v>
                </c:pt>
                <c:pt idx="2">
                  <c:v>45660</c:v>
                </c:pt>
                <c:pt idx="3">
                  <c:v>45663</c:v>
                </c:pt>
                <c:pt idx="4">
                  <c:v>45664</c:v>
                </c:pt>
                <c:pt idx="5">
                  <c:v>45665</c:v>
                </c:pt>
                <c:pt idx="6">
                  <c:v>45666</c:v>
                </c:pt>
                <c:pt idx="7">
                  <c:v>45667</c:v>
                </c:pt>
                <c:pt idx="8">
                  <c:v>45670</c:v>
                </c:pt>
                <c:pt idx="9">
                  <c:v>45671</c:v>
                </c:pt>
                <c:pt idx="10">
                  <c:v>45672</c:v>
                </c:pt>
                <c:pt idx="11">
                  <c:v>45673</c:v>
                </c:pt>
                <c:pt idx="12">
                  <c:v>45674</c:v>
                </c:pt>
                <c:pt idx="13">
                  <c:v>45677</c:v>
                </c:pt>
                <c:pt idx="14">
                  <c:v>45678</c:v>
                </c:pt>
                <c:pt idx="15">
                  <c:v>45679</c:v>
                </c:pt>
                <c:pt idx="16">
                  <c:v>45680</c:v>
                </c:pt>
                <c:pt idx="17">
                  <c:v>45681</c:v>
                </c:pt>
                <c:pt idx="18">
                  <c:v>45684</c:v>
                </c:pt>
                <c:pt idx="19">
                  <c:v>45685</c:v>
                </c:pt>
                <c:pt idx="20">
                  <c:v>45686</c:v>
                </c:pt>
                <c:pt idx="21">
                  <c:v>45687</c:v>
                </c:pt>
                <c:pt idx="22">
                  <c:v>45688</c:v>
                </c:pt>
                <c:pt idx="23">
                  <c:v>45691</c:v>
                </c:pt>
                <c:pt idx="24">
                  <c:v>45692</c:v>
                </c:pt>
                <c:pt idx="25">
                  <c:v>45693</c:v>
                </c:pt>
                <c:pt idx="26">
                  <c:v>45694</c:v>
                </c:pt>
                <c:pt idx="27">
                  <c:v>45695</c:v>
                </c:pt>
                <c:pt idx="28">
                  <c:v>45698</c:v>
                </c:pt>
                <c:pt idx="29">
                  <c:v>45699</c:v>
                </c:pt>
                <c:pt idx="30">
                  <c:v>45700</c:v>
                </c:pt>
                <c:pt idx="31">
                  <c:v>45701</c:v>
                </c:pt>
                <c:pt idx="32">
                  <c:v>45702</c:v>
                </c:pt>
                <c:pt idx="33">
                  <c:v>45705</c:v>
                </c:pt>
                <c:pt idx="34">
                  <c:v>45706</c:v>
                </c:pt>
                <c:pt idx="35">
                  <c:v>45707</c:v>
                </c:pt>
                <c:pt idx="36">
                  <c:v>45708</c:v>
                </c:pt>
                <c:pt idx="37">
                  <c:v>45709</c:v>
                </c:pt>
                <c:pt idx="38">
                  <c:v>45712</c:v>
                </c:pt>
                <c:pt idx="39">
                  <c:v>45713</c:v>
                </c:pt>
                <c:pt idx="40">
                  <c:v>45714</c:v>
                </c:pt>
                <c:pt idx="41">
                  <c:v>45715</c:v>
                </c:pt>
                <c:pt idx="42">
                  <c:v>45716</c:v>
                </c:pt>
                <c:pt idx="43">
                  <c:v>45719</c:v>
                </c:pt>
                <c:pt idx="44">
                  <c:v>45720</c:v>
                </c:pt>
                <c:pt idx="45">
                  <c:v>45721</c:v>
                </c:pt>
                <c:pt idx="46">
                  <c:v>45722</c:v>
                </c:pt>
                <c:pt idx="47">
                  <c:v>45723</c:v>
                </c:pt>
                <c:pt idx="48">
                  <c:v>45726</c:v>
                </c:pt>
                <c:pt idx="49">
                  <c:v>45727</c:v>
                </c:pt>
                <c:pt idx="50">
                  <c:v>45728</c:v>
                </c:pt>
                <c:pt idx="51">
                  <c:v>45729</c:v>
                </c:pt>
                <c:pt idx="52">
                  <c:v>45730</c:v>
                </c:pt>
                <c:pt idx="53">
                  <c:v>45733</c:v>
                </c:pt>
                <c:pt idx="54">
                  <c:v>45734</c:v>
                </c:pt>
                <c:pt idx="55">
                  <c:v>45735</c:v>
                </c:pt>
                <c:pt idx="56">
                  <c:v>45736</c:v>
                </c:pt>
                <c:pt idx="57">
                  <c:v>45737</c:v>
                </c:pt>
                <c:pt idx="58">
                  <c:v>45740</c:v>
                </c:pt>
                <c:pt idx="59">
                  <c:v>45741</c:v>
                </c:pt>
                <c:pt idx="60">
                  <c:v>45742</c:v>
                </c:pt>
                <c:pt idx="61">
                  <c:v>45743</c:v>
                </c:pt>
                <c:pt idx="62">
                  <c:v>45744</c:v>
                </c:pt>
                <c:pt idx="63">
                  <c:v>45747</c:v>
                </c:pt>
                <c:pt idx="64">
                  <c:v>45748</c:v>
                </c:pt>
                <c:pt idx="65">
                  <c:v>45749</c:v>
                </c:pt>
                <c:pt idx="66">
                  <c:v>45750</c:v>
                </c:pt>
                <c:pt idx="67">
                  <c:v>45751</c:v>
                </c:pt>
                <c:pt idx="68">
                  <c:v>45754</c:v>
                </c:pt>
                <c:pt idx="69">
                  <c:v>45755</c:v>
                </c:pt>
                <c:pt idx="70">
                  <c:v>45756</c:v>
                </c:pt>
                <c:pt idx="71">
                  <c:v>45757</c:v>
                </c:pt>
                <c:pt idx="72">
                  <c:v>45758</c:v>
                </c:pt>
                <c:pt idx="73">
                  <c:v>45761</c:v>
                </c:pt>
                <c:pt idx="74">
                  <c:v>45762</c:v>
                </c:pt>
                <c:pt idx="75">
                  <c:v>45763</c:v>
                </c:pt>
                <c:pt idx="76">
                  <c:v>45764</c:v>
                </c:pt>
                <c:pt idx="77">
                  <c:v>45765</c:v>
                </c:pt>
                <c:pt idx="78">
                  <c:v>45768</c:v>
                </c:pt>
                <c:pt idx="79">
                  <c:v>45769</c:v>
                </c:pt>
                <c:pt idx="80">
                  <c:v>45770</c:v>
                </c:pt>
                <c:pt idx="81">
                  <c:v>45771</c:v>
                </c:pt>
                <c:pt idx="82">
                  <c:v>45772</c:v>
                </c:pt>
                <c:pt idx="83">
                  <c:v>45775</c:v>
                </c:pt>
                <c:pt idx="84">
                  <c:v>45776</c:v>
                </c:pt>
                <c:pt idx="85">
                  <c:v>45777</c:v>
                </c:pt>
                <c:pt idx="86">
                  <c:v>45778</c:v>
                </c:pt>
                <c:pt idx="87">
                  <c:v>45779</c:v>
                </c:pt>
                <c:pt idx="88">
                  <c:v>45782</c:v>
                </c:pt>
                <c:pt idx="89">
                  <c:v>45783</c:v>
                </c:pt>
                <c:pt idx="90">
                  <c:v>45784</c:v>
                </c:pt>
                <c:pt idx="91">
                  <c:v>45785</c:v>
                </c:pt>
                <c:pt idx="92">
                  <c:v>45786</c:v>
                </c:pt>
                <c:pt idx="93">
                  <c:v>45789</c:v>
                </c:pt>
                <c:pt idx="94">
                  <c:v>45790</c:v>
                </c:pt>
                <c:pt idx="95">
                  <c:v>45791</c:v>
                </c:pt>
              </c:numCache>
            </c:numRef>
          </c:cat>
          <c:val>
            <c:numRef>
              <c:f>Sheet1!$C$3:$C$98</c:f>
              <c:numCache>
                <c:formatCode>General</c:formatCode>
                <c:ptCount val="96"/>
                <c:pt idx="0">
                  <c:v>100</c:v>
                </c:pt>
                <c:pt idx="1">
                  <c:v>99.692178536448864</c:v>
                </c:pt>
                <c:pt idx="2">
                  <c:v>100.60864698474884</c:v>
                </c:pt>
                <c:pt idx="3">
                  <c:v>100.51769973415419</c:v>
                </c:pt>
                <c:pt idx="4">
                  <c:v>100.160906674129</c:v>
                </c:pt>
                <c:pt idx="5">
                  <c:v>100.34280117531831</c:v>
                </c:pt>
                <c:pt idx="6">
                  <c:v>100.34280117531831</c:v>
                </c:pt>
                <c:pt idx="7">
                  <c:v>98.733734434028264</c:v>
                </c:pt>
                <c:pt idx="8">
                  <c:v>99.524275919966414</c:v>
                </c:pt>
                <c:pt idx="9">
                  <c:v>100.35679306002518</c:v>
                </c:pt>
                <c:pt idx="10">
                  <c:v>101.3572128165664</c:v>
                </c:pt>
                <c:pt idx="11">
                  <c:v>102.09878270603051</c:v>
                </c:pt>
                <c:pt idx="12">
                  <c:v>102.58150272841753</c:v>
                </c:pt>
                <c:pt idx="13">
                  <c:v>102.58150272841753</c:v>
                </c:pt>
                <c:pt idx="14">
                  <c:v>103.76381698614803</c:v>
                </c:pt>
                <c:pt idx="15">
                  <c:v>103.36504827200224</c:v>
                </c:pt>
                <c:pt idx="16">
                  <c:v>103.83377640968239</c:v>
                </c:pt>
                <c:pt idx="17">
                  <c:v>103.70085350496711</c:v>
                </c:pt>
                <c:pt idx="18">
                  <c:v>103.72184133202742</c:v>
                </c:pt>
                <c:pt idx="19">
                  <c:v>103.24611725199384</c:v>
                </c:pt>
                <c:pt idx="20">
                  <c:v>102.84035259549462</c:v>
                </c:pt>
                <c:pt idx="21">
                  <c:v>103.8967398908633</c:v>
                </c:pt>
                <c:pt idx="22">
                  <c:v>103.06422275080453</c:v>
                </c:pt>
                <c:pt idx="23">
                  <c:v>102.42759199664195</c:v>
                </c:pt>
                <c:pt idx="24">
                  <c:v>102.55351895900378</c:v>
                </c:pt>
                <c:pt idx="25">
                  <c:v>103.03623898139081</c:v>
                </c:pt>
                <c:pt idx="26">
                  <c:v>102.88932419196865</c:v>
                </c:pt>
                <c:pt idx="27">
                  <c:v>102.36462851546105</c:v>
                </c:pt>
                <c:pt idx="28">
                  <c:v>102.65845809430529</c:v>
                </c:pt>
                <c:pt idx="29">
                  <c:v>102.65845809430529</c:v>
                </c:pt>
                <c:pt idx="30">
                  <c:v>102.04981110955646</c:v>
                </c:pt>
                <c:pt idx="31">
                  <c:v>102.92430390373583</c:v>
                </c:pt>
                <c:pt idx="32">
                  <c:v>102.79138099902056</c:v>
                </c:pt>
                <c:pt idx="33">
                  <c:v>102.79138099902056</c:v>
                </c:pt>
                <c:pt idx="34">
                  <c:v>103.51196306142438</c:v>
                </c:pt>
                <c:pt idx="35">
                  <c:v>103.714845389674</c:v>
                </c:pt>
                <c:pt idx="36">
                  <c:v>103.44200363789002</c:v>
                </c:pt>
                <c:pt idx="37">
                  <c:v>101.96585980131523</c:v>
                </c:pt>
                <c:pt idx="38">
                  <c:v>102.00083951308241</c:v>
                </c:pt>
                <c:pt idx="39">
                  <c:v>102.13376241779768</c:v>
                </c:pt>
                <c:pt idx="40">
                  <c:v>101.87491255072058</c:v>
                </c:pt>
                <c:pt idx="41">
                  <c:v>100.94445221771373</c:v>
                </c:pt>
                <c:pt idx="42">
                  <c:v>102.09178676367708</c:v>
                </c:pt>
                <c:pt idx="43">
                  <c:v>101.46215195186792</c:v>
                </c:pt>
                <c:pt idx="44">
                  <c:v>99.888064922345038</c:v>
                </c:pt>
                <c:pt idx="45">
                  <c:v>100.86050090947252</c:v>
                </c:pt>
                <c:pt idx="46">
                  <c:v>99.650202882328259</c:v>
                </c:pt>
                <c:pt idx="47">
                  <c:v>100.60864698474884</c:v>
                </c:pt>
                <c:pt idx="48">
                  <c:v>99.083531551700005</c:v>
                </c:pt>
                <c:pt idx="49">
                  <c:v>97.796278158667974</c:v>
                </c:pt>
                <c:pt idx="50">
                  <c:v>97.376521617461876</c:v>
                </c:pt>
                <c:pt idx="51">
                  <c:v>96.488036938575632</c:v>
                </c:pt>
                <c:pt idx="52">
                  <c:v>98.397929201063377</c:v>
                </c:pt>
                <c:pt idx="53">
                  <c:v>99.692178536448864</c:v>
                </c:pt>
                <c:pt idx="54">
                  <c:v>99.132503148174052</c:v>
                </c:pt>
                <c:pt idx="55">
                  <c:v>99.846089268224432</c:v>
                </c:pt>
                <c:pt idx="56">
                  <c:v>99.370365188190846</c:v>
                </c:pt>
                <c:pt idx="57">
                  <c:v>98.908632992864142</c:v>
                </c:pt>
                <c:pt idx="58">
                  <c:v>100.46872813768016</c:v>
                </c:pt>
                <c:pt idx="59">
                  <c:v>100.19588638589619</c:v>
                </c:pt>
                <c:pt idx="60">
                  <c:v>99.97901217293969</c:v>
                </c:pt>
                <c:pt idx="61">
                  <c:v>99.71316636350916</c:v>
                </c:pt>
                <c:pt idx="62">
                  <c:v>98.132083391632847</c:v>
                </c:pt>
                <c:pt idx="63">
                  <c:v>98.887645165803832</c:v>
                </c:pt>
                <c:pt idx="64">
                  <c:v>98.957604589338189</c:v>
                </c:pt>
                <c:pt idx="65">
                  <c:v>99.895060864698465</c:v>
                </c:pt>
                <c:pt idx="66">
                  <c:v>95.018889044354268</c:v>
                </c:pt>
                <c:pt idx="67">
                  <c:v>89.618021547502451</c:v>
                </c:pt>
                <c:pt idx="68">
                  <c:v>88.862459773331466</c:v>
                </c:pt>
                <c:pt idx="69">
                  <c:v>87.197425493213927</c:v>
                </c:pt>
                <c:pt idx="70">
                  <c:v>94.179375961942071</c:v>
                </c:pt>
                <c:pt idx="71">
                  <c:v>91.017210018189459</c:v>
                </c:pt>
                <c:pt idx="72">
                  <c:v>92.367426892402406</c:v>
                </c:pt>
                <c:pt idx="73">
                  <c:v>93.535749265426048</c:v>
                </c:pt>
                <c:pt idx="74">
                  <c:v>93.234923744228354</c:v>
                </c:pt>
                <c:pt idx="75">
                  <c:v>91.961662235903177</c:v>
                </c:pt>
                <c:pt idx="76">
                  <c:v>92.640268644186378</c:v>
                </c:pt>
                <c:pt idx="77">
                  <c:v>92.640268644186378</c:v>
                </c:pt>
                <c:pt idx="78">
                  <c:v>90.695396669931441</c:v>
                </c:pt>
                <c:pt idx="79">
                  <c:v>92.976073877151251</c:v>
                </c:pt>
                <c:pt idx="80">
                  <c:v>93.927522037218409</c:v>
                </c:pt>
                <c:pt idx="81">
                  <c:v>95.459633412620676</c:v>
                </c:pt>
                <c:pt idx="82">
                  <c:v>95.326710507905403</c:v>
                </c:pt>
                <c:pt idx="83">
                  <c:v>95.585560374982521</c:v>
                </c:pt>
                <c:pt idx="84">
                  <c:v>96.103260109136698</c:v>
                </c:pt>
                <c:pt idx="85">
                  <c:v>96.229187071498529</c:v>
                </c:pt>
                <c:pt idx="86">
                  <c:v>96.061284455016093</c:v>
                </c:pt>
                <c:pt idx="87">
                  <c:v>97.775290331607664</c:v>
                </c:pt>
                <c:pt idx="88">
                  <c:v>97.362529732754993</c:v>
                </c:pt>
                <c:pt idx="89">
                  <c:v>96.683923324471806</c:v>
                </c:pt>
                <c:pt idx="90">
                  <c:v>97.299566251574092</c:v>
                </c:pt>
                <c:pt idx="91">
                  <c:v>98.055128025745063</c:v>
                </c:pt>
                <c:pt idx="92">
                  <c:v>98.02714425633134</c:v>
                </c:pt>
                <c:pt idx="93">
                  <c:v>100.76255771652443</c:v>
                </c:pt>
                <c:pt idx="94">
                  <c:v>100.97943192948091</c:v>
                </c:pt>
                <c:pt idx="95">
                  <c:v>#N/A</c:v>
                </c:pt>
              </c:numCache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4-5503-4BD5-8F9E-15121CD9D2A5}"/>
            </c:ext>
          </c:extLst>
        </c:ser>
        <c:ser>
          <c:idx val="4"/>
          <c:order val="4"/>
          <c:tx>
            <c:strRef>
              <c:f>Sheet1!$E$2</c:f>
              <c:strCache>
                <c:ptCount val="1"/>
                <c:pt idx="0">
                  <c:v>Europe</c:v>
                </c:pt>
              </c:strCache>
            </c:strRef>
          </c:tx>
          <c:spPr>
            <a:ln w="28575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cat>
            <c:numRef>
              <c:f>Sheet1!$A$3:$A$98</c:f>
              <c:numCache>
                <c:formatCode>m/d/yyyy</c:formatCode>
                <c:ptCount val="96"/>
                <c:pt idx="0">
                  <c:v>45658</c:v>
                </c:pt>
                <c:pt idx="1">
                  <c:v>45659</c:v>
                </c:pt>
                <c:pt idx="2">
                  <c:v>45660</c:v>
                </c:pt>
                <c:pt idx="3">
                  <c:v>45663</c:v>
                </c:pt>
                <c:pt idx="4">
                  <c:v>45664</c:v>
                </c:pt>
                <c:pt idx="5">
                  <c:v>45665</c:v>
                </c:pt>
                <c:pt idx="6">
                  <c:v>45666</c:v>
                </c:pt>
                <c:pt idx="7">
                  <c:v>45667</c:v>
                </c:pt>
                <c:pt idx="8">
                  <c:v>45670</c:v>
                </c:pt>
                <c:pt idx="9">
                  <c:v>45671</c:v>
                </c:pt>
                <c:pt idx="10">
                  <c:v>45672</c:v>
                </c:pt>
                <c:pt idx="11">
                  <c:v>45673</c:v>
                </c:pt>
                <c:pt idx="12">
                  <c:v>45674</c:v>
                </c:pt>
                <c:pt idx="13">
                  <c:v>45677</c:v>
                </c:pt>
                <c:pt idx="14">
                  <c:v>45678</c:v>
                </c:pt>
                <c:pt idx="15">
                  <c:v>45679</c:v>
                </c:pt>
                <c:pt idx="16">
                  <c:v>45680</c:v>
                </c:pt>
                <c:pt idx="17">
                  <c:v>45681</c:v>
                </c:pt>
                <c:pt idx="18">
                  <c:v>45684</c:v>
                </c:pt>
                <c:pt idx="19">
                  <c:v>45685</c:v>
                </c:pt>
                <c:pt idx="20">
                  <c:v>45686</c:v>
                </c:pt>
                <c:pt idx="21">
                  <c:v>45687</c:v>
                </c:pt>
                <c:pt idx="22">
                  <c:v>45688</c:v>
                </c:pt>
                <c:pt idx="23">
                  <c:v>45691</c:v>
                </c:pt>
                <c:pt idx="24">
                  <c:v>45692</c:v>
                </c:pt>
                <c:pt idx="25">
                  <c:v>45693</c:v>
                </c:pt>
                <c:pt idx="26">
                  <c:v>45694</c:v>
                </c:pt>
                <c:pt idx="27">
                  <c:v>45695</c:v>
                </c:pt>
                <c:pt idx="28">
                  <c:v>45698</c:v>
                </c:pt>
                <c:pt idx="29">
                  <c:v>45699</c:v>
                </c:pt>
                <c:pt idx="30">
                  <c:v>45700</c:v>
                </c:pt>
                <c:pt idx="31">
                  <c:v>45701</c:v>
                </c:pt>
                <c:pt idx="32">
                  <c:v>45702</c:v>
                </c:pt>
                <c:pt idx="33">
                  <c:v>45705</c:v>
                </c:pt>
                <c:pt idx="34">
                  <c:v>45706</c:v>
                </c:pt>
                <c:pt idx="35">
                  <c:v>45707</c:v>
                </c:pt>
                <c:pt idx="36">
                  <c:v>45708</c:v>
                </c:pt>
                <c:pt idx="37">
                  <c:v>45709</c:v>
                </c:pt>
                <c:pt idx="38">
                  <c:v>45712</c:v>
                </c:pt>
                <c:pt idx="39">
                  <c:v>45713</c:v>
                </c:pt>
                <c:pt idx="40">
                  <c:v>45714</c:v>
                </c:pt>
                <c:pt idx="41">
                  <c:v>45715</c:v>
                </c:pt>
                <c:pt idx="42">
                  <c:v>45716</c:v>
                </c:pt>
                <c:pt idx="43">
                  <c:v>45719</c:v>
                </c:pt>
                <c:pt idx="44">
                  <c:v>45720</c:v>
                </c:pt>
                <c:pt idx="45">
                  <c:v>45721</c:v>
                </c:pt>
                <c:pt idx="46">
                  <c:v>45722</c:v>
                </c:pt>
                <c:pt idx="47">
                  <c:v>45723</c:v>
                </c:pt>
                <c:pt idx="48">
                  <c:v>45726</c:v>
                </c:pt>
                <c:pt idx="49">
                  <c:v>45727</c:v>
                </c:pt>
                <c:pt idx="50">
                  <c:v>45728</c:v>
                </c:pt>
                <c:pt idx="51">
                  <c:v>45729</c:v>
                </c:pt>
                <c:pt idx="52">
                  <c:v>45730</c:v>
                </c:pt>
                <c:pt idx="53">
                  <c:v>45733</c:v>
                </c:pt>
                <c:pt idx="54">
                  <c:v>45734</c:v>
                </c:pt>
                <c:pt idx="55">
                  <c:v>45735</c:v>
                </c:pt>
                <c:pt idx="56">
                  <c:v>45736</c:v>
                </c:pt>
                <c:pt idx="57">
                  <c:v>45737</c:v>
                </c:pt>
                <c:pt idx="58">
                  <c:v>45740</c:v>
                </c:pt>
                <c:pt idx="59">
                  <c:v>45741</c:v>
                </c:pt>
                <c:pt idx="60">
                  <c:v>45742</c:v>
                </c:pt>
                <c:pt idx="61">
                  <c:v>45743</c:v>
                </c:pt>
                <c:pt idx="62">
                  <c:v>45744</c:v>
                </c:pt>
                <c:pt idx="63">
                  <c:v>45747</c:v>
                </c:pt>
                <c:pt idx="64">
                  <c:v>45748</c:v>
                </c:pt>
                <c:pt idx="65">
                  <c:v>45749</c:v>
                </c:pt>
                <c:pt idx="66">
                  <c:v>45750</c:v>
                </c:pt>
                <c:pt idx="67">
                  <c:v>45751</c:v>
                </c:pt>
                <c:pt idx="68">
                  <c:v>45754</c:v>
                </c:pt>
                <c:pt idx="69">
                  <c:v>45755</c:v>
                </c:pt>
                <c:pt idx="70">
                  <c:v>45756</c:v>
                </c:pt>
                <c:pt idx="71">
                  <c:v>45757</c:v>
                </c:pt>
                <c:pt idx="72">
                  <c:v>45758</c:v>
                </c:pt>
                <c:pt idx="73">
                  <c:v>45761</c:v>
                </c:pt>
                <c:pt idx="74">
                  <c:v>45762</c:v>
                </c:pt>
                <c:pt idx="75">
                  <c:v>45763</c:v>
                </c:pt>
                <c:pt idx="76">
                  <c:v>45764</c:v>
                </c:pt>
                <c:pt idx="77">
                  <c:v>45765</c:v>
                </c:pt>
                <c:pt idx="78">
                  <c:v>45768</c:v>
                </c:pt>
                <c:pt idx="79">
                  <c:v>45769</c:v>
                </c:pt>
                <c:pt idx="80">
                  <c:v>45770</c:v>
                </c:pt>
                <c:pt idx="81">
                  <c:v>45771</c:v>
                </c:pt>
                <c:pt idx="82">
                  <c:v>45772</c:v>
                </c:pt>
                <c:pt idx="83">
                  <c:v>45775</c:v>
                </c:pt>
                <c:pt idx="84">
                  <c:v>45776</c:v>
                </c:pt>
                <c:pt idx="85">
                  <c:v>45777</c:v>
                </c:pt>
                <c:pt idx="86">
                  <c:v>45778</c:v>
                </c:pt>
                <c:pt idx="87">
                  <c:v>45779</c:v>
                </c:pt>
                <c:pt idx="88">
                  <c:v>45782</c:v>
                </c:pt>
                <c:pt idx="89">
                  <c:v>45783</c:v>
                </c:pt>
                <c:pt idx="90">
                  <c:v>45784</c:v>
                </c:pt>
                <c:pt idx="91">
                  <c:v>45785</c:v>
                </c:pt>
                <c:pt idx="92">
                  <c:v>45786</c:v>
                </c:pt>
                <c:pt idx="93">
                  <c:v>45789</c:v>
                </c:pt>
                <c:pt idx="94">
                  <c:v>45790</c:v>
                </c:pt>
                <c:pt idx="95">
                  <c:v>45791</c:v>
                </c:pt>
              </c:numCache>
            </c:numRef>
          </c:cat>
          <c:val>
            <c:numRef>
              <c:f>Sheet1!$E$3:$E$98</c:f>
              <c:numCache>
                <c:formatCode>General</c:formatCode>
                <c:ptCount val="96"/>
                <c:pt idx="0">
                  <c:v>100</c:v>
                </c:pt>
                <c:pt idx="1">
                  <c:v>100.60083841583534</c:v>
                </c:pt>
                <c:pt idx="2">
                  <c:v>100.11130285408096</c:v>
                </c:pt>
                <c:pt idx="3">
                  <c:v>101.06220352071611</c:v>
                </c:pt>
                <c:pt idx="4">
                  <c:v>101.38823223488251</c:v>
                </c:pt>
                <c:pt idx="5">
                  <c:v>101.19084204056546</c:v>
                </c:pt>
                <c:pt idx="6">
                  <c:v>101.618717791121</c:v>
                </c:pt>
                <c:pt idx="7">
                  <c:v>100.76316328621185</c:v>
                </c:pt>
                <c:pt idx="8">
                  <c:v>100.20763399681654</c:v>
                </c:pt>
                <c:pt idx="9">
                  <c:v>100.12982049706081</c:v>
                </c:pt>
                <c:pt idx="10">
                  <c:v>101.45737790175406</c:v>
                </c:pt>
                <c:pt idx="11">
                  <c:v>102.44866278978139</c:v>
                </c:pt>
                <c:pt idx="12">
                  <c:v>103.15134824200589</c:v>
                </c:pt>
                <c:pt idx="13">
                  <c:v>103.20020330008037</c:v>
                </c:pt>
                <c:pt idx="14">
                  <c:v>103.61685026712686</c:v>
                </c:pt>
                <c:pt idx="15">
                  <c:v>104.02266244306809</c:v>
                </c:pt>
                <c:pt idx="16">
                  <c:v>104.47457173025703</c:v>
                </c:pt>
                <c:pt idx="17">
                  <c:v>104.4217767481443</c:v>
                </c:pt>
                <c:pt idx="18">
                  <c:v>104.34593321040768</c:v>
                </c:pt>
                <c:pt idx="19">
                  <c:v>104.72318093707153</c:v>
                </c:pt>
                <c:pt idx="20">
                  <c:v>105.2469938379588</c:v>
                </c:pt>
                <c:pt idx="21">
                  <c:v>106.14884245031755</c:v>
                </c:pt>
                <c:pt idx="22">
                  <c:v>106.28536081824342</c:v>
                </c:pt>
                <c:pt idx="23">
                  <c:v>105.36302460088569</c:v>
                </c:pt>
                <c:pt idx="24">
                  <c:v>105.59863205837389</c:v>
                </c:pt>
                <c:pt idx="25">
                  <c:v>106.0944714985895</c:v>
                </c:pt>
                <c:pt idx="26">
                  <c:v>107.33160764660457</c:v>
                </c:pt>
                <c:pt idx="27">
                  <c:v>106.92027957700975</c:v>
                </c:pt>
                <c:pt idx="28">
                  <c:v>107.54396955226701</c:v>
                </c:pt>
                <c:pt idx="29">
                  <c:v>107.79159377807197</c:v>
                </c:pt>
                <c:pt idx="30">
                  <c:v>107.91136746883518</c:v>
                </c:pt>
                <c:pt idx="31">
                  <c:v>109.0866468094495</c:v>
                </c:pt>
                <c:pt idx="32">
                  <c:v>108.82247490268387</c:v>
                </c:pt>
                <c:pt idx="33">
                  <c:v>109.41641845145224</c:v>
                </c:pt>
                <c:pt idx="34">
                  <c:v>109.76037381999274</c:v>
                </c:pt>
                <c:pt idx="35">
                  <c:v>108.76239106110035</c:v>
                </c:pt>
                <c:pt idx="36">
                  <c:v>108.54668022000536</c:v>
                </c:pt>
                <c:pt idx="37">
                  <c:v>109.10555844483318</c:v>
                </c:pt>
                <c:pt idx="38">
                  <c:v>109.01513718815498</c:v>
                </c:pt>
                <c:pt idx="39">
                  <c:v>109.1758860889162</c:v>
                </c:pt>
                <c:pt idx="40">
                  <c:v>110.25227333617008</c:v>
                </c:pt>
                <c:pt idx="41">
                  <c:v>109.74816005547412</c:v>
                </c:pt>
                <c:pt idx="42">
                  <c:v>109.76372275542528</c:v>
                </c:pt>
                <c:pt idx="43">
                  <c:v>110.93348620238601</c:v>
                </c:pt>
                <c:pt idx="44">
                  <c:v>108.55810599971632</c:v>
                </c:pt>
                <c:pt idx="45">
                  <c:v>109.54761792192646</c:v>
                </c:pt>
                <c:pt idx="46">
                  <c:v>109.50979465115913</c:v>
                </c:pt>
                <c:pt idx="47">
                  <c:v>109.00765133248231</c:v>
                </c:pt>
                <c:pt idx="48">
                  <c:v>107.59912848880273</c:v>
                </c:pt>
                <c:pt idx="49">
                  <c:v>105.76469985658674</c:v>
                </c:pt>
                <c:pt idx="50">
                  <c:v>106.62360329692842</c:v>
                </c:pt>
                <c:pt idx="51">
                  <c:v>106.46502135438828</c:v>
                </c:pt>
                <c:pt idx="52">
                  <c:v>107.67733598096227</c:v>
                </c:pt>
                <c:pt idx="53">
                  <c:v>108.53229949726571</c:v>
                </c:pt>
                <c:pt idx="54">
                  <c:v>109.19479772429987</c:v>
                </c:pt>
                <c:pt idx="55">
                  <c:v>109.40479567553938</c:v>
                </c:pt>
                <c:pt idx="56">
                  <c:v>108.9345657415725</c:v>
                </c:pt>
                <c:pt idx="57">
                  <c:v>108.28191732463397</c:v>
                </c:pt>
                <c:pt idx="58">
                  <c:v>108.13791310103539</c:v>
                </c:pt>
                <c:pt idx="59">
                  <c:v>108.85773722282633</c:v>
                </c:pt>
                <c:pt idx="60">
                  <c:v>108.09851386065277</c:v>
                </c:pt>
                <c:pt idx="61">
                  <c:v>107.62001008620553</c:v>
                </c:pt>
                <c:pt idx="62">
                  <c:v>106.79203504956422</c:v>
                </c:pt>
                <c:pt idx="63">
                  <c:v>105.18119710651976</c:v>
                </c:pt>
                <c:pt idx="64">
                  <c:v>106.30762138905962</c:v>
                </c:pt>
                <c:pt idx="65">
                  <c:v>105.77139772745181</c:v>
                </c:pt>
                <c:pt idx="66">
                  <c:v>102.92657557562291</c:v>
                </c:pt>
                <c:pt idx="67">
                  <c:v>97.775715884197751</c:v>
                </c:pt>
                <c:pt idx="68">
                  <c:v>93.378957653696432</c:v>
                </c:pt>
                <c:pt idx="69">
                  <c:v>95.91902668116559</c:v>
                </c:pt>
                <c:pt idx="70">
                  <c:v>92.566939309410117</c:v>
                </c:pt>
                <c:pt idx="71">
                  <c:v>95.991521283469652</c:v>
                </c:pt>
                <c:pt idx="72">
                  <c:v>95.8985390761666</c:v>
                </c:pt>
                <c:pt idx="73">
                  <c:v>98.476628370605013</c:v>
                </c:pt>
                <c:pt idx="74">
                  <c:v>100.08529935542842</c:v>
                </c:pt>
                <c:pt idx="75">
                  <c:v>99.894410035774513</c:v>
                </c:pt>
                <c:pt idx="76">
                  <c:v>99.763210565300298</c:v>
                </c:pt>
                <c:pt idx="77">
                  <c:v>99.763210565300298</c:v>
                </c:pt>
                <c:pt idx="78">
                  <c:v>99.763210565300298</c:v>
                </c:pt>
                <c:pt idx="79">
                  <c:v>100.0177296581722</c:v>
                </c:pt>
                <c:pt idx="80">
                  <c:v>101.80093927789071</c:v>
                </c:pt>
                <c:pt idx="81">
                  <c:v>102.16420027421871</c:v>
                </c:pt>
                <c:pt idx="82">
                  <c:v>102.52608229713331</c:v>
                </c:pt>
                <c:pt idx="83">
                  <c:v>103.06663987518321</c:v>
                </c:pt>
                <c:pt idx="84">
                  <c:v>103.44093265881833</c:v>
                </c:pt>
                <c:pt idx="85">
                  <c:v>103.91155658518905</c:v>
                </c:pt>
                <c:pt idx="86">
                  <c:v>103.93559012182246</c:v>
                </c:pt>
                <c:pt idx="87">
                  <c:v>105.67388460750477</c:v>
                </c:pt>
                <c:pt idx="88">
                  <c:v>105.84743826139031</c:v>
                </c:pt>
                <c:pt idx="89">
                  <c:v>105.65989787716892</c:v>
                </c:pt>
                <c:pt idx="90">
                  <c:v>105.092154823255</c:v>
                </c:pt>
                <c:pt idx="91">
                  <c:v>105.51707563078183</c:v>
                </c:pt>
                <c:pt idx="92">
                  <c:v>105.97686476604731</c:v>
                </c:pt>
                <c:pt idx="93">
                  <c:v>107.26324996454069</c:v>
                </c:pt>
                <c:pt idx="94">
                  <c:v>107.3958284084283</c:v>
                </c:pt>
                <c:pt idx="95">
                  <c:v>107.1417033079602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5503-4BD5-8F9E-15121CD9D2A5}"/>
            </c:ext>
          </c:extLst>
        </c:ser>
        <c:ser>
          <c:idx val="5"/>
          <c:order val="5"/>
          <c:tx>
            <c:strRef>
              <c:f>Sheet1!$F$2</c:f>
              <c:strCache>
                <c:ptCount val="1"/>
                <c:pt idx="0">
                  <c:v>Mexico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Sheet1!$A$3:$A$98</c:f>
              <c:numCache>
                <c:formatCode>m/d/yyyy</c:formatCode>
                <c:ptCount val="96"/>
                <c:pt idx="0">
                  <c:v>45658</c:v>
                </c:pt>
                <c:pt idx="1">
                  <c:v>45659</c:v>
                </c:pt>
                <c:pt idx="2">
                  <c:v>45660</c:v>
                </c:pt>
                <c:pt idx="3">
                  <c:v>45663</c:v>
                </c:pt>
                <c:pt idx="4">
                  <c:v>45664</c:v>
                </c:pt>
                <c:pt idx="5">
                  <c:v>45665</c:v>
                </c:pt>
                <c:pt idx="6">
                  <c:v>45666</c:v>
                </c:pt>
                <c:pt idx="7">
                  <c:v>45667</c:v>
                </c:pt>
                <c:pt idx="8">
                  <c:v>45670</c:v>
                </c:pt>
                <c:pt idx="9">
                  <c:v>45671</c:v>
                </c:pt>
                <c:pt idx="10">
                  <c:v>45672</c:v>
                </c:pt>
                <c:pt idx="11">
                  <c:v>45673</c:v>
                </c:pt>
                <c:pt idx="12">
                  <c:v>45674</c:v>
                </c:pt>
                <c:pt idx="13">
                  <c:v>45677</c:v>
                </c:pt>
                <c:pt idx="14">
                  <c:v>45678</c:v>
                </c:pt>
                <c:pt idx="15">
                  <c:v>45679</c:v>
                </c:pt>
                <c:pt idx="16">
                  <c:v>45680</c:v>
                </c:pt>
                <c:pt idx="17">
                  <c:v>45681</c:v>
                </c:pt>
                <c:pt idx="18">
                  <c:v>45684</c:v>
                </c:pt>
                <c:pt idx="19">
                  <c:v>45685</c:v>
                </c:pt>
                <c:pt idx="20">
                  <c:v>45686</c:v>
                </c:pt>
                <c:pt idx="21">
                  <c:v>45687</c:v>
                </c:pt>
                <c:pt idx="22">
                  <c:v>45688</c:v>
                </c:pt>
                <c:pt idx="23">
                  <c:v>45691</c:v>
                </c:pt>
                <c:pt idx="24">
                  <c:v>45692</c:v>
                </c:pt>
                <c:pt idx="25">
                  <c:v>45693</c:v>
                </c:pt>
                <c:pt idx="26">
                  <c:v>45694</c:v>
                </c:pt>
                <c:pt idx="27">
                  <c:v>45695</c:v>
                </c:pt>
                <c:pt idx="28">
                  <c:v>45698</c:v>
                </c:pt>
                <c:pt idx="29">
                  <c:v>45699</c:v>
                </c:pt>
                <c:pt idx="30">
                  <c:v>45700</c:v>
                </c:pt>
                <c:pt idx="31">
                  <c:v>45701</c:v>
                </c:pt>
                <c:pt idx="32">
                  <c:v>45702</c:v>
                </c:pt>
                <c:pt idx="33">
                  <c:v>45705</c:v>
                </c:pt>
                <c:pt idx="34">
                  <c:v>45706</c:v>
                </c:pt>
                <c:pt idx="35">
                  <c:v>45707</c:v>
                </c:pt>
                <c:pt idx="36">
                  <c:v>45708</c:v>
                </c:pt>
                <c:pt idx="37">
                  <c:v>45709</c:v>
                </c:pt>
                <c:pt idx="38">
                  <c:v>45712</c:v>
                </c:pt>
                <c:pt idx="39">
                  <c:v>45713</c:v>
                </c:pt>
                <c:pt idx="40">
                  <c:v>45714</c:v>
                </c:pt>
                <c:pt idx="41">
                  <c:v>45715</c:v>
                </c:pt>
                <c:pt idx="42">
                  <c:v>45716</c:v>
                </c:pt>
                <c:pt idx="43">
                  <c:v>45719</c:v>
                </c:pt>
                <c:pt idx="44">
                  <c:v>45720</c:v>
                </c:pt>
                <c:pt idx="45">
                  <c:v>45721</c:v>
                </c:pt>
                <c:pt idx="46">
                  <c:v>45722</c:v>
                </c:pt>
                <c:pt idx="47">
                  <c:v>45723</c:v>
                </c:pt>
                <c:pt idx="48">
                  <c:v>45726</c:v>
                </c:pt>
                <c:pt idx="49">
                  <c:v>45727</c:v>
                </c:pt>
                <c:pt idx="50">
                  <c:v>45728</c:v>
                </c:pt>
                <c:pt idx="51">
                  <c:v>45729</c:v>
                </c:pt>
                <c:pt idx="52">
                  <c:v>45730</c:v>
                </c:pt>
                <c:pt idx="53">
                  <c:v>45733</c:v>
                </c:pt>
                <c:pt idx="54">
                  <c:v>45734</c:v>
                </c:pt>
                <c:pt idx="55">
                  <c:v>45735</c:v>
                </c:pt>
                <c:pt idx="56">
                  <c:v>45736</c:v>
                </c:pt>
                <c:pt idx="57">
                  <c:v>45737</c:v>
                </c:pt>
                <c:pt idx="58">
                  <c:v>45740</c:v>
                </c:pt>
                <c:pt idx="59">
                  <c:v>45741</c:v>
                </c:pt>
                <c:pt idx="60">
                  <c:v>45742</c:v>
                </c:pt>
                <c:pt idx="61">
                  <c:v>45743</c:v>
                </c:pt>
                <c:pt idx="62">
                  <c:v>45744</c:v>
                </c:pt>
                <c:pt idx="63">
                  <c:v>45747</c:v>
                </c:pt>
                <c:pt idx="64">
                  <c:v>45748</c:v>
                </c:pt>
                <c:pt idx="65">
                  <c:v>45749</c:v>
                </c:pt>
                <c:pt idx="66">
                  <c:v>45750</c:v>
                </c:pt>
                <c:pt idx="67">
                  <c:v>45751</c:v>
                </c:pt>
                <c:pt idx="68">
                  <c:v>45754</c:v>
                </c:pt>
                <c:pt idx="69">
                  <c:v>45755</c:v>
                </c:pt>
                <c:pt idx="70">
                  <c:v>45756</c:v>
                </c:pt>
                <c:pt idx="71">
                  <c:v>45757</c:v>
                </c:pt>
                <c:pt idx="72">
                  <c:v>45758</c:v>
                </c:pt>
                <c:pt idx="73">
                  <c:v>45761</c:v>
                </c:pt>
                <c:pt idx="74">
                  <c:v>45762</c:v>
                </c:pt>
                <c:pt idx="75">
                  <c:v>45763</c:v>
                </c:pt>
                <c:pt idx="76">
                  <c:v>45764</c:v>
                </c:pt>
                <c:pt idx="77">
                  <c:v>45765</c:v>
                </c:pt>
                <c:pt idx="78">
                  <c:v>45768</c:v>
                </c:pt>
                <c:pt idx="79">
                  <c:v>45769</c:v>
                </c:pt>
                <c:pt idx="80">
                  <c:v>45770</c:v>
                </c:pt>
                <c:pt idx="81">
                  <c:v>45771</c:v>
                </c:pt>
                <c:pt idx="82">
                  <c:v>45772</c:v>
                </c:pt>
                <c:pt idx="83">
                  <c:v>45775</c:v>
                </c:pt>
                <c:pt idx="84">
                  <c:v>45776</c:v>
                </c:pt>
                <c:pt idx="85">
                  <c:v>45777</c:v>
                </c:pt>
                <c:pt idx="86">
                  <c:v>45778</c:v>
                </c:pt>
                <c:pt idx="87">
                  <c:v>45779</c:v>
                </c:pt>
                <c:pt idx="88">
                  <c:v>45782</c:v>
                </c:pt>
                <c:pt idx="89">
                  <c:v>45783</c:v>
                </c:pt>
                <c:pt idx="90">
                  <c:v>45784</c:v>
                </c:pt>
                <c:pt idx="91">
                  <c:v>45785</c:v>
                </c:pt>
                <c:pt idx="92">
                  <c:v>45786</c:v>
                </c:pt>
                <c:pt idx="93">
                  <c:v>45789</c:v>
                </c:pt>
                <c:pt idx="94">
                  <c:v>45790</c:v>
                </c:pt>
                <c:pt idx="95">
                  <c:v>45791</c:v>
                </c:pt>
              </c:numCache>
            </c:numRef>
          </c:cat>
          <c:val>
            <c:numRef>
              <c:f>Sheet1!$F$3:$F$98</c:f>
              <c:numCache>
                <c:formatCode>General</c:formatCode>
                <c:ptCount val="96"/>
                <c:pt idx="0">
                  <c:v>100</c:v>
                </c:pt>
                <c:pt idx="1">
                  <c:v>100.50881309192465</c:v>
                </c:pt>
                <c:pt idx="2">
                  <c:v>98.877008123276852</c:v>
                </c:pt>
                <c:pt idx="3">
                  <c:v>99.96019248981132</c:v>
                </c:pt>
                <c:pt idx="4">
                  <c:v>101.1557103782481</c:v>
                </c:pt>
                <c:pt idx="5">
                  <c:v>100.24435873453723</c:v>
                </c:pt>
                <c:pt idx="6">
                  <c:v>100.59517377866581</c:v>
                </c:pt>
                <c:pt idx="7">
                  <c:v>100.16850028285347</c:v>
                </c:pt>
                <c:pt idx="8">
                  <c:v>100.63962650820679</c:v>
                </c:pt>
                <c:pt idx="9">
                  <c:v>100.66796234625588</c:v>
                </c:pt>
                <c:pt idx="10">
                  <c:v>101.47348377515766</c:v>
                </c:pt>
                <c:pt idx="11">
                  <c:v>100.87830999649185</c:v>
                </c:pt>
                <c:pt idx="12">
                  <c:v>100.86364726062327</c:v>
                </c:pt>
                <c:pt idx="13">
                  <c:v>101.38962746754558</c:v>
                </c:pt>
                <c:pt idx="14">
                  <c:v>101.89240177431222</c:v>
                </c:pt>
                <c:pt idx="15">
                  <c:v>102.89076039615239</c:v>
                </c:pt>
                <c:pt idx="16">
                  <c:v>103.11358954882198</c:v>
                </c:pt>
                <c:pt idx="17">
                  <c:v>103.72433491062094</c:v>
                </c:pt>
                <c:pt idx="18">
                  <c:v>104.3911056571299</c:v>
                </c:pt>
                <c:pt idx="19">
                  <c:v>104.08514727465992</c:v>
                </c:pt>
                <c:pt idx="20">
                  <c:v>104.12517694751327</c:v>
                </c:pt>
                <c:pt idx="21">
                  <c:v>105.12383851844163</c:v>
                </c:pt>
                <c:pt idx="22">
                  <c:v>103.42586946893226</c:v>
                </c:pt>
                <c:pt idx="23">
                  <c:v>103.42586946893226</c:v>
                </c:pt>
                <c:pt idx="24">
                  <c:v>104.79968299407412</c:v>
                </c:pt>
                <c:pt idx="25">
                  <c:v>104.15428025658578</c:v>
                </c:pt>
                <c:pt idx="26">
                  <c:v>106.38519734204588</c:v>
                </c:pt>
                <c:pt idx="27">
                  <c:v>106.6739280197006</c:v>
                </c:pt>
                <c:pt idx="28">
                  <c:v>106.89683795879368</c:v>
                </c:pt>
                <c:pt idx="29">
                  <c:v>107.95417066980227</c:v>
                </c:pt>
                <c:pt idx="30">
                  <c:v>109.19440384365646</c:v>
                </c:pt>
                <c:pt idx="31">
                  <c:v>109.38503960655397</c:v>
                </c:pt>
                <c:pt idx="32">
                  <c:v>109.21908409604133</c:v>
                </c:pt>
                <c:pt idx="33">
                  <c:v>109.65068556368828</c:v>
                </c:pt>
                <c:pt idx="34">
                  <c:v>110.0245247385196</c:v>
                </c:pt>
                <c:pt idx="35">
                  <c:v>109.28425854321478</c:v>
                </c:pt>
                <c:pt idx="36">
                  <c:v>109.67550719231431</c:v>
                </c:pt>
                <c:pt idx="37">
                  <c:v>108.53403542121134</c:v>
                </c:pt>
                <c:pt idx="38">
                  <c:v>108.46476106304431</c:v>
                </c:pt>
                <c:pt idx="39">
                  <c:v>107.14366067924821</c:v>
                </c:pt>
                <c:pt idx="40">
                  <c:v>107.64126465490969</c:v>
                </c:pt>
                <c:pt idx="41">
                  <c:v>106.24951654374676</c:v>
                </c:pt>
                <c:pt idx="42">
                  <c:v>105.68021461721273</c:v>
                </c:pt>
                <c:pt idx="43">
                  <c:v>105.18713468126828</c:v>
                </c:pt>
                <c:pt idx="44">
                  <c:v>105.79935439529646</c:v>
                </c:pt>
                <c:pt idx="45">
                  <c:v>106.45509779499518</c:v>
                </c:pt>
                <c:pt idx="46">
                  <c:v>106.67126206772448</c:v>
                </c:pt>
                <c:pt idx="47">
                  <c:v>106.71811819336514</c:v>
                </c:pt>
                <c:pt idx="48">
                  <c:v>104.47074087411315</c:v>
                </c:pt>
                <c:pt idx="49">
                  <c:v>104.0340902549963</c:v>
                </c:pt>
                <c:pt idx="50">
                  <c:v>105.1051768546089</c:v>
                </c:pt>
                <c:pt idx="51">
                  <c:v>104.7741746808482</c:v>
                </c:pt>
                <c:pt idx="52">
                  <c:v>106.0004318034337</c:v>
                </c:pt>
                <c:pt idx="53">
                  <c:v>106.0004318034337</c:v>
                </c:pt>
                <c:pt idx="54">
                  <c:v>106.58419449977754</c:v>
                </c:pt>
                <c:pt idx="55">
                  <c:v>107.16472573918064</c:v>
                </c:pt>
                <c:pt idx="56">
                  <c:v>107.24565353894018</c:v>
                </c:pt>
                <c:pt idx="57">
                  <c:v>106.38041074645241</c:v>
                </c:pt>
                <c:pt idx="58">
                  <c:v>106.38529832507528</c:v>
                </c:pt>
                <c:pt idx="59">
                  <c:v>107.45252737296487</c:v>
                </c:pt>
                <c:pt idx="60">
                  <c:v>106.65199450571534</c:v>
                </c:pt>
                <c:pt idx="61">
                  <c:v>108.006883811148</c:v>
                </c:pt>
                <c:pt idx="62">
                  <c:v>107.39135185375557</c:v>
                </c:pt>
                <c:pt idx="63">
                  <c:v>106.00073475252189</c:v>
                </c:pt>
                <c:pt idx="64">
                  <c:v>107.72445447452775</c:v>
                </c:pt>
                <c:pt idx="65">
                  <c:v>108.65961791657067</c:v>
                </c:pt>
                <c:pt idx="66">
                  <c:v>109.24198704710879</c:v>
                </c:pt>
                <c:pt idx="67">
                  <c:v>103.91705092392405</c:v>
                </c:pt>
                <c:pt idx="68">
                  <c:v>101.90868023865119</c:v>
                </c:pt>
                <c:pt idx="69">
                  <c:v>101.62243374351966</c:v>
                </c:pt>
                <c:pt idx="70">
                  <c:v>106.08806487634527</c:v>
                </c:pt>
                <c:pt idx="71">
                  <c:v>104.04245164983044</c:v>
                </c:pt>
                <c:pt idx="72">
                  <c:v>104.01029865327014</c:v>
                </c:pt>
                <c:pt idx="73">
                  <c:v>105.81274474499463</c:v>
                </c:pt>
                <c:pt idx="74">
                  <c:v>106.32107311837817</c:v>
                </c:pt>
                <c:pt idx="75">
                  <c:v>107.07951625897462</c:v>
                </c:pt>
                <c:pt idx="76">
                  <c:v>107.07951625897462</c:v>
                </c:pt>
                <c:pt idx="77">
                  <c:v>107.07951625897462</c:v>
                </c:pt>
                <c:pt idx="78">
                  <c:v>108.57442863297054</c:v>
                </c:pt>
                <c:pt idx="79">
                  <c:v>110.63264454155421</c:v>
                </c:pt>
                <c:pt idx="80">
                  <c:v>112.62956375129336</c:v>
                </c:pt>
                <c:pt idx="81">
                  <c:v>113.87250327033543</c:v>
                </c:pt>
                <c:pt idx="82">
                  <c:v>114.55539090833631</c:v>
                </c:pt>
                <c:pt idx="83">
                  <c:v>115.08052285781164</c:v>
                </c:pt>
                <c:pt idx="84">
                  <c:v>112.32025273224735</c:v>
                </c:pt>
                <c:pt idx="85">
                  <c:v>113.62465052298101</c:v>
                </c:pt>
                <c:pt idx="86">
                  <c:v>113.62465052298101</c:v>
                </c:pt>
                <c:pt idx="87">
                  <c:v>112.72127653859259</c:v>
                </c:pt>
                <c:pt idx="88">
                  <c:v>112.76974839270362</c:v>
                </c:pt>
                <c:pt idx="89">
                  <c:v>115.82719137718031</c:v>
                </c:pt>
                <c:pt idx="90">
                  <c:v>117.04819738223713</c:v>
                </c:pt>
                <c:pt idx="91">
                  <c:v>114.8515539369547</c:v>
                </c:pt>
                <c:pt idx="92">
                  <c:v>114.21418944860642</c:v>
                </c:pt>
                <c:pt idx="93">
                  <c:v>114.64720467866493</c:v>
                </c:pt>
                <c:pt idx="94">
                  <c:v>115.84276296031348</c:v>
                </c:pt>
                <c:pt idx="95">
                  <c:v>115.84276296031348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B47-4A05-AF0C-879E2A223FD0}"/>
            </c:ext>
          </c:extLst>
        </c:ser>
        <c:ser>
          <c:idx val="6"/>
          <c:order val="6"/>
          <c:tx>
            <c:strRef>
              <c:f>Sheet1!$G$2</c:f>
              <c:strCache>
                <c:ptCount val="1"/>
                <c:pt idx="0">
                  <c:v>China</c:v>
                </c:pt>
              </c:strCache>
            </c:strRef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cat>
            <c:numRef>
              <c:f>Sheet1!$A$3:$A$98</c:f>
              <c:numCache>
                <c:formatCode>m/d/yyyy</c:formatCode>
                <c:ptCount val="96"/>
                <c:pt idx="0">
                  <c:v>45658</c:v>
                </c:pt>
                <c:pt idx="1">
                  <c:v>45659</c:v>
                </c:pt>
                <c:pt idx="2">
                  <c:v>45660</c:v>
                </c:pt>
                <c:pt idx="3">
                  <c:v>45663</c:v>
                </c:pt>
                <c:pt idx="4">
                  <c:v>45664</c:v>
                </c:pt>
                <c:pt idx="5">
                  <c:v>45665</c:v>
                </c:pt>
                <c:pt idx="6">
                  <c:v>45666</c:v>
                </c:pt>
                <c:pt idx="7">
                  <c:v>45667</c:v>
                </c:pt>
                <c:pt idx="8">
                  <c:v>45670</c:v>
                </c:pt>
                <c:pt idx="9">
                  <c:v>45671</c:v>
                </c:pt>
                <c:pt idx="10">
                  <c:v>45672</c:v>
                </c:pt>
                <c:pt idx="11">
                  <c:v>45673</c:v>
                </c:pt>
                <c:pt idx="12">
                  <c:v>45674</c:v>
                </c:pt>
                <c:pt idx="13">
                  <c:v>45677</c:v>
                </c:pt>
                <c:pt idx="14">
                  <c:v>45678</c:v>
                </c:pt>
                <c:pt idx="15">
                  <c:v>45679</c:v>
                </c:pt>
                <c:pt idx="16">
                  <c:v>45680</c:v>
                </c:pt>
                <c:pt idx="17">
                  <c:v>45681</c:v>
                </c:pt>
                <c:pt idx="18">
                  <c:v>45684</c:v>
                </c:pt>
                <c:pt idx="19">
                  <c:v>45685</c:v>
                </c:pt>
                <c:pt idx="20">
                  <c:v>45686</c:v>
                </c:pt>
                <c:pt idx="21">
                  <c:v>45687</c:v>
                </c:pt>
                <c:pt idx="22">
                  <c:v>45688</c:v>
                </c:pt>
                <c:pt idx="23">
                  <c:v>45691</c:v>
                </c:pt>
                <c:pt idx="24">
                  <c:v>45692</c:v>
                </c:pt>
                <c:pt idx="25">
                  <c:v>45693</c:v>
                </c:pt>
                <c:pt idx="26">
                  <c:v>45694</c:v>
                </c:pt>
                <c:pt idx="27">
                  <c:v>45695</c:v>
                </c:pt>
                <c:pt idx="28">
                  <c:v>45698</c:v>
                </c:pt>
                <c:pt idx="29">
                  <c:v>45699</c:v>
                </c:pt>
                <c:pt idx="30">
                  <c:v>45700</c:v>
                </c:pt>
                <c:pt idx="31">
                  <c:v>45701</c:v>
                </c:pt>
                <c:pt idx="32">
                  <c:v>45702</c:v>
                </c:pt>
                <c:pt idx="33">
                  <c:v>45705</c:v>
                </c:pt>
                <c:pt idx="34">
                  <c:v>45706</c:v>
                </c:pt>
                <c:pt idx="35">
                  <c:v>45707</c:v>
                </c:pt>
                <c:pt idx="36">
                  <c:v>45708</c:v>
                </c:pt>
                <c:pt idx="37">
                  <c:v>45709</c:v>
                </c:pt>
                <c:pt idx="38">
                  <c:v>45712</c:v>
                </c:pt>
                <c:pt idx="39">
                  <c:v>45713</c:v>
                </c:pt>
                <c:pt idx="40">
                  <c:v>45714</c:v>
                </c:pt>
                <c:pt idx="41">
                  <c:v>45715</c:v>
                </c:pt>
                <c:pt idx="42">
                  <c:v>45716</c:v>
                </c:pt>
                <c:pt idx="43">
                  <c:v>45719</c:v>
                </c:pt>
                <c:pt idx="44">
                  <c:v>45720</c:v>
                </c:pt>
                <c:pt idx="45">
                  <c:v>45721</c:v>
                </c:pt>
                <c:pt idx="46">
                  <c:v>45722</c:v>
                </c:pt>
                <c:pt idx="47">
                  <c:v>45723</c:v>
                </c:pt>
                <c:pt idx="48">
                  <c:v>45726</c:v>
                </c:pt>
                <c:pt idx="49">
                  <c:v>45727</c:v>
                </c:pt>
                <c:pt idx="50">
                  <c:v>45728</c:v>
                </c:pt>
                <c:pt idx="51">
                  <c:v>45729</c:v>
                </c:pt>
                <c:pt idx="52">
                  <c:v>45730</c:v>
                </c:pt>
                <c:pt idx="53">
                  <c:v>45733</c:v>
                </c:pt>
                <c:pt idx="54">
                  <c:v>45734</c:v>
                </c:pt>
                <c:pt idx="55">
                  <c:v>45735</c:v>
                </c:pt>
                <c:pt idx="56">
                  <c:v>45736</c:v>
                </c:pt>
                <c:pt idx="57">
                  <c:v>45737</c:v>
                </c:pt>
                <c:pt idx="58">
                  <c:v>45740</c:v>
                </c:pt>
                <c:pt idx="59">
                  <c:v>45741</c:v>
                </c:pt>
                <c:pt idx="60">
                  <c:v>45742</c:v>
                </c:pt>
                <c:pt idx="61">
                  <c:v>45743</c:v>
                </c:pt>
                <c:pt idx="62">
                  <c:v>45744</c:v>
                </c:pt>
                <c:pt idx="63">
                  <c:v>45747</c:v>
                </c:pt>
                <c:pt idx="64">
                  <c:v>45748</c:v>
                </c:pt>
                <c:pt idx="65">
                  <c:v>45749</c:v>
                </c:pt>
                <c:pt idx="66">
                  <c:v>45750</c:v>
                </c:pt>
                <c:pt idx="67">
                  <c:v>45751</c:v>
                </c:pt>
                <c:pt idx="68">
                  <c:v>45754</c:v>
                </c:pt>
                <c:pt idx="69">
                  <c:v>45755</c:v>
                </c:pt>
                <c:pt idx="70">
                  <c:v>45756</c:v>
                </c:pt>
                <c:pt idx="71">
                  <c:v>45757</c:v>
                </c:pt>
                <c:pt idx="72">
                  <c:v>45758</c:v>
                </c:pt>
                <c:pt idx="73">
                  <c:v>45761</c:v>
                </c:pt>
                <c:pt idx="74">
                  <c:v>45762</c:v>
                </c:pt>
                <c:pt idx="75">
                  <c:v>45763</c:v>
                </c:pt>
                <c:pt idx="76">
                  <c:v>45764</c:v>
                </c:pt>
                <c:pt idx="77">
                  <c:v>45765</c:v>
                </c:pt>
                <c:pt idx="78">
                  <c:v>45768</c:v>
                </c:pt>
                <c:pt idx="79">
                  <c:v>45769</c:v>
                </c:pt>
                <c:pt idx="80">
                  <c:v>45770</c:v>
                </c:pt>
                <c:pt idx="81">
                  <c:v>45771</c:v>
                </c:pt>
                <c:pt idx="82">
                  <c:v>45772</c:v>
                </c:pt>
                <c:pt idx="83">
                  <c:v>45775</c:v>
                </c:pt>
                <c:pt idx="84">
                  <c:v>45776</c:v>
                </c:pt>
                <c:pt idx="85">
                  <c:v>45777</c:v>
                </c:pt>
                <c:pt idx="86">
                  <c:v>45778</c:v>
                </c:pt>
                <c:pt idx="87">
                  <c:v>45779</c:v>
                </c:pt>
                <c:pt idx="88">
                  <c:v>45782</c:v>
                </c:pt>
                <c:pt idx="89">
                  <c:v>45783</c:v>
                </c:pt>
                <c:pt idx="90">
                  <c:v>45784</c:v>
                </c:pt>
                <c:pt idx="91">
                  <c:v>45785</c:v>
                </c:pt>
                <c:pt idx="92">
                  <c:v>45786</c:v>
                </c:pt>
                <c:pt idx="93">
                  <c:v>45789</c:v>
                </c:pt>
                <c:pt idx="94">
                  <c:v>45790</c:v>
                </c:pt>
                <c:pt idx="95">
                  <c:v>45791</c:v>
                </c:pt>
              </c:numCache>
            </c:numRef>
          </c:cat>
          <c:val>
            <c:numRef>
              <c:f>Sheet1!$G$3:$G$98</c:f>
              <c:numCache>
                <c:formatCode>General</c:formatCode>
                <c:ptCount val="96"/>
                <c:pt idx="0">
                  <c:v>100</c:v>
                </c:pt>
                <c:pt idx="1">
                  <c:v>100</c:v>
                </c:pt>
                <c:pt idx="2">
                  <c:v>98.432825756461185</c:v>
                </c:pt>
                <c:pt idx="3">
                  <c:v>98.294590750821442</c:v>
                </c:pt>
                <c:pt idx="4">
                  <c:v>98.990976411161782</c:v>
                </c:pt>
                <c:pt idx="5">
                  <c:v>99.007221323132754</c:v>
                </c:pt>
                <c:pt idx="6">
                  <c:v>98.43159972536904</c:v>
                </c:pt>
                <c:pt idx="7">
                  <c:v>97.117600902358873</c:v>
                </c:pt>
                <c:pt idx="8">
                  <c:v>96.879750870482084</c:v>
                </c:pt>
                <c:pt idx="9">
                  <c:v>99.337330194693735</c:v>
                </c:pt>
                <c:pt idx="10">
                  <c:v>98.913736452356432</c:v>
                </c:pt>
                <c:pt idx="11">
                  <c:v>99.186834878132515</c:v>
                </c:pt>
                <c:pt idx="12">
                  <c:v>99.364302878721006</c:v>
                </c:pt>
                <c:pt idx="13">
                  <c:v>99.442768868618515</c:v>
                </c:pt>
                <c:pt idx="14">
                  <c:v>99.388823500563973</c:v>
                </c:pt>
                <c:pt idx="15">
                  <c:v>98.499950958756315</c:v>
                </c:pt>
                <c:pt idx="16">
                  <c:v>99.006914815359721</c:v>
                </c:pt>
                <c:pt idx="17">
                  <c:v>99.695637781374131</c:v>
                </c:pt>
                <c:pt idx="18">
                  <c:v>99.633416703447594</c:v>
                </c:pt>
                <c:pt idx="19">
                  <c:v>99.633416703447594</c:v>
                </c:pt>
                <c:pt idx="20">
                  <c:v>99.633416703447594</c:v>
                </c:pt>
                <c:pt idx="21">
                  <c:v>99.633416703447594</c:v>
                </c:pt>
                <c:pt idx="22">
                  <c:v>99.633416703447594</c:v>
                </c:pt>
                <c:pt idx="23">
                  <c:v>99.633416703447594</c:v>
                </c:pt>
                <c:pt idx="24">
                  <c:v>99.633416703447594</c:v>
                </c:pt>
                <c:pt idx="25">
                  <c:v>98.986378794566221</c:v>
                </c:pt>
                <c:pt idx="26">
                  <c:v>100.24827129616007</c:v>
                </c:pt>
                <c:pt idx="27">
                  <c:v>101.26005345495561</c:v>
                </c:pt>
                <c:pt idx="28">
                  <c:v>101.8270928350743</c:v>
                </c:pt>
                <c:pt idx="29">
                  <c:v>101.70111814035604</c:v>
                </c:pt>
                <c:pt idx="30">
                  <c:v>102.56945466137022</c:v>
                </c:pt>
                <c:pt idx="31">
                  <c:v>102.14310234907558</c:v>
                </c:pt>
                <c:pt idx="32">
                  <c:v>102.57956941788042</c:v>
                </c:pt>
                <c:pt idx="33">
                  <c:v>102.85879799911726</c:v>
                </c:pt>
                <c:pt idx="34">
                  <c:v>101.89820263841891</c:v>
                </c:pt>
                <c:pt idx="35">
                  <c:v>102.72730616448433</c:v>
                </c:pt>
                <c:pt idx="36">
                  <c:v>102.70401157373352</c:v>
                </c:pt>
                <c:pt idx="37">
                  <c:v>103.5723480947477</c:v>
                </c:pt>
                <c:pt idx="38">
                  <c:v>103.38599136874112</c:v>
                </c:pt>
                <c:pt idx="39">
                  <c:v>102.55872688931392</c:v>
                </c:pt>
                <c:pt idx="40">
                  <c:v>103.60606394978178</c:v>
                </c:pt>
                <c:pt idx="41">
                  <c:v>103.84667255161591</c:v>
                </c:pt>
                <c:pt idx="42">
                  <c:v>101.78816634789858</c:v>
                </c:pt>
                <c:pt idx="43">
                  <c:v>101.66648276200286</c:v>
                </c:pt>
                <c:pt idx="44">
                  <c:v>101.88962042077388</c:v>
                </c:pt>
                <c:pt idx="45">
                  <c:v>102.43367171791478</c:v>
                </c:pt>
                <c:pt idx="46">
                  <c:v>103.63334314158207</c:v>
                </c:pt>
                <c:pt idx="47">
                  <c:v>103.37127899563534</c:v>
                </c:pt>
                <c:pt idx="48">
                  <c:v>103.1754205286646</c:v>
                </c:pt>
                <c:pt idx="49">
                  <c:v>103.59441665440636</c:v>
                </c:pt>
                <c:pt idx="50">
                  <c:v>103.351969005934</c:v>
                </c:pt>
                <c:pt idx="51">
                  <c:v>102.94768525329803</c:v>
                </c:pt>
                <c:pt idx="52">
                  <c:v>104.81217203668285</c:v>
                </c:pt>
                <c:pt idx="53">
                  <c:v>105.01354764356824</c:v>
                </c:pt>
                <c:pt idx="54">
                  <c:v>105.12480996518072</c:v>
                </c:pt>
                <c:pt idx="55">
                  <c:v>105.02274287675934</c:v>
                </c:pt>
                <c:pt idx="56">
                  <c:v>104.48696728949045</c:v>
                </c:pt>
                <c:pt idx="57">
                  <c:v>103.13465499485066</c:v>
                </c:pt>
                <c:pt idx="58">
                  <c:v>103.29403903682999</c:v>
                </c:pt>
                <c:pt idx="59">
                  <c:v>103.29250649796479</c:v>
                </c:pt>
                <c:pt idx="60">
                  <c:v>103.25327350301603</c:v>
                </c:pt>
                <c:pt idx="61">
                  <c:v>103.40805992839978</c:v>
                </c:pt>
                <c:pt idx="62">
                  <c:v>102.72025648570448</c:v>
                </c:pt>
                <c:pt idx="63">
                  <c:v>102.24333039085872</c:v>
                </c:pt>
                <c:pt idx="64">
                  <c:v>102.63228875484283</c:v>
                </c:pt>
                <c:pt idx="65">
                  <c:v>102.6840885684861</c:v>
                </c:pt>
                <c:pt idx="66">
                  <c:v>102.43520425677997</c:v>
                </c:pt>
                <c:pt idx="67">
                  <c:v>102.43520425677997</c:v>
                </c:pt>
                <c:pt idx="68">
                  <c:v>94.912583983129821</c:v>
                </c:pt>
                <c:pt idx="69">
                  <c:v>96.413552547692618</c:v>
                </c:pt>
                <c:pt idx="70">
                  <c:v>97.678203619243789</c:v>
                </c:pt>
                <c:pt idx="71">
                  <c:v>98.807071747339521</c:v>
                </c:pt>
                <c:pt idx="72">
                  <c:v>99.254266588200679</c:v>
                </c:pt>
                <c:pt idx="73">
                  <c:v>100.00766269432593</c:v>
                </c:pt>
                <c:pt idx="74">
                  <c:v>100.15631896424892</c:v>
                </c:pt>
                <c:pt idx="75">
                  <c:v>100.41194644696189</c:v>
                </c:pt>
                <c:pt idx="76">
                  <c:v>100.54497082046001</c:v>
                </c:pt>
                <c:pt idx="77">
                  <c:v>100.4343215143936</c:v>
                </c:pt>
                <c:pt idx="78">
                  <c:v>100.88488794075818</c:v>
                </c:pt>
                <c:pt idx="79">
                  <c:v>101.14020891569811</c:v>
                </c:pt>
                <c:pt idx="80">
                  <c:v>101.03599627286548</c:v>
                </c:pt>
                <c:pt idx="81">
                  <c:v>101.06450149575794</c:v>
                </c:pt>
                <c:pt idx="82">
                  <c:v>100.99615026237065</c:v>
                </c:pt>
                <c:pt idx="83">
                  <c:v>100.79232259330095</c:v>
                </c:pt>
                <c:pt idx="84">
                  <c:v>100.73837722524644</c:v>
                </c:pt>
                <c:pt idx="85">
                  <c:v>100.50481830219215</c:v>
                </c:pt>
                <c:pt idx="86">
                  <c:v>100.50481830219215</c:v>
                </c:pt>
                <c:pt idx="87">
                  <c:v>100.50481830219215</c:v>
                </c:pt>
                <c:pt idx="88">
                  <c:v>100.50481830219215</c:v>
                </c:pt>
                <c:pt idx="89">
                  <c:v>101.6413491246138</c:v>
                </c:pt>
                <c:pt idx="90">
                  <c:v>102.45543376980039</c:v>
                </c:pt>
                <c:pt idx="91">
                  <c:v>102.74140552204405</c:v>
                </c:pt>
                <c:pt idx="92">
                  <c:v>102.43489774900692</c:v>
                </c:pt>
                <c:pt idx="93">
                  <c:v>103.26982492276005</c:v>
                </c:pt>
                <c:pt idx="94">
                  <c:v>103.44238879897993</c:v>
                </c:pt>
                <c:pt idx="95">
                  <c:v>104.33371340297191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B47-4A05-AF0C-879E2A223F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900336288"/>
        <c:axId val="900337248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Sheet1!$A$2</c15:sqref>
                        </c15:formulaRef>
                      </c:ext>
                    </c:extLst>
                    <c:strCache>
                      <c:ptCount val="1"/>
                      <c:pt idx="0">
                        <c:v>Date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>
                      <c:ext uri="{02D57815-91ED-43cb-92C2-25804820EDAC}">
                        <c15:formulaRef>
                          <c15:sqref>Sheet1!$A$3:$A$98</c15:sqref>
                        </c15:formulaRef>
                      </c:ext>
                    </c:extLst>
                    <c:numCache>
                      <c:formatCode>m/d/yyyy</c:formatCode>
                      <c:ptCount val="96"/>
                      <c:pt idx="0">
                        <c:v>45658</c:v>
                      </c:pt>
                      <c:pt idx="1">
                        <c:v>45659</c:v>
                      </c:pt>
                      <c:pt idx="2">
                        <c:v>45660</c:v>
                      </c:pt>
                      <c:pt idx="3">
                        <c:v>45663</c:v>
                      </c:pt>
                      <c:pt idx="4">
                        <c:v>45664</c:v>
                      </c:pt>
                      <c:pt idx="5">
                        <c:v>45665</c:v>
                      </c:pt>
                      <c:pt idx="6">
                        <c:v>45666</c:v>
                      </c:pt>
                      <c:pt idx="7">
                        <c:v>45667</c:v>
                      </c:pt>
                      <c:pt idx="8">
                        <c:v>45670</c:v>
                      </c:pt>
                      <c:pt idx="9">
                        <c:v>45671</c:v>
                      </c:pt>
                      <c:pt idx="10">
                        <c:v>45672</c:v>
                      </c:pt>
                      <c:pt idx="11">
                        <c:v>45673</c:v>
                      </c:pt>
                      <c:pt idx="12">
                        <c:v>45674</c:v>
                      </c:pt>
                      <c:pt idx="13">
                        <c:v>45677</c:v>
                      </c:pt>
                      <c:pt idx="14">
                        <c:v>45678</c:v>
                      </c:pt>
                      <c:pt idx="15">
                        <c:v>45679</c:v>
                      </c:pt>
                      <c:pt idx="16">
                        <c:v>45680</c:v>
                      </c:pt>
                      <c:pt idx="17">
                        <c:v>45681</c:v>
                      </c:pt>
                      <c:pt idx="18">
                        <c:v>45684</c:v>
                      </c:pt>
                      <c:pt idx="19">
                        <c:v>45685</c:v>
                      </c:pt>
                      <c:pt idx="20">
                        <c:v>45686</c:v>
                      </c:pt>
                      <c:pt idx="21">
                        <c:v>45687</c:v>
                      </c:pt>
                      <c:pt idx="22">
                        <c:v>45688</c:v>
                      </c:pt>
                      <c:pt idx="23">
                        <c:v>45691</c:v>
                      </c:pt>
                      <c:pt idx="24">
                        <c:v>45692</c:v>
                      </c:pt>
                      <c:pt idx="25">
                        <c:v>45693</c:v>
                      </c:pt>
                      <c:pt idx="26">
                        <c:v>45694</c:v>
                      </c:pt>
                      <c:pt idx="27">
                        <c:v>45695</c:v>
                      </c:pt>
                      <c:pt idx="28">
                        <c:v>45698</c:v>
                      </c:pt>
                      <c:pt idx="29">
                        <c:v>45699</c:v>
                      </c:pt>
                      <c:pt idx="30">
                        <c:v>45700</c:v>
                      </c:pt>
                      <c:pt idx="31">
                        <c:v>45701</c:v>
                      </c:pt>
                      <c:pt idx="32">
                        <c:v>45702</c:v>
                      </c:pt>
                      <c:pt idx="33">
                        <c:v>45705</c:v>
                      </c:pt>
                      <c:pt idx="34">
                        <c:v>45706</c:v>
                      </c:pt>
                      <c:pt idx="35">
                        <c:v>45707</c:v>
                      </c:pt>
                      <c:pt idx="36">
                        <c:v>45708</c:v>
                      </c:pt>
                      <c:pt idx="37">
                        <c:v>45709</c:v>
                      </c:pt>
                      <c:pt idx="38">
                        <c:v>45712</c:v>
                      </c:pt>
                      <c:pt idx="39">
                        <c:v>45713</c:v>
                      </c:pt>
                      <c:pt idx="40">
                        <c:v>45714</c:v>
                      </c:pt>
                      <c:pt idx="41">
                        <c:v>45715</c:v>
                      </c:pt>
                      <c:pt idx="42">
                        <c:v>45716</c:v>
                      </c:pt>
                      <c:pt idx="43">
                        <c:v>45719</c:v>
                      </c:pt>
                      <c:pt idx="44">
                        <c:v>45720</c:v>
                      </c:pt>
                      <c:pt idx="45">
                        <c:v>45721</c:v>
                      </c:pt>
                      <c:pt idx="46">
                        <c:v>45722</c:v>
                      </c:pt>
                      <c:pt idx="47">
                        <c:v>45723</c:v>
                      </c:pt>
                      <c:pt idx="48">
                        <c:v>45726</c:v>
                      </c:pt>
                      <c:pt idx="49">
                        <c:v>45727</c:v>
                      </c:pt>
                      <c:pt idx="50">
                        <c:v>45728</c:v>
                      </c:pt>
                      <c:pt idx="51">
                        <c:v>45729</c:v>
                      </c:pt>
                      <c:pt idx="52">
                        <c:v>45730</c:v>
                      </c:pt>
                      <c:pt idx="53">
                        <c:v>45733</c:v>
                      </c:pt>
                      <c:pt idx="54">
                        <c:v>45734</c:v>
                      </c:pt>
                      <c:pt idx="55">
                        <c:v>45735</c:v>
                      </c:pt>
                      <c:pt idx="56">
                        <c:v>45736</c:v>
                      </c:pt>
                      <c:pt idx="57">
                        <c:v>45737</c:v>
                      </c:pt>
                      <c:pt idx="58">
                        <c:v>45740</c:v>
                      </c:pt>
                      <c:pt idx="59">
                        <c:v>45741</c:v>
                      </c:pt>
                      <c:pt idx="60">
                        <c:v>45742</c:v>
                      </c:pt>
                      <c:pt idx="61">
                        <c:v>45743</c:v>
                      </c:pt>
                      <c:pt idx="62">
                        <c:v>45744</c:v>
                      </c:pt>
                      <c:pt idx="63">
                        <c:v>45747</c:v>
                      </c:pt>
                      <c:pt idx="64">
                        <c:v>45748</c:v>
                      </c:pt>
                      <c:pt idx="65">
                        <c:v>45749</c:v>
                      </c:pt>
                      <c:pt idx="66">
                        <c:v>45750</c:v>
                      </c:pt>
                      <c:pt idx="67">
                        <c:v>45751</c:v>
                      </c:pt>
                      <c:pt idx="68">
                        <c:v>45754</c:v>
                      </c:pt>
                      <c:pt idx="69">
                        <c:v>45755</c:v>
                      </c:pt>
                      <c:pt idx="70">
                        <c:v>45756</c:v>
                      </c:pt>
                      <c:pt idx="71">
                        <c:v>45757</c:v>
                      </c:pt>
                      <c:pt idx="72">
                        <c:v>45758</c:v>
                      </c:pt>
                      <c:pt idx="73">
                        <c:v>45761</c:v>
                      </c:pt>
                      <c:pt idx="74">
                        <c:v>45762</c:v>
                      </c:pt>
                      <c:pt idx="75">
                        <c:v>45763</c:v>
                      </c:pt>
                      <c:pt idx="76">
                        <c:v>45764</c:v>
                      </c:pt>
                      <c:pt idx="77">
                        <c:v>45765</c:v>
                      </c:pt>
                      <c:pt idx="78">
                        <c:v>45768</c:v>
                      </c:pt>
                      <c:pt idx="79">
                        <c:v>45769</c:v>
                      </c:pt>
                      <c:pt idx="80">
                        <c:v>45770</c:v>
                      </c:pt>
                      <c:pt idx="81">
                        <c:v>45771</c:v>
                      </c:pt>
                      <c:pt idx="82">
                        <c:v>45772</c:v>
                      </c:pt>
                      <c:pt idx="83">
                        <c:v>45775</c:v>
                      </c:pt>
                      <c:pt idx="84">
                        <c:v>45776</c:v>
                      </c:pt>
                      <c:pt idx="85">
                        <c:v>45777</c:v>
                      </c:pt>
                      <c:pt idx="86">
                        <c:v>45778</c:v>
                      </c:pt>
                      <c:pt idx="87">
                        <c:v>45779</c:v>
                      </c:pt>
                      <c:pt idx="88">
                        <c:v>45782</c:v>
                      </c:pt>
                      <c:pt idx="89">
                        <c:v>45783</c:v>
                      </c:pt>
                      <c:pt idx="90">
                        <c:v>45784</c:v>
                      </c:pt>
                      <c:pt idx="91">
                        <c:v>45785</c:v>
                      </c:pt>
                      <c:pt idx="92">
                        <c:v>45786</c:v>
                      </c:pt>
                      <c:pt idx="93">
                        <c:v>45789</c:v>
                      </c:pt>
                      <c:pt idx="94">
                        <c:v>45790</c:v>
                      </c:pt>
                      <c:pt idx="95">
                        <c:v>45791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Sheet1!$A$3:$A$98</c15:sqref>
                        </c15:formulaRef>
                      </c:ext>
                    </c:extLst>
                    <c:numCache>
                      <c:formatCode>m/d/yyyy</c:formatCode>
                      <c:ptCount val="96"/>
                      <c:pt idx="0">
                        <c:v>45658</c:v>
                      </c:pt>
                      <c:pt idx="1">
                        <c:v>45659</c:v>
                      </c:pt>
                      <c:pt idx="2">
                        <c:v>45660</c:v>
                      </c:pt>
                      <c:pt idx="3">
                        <c:v>45663</c:v>
                      </c:pt>
                      <c:pt idx="4">
                        <c:v>45664</c:v>
                      </c:pt>
                      <c:pt idx="5">
                        <c:v>45665</c:v>
                      </c:pt>
                      <c:pt idx="6">
                        <c:v>45666</c:v>
                      </c:pt>
                      <c:pt idx="7">
                        <c:v>45667</c:v>
                      </c:pt>
                      <c:pt idx="8">
                        <c:v>45670</c:v>
                      </c:pt>
                      <c:pt idx="9">
                        <c:v>45671</c:v>
                      </c:pt>
                      <c:pt idx="10">
                        <c:v>45672</c:v>
                      </c:pt>
                      <c:pt idx="11">
                        <c:v>45673</c:v>
                      </c:pt>
                      <c:pt idx="12">
                        <c:v>45674</c:v>
                      </c:pt>
                      <c:pt idx="13">
                        <c:v>45677</c:v>
                      </c:pt>
                      <c:pt idx="14">
                        <c:v>45678</c:v>
                      </c:pt>
                      <c:pt idx="15">
                        <c:v>45679</c:v>
                      </c:pt>
                      <c:pt idx="16">
                        <c:v>45680</c:v>
                      </c:pt>
                      <c:pt idx="17">
                        <c:v>45681</c:v>
                      </c:pt>
                      <c:pt idx="18">
                        <c:v>45684</c:v>
                      </c:pt>
                      <c:pt idx="19">
                        <c:v>45685</c:v>
                      </c:pt>
                      <c:pt idx="20">
                        <c:v>45686</c:v>
                      </c:pt>
                      <c:pt idx="21">
                        <c:v>45687</c:v>
                      </c:pt>
                      <c:pt idx="22">
                        <c:v>45688</c:v>
                      </c:pt>
                      <c:pt idx="23">
                        <c:v>45691</c:v>
                      </c:pt>
                      <c:pt idx="24">
                        <c:v>45692</c:v>
                      </c:pt>
                      <c:pt idx="25">
                        <c:v>45693</c:v>
                      </c:pt>
                      <c:pt idx="26">
                        <c:v>45694</c:v>
                      </c:pt>
                      <c:pt idx="27">
                        <c:v>45695</c:v>
                      </c:pt>
                      <c:pt idx="28">
                        <c:v>45698</c:v>
                      </c:pt>
                      <c:pt idx="29">
                        <c:v>45699</c:v>
                      </c:pt>
                      <c:pt idx="30">
                        <c:v>45700</c:v>
                      </c:pt>
                      <c:pt idx="31">
                        <c:v>45701</c:v>
                      </c:pt>
                      <c:pt idx="32">
                        <c:v>45702</c:v>
                      </c:pt>
                      <c:pt idx="33">
                        <c:v>45705</c:v>
                      </c:pt>
                      <c:pt idx="34">
                        <c:v>45706</c:v>
                      </c:pt>
                      <c:pt idx="35">
                        <c:v>45707</c:v>
                      </c:pt>
                      <c:pt idx="36">
                        <c:v>45708</c:v>
                      </c:pt>
                      <c:pt idx="37">
                        <c:v>45709</c:v>
                      </c:pt>
                      <c:pt idx="38">
                        <c:v>45712</c:v>
                      </c:pt>
                      <c:pt idx="39">
                        <c:v>45713</c:v>
                      </c:pt>
                      <c:pt idx="40">
                        <c:v>45714</c:v>
                      </c:pt>
                      <c:pt idx="41">
                        <c:v>45715</c:v>
                      </c:pt>
                      <c:pt idx="42">
                        <c:v>45716</c:v>
                      </c:pt>
                      <c:pt idx="43">
                        <c:v>45719</c:v>
                      </c:pt>
                      <c:pt idx="44">
                        <c:v>45720</c:v>
                      </c:pt>
                      <c:pt idx="45">
                        <c:v>45721</c:v>
                      </c:pt>
                      <c:pt idx="46">
                        <c:v>45722</c:v>
                      </c:pt>
                      <c:pt idx="47">
                        <c:v>45723</c:v>
                      </c:pt>
                      <c:pt idx="48">
                        <c:v>45726</c:v>
                      </c:pt>
                      <c:pt idx="49">
                        <c:v>45727</c:v>
                      </c:pt>
                      <c:pt idx="50">
                        <c:v>45728</c:v>
                      </c:pt>
                      <c:pt idx="51">
                        <c:v>45729</c:v>
                      </c:pt>
                      <c:pt idx="52">
                        <c:v>45730</c:v>
                      </c:pt>
                      <c:pt idx="53">
                        <c:v>45733</c:v>
                      </c:pt>
                      <c:pt idx="54">
                        <c:v>45734</c:v>
                      </c:pt>
                      <c:pt idx="55">
                        <c:v>45735</c:v>
                      </c:pt>
                      <c:pt idx="56">
                        <c:v>45736</c:v>
                      </c:pt>
                      <c:pt idx="57">
                        <c:v>45737</c:v>
                      </c:pt>
                      <c:pt idx="58">
                        <c:v>45740</c:v>
                      </c:pt>
                      <c:pt idx="59">
                        <c:v>45741</c:v>
                      </c:pt>
                      <c:pt idx="60">
                        <c:v>45742</c:v>
                      </c:pt>
                      <c:pt idx="61">
                        <c:v>45743</c:v>
                      </c:pt>
                      <c:pt idx="62">
                        <c:v>45744</c:v>
                      </c:pt>
                      <c:pt idx="63">
                        <c:v>45747</c:v>
                      </c:pt>
                      <c:pt idx="64">
                        <c:v>45748</c:v>
                      </c:pt>
                      <c:pt idx="65">
                        <c:v>45749</c:v>
                      </c:pt>
                      <c:pt idx="66">
                        <c:v>45750</c:v>
                      </c:pt>
                      <c:pt idx="67">
                        <c:v>45751</c:v>
                      </c:pt>
                      <c:pt idx="68">
                        <c:v>45754</c:v>
                      </c:pt>
                      <c:pt idx="69">
                        <c:v>45755</c:v>
                      </c:pt>
                      <c:pt idx="70">
                        <c:v>45756</c:v>
                      </c:pt>
                      <c:pt idx="71">
                        <c:v>45757</c:v>
                      </c:pt>
                      <c:pt idx="72">
                        <c:v>45758</c:v>
                      </c:pt>
                      <c:pt idx="73">
                        <c:v>45761</c:v>
                      </c:pt>
                      <c:pt idx="74">
                        <c:v>45762</c:v>
                      </c:pt>
                      <c:pt idx="75">
                        <c:v>45763</c:v>
                      </c:pt>
                      <c:pt idx="76">
                        <c:v>45764</c:v>
                      </c:pt>
                      <c:pt idx="77">
                        <c:v>45765</c:v>
                      </c:pt>
                      <c:pt idx="78">
                        <c:v>45768</c:v>
                      </c:pt>
                      <c:pt idx="79">
                        <c:v>45769</c:v>
                      </c:pt>
                      <c:pt idx="80">
                        <c:v>45770</c:v>
                      </c:pt>
                      <c:pt idx="81">
                        <c:v>45771</c:v>
                      </c:pt>
                      <c:pt idx="82">
                        <c:v>45772</c:v>
                      </c:pt>
                      <c:pt idx="83">
                        <c:v>45775</c:v>
                      </c:pt>
                      <c:pt idx="84">
                        <c:v>45776</c:v>
                      </c:pt>
                      <c:pt idx="85">
                        <c:v>45777</c:v>
                      </c:pt>
                      <c:pt idx="86">
                        <c:v>45778</c:v>
                      </c:pt>
                      <c:pt idx="87">
                        <c:v>45779</c:v>
                      </c:pt>
                      <c:pt idx="88">
                        <c:v>45782</c:v>
                      </c:pt>
                      <c:pt idx="89">
                        <c:v>45783</c:v>
                      </c:pt>
                      <c:pt idx="90">
                        <c:v>45784</c:v>
                      </c:pt>
                      <c:pt idx="91">
                        <c:v>45785</c:v>
                      </c:pt>
                      <c:pt idx="92">
                        <c:v>45786</c:v>
                      </c:pt>
                      <c:pt idx="93">
                        <c:v>45789</c:v>
                      </c:pt>
                      <c:pt idx="94">
                        <c:v>45790</c:v>
                      </c:pt>
                      <c:pt idx="95">
                        <c:v>45791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0-5503-4BD5-8F9E-15121CD9D2A5}"/>
                  </c:ext>
                </c:extLst>
              </c15:ser>
            </c15:filteredLineSeries>
            <c15:filteredLine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Sheet1!$B$2</c15:sqref>
                        </c15:formulaRef>
                      </c:ext>
                    </c:extLst>
                    <c:strCache>
                      <c:ptCount val="1"/>
                      <c:pt idx="0">
                        <c:v>Japan</c:v>
                      </c:pt>
                    </c:strCache>
                  </c:strRef>
                </c:tx>
                <c:spPr>
                  <a:ln w="28575" cap="rnd">
                    <a:solidFill>
                      <a:srgbClr val="C00000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Sheet1!$A$3:$A$98</c15:sqref>
                        </c15:formulaRef>
                      </c:ext>
                    </c:extLst>
                    <c:numCache>
                      <c:formatCode>m/d/yyyy</c:formatCode>
                      <c:ptCount val="96"/>
                      <c:pt idx="0">
                        <c:v>45658</c:v>
                      </c:pt>
                      <c:pt idx="1">
                        <c:v>45659</c:v>
                      </c:pt>
                      <c:pt idx="2">
                        <c:v>45660</c:v>
                      </c:pt>
                      <c:pt idx="3">
                        <c:v>45663</c:v>
                      </c:pt>
                      <c:pt idx="4">
                        <c:v>45664</c:v>
                      </c:pt>
                      <c:pt idx="5">
                        <c:v>45665</c:v>
                      </c:pt>
                      <c:pt idx="6">
                        <c:v>45666</c:v>
                      </c:pt>
                      <c:pt idx="7">
                        <c:v>45667</c:v>
                      </c:pt>
                      <c:pt idx="8">
                        <c:v>45670</c:v>
                      </c:pt>
                      <c:pt idx="9">
                        <c:v>45671</c:v>
                      </c:pt>
                      <c:pt idx="10">
                        <c:v>45672</c:v>
                      </c:pt>
                      <c:pt idx="11">
                        <c:v>45673</c:v>
                      </c:pt>
                      <c:pt idx="12">
                        <c:v>45674</c:v>
                      </c:pt>
                      <c:pt idx="13">
                        <c:v>45677</c:v>
                      </c:pt>
                      <c:pt idx="14">
                        <c:v>45678</c:v>
                      </c:pt>
                      <c:pt idx="15">
                        <c:v>45679</c:v>
                      </c:pt>
                      <c:pt idx="16">
                        <c:v>45680</c:v>
                      </c:pt>
                      <c:pt idx="17">
                        <c:v>45681</c:v>
                      </c:pt>
                      <c:pt idx="18">
                        <c:v>45684</c:v>
                      </c:pt>
                      <c:pt idx="19">
                        <c:v>45685</c:v>
                      </c:pt>
                      <c:pt idx="20">
                        <c:v>45686</c:v>
                      </c:pt>
                      <c:pt idx="21">
                        <c:v>45687</c:v>
                      </c:pt>
                      <c:pt idx="22">
                        <c:v>45688</c:v>
                      </c:pt>
                      <c:pt idx="23">
                        <c:v>45691</c:v>
                      </c:pt>
                      <c:pt idx="24">
                        <c:v>45692</c:v>
                      </c:pt>
                      <c:pt idx="25">
                        <c:v>45693</c:v>
                      </c:pt>
                      <c:pt idx="26">
                        <c:v>45694</c:v>
                      </c:pt>
                      <c:pt idx="27">
                        <c:v>45695</c:v>
                      </c:pt>
                      <c:pt idx="28">
                        <c:v>45698</c:v>
                      </c:pt>
                      <c:pt idx="29">
                        <c:v>45699</c:v>
                      </c:pt>
                      <c:pt idx="30">
                        <c:v>45700</c:v>
                      </c:pt>
                      <c:pt idx="31">
                        <c:v>45701</c:v>
                      </c:pt>
                      <c:pt idx="32">
                        <c:v>45702</c:v>
                      </c:pt>
                      <c:pt idx="33">
                        <c:v>45705</c:v>
                      </c:pt>
                      <c:pt idx="34">
                        <c:v>45706</c:v>
                      </c:pt>
                      <c:pt idx="35">
                        <c:v>45707</c:v>
                      </c:pt>
                      <c:pt idx="36">
                        <c:v>45708</c:v>
                      </c:pt>
                      <c:pt idx="37">
                        <c:v>45709</c:v>
                      </c:pt>
                      <c:pt idx="38">
                        <c:v>45712</c:v>
                      </c:pt>
                      <c:pt idx="39">
                        <c:v>45713</c:v>
                      </c:pt>
                      <c:pt idx="40">
                        <c:v>45714</c:v>
                      </c:pt>
                      <c:pt idx="41">
                        <c:v>45715</c:v>
                      </c:pt>
                      <c:pt idx="42">
                        <c:v>45716</c:v>
                      </c:pt>
                      <c:pt idx="43">
                        <c:v>45719</c:v>
                      </c:pt>
                      <c:pt idx="44">
                        <c:v>45720</c:v>
                      </c:pt>
                      <c:pt idx="45">
                        <c:v>45721</c:v>
                      </c:pt>
                      <c:pt idx="46">
                        <c:v>45722</c:v>
                      </c:pt>
                      <c:pt idx="47">
                        <c:v>45723</c:v>
                      </c:pt>
                      <c:pt idx="48">
                        <c:v>45726</c:v>
                      </c:pt>
                      <c:pt idx="49">
                        <c:v>45727</c:v>
                      </c:pt>
                      <c:pt idx="50">
                        <c:v>45728</c:v>
                      </c:pt>
                      <c:pt idx="51">
                        <c:v>45729</c:v>
                      </c:pt>
                      <c:pt idx="52">
                        <c:v>45730</c:v>
                      </c:pt>
                      <c:pt idx="53">
                        <c:v>45733</c:v>
                      </c:pt>
                      <c:pt idx="54">
                        <c:v>45734</c:v>
                      </c:pt>
                      <c:pt idx="55">
                        <c:v>45735</c:v>
                      </c:pt>
                      <c:pt idx="56">
                        <c:v>45736</c:v>
                      </c:pt>
                      <c:pt idx="57">
                        <c:v>45737</c:v>
                      </c:pt>
                      <c:pt idx="58">
                        <c:v>45740</c:v>
                      </c:pt>
                      <c:pt idx="59">
                        <c:v>45741</c:v>
                      </c:pt>
                      <c:pt idx="60">
                        <c:v>45742</c:v>
                      </c:pt>
                      <c:pt idx="61">
                        <c:v>45743</c:v>
                      </c:pt>
                      <c:pt idx="62">
                        <c:v>45744</c:v>
                      </c:pt>
                      <c:pt idx="63">
                        <c:v>45747</c:v>
                      </c:pt>
                      <c:pt idx="64">
                        <c:v>45748</c:v>
                      </c:pt>
                      <c:pt idx="65">
                        <c:v>45749</c:v>
                      </c:pt>
                      <c:pt idx="66">
                        <c:v>45750</c:v>
                      </c:pt>
                      <c:pt idx="67">
                        <c:v>45751</c:v>
                      </c:pt>
                      <c:pt idx="68">
                        <c:v>45754</c:v>
                      </c:pt>
                      <c:pt idx="69">
                        <c:v>45755</c:v>
                      </c:pt>
                      <c:pt idx="70">
                        <c:v>45756</c:v>
                      </c:pt>
                      <c:pt idx="71">
                        <c:v>45757</c:v>
                      </c:pt>
                      <c:pt idx="72">
                        <c:v>45758</c:v>
                      </c:pt>
                      <c:pt idx="73">
                        <c:v>45761</c:v>
                      </c:pt>
                      <c:pt idx="74">
                        <c:v>45762</c:v>
                      </c:pt>
                      <c:pt idx="75">
                        <c:v>45763</c:v>
                      </c:pt>
                      <c:pt idx="76">
                        <c:v>45764</c:v>
                      </c:pt>
                      <c:pt idx="77">
                        <c:v>45765</c:v>
                      </c:pt>
                      <c:pt idx="78">
                        <c:v>45768</c:v>
                      </c:pt>
                      <c:pt idx="79">
                        <c:v>45769</c:v>
                      </c:pt>
                      <c:pt idx="80">
                        <c:v>45770</c:v>
                      </c:pt>
                      <c:pt idx="81">
                        <c:v>45771</c:v>
                      </c:pt>
                      <c:pt idx="82">
                        <c:v>45772</c:v>
                      </c:pt>
                      <c:pt idx="83">
                        <c:v>45775</c:v>
                      </c:pt>
                      <c:pt idx="84">
                        <c:v>45776</c:v>
                      </c:pt>
                      <c:pt idx="85">
                        <c:v>45777</c:v>
                      </c:pt>
                      <c:pt idx="86">
                        <c:v>45778</c:v>
                      </c:pt>
                      <c:pt idx="87">
                        <c:v>45779</c:v>
                      </c:pt>
                      <c:pt idx="88">
                        <c:v>45782</c:v>
                      </c:pt>
                      <c:pt idx="89">
                        <c:v>45783</c:v>
                      </c:pt>
                      <c:pt idx="90">
                        <c:v>45784</c:v>
                      </c:pt>
                      <c:pt idx="91">
                        <c:v>45785</c:v>
                      </c:pt>
                      <c:pt idx="92">
                        <c:v>45786</c:v>
                      </c:pt>
                      <c:pt idx="93">
                        <c:v>45789</c:v>
                      </c:pt>
                      <c:pt idx="94">
                        <c:v>45790</c:v>
                      </c:pt>
                      <c:pt idx="95">
                        <c:v>45791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Sheet1!$B$3:$B$98</c15:sqref>
                        </c15:formulaRef>
                      </c:ext>
                    </c:extLst>
                    <c:numCache>
                      <c:formatCode>0.0%</c:formatCode>
                      <c:ptCount val="96"/>
                      <c:pt idx="0" formatCode="General">
                        <c:v>100</c:v>
                      </c:pt>
                      <c:pt idx="1">
                        <c:v>0</c:v>
                      </c:pt>
                      <c:pt idx="2">
                        <c:v>0</c:v>
                      </c:pt>
                      <c:pt idx="3">
                        <c:v>-1.403508771929836</c:v>
                      </c:pt>
                      <c:pt idx="4">
                        <c:v>0.25062656641603098</c:v>
                      </c:pt>
                      <c:pt idx="5">
                        <c:v>0.15037593984963848</c:v>
                      </c:pt>
                      <c:pt idx="6">
                        <c:v>-0.85213032581454229</c:v>
                      </c:pt>
                      <c:pt idx="7">
                        <c:v>-1.6290726817042582</c:v>
                      </c:pt>
                      <c:pt idx="8">
                        <c:v>-1.6290726817042582</c:v>
                      </c:pt>
                      <c:pt idx="9">
                        <c:v>-3.5087719298245617</c:v>
                      </c:pt>
                      <c:pt idx="10">
                        <c:v>-3.7844611528822014</c:v>
                      </c:pt>
                      <c:pt idx="11">
                        <c:v>-3.0827067669172976</c:v>
                      </c:pt>
                      <c:pt idx="12">
                        <c:v>-3.5839598997493738</c:v>
                      </c:pt>
                      <c:pt idx="13">
                        <c:v>-2.4812030075188005</c:v>
                      </c:pt>
                      <c:pt idx="14">
                        <c:v>-2.3558897243107708</c:v>
                      </c:pt>
                      <c:pt idx="15">
                        <c:v>-0.80200501253132472</c:v>
                      </c:pt>
                      <c:pt idx="16">
                        <c:v>-2.5062656641608783E-2</c:v>
                      </c:pt>
                      <c:pt idx="17">
                        <c:v>0.10025062656642092</c:v>
                      </c:pt>
                      <c:pt idx="18">
                        <c:v>-1.0526315789473699</c:v>
                      </c:pt>
                      <c:pt idx="19">
                        <c:v>-2.0802005012531311</c:v>
                      </c:pt>
                      <c:pt idx="20">
                        <c:v>-0.77694235588971594</c:v>
                      </c:pt>
                      <c:pt idx="21">
                        <c:v>-1.2030075187969942</c:v>
                      </c:pt>
                      <c:pt idx="22">
                        <c:v>-0.67669172932330923</c:v>
                      </c:pt>
                      <c:pt idx="23">
                        <c:v>-3.2581453634085307</c:v>
                      </c:pt>
                      <c:pt idx="24">
                        <c:v>-2.8320802005012524</c:v>
                      </c:pt>
                      <c:pt idx="25">
                        <c:v>-2.9072681704260646</c:v>
                      </c:pt>
                      <c:pt idx="26">
                        <c:v>-2.0300751879699277</c:v>
                      </c:pt>
                      <c:pt idx="27">
                        <c:v>-2.6566416040100194</c:v>
                      </c:pt>
                      <c:pt idx="28">
                        <c:v>-2.8571428571428612</c:v>
                      </c:pt>
                      <c:pt idx="29">
                        <c:v>-2.8571428571428612</c:v>
                      </c:pt>
                      <c:pt idx="30">
                        <c:v>-2.2556390977443641</c:v>
                      </c:pt>
                      <c:pt idx="31">
                        <c:v>-1.1528822055137766</c:v>
                      </c:pt>
                      <c:pt idx="32">
                        <c:v>-1.9799498746867101</c:v>
                      </c:pt>
                      <c:pt idx="33">
                        <c:v>-1.7543859649122879</c:v>
                      </c:pt>
                      <c:pt idx="34">
                        <c:v>-1.5288220551378515</c:v>
                      </c:pt>
                      <c:pt idx="35">
                        <c:v>-1.8295739348370859</c:v>
                      </c:pt>
                      <c:pt idx="36">
                        <c:v>-2.9824561403508767</c:v>
                      </c:pt>
                      <c:pt idx="37">
                        <c:v>-2.7819548872180349</c:v>
                      </c:pt>
                      <c:pt idx="38">
                        <c:v>-2.7819548872180349</c:v>
                      </c:pt>
                      <c:pt idx="39">
                        <c:v>-4.1604010025062621</c:v>
                      </c:pt>
                      <c:pt idx="40">
                        <c:v>-4.2105263157894797</c:v>
                      </c:pt>
                      <c:pt idx="41">
                        <c:v>-4.0100250626566378</c:v>
                      </c:pt>
                      <c:pt idx="42">
                        <c:v>-6.9924812030075145</c:v>
                      </c:pt>
                      <c:pt idx="43">
                        <c:v>-5.739348370927317</c:v>
                      </c:pt>
                      <c:pt idx="44">
                        <c:v>-6.9924812030075145</c:v>
                      </c:pt>
                      <c:pt idx="45">
                        <c:v>-6.8170426065162815</c:v>
                      </c:pt>
                      <c:pt idx="46">
                        <c:v>-5.9649122807017534</c:v>
                      </c:pt>
                      <c:pt idx="47">
                        <c:v>-8.4210526315789451</c:v>
                      </c:pt>
                      <c:pt idx="48">
                        <c:v>-7.6691729323308238</c:v>
                      </c:pt>
                      <c:pt idx="49">
                        <c:v>-8.4711779448621485</c:v>
                      </c:pt>
                      <c:pt idx="50">
                        <c:v>-8.3959899749373506</c:v>
                      </c:pt>
                      <c:pt idx="51">
                        <c:v>-8.4962406015037573</c:v>
                      </c:pt>
                      <c:pt idx="52">
                        <c:v>-7.6190476190476204</c:v>
                      </c:pt>
                      <c:pt idx="53">
                        <c:v>-6.7669172932330923</c:v>
                      </c:pt>
                      <c:pt idx="54">
                        <c:v>-5.7142857142857224</c:v>
                      </c:pt>
                      <c:pt idx="55">
                        <c:v>-6.0150375939849567</c:v>
                      </c:pt>
                      <c:pt idx="56">
                        <c:v>-6.0150375939849567</c:v>
                      </c:pt>
                      <c:pt idx="57">
                        <c:v>-6.2656641604010019</c:v>
                      </c:pt>
                      <c:pt idx="58">
                        <c:v>-6.3909774436090316</c:v>
                      </c:pt>
                      <c:pt idx="59">
                        <c:v>-5.8145363408521291</c:v>
                      </c:pt>
                      <c:pt idx="60">
                        <c:v>-5.2631578947368496</c:v>
                      </c:pt>
                      <c:pt idx="61">
                        <c:v>-6.2406015037594074</c:v>
                      </c:pt>
                      <c:pt idx="62">
                        <c:v>-7.2431077694235597</c:v>
                      </c:pt>
                      <c:pt idx="63">
                        <c:v>-10.626566416040092</c:v>
                      </c:pt>
                      <c:pt idx="64">
                        <c:v>-10.726817042606513</c:v>
                      </c:pt>
                      <c:pt idx="65">
                        <c:v>-10.375939849624061</c:v>
                      </c:pt>
                      <c:pt idx="66">
                        <c:v>-12.656641604010019</c:v>
                      </c:pt>
                      <c:pt idx="67">
                        <c:v>-15.388471177944865</c:v>
                      </c:pt>
                      <c:pt idx="68">
                        <c:v>-22.406015037593988</c:v>
                      </c:pt>
                      <c:pt idx="69">
                        <c:v>-17.042606516290732</c:v>
                      </c:pt>
                      <c:pt idx="70">
                        <c:v>-20.225563909774436</c:v>
                      </c:pt>
                      <c:pt idx="71">
                        <c:v>-13.182957393483704</c:v>
                      </c:pt>
                      <c:pt idx="72">
                        <c:v>-15.989974937343348</c:v>
                      </c:pt>
                      <c:pt idx="73">
                        <c:v>-14.36090225563909</c:v>
                      </c:pt>
                      <c:pt idx="74">
                        <c:v>-13.884711779448622</c:v>
                      </c:pt>
                      <c:pt idx="75">
                        <c:v>-14.987468671679196</c:v>
                      </c:pt>
                      <c:pt idx="76">
                        <c:v>-13.709273182957389</c:v>
                      </c:pt>
                      <c:pt idx="77">
                        <c:v>-12.706766917293237</c:v>
                      </c:pt>
                      <c:pt idx="78">
                        <c:v>-14.135338345864653</c:v>
                      </c:pt>
                      <c:pt idx="79">
                        <c:v>-14.08521303258145</c:v>
                      </c:pt>
                      <c:pt idx="80">
                        <c:v>-12.481203007518786</c:v>
                      </c:pt>
                      <c:pt idx="81">
                        <c:v>-12.205513784461147</c:v>
                      </c:pt>
                      <c:pt idx="82">
                        <c:v>-10.325814536340843</c:v>
                      </c:pt>
                      <c:pt idx="83">
                        <c:v>-10</c:v>
                      </c:pt>
                      <c:pt idx="84">
                        <c:v>-10</c:v>
                      </c:pt>
                      <c:pt idx="85">
                        <c:v>-9.6992481203007515</c:v>
                      </c:pt>
                      <c:pt idx="86">
                        <c:v>-8.3959899749373506</c:v>
                      </c:pt>
                      <c:pt idx="87">
                        <c:v>-7.7443609022556359</c:v>
                      </c:pt>
                      <c:pt idx="88">
                        <c:v>-7.7443609022556359</c:v>
                      </c:pt>
                      <c:pt idx="89">
                        <c:v>-7.7443609022556359</c:v>
                      </c:pt>
                      <c:pt idx="90">
                        <c:v>-7.819548872180448</c:v>
                      </c:pt>
                      <c:pt idx="91">
                        <c:v>-6.9172932330827166</c:v>
                      </c:pt>
                      <c:pt idx="92">
                        <c:v>-5.9649122807017534</c:v>
                      </c:pt>
                      <c:pt idx="93">
                        <c:v>-5.5137844611528806</c:v>
                      </c:pt>
                      <c:pt idx="94">
                        <c:v>-4.260651629072683</c:v>
                      </c:pt>
                      <c:pt idx="95">
                        <c:v>-4.4110275689223073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1-5503-4BD5-8F9E-15121CD9D2A5}"/>
                  </c:ext>
                </c:extLst>
              </c15:ser>
            </c15:filteredLineSeries>
            <c15:filteredLine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Sheet1!$D$2</c15:sqref>
                        </c15:formulaRef>
                      </c:ext>
                    </c:extLst>
                    <c:strCache>
                      <c:ptCount val="1"/>
                      <c:pt idx="0">
                        <c:v>Hong Kong</c:v>
                      </c:pt>
                    </c:strCache>
                  </c:strRef>
                </c:tx>
                <c:spPr>
                  <a:ln w="38100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Sheet1!$A$3:$A$98</c15:sqref>
                        </c15:formulaRef>
                      </c:ext>
                    </c:extLst>
                    <c:numCache>
                      <c:formatCode>m/d/yyyy</c:formatCode>
                      <c:ptCount val="96"/>
                      <c:pt idx="0">
                        <c:v>45658</c:v>
                      </c:pt>
                      <c:pt idx="1">
                        <c:v>45659</c:v>
                      </c:pt>
                      <c:pt idx="2">
                        <c:v>45660</c:v>
                      </c:pt>
                      <c:pt idx="3">
                        <c:v>45663</c:v>
                      </c:pt>
                      <c:pt idx="4">
                        <c:v>45664</c:v>
                      </c:pt>
                      <c:pt idx="5">
                        <c:v>45665</c:v>
                      </c:pt>
                      <c:pt idx="6">
                        <c:v>45666</c:v>
                      </c:pt>
                      <c:pt idx="7">
                        <c:v>45667</c:v>
                      </c:pt>
                      <c:pt idx="8">
                        <c:v>45670</c:v>
                      </c:pt>
                      <c:pt idx="9">
                        <c:v>45671</c:v>
                      </c:pt>
                      <c:pt idx="10">
                        <c:v>45672</c:v>
                      </c:pt>
                      <c:pt idx="11">
                        <c:v>45673</c:v>
                      </c:pt>
                      <c:pt idx="12">
                        <c:v>45674</c:v>
                      </c:pt>
                      <c:pt idx="13">
                        <c:v>45677</c:v>
                      </c:pt>
                      <c:pt idx="14">
                        <c:v>45678</c:v>
                      </c:pt>
                      <c:pt idx="15">
                        <c:v>45679</c:v>
                      </c:pt>
                      <c:pt idx="16">
                        <c:v>45680</c:v>
                      </c:pt>
                      <c:pt idx="17">
                        <c:v>45681</c:v>
                      </c:pt>
                      <c:pt idx="18">
                        <c:v>45684</c:v>
                      </c:pt>
                      <c:pt idx="19">
                        <c:v>45685</c:v>
                      </c:pt>
                      <c:pt idx="20">
                        <c:v>45686</c:v>
                      </c:pt>
                      <c:pt idx="21">
                        <c:v>45687</c:v>
                      </c:pt>
                      <c:pt idx="22">
                        <c:v>45688</c:v>
                      </c:pt>
                      <c:pt idx="23">
                        <c:v>45691</c:v>
                      </c:pt>
                      <c:pt idx="24">
                        <c:v>45692</c:v>
                      </c:pt>
                      <c:pt idx="25">
                        <c:v>45693</c:v>
                      </c:pt>
                      <c:pt idx="26">
                        <c:v>45694</c:v>
                      </c:pt>
                      <c:pt idx="27">
                        <c:v>45695</c:v>
                      </c:pt>
                      <c:pt idx="28">
                        <c:v>45698</c:v>
                      </c:pt>
                      <c:pt idx="29">
                        <c:v>45699</c:v>
                      </c:pt>
                      <c:pt idx="30">
                        <c:v>45700</c:v>
                      </c:pt>
                      <c:pt idx="31">
                        <c:v>45701</c:v>
                      </c:pt>
                      <c:pt idx="32">
                        <c:v>45702</c:v>
                      </c:pt>
                      <c:pt idx="33">
                        <c:v>45705</c:v>
                      </c:pt>
                      <c:pt idx="34">
                        <c:v>45706</c:v>
                      </c:pt>
                      <c:pt idx="35">
                        <c:v>45707</c:v>
                      </c:pt>
                      <c:pt idx="36">
                        <c:v>45708</c:v>
                      </c:pt>
                      <c:pt idx="37">
                        <c:v>45709</c:v>
                      </c:pt>
                      <c:pt idx="38">
                        <c:v>45712</c:v>
                      </c:pt>
                      <c:pt idx="39">
                        <c:v>45713</c:v>
                      </c:pt>
                      <c:pt idx="40">
                        <c:v>45714</c:v>
                      </c:pt>
                      <c:pt idx="41">
                        <c:v>45715</c:v>
                      </c:pt>
                      <c:pt idx="42">
                        <c:v>45716</c:v>
                      </c:pt>
                      <c:pt idx="43">
                        <c:v>45719</c:v>
                      </c:pt>
                      <c:pt idx="44">
                        <c:v>45720</c:v>
                      </c:pt>
                      <c:pt idx="45">
                        <c:v>45721</c:v>
                      </c:pt>
                      <c:pt idx="46">
                        <c:v>45722</c:v>
                      </c:pt>
                      <c:pt idx="47">
                        <c:v>45723</c:v>
                      </c:pt>
                      <c:pt idx="48">
                        <c:v>45726</c:v>
                      </c:pt>
                      <c:pt idx="49">
                        <c:v>45727</c:v>
                      </c:pt>
                      <c:pt idx="50">
                        <c:v>45728</c:v>
                      </c:pt>
                      <c:pt idx="51">
                        <c:v>45729</c:v>
                      </c:pt>
                      <c:pt idx="52">
                        <c:v>45730</c:v>
                      </c:pt>
                      <c:pt idx="53">
                        <c:v>45733</c:v>
                      </c:pt>
                      <c:pt idx="54">
                        <c:v>45734</c:v>
                      </c:pt>
                      <c:pt idx="55">
                        <c:v>45735</c:v>
                      </c:pt>
                      <c:pt idx="56">
                        <c:v>45736</c:v>
                      </c:pt>
                      <c:pt idx="57">
                        <c:v>45737</c:v>
                      </c:pt>
                      <c:pt idx="58">
                        <c:v>45740</c:v>
                      </c:pt>
                      <c:pt idx="59">
                        <c:v>45741</c:v>
                      </c:pt>
                      <c:pt idx="60">
                        <c:v>45742</c:v>
                      </c:pt>
                      <c:pt idx="61">
                        <c:v>45743</c:v>
                      </c:pt>
                      <c:pt idx="62">
                        <c:v>45744</c:v>
                      </c:pt>
                      <c:pt idx="63">
                        <c:v>45747</c:v>
                      </c:pt>
                      <c:pt idx="64">
                        <c:v>45748</c:v>
                      </c:pt>
                      <c:pt idx="65">
                        <c:v>45749</c:v>
                      </c:pt>
                      <c:pt idx="66">
                        <c:v>45750</c:v>
                      </c:pt>
                      <c:pt idx="67">
                        <c:v>45751</c:v>
                      </c:pt>
                      <c:pt idx="68">
                        <c:v>45754</c:v>
                      </c:pt>
                      <c:pt idx="69">
                        <c:v>45755</c:v>
                      </c:pt>
                      <c:pt idx="70">
                        <c:v>45756</c:v>
                      </c:pt>
                      <c:pt idx="71">
                        <c:v>45757</c:v>
                      </c:pt>
                      <c:pt idx="72">
                        <c:v>45758</c:v>
                      </c:pt>
                      <c:pt idx="73">
                        <c:v>45761</c:v>
                      </c:pt>
                      <c:pt idx="74">
                        <c:v>45762</c:v>
                      </c:pt>
                      <c:pt idx="75">
                        <c:v>45763</c:v>
                      </c:pt>
                      <c:pt idx="76">
                        <c:v>45764</c:v>
                      </c:pt>
                      <c:pt idx="77">
                        <c:v>45765</c:v>
                      </c:pt>
                      <c:pt idx="78">
                        <c:v>45768</c:v>
                      </c:pt>
                      <c:pt idx="79">
                        <c:v>45769</c:v>
                      </c:pt>
                      <c:pt idx="80">
                        <c:v>45770</c:v>
                      </c:pt>
                      <c:pt idx="81">
                        <c:v>45771</c:v>
                      </c:pt>
                      <c:pt idx="82">
                        <c:v>45772</c:v>
                      </c:pt>
                      <c:pt idx="83">
                        <c:v>45775</c:v>
                      </c:pt>
                      <c:pt idx="84">
                        <c:v>45776</c:v>
                      </c:pt>
                      <c:pt idx="85">
                        <c:v>45777</c:v>
                      </c:pt>
                      <c:pt idx="86">
                        <c:v>45778</c:v>
                      </c:pt>
                      <c:pt idx="87">
                        <c:v>45779</c:v>
                      </c:pt>
                      <c:pt idx="88">
                        <c:v>45782</c:v>
                      </c:pt>
                      <c:pt idx="89">
                        <c:v>45783</c:v>
                      </c:pt>
                      <c:pt idx="90">
                        <c:v>45784</c:v>
                      </c:pt>
                      <c:pt idx="91">
                        <c:v>45785</c:v>
                      </c:pt>
                      <c:pt idx="92">
                        <c:v>45786</c:v>
                      </c:pt>
                      <c:pt idx="93">
                        <c:v>45789</c:v>
                      </c:pt>
                      <c:pt idx="94">
                        <c:v>45790</c:v>
                      </c:pt>
                      <c:pt idx="95">
                        <c:v>45791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Sheet1!$D$3:$D$98</c15:sqref>
                        </c15:formulaRef>
                      </c:ext>
                    </c:extLst>
                    <c:numCache>
                      <c:formatCode>General</c:formatCode>
                      <c:ptCount val="96"/>
                      <c:pt idx="0">
                        <c:v>100</c:v>
                      </c:pt>
                      <c:pt idx="1">
                        <c:v>97.823374435130688</c:v>
                      </c:pt>
                      <c:pt idx="2">
                        <c:v>98.506078031101779</c:v>
                      </c:pt>
                      <c:pt idx="3">
                        <c:v>98.147253607312081</c:v>
                      </c:pt>
                      <c:pt idx="4">
                        <c:v>96.947300466850621</c:v>
                      </c:pt>
                      <c:pt idx="5">
                        <c:v>96.111106956896691</c:v>
                      </c:pt>
                      <c:pt idx="6">
                        <c:v>95.916938975421175</c:v>
                      </c:pt>
                      <c:pt idx="7">
                        <c:v>95.036577857871023</c:v>
                      </c:pt>
                      <c:pt idx="8">
                        <c:v>94.088669214030944</c:v>
                      </c:pt>
                      <c:pt idx="9">
                        <c:v>95.811704416012986</c:v>
                      </c:pt>
                      <c:pt idx="10">
                        <c:v>96.142163863818197</c:v>
                      </c:pt>
                      <c:pt idx="11">
                        <c:v>97.322725131418565</c:v>
                      </c:pt>
                      <c:pt idx="12">
                        <c:v>97.627661085895028</c:v>
                      </c:pt>
                      <c:pt idx="13">
                        <c:v>99.331304415015993</c:v>
                      </c:pt>
                      <c:pt idx="14">
                        <c:v>100.23230366974991</c:v>
                      </c:pt>
                      <c:pt idx="15">
                        <c:v>98.598301590981023</c:v>
                      </c:pt>
                      <c:pt idx="16">
                        <c:v>98.208420260269847</c:v>
                      </c:pt>
                      <c:pt idx="17">
                        <c:v>100.0311067574944</c:v>
                      </c:pt>
                      <c:pt idx="18">
                        <c:v>100.68704059581404</c:v>
                      </c:pt>
                      <c:pt idx="19">
                        <c:v>100.82333206214373</c:v>
                      </c:pt>
                      <c:pt idx="20">
                        <c:v>100.82333206214373</c:v>
                      </c:pt>
                      <c:pt idx="21">
                        <c:v>100.82333206214373</c:v>
                      </c:pt>
                      <c:pt idx="22">
                        <c:v>100.82333206214373</c:v>
                      </c:pt>
                      <c:pt idx="23">
                        <c:v>100.78419936241116</c:v>
                      </c:pt>
                      <c:pt idx="24">
                        <c:v>103.63914167283568</c:v>
                      </c:pt>
                      <c:pt idx="25">
                        <c:v>102.67767367316469</c:v>
                      </c:pt>
                      <c:pt idx="26">
                        <c:v>104.14592259701543</c:v>
                      </c:pt>
                      <c:pt idx="27">
                        <c:v>105.35190765679874</c:v>
                      </c:pt>
                      <c:pt idx="28">
                        <c:v>107.2883033108258</c:v>
                      </c:pt>
                      <c:pt idx="29">
                        <c:v>106.15609709894591</c:v>
                      </c:pt>
                      <c:pt idx="30">
                        <c:v>108.96298345708738</c:v>
                      </c:pt>
                      <c:pt idx="31">
                        <c:v>108.7458842120743</c:v>
                      </c:pt>
                      <c:pt idx="32">
                        <c:v>112.76364098614404</c:v>
                      </c:pt>
                      <c:pt idx="33">
                        <c:v>112.74320225125187</c:v>
                      </c:pt>
                      <c:pt idx="34">
                        <c:v>114.54071420915805</c:v>
                      </c:pt>
                      <c:pt idx="35">
                        <c:v>114.37835089319763</c:v>
                      </c:pt>
                      <c:pt idx="36">
                        <c:v>112.54753875258912</c:v>
                      </c:pt>
                      <c:pt idx="37">
                        <c:v>117.03877626813626</c:v>
                      </c:pt>
                      <c:pt idx="38">
                        <c:v>116.35926310883127</c:v>
                      </c:pt>
                      <c:pt idx="39">
                        <c:v>114.82590933676305</c:v>
                      </c:pt>
                      <c:pt idx="40">
                        <c:v>118.58419387884815</c:v>
                      </c:pt>
                      <c:pt idx="41">
                        <c:v>118.23703448911887</c:v>
                      </c:pt>
                      <c:pt idx="42">
                        <c:v>114.36379452590859</c:v>
                      </c:pt>
                      <c:pt idx="43">
                        <c:v>114.68757399694415</c:v>
                      </c:pt>
                      <c:pt idx="44">
                        <c:v>114.36603780168943</c:v>
                      </c:pt>
                      <c:pt idx="45">
                        <c:v>117.61848858048</c:v>
                      </c:pt>
                      <c:pt idx="46">
                        <c:v>121.48440050947285</c:v>
                      </c:pt>
                      <c:pt idx="47">
                        <c:v>120.79441872985726</c:v>
                      </c:pt>
                      <c:pt idx="48">
                        <c:v>118.56206022447712</c:v>
                      </c:pt>
                      <c:pt idx="49">
                        <c:v>118.55533039713457</c:v>
                      </c:pt>
                      <c:pt idx="50">
                        <c:v>117.64889742995372</c:v>
                      </c:pt>
                      <c:pt idx="51">
                        <c:v>116.96265444330621</c:v>
                      </c:pt>
                      <c:pt idx="52">
                        <c:v>119.44187298572528</c:v>
                      </c:pt>
                      <c:pt idx="53">
                        <c:v>120.36704976831946</c:v>
                      </c:pt>
                      <c:pt idx="54">
                        <c:v>123.33315885632814</c:v>
                      </c:pt>
                      <c:pt idx="55">
                        <c:v>123.48555205770701</c:v>
                      </c:pt>
                      <c:pt idx="56">
                        <c:v>120.737838329607</c:v>
                      </c:pt>
                      <c:pt idx="57">
                        <c:v>118.09461140232153</c:v>
                      </c:pt>
                      <c:pt idx="58">
                        <c:v>119.17058616796155</c:v>
                      </c:pt>
                      <c:pt idx="59">
                        <c:v>116.37242366007892</c:v>
                      </c:pt>
                      <c:pt idx="60">
                        <c:v>117.06569557750642</c:v>
                      </c:pt>
                      <c:pt idx="61">
                        <c:v>117.54166884762923</c:v>
                      </c:pt>
                      <c:pt idx="62">
                        <c:v>116.78294312797388</c:v>
                      </c:pt>
                      <c:pt idx="63">
                        <c:v>115.25243083856142</c:v>
                      </c:pt>
                      <c:pt idx="64">
                        <c:v>115.68742693775407</c:v>
                      </c:pt>
                      <c:pt idx="65">
                        <c:v>115.66594134083086</c:v>
                      </c:pt>
                      <c:pt idx="66">
                        <c:v>113.90761193323013</c:v>
                      </c:pt>
                      <c:pt idx="67">
                        <c:v>113.90761193323013</c:v>
                      </c:pt>
                      <c:pt idx="68">
                        <c:v>98.845211478592915</c:v>
                      </c:pt>
                      <c:pt idx="69">
                        <c:v>100.3376379303039</c:v>
                      </c:pt>
                      <c:pt idx="70">
                        <c:v>101.01964361825428</c:v>
                      </c:pt>
                      <c:pt idx="71">
                        <c:v>103.09985817512006</c:v>
                      </c:pt>
                      <c:pt idx="72">
                        <c:v>104.26092786871352</c:v>
                      </c:pt>
                      <c:pt idx="73">
                        <c:v>106.76696601935699</c:v>
                      </c:pt>
                      <c:pt idx="74">
                        <c:v>107.01058576915695</c:v>
                      </c:pt>
                      <c:pt idx="75">
                        <c:v>104.97025167061732</c:v>
                      </c:pt>
                      <c:pt idx="76">
                        <c:v>106.65599864406441</c:v>
                      </c:pt>
                      <c:pt idx="77">
                        <c:v>106.65599864406441</c:v>
                      </c:pt>
                      <c:pt idx="78">
                        <c:v>106.65599864406441</c:v>
                      </c:pt>
                      <c:pt idx="79">
                        <c:v>107.48940052193549</c:v>
                      </c:pt>
                      <c:pt idx="80">
                        <c:v>110.03327525741588</c:v>
                      </c:pt>
                      <c:pt idx="81">
                        <c:v>109.22140882704092</c:v>
                      </c:pt>
                      <c:pt idx="82">
                        <c:v>109.57524819353988</c:v>
                      </c:pt>
                      <c:pt idx="83">
                        <c:v>109.5314793905269</c:v>
                      </c:pt>
                      <c:pt idx="84">
                        <c:v>109.71168921158826</c:v>
                      </c:pt>
                      <c:pt idx="85">
                        <c:v>110.26652608805105</c:v>
                      </c:pt>
                      <c:pt idx="86">
                        <c:v>110.26652608805105</c:v>
                      </c:pt>
                      <c:pt idx="87">
                        <c:v>112.18711911046637</c:v>
                      </c:pt>
                      <c:pt idx="88">
                        <c:v>112.18711911046637</c:v>
                      </c:pt>
                      <c:pt idx="89">
                        <c:v>112.9749077141269</c:v>
                      </c:pt>
                      <c:pt idx="90">
                        <c:v>113.1203218352987</c:v>
                      </c:pt>
                      <c:pt idx="91">
                        <c:v>113.53926605001507</c:v>
                      </c:pt>
                      <c:pt idx="92">
                        <c:v>113.99699401045366</c:v>
                      </c:pt>
                      <c:pt idx="93">
                        <c:v>117.395407266718</c:v>
                      </c:pt>
                      <c:pt idx="94">
                        <c:v>115.19604984060278</c:v>
                      </c:pt>
                      <c:pt idx="95">
                        <c:v>117.8499946410634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5503-4BD5-8F9E-15121CD9D2A5}"/>
                  </c:ext>
                </c:extLst>
              </c15:ser>
            </c15:filteredLineSeries>
          </c:ext>
        </c:extLst>
      </c:lineChart>
      <c:dateAx>
        <c:axId val="900336288"/>
        <c:scaling>
          <c:orientation val="minMax"/>
        </c:scaling>
        <c:delete val="0"/>
        <c:axPos val="b"/>
        <c:numFmt formatCode="[$-409]d\-mmm;@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900337248"/>
        <c:crosses val="autoZero"/>
        <c:auto val="1"/>
        <c:lblOffset val="100"/>
        <c:baseTimeUnit val="days"/>
        <c:majorUnit val="10"/>
      </c:dateAx>
      <c:valAx>
        <c:axId val="900337248"/>
        <c:scaling>
          <c:orientation val="minMax"/>
          <c:max val="120"/>
          <c:min val="85"/>
        </c:scaling>
        <c:delete val="1"/>
        <c:axPos val="l"/>
        <c:numFmt formatCode="#,##0" sourceLinked="0"/>
        <c:majorTickMark val="none"/>
        <c:minorTickMark val="none"/>
        <c:tickLblPos val="nextTo"/>
        <c:crossAx val="900336288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</c:legendEntry>
      <c:layout>
        <c:manualLayout>
          <c:xMode val="edge"/>
          <c:yMode val="edge"/>
          <c:x val="0.90223909814777714"/>
          <c:y val="0.2373310726759236"/>
          <c:w val="7.8524265760204243E-2"/>
          <c:h val="0.2694570325816554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4884189847240442E-2"/>
          <c:y val="3.4622027138185206E-2"/>
          <c:w val="0.80671393471559394"/>
          <c:h val="0.88268055342270446"/>
        </c:manualLayout>
      </c:layout>
      <c:lineChart>
        <c:grouping val="standard"/>
        <c:varyColors val="0"/>
        <c:ser>
          <c:idx val="2"/>
          <c:order val="2"/>
          <c:tx>
            <c:strRef>
              <c:f>Sheet1!$C$2</c:f>
              <c:strCache>
                <c:ptCount val="1"/>
                <c:pt idx="0">
                  <c:v>USA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Sheet1!$A$3:$A$98</c:f>
              <c:numCache>
                <c:formatCode>m/d/yyyy</c:formatCode>
                <c:ptCount val="96"/>
                <c:pt idx="0">
                  <c:v>45658</c:v>
                </c:pt>
                <c:pt idx="1">
                  <c:v>45659</c:v>
                </c:pt>
                <c:pt idx="2">
                  <c:v>45660</c:v>
                </c:pt>
                <c:pt idx="3">
                  <c:v>45663</c:v>
                </c:pt>
                <c:pt idx="4">
                  <c:v>45664</c:v>
                </c:pt>
                <c:pt idx="5">
                  <c:v>45665</c:v>
                </c:pt>
                <c:pt idx="6">
                  <c:v>45666</c:v>
                </c:pt>
                <c:pt idx="7">
                  <c:v>45667</c:v>
                </c:pt>
                <c:pt idx="8">
                  <c:v>45670</c:v>
                </c:pt>
                <c:pt idx="9">
                  <c:v>45671</c:v>
                </c:pt>
                <c:pt idx="10">
                  <c:v>45672</c:v>
                </c:pt>
                <c:pt idx="11">
                  <c:v>45673</c:v>
                </c:pt>
                <c:pt idx="12">
                  <c:v>45674</c:v>
                </c:pt>
                <c:pt idx="13">
                  <c:v>45677</c:v>
                </c:pt>
                <c:pt idx="14">
                  <c:v>45678</c:v>
                </c:pt>
                <c:pt idx="15">
                  <c:v>45679</c:v>
                </c:pt>
                <c:pt idx="16">
                  <c:v>45680</c:v>
                </c:pt>
                <c:pt idx="17">
                  <c:v>45681</c:v>
                </c:pt>
                <c:pt idx="18">
                  <c:v>45684</c:v>
                </c:pt>
                <c:pt idx="19">
                  <c:v>45685</c:v>
                </c:pt>
                <c:pt idx="20">
                  <c:v>45686</c:v>
                </c:pt>
                <c:pt idx="21">
                  <c:v>45687</c:v>
                </c:pt>
                <c:pt idx="22">
                  <c:v>45688</c:v>
                </c:pt>
                <c:pt idx="23">
                  <c:v>45691</c:v>
                </c:pt>
                <c:pt idx="24">
                  <c:v>45692</c:v>
                </c:pt>
                <c:pt idx="25">
                  <c:v>45693</c:v>
                </c:pt>
                <c:pt idx="26">
                  <c:v>45694</c:v>
                </c:pt>
                <c:pt idx="27">
                  <c:v>45695</c:v>
                </c:pt>
                <c:pt idx="28">
                  <c:v>45698</c:v>
                </c:pt>
                <c:pt idx="29">
                  <c:v>45699</c:v>
                </c:pt>
                <c:pt idx="30">
                  <c:v>45700</c:v>
                </c:pt>
                <c:pt idx="31">
                  <c:v>45701</c:v>
                </c:pt>
                <c:pt idx="32">
                  <c:v>45702</c:v>
                </c:pt>
                <c:pt idx="33">
                  <c:v>45705</c:v>
                </c:pt>
                <c:pt idx="34">
                  <c:v>45706</c:v>
                </c:pt>
                <c:pt idx="35">
                  <c:v>45707</c:v>
                </c:pt>
                <c:pt idx="36">
                  <c:v>45708</c:v>
                </c:pt>
                <c:pt idx="37">
                  <c:v>45709</c:v>
                </c:pt>
                <c:pt idx="38">
                  <c:v>45712</c:v>
                </c:pt>
                <c:pt idx="39">
                  <c:v>45713</c:v>
                </c:pt>
                <c:pt idx="40">
                  <c:v>45714</c:v>
                </c:pt>
                <c:pt idx="41">
                  <c:v>45715</c:v>
                </c:pt>
                <c:pt idx="42">
                  <c:v>45716</c:v>
                </c:pt>
                <c:pt idx="43">
                  <c:v>45719</c:v>
                </c:pt>
                <c:pt idx="44">
                  <c:v>45720</c:v>
                </c:pt>
                <c:pt idx="45">
                  <c:v>45721</c:v>
                </c:pt>
                <c:pt idx="46">
                  <c:v>45722</c:v>
                </c:pt>
                <c:pt idx="47">
                  <c:v>45723</c:v>
                </c:pt>
                <c:pt idx="48">
                  <c:v>45726</c:v>
                </c:pt>
                <c:pt idx="49">
                  <c:v>45727</c:v>
                </c:pt>
                <c:pt idx="50">
                  <c:v>45728</c:v>
                </c:pt>
                <c:pt idx="51">
                  <c:v>45729</c:v>
                </c:pt>
                <c:pt idx="52">
                  <c:v>45730</c:v>
                </c:pt>
                <c:pt idx="53">
                  <c:v>45733</c:v>
                </c:pt>
                <c:pt idx="54">
                  <c:v>45734</c:v>
                </c:pt>
                <c:pt idx="55">
                  <c:v>45735</c:v>
                </c:pt>
                <c:pt idx="56">
                  <c:v>45736</c:v>
                </c:pt>
                <c:pt idx="57">
                  <c:v>45737</c:v>
                </c:pt>
                <c:pt idx="58">
                  <c:v>45740</c:v>
                </c:pt>
                <c:pt idx="59">
                  <c:v>45741</c:v>
                </c:pt>
                <c:pt idx="60">
                  <c:v>45742</c:v>
                </c:pt>
                <c:pt idx="61">
                  <c:v>45743</c:v>
                </c:pt>
                <c:pt idx="62">
                  <c:v>45744</c:v>
                </c:pt>
                <c:pt idx="63">
                  <c:v>45747</c:v>
                </c:pt>
                <c:pt idx="64">
                  <c:v>45748</c:v>
                </c:pt>
                <c:pt idx="65">
                  <c:v>45749</c:v>
                </c:pt>
                <c:pt idx="66">
                  <c:v>45750</c:v>
                </c:pt>
                <c:pt idx="67">
                  <c:v>45751</c:v>
                </c:pt>
                <c:pt idx="68">
                  <c:v>45754</c:v>
                </c:pt>
                <c:pt idx="69">
                  <c:v>45755</c:v>
                </c:pt>
                <c:pt idx="70">
                  <c:v>45756</c:v>
                </c:pt>
                <c:pt idx="71">
                  <c:v>45757</c:v>
                </c:pt>
                <c:pt idx="72">
                  <c:v>45758</c:v>
                </c:pt>
                <c:pt idx="73">
                  <c:v>45761</c:v>
                </c:pt>
                <c:pt idx="74">
                  <c:v>45762</c:v>
                </c:pt>
                <c:pt idx="75">
                  <c:v>45763</c:v>
                </c:pt>
                <c:pt idx="76">
                  <c:v>45764</c:v>
                </c:pt>
                <c:pt idx="77">
                  <c:v>45765</c:v>
                </c:pt>
                <c:pt idx="78">
                  <c:v>45768</c:v>
                </c:pt>
                <c:pt idx="79">
                  <c:v>45769</c:v>
                </c:pt>
                <c:pt idx="80">
                  <c:v>45770</c:v>
                </c:pt>
                <c:pt idx="81">
                  <c:v>45771</c:v>
                </c:pt>
                <c:pt idx="82">
                  <c:v>45772</c:v>
                </c:pt>
                <c:pt idx="83">
                  <c:v>45775</c:v>
                </c:pt>
                <c:pt idx="84">
                  <c:v>45776</c:v>
                </c:pt>
                <c:pt idx="85">
                  <c:v>45777</c:v>
                </c:pt>
                <c:pt idx="86">
                  <c:v>45778</c:v>
                </c:pt>
                <c:pt idx="87">
                  <c:v>45779</c:v>
                </c:pt>
                <c:pt idx="88">
                  <c:v>45782</c:v>
                </c:pt>
                <c:pt idx="89">
                  <c:v>45783</c:v>
                </c:pt>
                <c:pt idx="90">
                  <c:v>45784</c:v>
                </c:pt>
                <c:pt idx="91">
                  <c:v>45785</c:v>
                </c:pt>
                <c:pt idx="92">
                  <c:v>45786</c:v>
                </c:pt>
                <c:pt idx="93">
                  <c:v>45789</c:v>
                </c:pt>
                <c:pt idx="94">
                  <c:v>45790</c:v>
                </c:pt>
                <c:pt idx="95">
                  <c:v>45791</c:v>
                </c:pt>
              </c:numCache>
            </c:numRef>
          </c:cat>
          <c:val>
            <c:numRef>
              <c:f>Sheet1!$C$3:$C$98</c:f>
              <c:numCache>
                <c:formatCode>General</c:formatCode>
                <c:ptCount val="96"/>
                <c:pt idx="0">
                  <c:v>100</c:v>
                </c:pt>
                <c:pt idx="1">
                  <c:v>99.692178536448864</c:v>
                </c:pt>
                <c:pt idx="2">
                  <c:v>100.60864698474884</c:v>
                </c:pt>
                <c:pt idx="3">
                  <c:v>100.51769973415419</c:v>
                </c:pt>
                <c:pt idx="4">
                  <c:v>100.160906674129</c:v>
                </c:pt>
                <c:pt idx="5">
                  <c:v>100.34280117531831</c:v>
                </c:pt>
                <c:pt idx="6">
                  <c:v>100.34280117531831</c:v>
                </c:pt>
                <c:pt idx="7">
                  <c:v>98.733734434028264</c:v>
                </c:pt>
                <c:pt idx="8">
                  <c:v>99.524275919966414</c:v>
                </c:pt>
                <c:pt idx="9">
                  <c:v>100.35679306002518</c:v>
                </c:pt>
                <c:pt idx="10">
                  <c:v>101.3572128165664</c:v>
                </c:pt>
                <c:pt idx="11">
                  <c:v>102.09878270603051</c:v>
                </c:pt>
                <c:pt idx="12">
                  <c:v>102.58150272841753</c:v>
                </c:pt>
                <c:pt idx="13">
                  <c:v>102.58150272841753</c:v>
                </c:pt>
                <c:pt idx="14">
                  <c:v>103.76381698614803</c:v>
                </c:pt>
                <c:pt idx="15">
                  <c:v>103.36504827200224</c:v>
                </c:pt>
                <c:pt idx="16">
                  <c:v>103.83377640968239</c:v>
                </c:pt>
                <c:pt idx="17">
                  <c:v>103.70085350496711</c:v>
                </c:pt>
                <c:pt idx="18">
                  <c:v>103.72184133202742</c:v>
                </c:pt>
                <c:pt idx="19">
                  <c:v>103.24611725199384</c:v>
                </c:pt>
                <c:pt idx="20">
                  <c:v>102.84035259549462</c:v>
                </c:pt>
                <c:pt idx="21">
                  <c:v>103.8967398908633</c:v>
                </c:pt>
                <c:pt idx="22">
                  <c:v>103.06422275080453</c:v>
                </c:pt>
                <c:pt idx="23">
                  <c:v>102.42759199664195</c:v>
                </c:pt>
                <c:pt idx="24">
                  <c:v>102.55351895900378</c:v>
                </c:pt>
                <c:pt idx="25">
                  <c:v>103.03623898139081</c:v>
                </c:pt>
                <c:pt idx="26">
                  <c:v>102.88932419196865</c:v>
                </c:pt>
                <c:pt idx="27">
                  <c:v>102.36462851546105</c:v>
                </c:pt>
                <c:pt idx="28">
                  <c:v>102.65845809430529</c:v>
                </c:pt>
                <c:pt idx="29">
                  <c:v>102.65845809430529</c:v>
                </c:pt>
                <c:pt idx="30">
                  <c:v>102.04981110955646</c:v>
                </c:pt>
                <c:pt idx="31">
                  <c:v>102.92430390373583</c:v>
                </c:pt>
                <c:pt idx="32">
                  <c:v>102.79138099902056</c:v>
                </c:pt>
                <c:pt idx="33">
                  <c:v>102.79138099902056</c:v>
                </c:pt>
                <c:pt idx="34">
                  <c:v>103.51196306142438</c:v>
                </c:pt>
                <c:pt idx="35">
                  <c:v>103.714845389674</c:v>
                </c:pt>
                <c:pt idx="36">
                  <c:v>103.44200363789002</c:v>
                </c:pt>
                <c:pt idx="37">
                  <c:v>101.96585980131523</c:v>
                </c:pt>
                <c:pt idx="38">
                  <c:v>102.00083951308241</c:v>
                </c:pt>
                <c:pt idx="39">
                  <c:v>102.13376241779768</c:v>
                </c:pt>
                <c:pt idx="40">
                  <c:v>101.87491255072058</c:v>
                </c:pt>
                <c:pt idx="41">
                  <c:v>100.94445221771373</c:v>
                </c:pt>
                <c:pt idx="42">
                  <c:v>102.09178676367708</c:v>
                </c:pt>
                <c:pt idx="43">
                  <c:v>101.46215195186792</c:v>
                </c:pt>
                <c:pt idx="44">
                  <c:v>99.888064922345038</c:v>
                </c:pt>
                <c:pt idx="45">
                  <c:v>100.86050090947252</c:v>
                </c:pt>
                <c:pt idx="46">
                  <c:v>99.650202882328259</c:v>
                </c:pt>
                <c:pt idx="47">
                  <c:v>100.60864698474884</c:v>
                </c:pt>
                <c:pt idx="48">
                  <c:v>99.083531551700005</c:v>
                </c:pt>
                <c:pt idx="49">
                  <c:v>97.796278158667974</c:v>
                </c:pt>
                <c:pt idx="50">
                  <c:v>97.376521617461876</c:v>
                </c:pt>
                <c:pt idx="51">
                  <c:v>96.488036938575632</c:v>
                </c:pt>
                <c:pt idx="52">
                  <c:v>98.397929201063377</c:v>
                </c:pt>
                <c:pt idx="53">
                  <c:v>99.692178536448864</c:v>
                </c:pt>
                <c:pt idx="54">
                  <c:v>99.132503148174052</c:v>
                </c:pt>
                <c:pt idx="55">
                  <c:v>99.846089268224432</c:v>
                </c:pt>
                <c:pt idx="56">
                  <c:v>99.370365188190846</c:v>
                </c:pt>
                <c:pt idx="57">
                  <c:v>98.908632992864142</c:v>
                </c:pt>
                <c:pt idx="58">
                  <c:v>100.46872813768016</c:v>
                </c:pt>
                <c:pt idx="59">
                  <c:v>100.19588638589619</c:v>
                </c:pt>
                <c:pt idx="60">
                  <c:v>99.97901217293969</c:v>
                </c:pt>
                <c:pt idx="61">
                  <c:v>99.71316636350916</c:v>
                </c:pt>
                <c:pt idx="62">
                  <c:v>98.132083391632847</c:v>
                </c:pt>
                <c:pt idx="63">
                  <c:v>98.887645165803832</c:v>
                </c:pt>
                <c:pt idx="64">
                  <c:v>98.957604589338189</c:v>
                </c:pt>
                <c:pt idx="65">
                  <c:v>99.895060864698465</c:v>
                </c:pt>
                <c:pt idx="66">
                  <c:v>95.018889044354268</c:v>
                </c:pt>
                <c:pt idx="67">
                  <c:v>89.618021547502451</c:v>
                </c:pt>
                <c:pt idx="68">
                  <c:v>88.862459773331466</c:v>
                </c:pt>
                <c:pt idx="69">
                  <c:v>87.197425493213927</c:v>
                </c:pt>
                <c:pt idx="70">
                  <c:v>94.179375961942071</c:v>
                </c:pt>
                <c:pt idx="71">
                  <c:v>91.017210018189459</c:v>
                </c:pt>
                <c:pt idx="72">
                  <c:v>92.367426892402406</c:v>
                </c:pt>
                <c:pt idx="73">
                  <c:v>93.535749265426048</c:v>
                </c:pt>
                <c:pt idx="74">
                  <c:v>93.234923744228354</c:v>
                </c:pt>
                <c:pt idx="75">
                  <c:v>91.961662235903177</c:v>
                </c:pt>
                <c:pt idx="76">
                  <c:v>92.640268644186378</c:v>
                </c:pt>
                <c:pt idx="77">
                  <c:v>92.640268644186378</c:v>
                </c:pt>
                <c:pt idx="78">
                  <c:v>90.695396669931441</c:v>
                </c:pt>
                <c:pt idx="79">
                  <c:v>92.976073877151251</c:v>
                </c:pt>
                <c:pt idx="80">
                  <c:v>93.927522037218409</c:v>
                </c:pt>
                <c:pt idx="81">
                  <c:v>95.459633412620676</c:v>
                </c:pt>
                <c:pt idx="82">
                  <c:v>95.326710507905403</c:v>
                </c:pt>
                <c:pt idx="83">
                  <c:v>95.585560374982521</c:v>
                </c:pt>
                <c:pt idx="84">
                  <c:v>96.103260109136698</c:v>
                </c:pt>
                <c:pt idx="85">
                  <c:v>96.229187071498529</c:v>
                </c:pt>
                <c:pt idx="86">
                  <c:v>96.061284455016093</c:v>
                </c:pt>
                <c:pt idx="87">
                  <c:v>97.775290331607664</c:v>
                </c:pt>
                <c:pt idx="88">
                  <c:v>97.362529732754993</c:v>
                </c:pt>
                <c:pt idx="89">
                  <c:v>96.683923324471806</c:v>
                </c:pt>
                <c:pt idx="90">
                  <c:v>97.299566251574092</c:v>
                </c:pt>
                <c:pt idx="91">
                  <c:v>98.055128025745063</c:v>
                </c:pt>
                <c:pt idx="92">
                  <c:v>98.02714425633134</c:v>
                </c:pt>
                <c:pt idx="93">
                  <c:v>100.76255771652443</c:v>
                </c:pt>
                <c:pt idx="94">
                  <c:v>100.97943192948091</c:v>
                </c:pt>
                <c:pt idx="95">
                  <c:v>#N/A</c:v>
                </c:pt>
              </c:numCache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4-5503-4BD5-8F9E-15121CD9D2A5}"/>
            </c:ext>
          </c:extLst>
        </c:ser>
        <c:ser>
          <c:idx val="4"/>
          <c:order val="4"/>
          <c:tx>
            <c:strRef>
              <c:f>Sheet1!$E$2</c:f>
              <c:strCache>
                <c:ptCount val="1"/>
                <c:pt idx="0">
                  <c:v>Europe</c:v>
                </c:pt>
              </c:strCache>
            </c:strRef>
          </c:tx>
          <c:spPr>
            <a:ln w="28575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cat>
            <c:numRef>
              <c:f>Sheet1!$A$3:$A$98</c:f>
              <c:numCache>
                <c:formatCode>m/d/yyyy</c:formatCode>
                <c:ptCount val="96"/>
                <c:pt idx="0">
                  <c:v>45658</c:v>
                </c:pt>
                <c:pt idx="1">
                  <c:v>45659</c:v>
                </c:pt>
                <c:pt idx="2">
                  <c:v>45660</c:v>
                </c:pt>
                <c:pt idx="3">
                  <c:v>45663</c:v>
                </c:pt>
                <c:pt idx="4">
                  <c:v>45664</c:v>
                </c:pt>
                <c:pt idx="5">
                  <c:v>45665</c:v>
                </c:pt>
                <c:pt idx="6">
                  <c:v>45666</c:v>
                </c:pt>
                <c:pt idx="7">
                  <c:v>45667</c:v>
                </c:pt>
                <c:pt idx="8">
                  <c:v>45670</c:v>
                </c:pt>
                <c:pt idx="9">
                  <c:v>45671</c:v>
                </c:pt>
                <c:pt idx="10">
                  <c:v>45672</c:v>
                </c:pt>
                <c:pt idx="11">
                  <c:v>45673</c:v>
                </c:pt>
                <c:pt idx="12">
                  <c:v>45674</c:v>
                </c:pt>
                <c:pt idx="13">
                  <c:v>45677</c:v>
                </c:pt>
                <c:pt idx="14">
                  <c:v>45678</c:v>
                </c:pt>
                <c:pt idx="15">
                  <c:v>45679</c:v>
                </c:pt>
                <c:pt idx="16">
                  <c:v>45680</c:v>
                </c:pt>
                <c:pt idx="17">
                  <c:v>45681</c:v>
                </c:pt>
                <c:pt idx="18">
                  <c:v>45684</c:v>
                </c:pt>
                <c:pt idx="19">
                  <c:v>45685</c:v>
                </c:pt>
                <c:pt idx="20">
                  <c:v>45686</c:v>
                </c:pt>
                <c:pt idx="21">
                  <c:v>45687</c:v>
                </c:pt>
                <c:pt idx="22">
                  <c:v>45688</c:v>
                </c:pt>
                <c:pt idx="23">
                  <c:v>45691</c:v>
                </c:pt>
                <c:pt idx="24">
                  <c:v>45692</c:v>
                </c:pt>
                <c:pt idx="25">
                  <c:v>45693</c:v>
                </c:pt>
                <c:pt idx="26">
                  <c:v>45694</c:v>
                </c:pt>
                <c:pt idx="27">
                  <c:v>45695</c:v>
                </c:pt>
                <c:pt idx="28">
                  <c:v>45698</c:v>
                </c:pt>
                <c:pt idx="29">
                  <c:v>45699</c:v>
                </c:pt>
                <c:pt idx="30">
                  <c:v>45700</c:v>
                </c:pt>
                <c:pt idx="31">
                  <c:v>45701</c:v>
                </c:pt>
                <c:pt idx="32">
                  <c:v>45702</c:v>
                </c:pt>
                <c:pt idx="33">
                  <c:v>45705</c:v>
                </c:pt>
                <c:pt idx="34">
                  <c:v>45706</c:v>
                </c:pt>
                <c:pt idx="35">
                  <c:v>45707</c:v>
                </c:pt>
                <c:pt idx="36">
                  <c:v>45708</c:v>
                </c:pt>
                <c:pt idx="37">
                  <c:v>45709</c:v>
                </c:pt>
                <c:pt idx="38">
                  <c:v>45712</c:v>
                </c:pt>
                <c:pt idx="39">
                  <c:v>45713</c:v>
                </c:pt>
                <c:pt idx="40">
                  <c:v>45714</c:v>
                </c:pt>
                <c:pt idx="41">
                  <c:v>45715</c:v>
                </c:pt>
                <c:pt idx="42">
                  <c:v>45716</c:v>
                </c:pt>
                <c:pt idx="43">
                  <c:v>45719</c:v>
                </c:pt>
                <c:pt idx="44">
                  <c:v>45720</c:v>
                </c:pt>
                <c:pt idx="45">
                  <c:v>45721</c:v>
                </c:pt>
                <c:pt idx="46">
                  <c:v>45722</c:v>
                </c:pt>
                <c:pt idx="47">
                  <c:v>45723</c:v>
                </c:pt>
                <c:pt idx="48">
                  <c:v>45726</c:v>
                </c:pt>
                <c:pt idx="49">
                  <c:v>45727</c:v>
                </c:pt>
                <c:pt idx="50">
                  <c:v>45728</c:v>
                </c:pt>
                <c:pt idx="51">
                  <c:v>45729</c:v>
                </c:pt>
                <c:pt idx="52">
                  <c:v>45730</c:v>
                </c:pt>
                <c:pt idx="53">
                  <c:v>45733</c:v>
                </c:pt>
                <c:pt idx="54">
                  <c:v>45734</c:v>
                </c:pt>
                <c:pt idx="55">
                  <c:v>45735</c:v>
                </c:pt>
                <c:pt idx="56">
                  <c:v>45736</c:v>
                </c:pt>
                <c:pt idx="57">
                  <c:v>45737</c:v>
                </c:pt>
                <c:pt idx="58">
                  <c:v>45740</c:v>
                </c:pt>
                <c:pt idx="59">
                  <c:v>45741</c:v>
                </c:pt>
                <c:pt idx="60">
                  <c:v>45742</c:v>
                </c:pt>
                <c:pt idx="61">
                  <c:v>45743</c:v>
                </c:pt>
                <c:pt idx="62">
                  <c:v>45744</c:v>
                </c:pt>
                <c:pt idx="63">
                  <c:v>45747</c:v>
                </c:pt>
                <c:pt idx="64">
                  <c:v>45748</c:v>
                </c:pt>
                <c:pt idx="65">
                  <c:v>45749</c:v>
                </c:pt>
                <c:pt idx="66">
                  <c:v>45750</c:v>
                </c:pt>
                <c:pt idx="67">
                  <c:v>45751</c:v>
                </c:pt>
                <c:pt idx="68">
                  <c:v>45754</c:v>
                </c:pt>
                <c:pt idx="69">
                  <c:v>45755</c:v>
                </c:pt>
                <c:pt idx="70">
                  <c:v>45756</c:v>
                </c:pt>
                <c:pt idx="71">
                  <c:v>45757</c:v>
                </c:pt>
                <c:pt idx="72">
                  <c:v>45758</c:v>
                </c:pt>
                <c:pt idx="73">
                  <c:v>45761</c:v>
                </c:pt>
                <c:pt idx="74">
                  <c:v>45762</c:v>
                </c:pt>
                <c:pt idx="75">
                  <c:v>45763</c:v>
                </c:pt>
                <c:pt idx="76">
                  <c:v>45764</c:v>
                </c:pt>
                <c:pt idx="77">
                  <c:v>45765</c:v>
                </c:pt>
                <c:pt idx="78">
                  <c:v>45768</c:v>
                </c:pt>
                <c:pt idx="79">
                  <c:v>45769</c:v>
                </c:pt>
                <c:pt idx="80">
                  <c:v>45770</c:v>
                </c:pt>
                <c:pt idx="81">
                  <c:v>45771</c:v>
                </c:pt>
                <c:pt idx="82">
                  <c:v>45772</c:v>
                </c:pt>
                <c:pt idx="83">
                  <c:v>45775</c:v>
                </c:pt>
                <c:pt idx="84">
                  <c:v>45776</c:v>
                </c:pt>
                <c:pt idx="85">
                  <c:v>45777</c:v>
                </c:pt>
                <c:pt idx="86">
                  <c:v>45778</c:v>
                </c:pt>
                <c:pt idx="87">
                  <c:v>45779</c:v>
                </c:pt>
                <c:pt idx="88">
                  <c:v>45782</c:v>
                </c:pt>
                <c:pt idx="89">
                  <c:v>45783</c:v>
                </c:pt>
                <c:pt idx="90">
                  <c:v>45784</c:v>
                </c:pt>
                <c:pt idx="91">
                  <c:v>45785</c:v>
                </c:pt>
                <c:pt idx="92">
                  <c:v>45786</c:v>
                </c:pt>
                <c:pt idx="93">
                  <c:v>45789</c:v>
                </c:pt>
                <c:pt idx="94">
                  <c:v>45790</c:v>
                </c:pt>
                <c:pt idx="95">
                  <c:v>45791</c:v>
                </c:pt>
              </c:numCache>
            </c:numRef>
          </c:cat>
          <c:val>
            <c:numRef>
              <c:f>Sheet1!$E$3:$E$98</c:f>
              <c:numCache>
                <c:formatCode>General</c:formatCode>
                <c:ptCount val="96"/>
                <c:pt idx="0">
                  <c:v>100</c:v>
                </c:pt>
                <c:pt idx="1">
                  <c:v>100.60083841583534</c:v>
                </c:pt>
                <c:pt idx="2">
                  <c:v>100.11130285408096</c:v>
                </c:pt>
                <c:pt idx="3">
                  <c:v>101.06220352071611</c:v>
                </c:pt>
                <c:pt idx="4">
                  <c:v>101.38823223488251</c:v>
                </c:pt>
                <c:pt idx="5">
                  <c:v>101.19084204056546</c:v>
                </c:pt>
                <c:pt idx="6">
                  <c:v>101.618717791121</c:v>
                </c:pt>
                <c:pt idx="7">
                  <c:v>100.76316328621185</c:v>
                </c:pt>
                <c:pt idx="8">
                  <c:v>100.20763399681654</c:v>
                </c:pt>
                <c:pt idx="9">
                  <c:v>100.12982049706081</c:v>
                </c:pt>
                <c:pt idx="10">
                  <c:v>101.45737790175406</c:v>
                </c:pt>
                <c:pt idx="11">
                  <c:v>102.44866278978139</c:v>
                </c:pt>
                <c:pt idx="12">
                  <c:v>103.15134824200589</c:v>
                </c:pt>
                <c:pt idx="13">
                  <c:v>103.20020330008037</c:v>
                </c:pt>
                <c:pt idx="14">
                  <c:v>103.61685026712686</c:v>
                </c:pt>
                <c:pt idx="15">
                  <c:v>104.02266244306809</c:v>
                </c:pt>
                <c:pt idx="16">
                  <c:v>104.47457173025703</c:v>
                </c:pt>
                <c:pt idx="17">
                  <c:v>104.4217767481443</c:v>
                </c:pt>
                <c:pt idx="18">
                  <c:v>104.34593321040768</c:v>
                </c:pt>
                <c:pt idx="19">
                  <c:v>104.72318093707153</c:v>
                </c:pt>
                <c:pt idx="20">
                  <c:v>105.2469938379588</c:v>
                </c:pt>
                <c:pt idx="21">
                  <c:v>106.14884245031755</c:v>
                </c:pt>
                <c:pt idx="22">
                  <c:v>106.28536081824342</c:v>
                </c:pt>
                <c:pt idx="23">
                  <c:v>105.36302460088569</c:v>
                </c:pt>
                <c:pt idx="24">
                  <c:v>105.59863205837389</c:v>
                </c:pt>
                <c:pt idx="25">
                  <c:v>106.0944714985895</c:v>
                </c:pt>
                <c:pt idx="26">
                  <c:v>107.33160764660457</c:v>
                </c:pt>
                <c:pt idx="27">
                  <c:v>106.92027957700975</c:v>
                </c:pt>
                <c:pt idx="28">
                  <c:v>107.54396955226701</c:v>
                </c:pt>
                <c:pt idx="29">
                  <c:v>107.79159377807197</c:v>
                </c:pt>
                <c:pt idx="30">
                  <c:v>107.91136746883518</c:v>
                </c:pt>
                <c:pt idx="31">
                  <c:v>109.0866468094495</c:v>
                </c:pt>
                <c:pt idx="32">
                  <c:v>108.82247490268387</c:v>
                </c:pt>
                <c:pt idx="33">
                  <c:v>109.41641845145224</c:v>
                </c:pt>
                <c:pt idx="34">
                  <c:v>109.76037381999274</c:v>
                </c:pt>
                <c:pt idx="35">
                  <c:v>108.76239106110035</c:v>
                </c:pt>
                <c:pt idx="36">
                  <c:v>108.54668022000536</c:v>
                </c:pt>
                <c:pt idx="37">
                  <c:v>109.10555844483318</c:v>
                </c:pt>
                <c:pt idx="38">
                  <c:v>109.01513718815498</c:v>
                </c:pt>
                <c:pt idx="39">
                  <c:v>109.1758860889162</c:v>
                </c:pt>
                <c:pt idx="40">
                  <c:v>110.25227333617008</c:v>
                </c:pt>
                <c:pt idx="41">
                  <c:v>109.74816005547412</c:v>
                </c:pt>
                <c:pt idx="42">
                  <c:v>109.76372275542528</c:v>
                </c:pt>
                <c:pt idx="43">
                  <c:v>110.93348620238601</c:v>
                </c:pt>
                <c:pt idx="44">
                  <c:v>108.55810599971632</c:v>
                </c:pt>
                <c:pt idx="45">
                  <c:v>109.54761792192646</c:v>
                </c:pt>
                <c:pt idx="46">
                  <c:v>109.50979465115913</c:v>
                </c:pt>
                <c:pt idx="47">
                  <c:v>109.00765133248231</c:v>
                </c:pt>
                <c:pt idx="48">
                  <c:v>107.59912848880273</c:v>
                </c:pt>
                <c:pt idx="49">
                  <c:v>105.76469985658674</c:v>
                </c:pt>
                <c:pt idx="50">
                  <c:v>106.62360329692842</c:v>
                </c:pt>
                <c:pt idx="51">
                  <c:v>106.46502135438828</c:v>
                </c:pt>
                <c:pt idx="52">
                  <c:v>107.67733598096227</c:v>
                </c:pt>
                <c:pt idx="53">
                  <c:v>108.53229949726571</c:v>
                </c:pt>
                <c:pt idx="54">
                  <c:v>109.19479772429987</c:v>
                </c:pt>
                <c:pt idx="55">
                  <c:v>109.40479567553938</c:v>
                </c:pt>
                <c:pt idx="56">
                  <c:v>108.9345657415725</c:v>
                </c:pt>
                <c:pt idx="57">
                  <c:v>108.28191732463397</c:v>
                </c:pt>
                <c:pt idx="58">
                  <c:v>108.13791310103539</c:v>
                </c:pt>
                <c:pt idx="59">
                  <c:v>108.85773722282633</c:v>
                </c:pt>
                <c:pt idx="60">
                  <c:v>108.09851386065277</c:v>
                </c:pt>
                <c:pt idx="61">
                  <c:v>107.62001008620553</c:v>
                </c:pt>
                <c:pt idx="62">
                  <c:v>106.79203504956422</c:v>
                </c:pt>
                <c:pt idx="63">
                  <c:v>105.18119710651976</c:v>
                </c:pt>
                <c:pt idx="64">
                  <c:v>106.30762138905962</c:v>
                </c:pt>
                <c:pt idx="65">
                  <c:v>105.77139772745181</c:v>
                </c:pt>
                <c:pt idx="66">
                  <c:v>102.92657557562291</c:v>
                </c:pt>
                <c:pt idx="67">
                  <c:v>97.775715884197751</c:v>
                </c:pt>
                <c:pt idx="68">
                  <c:v>93.378957653696432</c:v>
                </c:pt>
                <c:pt idx="69">
                  <c:v>95.91902668116559</c:v>
                </c:pt>
                <c:pt idx="70">
                  <c:v>92.566939309410117</c:v>
                </c:pt>
                <c:pt idx="71">
                  <c:v>95.991521283469652</c:v>
                </c:pt>
                <c:pt idx="72">
                  <c:v>95.8985390761666</c:v>
                </c:pt>
                <c:pt idx="73">
                  <c:v>98.476628370605013</c:v>
                </c:pt>
                <c:pt idx="74">
                  <c:v>100.08529935542842</c:v>
                </c:pt>
                <c:pt idx="75">
                  <c:v>99.894410035774513</c:v>
                </c:pt>
                <c:pt idx="76">
                  <c:v>99.763210565300298</c:v>
                </c:pt>
                <c:pt idx="77">
                  <c:v>99.763210565300298</c:v>
                </c:pt>
                <c:pt idx="78">
                  <c:v>99.763210565300298</c:v>
                </c:pt>
                <c:pt idx="79">
                  <c:v>100.0177296581722</c:v>
                </c:pt>
                <c:pt idx="80">
                  <c:v>101.80093927789071</c:v>
                </c:pt>
                <c:pt idx="81">
                  <c:v>102.16420027421871</c:v>
                </c:pt>
                <c:pt idx="82">
                  <c:v>102.52608229713331</c:v>
                </c:pt>
                <c:pt idx="83">
                  <c:v>103.06663987518321</c:v>
                </c:pt>
                <c:pt idx="84">
                  <c:v>103.44093265881833</c:v>
                </c:pt>
                <c:pt idx="85">
                  <c:v>103.91155658518905</c:v>
                </c:pt>
                <c:pt idx="86">
                  <c:v>103.93559012182246</c:v>
                </c:pt>
                <c:pt idx="87">
                  <c:v>105.67388460750477</c:v>
                </c:pt>
                <c:pt idx="88">
                  <c:v>105.84743826139031</c:v>
                </c:pt>
                <c:pt idx="89">
                  <c:v>105.65989787716892</c:v>
                </c:pt>
                <c:pt idx="90">
                  <c:v>105.092154823255</c:v>
                </c:pt>
                <c:pt idx="91">
                  <c:v>105.51707563078183</c:v>
                </c:pt>
                <c:pt idx="92">
                  <c:v>105.97686476604731</c:v>
                </c:pt>
                <c:pt idx="93">
                  <c:v>107.26324996454069</c:v>
                </c:pt>
                <c:pt idx="94">
                  <c:v>107.3958284084283</c:v>
                </c:pt>
                <c:pt idx="95">
                  <c:v>107.1417033079602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5503-4BD5-8F9E-15121CD9D2A5}"/>
            </c:ext>
          </c:extLst>
        </c:ser>
        <c:ser>
          <c:idx val="5"/>
          <c:order val="5"/>
          <c:tx>
            <c:strRef>
              <c:f>Sheet1!$F$2</c:f>
              <c:strCache>
                <c:ptCount val="1"/>
                <c:pt idx="0">
                  <c:v>Mexico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Sheet1!$A$3:$A$98</c:f>
              <c:numCache>
                <c:formatCode>m/d/yyyy</c:formatCode>
                <c:ptCount val="96"/>
                <c:pt idx="0">
                  <c:v>45658</c:v>
                </c:pt>
                <c:pt idx="1">
                  <c:v>45659</c:v>
                </c:pt>
                <c:pt idx="2">
                  <c:v>45660</c:v>
                </c:pt>
                <c:pt idx="3">
                  <c:v>45663</c:v>
                </c:pt>
                <c:pt idx="4">
                  <c:v>45664</c:v>
                </c:pt>
                <c:pt idx="5">
                  <c:v>45665</c:v>
                </c:pt>
                <c:pt idx="6">
                  <c:v>45666</c:v>
                </c:pt>
                <c:pt idx="7">
                  <c:v>45667</c:v>
                </c:pt>
                <c:pt idx="8">
                  <c:v>45670</c:v>
                </c:pt>
                <c:pt idx="9">
                  <c:v>45671</c:v>
                </c:pt>
                <c:pt idx="10">
                  <c:v>45672</c:v>
                </c:pt>
                <c:pt idx="11">
                  <c:v>45673</c:v>
                </c:pt>
                <c:pt idx="12">
                  <c:v>45674</c:v>
                </c:pt>
                <c:pt idx="13">
                  <c:v>45677</c:v>
                </c:pt>
                <c:pt idx="14">
                  <c:v>45678</c:v>
                </c:pt>
                <c:pt idx="15">
                  <c:v>45679</c:v>
                </c:pt>
                <c:pt idx="16">
                  <c:v>45680</c:v>
                </c:pt>
                <c:pt idx="17">
                  <c:v>45681</c:v>
                </c:pt>
                <c:pt idx="18">
                  <c:v>45684</c:v>
                </c:pt>
                <c:pt idx="19">
                  <c:v>45685</c:v>
                </c:pt>
                <c:pt idx="20">
                  <c:v>45686</c:v>
                </c:pt>
                <c:pt idx="21">
                  <c:v>45687</c:v>
                </c:pt>
                <c:pt idx="22">
                  <c:v>45688</c:v>
                </c:pt>
                <c:pt idx="23">
                  <c:v>45691</c:v>
                </c:pt>
                <c:pt idx="24">
                  <c:v>45692</c:v>
                </c:pt>
                <c:pt idx="25">
                  <c:v>45693</c:v>
                </c:pt>
                <c:pt idx="26">
                  <c:v>45694</c:v>
                </c:pt>
                <c:pt idx="27">
                  <c:v>45695</c:v>
                </c:pt>
                <c:pt idx="28">
                  <c:v>45698</c:v>
                </c:pt>
                <c:pt idx="29">
                  <c:v>45699</c:v>
                </c:pt>
                <c:pt idx="30">
                  <c:v>45700</c:v>
                </c:pt>
                <c:pt idx="31">
                  <c:v>45701</c:v>
                </c:pt>
                <c:pt idx="32">
                  <c:v>45702</c:v>
                </c:pt>
                <c:pt idx="33">
                  <c:v>45705</c:v>
                </c:pt>
                <c:pt idx="34">
                  <c:v>45706</c:v>
                </c:pt>
                <c:pt idx="35">
                  <c:v>45707</c:v>
                </c:pt>
                <c:pt idx="36">
                  <c:v>45708</c:v>
                </c:pt>
                <c:pt idx="37">
                  <c:v>45709</c:v>
                </c:pt>
                <c:pt idx="38">
                  <c:v>45712</c:v>
                </c:pt>
                <c:pt idx="39">
                  <c:v>45713</c:v>
                </c:pt>
                <c:pt idx="40">
                  <c:v>45714</c:v>
                </c:pt>
                <c:pt idx="41">
                  <c:v>45715</c:v>
                </c:pt>
                <c:pt idx="42">
                  <c:v>45716</c:v>
                </c:pt>
                <c:pt idx="43">
                  <c:v>45719</c:v>
                </c:pt>
                <c:pt idx="44">
                  <c:v>45720</c:v>
                </c:pt>
                <c:pt idx="45">
                  <c:v>45721</c:v>
                </c:pt>
                <c:pt idx="46">
                  <c:v>45722</c:v>
                </c:pt>
                <c:pt idx="47">
                  <c:v>45723</c:v>
                </c:pt>
                <c:pt idx="48">
                  <c:v>45726</c:v>
                </c:pt>
                <c:pt idx="49">
                  <c:v>45727</c:v>
                </c:pt>
                <c:pt idx="50">
                  <c:v>45728</c:v>
                </c:pt>
                <c:pt idx="51">
                  <c:v>45729</c:v>
                </c:pt>
                <c:pt idx="52">
                  <c:v>45730</c:v>
                </c:pt>
                <c:pt idx="53">
                  <c:v>45733</c:v>
                </c:pt>
                <c:pt idx="54">
                  <c:v>45734</c:v>
                </c:pt>
                <c:pt idx="55">
                  <c:v>45735</c:v>
                </c:pt>
                <c:pt idx="56">
                  <c:v>45736</c:v>
                </c:pt>
                <c:pt idx="57">
                  <c:v>45737</c:v>
                </c:pt>
                <c:pt idx="58">
                  <c:v>45740</c:v>
                </c:pt>
                <c:pt idx="59">
                  <c:v>45741</c:v>
                </c:pt>
                <c:pt idx="60">
                  <c:v>45742</c:v>
                </c:pt>
                <c:pt idx="61">
                  <c:v>45743</c:v>
                </c:pt>
                <c:pt idx="62">
                  <c:v>45744</c:v>
                </c:pt>
                <c:pt idx="63">
                  <c:v>45747</c:v>
                </c:pt>
                <c:pt idx="64">
                  <c:v>45748</c:v>
                </c:pt>
                <c:pt idx="65">
                  <c:v>45749</c:v>
                </c:pt>
                <c:pt idx="66">
                  <c:v>45750</c:v>
                </c:pt>
                <c:pt idx="67">
                  <c:v>45751</c:v>
                </c:pt>
                <c:pt idx="68">
                  <c:v>45754</c:v>
                </c:pt>
                <c:pt idx="69">
                  <c:v>45755</c:v>
                </c:pt>
                <c:pt idx="70">
                  <c:v>45756</c:v>
                </c:pt>
                <c:pt idx="71">
                  <c:v>45757</c:v>
                </c:pt>
                <c:pt idx="72">
                  <c:v>45758</c:v>
                </c:pt>
                <c:pt idx="73">
                  <c:v>45761</c:v>
                </c:pt>
                <c:pt idx="74">
                  <c:v>45762</c:v>
                </c:pt>
                <c:pt idx="75">
                  <c:v>45763</c:v>
                </c:pt>
                <c:pt idx="76">
                  <c:v>45764</c:v>
                </c:pt>
                <c:pt idx="77">
                  <c:v>45765</c:v>
                </c:pt>
                <c:pt idx="78">
                  <c:v>45768</c:v>
                </c:pt>
                <c:pt idx="79">
                  <c:v>45769</c:v>
                </c:pt>
                <c:pt idx="80">
                  <c:v>45770</c:v>
                </c:pt>
                <c:pt idx="81">
                  <c:v>45771</c:v>
                </c:pt>
                <c:pt idx="82">
                  <c:v>45772</c:v>
                </c:pt>
                <c:pt idx="83">
                  <c:v>45775</c:v>
                </c:pt>
                <c:pt idx="84">
                  <c:v>45776</c:v>
                </c:pt>
                <c:pt idx="85">
                  <c:v>45777</c:v>
                </c:pt>
                <c:pt idx="86">
                  <c:v>45778</c:v>
                </c:pt>
                <c:pt idx="87">
                  <c:v>45779</c:v>
                </c:pt>
                <c:pt idx="88">
                  <c:v>45782</c:v>
                </c:pt>
                <c:pt idx="89">
                  <c:v>45783</c:v>
                </c:pt>
                <c:pt idx="90">
                  <c:v>45784</c:v>
                </c:pt>
                <c:pt idx="91">
                  <c:v>45785</c:v>
                </c:pt>
                <c:pt idx="92">
                  <c:v>45786</c:v>
                </c:pt>
                <c:pt idx="93">
                  <c:v>45789</c:v>
                </c:pt>
                <c:pt idx="94">
                  <c:v>45790</c:v>
                </c:pt>
                <c:pt idx="95">
                  <c:v>45791</c:v>
                </c:pt>
              </c:numCache>
            </c:numRef>
          </c:cat>
          <c:val>
            <c:numRef>
              <c:f>Sheet1!$F$3:$F$98</c:f>
              <c:numCache>
                <c:formatCode>General</c:formatCode>
                <c:ptCount val="96"/>
                <c:pt idx="0">
                  <c:v>100</c:v>
                </c:pt>
                <c:pt idx="1">
                  <c:v>100.50881309192465</c:v>
                </c:pt>
                <c:pt idx="2">
                  <c:v>98.877008123276852</c:v>
                </c:pt>
                <c:pt idx="3">
                  <c:v>99.96019248981132</c:v>
                </c:pt>
                <c:pt idx="4">
                  <c:v>101.1557103782481</c:v>
                </c:pt>
                <c:pt idx="5">
                  <c:v>100.24435873453723</c:v>
                </c:pt>
                <c:pt idx="6">
                  <c:v>100.59517377866581</c:v>
                </c:pt>
                <c:pt idx="7">
                  <c:v>100.16850028285347</c:v>
                </c:pt>
                <c:pt idx="8">
                  <c:v>100.63962650820679</c:v>
                </c:pt>
                <c:pt idx="9">
                  <c:v>100.66796234625588</c:v>
                </c:pt>
                <c:pt idx="10">
                  <c:v>101.47348377515766</c:v>
                </c:pt>
                <c:pt idx="11">
                  <c:v>100.87830999649185</c:v>
                </c:pt>
                <c:pt idx="12">
                  <c:v>100.86364726062327</c:v>
                </c:pt>
                <c:pt idx="13">
                  <c:v>101.38962746754558</c:v>
                </c:pt>
                <c:pt idx="14">
                  <c:v>101.89240177431222</c:v>
                </c:pt>
                <c:pt idx="15">
                  <c:v>102.89076039615239</c:v>
                </c:pt>
                <c:pt idx="16">
                  <c:v>103.11358954882198</c:v>
                </c:pt>
                <c:pt idx="17">
                  <c:v>103.72433491062094</c:v>
                </c:pt>
                <c:pt idx="18">
                  <c:v>104.3911056571299</c:v>
                </c:pt>
                <c:pt idx="19">
                  <c:v>104.08514727465992</c:v>
                </c:pt>
                <c:pt idx="20">
                  <c:v>104.12517694751327</c:v>
                </c:pt>
                <c:pt idx="21">
                  <c:v>105.12383851844163</c:v>
                </c:pt>
                <c:pt idx="22">
                  <c:v>103.42586946893226</c:v>
                </c:pt>
                <c:pt idx="23">
                  <c:v>103.42586946893226</c:v>
                </c:pt>
                <c:pt idx="24">
                  <c:v>104.79968299407412</c:v>
                </c:pt>
                <c:pt idx="25">
                  <c:v>104.15428025658578</c:v>
                </c:pt>
                <c:pt idx="26">
                  <c:v>106.38519734204588</c:v>
                </c:pt>
                <c:pt idx="27">
                  <c:v>106.6739280197006</c:v>
                </c:pt>
                <c:pt idx="28">
                  <c:v>106.89683795879368</c:v>
                </c:pt>
                <c:pt idx="29">
                  <c:v>107.95417066980227</c:v>
                </c:pt>
                <c:pt idx="30">
                  <c:v>109.19440384365646</c:v>
                </c:pt>
                <c:pt idx="31">
                  <c:v>109.38503960655397</c:v>
                </c:pt>
                <c:pt idx="32">
                  <c:v>109.21908409604133</c:v>
                </c:pt>
                <c:pt idx="33">
                  <c:v>109.65068556368828</c:v>
                </c:pt>
                <c:pt idx="34">
                  <c:v>110.0245247385196</c:v>
                </c:pt>
                <c:pt idx="35">
                  <c:v>109.28425854321478</c:v>
                </c:pt>
                <c:pt idx="36">
                  <c:v>109.67550719231431</c:v>
                </c:pt>
                <c:pt idx="37">
                  <c:v>108.53403542121134</c:v>
                </c:pt>
                <c:pt idx="38">
                  <c:v>108.46476106304431</c:v>
                </c:pt>
                <c:pt idx="39">
                  <c:v>107.14366067924821</c:v>
                </c:pt>
                <c:pt idx="40">
                  <c:v>107.64126465490969</c:v>
                </c:pt>
                <c:pt idx="41">
                  <c:v>106.24951654374676</c:v>
                </c:pt>
                <c:pt idx="42">
                  <c:v>105.68021461721273</c:v>
                </c:pt>
                <c:pt idx="43">
                  <c:v>105.18713468126828</c:v>
                </c:pt>
                <c:pt idx="44">
                  <c:v>105.79935439529646</c:v>
                </c:pt>
                <c:pt idx="45">
                  <c:v>106.45509779499518</c:v>
                </c:pt>
                <c:pt idx="46">
                  <c:v>106.67126206772448</c:v>
                </c:pt>
                <c:pt idx="47">
                  <c:v>106.71811819336514</c:v>
                </c:pt>
                <c:pt idx="48">
                  <c:v>104.47074087411315</c:v>
                </c:pt>
                <c:pt idx="49">
                  <c:v>104.0340902549963</c:v>
                </c:pt>
                <c:pt idx="50">
                  <c:v>105.1051768546089</c:v>
                </c:pt>
                <c:pt idx="51">
                  <c:v>104.7741746808482</c:v>
                </c:pt>
                <c:pt idx="52">
                  <c:v>106.0004318034337</c:v>
                </c:pt>
                <c:pt idx="53">
                  <c:v>106.0004318034337</c:v>
                </c:pt>
                <c:pt idx="54">
                  <c:v>106.58419449977754</c:v>
                </c:pt>
                <c:pt idx="55">
                  <c:v>107.16472573918064</c:v>
                </c:pt>
                <c:pt idx="56">
                  <c:v>107.24565353894018</c:v>
                </c:pt>
                <c:pt idx="57">
                  <c:v>106.38041074645241</c:v>
                </c:pt>
                <c:pt idx="58">
                  <c:v>106.38529832507528</c:v>
                </c:pt>
                <c:pt idx="59">
                  <c:v>107.45252737296487</c:v>
                </c:pt>
                <c:pt idx="60">
                  <c:v>106.65199450571534</c:v>
                </c:pt>
                <c:pt idx="61">
                  <c:v>108.006883811148</c:v>
                </c:pt>
                <c:pt idx="62">
                  <c:v>107.39135185375557</c:v>
                </c:pt>
                <c:pt idx="63">
                  <c:v>106.00073475252189</c:v>
                </c:pt>
                <c:pt idx="64">
                  <c:v>107.72445447452775</c:v>
                </c:pt>
                <c:pt idx="65">
                  <c:v>108.65961791657067</c:v>
                </c:pt>
                <c:pt idx="66">
                  <c:v>109.24198704710879</c:v>
                </c:pt>
                <c:pt idx="67">
                  <c:v>103.91705092392405</c:v>
                </c:pt>
                <c:pt idx="68">
                  <c:v>101.90868023865119</c:v>
                </c:pt>
                <c:pt idx="69">
                  <c:v>101.62243374351966</c:v>
                </c:pt>
                <c:pt idx="70">
                  <c:v>106.08806487634527</c:v>
                </c:pt>
                <c:pt idx="71">
                  <c:v>104.04245164983044</c:v>
                </c:pt>
                <c:pt idx="72">
                  <c:v>104.01029865327014</c:v>
                </c:pt>
                <c:pt idx="73">
                  <c:v>105.81274474499463</c:v>
                </c:pt>
                <c:pt idx="74">
                  <c:v>106.32107311837817</c:v>
                </c:pt>
                <c:pt idx="75">
                  <c:v>107.07951625897462</c:v>
                </c:pt>
                <c:pt idx="76">
                  <c:v>107.07951625897462</c:v>
                </c:pt>
                <c:pt idx="77">
                  <c:v>107.07951625897462</c:v>
                </c:pt>
                <c:pt idx="78">
                  <c:v>108.57442863297054</c:v>
                </c:pt>
                <c:pt idx="79">
                  <c:v>110.63264454155421</c:v>
                </c:pt>
                <c:pt idx="80">
                  <c:v>112.62956375129336</c:v>
                </c:pt>
                <c:pt idx="81">
                  <c:v>113.87250327033543</c:v>
                </c:pt>
                <c:pt idx="82">
                  <c:v>114.55539090833631</c:v>
                </c:pt>
                <c:pt idx="83">
                  <c:v>115.08052285781164</c:v>
                </c:pt>
                <c:pt idx="84">
                  <c:v>112.32025273224735</c:v>
                </c:pt>
                <c:pt idx="85">
                  <c:v>113.62465052298101</c:v>
                </c:pt>
                <c:pt idx="86">
                  <c:v>113.62465052298101</c:v>
                </c:pt>
                <c:pt idx="87">
                  <c:v>112.72127653859259</c:v>
                </c:pt>
                <c:pt idx="88">
                  <c:v>112.76974839270362</c:v>
                </c:pt>
                <c:pt idx="89">
                  <c:v>115.82719137718031</c:v>
                </c:pt>
                <c:pt idx="90">
                  <c:v>117.04819738223713</c:v>
                </c:pt>
                <c:pt idx="91">
                  <c:v>114.8515539369547</c:v>
                </c:pt>
                <c:pt idx="92">
                  <c:v>114.21418944860642</c:v>
                </c:pt>
                <c:pt idx="93">
                  <c:v>114.64720467866493</c:v>
                </c:pt>
                <c:pt idx="94">
                  <c:v>115.84276296031348</c:v>
                </c:pt>
                <c:pt idx="95">
                  <c:v>115.84276296031348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B47-4A05-AF0C-879E2A223FD0}"/>
            </c:ext>
          </c:extLst>
        </c:ser>
        <c:ser>
          <c:idx val="6"/>
          <c:order val="6"/>
          <c:tx>
            <c:strRef>
              <c:f>Sheet1!$G$2</c:f>
              <c:strCache>
                <c:ptCount val="1"/>
                <c:pt idx="0">
                  <c:v>China</c:v>
                </c:pt>
              </c:strCache>
            </c:strRef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cat>
            <c:numRef>
              <c:f>Sheet1!$A$3:$A$98</c:f>
              <c:numCache>
                <c:formatCode>m/d/yyyy</c:formatCode>
                <c:ptCount val="96"/>
                <c:pt idx="0">
                  <c:v>45658</c:v>
                </c:pt>
                <c:pt idx="1">
                  <c:v>45659</c:v>
                </c:pt>
                <c:pt idx="2">
                  <c:v>45660</c:v>
                </c:pt>
                <c:pt idx="3">
                  <c:v>45663</c:v>
                </c:pt>
                <c:pt idx="4">
                  <c:v>45664</c:v>
                </c:pt>
                <c:pt idx="5">
                  <c:v>45665</c:v>
                </c:pt>
                <c:pt idx="6">
                  <c:v>45666</c:v>
                </c:pt>
                <c:pt idx="7">
                  <c:v>45667</c:v>
                </c:pt>
                <c:pt idx="8">
                  <c:v>45670</c:v>
                </c:pt>
                <c:pt idx="9">
                  <c:v>45671</c:v>
                </c:pt>
                <c:pt idx="10">
                  <c:v>45672</c:v>
                </c:pt>
                <c:pt idx="11">
                  <c:v>45673</c:v>
                </c:pt>
                <c:pt idx="12">
                  <c:v>45674</c:v>
                </c:pt>
                <c:pt idx="13">
                  <c:v>45677</c:v>
                </c:pt>
                <c:pt idx="14">
                  <c:v>45678</c:v>
                </c:pt>
                <c:pt idx="15">
                  <c:v>45679</c:v>
                </c:pt>
                <c:pt idx="16">
                  <c:v>45680</c:v>
                </c:pt>
                <c:pt idx="17">
                  <c:v>45681</c:v>
                </c:pt>
                <c:pt idx="18">
                  <c:v>45684</c:v>
                </c:pt>
                <c:pt idx="19">
                  <c:v>45685</c:v>
                </c:pt>
                <c:pt idx="20">
                  <c:v>45686</c:v>
                </c:pt>
                <c:pt idx="21">
                  <c:v>45687</c:v>
                </c:pt>
                <c:pt idx="22">
                  <c:v>45688</c:v>
                </c:pt>
                <c:pt idx="23">
                  <c:v>45691</c:v>
                </c:pt>
                <c:pt idx="24">
                  <c:v>45692</c:v>
                </c:pt>
                <c:pt idx="25">
                  <c:v>45693</c:v>
                </c:pt>
                <c:pt idx="26">
                  <c:v>45694</c:v>
                </c:pt>
                <c:pt idx="27">
                  <c:v>45695</c:v>
                </c:pt>
                <c:pt idx="28">
                  <c:v>45698</c:v>
                </c:pt>
                <c:pt idx="29">
                  <c:v>45699</c:v>
                </c:pt>
                <c:pt idx="30">
                  <c:v>45700</c:v>
                </c:pt>
                <c:pt idx="31">
                  <c:v>45701</c:v>
                </c:pt>
                <c:pt idx="32">
                  <c:v>45702</c:v>
                </c:pt>
                <c:pt idx="33">
                  <c:v>45705</c:v>
                </c:pt>
                <c:pt idx="34">
                  <c:v>45706</c:v>
                </c:pt>
                <c:pt idx="35">
                  <c:v>45707</c:v>
                </c:pt>
                <c:pt idx="36">
                  <c:v>45708</c:v>
                </c:pt>
                <c:pt idx="37">
                  <c:v>45709</c:v>
                </c:pt>
                <c:pt idx="38">
                  <c:v>45712</c:v>
                </c:pt>
                <c:pt idx="39">
                  <c:v>45713</c:v>
                </c:pt>
                <c:pt idx="40">
                  <c:v>45714</c:v>
                </c:pt>
                <c:pt idx="41">
                  <c:v>45715</c:v>
                </c:pt>
                <c:pt idx="42">
                  <c:v>45716</c:v>
                </c:pt>
                <c:pt idx="43">
                  <c:v>45719</c:v>
                </c:pt>
                <c:pt idx="44">
                  <c:v>45720</c:v>
                </c:pt>
                <c:pt idx="45">
                  <c:v>45721</c:v>
                </c:pt>
                <c:pt idx="46">
                  <c:v>45722</c:v>
                </c:pt>
                <c:pt idx="47">
                  <c:v>45723</c:v>
                </c:pt>
                <c:pt idx="48">
                  <c:v>45726</c:v>
                </c:pt>
                <c:pt idx="49">
                  <c:v>45727</c:v>
                </c:pt>
                <c:pt idx="50">
                  <c:v>45728</c:v>
                </c:pt>
                <c:pt idx="51">
                  <c:v>45729</c:v>
                </c:pt>
                <c:pt idx="52">
                  <c:v>45730</c:v>
                </c:pt>
                <c:pt idx="53">
                  <c:v>45733</c:v>
                </c:pt>
                <c:pt idx="54">
                  <c:v>45734</c:v>
                </c:pt>
                <c:pt idx="55">
                  <c:v>45735</c:v>
                </c:pt>
                <c:pt idx="56">
                  <c:v>45736</c:v>
                </c:pt>
                <c:pt idx="57">
                  <c:v>45737</c:v>
                </c:pt>
                <c:pt idx="58">
                  <c:v>45740</c:v>
                </c:pt>
                <c:pt idx="59">
                  <c:v>45741</c:v>
                </c:pt>
                <c:pt idx="60">
                  <c:v>45742</c:v>
                </c:pt>
                <c:pt idx="61">
                  <c:v>45743</c:v>
                </c:pt>
                <c:pt idx="62">
                  <c:v>45744</c:v>
                </c:pt>
                <c:pt idx="63">
                  <c:v>45747</c:v>
                </c:pt>
                <c:pt idx="64">
                  <c:v>45748</c:v>
                </c:pt>
                <c:pt idx="65">
                  <c:v>45749</c:v>
                </c:pt>
                <c:pt idx="66">
                  <c:v>45750</c:v>
                </c:pt>
                <c:pt idx="67">
                  <c:v>45751</c:v>
                </c:pt>
                <c:pt idx="68">
                  <c:v>45754</c:v>
                </c:pt>
                <c:pt idx="69">
                  <c:v>45755</c:v>
                </c:pt>
                <c:pt idx="70">
                  <c:v>45756</c:v>
                </c:pt>
                <c:pt idx="71">
                  <c:v>45757</c:v>
                </c:pt>
                <c:pt idx="72">
                  <c:v>45758</c:v>
                </c:pt>
                <c:pt idx="73">
                  <c:v>45761</c:v>
                </c:pt>
                <c:pt idx="74">
                  <c:v>45762</c:v>
                </c:pt>
                <c:pt idx="75">
                  <c:v>45763</c:v>
                </c:pt>
                <c:pt idx="76">
                  <c:v>45764</c:v>
                </c:pt>
                <c:pt idx="77">
                  <c:v>45765</c:v>
                </c:pt>
                <c:pt idx="78">
                  <c:v>45768</c:v>
                </c:pt>
                <c:pt idx="79">
                  <c:v>45769</c:v>
                </c:pt>
                <c:pt idx="80">
                  <c:v>45770</c:v>
                </c:pt>
                <c:pt idx="81">
                  <c:v>45771</c:v>
                </c:pt>
                <c:pt idx="82">
                  <c:v>45772</c:v>
                </c:pt>
                <c:pt idx="83">
                  <c:v>45775</c:v>
                </c:pt>
                <c:pt idx="84">
                  <c:v>45776</c:v>
                </c:pt>
                <c:pt idx="85">
                  <c:v>45777</c:v>
                </c:pt>
                <c:pt idx="86">
                  <c:v>45778</c:v>
                </c:pt>
                <c:pt idx="87">
                  <c:v>45779</c:v>
                </c:pt>
                <c:pt idx="88">
                  <c:v>45782</c:v>
                </c:pt>
                <c:pt idx="89">
                  <c:v>45783</c:v>
                </c:pt>
                <c:pt idx="90">
                  <c:v>45784</c:v>
                </c:pt>
                <c:pt idx="91">
                  <c:v>45785</c:v>
                </c:pt>
                <c:pt idx="92">
                  <c:v>45786</c:v>
                </c:pt>
                <c:pt idx="93">
                  <c:v>45789</c:v>
                </c:pt>
                <c:pt idx="94">
                  <c:v>45790</c:v>
                </c:pt>
                <c:pt idx="95">
                  <c:v>45791</c:v>
                </c:pt>
              </c:numCache>
            </c:numRef>
          </c:cat>
          <c:val>
            <c:numRef>
              <c:f>Sheet1!$G$3:$G$98</c:f>
              <c:numCache>
                <c:formatCode>General</c:formatCode>
                <c:ptCount val="96"/>
                <c:pt idx="0">
                  <c:v>100</c:v>
                </c:pt>
                <c:pt idx="1">
                  <c:v>100</c:v>
                </c:pt>
                <c:pt idx="2">
                  <c:v>98.432825756461185</c:v>
                </c:pt>
                <c:pt idx="3">
                  <c:v>98.294590750821442</c:v>
                </c:pt>
                <c:pt idx="4">
                  <c:v>98.990976411161782</c:v>
                </c:pt>
                <c:pt idx="5">
                  <c:v>99.007221323132754</c:v>
                </c:pt>
                <c:pt idx="6">
                  <c:v>98.43159972536904</c:v>
                </c:pt>
                <c:pt idx="7">
                  <c:v>97.117600902358873</c:v>
                </c:pt>
                <c:pt idx="8">
                  <c:v>96.879750870482084</c:v>
                </c:pt>
                <c:pt idx="9">
                  <c:v>99.337330194693735</c:v>
                </c:pt>
                <c:pt idx="10">
                  <c:v>98.913736452356432</c:v>
                </c:pt>
                <c:pt idx="11">
                  <c:v>99.186834878132515</c:v>
                </c:pt>
                <c:pt idx="12">
                  <c:v>99.364302878721006</c:v>
                </c:pt>
                <c:pt idx="13">
                  <c:v>99.442768868618515</c:v>
                </c:pt>
                <c:pt idx="14">
                  <c:v>99.388823500563973</c:v>
                </c:pt>
                <c:pt idx="15">
                  <c:v>98.499950958756315</c:v>
                </c:pt>
                <c:pt idx="16">
                  <c:v>99.006914815359721</c:v>
                </c:pt>
                <c:pt idx="17">
                  <c:v>99.695637781374131</c:v>
                </c:pt>
                <c:pt idx="18">
                  <c:v>99.633416703447594</c:v>
                </c:pt>
                <c:pt idx="19">
                  <c:v>99.633416703447594</c:v>
                </c:pt>
                <c:pt idx="20">
                  <c:v>99.633416703447594</c:v>
                </c:pt>
                <c:pt idx="21">
                  <c:v>99.633416703447594</c:v>
                </c:pt>
                <c:pt idx="22">
                  <c:v>99.633416703447594</c:v>
                </c:pt>
                <c:pt idx="23">
                  <c:v>99.633416703447594</c:v>
                </c:pt>
                <c:pt idx="24">
                  <c:v>99.633416703447594</c:v>
                </c:pt>
                <c:pt idx="25">
                  <c:v>98.986378794566221</c:v>
                </c:pt>
                <c:pt idx="26">
                  <c:v>100.24827129616007</c:v>
                </c:pt>
                <c:pt idx="27">
                  <c:v>101.26005345495561</c:v>
                </c:pt>
                <c:pt idx="28">
                  <c:v>101.8270928350743</c:v>
                </c:pt>
                <c:pt idx="29">
                  <c:v>101.70111814035604</c:v>
                </c:pt>
                <c:pt idx="30">
                  <c:v>102.56945466137022</c:v>
                </c:pt>
                <c:pt idx="31">
                  <c:v>102.14310234907558</c:v>
                </c:pt>
                <c:pt idx="32">
                  <c:v>102.57956941788042</c:v>
                </c:pt>
                <c:pt idx="33">
                  <c:v>102.85879799911726</c:v>
                </c:pt>
                <c:pt idx="34">
                  <c:v>101.89820263841891</c:v>
                </c:pt>
                <c:pt idx="35">
                  <c:v>102.72730616448433</c:v>
                </c:pt>
                <c:pt idx="36">
                  <c:v>102.70401157373352</c:v>
                </c:pt>
                <c:pt idx="37">
                  <c:v>103.5723480947477</c:v>
                </c:pt>
                <c:pt idx="38">
                  <c:v>103.38599136874112</c:v>
                </c:pt>
                <c:pt idx="39">
                  <c:v>102.55872688931392</c:v>
                </c:pt>
                <c:pt idx="40">
                  <c:v>103.60606394978178</c:v>
                </c:pt>
                <c:pt idx="41">
                  <c:v>103.84667255161591</c:v>
                </c:pt>
                <c:pt idx="42">
                  <c:v>101.78816634789858</c:v>
                </c:pt>
                <c:pt idx="43">
                  <c:v>101.66648276200286</c:v>
                </c:pt>
                <c:pt idx="44">
                  <c:v>101.88962042077388</c:v>
                </c:pt>
                <c:pt idx="45">
                  <c:v>102.43367171791478</c:v>
                </c:pt>
                <c:pt idx="46">
                  <c:v>103.63334314158207</c:v>
                </c:pt>
                <c:pt idx="47">
                  <c:v>103.37127899563534</c:v>
                </c:pt>
                <c:pt idx="48">
                  <c:v>103.1754205286646</c:v>
                </c:pt>
                <c:pt idx="49">
                  <c:v>103.59441665440636</c:v>
                </c:pt>
                <c:pt idx="50">
                  <c:v>103.351969005934</c:v>
                </c:pt>
                <c:pt idx="51">
                  <c:v>102.94768525329803</c:v>
                </c:pt>
                <c:pt idx="52">
                  <c:v>104.81217203668285</c:v>
                </c:pt>
                <c:pt idx="53">
                  <c:v>105.01354764356824</c:v>
                </c:pt>
                <c:pt idx="54">
                  <c:v>105.12480996518072</c:v>
                </c:pt>
                <c:pt idx="55">
                  <c:v>105.02274287675934</c:v>
                </c:pt>
                <c:pt idx="56">
                  <c:v>104.48696728949045</c:v>
                </c:pt>
                <c:pt idx="57">
                  <c:v>103.13465499485066</c:v>
                </c:pt>
                <c:pt idx="58">
                  <c:v>103.29403903682999</c:v>
                </c:pt>
                <c:pt idx="59">
                  <c:v>103.29250649796479</c:v>
                </c:pt>
                <c:pt idx="60">
                  <c:v>103.25327350301603</c:v>
                </c:pt>
                <c:pt idx="61">
                  <c:v>103.40805992839978</c:v>
                </c:pt>
                <c:pt idx="62">
                  <c:v>102.72025648570448</c:v>
                </c:pt>
                <c:pt idx="63">
                  <c:v>102.24333039085872</c:v>
                </c:pt>
                <c:pt idx="64">
                  <c:v>102.63228875484283</c:v>
                </c:pt>
                <c:pt idx="65">
                  <c:v>102.6840885684861</c:v>
                </c:pt>
                <c:pt idx="66">
                  <c:v>102.43520425677997</c:v>
                </c:pt>
                <c:pt idx="67">
                  <c:v>102.43520425677997</c:v>
                </c:pt>
                <c:pt idx="68">
                  <c:v>94.912583983129821</c:v>
                </c:pt>
                <c:pt idx="69">
                  <c:v>96.413552547692618</c:v>
                </c:pt>
                <c:pt idx="70">
                  <c:v>97.678203619243789</c:v>
                </c:pt>
                <c:pt idx="71">
                  <c:v>98.807071747339521</c:v>
                </c:pt>
                <c:pt idx="72">
                  <c:v>99.254266588200679</c:v>
                </c:pt>
                <c:pt idx="73">
                  <c:v>100.00766269432593</c:v>
                </c:pt>
                <c:pt idx="74">
                  <c:v>100.15631896424892</c:v>
                </c:pt>
                <c:pt idx="75">
                  <c:v>100.41194644696189</c:v>
                </c:pt>
                <c:pt idx="76">
                  <c:v>100.54497082046001</c:v>
                </c:pt>
                <c:pt idx="77">
                  <c:v>100.4343215143936</c:v>
                </c:pt>
                <c:pt idx="78">
                  <c:v>100.88488794075818</c:v>
                </c:pt>
                <c:pt idx="79">
                  <c:v>101.14020891569811</c:v>
                </c:pt>
                <c:pt idx="80">
                  <c:v>101.03599627286548</c:v>
                </c:pt>
                <c:pt idx="81">
                  <c:v>101.06450149575794</c:v>
                </c:pt>
                <c:pt idx="82">
                  <c:v>100.99615026237065</c:v>
                </c:pt>
                <c:pt idx="83">
                  <c:v>100.79232259330095</c:v>
                </c:pt>
                <c:pt idx="84">
                  <c:v>100.73837722524644</c:v>
                </c:pt>
                <c:pt idx="85">
                  <c:v>100.50481830219215</c:v>
                </c:pt>
                <c:pt idx="86">
                  <c:v>100.50481830219215</c:v>
                </c:pt>
                <c:pt idx="87">
                  <c:v>100.50481830219215</c:v>
                </c:pt>
                <c:pt idx="88">
                  <c:v>100.50481830219215</c:v>
                </c:pt>
                <c:pt idx="89">
                  <c:v>101.6413491246138</c:v>
                </c:pt>
                <c:pt idx="90">
                  <c:v>102.45543376980039</c:v>
                </c:pt>
                <c:pt idx="91">
                  <c:v>102.74140552204405</c:v>
                </c:pt>
                <c:pt idx="92">
                  <c:v>102.43489774900692</c:v>
                </c:pt>
                <c:pt idx="93">
                  <c:v>103.26982492276005</c:v>
                </c:pt>
                <c:pt idx="94">
                  <c:v>103.44238879897993</c:v>
                </c:pt>
                <c:pt idx="95">
                  <c:v>104.33371340297191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B47-4A05-AF0C-879E2A223F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900336288"/>
        <c:axId val="900337248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Sheet1!$A$2</c15:sqref>
                        </c15:formulaRef>
                      </c:ext>
                    </c:extLst>
                    <c:strCache>
                      <c:ptCount val="1"/>
                      <c:pt idx="0">
                        <c:v>Date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>
                      <c:ext uri="{02D57815-91ED-43cb-92C2-25804820EDAC}">
                        <c15:formulaRef>
                          <c15:sqref>Sheet1!$A$3:$A$98</c15:sqref>
                        </c15:formulaRef>
                      </c:ext>
                    </c:extLst>
                    <c:numCache>
                      <c:formatCode>m/d/yyyy</c:formatCode>
                      <c:ptCount val="96"/>
                      <c:pt idx="0">
                        <c:v>45658</c:v>
                      </c:pt>
                      <c:pt idx="1">
                        <c:v>45659</c:v>
                      </c:pt>
                      <c:pt idx="2">
                        <c:v>45660</c:v>
                      </c:pt>
                      <c:pt idx="3">
                        <c:v>45663</c:v>
                      </c:pt>
                      <c:pt idx="4">
                        <c:v>45664</c:v>
                      </c:pt>
                      <c:pt idx="5">
                        <c:v>45665</c:v>
                      </c:pt>
                      <c:pt idx="6">
                        <c:v>45666</c:v>
                      </c:pt>
                      <c:pt idx="7">
                        <c:v>45667</c:v>
                      </c:pt>
                      <c:pt idx="8">
                        <c:v>45670</c:v>
                      </c:pt>
                      <c:pt idx="9">
                        <c:v>45671</c:v>
                      </c:pt>
                      <c:pt idx="10">
                        <c:v>45672</c:v>
                      </c:pt>
                      <c:pt idx="11">
                        <c:v>45673</c:v>
                      </c:pt>
                      <c:pt idx="12">
                        <c:v>45674</c:v>
                      </c:pt>
                      <c:pt idx="13">
                        <c:v>45677</c:v>
                      </c:pt>
                      <c:pt idx="14">
                        <c:v>45678</c:v>
                      </c:pt>
                      <c:pt idx="15">
                        <c:v>45679</c:v>
                      </c:pt>
                      <c:pt idx="16">
                        <c:v>45680</c:v>
                      </c:pt>
                      <c:pt idx="17">
                        <c:v>45681</c:v>
                      </c:pt>
                      <c:pt idx="18">
                        <c:v>45684</c:v>
                      </c:pt>
                      <c:pt idx="19">
                        <c:v>45685</c:v>
                      </c:pt>
                      <c:pt idx="20">
                        <c:v>45686</c:v>
                      </c:pt>
                      <c:pt idx="21">
                        <c:v>45687</c:v>
                      </c:pt>
                      <c:pt idx="22">
                        <c:v>45688</c:v>
                      </c:pt>
                      <c:pt idx="23">
                        <c:v>45691</c:v>
                      </c:pt>
                      <c:pt idx="24">
                        <c:v>45692</c:v>
                      </c:pt>
                      <c:pt idx="25">
                        <c:v>45693</c:v>
                      </c:pt>
                      <c:pt idx="26">
                        <c:v>45694</c:v>
                      </c:pt>
                      <c:pt idx="27">
                        <c:v>45695</c:v>
                      </c:pt>
                      <c:pt idx="28">
                        <c:v>45698</c:v>
                      </c:pt>
                      <c:pt idx="29">
                        <c:v>45699</c:v>
                      </c:pt>
                      <c:pt idx="30">
                        <c:v>45700</c:v>
                      </c:pt>
                      <c:pt idx="31">
                        <c:v>45701</c:v>
                      </c:pt>
                      <c:pt idx="32">
                        <c:v>45702</c:v>
                      </c:pt>
                      <c:pt idx="33">
                        <c:v>45705</c:v>
                      </c:pt>
                      <c:pt idx="34">
                        <c:v>45706</c:v>
                      </c:pt>
                      <c:pt idx="35">
                        <c:v>45707</c:v>
                      </c:pt>
                      <c:pt idx="36">
                        <c:v>45708</c:v>
                      </c:pt>
                      <c:pt idx="37">
                        <c:v>45709</c:v>
                      </c:pt>
                      <c:pt idx="38">
                        <c:v>45712</c:v>
                      </c:pt>
                      <c:pt idx="39">
                        <c:v>45713</c:v>
                      </c:pt>
                      <c:pt idx="40">
                        <c:v>45714</c:v>
                      </c:pt>
                      <c:pt idx="41">
                        <c:v>45715</c:v>
                      </c:pt>
                      <c:pt idx="42">
                        <c:v>45716</c:v>
                      </c:pt>
                      <c:pt idx="43">
                        <c:v>45719</c:v>
                      </c:pt>
                      <c:pt idx="44">
                        <c:v>45720</c:v>
                      </c:pt>
                      <c:pt idx="45">
                        <c:v>45721</c:v>
                      </c:pt>
                      <c:pt idx="46">
                        <c:v>45722</c:v>
                      </c:pt>
                      <c:pt idx="47">
                        <c:v>45723</c:v>
                      </c:pt>
                      <c:pt idx="48">
                        <c:v>45726</c:v>
                      </c:pt>
                      <c:pt idx="49">
                        <c:v>45727</c:v>
                      </c:pt>
                      <c:pt idx="50">
                        <c:v>45728</c:v>
                      </c:pt>
                      <c:pt idx="51">
                        <c:v>45729</c:v>
                      </c:pt>
                      <c:pt idx="52">
                        <c:v>45730</c:v>
                      </c:pt>
                      <c:pt idx="53">
                        <c:v>45733</c:v>
                      </c:pt>
                      <c:pt idx="54">
                        <c:v>45734</c:v>
                      </c:pt>
                      <c:pt idx="55">
                        <c:v>45735</c:v>
                      </c:pt>
                      <c:pt idx="56">
                        <c:v>45736</c:v>
                      </c:pt>
                      <c:pt idx="57">
                        <c:v>45737</c:v>
                      </c:pt>
                      <c:pt idx="58">
                        <c:v>45740</c:v>
                      </c:pt>
                      <c:pt idx="59">
                        <c:v>45741</c:v>
                      </c:pt>
                      <c:pt idx="60">
                        <c:v>45742</c:v>
                      </c:pt>
                      <c:pt idx="61">
                        <c:v>45743</c:v>
                      </c:pt>
                      <c:pt idx="62">
                        <c:v>45744</c:v>
                      </c:pt>
                      <c:pt idx="63">
                        <c:v>45747</c:v>
                      </c:pt>
                      <c:pt idx="64">
                        <c:v>45748</c:v>
                      </c:pt>
                      <c:pt idx="65">
                        <c:v>45749</c:v>
                      </c:pt>
                      <c:pt idx="66">
                        <c:v>45750</c:v>
                      </c:pt>
                      <c:pt idx="67">
                        <c:v>45751</c:v>
                      </c:pt>
                      <c:pt idx="68">
                        <c:v>45754</c:v>
                      </c:pt>
                      <c:pt idx="69">
                        <c:v>45755</c:v>
                      </c:pt>
                      <c:pt idx="70">
                        <c:v>45756</c:v>
                      </c:pt>
                      <c:pt idx="71">
                        <c:v>45757</c:v>
                      </c:pt>
                      <c:pt idx="72">
                        <c:v>45758</c:v>
                      </c:pt>
                      <c:pt idx="73">
                        <c:v>45761</c:v>
                      </c:pt>
                      <c:pt idx="74">
                        <c:v>45762</c:v>
                      </c:pt>
                      <c:pt idx="75">
                        <c:v>45763</c:v>
                      </c:pt>
                      <c:pt idx="76">
                        <c:v>45764</c:v>
                      </c:pt>
                      <c:pt idx="77">
                        <c:v>45765</c:v>
                      </c:pt>
                      <c:pt idx="78">
                        <c:v>45768</c:v>
                      </c:pt>
                      <c:pt idx="79">
                        <c:v>45769</c:v>
                      </c:pt>
                      <c:pt idx="80">
                        <c:v>45770</c:v>
                      </c:pt>
                      <c:pt idx="81">
                        <c:v>45771</c:v>
                      </c:pt>
                      <c:pt idx="82">
                        <c:v>45772</c:v>
                      </c:pt>
                      <c:pt idx="83">
                        <c:v>45775</c:v>
                      </c:pt>
                      <c:pt idx="84">
                        <c:v>45776</c:v>
                      </c:pt>
                      <c:pt idx="85">
                        <c:v>45777</c:v>
                      </c:pt>
                      <c:pt idx="86">
                        <c:v>45778</c:v>
                      </c:pt>
                      <c:pt idx="87">
                        <c:v>45779</c:v>
                      </c:pt>
                      <c:pt idx="88">
                        <c:v>45782</c:v>
                      </c:pt>
                      <c:pt idx="89">
                        <c:v>45783</c:v>
                      </c:pt>
                      <c:pt idx="90">
                        <c:v>45784</c:v>
                      </c:pt>
                      <c:pt idx="91">
                        <c:v>45785</c:v>
                      </c:pt>
                      <c:pt idx="92">
                        <c:v>45786</c:v>
                      </c:pt>
                      <c:pt idx="93">
                        <c:v>45789</c:v>
                      </c:pt>
                      <c:pt idx="94">
                        <c:v>45790</c:v>
                      </c:pt>
                      <c:pt idx="95">
                        <c:v>45791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Sheet1!$A$3:$A$98</c15:sqref>
                        </c15:formulaRef>
                      </c:ext>
                    </c:extLst>
                    <c:numCache>
                      <c:formatCode>m/d/yyyy</c:formatCode>
                      <c:ptCount val="96"/>
                      <c:pt idx="0">
                        <c:v>45658</c:v>
                      </c:pt>
                      <c:pt idx="1">
                        <c:v>45659</c:v>
                      </c:pt>
                      <c:pt idx="2">
                        <c:v>45660</c:v>
                      </c:pt>
                      <c:pt idx="3">
                        <c:v>45663</c:v>
                      </c:pt>
                      <c:pt idx="4">
                        <c:v>45664</c:v>
                      </c:pt>
                      <c:pt idx="5">
                        <c:v>45665</c:v>
                      </c:pt>
                      <c:pt idx="6">
                        <c:v>45666</c:v>
                      </c:pt>
                      <c:pt idx="7">
                        <c:v>45667</c:v>
                      </c:pt>
                      <c:pt idx="8">
                        <c:v>45670</c:v>
                      </c:pt>
                      <c:pt idx="9">
                        <c:v>45671</c:v>
                      </c:pt>
                      <c:pt idx="10">
                        <c:v>45672</c:v>
                      </c:pt>
                      <c:pt idx="11">
                        <c:v>45673</c:v>
                      </c:pt>
                      <c:pt idx="12">
                        <c:v>45674</c:v>
                      </c:pt>
                      <c:pt idx="13">
                        <c:v>45677</c:v>
                      </c:pt>
                      <c:pt idx="14">
                        <c:v>45678</c:v>
                      </c:pt>
                      <c:pt idx="15">
                        <c:v>45679</c:v>
                      </c:pt>
                      <c:pt idx="16">
                        <c:v>45680</c:v>
                      </c:pt>
                      <c:pt idx="17">
                        <c:v>45681</c:v>
                      </c:pt>
                      <c:pt idx="18">
                        <c:v>45684</c:v>
                      </c:pt>
                      <c:pt idx="19">
                        <c:v>45685</c:v>
                      </c:pt>
                      <c:pt idx="20">
                        <c:v>45686</c:v>
                      </c:pt>
                      <c:pt idx="21">
                        <c:v>45687</c:v>
                      </c:pt>
                      <c:pt idx="22">
                        <c:v>45688</c:v>
                      </c:pt>
                      <c:pt idx="23">
                        <c:v>45691</c:v>
                      </c:pt>
                      <c:pt idx="24">
                        <c:v>45692</c:v>
                      </c:pt>
                      <c:pt idx="25">
                        <c:v>45693</c:v>
                      </c:pt>
                      <c:pt idx="26">
                        <c:v>45694</c:v>
                      </c:pt>
                      <c:pt idx="27">
                        <c:v>45695</c:v>
                      </c:pt>
                      <c:pt idx="28">
                        <c:v>45698</c:v>
                      </c:pt>
                      <c:pt idx="29">
                        <c:v>45699</c:v>
                      </c:pt>
                      <c:pt idx="30">
                        <c:v>45700</c:v>
                      </c:pt>
                      <c:pt idx="31">
                        <c:v>45701</c:v>
                      </c:pt>
                      <c:pt idx="32">
                        <c:v>45702</c:v>
                      </c:pt>
                      <c:pt idx="33">
                        <c:v>45705</c:v>
                      </c:pt>
                      <c:pt idx="34">
                        <c:v>45706</c:v>
                      </c:pt>
                      <c:pt idx="35">
                        <c:v>45707</c:v>
                      </c:pt>
                      <c:pt idx="36">
                        <c:v>45708</c:v>
                      </c:pt>
                      <c:pt idx="37">
                        <c:v>45709</c:v>
                      </c:pt>
                      <c:pt idx="38">
                        <c:v>45712</c:v>
                      </c:pt>
                      <c:pt idx="39">
                        <c:v>45713</c:v>
                      </c:pt>
                      <c:pt idx="40">
                        <c:v>45714</c:v>
                      </c:pt>
                      <c:pt idx="41">
                        <c:v>45715</c:v>
                      </c:pt>
                      <c:pt idx="42">
                        <c:v>45716</c:v>
                      </c:pt>
                      <c:pt idx="43">
                        <c:v>45719</c:v>
                      </c:pt>
                      <c:pt idx="44">
                        <c:v>45720</c:v>
                      </c:pt>
                      <c:pt idx="45">
                        <c:v>45721</c:v>
                      </c:pt>
                      <c:pt idx="46">
                        <c:v>45722</c:v>
                      </c:pt>
                      <c:pt idx="47">
                        <c:v>45723</c:v>
                      </c:pt>
                      <c:pt idx="48">
                        <c:v>45726</c:v>
                      </c:pt>
                      <c:pt idx="49">
                        <c:v>45727</c:v>
                      </c:pt>
                      <c:pt idx="50">
                        <c:v>45728</c:v>
                      </c:pt>
                      <c:pt idx="51">
                        <c:v>45729</c:v>
                      </c:pt>
                      <c:pt idx="52">
                        <c:v>45730</c:v>
                      </c:pt>
                      <c:pt idx="53">
                        <c:v>45733</c:v>
                      </c:pt>
                      <c:pt idx="54">
                        <c:v>45734</c:v>
                      </c:pt>
                      <c:pt idx="55">
                        <c:v>45735</c:v>
                      </c:pt>
                      <c:pt idx="56">
                        <c:v>45736</c:v>
                      </c:pt>
                      <c:pt idx="57">
                        <c:v>45737</c:v>
                      </c:pt>
                      <c:pt idx="58">
                        <c:v>45740</c:v>
                      </c:pt>
                      <c:pt idx="59">
                        <c:v>45741</c:v>
                      </c:pt>
                      <c:pt idx="60">
                        <c:v>45742</c:v>
                      </c:pt>
                      <c:pt idx="61">
                        <c:v>45743</c:v>
                      </c:pt>
                      <c:pt idx="62">
                        <c:v>45744</c:v>
                      </c:pt>
                      <c:pt idx="63">
                        <c:v>45747</c:v>
                      </c:pt>
                      <c:pt idx="64">
                        <c:v>45748</c:v>
                      </c:pt>
                      <c:pt idx="65">
                        <c:v>45749</c:v>
                      </c:pt>
                      <c:pt idx="66">
                        <c:v>45750</c:v>
                      </c:pt>
                      <c:pt idx="67">
                        <c:v>45751</c:v>
                      </c:pt>
                      <c:pt idx="68">
                        <c:v>45754</c:v>
                      </c:pt>
                      <c:pt idx="69">
                        <c:v>45755</c:v>
                      </c:pt>
                      <c:pt idx="70">
                        <c:v>45756</c:v>
                      </c:pt>
                      <c:pt idx="71">
                        <c:v>45757</c:v>
                      </c:pt>
                      <c:pt idx="72">
                        <c:v>45758</c:v>
                      </c:pt>
                      <c:pt idx="73">
                        <c:v>45761</c:v>
                      </c:pt>
                      <c:pt idx="74">
                        <c:v>45762</c:v>
                      </c:pt>
                      <c:pt idx="75">
                        <c:v>45763</c:v>
                      </c:pt>
                      <c:pt idx="76">
                        <c:v>45764</c:v>
                      </c:pt>
                      <c:pt idx="77">
                        <c:v>45765</c:v>
                      </c:pt>
                      <c:pt idx="78">
                        <c:v>45768</c:v>
                      </c:pt>
                      <c:pt idx="79">
                        <c:v>45769</c:v>
                      </c:pt>
                      <c:pt idx="80">
                        <c:v>45770</c:v>
                      </c:pt>
                      <c:pt idx="81">
                        <c:v>45771</c:v>
                      </c:pt>
                      <c:pt idx="82">
                        <c:v>45772</c:v>
                      </c:pt>
                      <c:pt idx="83">
                        <c:v>45775</c:v>
                      </c:pt>
                      <c:pt idx="84">
                        <c:v>45776</c:v>
                      </c:pt>
                      <c:pt idx="85">
                        <c:v>45777</c:v>
                      </c:pt>
                      <c:pt idx="86">
                        <c:v>45778</c:v>
                      </c:pt>
                      <c:pt idx="87">
                        <c:v>45779</c:v>
                      </c:pt>
                      <c:pt idx="88">
                        <c:v>45782</c:v>
                      </c:pt>
                      <c:pt idx="89">
                        <c:v>45783</c:v>
                      </c:pt>
                      <c:pt idx="90">
                        <c:v>45784</c:v>
                      </c:pt>
                      <c:pt idx="91">
                        <c:v>45785</c:v>
                      </c:pt>
                      <c:pt idx="92">
                        <c:v>45786</c:v>
                      </c:pt>
                      <c:pt idx="93">
                        <c:v>45789</c:v>
                      </c:pt>
                      <c:pt idx="94">
                        <c:v>45790</c:v>
                      </c:pt>
                      <c:pt idx="95">
                        <c:v>45791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0-5503-4BD5-8F9E-15121CD9D2A5}"/>
                  </c:ext>
                </c:extLst>
              </c15:ser>
            </c15:filteredLineSeries>
            <c15:filteredLine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Sheet1!$B$2</c15:sqref>
                        </c15:formulaRef>
                      </c:ext>
                    </c:extLst>
                    <c:strCache>
                      <c:ptCount val="1"/>
                      <c:pt idx="0">
                        <c:v>Japan</c:v>
                      </c:pt>
                    </c:strCache>
                  </c:strRef>
                </c:tx>
                <c:spPr>
                  <a:ln w="28575" cap="rnd">
                    <a:solidFill>
                      <a:srgbClr val="C00000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Sheet1!$A$3:$A$98</c15:sqref>
                        </c15:formulaRef>
                      </c:ext>
                    </c:extLst>
                    <c:numCache>
                      <c:formatCode>m/d/yyyy</c:formatCode>
                      <c:ptCount val="96"/>
                      <c:pt idx="0">
                        <c:v>45658</c:v>
                      </c:pt>
                      <c:pt idx="1">
                        <c:v>45659</c:v>
                      </c:pt>
                      <c:pt idx="2">
                        <c:v>45660</c:v>
                      </c:pt>
                      <c:pt idx="3">
                        <c:v>45663</c:v>
                      </c:pt>
                      <c:pt idx="4">
                        <c:v>45664</c:v>
                      </c:pt>
                      <c:pt idx="5">
                        <c:v>45665</c:v>
                      </c:pt>
                      <c:pt idx="6">
                        <c:v>45666</c:v>
                      </c:pt>
                      <c:pt idx="7">
                        <c:v>45667</c:v>
                      </c:pt>
                      <c:pt idx="8">
                        <c:v>45670</c:v>
                      </c:pt>
                      <c:pt idx="9">
                        <c:v>45671</c:v>
                      </c:pt>
                      <c:pt idx="10">
                        <c:v>45672</c:v>
                      </c:pt>
                      <c:pt idx="11">
                        <c:v>45673</c:v>
                      </c:pt>
                      <c:pt idx="12">
                        <c:v>45674</c:v>
                      </c:pt>
                      <c:pt idx="13">
                        <c:v>45677</c:v>
                      </c:pt>
                      <c:pt idx="14">
                        <c:v>45678</c:v>
                      </c:pt>
                      <c:pt idx="15">
                        <c:v>45679</c:v>
                      </c:pt>
                      <c:pt idx="16">
                        <c:v>45680</c:v>
                      </c:pt>
                      <c:pt idx="17">
                        <c:v>45681</c:v>
                      </c:pt>
                      <c:pt idx="18">
                        <c:v>45684</c:v>
                      </c:pt>
                      <c:pt idx="19">
                        <c:v>45685</c:v>
                      </c:pt>
                      <c:pt idx="20">
                        <c:v>45686</c:v>
                      </c:pt>
                      <c:pt idx="21">
                        <c:v>45687</c:v>
                      </c:pt>
                      <c:pt idx="22">
                        <c:v>45688</c:v>
                      </c:pt>
                      <c:pt idx="23">
                        <c:v>45691</c:v>
                      </c:pt>
                      <c:pt idx="24">
                        <c:v>45692</c:v>
                      </c:pt>
                      <c:pt idx="25">
                        <c:v>45693</c:v>
                      </c:pt>
                      <c:pt idx="26">
                        <c:v>45694</c:v>
                      </c:pt>
                      <c:pt idx="27">
                        <c:v>45695</c:v>
                      </c:pt>
                      <c:pt idx="28">
                        <c:v>45698</c:v>
                      </c:pt>
                      <c:pt idx="29">
                        <c:v>45699</c:v>
                      </c:pt>
                      <c:pt idx="30">
                        <c:v>45700</c:v>
                      </c:pt>
                      <c:pt idx="31">
                        <c:v>45701</c:v>
                      </c:pt>
                      <c:pt idx="32">
                        <c:v>45702</c:v>
                      </c:pt>
                      <c:pt idx="33">
                        <c:v>45705</c:v>
                      </c:pt>
                      <c:pt idx="34">
                        <c:v>45706</c:v>
                      </c:pt>
                      <c:pt idx="35">
                        <c:v>45707</c:v>
                      </c:pt>
                      <c:pt idx="36">
                        <c:v>45708</c:v>
                      </c:pt>
                      <c:pt idx="37">
                        <c:v>45709</c:v>
                      </c:pt>
                      <c:pt idx="38">
                        <c:v>45712</c:v>
                      </c:pt>
                      <c:pt idx="39">
                        <c:v>45713</c:v>
                      </c:pt>
                      <c:pt idx="40">
                        <c:v>45714</c:v>
                      </c:pt>
                      <c:pt idx="41">
                        <c:v>45715</c:v>
                      </c:pt>
                      <c:pt idx="42">
                        <c:v>45716</c:v>
                      </c:pt>
                      <c:pt idx="43">
                        <c:v>45719</c:v>
                      </c:pt>
                      <c:pt idx="44">
                        <c:v>45720</c:v>
                      </c:pt>
                      <c:pt idx="45">
                        <c:v>45721</c:v>
                      </c:pt>
                      <c:pt idx="46">
                        <c:v>45722</c:v>
                      </c:pt>
                      <c:pt idx="47">
                        <c:v>45723</c:v>
                      </c:pt>
                      <c:pt idx="48">
                        <c:v>45726</c:v>
                      </c:pt>
                      <c:pt idx="49">
                        <c:v>45727</c:v>
                      </c:pt>
                      <c:pt idx="50">
                        <c:v>45728</c:v>
                      </c:pt>
                      <c:pt idx="51">
                        <c:v>45729</c:v>
                      </c:pt>
                      <c:pt idx="52">
                        <c:v>45730</c:v>
                      </c:pt>
                      <c:pt idx="53">
                        <c:v>45733</c:v>
                      </c:pt>
                      <c:pt idx="54">
                        <c:v>45734</c:v>
                      </c:pt>
                      <c:pt idx="55">
                        <c:v>45735</c:v>
                      </c:pt>
                      <c:pt idx="56">
                        <c:v>45736</c:v>
                      </c:pt>
                      <c:pt idx="57">
                        <c:v>45737</c:v>
                      </c:pt>
                      <c:pt idx="58">
                        <c:v>45740</c:v>
                      </c:pt>
                      <c:pt idx="59">
                        <c:v>45741</c:v>
                      </c:pt>
                      <c:pt idx="60">
                        <c:v>45742</c:v>
                      </c:pt>
                      <c:pt idx="61">
                        <c:v>45743</c:v>
                      </c:pt>
                      <c:pt idx="62">
                        <c:v>45744</c:v>
                      </c:pt>
                      <c:pt idx="63">
                        <c:v>45747</c:v>
                      </c:pt>
                      <c:pt idx="64">
                        <c:v>45748</c:v>
                      </c:pt>
                      <c:pt idx="65">
                        <c:v>45749</c:v>
                      </c:pt>
                      <c:pt idx="66">
                        <c:v>45750</c:v>
                      </c:pt>
                      <c:pt idx="67">
                        <c:v>45751</c:v>
                      </c:pt>
                      <c:pt idx="68">
                        <c:v>45754</c:v>
                      </c:pt>
                      <c:pt idx="69">
                        <c:v>45755</c:v>
                      </c:pt>
                      <c:pt idx="70">
                        <c:v>45756</c:v>
                      </c:pt>
                      <c:pt idx="71">
                        <c:v>45757</c:v>
                      </c:pt>
                      <c:pt idx="72">
                        <c:v>45758</c:v>
                      </c:pt>
                      <c:pt idx="73">
                        <c:v>45761</c:v>
                      </c:pt>
                      <c:pt idx="74">
                        <c:v>45762</c:v>
                      </c:pt>
                      <c:pt idx="75">
                        <c:v>45763</c:v>
                      </c:pt>
                      <c:pt idx="76">
                        <c:v>45764</c:v>
                      </c:pt>
                      <c:pt idx="77">
                        <c:v>45765</c:v>
                      </c:pt>
                      <c:pt idx="78">
                        <c:v>45768</c:v>
                      </c:pt>
                      <c:pt idx="79">
                        <c:v>45769</c:v>
                      </c:pt>
                      <c:pt idx="80">
                        <c:v>45770</c:v>
                      </c:pt>
                      <c:pt idx="81">
                        <c:v>45771</c:v>
                      </c:pt>
                      <c:pt idx="82">
                        <c:v>45772</c:v>
                      </c:pt>
                      <c:pt idx="83">
                        <c:v>45775</c:v>
                      </c:pt>
                      <c:pt idx="84">
                        <c:v>45776</c:v>
                      </c:pt>
                      <c:pt idx="85">
                        <c:v>45777</c:v>
                      </c:pt>
                      <c:pt idx="86">
                        <c:v>45778</c:v>
                      </c:pt>
                      <c:pt idx="87">
                        <c:v>45779</c:v>
                      </c:pt>
                      <c:pt idx="88">
                        <c:v>45782</c:v>
                      </c:pt>
                      <c:pt idx="89">
                        <c:v>45783</c:v>
                      </c:pt>
                      <c:pt idx="90">
                        <c:v>45784</c:v>
                      </c:pt>
                      <c:pt idx="91">
                        <c:v>45785</c:v>
                      </c:pt>
                      <c:pt idx="92">
                        <c:v>45786</c:v>
                      </c:pt>
                      <c:pt idx="93">
                        <c:v>45789</c:v>
                      </c:pt>
                      <c:pt idx="94">
                        <c:v>45790</c:v>
                      </c:pt>
                      <c:pt idx="95">
                        <c:v>45791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Sheet1!$B$3:$B$98</c15:sqref>
                        </c15:formulaRef>
                      </c:ext>
                    </c:extLst>
                    <c:numCache>
                      <c:formatCode>0.0%</c:formatCode>
                      <c:ptCount val="96"/>
                      <c:pt idx="0" formatCode="General">
                        <c:v>100</c:v>
                      </c:pt>
                      <c:pt idx="1">
                        <c:v>0</c:v>
                      </c:pt>
                      <c:pt idx="2">
                        <c:v>0</c:v>
                      </c:pt>
                      <c:pt idx="3">
                        <c:v>-1.403508771929836</c:v>
                      </c:pt>
                      <c:pt idx="4">
                        <c:v>0.25062656641603098</c:v>
                      </c:pt>
                      <c:pt idx="5">
                        <c:v>0.15037593984963848</c:v>
                      </c:pt>
                      <c:pt idx="6">
                        <c:v>-0.85213032581454229</c:v>
                      </c:pt>
                      <c:pt idx="7">
                        <c:v>-1.6290726817042582</c:v>
                      </c:pt>
                      <c:pt idx="8">
                        <c:v>-1.6290726817042582</c:v>
                      </c:pt>
                      <c:pt idx="9">
                        <c:v>-3.5087719298245617</c:v>
                      </c:pt>
                      <c:pt idx="10">
                        <c:v>-3.7844611528822014</c:v>
                      </c:pt>
                      <c:pt idx="11">
                        <c:v>-3.0827067669172976</c:v>
                      </c:pt>
                      <c:pt idx="12">
                        <c:v>-3.5839598997493738</c:v>
                      </c:pt>
                      <c:pt idx="13">
                        <c:v>-2.4812030075188005</c:v>
                      </c:pt>
                      <c:pt idx="14">
                        <c:v>-2.3558897243107708</c:v>
                      </c:pt>
                      <c:pt idx="15">
                        <c:v>-0.80200501253132472</c:v>
                      </c:pt>
                      <c:pt idx="16">
                        <c:v>-2.5062656641608783E-2</c:v>
                      </c:pt>
                      <c:pt idx="17">
                        <c:v>0.10025062656642092</c:v>
                      </c:pt>
                      <c:pt idx="18">
                        <c:v>-1.0526315789473699</c:v>
                      </c:pt>
                      <c:pt idx="19">
                        <c:v>-2.0802005012531311</c:v>
                      </c:pt>
                      <c:pt idx="20">
                        <c:v>-0.77694235588971594</c:v>
                      </c:pt>
                      <c:pt idx="21">
                        <c:v>-1.2030075187969942</c:v>
                      </c:pt>
                      <c:pt idx="22">
                        <c:v>-0.67669172932330923</c:v>
                      </c:pt>
                      <c:pt idx="23">
                        <c:v>-3.2581453634085307</c:v>
                      </c:pt>
                      <c:pt idx="24">
                        <c:v>-2.8320802005012524</c:v>
                      </c:pt>
                      <c:pt idx="25">
                        <c:v>-2.9072681704260646</c:v>
                      </c:pt>
                      <c:pt idx="26">
                        <c:v>-2.0300751879699277</c:v>
                      </c:pt>
                      <c:pt idx="27">
                        <c:v>-2.6566416040100194</c:v>
                      </c:pt>
                      <c:pt idx="28">
                        <c:v>-2.8571428571428612</c:v>
                      </c:pt>
                      <c:pt idx="29">
                        <c:v>-2.8571428571428612</c:v>
                      </c:pt>
                      <c:pt idx="30">
                        <c:v>-2.2556390977443641</c:v>
                      </c:pt>
                      <c:pt idx="31">
                        <c:v>-1.1528822055137766</c:v>
                      </c:pt>
                      <c:pt idx="32">
                        <c:v>-1.9799498746867101</c:v>
                      </c:pt>
                      <c:pt idx="33">
                        <c:v>-1.7543859649122879</c:v>
                      </c:pt>
                      <c:pt idx="34">
                        <c:v>-1.5288220551378515</c:v>
                      </c:pt>
                      <c:pt idx="35">
                        <c:v>-1.8295739348370859</c:v>
                      </c:pt>
                      <c:pt idx="36">
                        <c:v>-2.9824561403508767</c:v>
                      </c:pt>
                      <c:pt idx="37">
                        <c:v>-2.7819548872180349</c:v>
                      </c:pt>
                      <c:pt idx="38">
                        <c:v>-2.7819548872180349</c:v>
                      </c:pt>
                      <c:pt idx="39">
                        <c:v>-4.1604010025062621</c:v>
                      </c:pt>
                      <c:pt idx="40">
                        <c:v>-4.2105263157894797</c:v>
                      </c:pt>
                      <c:pt idx="41">
                        <c:v>-4.0100250626566378</c:v>
                      </c:pt>
                      <c:pt idx="42">
                        <c:v>-6.9924812030075145</c:v>
                      </c:pt>
                      <c:pt idx="43">
                        <c:v>-5.739348370927317</c:v>
                      </c:pt>
                      <c:pt idx="44">
                        <c:v>-6.9924812030075145</c:v>
                      </c:pt>
                      <c:pt idx="45">
                        <c:v>-6.8170426065162815</c:v>
                      </c:pt>
                      <c:pt idx="46">
                        <c:v>-5.9649122807017534</c:v>
                      </c:pt>
                      <c:pt idx="47">
                        <c:v>-8.4210526315789451</c:v>
                      </c:pt>
                      <c:pt idx="48">
                        <c:v>-7.6691729323308238</c:v>
                      </c:pt>
                      <c:pt idx="49">
                        <c:v>-8.4711779448621485</c:v>
                      </c:pt>
                      <c:pt idx="50">
                        <c:v>-8.3959899749373506</c:v>
                      </c:pt>
                      <c:pt idx="51">
                        <c:v>-8.4962406015037573</c:v>
                      </c:pt>
                      <c:pt idx="52">
                        <c:v>-7.6190476190476204</c:v>
                      </c:pt>
                      <c:pt idx="53">
                        <c:v>-6.7669172932330923</c:v>
                      </c:pt>
                      <c:pt idx="54">
                        <c:v>-5.7142857142857224</c:v>
                      </c:pt>
                      <c:pt idx="55">
                        <c:v>-6.0150375939849567</c:v>
                      </c:pt>
                      <c:pt idx="56">
                        <c:v>-6.0150375939849567</c:v>
                      </c:pt>
                      <c:pt idx="57">
                        <c:v>-6.2656641604010019</c:v>
                      </c:pt>
                      <c:pt idx="58">
                        <c:v>-6.3909774436090316</c:v>
                      </c:pt>
                      <c:pt idx="59">
                        <c:v>-5.8145363408521291</c:v>
                      </c:pt>
                      <c:pt idx="60">
                        <c:v>-5.2631578947368496</c:v>
                      </c:pt>
                      <c:pt idx="61">
                        <c:v>-6.2406015037594074</c:v>
                      </c:pt>
                      <c:pt idx="62">
                        <c:v>-7.2431077694235597</c:v>
                      </c:pt>
                      <c:pt idx="63">
                        <c:v>-10.626566416040092</c:v>
                      </c:pt>
                      <c:pt idx="64">
                        <c:v>-10.726817042606513</c:v>
                      </c:pt>
                      <c:pt idx="65">
                        <c:v>-10.375939849624061</c:v>
                      </c:pt>
                      <c:pt idx="66">
                        <c:v>-12.656641604010019</c:v>
                      </c:pt>
                      <c:pt idx="67">
                        <c:v>-15.388471177944865</c:v>
                      </c:pt>
                      <c:pt idx="68">
                        <c:v>-22.406015037593988</c:v>
                      </c:pt>
                      <c:pt idx="69">
                        <c:v>-17.042606516290732</c:v>
                      </c:pt>
                      <c:pt idx="70">
                        <c:v>-20.225563909774436</c:v>
                      </c:pt>
                      <c:pt idx="71">
                        <c:v>-13.182957393483704</c:v>
                      </c:pt>
                      <c:pt idx="72">
                        <c:v>-15.989974937343348</c:v>
                      </c:pt>
                      <c:pt idx="73">
                        <c:v>-14.36090225563909</c:v>
                      </c:pt>
                      <c:pt idx="74">
                        <c:v>-13.884711779448622</c:v>
                      </c:pt>
                      <c:pt idx="75">
                        <c:v>-14.987468671679196</c:v>
                      </c:pt>
                      <c:pt idx="76">
                        <c:v>-13.709273182957389</c:v>
                      </c:pt>
                      <c:pt idx="77">
                        <c:v>-12.706766917293237</c:v>
                      </c:pt>
                      <c:pt idx="78">
                        <c:v>-14.135338345864653</c:v>
                      </c:pt>
                      <c:pt idx="79">
                        <c:v>-14.08521303258145</c:v>
                      </c:pt>
                      <c:pt idx="80">
                        <c:v>-12.481203007518786</c:v>
                      </c:pt>
                      <c:pt idx="81">
                        <c:v>-12.205513784461147</c:v>
                      </c:pt>
                      <c:pt idx="82">
                        <c:v>-10.325814536340843</c:v>
                      </c:pt>
                      <c:pt idx="83">
                        <c:v>-10</c:v>
                      </c:pt>
                      <c:pt idx="84">
                        <c:v>-10</c:v>
                      </c:pt>
                      <c:pt idx="85">
                        <c:v>-9.6992481203007515</c:v>
                      </c:pt>
                      <c:pt idx="86">
                        <c:v>-8.3959899749373506</c:v>
                      </c:pt>
                      <c:pt idx="87">
                        <c:v>-7.7443609022556359</c:v>
                      </c:pt>
                      <c:pt idx="88">
                        <c:v>-7.7443609022556359</c:v>
                      </c:pt>
                      <c:pt idx="89">
                        <c:v>-7.7443609022556359</c:v>
                      </c:pt>
                      <c:pt idx="90">
                        <c:v>-7.819548872180448</c:v>
                      </c:pt>
                      <c:pt idx="91">
                        <c:v>-6.9172932330827166</c:v>
                      </c:pt>
                      <c:pt idx="92">
                        <c:v>-5.9649122807017534</c:v>
                      </c:pt>
                      <c:pt idx="93">
                        <c:v>-5.5137844611528806</c:v>
                      </c:pt>
                      <c:pt idx="94">
                        <c:v>-4.260651629072683</c:v>
                      </c:pt>
                      <c:pt idx="95">
                        <c:v>-4.4110275689223073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1-5503-4BD5-8F9E-15121CD9D2A5}"/>
                  </c:ext>
                </c:extLst>
              </c15:ser>
            </c15:filteredLineSeries>
            <c15:filteredLine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Sheet1!$D$2</c15:sqref>
                        </c15:formulaRef>
                      </c:ext>
                    </c:extLst>
                    <c:strCache>
                      <c:ptCount val="1"/>
                      <c:pt idx="0">
                        <c:v>Hong Kong</c:v>
                      </c:pt>
                    </c:strCache>
                  </c:strRef>
                </c:tx>
                <c:spPr>
                  <a:ln w="38100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Sheet1!$A$3:$A$98</c15:sqref>
                        </c15:formulaRef>
                      </c:ext>
                    </c:extLst>
                    <c:numCache>
                      <c:formatCode>m/d/yyyy</c:formatCode>
                      <c:ptCount val="96"/>
                      <c:pt idx="0">
                        <c:v>45658</c:v>
                      </c:pt>
                      <c:pt idx="1">
                        <c:v>45659</c:v>
                      </c:pt>
                      <c:pt idx="2">
                        <c:v>45660</c:v>
                      </c:pt>
                      <c:pt idx="3">
                        <c:v>45663</c:v>
                      </c:pt>
                      <c:pt idx="4">
                        <c:v>45664</c:v>
                      </c:pt>
                      <c:pt idx="5">
                        <c:v>45665</c:v>
                      </c:pt>
                      <c:pt idx="6">
                        <c:v>45666</c:v>
                      </c:pt>
                      <c:pt idx="7">
                        <c:v>45667</c:v>
                      </c:pt>
                      <c:pt idx="8">
                        <c:v>45670</c:v>
                      </c:pt>
                      <c:pt idx="9">
                        <c:v>45671</c:v>
                      </c:pt>
                      <c:pt idx="10">
                        <c:v>45672</c:v>
                      </c:pt>
                      <c:pt idx="11">
                        <c:v>45673</c:v>
                      </c:pt>
                      <c:pt idx="12">
                        <c:v>45674</c:v>
                      </c:pt>
                      <c:pt idx="13">
                        <c:v>45677</c:v>
                      </c:pt>
                      <c:pt idx="14">
                        <c:v>45678</c:v>
                      </c:pt>
                      <c:pt idx="15">
                        <c:v>45679</c:v>
                      </c:pt>
                      <c:pt idx="16">
                        <c:v>45680</c:v>
                      </c:pt>
                      <c:pt idx="17">
                        <c:v>45681</c:v>
                      </c:pt>
                      <c:pt idx="18">
                        <c:v>45684</c:v>
                      </c:pt>
                      <c:pt idx="19">
                        <c:v>45685</c:v>
                      </c:pt>
                      <c:pt idx="20">
                        <c:v>45686</c:v>
                      </c:pt>
                      <c:pt idx="21">
                        <c:v>45687</c:v>
                      </c:pt>
                      <c:pt idx="22">
                        <c:v>45688</c:v>
                      </c:pt>
                      <c:pt idx="23">
                        <c:v>45691</c:v>
                      </c:pt>
                      <c:pt idx="24">
                        <c:v>45692</c:v>
                      </c:pt>
                      <c:pt idx="25">
                        <c:v>45693</c:v>
                      </c:pt>
                      <c:pt idx="26">
                        <c:v>45694</c:v>
                      </c:pt>
                      <c:pt idx="27">
                        <c:v>45695</c:v>
                      </c:pt>
                      <c:pt idx="28">
                        <c:v>45698</c:v>
                      </c:pt>
                      <c:pt idx="29">
                        <c:v>45699</c:v>
                      </c:pt>
                      <c:pt idx="30">
                        <c:v>45700</c:v>
                      </c:pt>
                      <c:pt idx="31">
                        <c:v>45701</c:v>
                      </c:pt>
                      <c:pt idx="32">
                        <c:v>45702</c:v>
                      </c:pt>
                      <c:pt idx="33">
                        <c:v>45705</c:v>
                      </c:pt>
                      <c:pt idx="34">
                        <c:v>45706</c:v>
                      </c:pt>
                      <c:pt idx="35">
                        <c:v>45707</c:v>
                      </c:pt>
                      <c:pt idx="36">
                        <c:v>45708</c:v>
                      </c:pt>
                      <c:pt idx="37">
                        <c:v>45709</c:v>
                      </c:pt>
                      <c:pt idx="38">
                        <c:v>45712</c:v>
                      </c:pt>
                      <c:pt idx="39">
                        <c:v>45713</c:v>
                      </c:pt>
                      <c:pt idx="40">
                        <c:v>45714</c:v>
                      </c:pt>
                      <c:pt idx="41">
                        <c:v>45715</c:v>
                      </c:pt>
                      <c:pt idx="42">
                        <c:v>45716</c:v>
                      </c:pt>
                      <c:pt idx="43">
                        <c:v>45719</c:v>
                      </c:pt>
                      <c:pt idx="44">
                        <c:v>45720</c:v>
                      </c:pt>
                      <c:pt idx="45">
                        <c:v>45721</c:v>
                      </c:pt>
                      <c:pt idx="46">
                        <c:v>45722</c:v>
                      </c:pt>
                      <c:pt idx="47">
                        <c:v>45723</c:v>
                      </c:pt>
                      <c:pt idx="48">
                        <c:v>45726</c:v>
                      </c:pt>
                      <c:pt idx="49">
                        <c:v>45727</c:v>
                      </c:pt>
                      <c:pt idx="50">
                        <c:v>45728</c:v>
                      </c:pt>
                      <c:pt idx="51">
                        <c:v>45729</c:v>
                      </c:pt>
                      <c:pt idx="52">
                        <c:v>45730</c:v>
                      </c:pt>
                      <c:pt idx="53">
                        <c:v>45733</c:v>
                      </c:pt>
                      <c:pt idx="54">
                        <c:v>45734</c:v>
                      </c:pt>
                      <c:pt idx="55">
                        <c:v>45735</c:v>
                      </c:pt>
                      <c:pt idx="56">
                        <c:v>45736</c:v>
                      </c:pt>
                      <c:pt idx="57">
                        <c:v>45737</c:v>
                      </c:pt>
                      <c:pt idx="58">
                        <c:v>45740</c:v>
                      </c:pt>
                      <c:pt idx="59">
                        <c:v>45741</c:v>
                      </c:pt>
                      <c:pt idx="60">
                        <c:v>45742</c:v>
                      </c:pt>
                      <c:pt idx="61">
                        <c:v>45743</c:v>
                      </c:pt>
                      <c:pt idx="62">
                        <c:v>45744</c:v>
                      </c:pt>
                      <c:pt idx="63">
                        <c:v>45747</c:v>
                      </c:pt>
                      <c:pt idx="64">
                        <c:v>45748</c:v>
                      </c:pt>
                      <c:pt idx="65">
                        <c:v>45749</c:v>
                      </c:pt>
                      <c:pt idx="66">
                        <c:v>45750</c:v>
                      </c:pt>
                      <c:pt idx="67">
                        <c:v>45751</c:v>
                      </c:pt>
                      <c:pt idx="68">
                        <c:v>45754</c:v>
                      </c:pt>
                      <c:pt idx="69">
                        <c:v>45755</c:v>
                      </c:pt>
                      <c:pt idx="70">
                        <c:v>45756</c:v>
                      </c:pt>
                      <c:pt idx="71">
                        <c:v>45757</c:v>
                      </c:pt>
                      <c:pt idx="72">
                        <c:v>45758</c:v>
                      </c:pt>
                      <c:pt idx="73">
                        <c:v>45761</c:v>
                      </c:pt>
                      <c:pt idx="74">
                        <c:v>45762</c:v>
                      </c:pt>
                      <c:pt idx="75">
                        <c:v>45763</c:v>
                      </c:pt>
                      <c:pt idx="76">
                        <c:v>45764</c:v>
                      </c:pt>
                      <c:pt idx="77">
                        <c:v>45765</c:v>
                      </c:pt>
                      <c:pt idx="78">
                        <c:v>45768</c:v>
                      </c:pt>
                      <c:pt idx="79">
                        <c:v>45769</c:v>
                      </c:pt>
                      <c:pt idx="80">
                        <c:v>45770</c:v>
                      </c:pt>
                      <c:pt idx="81">
                        <c:v>45771</c:v>
                      </c:pt>
                      <c:pt idx="82">
                        <c:v>45772</c:v>
                      </c:pt>
                      <c:pt idx="83">
                        <c:v>45775</c:v>
                      </c:pt>
                      <c:pt idx="84">
                        <c:v>45776</c:v>
                      </c:pt>
                      <c:pt idx="85">
                        <c:v>45777</c:v>
                      </c:pt>
                      <c:pt idx="86">
                        <c:v>45778</c:v>
                      </c:pt>
                      <c:pt idx="87">
                        <c:v>45779</c:v>
                      </c:pt>
                      <c:pt idx="88">
                        <c:v>45782</c:v>
                      </c:pt>
                      <c:pt idx="89">
                        <c:v>45783</c:v>
                      </c:pt>
                      <c:pt idx="90">
                        <c:v>45784</c:v>
                      </c:pt>
                      <c:pt idx="91">
                        <c:v>45785</c:v>
                      </c:pt>
                      <c:pt idx="92">
                        <c:v>45786</c:v>
                      </c:pt>
                      <c:pt idx="93">
                        <c:v>45789</c:v>
                      </c:pt>
                      <c:pt idx="94">
                        <c:v>45790</c:v>
                      </c:pt>
                      <c:pt idx="95">
                        <c:v>45791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Sheet1!$D$3:$D$98</c15:sqref>
                        </c15:formulaRef>
                      </c:ext>
                    </c:extLst>
                    <c:numCache>
                      <c:formatCode>General</c:formatCode>
                      <c:ptCount val="96"/>
                      <c:pt idx="0">
                        <c:v>100</c:v>
                      </c:pt>
                      <c:pt idx="1">
                        <c:v>97.823374435130688</c:v>
                      </c:pt>
                      <c:pt idx="2">
                        <c:v>98.506078031101779</c:v>
                      </c:pt>
                      <c:pt idx="3">
                        <c:v>98.147253607312081</c:v>
                      </c:pt>
                      <c:pt idx="4">
                        <c:v>96.947300466850621</c:v>
                      </c:pt>
                      <c:pt idx="5">
                        <c:v>96.111106956896691</c:v>
                      </c:pt>
                      <c:pt idx="6">
                        <c:v>95.916938975421175</c:v>
                      </c:pt>
                      <c:pt idx="7">
                        <c:v>95.036577857871023</c:v>
                      </c:pt>
                      <c:pt idx="8">
                        <c:v>94.088669214030944</c:v>
                      </c:pt>
                      <c:pt idx="9">
                        <c:v>95.811704416012986</c:v>
                      </c:pt>
                      <c:pt idx="10">
                        <c:v>96.142163863818197</c:v>
                      </c:pt>
                      <c:pt idx="11">
                        <c:v>97.322725131418565</c:v>
                      </c:pt>
                      <c:pt idx="12">
                        <c:v>97.627661085895028</c:v>
                      </c:pt>
                      <c:pt idx="13">
                        <c:v>99.331304415015993</c:v>
                      </c:pt>
                      <c:pt idx="14">
                        <c:v>100.23230366974991</c:v>
                      </c:pt>
                      <c:pt idx="15">
                        <c:v>98.598301590981023</c:v>
                      </c:pt>
                      <c:pt idx="16">
                        <c:v>98.208420260269847</c:v>
                      </c:pt>
                      <c:pt idx="17">
                        <c:v>100.0311067574944</c:v>
                      </c:pt>
                      <c:pt idx="18">
                        <c:v>100.68704059581404</c:v>
                      </c:pt>
                      <c:pt idx="19">
                        <c:v>100.82333206214373</c:v>
                      </c:pt>
                      <c:pt idx="20">
                        <c:v>100.82333206214373</c:v>
                      </c:pt>
                      <c:pt idx="21">
                        <c:v>100.82333206214373</c:v>
                      </c:pt>
                      <c:pt idx="22">
                        <c:v>100.82333206214373</c:v>
                      </c:pt>
                      <c:pt idx="23">
                        <c:v>100.78419936241116</c:v>
                      </c:pt>
                      <c:pt idx="24">
                        <c:v>103.63914167283568</c:v>
                      </c:pt>
                      <c:pt idx="25">
                        <c:v>102.67767367316469</c:v>
                      </c:pt>
                      <c:pt idx="26">
                        <c:v>104.14592259701543</c:v>
                      </c:pt>
                      <c:pt idx="27">
                        <c:v>105.35190765679874</c:v>
                      </c:pt>
                      <c:pt idx="28">
                        <c:v>107.2883033108258</c:v>
                      </c:pt>
                      <c:pt idx="29">
                        <c:v>106.15609709894591</c:v>
                      </c:pt>
                      <c:pt idx="30">
                        <c:v>108.96298345708738</c:v>
                      </c:pt>
                      <c:pt idx="31">
                        <c:v>108.7458842120743</c:v>
                      </c:pt>
                      <c:pt idx="32">
                        <c:v>112.76364098614404</c:v>
                      </c:pt>
                      <c:pt idx="33">
                        <c:v>112.74320225125187</c:v>
                      </c:pt>
                      <c:pt idx="34">
                        <c:v>114.54071420915805</c:v>
                      </c:pt>
                      <c:pt idx="35">
                        <c:v>114.37835089319763</c:v>
                      </c:pt>
                      <c:pt idx="36">
                        <c:v>112.54753875258912</c:v>
                      </c:pt>
                      <c:pt idx="37">
                        <c:v>117.03877626813626</c:v>
                      </c:pt>
                      <c:pt idx="38">
                        <c:v>116.35926310883127</c:v>
                      </c:pt>
                      <c:pt idx="39">
                        <c:v>114.82590933676305</c:v>
                      </c:pt>
                      <c:pt idx="40">
                        <c:v>118.58419387884815</c:v>
                      </c:pt>
                      <c:pt idx="41">
                        <c:v>118.23703448911887</c:v>
                      </c:pt>
                      <c:pt idx="42">
                        <c:v>114.36379452590859</c:v>
                      </c:pt>
                      <c:pt idx="43">
                        <c:v>114.68757399694415</c:v>
                      </c:pt>
                      <c:pt idx="44">
                        <c:v>114.36603780168943</c:v>
                      </c:pt>
                      <c:pt idx="45">
                        <c:v>117.61848858048</c:v>
                      </c:pt>
                      <c:pt idx="46">
                        <c:v>121.48440050947285</c:v>
                      </c:pt>
                      <c:pt idx="47">
                        <c:v>120.79441872985726</c:v>
                      </c:pt>
                      <c:pt idx="48">
                        <c:v>118.56206022447712</c:v>
                      </c:pt>
                      <c:pt idx="49">
                        <c:v>118.55533039713457</c:v>
                      </c:pt>
                      <c:pt idx="50">
                        <c:v>117.64889742995372</c:v>
                      </c:pt>
                      <c:pt idx="51">
                        <c:v>116.96265444330621</c:v>
                      </c:pt>
                      <c:pt idx="52">
                        <c:v>119.44187298572528</c:v>
                      </c:pt>
                      <c:pt idx="53">
                        <c:v>120.36704976831946</c:v>
                      </c:pt>
                      <c:pt idx="54">
                        <c:v>123.33315885632814</c:v>
                      </c:pt>
                      <c:pt idx="55">
                        <c:v>123.48555205770701</c:v>
                      </c:pt>
                      <c:pt idx="56">
                        <c:v>120.737838329607</c:v>
                      </c:pt>
                      <c:pt idx="57">
                        <c:v>118.09461140232153</c:v>
                      </c:pt>
                      <c:pt idx="58">
                        <c:v>119.17058616796155</c:v>
                      </c:pt>
                      <c:pt idx="59">
                        <c:v>116.37242366007892</c:v>
                      </c:pt>
                      <c:pt idx="60">
                        <c:v>117.06569557750642</c:v>
                      </c:pt>
                      <c:pt idx="61">
                        <c:v>117.54166884762923</c:v>
                      </c:pt>
                      <c:pt idx="62">
                        <c:v>116.78294312797388</c:v>
                      </c:pt>
                      <c:pt idx="63">
                        <c:v>115.25243083856142</c:v>
                      </c:pt>
                      <c:pt idx="64">
                        <c:v>115.68742693775407</c:v>
                      </c:pt>
                      <c:pt idx="65">
                        <c:v>115.66594134083086</c:v>
                      </c:pt>
                      <c:pt idx="66">
                        <c:v>113.90761193323013</c:v>
                      </c:pt>
                      <c:pt idx="67">
                        <c:v>113.90761193323013</c:v>
                      </c:pt>
                      <c:pt idx="68">
                        <c:v>98.845211478592915</c:v>
                      </c:pt>
                      <c:pt idx="69">
                        <c:v>100.3376379303039</c:v>
                      </c:pt>
                      <c:pt idx="70">
                        <c:v>101.01964361825428</c:v>
                      </c:pt>
                      <c:pt idx="71">
                        <c:v>103.09985817512006</c:v>
                      </c:pt>
                      <c:pt idx="72">
                        <c:v>104.26092786871352</c:v>
                      </c:pt>
                      <c:pt idx="73">
                        <c:v>106.76696601935699</c:v>
                      </c:pt>
                      <c:pt idx="74">
                        <c:v>107.01058576915695</c:v>
                      </c:pt>
                      <c:pt idx="75">
                        <c:v>104.97025167061732</c:v>
                      </c:pt>
                      <c:pt idx="76">
                        <c:v>106.65599864406441</c:v>
                      </c:pt>
                      <c:pt idx="77">
                        <c:v>106.65599864406441</c:v>
                      </c:pt>
                      <c:pt idx="78">
                        <c:v>106.65599864406441</c:v>
                      </c:pt>
                      <c:pt idx="79">
                        <c:v>107.48940052193549</c:v>
                      </c:pt>
                      <c:pt idx="80">
                        <c:v>110.03327525741588</c:v>
                      </c:pt>
                      <c:pt idx="81">
                        <c:v>109.22140882704092</c:v>
                      </c:pt>
                      <c:pt idx="82">
                        <c:v>109.57524819353988</c:v>
                      </c:pt>
                      <c:pt idx="83">
                        <c:v>109.5314793905269</c:v>
                      </c:pt>
                      <c:pt idx="84">
                        <c:v>109.71168921158826</c:v>
                      </c:pt>
                      <c:pt idx="85">
                        <c:v>110.26652608805105</c:v>
                      </c:pt>
                      <c:pt idx="86">
                        <c:v>110.26652608805105</c:v>
                      </c:pt>
                      <c:pt idx="87">
                        <c:v>112.18711911046637</c:v>
                      </c:pt>
                      <c:pt idx="88">
                        <c:v>112.18711911046637</c:v>
                      </c:pt>
                      <c:pt idx="89">
                        <c:v>112.9749077141269</c:v>
                      </c:pt>
                      <c:pt idx="90">
                        <c:v>113.1203218352987</c:v>
                      </c:pt>
                      <c:pt idx="91">
                        <c:v>113.53926605001507</c:v>
                      </c:pt>
                      <c:pt idx="92">
                        <c:v>113.99699401045366</c:v>
                      </c:pt>
                      <c:pt idx="93">
                        <c:v>117.395407266718</c:v>
                      </c:pt>
                      <c:pt idx="94">
                        <c:v>115.19604984060278</c:v>
                      </c:pt>
                      <c:pt idx="95">
                        <c:v>117.8499946410634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5503-4BD5-8F9E-15121CD9D2A5}"/>
                  </c:ext>
                </c:extLst>
              </c15:ser>
            </c15:filteredLineSeries>
          </c:ext>
        </c:extLst>
      </c:lineChart>
      <c:dateAx>
        <c:axId val="900336288"/>
        <c:scaling>
          <c:orientation val="minMax"/>
        </c:scaling>
        <c:delete val="0"/>
        <c:axPos val="b"/>
        <c:numFmt formatCode="[$-409]d\-mmm;@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900337248"/>
        <c:crosses val="autoZero"/>
        <c:auto val="1"/>
        <c:lblOffset val="100"/>
        <c:baseTimeUnit val="days"/>
        <c:majorUnit val="10"/>
      </c:dateAx>
      <c:valAx>
        <c:axId val="900337248"/>
        <c:scaling>
          <c:orientation val="minMax"/>
          <c:max val="120"/>
          <c:min val="85"/>
        </c:scaling>
        <c:delete val="1"/>
        <c:axPos val="l"/>
        <c:numFmt formatCode="#,##0" sourceLinked="0"/>
        <c:majorTickMark val="none"/>
        <c:minorTickMark val="none"/>
        <c:tickLblPos val="nextTo"/>
        <c:crossAx val="900336288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</c:legendEntry>
      <c:layout>
        <c:manualLayout>
          <c:xMode val="edge"/>
          <c:yMode val="edge"/>
          <c:x val="0.90223909814777714"/>
          <c:y val="0.2373310726759236"/>
          <c:w val="7.8524265760204243E-2"/>
          <c:h val="0.2694570325816554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0025249971628003E-2"/>
          <c:y val="2.6723079923486524E-2"/>
          <c:w val="0.85787180450745992"/>
          <c:h val="0.88971477936214383"/>
        </c:manualLayout>
      </c:layout>
      <c:lineChart>
        <c:grouping val="standard"/>
        <c:varyColors val="0"/>
        <c:ser>
          <c:idx val="0"/>
          <c:order val="0"/>
          <c:tx>
            <c:strRef>
              <c:f>Sheet1!$J$3</c:f>
              <c:strCache>
                <c:ptCount val="1"/>
                <c:pt idx="0">
                  <c:v>NY Nearby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Sheet1!$I$4:$I$100</c:f>
              <c:numCache>
                <c:formatCode>m/d/yyyy</c:formatCode>
                <c:ptCount val="97"/>
                <c:pt idx="0">
                  <c:v>45658</c:v>
                </c:pt>
                <c:pt idx="1">
                  <c:v>45659</c:v>
                </c:pt>
                <c:pt idx="2">
                  <c:v>45660</c:v>
                </c:pt>
                <c:pt idx="3">
                  <c:v>45663</c:v>
                </c:pt>
                <c:pt idx="4">
                  <c:v>45664</c:v>
                </c:pt>
                <c:pt idx="5">
                  <c:v>45665</c:v>
                </c:pt>
                <c:pt idx="6">
                  <c:v>45666</c:v>
                </c:pt>
                <c:pt idx="7">
                  <c:v>45667</c:v>
                </c:pt>
                <c:pt idx="8">
                  <c:v>45670</c:v>
                </c:pt>
                <c:pt idx="9">
                  <c:v>45671</c:v>
                </c:pt>
                <c:pt idx="10">
                  <c:v>45672</c:v>
                </c:pt>
                <c:pt idx="11">
                  <c:v>45673</c:v>
                </c:pt>
                <c:pt idx="12">
                  <c:v>45674</c:v>
                </c:pt>
                <c:pt idx="13">
                  <c:v>45677</c:v>
                </c:pt>
                <c:pt idx="14">
                  <c:v>45678</c:v>
                </c:pt>
                <c:pt idx="15">
                  <c:v>45679</c:v>
                </c:pt>
                <c:pt idx="16">
                  <c:v>45680</c:v>
                </c:pt>
                <c:pt idx="17">
                  <c:v>45681</c:v>
                </c:pt>
                <c:pt idx="18">
                  <c:v>45684</c:v>
                </c:pt>
                <c:pt idx="19">
                  <c:v>45685</c:v>
                </c:pt>
                <c:pt idx="20">
                  <c:v>45686</c:v>
                </c:pt>
                <c:pt idx="21">
                  <c:v>45687</c:v>
                </c:pt>
                <c:pt idx="22">
                  <c:v>45688</c:v>
                </c:pt>
                <c:pt idx="23">
                  <c:v>45691</c:v>
                </c:pt>
                <c:pt idx="24">
                  <c:v>45692</c:v>
                </c:pt>
                <c:pt idx="25">
                  <c:v>45693</c:v>
                </c:pt>
                <c:pt idx="26">
                  <c:v>45694</c:v>
                </c:pt>
                <c:pt idx="27">
                  <c:v>45695</c:v>
                </c:pt>
                <c:pt idx="28">
                  <c:v>45698</c:v>
                </c:pt>
                <c:pt idx="29">
                  <c:v>45699</c:v>
                </c:pt>
                <c:pt idx="30">
                  <c:v>45700</c:v>
                </c:pt>
                <c:pt idx="31">
                  <c:v>45701</c:v>
                </c:pt>
                <c:pt idx="32">
                  <c:v>45702</c:v>
                </c:pt>
                <c:pt idx="33">
                  <c:v>45705</c:v>
                </c:pt>
                <c:pt idx="34">
                  <c:v>45706</c:v>
                </c:pt>
                <c:pt idx="35">
                  <c:v>45707</c:v>
                </c:pt>
                <c:pt idx="36">
                  <c:v>45708</c:v>
                </c:pt>
                <c:pt idx="37">
                  <c:v>45709</c:v>
                </c:pt>
                <c:pt idx="38">
                  <c:v>45712</c:v>
                </c:pt>
                <c:pt idx="39">
                  <c:v>45713</c:v>
                </c:pt>
                <c:pt idx="40">
                  <c:v>45714</c:v>
                </c:pt>
                <c:pt idx="41">
                  <c:v>45715</c:v>
                </c:pt>
                <c:pt idx="42">
                  <c:v>45716</c:v>
                </c:pt>
                <c:pt idx="43">
                  <c:v>45719</c:v>
                </c:pt>
                <c:pt idx="44">
                  <c:v>45720</c:v>
                </c:pt>
                <c:pt idx="45">
                  <c:v>45721</c:v>
                </c:pt>
                <c:pt idx="46">
                  <c:v>45722</c:v>
                </c:pt>
                <c:pt idx="47">
                  <c:v>45723</c:v>
                </c:pt>
                <c:pt idx="48">
                  <c:v>45726</c:v>
                </c:pt>
                <c:pt idx="49">
                  <c:v>45727</c:v>
                </c:pt>
                <c:pt idx="50">
                  <c:v>45728</c:v>
                </c:pt>
                <c:pt idx="51">
                  <c:v>45729</c:v>
                </c:pt>
                <c:pt idx="52">
                  <c:v>45730</c:v>
                </c:pt>
                <c:pt idx="53">
                  <c:v>45733</c:v>
                </c:pt>
                <c:pt idx="54">
                  <c:v>45734</c:v>
                </c:pt>
                <c:pt idx="55">
                  <c:v>45735</c:v>
                </c:pt>
                <c:pt idx="56">
                  <c:v>45736</c:v>
                </c:pt>
                <c:pt idx="57">
                  <c:v>45737</c:v>
                </c:pt>
                <c:pt idx="58">
                  <c:v>45740</c:v>
                </c:pt>
                <c:pt idx="59">
                  <c:v>45741</c:v>
                </c:pt>
                <c:pt idx="60">
                  <c:v>45742</c:v>
                </c:pt>
                <c:pt idx="61">
                  <c:v>45743</c:v>
                </c:pt>
                <c:pt idx="62">
                  <c:v>45744</c:v>
                </c:pt>
                <c:pt idx="63">
                  <c:v>45747</c:v>
                </c:pt>
                <c:pt idx="64">
                  <c:v>45748</c:v>
                </c:pt>
                <c:pt idx="65">
                  <c:v>45749</c:v>
                </c:pt>
                <c:pt idx="66">
                  <c:v>45750</c:v>
                </c:pt>
                <c:pt idx="67">
                  <c:v>45751</c:v>
                </c:pt>
                <c:pt idx="68">
                  <c:v>45754</c:v>
                </c:pt>
                <c:pt idx="69">
                  <c:v>45755</c:v>
                </c:pt>
                <c:pt idx="70">
                  <c:v>45756</c:v>
                </c:pt>
                <c:pt idx="71">
                  <c:v>45757</c:v>
                </c:pt>
                <c:pt idx="72">
                  <c:v>45758</c:v>
                </c:pt>
                <c:pt idx="73">
                  <c:v>45761</c:v>
                </c:pt>
                <c:pt idx="74">
                  <c:v>45762</c:v>
                </c:pt>
                <c:pt idx="75">
                  <c:v>45763</c:v>
                </c:pt>
                <c:pt idx="76">
                  <c:v>45764</c:v>
                </c:pt>
                <c:pt idx="77">
                  <c:v>45765</c:v>
                </c:pt>
                <c:pt idx="78">
                  <c:v>45768</c:v>
                </c:pt>
                <c:pt idx="79">
                  <c:v>45769</c:v>
                </c:pt>
                <c:pt idx="80">
                  <c:v>45770</c:v>
                </c:pt>
                <c:pt idx="81">
                  <c:v>45771</c:v>
                </c:pt>
                <c:pt idx="82">
                  <c:v>45772</c:v>
                </c:pt>
                <c:pt idx="83">
                  <c:v>45775</c:v>
                </c:pt>
                <c:pt idx="84">
                  <c:v>45776</c:v>
                </c:pt>
                <c:pt idx="85">
                  <c:v>45777</c:v>
                </c:pt>
                <c:pt idx="86">
                  <c:v>45778</c:v>
                </c:pt>
                <c:pt idx="87">
                  <c:v>45779</c:v>
                </c:pt>
                <c:pt idx="88">
                  <c:v>45782</c:v>
                </c:pt>
                <c:pt idx="89">
                  <c:v>45783</c:v>
                </c:pt>
                <c:pt idx="90">
                  <c:v>45784</c:v>
                </c:pt>
                <c:pt idx="91">
                  <c:v>45785</c:v>
                </c:pt>
                <c:pt idx="92">
                  <c:v>45786</c:v>
                </c:pt>
                <c:pt idx="93">
                  <c:v>45789</c:v>
                </c:pt>
                <c:pt idx="94">
                  <c:v>45790</c:v>
                </c:pt>
                <c:pt idx="95">
                  <c:v>45791</c:v>
                </c:pt>
                <c:pt idx="96">
                  <c:v>45792</c:v>
                </c:pt>
              </c:numCache>
            </c:numRef>
          </c:cat>
          <c:val>
            <c:numRef>
              <c:f>Sheet1!$J$4:$J$100</c:f>
              <c:numCache>
                <c:formatCode>General</c:formatCode>
                <c:ptCount val="97"/>
                <c:pt idx="0">
                  <c:v>68.400000000000006</c:v>
                </c:pt>
                <c:pt idx="1">
                  <c:v>68.569999999999993</c:v>
                </c:pt>
                <c:pt idx="2">
                  <c:v>67.66</c:v>
                </c:pt>
                <c:pt idx="3">
                  <c:v>68.680000000000007</c:v>
                </c:pt>
                <c:pt idx="4">
                  <c:v>68.510000000000005</c:v>
                </c:pt>
                <c:pt idx="5">
                  <c:v>68.23</c:v>
                </c:pt>
                <c:pt idx="6">
                  <c:v>68.5</c:v>
                </c:pt>
                <c:pt idx="7">
                  <c:v>67.010000000000005</c:v>
                </c:pt>
                <c:pt idx="8">
                  <c:v>67.64</c:v>
                </c:pt>
                <c:pt idx="9">
                  <c:v>67.5</c:v>
                </c:pt>
                <c:pt idx="10">
                  <c:v>67.77</c:v>
                </c:pt>
                <c:pt idx="11">
                  <c:v>66.73</c:v>
                </c:pt>
                <c:pt idx="12">
                  <c:v>67.599999999999994</c:v>
                </c:pt>
                <c:pt idx="13">
                  <c:v>67.599999999999994</c:v>
                </c:pt>
                <c:pt idx="14">
                  <c:v>67.66</c:v>
                </c:pt>
                <c:pt idx="15">
                  <c:v>67.14</c:v>
                </c:pt>
                <c:pt idx="16">
                  <c:v>67.47</c:v>
                </c:pt>
                <c:pt idx="17">
                  <c:v>67.61</c:v>
                </c:pt>
                <c:pt idx="18">
                  <c:v>67.27</c:v>
                </c:pt>
                <c:pt idx="19">
                  <c:v>66.98</c:v>
                </c:pt>
                <c:pt idx="20">
                  <c:v>66.66</c:v>
                </c:pt>
                <c:pt idx="21">
                  <c:v>66.27</c:v>
                </c:pt>
                <c:pt idx="22">
                  <c:v>65.88</c:v>
                </c:pt>
                <c:pt idx="23">
                  <c:v>66.040000000000006</c:v>
                </c:pt>
                <c:pt idx="24">
                  <c:v>66.94</c:v>
                </c:pt>
                <c:pt idx="25">
                  <c:v>66.040000000000006</c:v>
                </c:pt>
                <c:pt idx="26">
                  <c:v>66.03</c:v>
                </c:pt>
                <c:pt idx="27">
                  <c:v>65.63</c:v>
                </c:pt>
                <c:pt idx="28">
                  <c:v>66.540000000000006</c:v>
                </c:pt>
                <c:pt idx="29">
                  <c:v>67.400000000000006</c:v>
                </c:pt>
                <c:pt idx="30">
                  <c:v>67.47</c:v>
                </c:pt>
                <c:pt idx="31">
                  <c:v>66.83</c:v>
                </c:pt>
                <c:pt idx="32">
                  <c:v>67.11</c:v>
                </c:pt>
                <c:pt idx="33">
                  <c:v>67.11</c:v>
                </c:pt>
                <c:pt idx="34">
                  <c:v>67.510000000000005</c:v>
                </c:pt>
                <c:pt idx="35">
                  <c:v>66.239999999999995</c:v>
                </c:pt>
                <c:pt idx="36">
                  <c:v>65.97</c:v>
                </c:pt>
                <c:pt idx="37">
                  <c:v>66.08</c:v>
                </c:pt>
                <c:pt idx="38">
                  <c:v>66.510000000000005</c:v>
                </c:pt>
                <c:pt idx="39">
                  <c:v>65.959999999999994</c:v>
                </c:pt>
                <c:pt idx="40">
                  <c:v>65.37</c:v>
                </c:pt>
                <c:pt idx="41">
                  <c:v>65.2</c:v>
                </c:pt>
                <c:pt idx="42">
                  <c:v>63.88</c:v>
                </c:pt>
                <c:pt idx="43">
                  <c:v>65.510000000000005</c:v>
                </c:pt>
                <c:pt idx="44">
                  <c:v>63.24</c:v>
                </c:pt>
                <c:pt idx="45">
                  <c:v>63.67</c:v>
                </c:pt>
                <c:pt idx="46">
                  <c:v>65.209999999999994</c:v>
                </c:pt>
                <c:pt idx="47">
                  <c:v>66.069999999999993</c:v>
                </c:pt>
                <c:pt idx="48">
                  <c:v>66</c:v>
                </c:pt>
                <c:pt idx="49">
                  <c:v>66</c:v>
                </c:pt>
                <c:pt idx="50">
                  <c:v>66.98</c:v>
                </c:pt>
                <c:pt idx="51">
                  <c:v>66.53</c:v>
                </c:pt>
                <c:pt idx="52">
                  <c:v>67.37</c:v>
                </c:pt>
                <c:pt idx="53">
                  <c:v>66.98</c:v>
                </c:pt>
                <c:pt idx="54">
                  <c:v>66.47</c:v>
                </c:pt>
                <c:pt idx="55">
                  <c:v>66.349999999999994</c:v>
                </c:pt>
                <c:pt idx="56">
                  <c:v>66.08</c:v>
                </c:pt>
                <c:pt idx="57">
                  <c:v>65.27</c:v>
                </c:pt>
                <c:pt idx="58">
                  <c:v>65.42</c:v>
                </c:pt>
                <c:pt idx="59">
                  <c:v>65.14</c:v>
                </c:pt>
                <c:pt idx="60">
                  <c:v>65.680000000000007</c:v>
                </c:pt>
                <c:pt idx="61">
                  <c:v>67.069999999999993</c:v>
                </c:pt>
                <c:pt idx="62">
                  <c:v>66.900000000000006</c:v>
                </c:pt>
                <c:pt idx="63">
                  <c:v>66.83</c:v>
                </c:pt>
                <c:pt idx="64">
                  <c:v>68.25</c:v>
                </c:pt>
                <c:pt idx="65">
                  <c:v>67.8</c:v>
                </c:pt>
                <c:pt idx="66">
                  <c:v>64.8</c:v>
                </c:pt>
                <c:pt idx="67">
                  <c:v>63.36</c:v>
                </c:pt>
                <c:pt idx="68">
                  <c:v>65.989999999999995</c:v>
                </c:pt>
                <c:pt idx="69">
                  <c:v>65.55</c:v>
                </c:pt>
                <c:pt idx="70">
                  <c:v>66.63</c:v>
                </c:pt>
                <c:pt idx="71">
                  <c:v>66.47</c:v>
                </c:pt>
                <c:pt idx="72">
                  <c:v>65.89</c:v>
                </c:pt>
                <c:pt idx="73">
                  <c:v>64.09</c:v>
                </c:pt>
                <c:pt idx="74">
                  <c:v>65.08</c:v>
                </c:pt>
                <c:pt idx="75">
                  <c:v>65.790000000000006</c:v>
                </c:pt>
                <c:pt idx="76">
                  <c:v>66.319999999999993</c:v>
                </c:pt>
                <c:pt idx="77">
                  <c:v>66.319999999999993</c:v>
                </c:pt>
                <c:pt idx="78">
                  <c:v>65.77</c:v>
                </c:pt>
                <c:pt idx="79">
                  <c:v>67.040000000000006</c:v>
                </c:pt>
                <c:pt idx="80">
                  <c:v>68.75</c:v>
                </c:pt>
                <c:pt idx="81">
                  <c:v>67.3</c:v>
                </c:pt>
                <c:pt idx="82">
                  <c:v>66.849999999999994</c:v>
                </c:pt>
                <c:pt idx="83">
                  <c:v>66.38</c:v>
                </c:pt>
                <c:pt idx="84">
                  <c:v>66.349999999999994</c:v>
                </c:pt>
                <c:pt idx="85">
                  <c:v>65.77</c:v>
                </c:pt>
                <c:pt idx="86">
                  <c:v>65.66</c:v>
                </c:pt>
                <c:pt idx="87">
                  <c:v>68.41</c:v>
                </c:pt>
                <c:pt idx="88">
                  <c:v>68.42</c:v>
                </c:pt>
                <c:pt idx="89">
                  <c:v>67.83</c:v>
                </c:pt>
                <c:pt idx="90">
                  <c:v>67.38</c:v>
                </c:pt>
                <c:pt idx="91">
                  <c:v>66.69</c:v>
                </c:pt>
                <c:pt idx="92">
                  <c:v>66.61</c:v>
                </c:pt>
                <c:pt idx="93">
                  <c:v>66.63</c:v>
                </c:pt>
                <c:pt idx="94">
                  <c:v>66.28</c:v>
                </c:pt>
                <c:pt idx="95">
                  <c:v>65.48</c:v>
                </c:pt>
                <c:pt idx="96">
                  <c:v>65.430000000000007</c:v>
                </c:pt>
              </c:numCache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1-8922-4BCB-8453-E011B0ABE02D}"/>
            </c:ext>
          </c:extLst>
        </c:ser>
        <c:ser>
          <c:idx val="1"/>
          <c:order val="1"/>
          <c:tx>
            <c:strRef>
              <c:f>Sheet1!$K$3</c:f>
              <c:strCache>
                <c:ptCount val="1"/>
                <c:pt idx="0">
                  <c:v>Indexed</c:v>
                </c:pt>
              </c:strCache>
            </c:strRef>
          </c:tx>
          <c:spPr>
            <a:ln w="28575" cap="rnd">
              <a:solidFill>
                <a:schemeClr val="bg1"/>
              </a:solidFill>
              <a:round/>
            </a:ln>
            <a:effectLst/>
          </c:spPr>
          <c:marker>
            <c:symbol val="none"/>
          </c:marker>
          <c:cat>
            <c:numRef>
              <c:f>Sheet1!$I$4:$I$100</c:f>
              <c:numCache>
                <c:formatCode>m/d/yyyy</c:formatCode>
                <c:ptCount val="97"/>
                <c:pt idx="0">
                  <c:v>45658</c:v>
                </c:pt>
                <c:pt idx="1">
                  <c:v>45659</c:v>
                </c:pt>
                <c:pt idx="2">
                  <c:v>45660</c:v>
                </c:pt>
                <c:pt idx="3">
                  <c:v>45663</c:v>
                </c:pt>
                <c:pt idx="4">
                  <c:v>45664</c:v>
                </c:pt>
                <c:pt idx="5">
                  <c:v>45665</c:v>
                </c:pt>
                <c:pt idx="6">
                  <c:v>45666</c:v>
                </c:pt>
                <c:pt idx="7">
                  <c:v>45667</c:v>
                </c:pt>
                <c:pt idx="8">
                  <c:v>45670</c:v>
                </c:pt>
                <c:pt idx="9">
                  <c:v>45671</c:v>
                </c:pt>
                <c:pt idx="10">
                  <c:v>45672</c:v>
                </c:pt>
                <c:pt idx="11">
                  <c:v>45673</c:v>
                </c:pt>
                <c:pt idx="12">
                  <c:v>45674</c:v>
                </c:pt>
                <c:pt idx="13">
                  <c:v>45677</c:v>
                </c:pt>
                <c:pt idx="14">
                  <c:v>45678</c:v>
                </c:pt>
                <c:pt idx="15">
                  <c:v>45679</c:v>
                </c:pt>
                <c:pt idx="16">
                  <c:v>45680</c:v>
                </c:pt>
                <c:pt idx="17">
                  <c:v>45681</c:v>
                </c:pt>
                <c:pt idx="18">
                  <c:v>45684</c:v>
                </c:pt>
                <c:pt idx="19">
                  <c:v>45685</c:v>
                </c:pt>
                <c:pt idx="20">
                  <c:v>45686</c:v>
                </c:pt>
                <c:pt idx="21">
                  <c:v>45687</c:v>
                </c:pt>
                <c:pt idx="22">
                  <c:v>45688</c:v>
                </c:pt>
                <c:pt idx="23">
                  <c:v>45691</c:v>
                </c:pt>
                <c:pt idx="24">
                  <c:v>45692</c:v>
                </c:pt>
                <c:pt idx="25">
                  <c:v>45693</c:v>
                </c:pt>
                <c:pt idx="26">
                  <c:v>45694</c:v>
                </c:pt>
                <c:pt idx="27">
                  <c:v>45695</c:v>
                </c:pt>
                <c:pt idx="28">
                  <c:v>45698</c:v>
                </c:pt>
                <c:pt idx="29">
                  <c:v>45699</c:v>
                </c:pt>
                <c:pt idx="30">
                  <c:v>45700</c:v>
                </c:pt>
                <c:pt idx="31">
                  <c:v>45701</c:v>
                </c:pt>
                <c:pt idx="32">
                  <c:v>45702</c:v>
                </c:pt>
                <c:pt idx="33">
                  <c:v>45705</c:v>
                </c:pt>
                <c:pt idx="34">
                  <c:v>45706</c:v>
                </c:pt>
                <c:pt idx="35">
                  <c:v>45707</c:v>
                </c:pt>
                <c:pt idx="36">
                  <c:v>45708</c:v>
                </c:pt>
                <c:pt idx="37">
                  <c:v>45709</c:v>
                </c:pt>
                <c:pt idx="38">
                  <c:v>45712</c:v>
                </c:pt>
                <c:pt idx="39">
                  <c:v>45713</c:v>
                </c:pt>
                <c:pt idx="40">
                  <c:v>45714</c:v>
                </c:pt>
                <c:pt idx="41">
                  <c:v>45715</c:v>
                </c:pt>
                <c:pt idx="42">
                  <c:v>45716</c:v>
                </c:pt>
                <c:pt idx="43">
                  <c:v>45719</c:v>
                </c:pt>
                <c:pt idx="44">
                  <c:v>45720</c:v>
                </c:pt>
                <c:pt idx="45">
                  <c:v>45721</c:v>
                </c:pt>
                <c:pt idx="46">
                  <c:v>45722</c:v>
                </c:pt>
                <c:pt idx="47">
                  <c:v>45723</c:v>
                </c:pt>
                <c:pt idx="48">
                  <c:v>45726</c:v>
                </c:pt>
                <c:pt idx="49">
                  <c:v>45727</c:v>
                </c:pt>
                <c:pt idx="50">
                  <c:v>45728</c:v>
                </c:pt>
                <c:pt idx="51">
                  <c:v>45729</c:v>
                </c:pt>
                <c:pt idx="52">
                  <c:v>45730</c:v>
                </c:pt>
                <c:pt idx="53">
                  <c:v>45733</c:v>
                </c:pt>
                <c:pt idx="54">
                  <c:v>45734</c:v>
                </c:pt>
                <c:pt idx="55">
                  <c:v>45735</c:v>
                </c:pt>
                <c:pt idx="56">
                  <c:v>45736</c:v>
                </c:pt>
                <c:pt idx="57">
                  <c:v>45737</c:v>
                </c:pt>
                <c:pt idx="58">
                  <c:v>45740</c:v>
                </c:pt>
                <c:pt idx="59">
                  <c:v>45741</c:v>
                </c:pt>
                <c:pt idx="60">
                  <c:v>45742</c:v>
                </c:pt>
                <c:pt idx="61">
                  <c:v>45743</c:v>
                </c:pt>
                <c:pt idx="62">
                  <c:v>45744</c:v>
                </c:pt>
                <c:pt idx="63">
                  <c:v>45747</c:v>
                </c:pt>
                <c:pt idx="64">
                  <c:v>45748</c:v>
                </c:pt>
                <c:pt idx="65">
                  <c:v>45749</c:v>
                </c:pt>
                <c:pt idx="66">
                  <c:v>45750</c:v>
                </c:pt>
                <c:pt idx="67">
                  <c:v>45751</c:v>
                </c:pt>
                <c:pt idx="68">
                  <c:v>45754</c:v>
                </c:pt>
                <c:pt idx="69">
                  <c:v>45755</c:v>
                </c:pt>
                <c:pt idx="70">
                  <c:v>45756</c:v>
                </c:pt>
                <c:pt idx="71">
                  <c:v>45757</c:v>
                </c:pt>
                <c:pt idx="72">
                  <c:v>45758</c:v>
                </c:pt>
                <c:pt idx="73">
                  <c:v>45761</c:v>
                </c:pt>
                <c:pt idx="74">
                  <c:v>45762</c:v>
                </c:pt>
                <c:pt idx="75">
                  <c:v>45763</c:v>
                </c:pt>
                <c:pt idx="76">
                  <c:v>45764</c:v>
                </c:pt>
                <c:pt idx="77">
                  <c:v>45765</c:v>
                </c:pt>
                <c:pt idx="78">
                  <c:v>45768</c:v>
                </c:pt>
                <c:pt idx="79">
                  <c:v>45769</c:v>
                </c:pt>
                <c:pt idx="80">
                  <c:v>45770</c:v>
                </c:pt>
                <c:pt idx="81">
                  <c:v>45771</c:v>
                </c:pt>
                <c:pt idx="82">
                  <c:v>45772</c:v>
                </c:pt>
                <c:pt idx="83">
                  <c:v>45775</c:v>
                </c:pt>
                <c:pt idx="84">
                  <c:v>45776</c:v>
                </c:pt>
                <c:pt idx="85">
                  <c:v>45777</c:v>
                </c:pt>
                <c:pt idx="86">
                  <c:v>45778</c:v>
                </c:pt>
                <c:pt idx="87">
                  <c:v>45779</c:v>
                </c:pt>
                <c:pt idx="88">
                  <c:v>45782</c:v>
                </c:pt>
                <c:pt idx="89">
                  <c:v>45783</c:v>
                </c:pt>
                <c:pt idx="90">
                  <c:v>45784</c:v>
                </c:pt>
                <c:pt idx="91">
                  <c:v>45785</c:v>
                </c:pt>
                <c:pt idx="92">
                  <c:v>45786</c:v>
                </c:pt>
                <c:pt idx="93">
                  <c:v>45789</c:v>
                </c:pt>
                <c:pt idx="94">
                  <c:v>45790</c:v>
                </c:pt>
                <c:pt idx="95">
                  <c:v>45791</c:v>
                </c:pt>
                <c:pt idx="96">
                  <c:v>45792</c:v>
                </c:pt>
              </c:numCache>
            </c:numRef>
          </c:cat>
          <c:val>
            <c:numRef>
              <c:f>Sheet1!$K$4:$K$100</c:f>
              <c:numCache>
                <c:formatCode>General</c:formatCode>
                <c:ptCount val="97"/>
                <c:pt idx="0">
                  <c:v>100</c:v>
                </c:pt>
                <c:pt idx="1">
                  <c:v>100.24853801169589</c:v>
                </c:pt>
                <c:pt idx="2">
                  <c:v>98.918128654970744</c:v>
                </c:pt>
                <c:pt idx="3">
                  <c:v>100.4093567251462</c:v>
                </c:pt>
                <c:pt idx="4">
                  <c:v>100.16081871345028</c:v>
                </c:pt>
                <c:pt idx="5">
                  <c:v>99.751461988304087</c:v>
                </c:pt>
                <c:pt idx="6">
                  <c:v>100.14619883040935</c:v>
                </c:pt>
                <c:pt idx="7">
                  <c:v>97.967836257309941</c:v>
                </c:pt>
                <c:pt idx="8">
                  <c:v>98.888888888888886</c:v>
                </c:pt>
                <c:pt idx="9">
                  <c:v>98.68421052631578</c:v>
                </c:pt>
                <c:pt idx="10">
                  <c:v>99.078947368421041</c:v>
                </c:pt>
                <c:pt idx="11">
                  <c:v>97.558479532163744</c:v>
                </c:pt>
                <c:pt idx="12">
                  <c:v>98.830409356725141</c:v>
                </c:pt>
                <c:pt idx="13">
                  <c:v>98.830409356725141</c:v>
                </c:pt>
                <c:pt idx="14">
                  <c:v>98.918128654970758</c:v>
                </c:pt>
                <c:pt idx="15">
                  <c:v>98.15789473684211</c:v>
                </c:pt>
                <c:pt idx="16">
                  <c:v>98.640350877192986</c:v>
                </c:pt>
                <c:pt idx="17">
                  <c:v>98.845029239766092</c:v>
                </c:pt>
                <c:pt idx="18">
                  <c:v>98.347953216374279</c:v>
                </c:pt>
                <c:pt idx="19">
                  <c:v>97.923976608187161</c:v>
                </c:pt>
                <c:pt idx="20">
                  <c:v>97.456140350877206</c:v>
                </c:pt>
                <c:pt idx="21">
                  <c:v>96.885964912280713</c:v>
                </c:pt>
                <c:pt idx="22">
                  <c:v>96.31578947368422</c:v>
                </c:pt>
                <c:pt idx="23">
                  <c:v>96.549707602339211</c:v>
                </c:pt>
                <c:pt idx="24">
                  <c:v>97.865497076023416</c:v>
                </c:pt>
                <c:pt idx="25">
                  <c:v>96.549707602339225</c:v>
                </c:pt>
                <c:pt idx="26">
                  <c:v>96.535087719298275</c:v>
                </c:pt>
                <c:pt idx="27">
                  <c:v>95.950292397660846</c:v>
                </c:pt>
                <c:pt idx="28">
                  <c:v>97.280701754386016</c:v>
                </c:pt>
                <c:pt idx="29">
                  <c:v>98.538011695906476</c:v>
                </c:pt>
                <c:pt idx="30">
                  <c:v>98.640350877193015</c:v>
                </c:pt>
                <c:pt idx="31">
                  <c:v>97.704678362573134</c:v>
                </c:pt>
                <c:pt idx="32">
                  <c:v>98.114035087719344</c:v>
                </c:pt>
                <c:pt idx="33">
                  <c:v>98.114035087719344</c:v>
                </c:pt>
                <c:pt idx="34">
                  <c:v>98.698830409356773</c:v>
                </c:pt>
                <c:pt idx="35">
                  <c:v>96.842105263157933</c:v>
                </c:pt>
                <c:pt idx="36">
                  <c:v>96.447368421052673</c:v>
                </c:pt>
                <c:pt idx="37">
                  <c:v>96.60818713450297</c:v>
                </c:pt>
                <c:pt idx="38">
                  <c:v>97.236842105263221</c:v>
                </c:pt>
                <c:pt idx="39">
                  <c:v>96.432748538011751</c:v>
                </c:pt>
                <c:pt idx="40">
                  <c:v>95.570175438596564</c:v>
                </c:pt>
                <c:pt idx="41">
                  <c:v>95.321637426900651</c:v>
                </c:pt>
                <c:pt idx="42">
                  <c:v>93.391812865497144</c:v>
                </c:pt>
                <c:pt idx="43">
                  <c:v>95.774853801169655</c:v>
                </c:pt>
                <c:pt idx="44">
                  <c:v>92.456140350877249</c:v>
                </c:pt>
                <c:pt idx="45">
                  <c:v>93.084795321637486</c:v>
                </c:pt>
                <c:pt idx="46">
                  <c:v>95.336257309941573</c:v>
                </c:pt>
                <c:pt idx="47">
                  <c:v>96.593567251462034</c:v>
                </c:pt>
                <c:pt idx="48">
                  <c:v>96.491228070175495</c:v>
                </c:pt>
                <c:pt idx="49">
                  <c:v>96.491228070175495</c:v>
                </c:pt>
                <c:pt idx="50">
                  <c:v>97.923976608187189</c:v>
                </c:pt>
                <c:pt idx="51">
                  <c:v>97.266081871345079</c:v>
                </c:pt>
                <c:pt idx="52">
                  <c:v>98.494152046783682</c:v>
                </c:pt>
                <c:pt idx="53">
                  <c:v>97.923976608187189</c:v>
                </c:pt>
                <c:pt idx="54">
                  <c:v>97.178362573099463</c:v>
                </c:pt>
                <c:pt idx="55">
                  <c:v>97.00292397660823</c:v>
                </c:pt>
                <c:pt idx="56">
                  <c:v>96.60818713450297</c:v>
                </c:pt>
                <c:pt idx="57">
                  <c:v>95.423976608187175</c:v>
                </c:pt>
                <c:pt idx="58">
                  <c:v>95.643274853801202</c:v>
                </c:pt>
                <c:pt idx="59">
                  <c:v>95.233918128655006</c:v>
                </c:pt>
                <c:pt idx="60">
                  <c:v>96.02339181286554</c:v>
                </c:pt>
                <c:pt idx="61">
                  <c:v>98.055555555555586</c:v>
                </c:pt>
                <c:pt idx="62">
                  <c:v>97.8070175438597</c:v>
                </c:pt>
                <c:pt idx="63">
                  <c:v>97.704678362573134</c:v>
                </c:pt>
                <c:pt idx="64">
                  <c:v>99.780701754386016</c:v>
                </c:pt>
                <c:pt idx="65">
                  <c:v>99.122807017543906</c:v>
                </c:pt>
                <c:pt idx="66">
                  <c:v>94.736842105263207</c:v>
                </c:pt>
                <c:pt idx="67">
                  <c:v>92.631578947368482</c:v>
                </c:pt>
                <c:pt idx="68">
                  <c:v>96.476608187134545</c:v>
                </c:pt>
                <c:pt idx="69">
                  <c:v>95.833333333333371</c:v>
                </c:pt>
                <c:pt idx="70">
                  <c:v>97.412280701754426</c:v>
                </c:pt>
                <c:pt idx="71">
                  <c:v>97.178362573099463</c:v>
                </c:pt>
                <c:pt idx="72">
                  <c:v>96.330409356725198</c:v>
                </c:pt>
                <c:pt idx="73">
                  <c:v>93.698830409356773</c:v>
                </c:pt>
                <c:pt idx="74">
                  <c:v>95.146198830409404</c:v>
                </c:pt>
                <c:pt idx="75">
                  <c:v>96.184210526315852</c:v>
                </c:pt>
                <c:pt idx="76">
                  <c:v>96.959064327485422</c:v>
                </c:pt>
                <c:pt idx="77">
                  <c:v>96.959064327485422</c:v>
                </c:pt>
                <c:pt idx="78">
                  <c:v>96.154970760233965</c:v>
                </c:pt>
                <c:pt idx="79">
                  <c:v>98.011695906432806</c:v>
                </c:pt>
                <c:pt idx="80">
                  <c:v>100.51169590643279</c:v>
                </c:pt>
                <c:pt idx="81">
                  <c:v>98.391812865497116</c:v>
                </c:pt>
                <c:pt idx="82">
                  <c:v>97.733918128655006</c:v>
                </c:pt>
                <c:pt idx="83">
                  <c:v>97.046783625731024</c:v>
                </c:pt>
                <c:pt idx="84">
                  <c:v>97.002923976608216</c:v>
                </c:pt>
                <c:pt idx="85">
                  <c:v>96.154970760233951</c:v>
                </c:pt>
                <c:pt idx="86">
                  <c:v>95.994152046783668</c:v>
                </c:pt>
                <c:pt idx="87">
                  <c:v>100.01461988304096</c:v>
                </c:pt>
                <c:pt idx="88">
                  <c:v>100.0292397660819</c:v>
                </c:pt>
                <c:pt idx="89">
                  <c:v>99.166666666666686</c:v>
                </c:pt>
                <c:pt idx="90">
                  <c:v>98.508771929824576</c:v>
                </c:pt>
                <c:pt idx="91">
                  <c:v>97.500000000000014</c:v>
                </c:pt>
                <c:pt idx="92">
                  <c:v>97.383040935672526</c:v>
                </c:pt>
                <c:pt idx="93">
                  <c:v>97.412280701754398</c:v>
                </c:pt>
                <c:pt idx="94">
                  <c:v>96.900584795321649</c:v>
                </c:pt>
                <c:pt idx="95">
                  <c:v>95.730994152046804</c:v>
                </c:pt>
                <c:pt idx="96">
                  <c:v>95.657894736842124</c:v>
                </c:pt>
              </c:numCache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0-8922-4BCB-8453-E011B0ABE0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78866431"/>
        <c:axId val="878858271"/>
        <c:extLst/>
      </c:lineChart>
      <c:dateAx>
        <c:axId val="878866431"/>
        <c:scaling>
          <c:orientation val="minMax"/>
        </c:scaling>
        <c:delete val="0"/>
        <c:axPos val="b"/>
        <c:minorGridlines>
          <c:spPr>
            <a:ln w="9525" cap="flat" cmpd="sng" algn="ctr">
              <a:noFill/>
              <a:round/>
            </a:ln>
            <a:effectLst/>
          </c:spPr>
        </c:minorGridlines>
        <c:numFmt formatCode="[$-409]d\-mmm;@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878858271"/>
        <c:crosses val="autoZero"/>
        <c:auto val="1"/>
        <c:lblOffset val="100"/>
        <c:baseTimeUnit val="days"/>
        <c:majorUnit val="14"/>
        <c:majorTimeUnit val="days"/>
      </c:dateAx>
      <c:valAx>
        <c:axId val="878858271"/>
        <c:scaling>
          <c:orientation val="minMax"/>
          <c:max val="120"/>
          <c:min val="85"/>
        </c:scaling>
        <c:delete val="1"/>
        <c:axPos val="l"/>
        <c:numFmt formatCode="General" sourceLinked="1"/>
        <c:majorTickMark val="none"/>
        <c:minorTickMark val="none"/>
        <c:tickLblPos val="nextTo"/>
        <c:crossAx val="87886643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lang="en-US"/>
      </a:pPr>
      <a:endParaRPr lang="es-MX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717420915409957E-3"/>
          <c:y val="9.9518417774933254E-2"/>
          <c:w val="0.93086446391379885"/>
          <c:h val="0.6180376948195013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Sheet1!$D$15</c:f>
              <c:strCache>
                <c:ptCount val="1"/>
                <c:pt idx="0">
                  <c:v>Production</c:v>
                </c:pt>
              </c:strCache>
              <c:extLst xmlns:c15="http://schemas.microsoft.com/office/drawing/2012/chart"/>
            </c:strRef>
          </c:tx>
          <c:spPr>
            <a:solidFill>
              <a:schemeClr val="accent6">
                <a:lumMod val="50000"/>
              </a:schemeClr>
            </a:solidFill>
            <a:ln>
              <a:noFill/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chemeClr val="accent6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44E-443B-9641-6A44387E1AB0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6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44E-443B-9641-6A44387E1AB0}"/>
              </c:ext>
            </c:extLst>
          </c:dPt>
          <c:dPt>
            <c:idx val="10"/>
            <c:invertIfNegative val="0"/>
            <c:bubble3D val="0"/>
            <c:spPr>
              <a:pattFill prst="dkUpDiag">
                <a:fgClr>
                  <a:schemeClr val="accent6">
                    <a:lumMod val="50000"/>
                  </a:schemeClr>
                </a:fgClr>
                <a:bgClr>
                  <a:schemeClr val="bg1"/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244E-443B-9641-6A44387E1AB0}"/>
              </c:ext>
            </c:extLst>
          </c:dPt>
          <c:cat>
            <c:strRef>
              <c:f>Sheet1!$C$16:$C$29</c:f>
              <c:strCache>
                <c:ptCount val="11"/>
                <c:pt idx="0">
                  <c:v>2015/16</c:v>
                </c:pt>
                <c:pt idx="1">
                  <c:v>2016/17</c:v>
                </c:pt>
                <c:pt idx="2">
                  <c:v>2017/18</c:v>
                </c:pt>
                <c:pt idx="3">
                  <c:v>2018/19</c:v>
                </c:pt>
                <c:pt idx="4">
                  <c:v>2019/20</c:v>
                </c:pt>
                <c:pt idx="5">
                  <c:v>2020/21</c:v>
                </c:pt>
                <c:pt idx="6">
                  <c:v>2021/22</c:v>
                </c:pt>
                <c:pt idx="7">
                  <c:v>2022/23</c:v>
                </c:pt>
                <c:pt idx="8">
                  <c:v>2023/24</c:v>
                </c:pt>
                <c:pt idx="9">
                  <c:v>2024/25</c:v>
                </c:pt>
                <c:pt idx="10">
                  <c:v>2025/26</c:v>
                </c:pt>
              </c:strCache>
              <c:extLst xmlns:c15="http://schemas.microsoft.com/office/drawing/2012/chart"/>
            </c:strRef>
          </c:cat>
          <c:val>
            <c:numRef>
              <c:f>Sheet1!$D$16:$D$29</c:f>
              <c:numCache>
                <c:formatCode>General</c:formatCode>
                <c:ptCount val="11"/>
                <c:pt idx="0">
                  <c:v>96996</c:v>
                </c:pt>
                <c:pt idx="1">
                  <c:v>105079</c:v>
                </c:pt>
                <c:pt idx="2">
                  <c:v>121630</c:v>
                </c:pt>
                <c:pt idx="3">
                  <c:v>113708</c:v>
                </c:pt>
                <c:pt idx="4">
                  <c:v>118450</c:v>
                </c:pt>
                <c:pt idx="5">
                  <c:v>113605</c:v>
                </c:pt>
                <c:pt idx="6">
                  <c:v>114179</c:v>
                </c:pt>
                <c:pt idx="7">
                  <c:v>116182</c:v>
                </c:pt>
                <c:pt idx="8">
                  <c:v>113029</c:v>
                </c:pt>
                <c:pt idx="9">
                  <c:v>121070</c:v>
                </c:pt>
                <c:pt idx="10">
                  <c:v>117810</c:v>
                </c:pt>
              </c:numCache>
              <c:extLst xmlns:c15="http://schemas.microsoft.com/office/drawing/2012/chart"/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6-244E-443B-9641-6A44387E1AB0}"/>
            </c:ext>
          </c:extLst>
        </c:ser>
        <c:ser>
          <c:idx val="1"/>
          <c:order val="1"/>
          <c:tx>
            <c:strRef>
              <c:f>Sheet1!$E$15</c:f>
              <c:strCache>
                <c:ptCount val="1"/>
                <c:pt idx="0">
                  <c:v>Consumption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244E-443B-9641-6A44387E1AB0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244E-443B-9641-6A44387E1AB0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244E-443B-9641-6A44387E1AB0}"/>
              </c:ext>
            </c:extLst>
          </c:dPt>
          <c:cat>
            <c:strRef>
              <c:f>Sheet1!$C$16:$C$29</c:f>
              <c:strCache>
                <c:ptCount val="11"/>
                <c:pt idx="0">
                  <c:v>2015/16</c:v>
                </c:pt>
                <c:pt idx="1">
                  <c:v>2016/17</c:v>
                </c:pt>
                <c:pt idx="2">
                  <c:v>2017/18</c:v>
                </c:pt>
                <c:pt idx="3">
                  <c:v>2018/19</c:v>
                </c:pt>
                <c:pt idx="4">
                  <c:v>2019/20</c:v>
                </c:pt>
                <c:pt idx="5">
                  <c:v>2020/21</c:v>
                </c:pt>
                <c:pt idx="6">
                  <c:v>2021/22</c:v>
                </c:pt>
                <c:pt idx="7">
                  <c:v>2022/23</c:v>
                </c:pt>
                <c:pt idx="8">
                  <c:v>2023/24</c:v>
                </c:pt>
                <c:pt idx="9">
                  <c:v>2024/25</c:v>
                </c:pt>
                <c:pt idx="10">
                  <c:v>2025/26</c:v>
                </c:pt>
              </c:strCache>
              <c:extLst/>
            </c:strRef>
          </c:cat>
          <c:val>
            <c:numRef>
              <c:f>Sheet1!$E$16:$E$29</c:f>
              <c:numCache>
                <c:formatCode>General</c:formatCode>
                <c:ptCount val="11"/>
                <c:pt idx="0">
                  <c:v>113527</c:v>
                </c:pt>
                <c:pt idx="1">
                  <c:v>116592</c:v>
                </c:pt>
                <c:pt idx="2">
                  <c:v>123012</c:v>
                </c:pt>
                <c:pt idx="3">
                  <c:v>118990</c:v>
                </c:pt>
                <c:pt idx="4">
                  <c:v>105218</c:v>
                </c:pt>
                <c:pt idx="5">
                  <c:v>124533</c:v>
                </c:pt>
                <c:pt idx="6">
                  <c:v>115753</c:v>
                </c:pt>
                <c:pt idx="7">
                  <c:v>112641</c:v>
                </c:pt>
                <c:pt idx="8">
                  <c:v>113825</c:v>
                </c:pt>
                <c:pt idx="9">
                  <c:v>116680</c:v>
                </c:pt>
                <c:pt idx="10" formatCode="#,##0">
                  <c:v>118080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D-244E-443B-9641-6A44387E1A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60723456"/>
        <c:axId val="760735936"/>
        <c:extLst>
          <c:ext xmlns:c15="http://schemas.microsoft.com/office/drawing/2012/chart" uri="{02D57815-91ED-43cb-92C2-25804820EDAC}">
            <c15:filteredBarSeries>
              <c15:ser>
                <c:idx val="2"/>
                <c:order val="2"/>
                <c:tx>
                  <c:strRef>
                    <c:extLst>
                      <c:ext uri="{02D57815-91ED-43cb-92C2-25804820EDAC}">
                        <c15:formulaRef>
                          <c15:sqref>Sheet1!$F$15</c15:sqref>
                        </c15:formulaRef>
                      </c:ext>
                    </c:extLst>
                    <c:strCache>
                      <c:ptCount val="1"/>
                      <c:pt idx="0">
                        <c:v>World less</c:v>
                      </c:pt>
                    </c:strCache>
                  </c:strRef>
                </c:tx>
                <c:spPr>
                  <a:solidFill>
                    <a:schemeClr val="accent6">
                      <a:lumMod val="5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Sheet1!$C$16:$C$29</c15:sqref>
                        </c15:formulaRef>
                      </c:ext>
                    </c:extLst>
                    <c:strCache>
                      <c:ptCount val="11"/>
                      <c:pt idx="0">
                        <c:v>2015/16</c:v>
                      </c:pt>
                      <c:pt idx="1">
                        <c:v>2016/17</c:v>
                      </c:pt>
                      <c:pt idx="2">
                        <c:v>2017/18</c:v>
                      </c:pt>
                      <c:pt idx="3">
                        <c:v>2018/19</c:v>
                      </c:pt>
                      <c:pt idx="4">
                        <c:v>2019/20</c:v>
                      </c:pt>
                      <c:pt idx="5">
                        <c:v>2020/21</c:v>
                      </c:pt>
                      <c:pt idx="6">
                        <c:v>2021/22</c:v>
                      </c:pt>
                      <c:pt idx="7">
                        <c:v>2022/23</c:v>
                      </c:pt>
                      <c:pt idx="8">
                        <c:v>2023/24</c:v>
                      </c:pt>
                      <c:pt idx="9">
                        <c:v>2024/25</c:v>
                      </c:pt>
                      <c:pt idx="10">
                        <c:v>2025/26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Sheet1!$F$16:$F$29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-16531</c:v>
                      </c:pt>
                      <c:pt idx="1">
                        <c:v>-11513</c:v>
                      </c:pt>
                      <c:pt idx="2">
                        <c:v>-1382</c:v>
                      </c:pt>
                      <c:pt idx="3">
                        <c:v>-5282</c:v>
                      </c:pt>
                      <c:pt idx="4">
                        <c:v>13232</c:v>
                      </c:pt>
                      <c:pt idx="5">
                        <c:v>-10928</c:v>
                      </c:pt>
                      <c:pt idx="6">
                        <c:v>-1574</c:v>
                      </c:pt>
                      <c:pt idx="7">
                        <c:v>3541</c:v>
                      </c:pt>
                      <c:pt idx="8">
                        <c:v>-796</c:v>
                      </c:pt>
                      <c:pt idx="9">
                        <c:v>4390</c:v>
                      </c:pt>
                      <c:pt idx="10">
                        <c:v>-270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E-244E-443B-9641-6A44387E1AB0}"/>
                  </c:ext>
                </c:extLst>
              </c15:ser>
            </c15:filteredBarSeries>
          </c:ext>
        </c:extLst>
      </c:barChart>
      <c:catAx>
        <c:axId val="760723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36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60735936"/>
        <c:crosses val="autoZero"/>
        <c:auto val="1"/>
        <c:lblAlgn val="ctr"/>
        <c:lblOffset val="100"/>
        <c:noMultiLvlLbl val="0"/>
      </c:catAx>
      <c:valAx>
        <c:axId val="760735936"/>
        <c:scaling>
          <c:orientation val="minMax"/>
          <c:max val="125000"/>
          <c:min val="90000"/>
        </c:scaling>
        <c:delete val="0"/>
        <c:axPos val="l"/>
        <c:numFmt formatCode="#,##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60723456"/>
        <c:crosses val="autoZero"/>
        <c:crossBetween val="between"/>
        <c:dispUnits>
          <c:builtInUnit val="thousand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</c:dispUnitsLbl>
        </c:dispUnits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2206394285879347"/>
          <c:y val="0.90574410999643096"/>
          <c:w val="0.35587201363349924"/>
          <c:h val="9.42558900035690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717420915409957E-3"/>
          <c:y val="9.9518417774933254E-2"/>
          <c:w val="0.93086446391379885"/>
          <c:h val="0.6180376948195013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Sheet1!$D$15</c:f>
              <c:strCache>
                <c:ptCount val="1"/>
                <c:pt idx="0">
                  <c:v>Production</c:v>
                </c:pt>
              </c:strCache>
              <c:extLst xmlns:c15="http://schemas.microsoft.com/office/drawing/2012/chart"/>
            </c:strRef>
          </c:tx>
          <c:spPr>
            <a:solidFill>
              <a:schemeClr val="accent6">
                <a:lumMod val="50000"/>
              </a:schemeClr>
            </a:solidFill>
            <a:ln>
              <a:noFill/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chemeClr val="accent6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E1D-43BF-88BD-3E94E4C4AE3F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6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0CA8-48A0-BC68-B0F29A83F1DC}"/>
              </c:ext>
            </c:extLst>
          </c:dPt>
          <c:dPt>
            <c:idx val="10"/>
            <c:invertIfNegative val="0"/>
            <c:bubble3D val="0"/>
            <c:spPr>
              <a:pattFill prst="dkUpDiag">
                <a:fgClr>
                  <a:schemeClr val="accent6">
                    <a:lumMod val="50000"/>
                  </a:schemeClr>
                </a:fgClr>
                <a:bgClr>
                  <a:schemeClr val="bg1"/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C48-4AE6-BCC1-E17A7895774E}"/>
              </c:ext>
            </c:extLst>
          </c:dPt>
          <c:cat>
            <c:strRef>
              <c:f>Sheet1!$C$16:$C$29</c:f>
              <c:strCache>
                <c:ptCount val="11"/>
                <c:pt idx="0">
                  <c:v>2015/16</c:v>
                </c:pt>
                <c:pt idx="1">
                  <c:v>2016/17</c:v>
                </c:pt>
                <c:pt idx="2">
                  <c:v>2017/18</c:v>
                </c:pt>
                <c:pt idx="3">
                  <c:v>2018/19</c:v>
                </c:pt>
                <c:pt idx="4">
                  <c:v>2019/20</c:v>
                </c:pt>
                <c:pt idx="5">
                  <c:v>2020/21</c:v>
                </c:pt>
                <c:pt idx="6">
                  <c:v>2021/22</c:v>
                </c:pt>
                <c:pt idx="7">
                  <c:v>2022/23</c:v>
                </c:pt>
                <c:pt idx="8">
                  <c:v>2023/24</c:v>
                </c:pt>
                <c:pt idx="9">
                  <c:v>2024/25</c:v>
                </c:pt>
                <c:pt idx="10">
                  <c:v>2025/26</c:v>
                </c:pt>
              </c:strCache>
              <c:extLst xmlns:c15="http://schemas.microsoft.com/office/drawing/2012/chart"/>
            </c:strRef>
          </c:cat>
          <c:val>
            <c:numRef>
              <c:f>Sheet1!$D$16:$D$29</c:f>
              <c:numCache>
                <c:formatCode>General</c:formatCode>
                <c:ptCount val="11"/>
                <c:pt idx="0">
                  <c:v>96996</c:v>
                </c:pt>
                <c:pt idx="1">
                  <c:v>105079</c:v>
                </c:pt>
                <c:pt idx="2">
                  <c:v>121630</c:v>
                </c:pt>
                <c:pt idx="3">
                  <c:v>113708</c:v>
                </c:pt>
                <c:pt idx="4">
                  <c:v>118450</c:v>
                </c:pt>
                <c:pt idx="5">
                  <c:v>113605</c:v>
                </c:pt>
                <c:pt idx="6">
                  <c:v>114179</c:v>
                </c:pt>
                <c:pt idx="7">
                  <c:v>116182</c:v>
                </c:pt>
                <c:pt idx="8">
                  <c:v>113029</c:v>
                </c:pt>
                <c:pt idx="9">
                  <c:v>121070</c:v>
                </c:pt>
                <c:pt idx="10">
                  <c:v>117810</c:v>
                </c:pt>
              </c:numCache>
              <c:extLst xmlns:c15="http://schemas.microsoft.com/office/drawing/2012/chart"/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0-AE1D-43BF-88BD-3E94E4C4AE3F}"/>
            </c:ext>
          </c:extLst>
        </c:ser>
        <c:ser>
          <c:idx val="1"/>
          <c:order val="1"/>
          <c:tx>
            <c:strRef>
              <c:f>Sheet1!$E$15</c:f>
              <c:strCache>
                <c:ptCount val="1"/>
                <c:pt idx="0">
                  <c:v>Consumption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AE1D-43BF-88BD-3E94E4C4AE3F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0CA8-48A0-BC68-B0F29A83F1DC}"/>
              </c:ext>
            </c:extLst>
          </c:dPt>
          <c:dPt>
            <c:idx val="10"/>
            <c:invertIfNegative val="0"/>
            <c:bubble3D val="0"/>
            <c:spPr>
              <a:pattFill prst="dkUpDiag">
                <a:fgClr>
                  <a:schemeClr val="accent2"/>
                </a:fgClr>
                <a:bgClr>
                  <a:schemeClr val="bg1"/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4C48-4AE6-BCC1-E17A7895774E}"/>
              </c:ext>
            </c:extLst>
          </c:dPt>
          <c:cat>
            <c:strRef>
              <c:f>Sheet1!$C$16:$C$29</c:f>
              <c:strCache>
                <c:ptCount val="11"/>
                <c:pt idx="0">
                  <c:v>2015/16</c:v>
                </c:pt>
                <c:pt idx="1">
                  <c:v>2016/17</c:v>
                </c:pt>
                <c:pt idx="2">
                  <c:v>2017/18</c:v>
                </c:pt>
                <c:pt idx="3">
                  <c:v>2018/19</c:v>
                </c:pt>
                <c:pt idx="4">
                  <c:v>2019/20</c:v>
                </c:pt>
                <c:pt idx="5">
                  <c:v>2020/21</c:v>
                </c:pt>
                <c:pt idx="6">
                  <c:v>2021/22</c:v>
                </c:pt>
                <c:pt idx="7">
                  <c:v>2022/23</c:v>
                </c:pt>
                <c:pt idx="8">
                  <c:v>2023/24</c:v>
                </c:pt>
                <c:pt idx="9">
                  <c:v>2024/25</c:v>
                </c:pt>
                <c:pt idx="10">
                  <c:v>2025/26</c:v>
                </c:pt>
              </c:strCache>
              <c:extLst/>
            </c:strRef>
          </c:cat>
          <c:val>
            <c:numRef>
              <c:f>Sheet1!$E$16:$E$29</c:f>
              <c:numCache>
                <c:formatCode>General</c:formatCode>
                <c:ptCount val="11"/>
                <c:pt idx="0">
                  <c:v>113527</c:v>
                </c:pt>
                <c:pt idx="1">
                  <c:v>116592</c:v>
                </c:pt>
                <c:pt idx="2">
                  <c:v>123012</c:v>
                </c:pt>
                <c:pt idx="3">
                  <c:v>118990</c:v>
                </c:pt>
                <c:pt idx="4">
                  <c:v>105218</c:v>
                </c:pt>
                <c:pt idx="5">
                  <c:v>124533</c:v>
                </c:pt>
                <c:pt idx="6">
                  <c:v>115753</c:v>
                </c:pt>
                <c:pt idx="7">
                  <c:v>112641</c:v>
                </c:pt>
                <c:pt idx="8">
                  <c:v>113825</c:v>
                </c:pt>
                <c:pt idx="9">
                  <c:v>116680</c:v>
                </c:pt>
                <c:pt idx="10" formatCode="#,##0">
                  <c:v>118080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AE1D-43BF-88BD-3E94E4C4AE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60723456"/>
        <c:axId val="760735936"/>
        <c:extLst>
          <c:ext xmlns:c15="http://schemas.microsoft.com/office/drawing/2012/chart" uri="{02D57815-91ED-43cb-92C2-25804820EDAC}">
            <c15:filteredBarSeries>
              <c15:ser>
                <c:idx val="2"/>
                <c:order val="2"/>
                <c:tx>
                  <c:strRef>
                    <c:extLst>
                      <c:ext uri="{02D57815-91ED-43cb-92C2-25804820EDAC}">
                        <c15:formulaRef>
                          <c15:sqref>Sheet1!$F$15</c15:sqref>
                        </c15:formulaRef>
                      </c:ext>
                    </c:extLst>
                    <c:strCache>
                      <c:ptCount val="1"/>
                      <c:pt idx="0">
                        <c:v>World less</c:v>
                      </c:pt>
                    </c:strCache>
                  </c:strRef>
                </c:tx>
                <c:spPr>
                  <a:solidFill>
                    <a:schemeClr val="accent6">
                      <a:lumMod val="5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Sheet1!$C$16:$C$29</c15:sqref>
                        </c15:formulaRef>
                      </c:ext>
                    </c:extLst>
                    <c:strCache>
                      <c:ptCount val="11"/>
                      <c:pt idx="0">
                        <c:v>2015/16</c:v>
                      </c:pt>
                      <c:pt idx="1">
                        <c:v>2016/17</c:v>
                      </c:pt>
                      <c:pt idx="2">
                        <c:v>2017/18</c:v>
                      </c:pt>
                      <c:pt idx="3">
                        <c:v>2018/19</c:v>
                      </c:pt>
                      <c:pt idx="4">
                        <c:v>2019/20</c:v>
                      </c:pt>
                      <c:pt idx="5">
                        <c:v>2020/21</c:v>
                      </c:pt>
                      <c:pt idx="6">
                        <c:v>2021/22</c:v>
                      </c:pt>
                      <c:pt idx="7">
                        <c:v>2022/23</c:v>
                      </c:pt>
                      <c:pt idx="8">
                        <c:v>2023/24</c:v>
                      </c:pt>
                      <c:pt idx="9">
                        <c:v>2024/25</c:v>
                      </c:pt>
                      <c:pt idx="10">
                        <c:v>2025/26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Sheet1!$F$16:$F$29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-16531</c:v>
                      </c:pt>
                      <c:pt idx="1">
                        <c:v>-11513</c:v>
                      </c:pt>
                      <c:pt idx="2">
                        <c:v>-1382</c:v>
                      </c:pt>
                      <c:pt idx="3">
                        <c:v>-5282</c:v>
                      </c:pt>
                      <c:pt idx="4">
                        <c:v>13232</c:v>
                      </c:pt>
                      <c:pt idx="5">
                        <c:v>-10928</c:v>
                      </c:pt>
                      <c:pt idx="6">
                        <c:v>-1574</c:v>
                      </c:pt>
                      <c:pt idx="7">
                        <c:v>3541</c:v>
                      </c:pt>
                      <c:pt idx="8">
                        <c:v>-796</c:v>
                      </c:pt>
                      <c:pt idx="9">
                        <c:v>4390</c:v>
                      </c:pt>
                      <c:pt idx="10">
                        <c:v>-270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2-AE1D-43BF-88BD-3E94E4C4AE3F}"/>
                  </c:ext>
                </c:extLst>
              </c15:ser>
            </c15:filteredBarSeries>
          </c:ext>
        </c:extLst>
      </c:barChart>
      <c:catAx>
        <c:axId val="760723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36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60735936"/>
        <c:crosses val="autoZero"/>
        <c:auto val="1"/>
        <c:lblAlgn val="ctr"/>
        <c:lblOffset val="100"/>
        <c:noMultiLvlLbl val="0"/>
      </c:catAx>
      <c:valAx>
        <c:axId val="760735936"/>
        <c:scaling>
          <c:orientation val="minMax"/>
          <c:max val="125000"/>
          <c:min val="90000"/>
        </c:scaling>
        <c:delete val="0"/>
        <c:axPos val="l"/>
        <c:numFmt formatCode="#,##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60723456"/>
        <c:crosses val="autoZero"/>
        <c:crossBetween val="between"/>
        <c:dispUnits>
          <c:builtInUnit val="thousand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</c:dispUnitsLbl>
        </c:dispUnits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2206394285879347"/>
          <c:y val="0.90574410999643096"/>
          <c:w val="0.35587201363349924"/>
          <c:h val="9.42558900035690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4230973057516866E-2"/>
          <c:y val="2.4947863648667707E-2"/>
          <c:w val="0.93076251870702931"/>
          <c:h val="0.82432870873412556"/>
        </c:manualLayout>
      </c:layout>
      <c:lineChart>
        <c:grouping val="standard"/>
        <c:varyColors val="0"/>
        <c:ser>
          <c:idx val="0"/>
          <c:order val="0"/>
          <c:tx>
            <c:strRef>
              <c:f>Sheet1!$J$3</c:f>
              <c:strCache>
                <c:ptCount val="1"/>
                <c:pt idx="0">
                  <c:v>NY Nearby</c:v>
                </c:pt>
              </c:strCache>
            </c:strRef>
          </c:tx>
          <c:spPr>
            <a:ln w="2857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Sheet1!$I$4:$I$466</c:f>
              <c:numCache>
                <c:formatCode>m/d/yyyy</c:formatCode>
                <c:ptCount val="463"/>
                <c:pt idx="0">
                  <c:v>45139</c:v>
                </c:pt>
                <c:pt idx="1">
                  <c:v>45140</c:v>
                </c:pt>
                <c:pt idx="2">
                  <c:v>45141</c:v>
                </c:pt>
                <c:pt idx="3">
                  <c:v>45142</c:v>
                </c:pt>
                <c:pt idx="4">
                  <c:v>45145</c:v>
                </c:pt>
                <c:pt idx="5">
                  <c:v>45146</c:v>
                </c:pt>
                <c:pt idx="6">
                  <c:v>45147</c:v>
                </c:pt>
                <c:pt idx="7">
                  <c:v>45148</c:v>
                </c:pt>
                <c:pt idx="8">
                  <c:v>45149</c:v>
                </c:pt>
                <c:pt idx="9">
                  <c:v>45152</c:v>
                </c:pt>
                <c:pt idx="10">
                  <c:v>45153</c:v>
                </c:pt>
                <c:pt idx="11">
                  <c:v>45154</c:v>
                </c:pt>
                <c:pt idx="12">
                  <c:v>45155</c:v>
                </c:pt>
                <c:pt idx="13">
                  <c:v>45156</c:v>
                </c:pt>
                <c:pt idx="14">
                  <c:v>45159</c:v>
                </c:pt>
                <c:pt idx="15">
                  <c:v>45160</c:v>
                </c:pt>
                <c:pt idx="16">
                  <c:v>45161</c:v>
                </c:pt>
                <c:pt idx="17">
                  <c:v>45162</c:v>
                </c:pt>
                <c:pt idx="18">
                  <c:v>45163</c:v>
                </c:pt>
                <c:pt idx="19">
                  <c:v>45166</c:v>
                </c:pt>
                <c:pt idx="20">
                  <c:v>45167</c:v>
                </c:pt>
                <c:pt idx="21">
                  <c:v>45168</c:v>
                </c:pt>
                <c:pt idx="22">
                  <c:v>45169</c:v>
                </c:pt>
                <c:pt idx="23">
                  <c:v>45170</c:v>
                </c:pt>
                <c:pt idx="24">
                  <c:v>45173</c:v>
                </c:pt>
                <c:pt idx="25">
                  <c:v>45174</c:v>
                </c:pt>
                <c:pt idx="26">
                  <c:v>45175</c:v>
                </c:pt>
                <c:pt idx="27">
                  <c:v>45176</c:v>
                </c:pt>
                <c:pt idx="28">
                  <c:v>45177</c:v>
                </c:pt>
                <c:pt idx="29">
                  <c:v>45180</c:v>
                </c:pt>
                <c:pt idx="30">
                  <c:v>45181</c:v>
                </c:pt>
                <c:pt idx="31">
                  <c:v>45182</c:v>
                </c:pt>
                <c:pt idx="32">
                  <c:v>45183</c:v>
                </c:pt>
                <c:pt idx="33">
                  <c:v>45184</c:v>
                </c:pt>
                <c:pt idx="34">
                  <c:v>45187</c:v>
                </c:pt>
                <c:pt idx="35">
                  <c:v>45188</c:v>
                </c:pt>
                <c:pt idx="36">
                  <c:v>45189</c:v>
                </c:pt>
                <c:pt idx="37">
                  <c:v>45190</c:v>
                </c:pt>
                <c:pt idx="38">
                  <c:v>45191</c:v>
                </c:pt>
                <c:pt idx="39">
                  <c:v>45194</c:v>
                </c:pt>
                <c:pt idx="40">
                  <c:v>45195</c:v>
                </c:pt>
                <c:pt idx="41">
                  <c:v>45196</c:v>
                </c:pt>
                <c:pt idx="42">
                  <c:v>45197</c:v>
                </c:pt>
                <c:pt idx="43">
                  <c:v>45198</c:v>
                </c:pt>
                <c:pt idx="44">
                  <c:v>45201</c:v>
                </c:pt>
                <c:pt idx="45">
                  <c:v>45202</c:v>
                </c:pt>
                <c:pt idx="46">
                  <c:v>45203</c:v>
                </c:pt>
                <c:pt idx="47">
                  <c:v>45204</c:v>
                </c:pt>
                <c:pt idx="48">
                  <c:v>45205</c:v>
                </c:pt>
                <c:pt idx="49">
                  <c:v>45208</c:v>
                </c:pt>
                <c:pt idx="50">
                  <c:v>45209</c:v>
                </c:pt>
                <c:pt idx="51">
                  <c:v>45210</c:v>
                </c:pt>
                <c:pt idx="52">
                  <c:v>45211</c:v>
                </c:pt>
                <c:pt idx="53">
                  <c:v>45212</c:v>
                </c:pt>
                <c:pt idx="54">
                  <c:v>45215</c:v>
                </c:pt>
                <c:pt idx="55">
                  <c:v>45216</c:v>
                </c:pt>
                <c:pt idx="56">
                  <c:v>45217</c:v>
                </c:pt>
                <c:pt idx="57">
                  <c:v>45218</c:v>
                </c:pt>
                <c:pt idx="58">
                  <c:v>45219</c:v>
                </c:pt>
                <c:pt idx="59">
                  <c:v>45222</c:v>
                </c:pt>
                <c:pt idx="60">
                  <c:v>45223</c:v>
                </c:pt>
                <c:pt idx="61">
                  <c:v>45224</c:v>
                </c:pt>
                <c:pt idx="62">
                  <c:v>45225</c:v>
                </c:pt>
                <c:pt idx="63">
                  <c:v>45226</c:v>
                </c:pt>
                <c:pt idx="64">
                  <c:v>45229</c:v>
                </c:pt>
                <c:pt idx="65">
                  <c:v>45230</c:v>
                </c:pt>
                <c:pt idx="66">
                  <c:v>45231</c:v>
                </c:pt>
                <c:pt idx="67">
                  <c:v>45232</c:v>
                </c:pt>
                <c:pt idx="68">
                  <c:v>45233</c:v>
                </c:pt>
                <c:pt idx="69">
                  <c:v>45236</c:v>
                </c:pt>
                <c:pt idx="70">
                  <c:v>45237</c:v>
                </c:pt>
                <c:pt idx="71">
                  <c:v>45238</c:v>
                </c:pt>
                <c:pt idx="72">
                  <c:v>45239</c:v>
                </c:pt>
                <c:pt idx="73">
                  <c:v>45240</c:v>
                </c:pt>
                <c:pt idx="74">
                  <c:v>45243</c:v>
                </c:pt>
                <c:pt idx="75">
                  <c:v>45244</c:v>
                </c:pt>
                <c:pt idx="76">
                  <c:v>45245</c:v>
                </c:pt>
                <c:pt idx="77">
                  <c:v>45246</c:v>
                </c:pt>
                <c:pt idx="78">
                  <c:v>45247</c:v>
                </c:pt>
                <c:pt idx="79">
                  <c:v>45250</c:v>
                </c:pt>
                <c:pt idx="80">
                  <c:v>45251</c:v>
                </c:pt>
                <c:pt idx="81">
                  <c:v>45252</c:v>
                </c:pt>
                <c:pt idx="82">
                  <c:v>45253</c:v>
                </c:pt>
                <c:pt idx="83">
                  <c:v>45254</c:v>
                </c:pt>
                <c:pt idx="84">
                  <c:v>45257</c:v>
                </c:pt>
                <c:pt idx="85">
                  <c:v>45258</c:v>
                </c:pt>
                <c:pt idx="86">
                  <c:v>45259</c:v>
                </c:pt>
                <c:pt idx="87">
                  <c:v>45260</c:v>
                </c:pt>
                <c:pt idx="88">
                  <c:v>45261</c:v>
                </c:pt>
                <c:pt idx="89">
                  <c:v>45264</c:v>
                </c:pt>
                <c:pt idx="90">
                  <c:v>45265</c:v>
                </c:pt>
                <c:pt idx="91">
                  <c:v>45266</c:v>
                </c:pt>
                <c:pt idx="92">
                  <c:v>45267</c:v>
                </c:pt>
                <c:pt idx="93">
                  <c:v>45268</c:v>
                </c:pt>
                <c:pt idx="94">
                  <c:v>45271</c:v>
                </c:pt>
                <c:pt idx="95">
                  <c:v>45272</c:v>
                </c:pt>
                <c:pt idx="96">
                  <c:v>45273</c:v>
                </c:pt>
                <c:pt idx="97">
                  <c:v>45274</c:v>
                </c:pt>
                <c:pt idx="98">
                  <c:v>45275</c:v>
                </c:pt>
                <c:pt idx="99">
                  <c:v>45278</c:v>
                </c:pt>
                <c:pt idx="100">
                  <c:v>45279</c:v>
                </c:pt>
                <c:pt idx="101">
                  <c:v>45280</c:v>
                </c:pt>
                <c:pt idx="102">
                  <c:v>45281</c:v>
                </c:pt>
                <c:pt idx="103">
                  <c:v>45282</c:v>
                </c:pt>
                <c:pt idx="104">
                  <c:v>45285</c:v>
                </c:pt>
                <c:pt idx="105">
                  <c:v>45286</c:v>
                </c:pt>
                <c:pt idx="106">
                  <c:v>45287</c:v>
                </c:pt>
                <c:pt idx="107">
                  <c:v>45288</c:v>
                </c:pt>
                <c:pt idx="108">
                  <c:v>45289</c:v>
                </c:pt>
                <c:pt idx="109">
                  <c:v>45292</c:v>
                </c:pt>
                <c:pt idx="110">
                  <c:v>45293</c:v>
                </c:pt>
                <c:pt idx="111">
                  <c:v>45294</c:v>
                </c:pt>
                <c:pt idx="112">
                  <c:v>45295</c:v>
                </c:pt>
                <c:pt idx="113">
                  <c:v>45296</c:v>
                </c:pt>
                <c:pt idx="114">
                  <c:v>45299</c:v>
                </c:pt>
                <c:pt idx="115">
                  <c:v>45300</c:v>
                </c:pt>
                <c:pt idx="116">
                  <c:v>45301</c:v>
                </c:pt>
                <c:pt idx="117">
                  <c:v>45302</c:v>
                </c:pt>
                <c:pt idx="118">
                  <c:v>45303</c:v>
                </c:pt>
                <c:pt idx="119">
                  <c:v>45306</c:v>
                </c:pt>
                <c:pt idx="120">
                  <c:v>45307</c:v>
                </c:pt>
                <c:pt idx="121">
                  <c:v>45308</c:v>
                </c:pt>
                <c:pt idx="122">
                  <c:v>45309</c:v>
                </c:pt>
                <c:pt idx="123">
                  <c:v>45310</c:v>
                </c:pt>
                <c:pt idx="124">
                  <c:v>45313</c:v>
                </c:pt>
                <c:pt idx="125">
                  <c:v>45314</c:v>
                </c:pt>
                <c:pt idx="126">
                  <c:v>45315</c:v>
                </c:pt>
                <c:pt idx="127">
                  <c:v>45316</c:v>
                </c:pt>
                <c:pt idx="128">
                  <c:v>45317</c:v>
                </c:pt>
                <c:pt idx="129">
                  <c:v>45320</c:v>
                </c:pt>
                <c:pt idx="130">
                  <c:v>45321</c:v>
                </c:pt>
                <c:pt idx="131">
                  <c:v>45322</c:v>
                </c:pt>
                <c:pt idx="132">
                  <c:v>45323</c:v>
                </c:pt>
                <c:pt idx="133">
                  <c:v>45324</c:v>
                </c:pt>
                <c:pt idx="134">
                  <c:v>45327</c:v>
                </c:pt>
                <c:pt idx="135">
                  <c:v>45328</c:v>
                </c:pt>
                <c:pt idx="136">
                  <c:v>45329</c:v>
                </c:pt>
                <c:pt idx="137">
                  <c:v>45330</c:v>
                </c:pt>
                <c:pt idx="138">
                  <c:v>45331</c:v>
                </c:pt>
                <c:pt idx="139">
                  <c:v>45334</c:v>
                </c:pt>
                <c:pt idx="140">
                  <c:v>45335</c:v>
                </c:pt>
                <c:pt idx="141">
                  <c:v>45336</c:v>
                </c:pt>
                <c:pt idx="142">
                  <c:v>45337</c:v>
                </c:pt>
                <c:pt idx="143">
                  <c:v>45338</c:v>
                </c:pt>
                <c:pt idx="144">
                  <c:v>45341</c:v>
                </c:pt>
                <c:pt idx="145">
                  <c:v>45342</c:v>
                </c:pt>
                <c:pt idx="146">
                  <c:v>45343</c:v>
                </c:pt>
                <c:pt idx="147">
                  <c:v>45344</c:v>
                </c:pt>
                <c:pt idx="148">
                  <c:v>45345</c:v>
                </c:pt>
                <c:pt idx="149">
                  <c:v>45348</c:v>
                </c:pt>
                <c:pt idx="150">
                  <c:v>45349</c:v>
                </c:pt>
                <c:pt idx="151">
                  <c:v>45350</c:v>
                </c:pt>
                <c:pt idx="152">
                  <c:v>45351</c:v>
                </c:pt>
                <c:pt idx="153">
                  <c:v>45352</c:v>
                </c:pt>
                <c:pt idx="154">
                  <c:v>45355</c:v>
                </c:pt>
                <c:pt idx="155">
                  <c:v>45356</c:v>
                </c:pt>
                <c:pt idx="156">
                  <c:v>45357</c:v>
                </c:pt>
                <c:pt idx="157">
                  <c:v>45358</c:v>
                </c:pt>
                <c:pt idx="158">
                  <c:v>45359</c:v>
                </c:pt>
                <c:pt idx="159">
                  <c:v>45362</c:v>
                </c:pt>
                <c:pt idx="160">
                  <c:v>45363</c:v>
                </c:pt>
                <c:pt idx="161">
                  <c:v>45364</c:v>
                </c:pt>
                <c:pt idx="162">
                  <c:v>45365</c:v>
                </c:pt>
                <c:pt idx="163">
                  <c:v>45366</c:v>
                </c:pt>
                <c:pt idx="164">
                  <c:v>45369</c:v>
                </c:pt>
                <c:pt idx="165">
                  <c:v>45370</c:v>
                </c:pt>
                <c:pt idx="166">
                  <c:v>45371</c:v>
                </c:pt>
                <c:pt idx="167">
                  <c:v>45372</c:v>
                </c:pt>
                <c:pt idx="168">
                  <c:v>45373</c:v>
                </c:pt>
                <c:pt idx="169">
                  <c:v>45376</c:v>
                </c:pt>
                <c:pt idx="170">
                  <c:v>45377</c:v>
                </c:pt>
                <c:pt idx="171">
                  <c:v>45378</c:v>
                </c:pt>
                <c:pt idx="172">
                  <c:v>45379</c:v>
                </c:pt>
                <c:pt idx="173">
                  <c:v>45380</c:v>
                </c:pt>
                <c:pt idx="174">
                  <c:v>45383</c:v>
                </c:pt>
                <c:pt idx="175">
                  <c:v>45384</c:v>
                </c:pt>
                <c:pt idx="176">
                  <c:v>45385</c:v>
                </c:pt>
                <c:pt idx="177">
                  <c:v>45386</c:v>
                </c:pt>
                <c:pt idx="178">
                  <c:v>45387</c:v>
                </c:pt>
                <c:pt idx="179">
                  <c:v>45390</c:v>
                </c:pt>
                <c:pt idx="180">
                  <c:v>45391</c:v>
                </c:pt>
                <c:pt idx="181">
                  <c:v>45392</c:v>
                </c:pt>
                <c:pt idx="182">
                  <c:v>45393</c:v>
                </c:pt>
                <c:pt idx="183">
                  <c:v>45394</c:v>
                </c:pt>
                <c:pt idx="184">
                  <c:v>45397</c:v>
                </c:pt>
                <c:pt idx="185">
                  <c:v>45398</c:v>
                </c:pt>
                <c:pt idx="186">
                  <c:v>45399</c:v>
                </c:pt>
                <c:pt idx="187">
                  <c:v>45400</c:v>
                </c:pt>
                <c:pt idx="188">
                  <c:v>45401</c:v>
                </c:pt>
                <c:pt idx="189">
                  <c:v>45404</c:v>
                </c:pt>
                <c:pt idx="190">
                  <c:v>45405</c:v>
                </c:pt>
                <c:pt idx="191">
                  <c:v>45406</c:v>
                </c:pt>
                <c:pt idx="192">
                  <c:v>45407</c:v>
                </c:pt>
                <c:pt idx="193">
                  <c:v>45408</c:v>
                </c:pt>
                <c:pt idx="194">
                  <c:v>45411</c:v>
                </c:pt>
                <c:pt idx="195">
                  <c:v>45412</c:v>
                </c:pt>
                <c:pt idx="196">
                  <c:v>45413</c:v>
                </c:pt>
                <c:pt idx="197">
                  <c:v>45414</c:v>
                </c:pt>
                <c:pt idx="198">
                  <c:v>45415</c:v>
                </c:pt>
                <c:pt idx="199">
                  <c:v>45418</c:v>
                </c:pt>
                <c:pt idx="200">
                  <c:v>45419</c:v>
                </c:pt>
                <c:pt idx="201">
                  <c:v>45420</c:v>
                </c:pt>
                <c:pt idx="202">
                  <c:v>45421</c:v>
                </c:pt>
                <c:pt idx="203">
                  <c:v>45422</c:v>
                </c:pt>
                <c:pt idx="204">
                  <c:v>45425</c:v>
                </c:pt>
                <c:pt idx="205">
                  <c:v>45426</c:v>
                </c:pt>
                <c:pt idx="206">
                  <c:v>45427</c:v>
                </c:pt>
                <c:pt idx="207">
                  <c:v>45428</c:v>
                </c:pt>
                <c:pt idx="208">
                  <c:v>45429</c:v>
                </c:pt>
                <c:pt idx="209">
                  <c:v>45432</c:v>
                </c:pt>
                <c:pt idx="210">
                  <c:v>45433</c:v>
                </c:pt>
                <c:pt idx="211">
                  <c:v>45434</c:v>
                </c:pt>
                <c:pt idx="212">
                  <c:v>45435</c:v>
                </c:pt>
                <c:pt idx="213">
                  <c:v>45436</c:v>
                </c:pt>
                <c:pt idx="214">
                  <c:v>45439</c:v>
                </c:pt>
                <c:pt idx="215">
                  <c:v>45440</c:v>
                </c:pt>
                <c:pt idx="216">
                  <c:v>45441</c:v>
                </c:pt>
                <c:pt idx="217">
                  <c:v>45442</c:v>
                </c:pt>
                <c:pt idx="218">
                  <c:v>45443</c:v>
                </c:pt>
                <c:pt idx="219">
                  <c:v>45446</c:v>
                </c:pt>
                <c:pt idx="220">
                  <c:v>45447</c:v>
                </c:pt>
                <c:pt idx="221">
                  <c:v>45448</c:v>
                </c:pt>
                <c:pt idx="222">
                  <c:v>45449</c:v>
                </c:pt>
                <c:pt idx="223">
                  <c:v>45450</c:v>
                </c:pt>
                <c:pt idx="224">
                  <c:v>45453</c:v>
                </c:pt>
                <c:pt idx="225">
                  <c:v>45454</c:v>
                </c:pt>
                <c:pt idx="226">
                  <c:v>45455</c:v>
                </c:pt>
                <c:pt idx="227">
                  <c:v>45456</c:v>
                </c:pt>
                <c:pt idx="228">
                  <c:v>45457</c:v>
                </c:pt>
                <c:pt idx="229">
                  <c:v>45460</c:v>
                </c:pt>
                <c:pt idx="230">
                  <c:v>45461</c:v>
                </c:pt>
                <c:pt idx="231">
                  <c:v>45462</c:v>
                </c:pt>
                <c:pt idx="232">
                  <c:v>45463</c:v>
                </c:pt>
                <c:pt idx="233">
                  <c:v>45464</c:v>
                </c:pt>
                <c:pt idx="234">
                  <c:v>45467</c:v>
                </c:pt>
                <c:pt idx="235">
                  <c:v>45468</c:v>
                </c:pt>
                <c:pt idx="236">
                  <c:v>45469</c:v>
                </c:pt>
                <c:pt idx="237">
                  <c:v>45470</c:v>
                </c:pt>
                <c:pt idx="238">
                  <c:v>45471</c:v>
                </c:pt>
                <c:pt idx="239">
                  <c:v>45474</c:v>
                </c:pt>
                <c:pt idx="240">
                  <c:v>45475</c:v>
                </c:pt>
                <c:pt idx="241">
                  <c:v>45476</c:v>
                </c:pt>
                <c:pt idx="242">
                  <c:v>45477</c:v>
                </c:pt>
                <c:pt idx="243">
                  <c:v>45478</c:v>
                </c:pt>
                <c:pt idx="244">
                  <c:v>45481</c:v>
                </c:pt>
                <c:pt idx="245">
                  <c:v>45482</c:v>
                </c:pt>
                <c:pt idx="246">
                  <c:v>45483</c:v>
                </c:pt>
                <c:pt idx="247">
                  <c:v>45484</c:v>
                </c:pt>
                <c:pt idx="248">
                  <c:v>45485</c:v>
                </c:pt>
                <c:pt idx="249">
                  <c:v>45488</c:v>
                </c:pt>
                <c:pt idx="250">
                  <c:v>45489</c:v>
                </c:pt>
                <c:pt idx="251">
                  <c:v>45490</c:v>
                </c:pt>
                <c:pt idx="252">
                  <c:v>45491</c:v>
                </c:pt>
                <c:pt idx="253">
                  <c:v>45492</c:v>
                </c:pt>
                <c:pt idx="254">
                  <c:v>45495</c:v>
                </c:pt>
                <c:pt idx="255">
                  <c:v>45496</c:v>
                </c:pt>
                <c:pt idx="256">
                  <c:v>45497</c:v>
                </c:pt>
                <c:pt idx="257">
                  <c:v>45498</c:v>
                </c:pt>
                <c:pt idx="258">
                  <c:v>45499</c:v>
                </c:pt>
                <c:pt idx="259">
                  <c:v>45502</c:v>
                </c:pt>
                <c:pt idx="260">
                  <c:v>45503</c:v>
                </c:pt>
                <c:pt idx="261">
                  <c:v>45504</c:v>
                </c:pt>
                <c:pt idx="262">
                  <c:v>45505</c:v>
                </c:pt>
                <c:pt idx="263">
                  <c:v>45506</c:v>
                </c:pt>
                <c:pt idx="264">
                  <c:v>45509</c:v>
                </c:pt>
                <c:pt idx="265">
                  <c:v>45510</c:v>
                </c:pt>
                <c:pt idx="266">
                  <c:v>45511</c:v>
                </c:pt>
                <c:pt idx="267">
                  <c:v>45512</c:v>
                </c:pt>
                <c:pt idx="268">
                  <c:v>45513</c:v>
                </c:pt>
                <c:pt idx="269">
                  <c:v>45516</c:v>
                </c:pt>
                <c:pt idx="270">
                  <c:v>45517</c:v>
                </c:pt>
                <c:pt idx="271">
                  <c:v>45518</c:v>
                </c:pt>
                <c:pt idx="272">
                  <c:v>45519</c:v>
                </c:pt>
                <c:pt idx="273">
                  <c:v>45520</c:v>
                </c:pt>
                <c:pt idx="274">
                  <c:v>45523</c:v>
                </c:pt>
                <c:pt idx="275">
                  <c:v>45524</c:v>
                </c:pt>
                <c:pt idx="276">
                  <c:v>45525</c:v>
                </c:pt>
                <c:pt idx="277">
                  <c:v>45526</c:v>
                </c:pt>
                <c:pt idx="278">
                  <c:v>45527</c:v>
                </c:pt>
                <c:pt idx="279">
                  <c:v>45530</c:v>
                </c:pt>
                <c:pt idx="280">
                  <c:v>45531</c:v>
                </c:pt>
                <c:pt idx="281">
                  <c:v>45532</c:v>
                </c:pt>
                <c:pt idx="282">
                  <c:v>45533</c:v>
                </c:pt>
                <c:pt idx="283">
                  <c:v>45534</c:v>
                </c:pt>
                <c:pt idx="284">
                  <c:v>45537</c:v>
                </c:pt>
                <c:pt idx="285">
                  <c:v>45538</c:v>
                </c:pt>
                <c:pt idx="286">
                  <c:v>45539</c:v>
                </c:pt>
                <c:pt idx="287">
                  <c:v>45540</c:v>
                </c:pt>
                <c:pt idx="288">
                  <c:v>45541</c:v>
                </c:pt>
                <c:pt idx="289">
                  <c:v>45544</c:v>
                </c:pt>
                <c:pt idx="290">
                  <c:v>45545</c:v>
                </c:pt>
                <c:pt idx="291">
                  <c:v>45546</c:v>
                </c:pt>
                <c:pt idx="292">
                  <c:v>45547</c:v>
                </c:pt>
                <c:pt idx="293">
                  <c:v>45548</c:v>
                </c:pt>
                <c:pt idx="294">
                  <c:v>45551</c:v>
                </c:pt>
                <c:pt idx="295">
                  <c:v>45552</c:v>
                </c:pt>
                <c:pt idx="296">
                  <c:v>45553</c:v>
                </c:pt>
                <c:pt idx="297">
                  <c:v>45554</c:v>
                </c:pt>
                <c:pt idx="298">
                  <c:v>45555</c:v>
                </c:pt>
                <c:pt idx="299">
                  <c:v>45558</c:v>
                </c:pt>
                <c:pt idx="300">
                  <c:v>45559</c:v>
                </c:pt>
                <c:pt idx="301">
                  <c:v>45560</c:v>
                </c:pt>
                <c:pt idx="302">
                  <c:v>45561</c:v>
                </c:pt>
                <c:pt idx="303">
                  <c:v>45562</c:v>
                </c:pt>
                <c:pt idx="304">
                  <c:v>45565</c:v>
                </c:pt>
                <c:pt idx="305">
                  <c:v>45566</c:v>
                </c:pt>
                <c:pt idx="306">
                  <c:v>45567</c:v>
                </c:pt>
                <c:pt idx="307">
                  <c:v>45568</c:v>
                </c:pt>
                <c:pt idx="308">
                  <c:v>45569</c:v>
                </c:pt>
                <c:pt idx="309">
                  <c:v>45572</c:v>
                </c:pt>
                <c:pt idx="310">
                  <c:v>45573</c:v>
                </c:pt>
                <c:pt idx="311">
                  <c:v>45574</c:v>
                </c:pt>
                <c:pt idx="312">
                  <c:v>45575</c:v>
                </c:pt>
                <c:pt idx="313">
                  <c:v>45576</c:v>
                </c:pt>
                <c:pt idx="314">
                  <c:v>45579</c:v>
                </c:pt>
                <c:pt idx="315">
                  <c:v>45580</c:v>
                </c:pt>
                <c:pt idx="316">
                  <c:v>45581</c:v>
                </c:pt>
                <c:pt idx="317">
                  <c:v>45582</c:v>
                </c:pt>
                <c:pt idx="318">
                  <c:v>45583</c:v>
                </c:pt>
                <c:pt idx="319">
                  <c:v>45586</c:v>
                </c:pt>
                <c:pt idx="320">
                  <c:v>45587</c:v>
                </c:pt>
                <c:pt idx="321">
                  <c:v>45588</c:v>
                </c:pt>
                <c:pt idx="322">
                  <c:v>45589</c:v>
                </c:pt>
                <c:pt idx="323">
                  <c:v>45590</c:v>
                </c:pt>
                <c:pt idx="324">
                  <c:v>45593</c:v>
                </c:pt>
                <c:pt idx="325">
                  <c:v>45594</c:v>
                </c:pt>
                <c:pt idx="326">
                  <c:v>45595</c:v>
                </c:pt>
                <c:pt idx="327">
                  <c:v>45596</c:v>
                </c:pt>
                <c:pt idx="328">
                  <c:v>45597</c:v>
                </c:pt>
                <c:pt idx="329">
                  <c:v>45600</c:v>
                </c:pt>
                <c:pt idx="330">
                  <c:v>45601</c:v>
                </c:pt>
                <c:pt idx="331">
                  <c:v>45602</c:v>
                </c:pt>
                <c:pt idx="332">
                  <c:v>45603</c:v>
                </c:pt>
                <c:pt idx="333">
                  <c:v>45604</c:v>
                </c:pt>
                <c:pt idx="334">
                  <c:v>45607</c:v>
                </c:pt>
                <c:pt idx="335">
                  <c:v>45608</c:v>
                </c:pt>
                <c:pt idx="336">
                  <c:v>45609</c:v>
                </c:pt>
                <c:pt idx="337">
                  <c:v>45610</c:v>
                </c:pt>
                <c:pt idx="338">
                  <c:v>45611</c:v>
                </c:pt>
                <c:pt idx="339">
                  <c:v>45614</c:v>
                </c:pt>
                <c:pt idx="340">
                  <c:v>45615</c:v>
                </c:pt>
                <c:pt idx="341">
                  <c:v>45616</c:v>
                </c:pt>
                <c:pt idx="342">
                  <c:v>45617</c:v>
                </c:pt>
                <c:pt idx="343">
                  <c:v>45618</c:v>
                </c:pt>
                <c:pt idx="344">
                  <c:v>45621</c:v>
                </c:pt>
                <c:pt idx="345">
                  <c:v>45622</c:v>
                </c:pt>
                <c:pt idx="346">
                  <c:v>45623</c:v>
                </c:pt>
                <c:pt idx="347">
                  <c:v>45624</c:v>
                </c:pt>
                <c:pt idx="348">
                  <c:v>45625</c:v>
                </c:pt>
                <c:pt idx="349">
                  <c:v>45628</c:v>
                </c:pt>
                <c:pt idx="350">
                  <c:v>45629</c:v>
                </c:pt>
                <c:pt idx="351">
                  <c:v>45630</c:v>
                </c:pt>
                <c:pt idx="352">
                  <c:v>45631</c:v>
                </c:pt>
                <c:pt idx="353">
                  <c:v>45632</c:v>
                </c:pt>
                <c:pt idx="354">
                  <c:v>45635</c:v>
                </c:pt>
                <c:pt idx="355">
                  <c:v>45636</c:v>
                </c:pt>
                <c:pt idx="356">
                  <c:v>45637</c:v>
                </c:pt>
                <c:pt idx="357">
                  <c:v>45638</c:v>
                </c:pt>
                <c:pt idx="358">
                  <c:v>45639</c:v>
                </c:pt>
                <c:pt idx="359">
                  <c:v>45642</c:v>
                </c:pt>
                <c:pt idx="360">
                  <c:v>45643</c:v>
                </c:pt>
                <c:pt idx="361">
                  <c:v>45644</c:v>
                </c:pt>
                <c:pt idx="362">
                  <c:v>45645</c:v>
                </c:pt>
                <c:pt idx="363">
                  <c:v>45646</c:v>
                </c:pt>
                <c:pt idx="364">
                  <c:v>45649</c:v>
                </c:pt>
                <c:pt idx="365">
                  <c:v>45650</c:v>
                </c:pt>
                <c:pt idx="366">
                  <c:v>45651</c:v>
                </c:pt>
                <c:pt idx="367">
                  <c:v>45652</c:v>
                </c:pt>
                <c:pt idx="368">
                  <c:v>45653</c:v>
                </c:pt>
                <c:pt idx="369">
                  <c:v>45656</c:v>
                </c:pt>
                <c:pt idx="370">
                  <c:v>45657</c:v>
                </c:pt>
                <c:pt idx="371">
                  <c:v>45658</c:v>
                </c:pt>
                <c:pt idx="372">
                  <c:v>45659</c:v>
                </c:pt>
                <c:pt idx="373">
                  <c:v>45660</c:v>
                </c:pt>
                <c:pt idx="374">
                  <c:v>45663</c:v>
                </c:pt>
                <c:pt idx="375">
                  <c:v>45664</c:v>
                </c:pt>
                <c:pt idx="376">
                  <c:v>45665</c:v>
                </c:pt>
                <c:pt idx="377">
                  <c:v>45666</c:v>
                </c:pt>
                <c:pt idx="378">
                  <c:v>45667</c:v>
                </c:pt>
                <c:pt idx="379">
                  <c:v>45670</c:v>
                </c:pt>
                <c:pt idx="380">
                  <c:v>45671</c:v>
                </c:pt>
                <c:pt idx="381">
                  <c:v>45672</c:v>
                </c:pt>
                <c:pt idx="382">
                  <c:v>45673</c:v>
                </c:pt>
                <c:pt idx="383">
                  <c:v>45674</c:v>
                </c:pt>
                <c:pt idx="384">
                  <c:v>45677</c:v>
                </c:pt>
                <c:pt idx="385">
                  <c:v>45678</c:v>
                </c:pt>
                <c:pt idx="386">
                  <c:v>45679</c:v>
                </c:pt>
                <c:pt idx="387">
                  <c:v>45680</c:v>
                </c:pt>
                <c:pt idx="388">
                  <c:v>45681</c:v>
                </c:pt>
                <c:pt idx="389">
                  <c:v>45684</c:v>
                </c:pt>
                <c:pt idx="390">
                  <c:v>45685</c:v>
                </c:pt>
                <c:pt idx="391">
                  <c:v>45686</c:v>
                </c:pt>
                <c:pt idx="392">
                  <c:v>45687</c:v>
                </c:pt>
                <c:pt idx="393">
                  <c:v>45688</c:v>
                </c:pt>
                <c:pt idx="394">
                  <c:v>45691</c:v>
                </c:pt>
                <c:pt idx="395">
                  <c:v>45692</c:v>
                </c:pt>
                <c:pt idx="396">
                  <c:v>45693</c:v>
                </c:pt>
                <c:pt idx="397">
                  <c:v>45694</c:v>
                </c:pt>
                <c:pt idx="398">
                  <c:v>45695</c:v>
                </c:pt>
                <c:pt idx="399">
                  <c:v>45698</c:v>
                </c:pt>
                <c:pt idx="400">
                  <c:v>45699</c:v>
                </c:pt>
                <c:pt idx="401">
                  <c:v>45700</c:v>
                </c:pt>
                <c:pt idx="402">
                  <c:v>45701</c:v>
                </c:pt>
                <c:pt idx="403">
                  <c:v>45702</c:v>
                </c:pt>
                <c:pt idx="404">
                  <c:v>45705</c:v>
                </c:pt>
                <c:pt idx="405">
                  <c:v>45706</c:v>
                </c:pt>
                <c:pt idx="406">
                  <c:v>45707</c:v>
                </c:pt>
                <c:pt idx="407">
                  <c:v>45708</c:v>
                </c:pt>
                <c:pt idx="408">
                  <c:v>45709</c:v>
                </c:pt>
                <c:pt idx="409">
                  <c:v>45712</c:v>
                </c:pt>
                <c:pt idx="410">
                  <c:v>45713</c:v>
                </c:pt>
                <c:pt idx="411">
                  <c:v>45714</c:v>
                </c:pt>
                <c:pt idx="412">
                  <c:v>45715</c:v>
                </c:pt>
                <c:pt idx="413">
                  <c:v>45716</c:v>
                </c:pt>
                <c:pt idx="414">
                  <c:v>45719</c:v>
                </c:pt>
                <c:pt idx="415">
                  <c:v>45720</c:v>
                </c:pt>
                <c:pt idx="416">
                  <c:v>45721</c:v>
                </c:pt>
                <c:pt idx="417">
                  <c:v>45722</c:v>
                </c:pt>
                <c:pt idx="418">
                  <c:v>45723</c:v>
                </c:pt>
                <c:pt idx="419">
                  <c:v>45726</c:v>
                </c:pt>
                <c:pt idx="420">
                  <c:v>45727</c:v>
                </c:pt>
                <c:pt idx="421">
                  <c:v>45728</c:v>
                </c:pt>
                <c:pt idx="422">
                  <c:v>45729</c:v>
                </c:pt>
                <c:pt idx="423">
                  <c:v>45730</c:v>
                </c:pt>
                <c:pt idx="424">
                  <c:v>45733</c:v>
                </c:pt>
                <c:pt idx="425">
                  <c:v>45734</c:v>
                </c:pt>
                <c:pt idx="426">
                  <c:v>45735</c:v>
                </c:pt>
                <c:pt idx="427">
                  <c:v>45736</c:v>
                </c:pt>
                <c:pt idx="428">
                  <c:v>45737</c:v>
                </c:pt>
                <c:pt idx="429">
                  <c:v>45740</c:v>
                </c:pt>
                <c:pt idx="430">
                  <c:v>45741</c:v>
                </c:pt>
                <c:pt idx="431">
                  <c:v>45742</c:v>
                </c:pt>
                <c:pt idx="432">
                  <c:v>45743</c:v>
                </c:pt>
                <c:pt idx="433">
                  <c:v>45744</c:v>
                </c:pt>
                <c:pt idx="434">
                  <c:v>45747</c:v>
                </c:pt>
                <c:pt idx="435">
                  <c:v>45748</c:v>
                </c:pt>
                <c:pt idx="436">
                  <c:v>45749</c:v>
                </c:pt>
                <c:pt idx="437">
                  <c:v>45750</c:v>
                </c:pt>
                <c:pt idx="438">
                  <c:v>45751</c:v>
                </c:pt>
                <c:pt idx="439">
                  <c:v>45754</c:v>
                </c:pt>
                <c:pt idx="440">
                  <c:v>45755</c:v>
                </c:pt>
                <c:pt idx="441">
                  <c:v>45756</c:v>
                </c:pt>
                <c:pt idx="442">
                  <c:v>45757</c:v>
                </c:pt>
                <c:pt idx="443">
                  <c:v>45758</c:v>
                </c:pt>
                <c:pt idx="444">
                  <c:v>45761</c:v>
                </c:pt>
                <c:pt idx="445">
                  <c:v>45762</c:v>
                </c:pt>
                <c:pt idx="446">
                  <c:v>45763</c:v>
                </c:pt>
                <c:pt idx="447">
                  <c:v>45764</c:v>
                </c:pt>
                <c:pt idx="448">
                  <c:v>45765</c:v>
                </c:pt>
                <c:pt idx="449">
                  <c:v>45768</c:v>
                </c:pt>
                <c:pt idx="450">
                  <c:v>45769</c:v>
                </c:pt>
                <c:pt idx="451">
                  <c:v>45770</c:v>
                </c:pt>
                <c:pt idx="452">
                  <c:v>45771</c:v>
                </c:pt>
                <c:pt idx="453">
                  <c:v>45772</c:v>
                </c:pt>
                <c:pt idx="454">
                  <c:v>45775</c:v>
                </c:pt>
                <c:pt idx="455">
                  <c:v>45776</c:v>
                </c:pt>
                <c:pt idx="456">
                  <c:v>45777</c:v>
                </c:pt>
                <c:pt idx="457">
                  <c:v>45778</c:v>
                </c:pt>
                <c:pt idx="458">
                  <c:v>45779</c:v>
                </c:pt>
                <c:pt idx="459">
                  <c:v>45782</c:v>
                </c:pt>
                <c:pt idx="460">
                  <c:v>45783</c:v>
                </c:pt>
                <c:pt idx="461">
                  <c:v>45784</c:v>
                </c:pt>
                <c:pt idx="462">
                  <c:v>45785</c:v>
                </c:pt>
              </c:numCache>
            </c:numRef>
          </c:cat>
          <c:val>
            <c:numRef>
              <c:f>Sheet1!$J$4:$J$466</c:f>
              <c:numCache>
                <c:formatCode>General</c:formatCode>
                <c:ptCount val="463"/>
                <c:pt idx="0">
                  <c:v>86.87</c:v>
                </c:pt>
                <c:pt idx="1">
                  <c:v>85.08</c:v>
                </c:pt>
                <c:pt idx="2">
                  <c:v>85.28</c:v>
                </c:pt>
                <c:pt idx="3">
                  <c:v>85.27</c:v>
                </c:pt>
                <c:pt idx="4">
                  <c:v>86.38</c:v>
                </c:pt>
                <c:pt idx="5">
                  <c:v>86.2</c:v>
                </c:pt>
                <c:pt idx="6">
                  <c:v>86.11</c:v>
                </c:pt>
                <c:pt idx="7">
                  <c:v>87.29</c:v>
                </c:pt>
                <c:pt idx="8">
                  <c:v>89.29</c:v>
                </c:pt>
                <c:pt idx="9">
                  <c:v>87.65</c:v>
                </c:pt>
                <c:pt idx="10">
                  <c:v>86.2</c:v>
                </c:pt>
                <c:pt idx="11">
                  <c:v>85.32</c:v>
                </c:pt>
                <c:pt idx="12">
                  <c:v>84.36</c:v>
                </c:pt>
                <c:pt idx="13">
                  <c:v>84.32</c:v>
                </c:pt>
                <c:pt idx="14">
                  <c:v>84.46</c:v>
                </c:pt>
                <c:pt idx="15">
                  <c:v>84.99</c:v>
                </c:pt>
                <c:pt idx="16">
                  <c:v>86.21</c:v>
                </c:pt>
                <c:pt idx="17">
                  <c:v>86.09</c:v>
                </c:pt>
                <c:pt idx="18">
                  <c:v>87.51</c:v>
                </c:pt>
                <c:pt idx="19">
                  <c:v>87.07</c:v>
                </c:pt>
                <c:pt idx="20">
                  <c:v>87.09</c:v>
                </c:pt>
                <c:pt idx="21">
                  <c:v>88.28</c:v>
                </c:pt>
                <c:pt idx="22">
                  <c:v>88.1</c:v>
                </c:pt>
                <c:pt idx="23">
                  <c:v>89.61</c:v>
                </c:pt>
                <c:pt idx="24">
                  <c:v>89.61</c:v>
                </c:pt>
                <c:pt idx="25">
                  <c:v>88</c:v>
                </c:pt>
                <c:pt idx="26">
                  <c:v>86</c:v>
                </c:pt>
                <c:pt idx="27">
                  <c:v>83.62</c:v>
                </c:pt>
                <c:pt idx="28">
                  <c:v>84.41</c:v>
                </c:pt>
                <c:pt idx="29">
                  <c:v>86.97</c:v>
                </c:pt>
                <c:pt idx="30">
                  <c:v>87.49</c:v>
                </c:pt>
                <c:pt idx="31">
                  <c:v>85.67</c:v>
                </c:pt>
                <c:pt idx="32">
                  <c:v>86.47</c:v>
                </c:pt>
                <c:pt idx="33">
                  <c:v>85.39</c:v>
                </c:pt>
                <c:pt idx="34">
                  <c:v>85.54</c:v>
                </c:pt>
                <c:pt idx="35">
                  <c:v>86.06</c:v>
                </c:pt>
                <c:pt idx="36">
                  <c:v>85.37</c:v>
                </c:pt>
                <c:pt idx="37">
                  <c:v>84.87</c:v>
                </c:pt>
                <c:pt idx="38">
                  <c:v>84.04</c:v>
                </c:pt>
                <c:pt idx="39">
                  <c:v>86.42</c:v>
                </c:pt>
                <c:pt idx="40">
                  <c:v>88.18</c:v>
                </c:pt>
                <c:pt idx="41">
                  <c:v>88.4</c:v>
                </c:pt>
                <c:pt idx="42">
                  <c:v>88.73</c:v>
                </c:pt>
                <c:pt idx="43">
                  <c:v>86.86</c:v>
                </c:pt>
                <c:pt idx="44">
                  <c:v>87.75</c:v>
                </c:pt>
                <c:pt idx="45">
                  <c:v>87.43</c:v>
                </c:pt>
                <c:pt idx="46">
                  <c:v>87.01</c:v>
                </c:pt>
                <c:pt idx="47">
                  <c:v>86.54</c:v>
                </c:pt>
                <c:pt idx="48">
                  <c:v>87.14</c:v>
                </c:pt>
                <c:pt idx="49">
                  <c:v>86.96</c:v>
                </c:pt>
                <c:pt idx="50">
                  <c:v>85.45</c:v>
                </c:pt>
                <c:pt idx="51">
                  <c:v>85.05</c:v>
                </c:pt>
                <c:pt idx="52">
                  <c:v>84.92</c:v>
                </c:pt>
                <c:pt idx="53">
                  <c:v>86.06</c:v>
                </c:pt>
                <c:pt idx="54">
                  <c:v>85.15</c:v>
                </c:pt>
                <c:pt idx="55">
                  <c:v>83.23</c:v>
                </c:pt>
                <c:pt idx="56">
                  <c:v>84.24</c:v>
                </c:pt>
                <c:pt idx="57">
                  <c:v>84.27</c:v>
                </c:pt>
                <c:pt idx="58">
                  <c:v>82.4</c:v>
                </c:pt>
                <c:pt idx="59">
                  <c:v>83.73</c:v>
                </c:pt>
                <c:pt idx="60">
                  <c:v>82.93</c:v>
                </c:pt>
                <c:pt idx="61">
                  <c:v>83.81</c:v>
                </c:pt>
                <c:pt idx="62">
                  <c:v>84.59</c:v>
                </c:pt>
                <c:pt idx="63">
                  <c:v>84.38</c:v>
                </c:pt>
                <c:pt idx="64">
                  <c:v>82.91</c:v>
                </c:pt>
                <c:pt idx="65">
                  <c:v>81.22</c:v>
                </c:pt>
                <c:pt idx="66">
                  <c:v>79.44</c:v>
                </c:pt>
                <c:pt idx="67">
                  <c:v>79.8</c:v>
                </c:pt>
                <c:pt idx="68">
                  <c:v>79.62</c:v>
                </c:pt>
                <c:pt idx="69">
                  <c:v>78</c:v>
                </c:pt>
                <c:pt idx="70">
                  <c:v>76.48</c:v>
                </c:pt>
                <c:pt idx="71">
                  <c:v>74.89</c:v>
                </c:pt>
                <c:pt idx="72">
                  <c:v>76.52</c:v>
                </c:pt>
                <c:pt idx="73">
                  <c:v>77.319999999999993</c:v>
                </c:pt>
                <c:pt idx="74">
                  <c:v>77.48</c:v>
                </c:pt>
                <c:pt idx="75">
                  <c:v>78.680000000000007</c:v>
                </c:pt>
                <c:pt idx="76">
                  <c:v>78.41</c:v>
                </c:pt>
                <c:pt idx="77">
                  <c:v>78.680000000000007</c:v>
                </c:pt>
                <c:pt idx="78">
                  <c:v>78.92</c:v>
                </c:pt>
                <c:pt idx="79">
                  <c:v>77.97</c:v>
                </c:pt>
                <c:pt idx="80">
                  <c:v>77.34</c:v>
                </c:pt>
                <c:pt idx="81">
                  <c:v>79.58</c:v>
                </c:pt>
                <c:pt idx="82">
                  <c:v>79.58</c:v>
                </c:pt>
                <c:pt idx="83">
                  <c:v>80.39</c:v>
                </c:pt>
                <c:pt idx="84">
                  <c:v>78.59</c:v>
                </c:pt>
                <c:pt idx="85">
                  <c:v>78.599999999999994</c:v>
                </c:pt>
                <c:pt idx="86">
                  <c:v>78.59</c:v>
                </c:pt>
                <c:pt idx="87">
                  <c:v>79.400000000000006</c:v>
                </c:pt>
                <c:pt idx="88">
                  <c:v>79.42</c:v>
                </c:pt>
                <c:pt idx="89">
                  <c:v>78.680000000000007</c:v>
                </c:pt>
                <c:pt idx="90">
                  <c:v>79.680000000000007</c:v>
                </c:pt>
                <c:pt idx="91">
                  <c:v>79.75</c:v>
                </c:pt>
                <c:pt idx="92">
                  <c:v>82.59</c:v>
                </c:pt>
                <c:pt idx="93">
                  <c:v>81.44</c:v>
                </c:pt>
                <c:pt idx="94">
                  <c:v>82</c:v>
                </c:pt>
                <c:pt idx="95">
                  <c:v>81.05</c:v>
                </c:pt>
                <c:pt idx="96">
                  <c:v>81.180000000000007</c:v>
                </c:pt>
                <c:pt idx="97">
                  <c:v>80.81</c:v>
                </c:pt>
                <c:pt idx="98">
                  <c:v>79.930000000000007</c:v>
                </c:pt>
                <c:pt idx="99">
                  <c:v>79.099999999999994</c:v>
                </c:pt>
                <c:pt idx="100">
                  <c:v>79.459999999999994</c:v>
                </c:pt>
                <c:pt idx="101">
                  <c:v>79.209999999999994</c:v>
                </c:pt>
                <c:pt idx="102">
                  <c:v>79.13</c:v>
                </c:pt>
                <c:pt idx="103">
                  <c:v>79.760000000000005</c:v>
                </c:pt>
                <c:pt idx="104">
                  <c:v>79.760000000000005</c:v>
                </c:pt>
                <c:pt idx="105">
                  <c:v>80.05</c:v>
                </c:pt>
                <c:pt idx="106">
                  <c:v>80.53</c:v>
                </c:pt>
                <c:pt idx="107">
                  <c:v>80.95</c:v>
                </c:pt>
                <c:pt idx="108">
                  <c:v>81</c:v>
                </c:pt>
                <c:pt idx="109">
                  <c:v>81</c:v>
                </c:pt>
                <c:pt idx="110">
                  <c:v>79.94</c:v>
                </c:pt>
                <c:pt idx="111">
                  <c:v>80.930000000000007</c:v>
                </c:pt>
                <c:pt idx="112">
                  <c:v>80.12</c:v>
                </c:pt>
                <c:pt idx="113">
                  <c:v>80.19</c:v>
                </c:pt>
                <c:pt idx="114">
                  <c:v>80.42</c:v>
                </c:pt>
                <c:pt idx="115">
                  <c:v>80.73</c:v>
                </c:pt>
                <c:pt idx="116">
                  <c:v>80.180000000000007</c:v>
                </c:pt>
                <c:pt idx="117">
                  <c:v>81.36</c:v>
                </c:pt>
                <c:pt idx="118">
                  <c:v>81.31</c:v>
                </c:pt>
                <c:pt idx="119">
                  <c:v>81.31</c:v>
                </c:pt>
                <c:pt idx="120">
                  <c:v>81.33</c:v>
                </c:pt>
                <c:pt idx="121">
                  <c:v>81.7</c:v>
                </c:pt>
                <c:pt idx="122">
                  <c:v>82.51</c:v>
                </c:pt>
                <c:pt idx="123">
                  <c:v>83.95</c:v>
                </c:pt>
                <c:pt idx="124">
                  <c:v>84.83</c:v>
                </c:pt>
                <c:pt idx="125">
                  <c:v>84.6</c:v>
                </c:pt>
                <c:pt idx="126">
                  <c:v>85.4</c:v>
                </c:pt>
                <c:pt idx="127">
                  <c:v>85.76</c:v>
                </c:pt>
                <c:pt idx="128">
                  <c:v>84.37</c:v>
                </c:pt>
                <c:pt idx="129">
                  <c:v>84.26</c:v>
                </c:pt>
                <c:pt idx="130">
                  <c:v>84.78</c:v>
                </c:pt>
                <c:pt idx="131">
                  <c:v>85.17</c:v>
                </c:pt>
                <c:pt idx="132">
                  <c:v>86.49</c:v>
                </c:pt>
                <c:pt idx="133">
                  <c:v>87.11</c:v>
                </c:pt>
                <c:pt idx="134">
                  <c:v>87.04</c:v>
                </c:pt>
                <c:pt idx="135">
                  <c:v>87.54</c:v>
                </c:pt>
                <c:pt idx="136">
                  <c:v>88.47</c:v>
                </c:pt>
                <c:pt idx="137">
                  <c:v>89.1</c:v>
                </c:pt>
                <c:pt idx="138">
                  <c:v>91.78</c:v>
                </c:pt>
                <c:pt idx="139">
                  <c:v>90.53</c:v>
                </c:pt>
                <c:pt idx="140">
                  <c:v>91.52</c:v>
                </c:pt>
                <c:pt idx="141">
                  <c:v>93.48</c:v>
                </c:pt>
                <c:pt idx="142">
                  <c:v>94.63</c:v>
                </c:pt>
                <c:pt idx="143">
                  <c:v>93.87</c:v>
                </c:pt>
                <c:pt idx="144">
                  <c:v>93.87</c:v>
                </c:pt>
                <c:pt idx="145">
                  <c:v>91.19</c:v>
                </c:pt>
                <c:pt idx="146">
                  <c:v>92.6</c:v>
                </c:pt>
                <c:pt idx="147">
                  <c:v>94.2</c:v>
                </c:pt>
                <c:pt idx="148">
                  <c:v>94.93</c:v>
                </c:pt>
                <c:pt idx="149">
                  <c:v>96.58</c:v>
                </c:pt>
                <c:pt idx="150">
                  <c:v>100.75</c:v>
                </c:pt>
                <c:pt idx="151">
                  <c:v>103.07</c:v>
                </c:pt>
                <c:pt idx="152">
                  <c:v>101.56</c:v>
                </c:pt>
                <c:pt idx="153">
                  <c:v>95.57</c:v>
                </c:pt>
                <c:pt idx="154">
                  <c:v>94.58</c:v>
                </c:pt>
                <c:pt idx="155">
                  <c:v>94.24</c:v>
                </c:pt>
                <c:pt idx="156">
                  <c:v>95.28</c:v>
                </c:pt>
                <c:pt idx="157">
                  <c:v>99.28</c:v>
                </c:pt>
                <c:pt idx="158">
                  <c:v>95.28</c:v>
                </c:pt>
                <c:pt idx="159">
                  <c:v>95.06</c:v>
                </c:pt>
                <c:pt idx="160">
                  <c:v>95.23</c:v>
                </c:pt>
                <c:pt idx="161">
                  <c:v>94.9</c:v>
                </c:pt>
                <c:pt idx="162">
                  <c:v>93.48</c:v>
                </c:pt>
                <c:pt idx="163">
                  <c:v>93.94</c:v>
                </c:pt>
                <c:pt idx="164">
                  <c:v>94.57</c:v>
                </c:pt>
                <c:pt idx="165">
                  <c:v>93.34</c:v>
                </c:pt>
                <c:pt idx="166">
                  <c:v>92.18</c:v>
                </c:pt>
                <c:pt idx="167">
                  <c:v>92.21</c:v>
                </c:pt>
                <c:pt idx="168">
                  <c:v>91.53</c:v>
                </c:pt>
                <c:pt idx="169">
                  <c:v>92.02</c:v>
                </c:pt>
                <c:pt idx="170">
                  <c:v>93.41</c:v>
                </c:pt>
                <c:pt idx="171">
                  <c:v>90.77</c:v>
                </c:pt>
                <c:pt idx="172">
                  <c:v>91.38</c:v>
                </c:pt>
                <c:pt idx="173">
                  <c:v>91.38</c:v>
                </c:pt>
                <c:pt idx="174">
                  <c:v>92.76</c:v>
                </c:pt>
                <c:pt idx="175">
                  <c:v>90.81</c:v>
                </c:pt>
                <c:pt idx="176">
                  <c:v>88.98</c:v>
                </c:pt>
                <c:pt idx="177">
                  <c:v>87.14</c:v>
                </c:pt>
                <c:pt idx="178">
                  <c:v>86.25</c:v>
                </c:pt>
                <c:pt idx="179">
                  <c:v>86.65</c:v>
                </c:pt>
                <c:pt idx="180">
                  <c:v>86.04</c:v>
                </c:pt>
                <c:pt idx="181">
                  <c:v>85.31</c:v>
                </c:pt>
                <c:pt idx="182">
                  <c:v>83.37</c:v>
                </c:pt>
                <c:pt idx="183">
                  <c:v>82.62</c:v>
                </c:pt>
                <c:pt idx="184">
                  <c:v>82.93</c:v>
                </c:pt>
                <c:pt idx="185">
                  <c:v>81.290000000000006</c:v>
                </c:pt>
                <c:pt idx="186">
                  <c:v>79.56</c:v>
                </c:pt>
                <c:pt idx="187">
                  <c:v>78.099999999999994</c:v>
                </c:pt>
                <c:pt idx="188">
                  <c:v>78.69</c:v>
                </c:pt>
                <c:pt idx="189">
                  <c:v>80.040000000000006</c:v>
                </c:pt>
                <c:pt idx="190">
                  <c:v>80.22</c:v>
                </c:pt>
                <c:pt idx="191">
                  <c:v>79.510000000000005</c:v>
                </c:pt>
                <c:pt idx="192">
                  <c:v>79.58</c:v>
                </c:pt>
                <c:pt idx="193">
                  <c:v>79.400000000000006</c:v>
                </c:pt>
                <c:pt idx="194">
                  <c:v>80.02</c:v>
                </c:pt>
                <c:pt idx="195">
                  <c:v>77.92</c:v>
                </c:pt>
                <c:pt idx="196">
                  <c:v>76.510000000000005</c:v>
                </c:pt>
                <c:pt idx="197">
                  <c:v>75.62</c:v>
                </c:pt>
                <c:pt idx="198">
                  <c:v>78.06</c:v>
                </c:pt>
                <c:pt idx="199">
                  <c:v>77.06</c:v>
                </c:pt>
                <c:pt idx="200">
                  <c:v>77.5</c:v>
                </c:pt>
                <c:pt idx="201">
                  <c:v>80.06</c:v>
                </c:pt>
                <c:pt idx="202">
                  <c:v>78.599999999999994</c:v>
                </c:pt>
                <c:pt idx="203">
                  <c:v>77.31</c:v>
                </c:pt>
                <c:pt idx="204">
                  <c:v>77.63</c:v>
                </c:pt>
                <c:pt idx="205">
                  <c:v>74.63</c:v>
                </c:pt>
                <c:pt idx="206">
                  <c:v>75.41</c:v>
                </c:pt>
                <c:pt idx="207">
                  <c:v>76.239999999999995</c:v>
                </c:pt>
                <c:pt idx="208">
                  <c:v>75.89</c:v>
                </c:pt>
                <c:pt idx="209">
                  <c:v>76.03</c:v>
                </c:pt>
                <c:pt idx="210">
                  <c:v>76.38</c:v>
                </c:pt>
                <c:pt idx="211">
                  <c:v>79.38</c:v>
                </c:pt>
                <c:pt idx="212">
                  <c:v>81.72</c:v>
                </c:pt>
                <c:pt idx="213">
                  <c:v>80.52</c:v>
                </c:pt>
                <c:pt idx="214">
                  <c:v>80.52</c:v>
                </c:pt>
                <c:pt idx="215">
                  <c:v>82.43</c:v>
                </c:pt>
                <c:pt idx="216">
                  <c:v>81.099999999999994</c:v>
                </c:pt>
                <c:pt idx="217">
                  <c:v>77.760000000000005</c:v>
                </c:pt>
                <c:pt idx="218">
                  <c:v>76.150000000000006</c:v>
                </c:pt>
                <c:pt idx="219">
                  <c:v>73.150000000000006</c:v>
                </c:pt>
                <c:pt idx="220">
                  <c:v>73.48</c:v>
                </c:pt>
                <c:pt idx="221">
                  <c:v>74.44</c:v>
                </c:pt>
                <c:pt idx="222">
                  <c:v>75.44</c:v>
                </c:pt>
                <c:pt idx="223">
                  <c:v>73.84</c:v>
                </c:pt>
                <c:pt idx="224">
                  <c:v>71.81</c:v>
                </c:pt>
                <c:pt idx="225">
                  <c:v>72.73</c:v>
                </c:pt>
                <c:pt idx="226">
                  <c:v>71.739999999999995</c:v>
                </c:pt>
                <c:pt idx="227">
                  <c:v>71.349999999999994</c:v>
                </c:pt>
                <c:pt idx="228">
                  <c:v>70.97</c:v>
                </c:pt>
                <c:pt idx="229">
                  <c:v>69.94</c:v>
                </c:pt>
                <c:pt idx="230">
                  <c:v>71.03</c:v>
                </c:pt>
                <c:pt idx="231">
                  <c:v>71.03</c:v>
                </c:pt>
                <c:pt idx="232">
                  <c:v>70.849999999999994</c:v>
                </c:pt>
                <c:pt idx="233">
                  <c:v>68.19</c:v>
                </c:pt>
                <c:pt idx="234">
                  <c:v>71.290000000000006</c:v>
                </c:pt>
                <c:pt idx="235">
                  <c:v>72.599999999999994</c:v>
                </c:pt>
                <c:pt idx="236">
                  <c:v>72.7</c:v>
                </c:pt>
                <c:pt idx="237">
                  <c:v>72.02</c:v>
                </c:pt>
                <c:pt idx="238">
                  <c:v>69.81</c:v>
                </c:pt>
                <c:pt idx="239">
                  <c:v>72.239999999999995</c:v>
                </c:pt>
                <c:pt idx="240">
                  <c:v>71.5</c:v>
                </c:pt>
                <c:pt idx="241">
                  <c:v>70.849999999999994</c:v>
                </c:pt>
                <c:pt idx="242">
                  <c:v>70.849999999999994</c:v>
                </c:pt>
                <c:pt idx="243">
                  <c:v>69.48</c:v>
                </c:pt>
                <c:pt idx="244">
                  <c:v>69.489999999999995</c:v>
                </c:pt>
                <c:pt idx="245">
                  <c:v>69.13</c:v>
                </c:pt>
                <c:pt idx="246">
                  <c:v>69.33</c:v>
                </c:pt>
                <c:pt idx="247">
                  <c:v>69.06</c:v>
                </c:pt>
                <c:pt idx="248">
                  <c:v>68.92</c:v>
                </c:pt>
                <c:pt idx="249">
                  <c:v>70.86</c:v>
                </c:pt>
                <c:pt idx="250">
                  <c:v>70.37</c:v>
                </c:pt>
                <c:pt idx="251">
                  <c:v>71.12</c:v>
                </c:pt>
                <c:pt idx="252">
                  <c:v>71.37</c:v>
                </c:pt>
                <c:pt idx="253">
                  <c:v>69.98</c:v>
                </c:pt>
                <c:pt idx="254">
                  <c:v>70.13</c:v>
                </c:pt>
                <c:pt idx="255">
                  <c:v>68.03</c:v>
                </c:pt>
                <c:pt idx="256">
                  <c:v>67.010000000000005</c:v>
                </c:pt>
                <c:pt idx="257">
                  <c:v>67.209999999999994</c:v>
                </c:pt>
                <c:pt idx="258">
                  <c:v>66.069999999999993</c:v>
                </c:pt>
                <c:pt idx="259">
                  <c:v>67.510000000000005</c:v>
                </c:pt>
                <c:pt idx="260">
                  <c:v>68.150000000000006</c:v>
                </c:pt>
                <c:pt idx="261">
                  <c:v>67.98</c:v>
                </c:pt>
                <c:pt idx="262">
                  <c:v>66.88</c:v>
                </c:pt>
                <c:pt idx="263">
                  <c:v>67.180000000000007</c:v>
                </c:pt>
                <c:pt idx="264">
                  <c:v>66.55</c:v>
                </c:pt>
                <c:pt idx="265">
                  <c:v>66.2</c:v>
                </c:pt>
                <c:pt idx="266">
                  <c:v>66.47</c:v>
                </c:pt>
                <c:pt idx="267">
                  <c:v>65.790000000000006</c:v>
                </c:pt>
                <c:pt idx="268">
                  <c:v>67.09</c:v>
                </c:pt>
                <c:pt idx="269">
                  <c:v>68.290000000000006</c:v>
                </c:pt>
                <c:pt idx="270">
                  <c:v>67.099999999999994</c:v>
                </c:pt>
                <c:pt idx="271">
                  <c:v>66.180000000000007</c:v>
                </c:pt>
                <c:pt idx="272">
                  <c:v>66.34</c:v>
                </c:pt>
                <c:pt idx="273">
                  <c:v>66.459999999999994</c:v>
                </c:pt>
                <c:pt idx="274">
                  <c:v>67.98</c:v>
                </c:pt>
                <c:pt idx="275">
                  <c:v>68.8</c:v>
                </c:pt>
                <c:pt idx="276">
                  <c:v>69.709999999999994</c:v>
                </c:pt>
                <c:pt idx="277">
                  <c:v>69.59</c:v>
                </c:pt>
                <c:pt idx="278">
                  <c:v>71.290000000000006</c:v>
                </c:pt>
                <c:pt idx="279">
                  <c:v>70.58</c:v>
                </c:pt>
                <c:pt idx="280">
                  <c:v>70.02</c:v>
                </c:pt>
                <c:pt idx="281">
                  <c:v>68.739999999999995</c:v>
                </c:pt>
                <c:pt idx="282">
                  <c:v>70.13</c:v>
                </c:pt>
                <c:pt idx="283">
                  <c:v>69.790000000000006</c:v>
                </c:pt>
                <c:pt idx="284">
                  <c:v>69.790000000000006</c:v>
                </c:pt>
                <c:pt idx="285">
                  <c:v>70.760000000000005</c:v>
                </c:pt>
                <c:pt idx="286">
                  <c:v>69.89</c:v>
                </c:pt>
                <c:pt idx="287">
                  <c:v>69.489999999999995</c:v>
                </c:pt>
                <c:pt idx="288">
                  <c:v>67.12</c:v>
                </c:pt>
                <c:pt idx="289">
                  <c:v>67.540000000000006</c:v>
                </c:pt>
                <c:pt idx="290">
                  <c:v>68.08</c:v>
                </c:pt>
                <c:pt idx="291">
                  <c:v>69.31</c:v>
                </c:pt>
                <c:pt idx="292">
                  <c:v>70.05</c:v>
                </c:pt>
                <c:pt idx="293">
                  <c:v>69.48</c:v>
                </c:pt>
                <c:pt idx="294">
                  <c:v>71.75</c:v>
                </c:pt>
                <c:pt idx="295">
                  <c:v>70.81</c:v>
                </c:pt>
                <c:pt idx="296">
                  <c:v>69.680000000000007</c:v>
                </c:pt>
                <c:pt idx="297">
                  <c:v>71.58</c:v>
                </c:pt>
                <c:pt idx="298">
                  <c:v>72.209999999999994</c:v>
                </c:pt>
                <c:pt idx="299">
                  <c:v>71.7</c:v>
                </c:pt>
                <c:pt idx="300">
                  <c:v>73.099999999999994</c:v>
                </c:pt>
                <c:pt idx="301">
                  <c:v>74.02</c:v>
                </c:pt>
                <c:pt idx="302">
                  <c:v>73.86</c:v>
                </c:pt>
                <c:pt idx="303">
                  <c:v>73.540000000000006</c:v>
                </c:pt>
                <c:pt idx="304">
                  <c:v>73.56</c:v>
                </c:pt>
                <c:pt idx="305">
                  <c:v>73.09</c:v>
                </c:pt>
                <c:pt idx="306">
                  <c:v>73.400000000000006</c:v>
                </c:pt>
                <c:pt idx="307">
                  <c:v>72.73</c:v>
                </c:pt>
                <c:pt idx="308">
                  <c:v>73.27</c:v>
                </c:pt>
                <c:pt idx="309">
                  <c:v>73.53</c:v>
                </c:pt>
                <c:pt idx="310">
                  <c:v>72.27</c:v>
                </c:pt>
                <c:pt idx="311">
                  <c:v>72.25</c:v>
                </c:pt>
                <c:pt idx="312">
                  <c:v>72.66</c:v>
                </c:pt>
                <c:pt idx="313">
                  <c:v>72.209999999999994</c:v>
                </c:pt>
                <c:pt idx="314">
                  <c:v>71.03</c:v>
                </c:pt>
                <c:pt idx="315">
                  <c:v>70.62</c:v>
                </c:pt>
                <c:pt idx="316">
                  <c:v>71.260000000000005</c:v>
                </c:pt>
                <c:pt idx="317">
                  <c:v>70.760000000000005</c:v>
                </c:pt>
                <c:pt idx="318">
                  <c:v>70.989999999999995</c:v>
                </c:pt>
                <c:pt idx="319">
                  <c:v>72.2</c:v>
                </c:pt>
                <c:pt idx="320">
                  <c:v>72.08</c:v>
                </c:pt>
                <c:pt idx="321">
                  <c:v>72.510000000000005</c:v>
                </c:pt>
                <c:pt idx="322">
                  <c:v>71.53</c:v>
                </c:pt>
                <c:pt idx="323">
                  <c:v>70.66</c:v>
                </c:pt>
                <c:pt idx="324">
                  <c:v>70.36</c:v>
                </c:pt>
                <c:pt idx="325">
                  <c:v>70.56</c:v>
                </c:pt>
                <c:pt idx="326">
                  <c:v>69.92</c:v>
                </c:pt>
                <c:pt idx="327">
                  <c:v>69.569999999999993</c:v>
                </c:pt>
                <c:pt idx="328">
                  <c:v>70.17</c:v>
                </c:pt>
                <c:pt idx="329">
                  <c:v>69.930000000000007</c:v>
                </c:pt>
                <c:pt idx="330">
                  <c:v>69.95</c:v>
                </c:pt>
                <c:pt idx="331">
                  <c:v>69.69</c:v>
                </c:pt>
                <c:pt idx="332">
                  <c:v>71.05</c:v>
                </c:pt>
                <c:pt idx="333">
                  <c:v>70.98</c:v>
                </c:pt>
                <c:pt idx="334">
                  <c:v>69.69</c:v>
                </c:pt>
                <c:pt idx="335">
                  <c:v>68.77</c:v>
                </c:pt>
                <c:pt idx="336">
                  <c:v>68.900000000000006</c:v>
                </c:pt>
                <c:pt idx="337">
                  <c:v>68.319999999999993</c:v>
                </c:pt>
                <c:pt idx="338">
                  <c:v>66.8</c:v>
                </c:pt>
                <c:pt idx="339">
                  <c:v>66.62</c:v>
                </c:pt>
                <c:pt idx="340">
                  <c:v>66.89</c:v>
                </c:pt>
                <c:pt idx="341">
                  <c:v>68.459999999999994</c:v>
                </c:pt>
                <c:pt idx="342">
                  <c:v>69.19</c:v>
                </c:pt>
                <c:pt idx="343">
                  <c:v>71.650000000000006</c:v>
                </c:pt>
                <c:pt idx="344">
                  <c:v>73.2</c:v>
                </c:pt>
                <c:pt idx="345">
                  <c:v>73.37</c:v>
                </c:pt>
                <c:pt idx="346">
                  <c:v>73.569999999999993</c:v>
                </c:pt>
                <c:pt idx="347">
                  <c:v>73.569999999999993</c:v>
                </c:pt>
                <c:pt idx="348">
                  <c:v>73.349999999999994</c:v>
                </c:pt>
                <c:pt idx="349">
                  <c:v>71.489999999999995</c:v>
                </c:pt>
                <c:pt idx="350">
                  <c:v>71.27</c:v>
                </c:pt>
                <c:pt idx="351">
                  <c:v>71.25</c:v>
                </c:pt>
                <c:pt idx="352">
                  <c:v>71.099999999999994</c:v>
                </c:pt>
                <c:pt idx="353">
                  <c:v>70.11</c:v>
                </c:pt>
                <c:pt idx="354">
                  <c:v>69.95</c:v>
                </c:pt>
                <c:pt idx="355">
                  <c:v>69.48</c:v>
                </c:pt>
                <c:pt idx="356">
                  <c:v>70.150000000000006</c:v>
                </c:pt>
                <c:pt idx="357">
                  <c:v>70.09</c:v>
                </c:pt>
                <c:pt idx="358">
                  <c:v>69.27</c:v>
                </c:pt>
                <c:pt idx="359">
                  <c:v>69.06</c:v>
                </c:pt>
                <c:pt idx="360">
                  <c:v>68.69</c:v>
                </c:pt>
                <c:pt idx="361">
                  <c:v>68.08</c:v>
                </c:pt>
                <c:pt idx="362">
                  <c:v>67.91</c:v>
                </c:pt>
                <c:pt idx="363">
                  <c:v>68.06</c:v>
                </c:pt>
                <c:pt idx="364">
                  <c:v>69.42</c:v>
                </c:pt>
                <c:pt idx="365">
                  <c:v>68.78</c:v>
                </c:pt>
                <c:pt idx="366">
                  <c:v>68.78</c:v>
                </c:pt>
                <c:pt idx="367">
                  <c:v>68.75</c:v>
                </c:pt>
                <c:pt idx="368">
                  <c:v>68.89</c:v>
                </c:pt>
                <c:pt idx="369">
                  <c:v>68.48</c:v>
                </c:pt>
                <c:pt idx="370">
                  <c:v>68.400000000000006</c:v>
                </c:pt>
                <c:pt idx="371">
                  <c:v>68.400000000000006</c:v>
                </c:pt>
                <c:pt idx="372">
                  <c:v>68.569999999999993</c:v>
                </c:pt>
                <c:pt idx="373">
                  <c:v>67.66</c:v>
                </c:pt>
                <c:pt idx="374">
                  <c:v>68.680000000000007</c:v>
                </c:pt>
                <c:pt idx="375">
                  <c:v>68.510000000000005</c:v>
                </c:pt>
                <c:pt idx="376">
                  <c:v>68.23</c:v>
                </c:pt>
                <c:pt idx="377">
                  <c:v>68.5</c:v>
                </c:pt>
                <c:pt idx="378">
                  <c:v>67.010000000000005</c:v>
                </c:pt>
                <c:pt idx="379">
                  <c:v>67.64</c:v>
                </c:pt>
                <c:pt idx="380">
                  <c:v>67.5</c:v>
                </c:pt>
                <c:pt idx="381">
                  <c:v>67.77</c:v>
                </c:pt>
                <c:pt idx="382">
                  <c:v>66.73</c:v>
                </c:pt>
                <c:pt idx="383">
                  <c:v>67.599999999999994</c:v>
                </c:pt>
                <c:pt idx="384">
                  <c:v>67.599999999999994</c:v>
                </c:pt>
                <c:pt idx="385">
                  <c:v>67.66</c:v>
                </c:pt>
                <c:pt idx="386">
                  <c:v>67.14</c:v>
                </c:pt>
                <c:pt idx="387">
                  <c:v>67.47</c:v>
                </c:pt>
                <c:pt idx="388">
                  <c:v>67.61</c:v>
                </c:pt>
                <c:pt idx="389">
                  <c:v>67.27</c:v>
                </c:pt>
                <c:pt idx="390">
                  <c:v>66.98</c:v>
                </c:pt>
                <c:pt idx="391">
                  <c:v>66.66</c:v>
                </c:pt>
                <c:pt idx="392">
                  <c:v>66.27</c:v>
                </c:pt>
                <c:pt idx="393">
                  <c:v>65.88</c:v>
                </c:pt>
                <c:pt idx="394">
                  <c:v>66.040000000000006</c:v>
                </c:pt>
                <c:pt idx="395">
                  <c:v>66.94</c:v>
                </c:pt>
                <c:pt idx="396">
                  <c:v>66.040000000000006</c:v>
                </c:pt>
                <c:pt idx="397">
                  <c:v>66.03</c:v>
                </c:pt>
                <c:pt idx="398">
                  <c:v>65.63</c:v>
                </c:pt>
                <c:pt idx="399">
                  <c:v>66.540000000000006</c:v>
                </c:pt>
                <c:pt idx="400">
                  <c:v>67.400000000000006</c:v>
                </c:pt>
                <c:pt idx="401">
                  <c:v>67.47</c:v>
                </c:pt>
                <c:pt idx="402">
                  <c:v>66.83</c:v>
                </c:pt>
                <c:pt idx="403">
                  <c:v>67.11</c:v>
                </c:pt>
                <c:pt idx="404">
                  <c:v>67.11</c:v>
                </c:pt>
                <c:pt idx="405">
                  <c:v>67.510000000000005</c:v>
                </c:pt>
                <c:pt idx="406">
                  <c:v>66.239999999999995</c:v>
                </c:pt>
                <c:pt idx="407">
                  <c:v>65.97</c:v>
                </c:pt>
                <c:pt idx="408">
                  <c:v>66.08</c:v>
                </c:pt>
                <c:pt idx="409">
                  <c:v>66.510000000000005</c:v>
                </c:pt>
                <c:pt idx="410">
                  <c:v>65.959999999999994</c:v>
                </c:pt>
                <c:pt idx="411">
                  <c:v>65.37</c:v>
                </c:pt>
                <c:pt idx="412">
                  <c:v>65.2</c:v>
                </c:pt>
                <c:pt idx="413">
                  <c:v>63.88</c:v>
                </c:pt>
                <c:pt idx="414">
                  <c:v>65.510000000000005</c:v>
                </c:pt>
                <c:pt idx="415">
                  <c:v>63.24</c:v>
                </c:pt>
                <c:pt idx="416">
                  <c:v>63.67</c:v>
                </c:pt>
                <c:pt idx="417">
                  <c:v>65.209999999999994</c:v>
                </c:pt>
                <c:pt idx="418">
                  <c:v>66.069999999999993</c:v>
                </c:pt>
                <c:pt idx="419">
                  <c:v>66</c:v>
                </c:pt>
                <c:pt idx="420">
                  <c:v>66</c:v>
                </c:pt>
                <c:pt idx="421">
                  <c:v>66.98</c:v>
                </c:pt>
                <c:pt idx="422">
                  <c:v>66.53</c:v>
                </c:pt>
                <c:pt idx="423">
                  <c:v>67.37</c:v>
                </c:pt>
                <c:pt idx="424">
                  <c:v>66.98</c:v>
                </c:pt>
                <c:pt idx="425">
                  <c:v>66.47</c:v>
                </c:pt>
                <c:pt idx="426">
                  <c:v>66.349999999999994</c:v>
                </c:pt>
                <c:pt idx="427">
                  <c:v>66.08</c:v>
                </c:pt>
                <c:pt idx="428">
                  <c:v>65.27</c:v>
                </c:pt>
                <c:pt idx="429">
                  <c:v>65.42</c:v>
                </c:pt>
                <c:pt idx="430">
                  <c:v>65.14</c:v>
                </c:pt>
                <c:pt idx="431">
                  <c:v>65.680000000000007</c:v>
                </c:pt>
                <c:pt idx="432">
                  <c:v>67.069999999999993</c:v>
                </c:pt>
                <c:pt idx="433">
                  <c:v>66.900000000000006</c:v>
                </c:pt>
                <c:pt idx="434">
                  <c:v>66.83</c:v>
                </c:pt>
                <c:pt idx="435">
                  <c:v>68.25</c:v>
                </c:pt>
                <c:pt idx="436">
                  <c:v>67.8</c:v>
                </c:pt>
                <c:pt idx="437">
                  <c:v>64.8</c:v>
                </c:pt>
                <c:pt idx="438">
                  <c:v>63.36</c:v>
                </c:pt>
                <c:pt idx="439">
                  <c:v>65.989999999999995</c:v>
                </c:pt>
                <c:pt idx="440">
                  <c:v>65.55</c:v>
                </c:pt>
                <c:pt idx="441">
                  <c:v>66.63</c:v>
                </c:pt>
                <c:pt idx="442">
                  <c:v>66.47</c:v>
                </c:pt>
                <c:pt idx="443">
                  <c:v>65.89</c:v>
                </c:pt>
                <c:pt idx="444">
                  <c:v>64.09</c:v>
                </c:pt>
                <c:pt idx="445">
                  <c:v>65.08</c:v>
                </c:pt>
                <c:pt idx="446">
                  <c:v>65.790000000000006</c:v>
                </c:pt>
                <c:pt idx="447">
                  <c:v>66.319999999999993</c:v>
                </c:pt>
                <c:pt idx="448">
                  <c:v>66.319999999999993</c:v>
                </c:pt>
                <c:pt idx="449">
                  <c:v>65.77</c:v>
                </c:pt>
                <c:pt idx="450">
                  <c:v>67.040000000000006</c:v>
                </c:pt>
                <c:pt idx="451">
                  <c:v>68.75</c:v>
                </c:pt>
                <c:pt idx="452">
                  <c:v>67.3</c:v>
                </c:pt>
                <c:pt idx="453">
                  <c:v>66.849999999999994</c:v>
                </c:pt>
                <c:pt idx="454">
                  <c:v>66.38</c:v>
                </c:pt>
                <c:pt idx="455">
                  <c:v>66.349999999999994</c:v>
                </c:pt>
                <c:pt idx="456">
                  <c:v>65.77</c:v>
                </c:pt>
                <c:pt idx="457">
                  <c:v>65.66</c:v>
                </c:pt>
                <c:pt idx="458">
                  <c:v>68.41</c:v>
                </c:pt>
                <c:pt idx="459">
                  <c:v>68.42</c:v>
                </c:pt>
                <c:pt idx="460">
                  <c:v>67.83</c:v>
                </c:pt>
                <c:pt idx="461">
                  <c:v>67.38</c:v>
                </c:pt>
                <c:pt idx="462">
                  <c:v>67.38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057-4496-AE94-19608BBB74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78866431"/>
        <c:axId val="878858271"/>
      </c:lineChart>
      <c:lineChart>
        <c:grouping val="standar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10571071"/>
        <c:axId val="2110565311"/>
        <c:extLst>
          <c:ext xmlns:c15="http://schemas.microsoft.com/office/drawing/2012/chart" uri="{02D57815-91ED-43cb-92C2-25804820EDAC}">
            <c15:filteredLine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Sheet1!$K$3</c15:sqref>
                        </c15:formulaRef>
                      </c:ext>
                    </c:extLst>
                    <c:strCache>
                      <c:ptCount val="1"/>
                      <c:pt idx="0">
                        <c:v>Exports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>
                      <c:ext uri="{02D57815-91ED-43cb-92C2-25804820EDAC}">
                        <c15:formulaRef>
                          <c15:sqref>Sheet1!$I$4:$I$466</c15:sqref>
                        </c15:formulaRef>
                      </c:ext>
                    </c:extLst>
                    <c:numCache>
                      <c:formatCode>m/d/yyyy</c:formatCode>
                      <c:ptCount val="463"/>
                      <c:pt idx="0">
                        <c:v>45139</c:v>
                      </c:pt>
                      <c:pt idx="1">
                        <c:v>45140</c:v>
                      </c:pt>
                      <c:pt idx="2">
                        <c:v>45141</c:v>
                      </c:pt>
                      <c:pt idx="3">
                        <c:v>45142</c:v>
                      </c:pt>
                      <c:pt idx="4">
                        <c:v>45145</c:v>
                      </c:pt>
                      <c:pt idx="5">
                        <c:v>45146</c:v>
                      </c:pt>
                      <c:pt idx="6">
                        <c:v>45147</c:v>
                      </c:pt>
                      <c:pt idx="7">
                        <c:v>45148</c:v>
                      </c:pt>
                      <c:pt idx="8">
                        <c:v>45149</c:v>
                      </c:pt>
                      <c:pt idx="9">
                        <c:v>45152</c:v>
                      </c:pt>
                      <c:pt idx="10">
                        <c:v>45153</c:v>
                      </c:pt>
                      <c:pt idx="11">
                        <c:v>45154</c:v>
                      </c:pt>
                      <c:pt idx="12">
                        <c:v>45155</c:v>
                      </c:pt>
                      <c:pt idx="13">
                        <c:v>45156</c:v>
                      </c:pt>
                      <c:pt idx="14">
                        <c:v>45159</c:v>
                      </c:pt>
                      <c:pt idx="15">
                        <c:v>45160</c:v>
                      </c:pt>
                      <c:pt idx="16">
                        <c:v>45161</c:v>
                      </c:pt>
                      <c:pt idx="17">
                        <c:v>45162</c:v>
                      </c:pt>
                      <c:pt idx="18">
                        <c:v>45163</c:v>
                      </c:pt>
                      <c:pt idx="19">
                        <c:v>45166</c:v>
                      </c:pt>
                      <c:pt idx="20">
                        <c:v>45167</c:v>
                      </c:pt>
                      <c:pt idx="21">
                        <c:v>45168</c:v>
                      </c:pt>
                      <c:pt idx="22">
                        <c:v>45169</c:v>
                      </c:pt>
                      <c:pt idx="23">
                        <c:v>45170</c:v>
                      </c:pt>
                      <c:pt idx="24">
                        <c:v>45173</c:v>
                      </c:pt>
                      <c:pt idx="25">
                        <c:v>45174</c:v>
                      </c:pt>
                      <c:pt idx="26">
                        <c:v>45175</c:v>
                      </c:pt>
                      <c:pt idx="27">
                        <c:v>45176</c:v>
                      </c:pt>
                      <c:pt idx="28">
                        <c:v>45177</c:v>
                      </c:pt>
                      <c:pt idx="29">
                        <c:v>45180</c:v>
                      </c:pt>
                      <c:pt idx="30">
                        <c:v>45181</c:v>
                      </c:pt>
                      <c:pt idx="31">
                        <c:v>45182</c:v>
                      </c:pt>
                      <c:pt idx="32">
                        <c:v>45183</c:v>
                      </c:pt>
                      <c:pt idx="33">
                        <c:v>45184</c:v>
                      </c:pt>
                      <c:pt idx="34">
                        <c:v>45187</c:v>
                      </c:pt>
                      <c:pt idx="35">
                        <c:v>45188</c:v>
                      </c:pt>
                      <c:pt idx="36">
                        <c:v>45189</c:v>
                      </c:pt>
                      <c:pt idx="37">
                        <c:v>45190</c:v>
                      </c:pt>
                      <c:pt idx="38">
                        <c:v>45191</c:v>
                      </c:pt>
                      <c:pt idx="39">
                        <c:v>45194</c:v>
                      </c:pt>
                      <c:pt idx="40">
                        <c:v>45195</c:v>
                      </c:pt>
                      <c:pt idx="41">
                        <c:v>45196</c:v>
                      </c:pt>
                      <c:pt idx="42">
                        <c:v>45197</c:v>
                      </c:pt>
                      <c:pt idx="43">
                        <c:v>45198</c:v>
                      </c:pt>
                      <c:pt idx="44">
                        <c:v>45201</c:v>
                      </c:pt>
                      <c:pt idx="45">
                        <c:v>45202</c:v>
                      </c:pt>
                      <c:pt idx="46">
                        <c:v>45203</c:v>
                      </c:pt>
                      <c:pt idx="47">
                        <c:v>45204</c:v>
                      </c:pt>
                      <c:pt idx="48">
                        <c:v>45205</c:v>
                      </c:pt>
                      <c:pt idx="49">
                        <c:v>45208</c:v>
                      </c:pt>
                      <c:pt idx="50">
                        <c:v>45209</c:v>
                      </c:pt>
                      <c:pt idx="51">
                        <c:v>45210</c:v>
                      </c:pt>
                      <c:pt idx="52">
                        <c:v>45211</c:v>
                      </c:pt>
                      <c:pt idx="53">
                        <c:v>45212</c:v>
                      </c:pt>
                      <c:pt idx="54">
                        <c:v>45215</c:v>
                      </c:pt>
                      <c:pt idx="55">
                        <c:v>45216</c:v>
                      </c:pt>
                      <c:pt idx="56">
                        <c:v>45217</c:v>
                      </c:pt>
                      <c:pt idx="57">
                        <c:v>45218</c:v>
                      </c:pt>
                      <c:pt idx="58">
                        <c:v>45219</c:v>
                      </c:pt>
                      <c:pt idx="59">
                        <c:v>45222</c:v>
                      </c:pt>
                      <c:pt idx="60">
                        <c:v>45223</c:v>
                      </c:pt>
                      <c:pt idx="61">
                        <c:v>45224</c:v>
                      </c:pt>
                      <c:pt idx="62">
                        <c:v>45225</c:v>
                      </c:pt>
                      <c:pt idx="63">
                        <c:v>45226</c:v>
                      </c:pt>
                      <c:pt idx="64">
                        <c:v>45229</c:v>
                      </c:pt>
                      <c:pt idx="65">
                        <c:v>45230</c:v>
                      </c:pt>
                      <c:pt idx="66">
                        <c:v>45231</c:v>
                      </c:pt>
                      <c:pt idx="67">
                        <c:v>45232</c:v>
                      </c:pt>
                      <c:pt idx="68">
                        <c:v>45233</c:v>
                      </c:pt>
                      <c:pt idx="69">
                        <c:v>45236</c:v>
                      </c:pt>
                      <c:pt idx="70">
                        <c:v>45237</c:v>
                      </c:pt>
                      <c:pt idx="71">
                        <c:v>45238</c:v>
                      </c:pt>
                      <c:pt idx="72">
                        <c:v>45239</c:v>
                      </c:pt>
                      <c:pt idx="73">
                        <c:v>45240</c:v>
                      </c:pt>
                      <c:pt idx="74">
                        <c:v>45243</c:v>
                      </c:pt>
                      <c:pt idx="75">
                        <c:v>45244</c:v>
                      </c:pt>
                      <c:pt idx="76">
                        <c:v>45245</c:v>
                      </c:pt>
                      <c:pt idx="77">
                        <c:v>45246</c:v>
                      </c:pt>
                      <c:pt idx="78">
                        <c:v>45247</c:v>
                      </c:pt>
                      <c:pt idx="79">
                        <c:v>45250</c:v>
                      </c:pt>
                      <c:pt idx="80">
                        <c:v>45251</c:v>
                      </c:pt>
                      <c:pt idx="81">
                        <c:v>45252</c:v>
                      </c:pt>
                      <c:pt idx="82">
                        <c:v>45253</c:v>
                      </c:pt>
                      <c:pt idx="83">
                        <c:v>45254</c:v>
                      </c:pt>
                      <c:pt idx="84">
                        <c:v>45257</c:v>
                      </c:pt>
                      <c:pt idx="85">
                        <c:v>45258</c:v>
                      </c:pt>
                      <c:pt idx="86">
                        <c:v>45259</c:v>
                      </c:pt>
                      <c:pt idx="87">
                        <c:v>45260</c:v>
                      </c:pt>
                      <c:pt idx="88">
                        <c:v>45261</c:v>
                      </c:pt>
                      <c:pt idx="89">
                        <c:v>45264</c:v>
                      </c:pt>
                      <c:pt idx="90">
                        <c:v>45265</c:v>
                      </c:pt>
                      <c:pt idx="91">
                        <c:v>45266</c:v>
                      </c:pt>
                      <c:pt idx="92">
                        <c:v>45267</c:v>
                      </c:pt>
                      <c:pt idx="93">
                        <c:v>45268</c:v>
                      </c:pt>
                      <c:pt idx="94">
                        <c:v>45271</c:v>
                      </c:pt>
                      <c:pt idx="95">
                        <c:v>45272</c:v>
                      </c:pt>
                      <c:pt idx="96">
                        <c:v>45273</c:v>
                      </c:pt>
                      <c:pt idx="97">
                        <c:v>45274</c:v>
                      </c:pt>
                      <c:pt idx="98">
                        <c:v>45275</c:v>
                      </c:pt>
                      <c:pt idx="99">
                        <c:v>45278</c:v>
                      </c:pt>
                      <c:pt idx="100">
                        <c:v>45279</c:v>
                      </c:pt>
                      <c:pt idx="101">
                        <c:v>45280</c:v>
                      </c:pt>
                      <c:pt idx="102">
                        <c:v>45281</c:v>
                      </c:pt>
                      <c:pt idx="103">
                        <c:v>45282</c:v>
                      </c:pt>
                      <c:pt idx="104">
                        <c:v>45285</c:v>
                      </c:pt>
                      <c:pt idx="105">
                        <c:v>45286</c:v>
                      </c:pt>
                      <c:pt idx="106">
                        <c:v>45287</c:v>
                      </c:pt>
                      <c:pt idx="107">
                        <c:v>45288</c:v>
                      </c:pt>
                      <c:pt idx="108">
                        <c:v>45289</c:v>
                      </c:pt>
                      <c:pt idx="109">
                        <c:v>45292</c:v>
                      </c:pt>
                      <c:pt idx="110">
                        <c:v>45293</c:v>
                      </c:pt>
                      <c:pt idx="111">
                        <c:v>45294</c:v>
                      </c:pt>
                      <c:pt idx="112">
                        <c:v>45295</c:v>
                      </c:pt>
                      <c:pt idx="113">
                        <c:v>45296</c:v>
                      </c:pt>
                      <c:pt idx="114">
                        <c:v>45299</c:v>
                      </c:pt>
                      <c:pt idx="115">
                        <c:v>45300</c:v>
                      </c:pt>
                      <c:pt idx="116">
                        <c:v>45301</c:v>
                      </c:pt>
                      <c:pt idx="117">
                        <c:v>45302</c:v>
                      </c:pt>
                      <c:pt idx="118">
                        <c:v>45303</c:v>
                      </c:pt>
                      <c:pt idx="119">
                        <c:v>45306</c:v>
                      </c:pt>
                      <c:pt idx="120">
                        <c:v>45307</c:v>
                      </c:pt>
                      <c:pt idx="121">
                        <c:v>45308</c:v>
                      </c:pt>
                      <c:pt idx="122">
                        <c:v>45309</c:v>
                      </c:pt>
                      <c:pt idx="123">
                        <c:v>45310</c:v>
                      </c:pt>
                      <c:pt idx="124">
                        <c:v>45313</c:v>
                      </c:pt>
                      <c:pt idx="125">
                        <c:v>45314</c:v>
                      </c:pt>
                      <c:pt idx="126">
                        <c:v>45315</c:v>
                      </c:pt>
                      <c:pt idx="127">
                        <c:v>45316</c:v>
                      </c:pt>
                      <c:pt idx="128">
                        <c:v>45317</c:v>
                      </c:pt>
                      <c:pt idx="129">
                        <c:v>45320</c:v>
                      </c:pt>
                      <c:pt idx="130">
                        <c:v>45321</c:v>
                      </c:pt>
                      <c:pt idx="131">
                        <c:v>45322</c:v>
                      </c:pt>
                      <c:pt idx="132">
                        <c:v>45323</c:v>
                      </c:pt>
                      <c:pt idx="133">
                        <c:v>45324</c:v>
                      </c:pt>
                      <c:pt idx="134">
                        <c:v>45327</c:v>
                      </c:pt>
                      <c:pt idx="135">
                        <c:v>45328</c:v>
                      </c:pt>
                      <c:pt idx="136">
                        <c:v>45329</c:v>
                      </c:pt>
                      <c:pt idx="137">
                        <c:v>45330</c:v>
                      </c:pt>
                      <c:pt idx="138">
                        <c:v>45331</c:v>
                      </c:pt>
                      <c:pt idx="139">
                        <c:v>45334</c:v>
                      </c:pt>
                      <c:pt idx="140">
                        <c:v>45335</c:v>
                      </c:pt>
                      <c:pt idx="141">
                        <c:v>45336</c:v>
                      </c:pt>
                      <c:pt idx="142">
                        <c:v>45337</c:v>
                      </c:pt>
                      <c:pt idx="143">
                        <c:v>45338</c:v>
                      </c:pt>
                      <c:pt idx="144">
                        <c:v>45341</c:v>
                      </c:pt>
                      <c:pt idx="145">
                        <c:v>45342</c:v>
                      </c:pt>
                      <c:pt idx="146">
                        <c:v>45343</c:v>
                      </c:pt>
                      <c:pt idx="147">
                        <c:v>45344</c:v>
                      </c:pt>
                      <c:pt idx="148">
                        <c:v>45345</c:v>
                      </c:pt>
                      <c:pt idx="149">
                        <c:v>45348</c:v>
                      </c:pt>
                      <c:pt idx="150">
                        <c:v>45349</c:v>
                      </c:pt>
                      <c:pt idx="151">
                        <c:v>45350</c:v>
                      </c:pt>
                      <c:pt idx="152">
                        <c:v>45351</c:v>
                      </c:pt>
                      <c:pt idx="153">
                        <c:v>45352</c:v>
                      </c:pt>
                      <c:pt idx="154">
                        <c:v>45355</c:v>
                      </c:pt>
                      <c:pt idx="155">
                        <c:v>45356</c:v>
                      </c:pt>
                      <c:pt idx="156">
                        <c:v>45357</c:v>
                      </c:pt>
                      <c:pt idx="157">
                        <c:v>45358</c:v>
                      </c:pt>
                      <c:pt idx="158">
                        <c:v>45359</c:v>
                      </c:pt>
                      <c:pt idx="159">
                        <c:v>45362</c:v>
                      </c:pt>
                      <c:pt idx="160">
                        <c:v>45363</c:v>
                      </c:pt>
                      <c:pt idx="161">
                        <c:v>45364</c:v>
                      </c:pt>
                      <c:pt idx="162">
                        <c:v>45365</c:v>
                      </c:pt>
                      <c:pt idx="163">
                        <c:v>45366</c:v>
                      </c:pt>
                      <c:pt idx="164">
                        <c:v>45369</c:v>
                      </c:pt>
                      <c:pt idx="165">
                        <c:v>45370</c:v>
                      </c:pt>
                      <c:pt idx="166">
                        <c:v>45371</c:v>
                      </c:pt>
                      <c:pt idx="167">
                        <c:v>45372</c:v>
                      </c:pt>
                      <c:pt idx="168">
                        <c:v>45373</c:v>
                      </c:pt>
                      <c:pt idx="169">
                        <c:v>45376</c:v>
                      </c:pt>
                      <c:pt idx="170">
                        <c:v>45377</c:v>
                      </c:pt>
                      <c:pt idx="171">
                        <c:v>45378</c:v>
                      </c:pt>
                      <c:pt idx="172">
                        <c:v>45379</c:v>
                      </c:pt>
                      <c:pt idx="173">
                        <c:v>45380</c:v>
                      </c:pt>
                      <c:pt idx="174">
                        <c:v>45383</c:v>
                      </c:pt>
                      <c:pt idx="175">
                        <c:v>45384</c:v>
                      </c:pt>
                      <c:pt idx="176">
                        <c:v>45385</c:v>
                      </c:pt>
                      <c:pt idx="177">
                        <c:v>45386</c:v>
                      </c:pt>
                      <c:pt idx="178">
                        <c:v>45387</c:v>
                      </c:pt>
                      <c:pt idx="179">
                        <c:v>45390</c:v>
                      </c:pt>
                      <c:pt idx="180">
                        <c:v>45391</c:v>
                      </c:pt>
                      <c:pt idx="181">
                        <c:v>45392</c:v>
                      </c:pt>
                      <c:pt idx="182">
                        <c:v>45393</c:v>
                      </c:pt>
                      <c:pt idx="183">
                        <c:v>45394</c:v>
                      </c:pt>
                      <c:pt idx="184">
                        <c:v>45397</c:v>
                      </c:pt>
                      <c:pt idx="185">
                        <c:v>45398</c:v>
                      </c:pt>
                      <c:pt idx="186">
                        <c:v>45399</c:v>
                      </c:pt>
                      <c:pt idx="187">
                        <c:v>45400</c:v>
                      </c:pt>
                      <c:pt idx="188">
                        <c:v>45401</c:v>
                      </c:pt>
                      <c:pt idx="189">
                        <c:v>45404</c:v>
                      </c:pt>
                      <c:pt idx="190">
                        <c:v>45405</c:v>
                      </c:pt>
                      <c:pt idx="191">
                        <c:v>45406</c:v>
                      </c:pt>
                      <c:pt idx="192">
                        <c:v>45407</c:v>
                      </c:pt>
                      <c:pt idx="193">
                        <c:v>45408</c:v>
                      </c:pt>
                      <c:pt idx="194">
                        <c:v>45411</c:v>
                      </c:pt>
                      <c:pt idx="195">
                        <c:v>45412</c:v>
                      </c:pt>
                      <c:pt idx="196">
                        <c:v>45413</c:v>
                      </c:pt>
                      <c:pt idx="197">
                        <c:v>45414</c:v>
                      </c:pt>
                      <c:pt idx="198">
                        <c:v>45415</c:v>
                      </c:pt>
                      <c:pt idx="199">
                        <c:v>45418</c:v>
                      </c:pt>
                      <c:pt idx="200">
                        <c:v>45419</c:v>
                      </c:pt>
                      <c:pt idx="201">
                        <c:v>45420</c:v>
                      </c:pt>
                      <c:pt idx="202">
                        <c:v>45421</c:v>
                      </c:pt>
                      <c:pt idx="203">
                        <c:v>45422</c:v>
                      </c:pt>
                      <c:pt idx="204">
                        <c:v>45425</c:v>
                      </c:pt>
                      <c:pt idx="205">
                        <c:v>45426</c:v>
                      </c:pt>
                      <c:pt idx="206">
                        <c:v>45427</c:v>
                      </c:pt>
                      <c:pt idx="207">
                        <c:v>45428</c:v>
                      </c:pt>
                      <c:pt idx="208">
                        <c:v>45429</c:v>
                      </c:pt>
                      <c:pt idx="209">
                        <c:v>45432</c:v>
                      </c:pt>
                      <c:pt idx="210">
                        <c:v>45433</c:v>
                      </c:pt>
                      <c:pt idx="211">
                        <c:v>45434</c:v>
                      </c:pt>
                      <c:pt idx="212">
                        <c:v>45435</c:v>
                      </c:pt>
                      <c:pt idx="213">
                        <c:v>45436</c:v>
                      </c:pt>
                      <c:pt idx="214">
                        <c:v>45439</c:v>
                      </c:pt>
                      <c:pt idx="215">
                        <c:v>45440</c:v>
                      </c:pt>
                      <c:pt idx="216">
                        <c:v>45441</c:v>
                      </c:pt>
                      <c:pt idx="217">
                        <c:v>45442</c:v>
                      </c:pt>
                      <c:pt idx="218">
                        <c:v>45443</c:v>
                      </c:pt>
                      <c:pt idx="219">
                        <c:v>45446</c:v>
                      </c:pt>
                      <c:pt idx="220">
                        <c:v>45447</c:v>
                      </c:pt>
                      <c:pt idx="221">
                        <c:v>45448</c:v>
                      </c:pt>
                      <c:pt idx="222">
                        <c:v>45449</c:v>
                      </c:pt>
                      <c:pt idx="223">
                        <c:v>45450</c:v>
                      </c:pt>
                      <c:pt idx="224">
                        <c:v>45453</c:v>
                      </c:pt>
                      <c:pt idx="225">
                        <c:v>45454</c:v>
                      </c:pt>
                      <c:pt idx="226">
                        <c:v>45455</c:v>
                      </c:pt>
                      <c:pt idx="227">
                        <c:v>45456</c:v>
                      </c:pt>
                      <c:pt idx="228">
                        <c:v>45457</c:v>
                      </c:pt>
                      <c:pt idx="229">
                        <c:v>45460</c:v>
                      </c:pt>
                      <c:pt idx="230">
                        <c:v>45461</c:v>
                      </c:pt>
                      <c:pt idx="231">
                        <c:v>45462</c:v>
                      </c:pt>
                      <c:pt idx="232">
                        <c:v>45463</c:v>
                      </c:pt>
                      <c:pt idx="233">
                        <c:v>45464</c:v>
                      </c:pt>
                      <c:pt idx="234">
                        <c:v>45467</c:v>
                      </c:pt>
                      <c:pt idx="235">
                        <c:v>45468</c:v>
                      </c:pt>
                      <c:pt idx="236">
                        <c:v>45469</c:v>
                      </c:pt>
                      <c:pt idx="237">
                        <c:v>45470</c:v>
                      </c:pt>
                      <c:pt idx="238">
                        <c:v>45471</c:v>
                      </c:pt>
                      <c:pt idx="239">
                        <c:v>45474</c:v>
                      </c:pt>
                      <c:pt idx="240">
                        <c:v>45475</c:v>
                      </c:pt>
                      <c:pt idx="241">
                        <c:v>45476</c:v>
                      </c:pt>
                      <c:pt idx="242">
                        <c:v>45477</c:v>
                      </c:pt>
                      <c:pt idx="243">
                        <c:v>45478</c:v>
                      </c:pt>
                      <c:pt idx="244">
                        <c:v>45481</c:v>
                      </c:pt>
                      <c:pt idx="245">
                        <c:v>45482</c:v>
                      </c:pt>
                      <c:pt idx="246">
                        <c:v>45483</c:v>
                      </c:pt>
                      <c:pt idx="247">
                        <c:v>45484</c:v>
                      </c:pt>
                      <c:pt idx="248">
                        <c:v>45485</c:v>
                      </c:pt>
                      <c:pt idx="249">
                        <c:v>45488</c:v>
                      </c:pt>
                      <c:pt idx="250">
                        <c:v>45489</c:v>
                      </c:pt>
                      <c:pt idx="251">
                        <c:v>45490</c:v>
                      </c:pt>
                      <c:pt idx="252">
                        <c:v>45491</c:v>
                      </c:pt>
                      <c:pt idx="253">
                        <c:v>45492</c:v>
                      </c:pt>
                      <c:pt idx="254">
                        <c:v>45495</c:v>
                      </c:pt>
                      <c:pt idx="255">
                        <c:v>45496</c:v>
                      </c:pt>
                      <c:pt idx="256">
                        <c:v>45497</c:v>
                      </c:pt>
                      <c:pt idx="257">
                        <c:v>45498</c:v>
                      </c:pt>
                      <c:pt idx="258">
                        <c:v>45499</c:v>
                      </c:pt>
                      <c:pt idx="259">
                        <c:v>45502</c:v>
                      </c:pt>
                      <c:pt idx="260">
                        <c:v>45503</c:v>
                      </c:pt>
                      <c:pt idx="261">
                        <c:v>45504</c:v>
                      </c:pt>
                      <c:pt idx="262">
                        <c:v>45505</c:v>
                      </c:pt>
                      <c:pt idx="263">
                        <c:v>45506</c:v>
                      </c:pt>
                      <c:pt idx="264">
                        <c:v>45509</c:v>
                      </c:pt>
                      <c:pt idx="265">
                        <c:v>45510</c:v>
                      </c:pt>
                      <c:pt idx="266">
                        <c:v>45511</c:v>
                      </c:pt>
                      <c:pt idx="267">
                        <c:v>45512</c:v>
                      </c:pt>
                      <c:pt idx="268">
                        <c:v>45513</c:v>
                      </c:pt>
                      <c:pt idx="269">
                        <c:v>45516</c:v>
                      </c:pt>
                      <c:pt idx="270">
                        <c:v>45517</c:v>
                      </c:pt>
                      <c:pt idx="271">
                        <c:v>45518</c:v>
                      </c:pt>
                      <c:pt idx="272">
                        <c:v>45519</c:v>
                      </c:pt>
                      <c:pt idx="273">
                        <c:v>45520</c:v>
                      </c:pt>
                      <c:pt idx="274">
                        <c:v>45523</c:v>
                      </c:pt>
                      <c:pt idx="275">
                        <c:v>45524</c:v>
                      </c:pt>
                      <c:pt idx="276">
                        <c:v>45525</c:v>
                      </c:pt>
                      <c:pt idx="277">
                        <c:v>45526</c:v>
                      </c:pt>
                      <c:pt idx="278">
                        <c:v>45527</c:v>
                      </c:pt>
                      <c:pt idx="279">
                        <c:v>45530</c:v>
                      </c:pt>
                      <c:pt idx="280">
                        <c:v>45531</c:v>
                      </c:pt>
                      <c:pt idx="281">
                        <c:v>45532</c:v>
                      </c:pt>
                      <c:pt idx="282">
                        <c:v>45533</c:v>
                      </c:pt>
                      <c:pt idx="283">
                        <c:v>45534</c:v>
                      </c:pt>
                      <c:pt idx="284">
                        <c:v>45537</c:v>
                      </c:pt>
                      <c:pt idx="285">
                        <c:v>45538</c:v>
                      </c:pt>
                      <c:pt idx="286">
                        <c:v>45539</c:v>
                      </c:pt>
                      <c:pt idx="287">
                        <c:v>45540</c:v>
                      </c:pt>
                      <c:pt idx="288">
                        <c:v>45541</c:v>
                      </c:pt>
                      <c:pt idx="289">
                        <c:v>45544</c:v>
                      </c:pt>
                      <c:pt idx="290">
                        <c:v>45545</c:v>
                      </c:pt>
                      <c:pt idx="291">
                        <c:v>45546</c:v>
                      </c:pt>
                      <c:pt idx="292">
                        <c:v>45547</c:v>
                      </c:pt>
                      <c:pt idx="293">
                        <c:v>45548</c:v>
                      </c:pt>
                      <c:pt idx="294">
                        <c:v>45551</c:v>
                      </c:pt>
                      <c:pt idx="295">
                        <c:v>45552</c:v>
                      </c:pt>
                      <c:pt idx="296">
                        <c:v>45553</c:v>
                      </c:pt>
                      <c:pt idx="297">
                        <c:v>45554</c:v>
                      </c:pt>
                      <c:pt idx="298">
                        <c:v>45555</c:v>
                      </c:pt>
                      <c:pt idx="299">
                        <c:v>45558</c:v>
                      </c:pt>
                      <c:pt idx="300">
                        <c:v>45559</c:v>
                      </c:pt>
                      <c:pt idx="301">
                        <c:v>45560</c:v>
                      </c:pt>
                      <c:pt idx="302">
                        <c:v>45561</c:v>
                      </c:pt>
                      <c:pt idx="303">
                        <c:v>45562</c:v>
                      </c:pt>
                      <c:pt idx="304">
                        <c:v>45565</c:v>
                      </c:pt>
                      <c:pt idx="305">
                        <c:v>45566</c:v>
                      </c:pt>
                      <c:pt idx="306">
                        <c:v>45567</c:v>
                      </c:pt>
                      <c:pt idx="307">
                        <c:v>45568</c:v>
                      </c:pt>
                      <c:pt idx="308">
                        <c:v>45569</c:v>
                      </c:pt>
                      <c:pt idx="309">
                        <c:v>45572</c:v>
                      </c:pt>
                      <c:pt idx="310">
                        <c:v>45573</c:v>
                      </c:pt>
                      <c:pt idx="311">
                        <c:v>45574</c:v>
                      </c:pt>
                      <c:pt idx="312">
                        <c:v>45575</c:v>
                      </c:pt>
                      <c:pt idx="313">
                        <c:v>45576</c:v>
                      </c:pt>
                      <c:pt idx="314">
                        <c:v>45579</c:v>
                      </c:pt>
                      <c:pt idx="315">
                        <c:v>45580</c:v>
                      </c:pt>
                      <c:pt idx="316">
                        <c:v>45581</c:v>
                      </c:pt>
                      <c:pt idx="317">
                        <c:v>45582</c:v>
                      </c:pt>
                      <c:pt idx="318">
                        <c:v>45583</c:v>
                      </c:pt>
                      <c:pt idx="319">
                        <c:v>45586</c:v>
                      </c:pt>
                      <c:pt idx="320">
                        <c:v>45587</c:v>
                      </c:pt>
                      <c:pt idx="321">
                        <c:v>45588</c:v>
                      </c:pt>
                      <c:pt idx="322">
                        <c:v>45589</c:v>
                      </c:pt>
                      <c:pt idx="323">
                        <c:v>45590</c:v>
                      </c:pt>
                      <c:pt idx="324">
                        <c:v>45593</c:v>
                      </c:pt>
                      <c:pt idx="325">
                        <c:v>45594</c:v>
                      </c:pt>
                      <c:pt idx="326">
                        <c:v>45595</c:v>
                      </c:pt>
                      <c:pt idx="327">
                        <c:v>45596</c:v>
                      </c:pt>
                      <c:pt idx="328">
                        <c:v>45597</c:v>
                      </c:pt>
                      <c:pt idx="329">
                        <c:v>45600</c:v>
                      </c:pt>
                      <c:pt idx="330">
                        <c:v>45601</c:v>
                      </c:pt>
                      <c:pt idx="331">
                        <c:v>45602</c:v>
                      </c:pt>
                      <c:pt idx="332">
                        <c:v>45603</c:v>
                      </c:pt>
                      <c:pt idx="333">
                        <c:v>45604</c:v>
                      </c:pt>
                      <c:pt idx="334">
                        <c:v>45607</c:v>
                      </c:pt>
                      <c:pt idx="335">
                        <c:v>45608</c:v>
                      </c:pt>
                      <c:pt idx="336">
                        <c:v>45609</c:v>
                      </c:pt>
                      <c:pt idx="337">
                        <c:v>45610</c:v>
                      </c:pt>
                      <c:pt idx="338">
                        <c:v>45611</c:v>
                      </c:pt>
                      <c:pt idx="339">
                        <c:v>45614</c:v>
                      </c:pt>
                      <c:pt idx="340">
                        <c:v>45615</c:v>
                      </c:pt>
                      <c:pt idx="341">
                        <c:v>45616</c:v>
                      </c:pt>
                      <c:pt idx="342">
                        <c:v>45617</c:v>
                      </c:pt>
                      <c:pt idx="343">
                        <c:v>45618</c:v>
                      </c:pt>
                      <c:pt idx="344">
                        <c:v>45621</c:v>
                      </c:pt>
                      <c:pt idx="345">
                        <c:v>45622</c:v>
                      </c:pt>
                      <c:pt idx="346">
                        <c:v>45623</c:v>
                      </c:pt>
                      <c:pt idx="347">
                        <c:v>45624</c:v>
                      </c:pt>
                      <c:pt idx="348">
                        <c:v>45625</c:v>
                      </c:pt>
                      <c:pt idx="349">
                        <c:v>45628</c:v>
                      </c:pt>
                      <c:pt idx="350">
                        <c:v>45629</c:v>
                      </c:pt>
                      <c:pt idx="351">
                        <c:v>45630</c:v>
                      </c:pt>
                      <c:pt idx="352">
                        <c:v>45631</c:v>
                      </c:pt>
                      <c:pt idx="353">
                        <c:v>45632</c:v>
                      </c:pt>
                      <c:pt idx="354">
                        <c:v>45635</c:v>
                      </c:pt>
                      <c:pt idx="355">
                        <c:v>45636</c:v>
                      </c:pt>
                      <c:pt idx="356">
                        <c:v>45637</c:v>
                      </c:pt>
                      <c:pt idx="357">
                        <c:v>45638</c:v>
                      </c:pt>
                      <c:pt idx="358">
                        <c:v>45639</c:v>
                      </c:pt>
                      <c:pt idx="359">
                        <c:v>45642</c:v>
                      </c:pt>
                      <c:pt idx="360">
                        <c:v>45643</c:v>
                      </c:pt>
                      <c:pt idx="361">
                        <c:v>45644</c:v>
                      </c:pt>
                      <c:pt idx="362">
                        <c:v>45645</c:v>
                      </c:pt>
                      <c:pt idx="363">
                        <c:v>45646</c:v>
                      </c:pt>
                      <c:pt idx="364">
                        <c:v>45649</c:v>
                      </c:pt>
                      <c:pt idx="365">
                        <c:v>45650</c:v>
                      </c:pt>
                      <c:pt idx="366">
                        <c:v>45651</c:v>
                      </c:pt>
                      <c:pt idx="367">
                        <c:v>45652</c:v>
                      </c:pt>
                      <c:pt idx="368">
                        <c:v>45653</c:v>
                      </c:pt>
                      <c:pt idx="369">
                        <c:v>45656</c:v>
                      </c:pt>
                      <c:pt idx="370">
                        <c:v>45657</c:v>
                      </c:pt>
                      <c:pt idx="371">
                        <c:v>45658</c:v>
                      </c:pt>
                      <c:pt idx="372">
                        <c:v>45659</c:v>
                      </c:pt>
                      <c:pt idx="373">
                        <c:v>45660</c:v>
                      </c:pt>
                      <c:pt idx="374">
                        <c:v>45663</c:v>
                      </c:pt>
                      <c:pt idx="375">
                        <c:v>45664</c:v>
                      </c:pt>
                      <c:pt idx="376">
                        <c:v>45665</c:v>
                      </c:pt>
                      <c:pt idx="377">
                        <c:v>45666</c:v>
                      </c:pt>
                      <c:pt idx="378">
                        <c:v>45667</c:v>
                      </c:pt>
                      <c:pt idx="379">
                        <c:v>45670</c:v>
                      </c:pt>
                      <c:pt idx="380">
                        <c:v>45671</c:v>
                      </c:pt>
                      <c:pt idx="381">
                        <c:v>45672</c:v>
                      </c:pt>
                      <c:pt idx="382">
                        <c:v>45673</c:v>
                      </c:pt>
                      <c:pt idx="383">
                        <c:v>45674</c:v>
                      </c:pt>
                      <c:pt idx="384">
                        <c:v>45677</c:v>
                      </c:pt>
                      <c:pt idx="385">
                        <c:v>45678</c:v>
                      </c:pt>
                      <c:pt idx="386">
                        <c:v>45679</c:v>
                      </c:pt>
                      <c:pt idx="387">
                        <c:v>45680</c:v>
                      </c:pt>
                      <c:pt idx="388">
                        <c:v>45681</c:v>
                      </c:pt>
                      <c:pt idx="389">
                        <c:v>45684</c:v>
                      </c:pt>
                      <c:pt idx="390">
                        <c:v>45685</c:v>
                      </c:pt>
                      <c:pt idx="391">
                        <c:v>45686</c:v>
                      </c:pt>
                      <c:pt idx="392">
                        <c:v>45687</c:v>
                      </c:pt>
                      <c:pt idx="393">
                        <c:v>45688</c:v>
                      </c:pt>
                      <c:pt idx="394">
                        <c:v>45691</c:v>
                      </c:pt>
                      <c:pt idx="395">
                        <c:v>45692</c:v>
                      </c:pt>
                      <c:pt idx="396">
                        <c:v>45693</c:v>
                      </c:pt>
                      <c:pt idx="397">
                        <c:v>45694</c:v>
                      </c:pt>
                      <c:pt idx="398">
                        <c:v>45695</c:v>
                      </c:pt>
                      <c:pt idx="399">
                        <c:v>45698</c:v>
                      </c:pt>
                      <c:pt idx="400">
                        <c:v>45699</c:v>
                      </c:pt>
                      <c:pt idx="401">
                        <c:v>45700</c:v>
                      </c:pt>
                      <c:pt idx="402">
                        <c:v>45701</c:v>
                      </c:pt>
                      <c:pt idx="403">
                        <c:v>45702</c:v>
                      </c:pt>
                      <c:pt idx="404">
                        <c:v>45705</c:v>
                      </c:pt>
                      <c:pt idx="405">
                        <c:v>45706</c:v>
                      </c:pt>
                      <c:pt idx="406">
                        <c:v>45707</c:v>
                      </c:pt>
                      <c:pt idx="407">
                        <c:v>45708</c:v>
                      </c:pt>
                      <c:pt idx="408">
                        <c:v>45709</c:v>
                      </c:pt>
                      <c:pt idx="409">
                        <c:v>45712</c:v>
                      </c:pt>
                      <c:pt idx="410">
                        <c:v>45713</c:v>
                      </c:pt>
                      <c:pt idx="411">
                        <c:v>45714</c:v>
                      </c:pt>
                      <c:pt idx="412">
                        <c:v>45715</c:v>
                      </c:pt>
                      <c:pt idx="413">
                        <c:v>45716</c:v>
                      </c:pt>
                      <c:pt idx="414">
                        <c:v>45719</c:v>
                      </c:pt>
                      <c:pt idx="415">
                        <c:v>45720</c:v>
                      </c:pt>
                      <c:pt idx="416">
                        <c:v>45721</c:v>
                      </c:pt>
                      <c:pt idx="417">
                        <c:v>45722</c:v>
                      </c:pt>
                      <c:pt idx="418">
                        <c:v>45723</c:v>
                      </c:pt>
                      <c:pt idx="419">
                        <c:v>45726</c:v>
                      </c:pt>
                      <c:pt idx="420">
                        <c:v>45727</c:v>
                      </c:pt>
                      <c:pt idx="421">
                        <c:v>45728</c:v>
                      </c:pt>
                      <c:pt idx="422">
                        <c:v>45729</c:v>
                      </c:pt>
                      <c:pt idx="423">
                        <c:v>45730</c:v>
                      </c:pt>
                      <c:pt idx="424">
                        <c:v>45733</c:v>
                      </c:pt>
                      <c:pt idx="425">
                        <c:v>45734</c:v>
                      </c:pt>
                      <c:pt idx="426">
                        <c:v>45735</c:v>
                      </c:pt>
                      <c:pt idx="427">
                        <c:v>45736</c:v>
                      </c:pt>
                      <c:pt idx="428">
                        <c:v>45737</c:v>
                      </c:pt>
                      <c:pt idx="429">
                        <c:v>45740</c:v>
                      </c:pt>
                      <c:pt idx="430">
                        <c:v>45741</c:v>
                      </c:pt>
                      <c:pt idx="431">
                        <c:v>45742</c:v>
                      </c:pt>
                      <c:pt idx="432">
                        <c:v>45743</c:v>
                      </c:pt>
                      <c:pt idx="433">
                        <c:v>45744</c:v>
                      </c:pt>
                      <c:pt idx="434">
                        <c:v>45747</c:v>
                      </c:pt>
                      <c:pt idx="435">
                        <c:v>45748</c:v>
                      </c:pt>
                      <c:pt idx="436">
                        <c:v>45749</c:v>
                      </c:pt>
                      <c:pt idx="437">
                        <c:v>45750</c:v>
                      </c:pt>
                      <c:pt idx="438">
                        <c:v>45751</c:v>
                      </c:pt>
                      <c:pt idx="439">
                        <c:v>45754</c:v>
                      </c:pt>
                      <c:pt idx="440">
                        <c:v>45755</c:v>
                      </c:pt>
                      <c:pt idx="441">
                        <c:v>45756</c:v>
                      </c:pt>
                      <c:pt idx="442">
                        <c:v>45757</c:v>
                      </c:pt>
                      <c:pt idx="443">
                        <c:v>45758</c:v>
                      </c:pt>
                      <c:pt idx="444">
                        <c:v>45761</c:v>
                      </c:pt>
                      <c:pt idx="445">
                        <c:v>45762</c:v>
                      </c:pt>
                      <c:pt idx="446">
                        <c:v>45763</c:v>
                      </c:pt>
                      <c:pt idx="447">
                        <c:v>45764</c:v>
                      </c:pt>
                      <c:pt idx="448">
                        <c:v>45765</c:v>
                      </c:pt>
                      <c:pt idx="449">
                        <c:v>45768</c:v>
                      </c:pt>
                      <c:pt idx="450">
                        <c:v>45769</c:v>
                      </c:pt>
                      <c:pt idx="451">
                        <c:v>45770</c:v>
                      </c:pt>
                      <c:pt idx="452">
                        <c:v>45771</c:v>
                      </c:pt>
                      <c:pt idx="453">
                        <c:v>45772</c:v>
                      </c:pt>
                      <c:pt idx="454">
                        <c:v>45775</c:v>
                      </c:pt>
                      <c:pt idx="455">
                        <c:v>45776</c:v>
                      </c:pt>
                      <c:pt idx="456">
                        <c:v>45777</c:v>
                      </c:pt>
                      <c:pt idx="457">
                        <c:v>45778</c:v>
                      </c:pt>
                      <c:pt idx="458">
                        <c:v>45779</c:v>
                      </c:pt>
                      <c:pt idx="459">
                        <c:v>45782</c:v>
                      </c:pt>
                      <c:pt idx="460">
                        <c:v>45783</c:v>
                      </c:pt>
                      <c:pt idx="461">
                        <c:v>45784</c:v>
                      </c:pt>
                      <c:pt idx="462">
                        <c:v>45785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Sheet1!$K$4:$K$466</c15:sqref>
                        </c15:formulaRef>
                      </c:ext>
                    </c:extLst>
                    <c:numCache>
                      <c:formatCode>General</c:formatCode>
                      <c:ptCount val="463"/>
                      <c:pt idx="0">
                        <c:v>70661.458333333328</c:v>
                      </c:pt>
                      <c:pt idx="1">
                        <c:v>70661.458333333328</c:v>
                      </c:pt>
                      <c:pt idx="2">
                        <c:v>70661.458333333328</c:v>
                      </c:pt>
                      <c:pt idx="3">
                        <c:v>70661.458333333328</c:v>
                      </c:pt>
                      <c:pt idx="4">
                        <c:v>70661.458333333328</c:v>
                      </c:pt>
                      <c:pt idx="5">
                        <c:v>100446.35416666667</c:v>
                      </c:pt>
                      <c:pt idx="6">
                        <c:v>100446.35416666667</c:v>
                      </c:pt>
                      <c:pt idx="7">
                        <c:v>100446.35416666667</c:v>
                      </c:pt>
                      <c:pt idx="8">
                        <c:v>100446.35416666667</c:v>
                      </c:pt>
                      <c:pt idx="9">
                        <c:v>100446.35416666667</c:v>
                      </c:pt>
                      <c:pt idx="10">
                        <c:v>106006.59722222222</c:v>
                      </c:pt>
                      <c:pt idx="11">
                        <c:v>106006.59722222222</c:v>
                      </c:pt>
                      <c:pt idx="12">
                        <c:v>106006.59722222222</c:v>
                      </c:pt>
                      <c:pt idx="13">
                        <c:v>106006.59722222222</c:v>
                      </c:pt>
                      <c:pt idx="14">
                        <c:v>106006.59722222222</c:v>
                      </c:pt>
                      <c:pt idx="15">
                        <c:v>114345.83333333333</c:v>
                      </c:pt>
                      <c:pt idx="16">
                        <c:v>114345.83333333333</c:v>
                      </c:pt>
                      <c:pt idx="17">
                        <c:v>114345.83333333333</c:v>
                      </c:pt>
                      <c:pt idx="18">
                        <c:v>114345.83333333333</c:v>
                      </c:pt>
                      <c:pt idx="19">
                        <c:v>114345.83333333333</c:v>
                      </c:pt>
                      <c:pt idx="20">
                        <c:v>65496.614583333336</c:v>
                      </c:pt>
                      <c:pt idx="21">
                        <c:v>65496.614583333336</c:v>
                      </c:pt>
                      <c:pt idx="22">
                        <c:v>65496.614583333336</c:v>
                      </c:pt>
                      <c:pt idx="23">
                        <c:v>65496.614583333336</c:v>
                      </c:pt>
                      <c:pt idx="24">
                        <c:v>65496.614583333336</c:v>
                      </c:pt>
                      <c:pt idx="25">
                        <c:v>56913.020833333336</c:v>
                      </c:pt>
                      <c:pt idx="26">
                        <c:v>56913.020833333336</c:v>
                      </c:pt>
                      <c:pt idx="27">
                        <c:v>56913.020833333336</c:v>
                      </c:pt>
                      <c:pt idx="28">
                        <c:v>56913.020833333336</c:v>
                      </c:pt>
                      <c:pt idx="29">
                        <c:v>56913.020833333336</c:v>
                      </c:pt>
                      <c:pt idx="30">
                        <c:v>75947.395833333328</c:v>
                      </c:pt>
                      <c:pt idx="31">
                        <c:v>75947.395833333328</c:v>
                      </c:pt>
                      <c:pt idx="32">
                        <c:v>75947.395833333328</c:v>
                      </c:pt>
                      <c:pt idx="33">
                        <c:v>75947.395833333328</c:v>
                      </c:pt>
                      <c:pt idx="34">
                        <c:v>75947.395833333328</c:v>
                      </c:pt>
                      <c:pt idx="35">
                        <c:v>53388.802083333336</c:v>
                      </c:pt>
                      <c:pt idx="36">
                        <c:v>53388.802083333336</c:v>
                      </c:pt>
                      <c:pt idx="37">
                        <c:v>53388.802083333336</c:v>
                      </c:pt>
                      <c:pt idx="38">
                        <c:v>53388.802083333336</c:v>
                      </c:pt>
                      <c:pt idx="39">
                        <c:v>53388.802083333336</c:v>
                      </c:pt>
                      <c:pt idx="40">
                        <c:v>60511.458333333336</c:v>
                      </c:pt>
                      <c:pt idx="41">
                        <c:v>60511.458333333336</c:v>
                      </c:pt>
                      <c:pt idx="42">
                        <c:v>60511.458333333336</c:v>
                      </c:pt>
                      <c:pt idx="43">
                        <c:v>60511.458333333336</c:v>
                      </c:pt>
                      <c:pt idx="44">
                        <c:v>60511.458333333336</c:v>
                      </c:pt>
                      <c:pt idx="45">
                        <c:v>62134.114583333336</c:v>
                      </c:pt>
                      <c:pt idx="46">
                        <c:v>62134.114583333336</c:v>
                      </c:pt>
                      <c:pt idx="47">
                        <c:v>62134.114583333336</c:v>
                      </c:pt>
                      <c:pt idx="48">
                        <c:v>62134.114583333336</c:v>
                      </c:pt>
                      <c:pt idx="49">
                        <c:v>62134.114583333336</c:v>
                      </c:pt>
                      <c:pt idx="50">
                        <c:v>61767.708333333336</c:v>
                      </c:pt>
                      <c:pt idx="51">
                        <c:v>61767.708333333336</c:v>
                      </c:pt>
                      <c:pt idx="52">
                        <c:v>61767.708333333336</c:v>
                      </c:pt>
                      <c:pt idx="53">
                        <c:v>61767.708333333336</c:v>
                      </c:pt>
                      <c:pt idx="54">
                        <c:v>61767.708333333336</c:v>
                      </c:pt>
                      <c:pt idx="55">
                        <c:v>71804.6875</c:v>
                      </c:pt>
                      <c:pt idx="56">
                        <c:v>71804.6875</c:v>
                      </c:pt>
                      <c:pt idx="57">
                        <c:v>71804.6875</c:v>
                      </c:pt>
                      <c:pt idx="58">
                        <c:v>71804.6875</c:v>
                      </c:pt>
                      <c:pt idx="59">
                        <c:v>71804.6875</c:v>
                      </c:pt>
                      <c:pt idx="60">
                        <c:v>62697.916666666664</c:v>
                      </c:pt>
                      <c:pt idx="61">
                        <c:v>62697.916666666664</c:v>
                      </c:pt>
                      <c:pt idx="62">
                        <c:v>62697.916666666664</c:v>
                      </c:pt>
                      <c:pt idx="63">
                        <c:v>62697.916666666664</c:v>
                      </c:pt>
                      <c:pt idx="64">
                        <c:v>62697.916666666664</c:v>
                      </c:pt>
                      <c:pt idx="65">
                        <c:v>61789.0625</c:v>
                      </c:pt>
                      <c:pt idx="66">
                        <c:v>61789.0625</c:v>
                      </c:pt>
                      <c:pt idx="67">
                        <c:v>61789.0625</c:v>
                      </c:pt>
                      <c:pt idx="68">
                        <c:v>61789.0625</c:v>
                      </c:pt>
                      <c:pt idx="69">
                        <c:v>61789.0625</c:v>
                      </c:pt>
                      <c:pt idx="70">
                        <c:v>66313.541666666672</c:v>
                      </c:pt>
                      <c:pt idx="71">
                        <c:v>66313.541666666672</c:v>
                      </c:pt>
                      <c:pt idx="72">
                        <c:v>66313.541666666672</c:v>
                      </c:pt>
                      <c:pt idx="73">
                        <c:v>66313.541666666672</c:v>
                      </c:pt>
                      <c:pt idx="74">
                        <c:v>66313.541666666672</c:v>
                      </c:pt>
                      <c:pt idx="75">
                        <c:v>62511.979166666664</c:v>
                      </c:pt>
                      <c:pt idx="76">
                        <c:v>62511.979166666664</c:v>
                      </c:pt>
                      <c:pt idx="77">
                        <c:v>62511.979166666664</c:v>
                      </c:pt>
                      <c:pt idx="78">
                        <c:v>62511.979166666664</c:v>
                      </c:pt>
                      <c:pt idx="79">
                        <c:v>62511.979166666664</c:v>
                      </c:pt>
                      <c:pt idx="80">
                        <c:v>61318.75</c:v>
                      </c:pt>
                      <c:pt idx="81">
                        <c:v>61318.75</c:v>
                      </c:pt>
                      <c:pt idx="82">
                        <c:v>61318.75</c:v>
                      </c:pt>
                      <c:pt idx="83">
                        <c:v>61318.75</c:v>
                      </c:pt>
                      <c:pt idx="84">
                        <c:v>61318.75</c:v>
                      </c:pt>
                      <c:pt idx="85">
                        <c:v>67529.427083333328</c:v>
                      </c:pt>
                      <c:pt idx="86">
                        <c:v>67529.427083333328</c:v>
                      </c:pt>
                      <c:pt idx="87">
                        <c:v>67529.427083333328</c:v>
                      </c:pt>
                      <c:pt idx="88">
                        <c:v>67529.427083333328</c:v>
                      </c:pt>
                      <c:pt idx="89">
                        <c:v>67529.427083333328</c:v>
                      </c:pt>
                      <c:pt idx="90">
                        <c:v>59984.635416666664</c:v>
                      </c:pt>
                      <c:pt idx="91">
                        <c:v>59984.635416666664</c:v>
                      </c:pt>
                      <c:pt idx="92">
                        <c:v>59984.635416666664</c:v>
                      </c:pt>
                      <c:pt idx="93">
                        <c:v>59984.635416666664</c:v>
                      </c:pt>
                      <c:pt idx="94">
                        <c:v>59984.635416666664</c:v>
                      </c:pt>
                      <c:pt idx="95">
                        <c:v>49598.958333333336</c:v>
                      </c:pt>
                      <c:pt idx="96">
                        <c:v>49598.958333333336</c:v>
                      </c:pt>
                      <c:pt idx="97">
                        <c:v>49598.958333333336</c:v>
                      </c:pt>
                      <c:pt idx="98">
                        <c:v>49598.958333333336</c:v>
                      </c:pt>
                      <c:pt idx="99">
                        <c:v>49598.958333333336</c:v>
                      </c:pt>
                      <c:pt idx="100">
                        <c:v>48048.4375</c:v>
                      </c:pt>
                      <c:pt idx="101">
                        <c:v>48048.4375</c:v>
                      </c:pt>
                      <c:pt idx="102">
                        <c:v>48048.4375</c:v>
                      </c:pt>
                      <c:pt idx="103">
                        <c:v>48048.4375</c:v>
                      </c:pt>
                      <c:pt idx="104">
                        <c:v>48048.4375</c:v>
                      </c:pt>
                      <c:pt idx="105">
                        <c:v>41308.854166666664</c:v>
                      </c:pt>
                      <c:pt idx="106">
                        <c:v>41308.854166666664</c:v>
                      </c:pt>
                      <c:pt idx="107">
                        <c:v>41308.854166666664</c:v>
                      </c:pt>
                      <c:pt idx="108">
                        <c:v>41308.854166666664</c:v>
                      </c:pt>
                      <c:pt idx="109">
                        <c:v>41308.854166666664</c:v>
                      </c:pt>
                      <c:pt idx="110">
                        <c:v>37278.385416666664</c:v>
                      </c:pt>
                      <c:pt idx="111">
                        <c:v>37278.385416666664</c:v>
                      </c:pt>
                      <c:pt idx="112">
                        <c:v>37278.385416666664</c:v>
                      </c:pt>
                      <c:pt idx="113">
                        <c:v>37278.385416666664</c:v>
                      </c:pt>
                      <c:pt idx="114">
                        <c:v>37278.385416666664</c:v>
                      </c:pt>
                      <c:pt idx="115">
                        <c:v>44931.510416666664</c:v>
                      </c:pt>
                      <c:pt idx="116">
                        <c:v>44931.510416666664</c:v>
                      </c:pt>
                      <c:pt idx="117">
                        <c:v>44931.510416666664</c:v>
                      </c:pt>
                      <c:pt idx="118">
                        <c:v>44931.510416666664</c:v>
                      </c:pt>
                      <c:pt idx="119">
                        <c:v>44931.510416666664</c:v>
                      </c:pt>
                      <c:pt idx="120">
                        <c:v>51132.8125</c:v>
                      </c:pt>
                      <c:pt idx="121">
                        <c:v>51132.8125</c:v>
                      </c:pt>
                      <c:pt idx="122">
                        <c:v>51132.8125</c:v>
                      </c:pt>
                      <c:pt idx="123">
                        <c:v>51132.8125</c:v>
                      </c:pt>
                      <c:pt idx="124">
                        <c:v>51132.8125</c:v>
                      </c:pt>
                      <c:pt idx="125">
                        <c:v>57460.9375</c:v>
                      </c:pt>
                      <c:pt idx="126">
                        <c:v>57460.9375</c:v>
                      </c:pt>
                      <c:pt idx="127">
                        <c:v>57460.9375</c:v>
                      </c:pt>
                      <c:pt idx="128">
                        <c:v>57460.9375</c:v>
                      </c:pt>
                      <c:pt idx="129">
                        <c:v>57460.9375</c:v>
                      </c:pt>
                      <c:pt idx="130">
                        <c:v>56633.59375</c:v>
                      </c:pt>
                      <c:pt idx="131">
                        <c:v>56633.59375</c:v>
                      </c:pt>
                      <c:pt idx="132">
                        <c:v>56633.59375</c:v>
                      </c:pt>
                      <c:pt idx="133">
                        <c:v>56633.59375</c:v>
                      </c:pt>
                      <c:pt idx="134">
                        <c:v>56633.59375</c:v>
                      </c:pt>
                      <c:pt idx="135">
                        <c:v>52912.760416666664</c:v>
                      </c:pt>
                      <c:pt idx="136">
                        <c:v>52912.760416666664</c:v>
                      </c:pt>
                      <c:pt idx="137">
                        <c:v>52912.760416666664</c:v>
                      </c:pt>
                      <c:pt idx="138">
                        <c:v>52912.760416666664</c:v>
                      </c:pt>
                      <c:pt idx="139">
                        <c:v>52912.760416666664</c:v>
                      </c:pt>
                      <c:pt idx="140">
                        <c:v>50186.197916666664</c:v>
                      </c:pt>
                      <c:pt idx="141">
                        <c:v>50186.197916666664</c:v>
                      </c:pt>
                      <c:pt idx="142">
                        <c:v>50186.197916666664</c:v>
                      </c:pt>
                      <c:pt idx="143">
                        <c:v>50186.197916666664</c:v>
                      </c:pt>
                      <c:pt idx="144">
                        <c:v>50186.197916666664</c:v>
                      </c:pt>
                      <c:pt idx="145">
                        <c:v>41053.645833333336</c:v>
                      </c:pt>
                      <c:pt idx="146">
                        <c:v>41053.645833333336</c:v>
                      </c:pt>
                      <c:pt idx="147">
                        <c:v>41053.645833333336</c:v>
                      </c:pt>
                      <c:pt idx="148">
                        <c:v>41053.645833333336</c:v>
                      </c:pt>
                      <c:pt idx="149">
                        <c:v>41053.645833333336</c:v>
                      </c:pt>
                      <c:pt idx="150">
                        <c:v>44889.84375</c:v>
                      </c:pt>
                      <c:pt idx="151">
                        <c:v>44889.84375</c:v>
                      </c:pt>
                      <c:pt idx="152">
                        <c:v>44889.84375</c:v>
                      </c:pt>
                      <c:pt idx="153">
                        <c:v>44889.84375</c:v>
                      </c:pt>
                      <c:pt idx="154">
                        <c:v>44889.84375</c:v>
                      </c:pt>
                      <c:pt idx="155">
                        <c:v>44889.84375</c:v>
                      </c:pt>
                      <c:pt idx="156">
                        <c:v>46476.822916666664</c:v>
                      </c:pt>
                      <c:pt idx="157">
                        <c:v>46476.822916666664</c:v>
                      </c:pt>
                      <c:pt idx="158">
                        <c:v>46476.822916666664</c:v>
                      </c:pt>
                      <c:pt idx="159">
                        <c:v>46476.822916666664</c:v>
                      </c:pt>
                      <c:pt idx="160">
                        <c:v>46476.822916666664</c:v>
                      </c:pt>
                      <c:pt idx="161">
                        <c:v>42667.1875</c:v>
                      </c:pt>
                      <c:pt idx="162">
                        <c:v>42667.1875</c:v>
                      </c:pt>
                      <c:pt idx="163">
                        <c:v>42667.1875</c:v>
                      </c:pt>
                      <c:pt idx="164">
                        <c:v>42667.1875</c:v>
                      </c:pt>
                      <c:pt idx="165">
                        <c:v>42667.1875</c:v>
                      </c:pt>
                      <c:pt idx="166">
                        <c:v>54117.447916666664</c:v>
                      </c:pt>
                      <c:pt idx="167">
                        <c:v>54117.447916666664</c:v>
                      </c:pt>
                      <c:pt idx="168">
                        <c:v>54117.447916666664</c:v>
                      </c:pt>
                      <c:pt idx="169">
                        <c:v>54117.447916666664</c:v>
                      </c:pt>
                      <c:pt idx="170">
                        <c:v>54117.447916666664</c:v>
                      </c:pt>
                      <c:pt idx="171">
                        <c:v>51566.927083333336</c:v>
                      </c:pt>
                      <c:pt idx="172">
                        <c:v>51566.927083333336</c:v>
                      </c:pt>
                      <c:pt idx="173">
                        <c:v>51566.927083333336</c:v>
                      </c:pt>
                      <c:pt idx="174">
                        <c:v>51566.927083333336</c:v>
                      </c:pt>
                      <c:pt idx="175">
                        <c:v>51566.927083333336</c:v>
                      </c:pt>
                      <c:pt idx="176">
                        <c:v>57361.458333333336</c:v>
                      </c:pt>
                      <c:pt idx="177">
                        <c:v>57361.458333333336</c:v>
                      </c:pt>
                      <c:pt idx="178">
                        <c:v>57361.458333333336</c:v>
                      </c:pt>
                      <c:pt idx="179">
                        <c:v>57361.458333333336</c:v>
                      </c:pt>
                      <c:pt idx="180">
                        <c:v>57361.458333333336</c:v>
                      </c:pt>
                      <c:pt idx="181">
                        <c:v>66580.989583333328</c:v>
                      </c:pt>
                      <c:pt idx="182">
                        <c:v>66580.989583333328</c:v>
                      </c:pt>
                      <c:pt idx="183">
                        <c:v>66580.989583333328</c:v>
                      </c:pt>
                      <c:pt idx="184">
                        <c:v>66580.989583333328</c:v>
                      </c:pt>
                      <c:pt idx="185">
                        <c:v>66580.989583333328</c:v>
                      </c:pt>
                      <c:pt idx="186">
                        <c:v>78818.489583333328</c:v>
                      </c:pt>
                      <c:pt idx="187">
                        <c:v>78818.489583333328</c:v>
                      </c:pt>
                      <c:pt idx="188">
                        <c:v>78818.489583333328</c:v>
                      </c:pt>
                      <c:pt idx="189">
                        <c:v>78818.489583333328</c:v>
                      </c:pt>
                      <c:pt idx="190">
                        <c:v>78818.489583333328</c:v>
                      </c:pt>
                      <c:pt idx="191">
                        <c:v>97146.09375</c:v>
                      </c:pt>
                      <c:pt idx="192">
                        <c:v>97146.09375</c:v>
                      </c:pt>
                      <c:pt idx="193">
                        <c:v>97146.09375</c:v>
                      </c:pt>
                      <c:pt idx="194">
                        <c:v>97146.09375</c:v>
                      </c:pt>
                      <c:pt idx="195">
                        <c:v>97146.09375</c:v>
                      </c:pt>
                      <c:pt idx="196">
                        <c:v>102813.54166666667</c:v>
                      </c:pt>
                      <c:pt idx="197">
                        <c:v>102813.54166666667</c:v>
                      </c:pt>
                      <c:pt idx="198">
                        <c:v>102813.54166666667</c:v>
                      </c:pt>
                      <c:pt idx="199">
                        <c:v>102813.54166666667</c:v>
                      </c:pt>
                      <c:pt idx="200">
                        <c:v>102813.54166666667</c:v>
                      </c:pt>
                      <c:pt idx="201">
                        <c:v>102883.59375</c:v>
                      </c:pt>
                      <c:pt idx="202">
                        <c:v>102883.59375</c:v>
                      </c:pt>
                      <c:pt idx="203">
                        <c:v>102883.59375</c:v>
                      </c:pt>
                      <c:pt idx="204">
                        <c:v>102883.59375</c:v>
                      </c:pt>
                      <c:pt idx="205">
                        <c:v>102883.59375</c:v>
                      </c:pt>
                      <c:pt idx="206">
                        <c:v>79624.739583333328</c:v>
                      </c:pt>
                      <c:pt idx="207">
                        <c:v>79624.739583333328</c:v>
                      </c:pt>
                      <c:pt idx="208">
                        <c:v>79624.739583333328</c:v>
                      </c:pt>
                      <c:pt idx="209">
                        <c:v>79624.739583333328</c:v>
                      </c:pt>
                      <c:pt idx="210">
                        <c:v>79624.739583333328</c:v>
                      </c:pt>
                      <c:pt idx="211">
                        <c:v>61557.8125</c:v>
                      </c:pt>
                      <c:pt idx="212">
                        <c:v>61557.8125</c:v>
                      </c:pt>
                      <c:pt idx="213">
                        <c:v>61557.8125</c:v>
                      </c:pt>
                      <c:pt idx="214">
                        <c:v>61557.8125</c:v>
                      </c:pt>
                      <c:pt idx="215">
                        <c:v>61557.8125</c:v>
                      </c:pt>
                      <c:pt idx="216">
                        <c:v>45063.28125</c:v>
                      </c:pt>
                      <c:pt idx="217">
                        <c:v>45063.28125</c:v>
                      </c:pt>
                      <c:pt idx="218">
                        <c:v>45063.28125</c:v>
                      </c:pt>
                      <c:pt idx="219">
                        <c:v>45063.28125</c:v>
                      </c:pt>
                      <c:pt idx="220">
                        <c:v>45063.28125</c:v>
                      </c:pt>
                      <c:pt idx="221">
                        <c:v>34188.541666666664</c:v>
                      </c:pt>
                      <c:pt idx="222">
                        <c:v>34188.541666666664</c:v>
                      </c:pt>
                      <c:pt idx="223">
                        <c:v>34188.541666666664</c:v>
                      </c:pt>
                      <c:pt idx="224">
                        <c:v>34188.541666666664</c:v>
                      </c:pt>
                      <c:pt idx="225">
                        <c:v>34188.541666666664</c:v>
                      </c:pt>
                      <c:pt idx="226">
                        <c:v>41415.104166666664</c:v>
                      </c:pt>
                      <c:pt idx="227">
                        <c:v>41415.104166666664</c:v>
                      </c:pt>
                      <c:pt idx="228">
                        <c:v>41415.104166666664</c:v>
                      </c:pt>
                      <c:pt idx="229">
                        <c:v>41415.104166666664</c:v>
                      </c:pt>
                      <c:pt idx="230">
                        <c:v>41415.104166666664</c:v>
                      </c:pt>
                      <c:pt idx="231">
                        <c:v>43742.1875</c:v>
                      </c:pt>
                      <c:pt idx="232">
                        <c:v>43742.1875</c:v>
                      </c:pt>
                      <c:pt idx="233">
                        <c:v>43742.1875</c:v>
                      </c:pt>
                      <c:pt idx="234">
                        <c:v>43742.1875</c:v>
                      </c:pt>
                      <c:pt idx="235">
                        <c:v>43742.1875</c:v>
                      </c:pt>
                      <c:pt idx="236">
                        <c:v>51449.479166666664</c:v>
                      </c:pt>
                      <c:pt idx="237">
                        <c:v>51449.479166666664</c:v>
                      </c:pt>
                      <c:pt idx="238">
                        <c:v>51449.479166666664</c:v>
                      </c:pt>
                      <c:pt idx="239">
                        <c:v>51449.479166666664</c:v>
                      </c:pt>
                      <c:pt idx="240">
                        <c:v>51449.479166666664</c:v>
                      </c:pt>
                      <c:pt idx="241">
                        <c:v>64825.260416666664</c:v>
                      </c:pt>
                      <c:pt idx="242">
                        <c:v>64825.260416666664</c:v>
                      </c:pt>
                      <c:pt idx="243">
                        <c:v>64825.260416666664</c:v>
                      </c:pt>
                      <c:pt idx="244">
                        <c:v>64825.260416666664</c:v>
                      </c:pt>
                      <c:pt idx="245">
                        <c:v>64825.260416666664</c:v>
                      </c:pt>
                      <c:pt idx="246">
                        <c:v>73510.15625</c:v>
                      </c:pt>
                      <c:pt idx="247">
                        <c:v>73510.15625</c:v>
                      </c:pt>
                      <c:pt idx="248">
                        <c:v>73510.15625</c:v>
                      </c:pt>
                      <c:pt idx="249">
                        <c:v>73510.15625</c:v>
                      </c:pt>
                      <c:pt idx="250">
                        <c:v>73510.15625</c:v>
                      </c:pt>
                      <c:pt idx="251">
                        <c:v>83948.177083333328</c:v>
                      </c:pt>
                      <c:pt idx="252">
                        <c:v>83948.177083333328</c:v>
                      </c:pt>
                      <c:pt idx="253">
                        <c:v>83948.177083333328</c:v>
                      </c:pt>
                      <c:pt idx="254">
                        <c:v>83948.177083333328</c:v>
                      </c:pt>
                      <c:pt idx="255">
                        <c:v>83948.177083333328</c:v>
                      </c:pt>
                      <c:pt idx="256">
                        <c:v>90628.125</c:v>
                      </c:pt>
                      <c:pt idx="257">
                        <c:v>90628.125</c:v>
                      </c:pt>
                      <c:pt idx="258">
                        <c:v>90628.125</c:v>
                      </c:pt>
                      <c:pt idx="259">
                        <c:v>90628.125</c:v>
                      </c:pt>
                      <c:pt idx="260">
                        <c:v>90628.125</c:v>
                      </c:pt>
                      <c:pt idx="261">
                        <c:v>106257.8125</c:v>
                      </c:pt>
                      <c:pt idx="262">
                        <c:v>5296.875</c:v>
                      </c:pt>
                      <c:pt idx="263">
                        <c:v>5296.875</c:v>
                      </c:pt>
                      <c:pt idx="264">
                        <c:v>5296.875</c:v>
                      </c:pt>
                      <c:pt idx="265">
                        <c:v>5296.875</c:v>
                      </c:pt>
                      <c:pt idx="266">
                        <c:v>5296.875</c:v>
                      </c:pt>
                      <c:pt idx="267">
                        <c:v>16897.916666666668</c:v>
                      </c:pt>
                      <c:pt idx="268">
                        <c:v>16897.916666666668</c:v>
                      </c:pt>
                      <c:pt idx="269">
                        <c:v>16897.916666666668</c:v>
                      </c:pt>
                      <c:pt idx="270">
                        <c:v>16897.916666666668</c:v>
                      </c:pt>
                      <c:pt idx="271">
                        <c:v>16897.916666666668</c:v>
                      </c:pt>
                      <c:pt idx="272">
                        <c:v>18023.958333333332</c:v>
                      </c:pt>
                      <c:pt idx="273">
                        <c:v>18023.958333333332</c:v>
                      </c:pt>
                      <c:pt idx="274">
                        <c:v>18023.958333333332</c:v>
                      </c:pt>
                      <c:pt idx="275">
                        <c:v>18023.958333333332</c:v>
                      </c:pt>
                      <c:pt idx="276">
                        <c:v>18023.958333333332</c:v>
                      </c:pt>
                      <c:pt idx="277">
                        <c:v>22290.364583333332</c:v>
                      </c:pt>
                      <c:pt idx="278">
                        <c:v>22290.364583333332</c:v>
                      </c:pt>
                      <c:pt idx="279">
                        <c:v>22290.364583333332</c:v>
                      </c:pt>
                      <c:pt idx="280">
                        <c:v>22290.364583333332</c:v>
                      </c:pt>
                      <c:pt idx="281">
                        <c:v>22290.364583333332</c:v>
                      </c:pt>
                      <c:pt idx="282">
                        <c:v>30442.447916666668</c:v>
                      </c:pt>
                      <c:pt idx="283">
                        <c:v>30442.447916666668</c:v>
                      </c:pt>
                      <c:pt idx="284">
                        <c:v>30442.447916666668</c:v>
                      </c:pt>
                      <c:pt idx="285">
                        <c:v>30442.447916666668</c:v>
                      </c:pt>
                      <c:pt idx="286">
                        <c:v>30442.447916666668</c:v>
                      </c:pt>
                      <c:pt idx="287">
                        <c:v>30905.208333333332</c:v>
                      </c:pt>
                      <c:pt idx="288">
                        <c:v>30905.208333333332</c:v>
                      </c:pt>
                      <c:pt idx="289">
                        <c:v>30905.208333333332</c:v>
                      </c:pt>
                      <c:pt idx="290">
                        <c:v>30905.208333333332</c:v>
                      </c:pt>
                      <c:pt idx="291">
                        <c:v>30905.208333333332</c:v>
                      </c:pt>
                      <c:pt idx="292">
                        <c:v>29896.09375</c:v>
                      </c:pt>
                      <c:pt idx="293">
                        <c:v>29896.09375</c:v>
                      </c:pt>
                      <c:pt idx="294">
                        <c:v>29896.09375</c:v>
                      </c:pt>
                      <c:pt idx="295">
                        <c:v>29896.09375</c:v>
                      </c:pt>
                      <c:pt idx="296">
                        <c:v>29896.09375</c:v>
                      </c:pt>
                      <c:pt idx="297">
                        <c:v>23495.052083333332</c:v>
                      </c:pt>
                      <c:pt idx="298">
                        <c:v>23495.052083333332</c:v>
                      </c:pt>
                      <c:pt idx="299">
                        <c:v>23495.052083333332</c:v>
                      </c:pt>
                      <c:pt idx="300">
                        <c:v>23495.052083333332</c:v>
                      </c:pt>
                      <c:pt idx="301">
                        <c:v>23495.052083333332</c:v>
                      </c:pt>
                      <c:pt idx="302">
                        <c:v>16546.09375</c:v>
                      </c:pt>
                      <c:pt idx="303">
                        <c:v>16546.09375</c:v>
                      </c:pt>
                      <c:pt idx="304">
                        <c:v>16546.09375</c:v>
                      </c:pt>
                      <c:pt idx="305">
                        <c:v>16546.09375</c:v>
                      </c:pt>
                      <c:pt idx="306">
                        <c:v>16546.09375</c:v>
                      </c:pt>
                      <c:pt idx="307">
                        <c:v>9531.5104166666661</c:v>
                      </c:pt>
                      <c:pt idx="308">
                        <c:v>9531.5104166666661</c:v>
                      </c:pt>
                      <c:pt idx="309">
                        <c:v>9531.5104166666661</c:v>
                      </c:pt>
                      <c:pt idx="310">
                        <c:v>9531.5104166666661</c:v>
                      </c:pt>
                      <c:pt idx="311">
                        <c:v>9531.5104166666661</c:v>
                      </c:pt>
                      <c:pt idx="312">
                        <c:v>6594.791666666667</c:v>
                      </c:pt>
                      <c:pt idx="313">
                        <c:v>6594.791666666667</c:v>
                      </c:pt>
                      <c:pt idx="314">
                        <c:v>6594.791666666667</c:v>
                      </c:pt>
                      <c:pt idx="315">
                        <c:v>6594.791666666667</c:v>
                      </c:pt>
                      <c:pt idx="316">
                        <c:v>6594.791666666667</c:v>
                      </c:pt>
                      <c:pt idx="317">
                        <c:v>5205.46875</c:v>
                      </c:pt>
                      <c:pt idx="318">
                        <c:v>5205.46875</c:v>
                      </c:pt>
                      <c:pt idx="319">
                        <c:v>5205.46875</c:v>
                      </c:pt>
                      <c:pt idx="320">
                        <c:v>5205.46875</c:v>
                      </c:pt>
                      <c:pt idx="321">
                        <c:v>5205.46875</c:v>
                      </c:pt>
                      <c:pt idx="322">
                        <c:v>3338.28125</c:v>
                      </c:pt>
                      <c:pt idx="323">
                        <c:v>3338.28125</c:v>
                      </c:pt>
                      <c:pt idx="324">
                        <c:v>3338.28125</c:v>
                      </c:pt>
                      <c:pt idx="325">
                        <c:v>3338.28125</c:v>
                      </c:pt>
                      <c:pt idx="326">
                        <c:v>3338.28125</c:v>
                      </c:pt>
                      <c:pt idx="327">
                        <c:v>4487.760416666667</c:v>
                      </c:pt>
                      <c:pt idx="328">
                        <c:v>4487.760416666667</c:v>
                      </c:pt>
                      <c:pt idx="329">
                        <c:v>4487.760416666667</c:v>
                      </c:pt>
                      <c:pt idx="330">
                        <c:v>4487.760416666667</c:v>
                      </c:pt>
                      <c:pt idx="331">
                        <c:v>4487.760416666667</c:v>
                      </c:pt>
                      <c:pt idx="332">
                        <c:v>4620.3125</c:v>
                      </c:pt>
                      <c:pt idx="333">
                        <c:v>4620.3125</c:v>
                      </c:pt>
                      <c:pt idx="334">
                        <c:v>4620.3125</c:v>
                      </c:pt>
                      <c:pt idx="335">
                        <c:v>4620.3125</c:v>
                      </c:pt>
                      <c:pt idx="336">
                        <c:v>4620.3125</c:v>
                      </c:pt>
                      <c:pt idx="337">
                        <c:v>7786.71875</c:v>
                      </c:pt>
                      <c:pt idx="338">
                        <c:v>7786.71875</c:v>
                      </c:pt>
                      <c:pt idx="339">
                        <c:v>7786.71875</c:v>
                      </c:pt>
                      <c:pt idx="340">
                        <c:v>7786.71875</c:v>
                      </c:pt>
                      <c:pt idx="341">
                        <c:v>7786.71875</c:v>
                      </c:pt>
                      <c:pt idx="342">
                        <c:v>11700.260416666666</c:v>
                      </c:pt>
                      <c:pt idx="343">
                        <c:v>11700.260416666666</c:v>
                      </c:pt>
                      <c:pt idx="344">
                        <c:v>11700.260416666666</c:v>
                      </c:pt>
                      <c:pt idx="345">
                        <c:v>11700.260416666666</c:v>
                      </c:pt>
                      <c:pt idx="346">
                        <c:v>11700.260416666666</c:v>
                      </c:pt>
                      <c:pt idx="347">
                        <c:v>16658.854166666668</c:v>
                      </c:pt>
                      <c:pt idx="348">
                        <c:v>16658.854166666668</c:v>
                      </c:pt>
                      <c:pt idx="349">
                        <c:v>16658.854166666668</c:v>
                      </c:pt>
                      <c:pt idx="350">
                        <c:v>16658.854166666668</c:v>
                      </c:pt>
                      <c:pt idx="351">
                        <c:v>16658.854166666668</c:v>
                      </c:pt>
                      <c:pt idx="352">
                        <c:v>23461.458333333332</c:v>
                      </c:pt>
                      <c:pt idx="353">
                        <c:v>23461.458333333332</c:v>
                      </c:pt>
                      <c:pt idx="354">
                        <c:v>23461.458333333332</c:v>
                      </c:pt>
                      <c:pt idx="355">
                        <c:v>23461.458333333332</c:v>
                      </c:pt>
                      <c:pt idx="356">
                        <c:v>23461.458333333332</c:v>
                      </c:pt>
                      <c:pt idx="357">
                        <c:v>25465.885416666668</c:v>
                      </c:pt>
                      <c:pt idx="358">
                        <c:v>25465.885416666668</c:v>
                      </c:pt>
                      <c:pt idx="359">
                        <c:v>25465.885416666668</c:v>
                      </c:pt>
                      <c:pt idx="360">
                        <c:v>25465.885416666668</c:v>
                      </c:pt>
                      <c:pt idx="361">
                        <c:v>25465.885416666668</c:v>
                      </c:pt>
                      <c:pt idx="362">
                        <c:v>29934.895833333332</c:v>
                      </c:pt>
                      <c:pt idx="363">
                        <c:v>29934.895833333332</c:v>
                      </c:pt>
                      <c:pt idx="364">
                        <c:v>29934.895833333332</c:v>
                      </c:pt>
                      <c:pt idx="365">
                        <c:v>29934.895833333332</c:v>
                      </c:pt>
                      <c:pt idx="366">
                        <c:v>29934.895833333332</c:v>
                      </c:pt>
                      <c:pt idx="367">
                        <c:v>29747.395833333332</c:v>
                      </c:pt>
                      <c:pt idx="368">
                        <c:v>29747.395833333332</c:v>
                      </c:pt>
                      <c:pt idx="369">
                        <c:v>29747.395833333332</c:v>
                      </c:pt>
                      <c:pt idx="370">
                        <c:v>29747.395833333332</c:v>
                      </c:pt>
                      <c:pt idx="371">
                        <c:v>29747.395833333332</c:v>
                      </c:pt>
                      <c:pt idx="372">
                        <c:v>33130.989583333336</c:v>
                      </c:pt>
                      <c:pt idx="373">
                        <c:v>33130.989583333336</c:v>
                      </c:pt>
                      <c:pt idx="374">
                        <c:v>33130.989583333336</c:v>
                      </c:pt>
                      <c:pt idx="375">
                        <c:v>33130.989583333336</c:v>
                      </c:pt>
                      <c:pt idx="376">
                        <c:v>33130.989583333336</c:v>
                      </c:pt>
                      <c:pt idx="377">
                        <c:v>33495.052083333336</c:v>
                      </c:pt>
                      <c:pt idx="378">
                        <c:v>33495.052083333336</c:v>
                      </c:pt>
                      <c:pt idx="379">
                        <c:v>33495.052083333336</c:v>
                      </c:pt>
                      <c:pt idx="380">
                        <c:v>33495.052083333336</c:v>
                      </c:pt>
                      <c:pt idx="381">
                        <c:v>33495.052083333336</c:v>
                      </c:pt>
                      <c:pt idx="382">
                        <c:v>29603.385416666668</c:v>
                      </c:pt>
                      <c:pt idx="383">
                        <c:v>29603.385416666668</c:v>
                      </c:pt>
                      <c:pt idx="384">
                        <c:v>29603.385416666668</c:v>
                      </c:pt>
                      <c:pt idx="385">
                        <c:v>29603.385416666668</c:v>
                      </c:pt>
                      <c:pt idx="386">
                        <c:v>29603.385416666668</c:v>
                      </c:pt>
                      <c:pt idx="387">
                        <c:v>29486.71875</c:v>
                      </c:pt>
                      <c:pt idx="388">
                        <c:v>29486.71875</c:v>
                      </c:pt>
                      <c:pt idx="389">
                        <c:v>29486.71875</c:v>
                      </c:pt>
                      <c:pt idx="390">
                        <c:v>29486.71875</c:v>
                      </c:pt>
                      <c:pt idx="391">
                        <c:v>29486.71875</c:v>
                      </c:pt>
                      <c:pt idx="392">
                        <c:v>25295.052083333332</c:v>
                      </c:pt>
                      <c:pt idx="393">
                        <c:v>25295.052083333332</c:v>
                      </c:pt>
                      <c:pt idx="394">
                        <c:v>25295.052083333332</c:v>
                      </c:pt>
                      <c:pt idx="395">
                        <c:v>25295.052083333332</c:v>
                      </c:pt>
                      <c:pt idx="396">
                        <c:v>25295.052083333332</c:v>
                      </c:pt>
                      <c:pt idx="397">
                        <c:v>23390.364583333332</c:v>
                      </c:pt>
                      <c:pt idx="398">
                        <c:v>23390.364583333332</c:v>
                      </c:pt>
                      <c:pt idx="399">
                        <c:v>23390.364583333332</c:v>
                      </c:pt>
                      <c:pt idx="400">
                        <c:v>23390.364583333332</c:v>
                      </c:pt>
                      <c:pt idx="401">
                        <c:v>23390.364583333332</c:v>
                      </c:pt>
                      <c:pt idx="402">
                        <c:v>22510.9375</c:v>
                      </c:pt>
                      <c:pt idx="403">
                        <c:v>22510.9375</c:v>
                      </c:pt>
                      <c:pt idx="404">
                        <c:v>22510.9375</c:v>
                      </c:pt>
                      <c:pt idx="405">
                        <c:v>22510.9375</c:v>
                      </c:pt>
                      <c:pt idx="406">
                        <c:v>22510.9375</c:v>
                      </c:pt>
                      <c:pt idx="407">
                        <c:v>20104.166666666668</c:v>
                      </c:pt>
                      <c:pt idx="408">
                        <c:v>20104.166666666668</c:v>
                      </c:pt>
                      <c:pt idx="409">
                        <c:v>20104.166666666668</c:v>
                      </c:pt>
                      <c:pt idx="410">
                        <c:v>20104.166666666668</c:v>
                      </c:pt>
                      <c:pt idx="411">
                        <c:v>20104.166666666668</c:v>
                      </c:pt>
                      <c:pt idx="412">
                        <c:v>18870.3125</c:v>
                      </c:pt>
                      <c:pt idx="413">
                        <c:v>18870.3125</c:v>
                      </c:pt>
                      <c:pt idx="414">
                        <c:v>18870.3125</c:v>
                      </c:pt>
                      <c:pt idx="415">
                        <c:v>18870.3125</c:v>
                      </c:pt>
                      <c:pt idx="416">
                        <c:v>18870.3125</c:v>
                      </c:pt>
                      <c:pt idx="417">
                        <c:v>18655.989583333332</c:v>
                      </c:pt>
                      <c:pt idx="418">
                        <c:v>18655.989583333332</c:v>
                      </c:pt>
                      <c:pt idx="419">
                        <c:v>18655.989583333332</c:v>
                      </c:pt>
                      <c:pt idx="420">
                        <c:v>18655.989583333332</c:v>
                      </c:pt>
                      <c:pt idx="421">
                        <c:v>18655.989583333332</c:v>
                      </c:pt>
                      <c:pt idx="422">
                        <c:v>20742.447916666668</c:v>
                      </c:pt>
                      <c:pt idx="423">
                        <c:v>20742.447916666668</c:v>
                      </c:pt>
                      <c:pt idx="424">
                        <c:v>20742.447916666668</c:v>
                      </c:pt>
                      <c:pt idx="425">
                        <c:v>20742.447916666668</c:v>
                      </c:pt>
                      <c:pt idx="426">
                        <c:v>20742.447916666668</c:v>
                      </c:pt>
                      <c:pt idx="427">
                        <c:v>20248.958333333332</c:v>
                      </c:pt>
                      <c:pt idx="428">
                        <c:v>20248.958333333332</c:v>
                      </c:pt>
                      <c:pt idx="429">
                        <c:v>20248.958333333332</c:v>
                      </c:pt>
                      <c:pt idx="430">
                        <c:v>20248.958333333332</c:v>
                      </c:pt>
                      <c:pt idx="431">
                        <c:v>20248.958333333332</c:v>
                      </c:pt>
                      <c:pt idx="432">
                        <c:v>18014.0625</c:v>
                      </c:pt>
                      <c:pt idx="433">
                        <c:v>18014.0625</c:v>
                      </c:pt>
                      <c:pt idx="434">
                        <c:v>18014.0625</c:v>
                      </c:pt>
                      <c:pt idx="435">
                        <c:v>18014.0625</c:v>
                      </c:pt>
                      <c:pt idx="436">
                        <c:v>18014.0625</c:v>
                      </c:pt>
                      <c:pt idx="437">
                        <c:v>15364.583333333334</c:v>
                      </c:pt>
                      <c:pt idx="438">
                        <c:v>15364.583333333334</c:v>
                      </c:pt>
                      <c:pt idx="439">
                        <c:v>15364.583333333334</c:v>
                      </c:pt>
                      <c:pt idx="440">
                        <c:v>15364.583333333334</c:v>
                      </c:pt>
                      <c:pt idx="441">
                        <c:v>15364.583333333334</c:v>
                      </c:pt>
                      <c:pt idx="442">
                        <c:v>11917.447916666666</c:v>
                      </c:pt>
                      <c:pt idx="443">
                        <c:v>11917.447916666666</c:v>
                      </c:pt>
                      <c:pt idx="444">
                        <c:v>11917.447916666666</c:v>
                      </c:pt>
                      <c:pt idx="445">
                        <c:v>11917.447916666666</c:v>
                      </c:pt>
                      <c:pt idx="446">
                        <c:v>11917.447916666666</c:v>
                      </c:pt>
                      <c:pt idx="447">
                        <c:v>9661.71875</c:v>
                      </c:pt>
                      <c:pt idx="448">
                        <c:v>9661.71875</c:v>
                      </c:pt>
                      <c:pt idx="449">
                        <c:v>9661.71875</c:v>
                      </c:pt>
                      <c:pt idx="450">
                        <c:v>9661.71875</c:v>
                      </c:pt>
                      <c:pt idx="451">
                        <c:v>9661.71875</c:v>
                      </c:pt>
                      <c:pt idx="452">
                        <c:v>8691.6666666666661</c:v>
                      </c:pt>
                      <c:pt idx="453">
                        <c:v>8691.6666666666661</c:v>
                      </c:pt>
                      <c:pt idx="454">
                        <c:v>8691.6666666666661</c:v>
                      </c:pt>
                      <c:pt idx="455">
                        <c:v>8691.6666666666661</c:v>
                      </c:pt>
                      <c:pt idx="456">
                        <c:v>8691.6666666666661</c:v>
                      </c:pt>
                      <c:pt idx="457">
                        <c:v>7240.364583333333</c:v>
                      </c:pt>
                      <c:pt idx="458">
                        <c:v>7240.364583333333</c:v>
                      </c:pt>
                      <c:pt idx="459">
                        <c:v>7240.364583333333</c:v>
                      </c:pt>
                      <c:pt idx="460">
                        <c:v>7240.364583333333</c:v>
                      </c:pt>
                      <c:pt idx="461">
                        <c:v>7240.364583333333</c:v>
                      </c:pt>
                      <c:pt idx="462">
                        <c:v>7240.364583333333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1-E057-4496-AE94-19608BBB7475}"/>
                  </c:ext>
                </c:extLst>
              </c15:ser>
            </c15:filteredLineSeries>
            <c15:filteredLin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Sheet1!$L$3</c15:sqref>
                        </c15:formulaRef>
                      </c:ext>
                    </c:extLst>
                    <c:strCache>
                      <c:ptCount val="1"/>
                      <c:pt idx="0">
                        <c:v>Exports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75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Sheet1!$I$4:$I$466</c15:sqref>
                        </c15:formulaRef>
                      </c:ext>
                    </c:extLst>
                    <c:numCache>
                      <c:formatCode>m/d/yyyy</c:formatCode>
                      <c:ptCount val="463"/>
                      <c:pt idx="0">
                        <c:v>45139</c:v>
                      </c:pt>
                      <c:pt idx="1">
                        <c:v>45140</c:v>
                      </c:pt>
                      <c:pt idx="2">
                        <c:v>45141</c:v>
                      </c:pt>
                      <c:pt idx="3">
                        <c:v>45142</c:v>
                      </c:pt>
                      <c:pt idx="4">
                        <c:v>45145</c:v>
                      </c:pt>
                      <c:pt idx="5">
                        <c:v>45146</c:v>
                      </c:pt>
                      <c:pt idx="6">
                        <c:v>45147</c:v>
                      </c:pt>
                      <c:pt idx="7">
                        <c:v>45148</c:v>
                      </c:pt>
                      <c:pt idx="8">
                        <c:v>45149</c:v>
                      </c:pt>
                      <c:pt idx="9">
                        <c:v>45152</c:v>
                      </c:pt>
                      <c:pt idx="10">
                        <c:v>45153</c:v>
                      </c:pt>
                      <c:pt idx="11">
                        <c:v>45154</c:v>
                      </c:pt>
                      <c:pt idx="12">
                        <c:v>45155</c:v>
                      </c:pt>
                      <c:pt idx="13">
                        <c:v>45156</c:v>
                      </c:pt>
                      <c:pt idx="14">
                        <c:v>45159</c:v>
                      </c:pt>
                      <c:pt idx="15">
                        <c:v>45160</c:v>
                      </c:pt>
                      <c:pt idx="16">
                        <c:v>45161</c:v>
                      </c:pt>
                      <c:pt idx="17">
                        <c:v>45162</c:v>
                      </c:pt>
                      <c:pt idx="18">
                        <c:v>45163</c:v>
                      </c:pt>
                      <c:pt idx="19">
                        <c:v>45166</c:v>
                      </c:pt>
                      <c:pt idx="20">
                        <c:v>45167</c:v>
                      </c:pt>
                      <c:pt idx="21">
                        <c:v>45168</c:v>
                      </c:pt>
                      <c:pt idx="22">
                        <c:v>45169</c:v>
                      </c:pt>
                      <c:pt idx="23">
                        <c:v>45170</c:v>
                      </c:pt>
                      <c:pt idx="24">
                        <c:v>45173</c:v>
                      </c:pt>
                      <c:pt idx="25">
                        <c:v>45174</c:v>
                      </c:pt>
                      <c:pt idx="26">
                        <c:v>45175</c:v>
                      </c:pt>
                      <c:pt idx="27">
                        <c:v>45176</c:v>
                      </c:pt>
                      <c:pt idx="28">
                        <c:v>45177</c:v>
                      </c:pt>
                      <c:pt idx="29">
                        <c:v>45180</c:v>
                      </c:pt>
                      <c:pt idx="30">
                        <c:v>45181</c:v>
                      </c:pt>
                      <c:pt idx="31">
                        <c:v>45182</c:v>
                      </c:pt>
                      <c:pt idx="32">
                        <c:v>45183</c:v>
                      </c:pt>
                      <c:pt idx="33">
                        <c:v>45184</c:v>
                      </c:pt>
                      <c:pt idx="34">
                        <c:v>45187</c:v>
                      </c:pt>
                      <c:pt idx="35">
                        <c:v>45188</c:v>
                      </c:pt>
                      <c:pt idx="36">
                        <c:v>45189</c:v>
                      </c:pt>
                      <c:pt idx="37">
                        <c:v>45190</c:v>
                      </c:pt>
                      <c:pt idx="38">
                        <c:v>45191</c:v>
                      </c:pt>
                      <c:pt idx="39">
                        <c:v>45194</c:v>
                      </c:pt>
                      <c:pt idx="40">
                        <c:v>45195</c:v>
                      </c:pt>
                      <c:pt idx="41">
                        <c:v>45196</c:v>
                      </c:pt>
                      <c:pt idx="42">
                        <c:v>45197</c:v>
                      </c:pt>
                      <c:pt idx="43">
                        <c:v>45198</c:v>
                      </c:pt>
                      <c:pt idx="44">
                        <c:v>45201</c:v>
                      </c:pt>
                      <c:pt idx="45">
                        <c:v>45202</c:v>
                      </c:pt>
                      <c:pt idx="46">
                        <c:v>45203</c:v>
                      </c:pt>
                      <c:pt idx="47">
                        <c:v>45204</c:v>
                      </c:pt>
                      <c:pt idx="48">
                        <c:v>45205</c:v>
                      </c:pt>
                      <c:pt idx="49">
                        <c:v>45208</c:v>
                      </c:pt>
                      <c:pt idx="50">
                        <c:v>45209</c:v>
                      </c:pt>
                      <c:pt idx="51">
                        <c:v>45210</c:v>
                      </c:pt>
                      <c:pt idx="52">
                        <c:v>45211</c:v>
                      </c:pt>
                      <c:pt idx="53">
                        <c:v>45212</c:v>
                      </c:pt>
                      <c:pt idx="54">
                        <c:v>45215</c:v>
                      </c:pt>
                      <c:pt idx="55">
                        <c:v>45216</c:v>
                      </c:pt>
                      <c:pt idx="56">
                        <c:v>45217</c:v>
                      </c:pt>
                      <c:pt idx="57">
                        <c:v>45218</c:v>
                      </c:pt>
                      <c:pt idx="58">
                        <c:v>45219</c:v>
                      </c:pt>
                      <c:pt idx="59">
                        <c:v>45222</c:v>
                      </c:pt>
                      <c:pt idx="60">
                        <c:v>45223</c:v>
                      </c:pt>
                      <c:pt idx="61">
                        <c:v>45224</c:v>
                      </c:pt>
                      <c:pt idx="62">
                        <c:v>45225</c:v>
                      </c:pt>
                      <c:pt idx="63">
                        <c:v>45226</c:v>
                      </c:pt>
                      <c:pt idx="64">
                        <c:v>45229</c:v>
                      </c:pt>
                      <c:pt idx="65">
                        <c:v>45230</c:v>
                      </c:pt>
                      <c:pt idx="66">
                        <c:v>45231</c:v>
                      </c:pt>
                      <c:pt idx="67">
                        <c:v>45232</c:v>
                      </c:pt>
                      <c:pt idx="68">
                        <c:v>45233</c:v>
                      </c:pt>
                      <c:pt idx="69">
                        <c:v>45236</c:v>
                      </c:pt>
                      <c:pt idx="70">
                        <c:v>45237</c:v>
                      </c:pt>
                      <c:pt idx="71">
                        <c:v>45238</c:v>
                      </c:pt>
                      <c:pt idx="72">
                        <c:v>45239</c:v>
                      </c:pt>
                      <c:pt idx="73">
                        <c:v>45240</c:v>
                      </c:pt>
                      <c:pt idx="74">
                        <c:v>45243</c:v>
                      </c:pt>
                      <c:pt idx="75">
                        <c:v>45244</c:v>
                      </c:pt>
                      <c:pt idx="76">
                        <c:v>45245</c:v>
                      </c:pt>
                      <c:pt idx="77">
                        <c:v>45246</c:v>
                      </c:pt>
                      <c:pt idx="78">
                        <c:v>45247</c:v>
                      </c:pt>
                      <c:pt idx="79">
                        <c:v>45250</c:v>
                      </c:pt>
                      <c:pt idx="80">
                        <c:v>45251</c:v>
                      </c:pt>
                      <c:pt idx="81">
                        <c:v>45252</c:v>
                      </c:pt>
                      <c:pt idx="82">
                        <c:v>45253</c:v>
                      </c:pt>
                      <c:pt idx="83">
                        <c:v>45254</c:v>
                      </c:pt>
                      <c:pt idx="84">
                        <c:v>45257</c:v>
                      </c:pt>
                      <c:pt idx="85">
                        <c:v>45258</c:v>
                      </c:pt>
                      <c:pt idx="86">
                        <c:v>45259</c:v>
                      </c:pt>
                      <c:pt idx="87">
                        <c:v>45260</c:v>
                      </c:pt>
                      <c:pt idx="88">
                        <c:v>45261</c:v>
                      </c:pt>
                      <c:pt idx="89">
                        <c:v>45264</c:v>
                      </c:pt>
                      <c:pt idx="90">
                        <c:v>45265</c:v>
                      </c:pt>
                      <c:pt idx="91">
                        <c:v>45266</c:v>
                      </c:pt>
                      <c:pt idx="92">
                        <c:v>45267</c:v>
                      </c:pt>
                      <c:pt idx="93">
                        <c:v>45268</c:v>
                      </c:pt>
                      <c:pt idx="94">
                        <c:v>45271</c:v>
                      </c:pt>
                      <c:pt idx="95">
                        <c:v>45272</c:v>
                      </c:pt>
                      <c:pt idx="96">
                        <c:v>45273</c:v>
                      </c:pt>
                      <c:pt idx="97">
                        <c:v>45274</c:v>
                      </c:pt>
                      <c:pt idx="98">
                        <c:v>45275</c:v>
                      </c:pt>
                      <c:pt idx="99">
                        <c:v>45278</c:v>
                      </c:pt>
                      <c:pt idx="100">
                        <c:v>45279</c:v>
                      </c:pt>
                      <c:pt idx="101">
                        <c:v>45280</c:v>
                      </c:pt>
                      <c:pt idx="102">
                        <c:v>45281</c:v>
                      </c:pt>
                      <c:pt idx="103">
                        <c:v>45282</c:v>
                      </c:pt>
                      <c:pt idx="104">
                        <c:v>45285</c:v>
                      </c:pt>
                      <c:pt idx="105">
                        <c:v>45286</c:v>
                      </c:pt>
                      <c:pt idx="106">
                        <c:v>45287</c:v>
                      </c:pt>
                      <c:pt idx="107">
                        <c:v>45288</c:v>
                      </c:pt>
                      <c:pt idx="108">
                        <c:v>45289</c:v>
                      </c:pt>
                      <c:pt idx="109">
                        <c:v>45292</c:v>
                      </c:pt>
                      <c:pt idx="110">
                        <c:v>45293</c:v>
                      </c:pt>
                      <c:pt idx="111">
                        <c:v>45294</c:v>
                      </c:pt>
                      <c:pt idx="112">
                        <c:v>45295</c:v>
                      </c:pt>
                      <c:pt idx="113">
                        <c:v>45296</c:v>
                      </c:pt>
                      <c:pt idx="114">
                        <c:v>45299</c:v>
                      </c:pt>
                      <c:pt idx="115">
                        <c:v>45300</c:v>
                      </c:pt>
                      <c:pt idx="116">
                        <c:v>45301</c:v>
                      </c:pt>
                      <c:pt idx="117">
                        <c:v>45302</c:v>
                      </c:pt>
                      <c:pt idx="118">
                        <c:v>45303</c:v>
                      </c:pt>
                      <c:pt idx="119">
                        <c:v>45306</c:v>
                      </c:pt>
                      <c:pt idx="120">
                        <c:v>45307</c:v>
                      </c:pt>
                      <c:pt idx="121">
                        <c:v>45308</c:v>
                      </c:pt>
                      <c:pt idx="122">
                        <c:v>45309</c:v>
                      </c:pt>
                      <c:pt idx="123">
                        <c:v>45310</c:v>
                      </c:pt>
                      <c:pt idx="124">
                        <c:v>45313</c:v>
                      </c:pt>
                      <c:pt idx="125">
                        <c:v>45314</c:v>
                      </c:pt>
                      <c:pt idx="126">
                        <c:v>45315</c:v>
                      </c:pt>
                      <c:pt idx="127">
                        <c:v>45316</c:v>
                      </c:pt>
                      <c:pt idx="128">
                        <c:v>45317</c:v>
                      </c:pt>
                      <c:pt idx="129">
                        <c:v>45320</c:v>
                      </c:pt>
                      <c:pt idx="130">
                        <c:v>45321</c:v>
                      </c:pt>
                      <c:pt idx="131">
                        <c:v>45322</c:v>
                      </c:pt>
                      <c:pt idx="132">
                        <c:v>45323</c:v>
                      </c:pt>
                      <c:pt idx="133">
                        <c:v>45324</c:v>
                      </c:pt>
                      <c:pt idx="134">
                        <c:v>45327</c:v>
                      </c:pt>
                      <c:pt idx="135">
                        <c:v>45328</c:v>
                      </c:pt>
                      <c:pt idx="136">
                        <c:v>45329</c:v>
                      </c:pt>
                      <c:pt idx="137">
                        <c:v>45330</c:v>
                      </c:pt>
                      <c:pt idx="138">
                        <c:v>45331</c:v>
                      </c:pt>
                      <c:pt idx="139">
                        <c:v>45334</c:v>
                      </c:pt>
                      <c:pt idx="140">
                        <c:v>45335</c:v>
                      </c:pt>
                      <c:pt idx="141">
                        <c:v>45336</c:v>
                      </c:pt>
                      <c:pt idx="142">
                        <c:v>45337</c:v>
                      </c:pt>
                      <c:pt idx="143">
                        <c:v>45338</c:v>
                      </c:pt>
                      <c:pt idx="144">
                        <c:v>45341</c:v>
                      </c:pt>
                      <c:pt idx="145">
                        <c:v>45342</c:v>
                      </c:pt>
                      <c:pt idx="146">
                        <c:v>45343</c:v>
                      </c:pt>
                      <c:pt idx="147">
                        <c:v>45344</c:v>
                      </c:pt>
                      <c:pt idx="148">
                        <c:v>45345</c:v>
                      </c:pt>
                      <c:pt idx="149">
                        <c:v>45348</c:v>
                      </c:pt>
                      <c:pt idx="150">
                        <c:v>45349</c:v>
                      </c:pt>
                      <c:pt idx="151">
                        <c:v>45350</c:v>
                      </c:pt>
                      <c:pt idx="152">
                        <c:v>45351</c:v>
                      </c:pt>
                      <c:pt idx="153">
                        <c:v>45352</c:v>
                      </c:pt>
                      <c:pt idx="154">
                        <c:v>45355</c:v>
                      </c:pt>
                      <c:pt idx="155">
                        <c:v>45356</c:v>
                      </c:pt>
                      <c:pt idx="156">
                        <c:v>45357</c:v>
                      </c:pt>
                      <c:pt idx="157">
                        <c:v>45358</c:v>
                      </c:pt>
                      <c:pt idx="158">
                        <c:v>45359</c:v>
                      </c:pt>
                      <c:pt idx="159">
                        <c:v>45362</c:v>
                      </c:pt>
                      <c:pt idx="160">
                        <c:v>45363</c:v>
                      </c:pt>
                      <c:pt idx="161">
                        <c:v>45364</c:v>
                      </c:pt>
                      <c:pt idx="162">
                        <c:v>45365</c:v>
                      </c:pt>
                      <c:pt idx="163">
                        <c:v>45366</c:v>
                      </c:pt>
                      <c:pt idx="164">
                        <c:v>45369</c:v>
                      </c:pt>
                      <c:pt idx="165">
                        <c:v>45370</c:v>
                      </c:pt>
                      <c:pt idx="166">
                        <c:v>45371</c:v>
                      </c:pt>
                      <c:pt idx="167">
                        <c:v>45372</c:v>
                      </c:pt>
                      <c:pt idx="168">
                        <c:v>45373</c:v>
                      </c:pt>
                      <c:pt idx="169">
                        <c:v>45376</c:v>
                      </c:pt>
                      <c:pt idx="170">
                        <c:v>45377</c:v>
                      </c:pt>
                      <c:pt idx="171">
                        <c:v>45378</c:v>
                      </c:pt>
                      <c:pt idx="172">
                        <c:v>45379</c:v>
                      </c:pt>
                      <c:pt idx="173">
                        <c:v>45380</c:v>
                      </c:pt>
                      <c:pt idx="174">
                        <c:v>45383</c:v>
                      </c:pt>
                      <c:pt idx="175">
                        <c:v>45384</c:v>
                      </c:pt>
                      <c:pt idx="176">
                        <c:v>45385</c:v>
                      </c:pt>
                      <c:pt idx="177">
                        <c:v>45386</c:v>
                      </c:pt>
                      <c:pt idx="178">
                        <c:v>45387</c:v>
                      </c:pt>
                      <c:pt idx="179">
                        <c:v>45390</c:v>
                      </c:pt>
                      <c:pt idx="180">
                        <c:v>45391</c:v>
                      </c:pt>
                      <c:pt idx="181">
                        <c:v>45392</c:v>
                      </c:pt>
                      <c:pt idx="182">
                        <c:v>45393</c:v>
                      </c:pt>
                      <c:pt idx="183">
                        <c:v>45394</c:v>
                      </c:pt>
                      <c:pt idx="184">
                        <c:v>45397</c:v>
                      </c:pt>
                      <c:pt idx="185">
                        <c:v>45398</c:v>
                      </c:pt>
                      <c:pt idx="186">
                        <c:v>45399</c:v>
                      </c:pt>
                      <c:pt idx="187">
                        <c:v>45400</c:v>
                      </c:pt>
                      <c:pt idx="188">
                        <c:v>45401</c:v>
                      </c:pt>
                      <c:pt idx="189">
                        <c:v>45404</c:v>
                      </c:pt>
                      <c:pt idx="190">
                        <c:v>45405</c:v>
                      </c:pt>
                      <c:pt idx="191">
                        <c:v>45406</c:v>
                      </c:pt>
                      <c:pt idx="192">
                        <c:v>45407</c:v>
                      </c:pt>
                      <c:pt idx="193">
                        <c:v>45408</c:v>
                      </c:pt>
                      <c:pt idx="194">
                        <c:v>45411</c:v>
                      </c:pt>
                      <c:pt idx="195">
                        <c:v>45412</c:v>
                      </c:pt>
                      <c:pt idx="196">
                        <c:v>45413</c:v>
                      </c:pt>
                      <c:pt idx="197">
                        <c:v>45414</c:v>
                      </c:pt>
                      <c:pt idx="198">
                        <c:v>45415</c:v>
                      </c:pt>
                      <c:pt idx="199">
                        <c:v>45418</c:v>
                      </c:pt>
                      <c:pt idx="200">
                        <c:v>45419</c:v>
                      </c:pt>
                      <c:pt idx="201">
                        <c:v>45420</c:v>
                      </c:pt>
                      <c:pt idx="202">
                        <c:v>45421</c:v>
                      </c:pt>
                      <c:pt idx="203">
                        <c:v>45422</c:v>
                      </c:pt>
                      <c:pt idx="204">
                        <c:v>45425</c:v>
                      </c:pt>
                      <c:pt idx="205">
                        <c:v>45426</c:v>
                      </c:pt>
                      <c:pt idx="206">
                        <c:v>45427</c:v>
                      </c:pt>
                      <c:pt idx="207">
                        <c:v>45428</c:v>
                      </c:pt>
                      <c:pt idx="208">
                        <c:v>45429</c:v>
                      </c:pt>
                      <c:pt idx="209">
                        <c:v>45432</c:v>
                      </c:pt>
                      <c:pt idx="210">
                        <c:v>45433</c:v>
                      </c:pt>
                      <c:pt idx="211">
                        <c:v>45434</c:v>
                      </c:pt>
                      <c:pt idx="212">
                        <c:v>45435</c:v>
                      </c:pt>
                      <c:pt idx="213">
                        <c:v>45436</c:v>
                      </c:pt>
                      <c:pt idx="214">
                        <c:v>45439</c:v>
                      </c:pt>
                      <c:pt idx="215">
                        <c:v>45440</c:v>
                      </c:pt>
                      <c:pt idx="216">
                        <c:v>45441</c:v>
                      </c:pt>
                      <c:pt idx="217">
                        <c:v>45442</c:v>
                      </c:pt>
                      <c:pt idx="218">
                        <c:v>45443</c:v>
                      </c:pt>
                      <c:pt idx="219">
                        <c:v>45446</c:v>
                      </c:pt>
                      <c:pt idx="220">
                        <c:v>45447</c:v>
                      </c:pt>
                      <c:pt idx="221">
                        <c:v>45448</c:v>
                      </c:pt>
                      <c:pt idx="222">
                        <c:v>45449</c:v>
                      </c:pt>
                      <c:pt idx="223">
                        <c:v>45450</c:v>
                      </c:pt>
                      <c:pt idx="224">
                        <c:v>45453</c:v>
                      </c:pt>
                      <c:pt idx="225">
                        <c:v>45454</c:v>
                      </c:pt>
                      <c:pt idx="226">
                        <c:v>45455</c:v>
                      </c:pt>
                      <c:pt idx="227">
                        <c:v>45456</c:v>
                      </c:pt>
                      <c:pt idx="228">
                        <c:v>45457</c:v>
                      </c:pt>
                      <c:pt idx="229">
                        <c:v>45460</c:v>
                      </c:pt>
                      <c:pt idx="230">
                        <c:v>45461</c:v>
                      </c:pt>
                      <c:pt idx="231">
                        <c:v>45462</c:v>
                      </c:pt>
                      <c:pt idx="232">
                        <c:v>45463</c:v>
                      </c:pt>
                      <c:pt idx="233">
                        <c:v>45464</c:v>
                      </c:pt>
                      <c:pt idx="234">
                        <c:v>45467</c:v>
                      </c:pt>
                      <c:pt idx="235">
                        <c:v>45468</c:v>
                      </c:pt>
                      <c:pt idx="236">
                        <c:v>45469</c:v>
                      </c:pt>
                      <c:pt idx="237">
                        <c:v>45470</c:v>
                      </c:pt>
                      <c:pt idx="238">
                        <c:v>45471</c:v>
                      </c:pt>
                      <c:pt idx="239">
                        <c:v>45474</c:v>
                      </c:pt>
                      <c:pt idx="240">
                        <c:v>45475</c:v>
                      </c:pt>
                      <c:pt idx="241">
                        <c:v>45476</c:v>
                      </c:pt>
                      <c:pt idx="242">
                        <c:v>45477</c:v>
                      </c:pt>
                      <c:pt idx="243">
                        <c:v>45478</c:v>
                      </c:pt>
                      <c:pt idx="244">
                        <c:v>45481</c:v>
                      </c:pt>
                      <c:pt idx="245">
                        <c:v>45482</c:v>
                      </c:pt>
                      <c:pt idx="246">
                        <c:v>45483</c:v>
                      </c:pt>
                      <c:pt idx="247">
                        <c:v>45484</c:v>
                      </c:pt>
                      <c:pt idx="248">
                        <c:v>45485</c:v>
                      </c:pt>
                      <c:pt idx="249">
                        <c:v>45488</c:v>
                      </c:pt>
                      <c:pt idx="250">
                        <c:v>45489</c:v>
                      </c:pt>
                      <c:pt idx="251">
                        <c:v>45490</c:v>
                      </c:pt>
                      <c:pt idx="252">
                        <c:v>45491</c:v>
                      </c:pt>
                      <c:pt idx="253">
                        <c:v>45492</c:v>
                      </c:pt>
                      <c:pt idx="254">
                        <c:v>45495</c:v>
                      </c:pt>
                      <c:pt idx="255">
                        <c:v>45496</c:v>
                      </c:pt>
                      <c:pt idx="256">
                        <c:v>45497</c:v>
                      </c:pt>
                      <c:pt idx="257">
                        <c:v>45498</c:v>
                      </c:pt>
                      <c:pt idx="258">
                        <c:v>45499</c:v>
                      </c:pt>
                      <c:pt idx="259">
                        <c:v>45502</c:v>
                      </c:pt>
                      <c:pt idx="260">
                        <c:v>45503</c:v>
                      </c:pt>
                      <c:pt idx="261">
                        <c:v>45504</c:v>
                      </c:pt>
                      <c:pt idx="262">
                        <c:v>45505</c:v>
                      </c:pt>
                      <c:pt idx="263">
                        <c:v>45506</c:v>
                      </c:pt>
                      <c:pt idx="264">
                        <c:v>45509</c:v>
                      </c:pt>
                      <c:pt idx="265">
                        <c:v>45510</c:v>
                      </c:pt>
                      <c:pt idx="266">
                        <c:v>45511</c:v>
                      </c:pt>
                      <c:pt idx="267">
                        <c:v>45512</c:v>
                      </c:pt>
                      <c:pt idx="268">
                        <c:v>45513</c:v>
                      </c:pt>
                      <c:pt idx="269">
                        <c:v>45516</c:v>
                      </c:pt>
                      <c:pt idx="270">
                        <c:v>45517</c:v>
                      </c:pt>
                      <c:pt idx="271">
                        <c:v>45518</c:v>
                      </c:pt>
                      <c:pt idx="272">
                        <c:v>45519</c:v>
                      </c:pt>
                      <c:pt idx="273">
                        <c:v>45520</c:v>
                      </c:pt>
                      <c:pt idx="274">
                        <c:v>45523</c:v>
                      </c:pt>
                      <c:pt idx="275">
                        <c:v>45524</c:v>
                      </c:pt>
                      <c:pt idx="276">
                        <c:v>45525</c:v>
                      </c:pt>
                      <c:pt idx="277">
                        <c:v>45526</c:v>
                      </c:pt>
                      <c:pt idx="278">
                        <c:v>45527</c:v>
                      </c:pt>
                      <c:pt idx="279">
                        <c:v>45530</c:v>
                      </c:pt>
                      <c:pt idx="280">
                        <c:v>45531</c:v>
                      </c:pt>
                      <c:pt idx="281">
                        <c:v>45532</c:v>
                      </c:pt>
                      <c:pt idx="282">
                        <c:v>45533</c:v>
                      </c:pt>
                      <c:pt idx="283">
                        <c:v>45534</c:v>
                      </c:pt>
                      <c:pt idx="284">
                        <c:v>45537</c:v>
                      </c:pt>
                      <c:pt idx="285">
                        <c:v>45538</c:v>
                      </c:pt>
                      <c:pt idx="286">
                        <c:v>45539</c:v>
                      </c:pt>
                      <c:pt idx="287">
                        <c:v>45540</c:v>
                      </c:pt>
                      <c:pt idx="288">
                        <c:v>45541</c:v>
                      </c:pt>
                      <c:pt idx="289">
                        <c:v>45544</c:v>
                      </c:pt>
                      <c:pt idx="290">
                        <c:v>45545</c:v>
                      </c:pt>
                      <c:pt idx="291">
                        <c:v>45546</c:v>
                      </c:pt>
                      <c:pt idx="292">
                        <c:v>45547</c:v>
                      </c:pt>
                      <c:pt idx="293">
                        <c:v>45548</c:v>
                      </c:pt>
                      <c:pt idx="294">
                        <c:v>45551</c:v>
                      </c:pt>
                      <c:pt idx="295">
                        <c:v>45552</c:v>
                      </c:pt>
                      <c:pt idx="296">
                        <c:v>45553</c:v>
                      </c:pt>
                      <c:pt idx="297">
                        <c:v>45554</c:v>
                      </c:pt>
                      <c:pt idx="298">
                        <c:v>45555</c:v>
                      </c:pt>
                      <c:pt idx="299">
                        <c:v>45558</c:v>
                      </c:pt>
                      <c:pt idx="300">
                        <c:v>45559</c:v>
                      </c:pt>
                      <c:pt idx="301">
                        <c:v>45560</c:v>
                      </c:pt>
                      <c:pt idx="302">
                        <c:v>45561</c:v>
                      </c:pt>
                      <c:pt idx="303">
                        <c:v>45562</c:v>
                      </c:pt>
                      <c:pt idx="304">
                        <c:v>45565</c:v>
                      </c:pt>
                      <c:pt idx="305">
                        <c:v>45566</c:v>
                      </c:pt>
                      <c:pt idx="306">
                        <c:v>45567</c:v>
                      </c:pt>
                      <c:pt idx="307">
                        <c:v>45568</c:v>
                      </c:pt>
                      <c:pt idx="308">
                        <c:v>45569</c:v>
                      </c:pt>
                      <c:pt idx="309">
                        <c:v>45572</c:v>
                      </c:pt>
                      <c:pt idx="310">
                        <c:v>45573</c:v>
                      </c:pt>
                      <c:pt idx="311">
                        <c:v>45574</c:v>
                      </c:pt>
                      <c:pt idx="312">
                        <c:v>45575</c:v>
                      </c:pt>
                      <c:pt idx="313">
                        <c:v>45576</c:v>
                      </c:pt>
                      <c:pt idx="314">
                        <c:v>45579</c:v>
                      </c:pt>
                      <c:pt idx="315">
                        <c:v>45580</c:v>
                      </c:pt>
                      <c:pt idx="316">
                        <c:v>45581</c:v>
                      </c:pt>
                      <c:pt idx="317">
                        <c:v>45582</c:v>
                      </c:pt>
                      <c:pt idx="318">
                        <c:v>45583</c:v>
                      </c:pt>
                      <c:pt idx="319">
                        <c:v>45586</c:v>
                      </c:pt>
                      <c:pt idx="320">
                        <c:v>45587</c:v>
                      </c:pt>
                      <c:pt idx="321">
                        <c:v>45588</c:v>
                      </c:pt>
                      <c:pt idx="322">
                        <c:v>45589</c:v>
                      </c:pt>
                      <c:pt idx="323">
                        <c:v>45590</c:v>
                      </c:pt>
                      <c:pt idx="324">
                        <c:v>45593</c:v>
                      </c:pt>
                      <c:pt idx="325">
                        <c:v>45594</c:v>
                      </c:pt>
                      <c:pt idx="326">
                        <c:v>45595</c:v>
                      </c:pt>
                      <c:pt idx="327">
                        <c:v>45596</c:v>
                      </c:pt>
                      <c:pt idx="328">
                        <c:v>45597</c:v>
                      </c:pt>
                      <c:pt idx="329">
                        <c:v>45600</c:v>
                      </c:pt>
                      <c:pt idx="330">
                        <c:v>45601</c:v>
                      </c:pt>
                      <c:pt idx="331">
                        <c:v>45602</c:v>
                      </c:pt>
                      <c:pt idx="332">
                        <c:v>45603</c:v>
                      </c:pt>
                      <c:pt idx="333">
                        <c:v>45604</c:v>
                      </c:pt>
                      <c:pt idx="334">
                        <c:v>45607</c:v>
                      </c:pt>
                      <c:pt idx="335">
                        <c:v>45608</c:v>
                      </c:pt>
                      <c:pt idx="336">
                        <c:v>45609</c:v>
                      </c:pt>
                      <c:pt idx="337">
                        <c:v>45610</c:v>
                      </c:pt>
                      <c:pt idx="338">
                        <c:v>45611</c:v>
                      </c:pt>
                      <c:pt idx="339">
                        <c:v>45614</c:v>
                      </c:pt>
                      <c:pt idx="340">
                        <c:v>45615</c:v>
                      </c:pt>
                      <c:pt idx="341">
                        <c:v>45616</c:v>
                      </c:pt>
                      <c:pt idx="342">
                        <c:v>45617</c:v>
                      </c:pt>
                      <c:pt idx="343">
                        <c:v>45618</c:v>
                      </c:pt>
                      <c:pt idx="344">
                        <c:v>45621</c:v>
                      </c:pt>
                      <c:pt idx="345">
                        <c:v>45622</c:v>
                      </c:pt>
                      <c:pt idx="346">
                        <c:v>45623</c:v>
                      </c:pt>
                      <c:pt idx="347">
                        <c:v>45624</c:v>
                      </c:pt>
                      <c:pt idx="348">
                        <c:v>45625</c:v>
                      </c:pt>
                      <c:pt idx="349">
                        <c:v>45628</c:v>
                      </c:pt>
                      <c:pt idx="350">
                        <c:v>45629</c:v>
                      </c:pt>
                      <c:pt idx="351">
                        <c:v>45630</c:v>
                      </c:pt>
                      <c:pt idx="352">
                        <c:v>45631</c:v>
                      </c:pt>
                      <c:pt idx="353">
                        <c:v>45632</c:v>
                      </c:pt>
                      <c:pt idx="354">
                        <c:v>45635</c:v>
                      </c:pt>
                      <c:pt idx="355">
                        <c:v>45636</c:v>
                      </c:pt>
                      <c:pt idx="356">
                        <c:v>45637</c:v>
                      </c:pt>
                      <c:pt idx="357">
                        <c:v>45638</c:v>
                      </c:pt>
                      <c:pt idx="358">
                        <c:v>45639</c:v>
                      </c:pt>
                      <c:pt idx="359">
                        <c:v>45642</c:v>
                      </c:pt>
                      <c:pt idx="360">
                        <c:v>45643</c:v>
                      </c:pt>
                      <c:pt idx="361">
                        <c:v>45644</c:v>
                      </c:pt>
                      <c:pt idx="362">
                        <c:v>45645</c:v>
                      </c:pt>
                      <c:pt idx="363">
                        <c:v>45646</c:v>
                      </c:pt>
                      <c:pt idx="364">
                        <c:v>45649</c:v>
                      </c:pt>
                      <c:pt idx="365">
                        <c:v>45650</c:v>
                      </c:pt>
                      <c:pt idx="366">
                        <c:v>45651</c:v>
                      </c:pt>
                      <c:pt idx="367">
                        <c:v>45652</c:v>
                      </c:pt>
                      <c:pt idx="368">
                        <c:v>45653</c:v>
                      </c:pt>
                      <c:pt idx="369">
                        <c:v>45656</c:v>
                      </c:pt>
                      <c:pt idx="370">
                        <c:v>45657</c:v>
                      </c:pt>
                      <c:pt idx="371">
                        <c:v>45658</c:v>
                      </c:pt>
                      <c:pt idx="372">
                        <c:v>45659</c:v>
                      </c:pt>
                      <c:pt idx="373">
                        <c:v>45660</c:v>
                      </c:pt>
                      <c:pt idx="374">
                        <c:v>45663</c:v>
                      </c:pt>
                      <c:pt idx="375">
                        <c:v>45664</c:v>
                      </c:pt>
                      <c:pt idx="376">
                        <c:v>45665</c:v>
                      </c:pt>
                      <c:pt idx="377">
                        <c:v>45666</c:v>
                      </c:pt>
                      <c:pt idx="378">
                        <c:v>45667</c:v>
                      </c:pt>
                      <c:pt idx="379">
                        <c:v>45670</c:v>
                      </c:pt>
                      <c:pt idx="380">
                        <c:v>45671</c:v>
                      </c:pt>
                      <c:pt idx="381">
                        <c:v>45672</c:v>
                      </c:pt>
                      <c:pt idx="382">
                        <c:v>45673</c:v>
                      </c:pt>
                      <c:pt idx="383">
                        <c:v>45674</c:v>
                      </c:pt>
                      <c:pt idx="384">
                        <c:v>45677</c:v>
                      </c:pt>
                      <c:pt idx="385">
                        <c:v>45678</c:v>
                      </c:pt>
                      <c:pt idx="386">
                        <c:v>45679</c:v>
                      </c:pt>
                      <c:pt idx="387">
                        <c:v>45680</c:v>
                      </c:pt>
                      <c:pt idx="388">
                        <c:v>45681</c:v>
                      </c:pt>
                      <c:pt idx="389">
                        <c:v>45684</c:v>
                      </c:pt>
                      <c:pt idx="390">
                        <c:v>45685</c:v>
                      </c:pt>
                      <c:pt idx="391">
                        <c:v>45686</c:v>
                      </c:pt>
                      <c:pt idx="392">
                        <c:v>45687</c:v>
                      </c:pt>
                      <c:pt idx="393">
                        <c:v>45688</c:v>
                      </c:pt>
                      <c:pt idx="394">
                        <c:v>45691</c:v>
                      </c:pt>
                      <c:pt idx="395">
                        <c:v>45692</c:v>
                      </c:pt>
                      <c:pt idx="396">
                        <c:v>45693</c:v>
                      </c:pt>
                      <c:pt idx="397">
                        <c:v>45694</c:v>
                      </c:pt>
                      <c:pt idx="398">
                        <c:v>45695</c:v>
                      </c:pt>
                      <c:pt idx="399">
                        <c:v>45698</c:v>
                      </c:pt>
                      <c:pt idx="400">
                        <c:v>45699</c:v>
                      </c:pt>
                      <c:pt idx="401">
                        <c:v>45700</c:v>
                      </c:pt>
                      <c:pt idx="402">
                        <c:v>45701</c:v>
                      </c:pt>
                      <c:pt idx="403">
                        <c:v>45702</c:v>
                      </c:pt>
                      <c:pt idx="404">
                        <c:v>45705</c:v>
                      </c:pt>
                      <c:pt idx="405">
                        <c:v>45706</c:v>
                      </c:pt>
                      <c:pt idx="406">
                        <c:v>45707</c:v>
                      </c:pt>
                      <c:pt idx="407">
                        <c:v>45708</c:v>
                      </c:pt>
                      <c:pt idx="408">
                        <c:v>45709</c:v>
                      </c:pt>
                      <c:pt idx="409">
                        <c:v>45712</c:v>
                      </c:pt>
                      <c:pt idx="410">
                        <c:v>45713</c:v>
                      </c:pt>
                      <c:pt idx="411">
                        <c:v>45714</c:v>
                      </c:pt>
                      <c:pt idx="412">
                        <c:v>45715</c:v>
                      </c:pt>
                      <c:pt idx="413">
                        <c:v>45716</c:v>
                      </c:pt>
                      <c:pt idx="414">
                        <c:v>45719</c:v>
                      </c:pt>
                      <c:pt idx="415">
                        <c:v>45720</c:v>
                      </c:pt>
                      <c:pt idx="416">
                        <c:v>45721</c:v>
                      </c:pt>
                      <c:pt idx="417">
                        <c:v>45722</c:v>
                      </c:pt>
                      <c:pt idx="418">
                        <c:v>45723</c:v>
                      </c:pt>
                      <c:pt idx="419">
                        <c:v>45726</c:v>
                      </c:pt>
                      <c:pt idx="420">
                        <c:v>45727</c:v>
                      </c:pt>
                      <c:pt idx="421">
                        <c:v>45728</c:v>
                      </c:pt>
                      <c:pt idx="422">
                        <c:v>45729</c:v>
                      </c:pt>
                      <c:pt idx="423">
                        <c:v>45730</c:v>
                      </c:pt>
                      <c:pt idx="424">
                        <c:v>45733</c:v>
                      </c:pt>
                      <c:pt idx="425">
                        <c:v>45734</c:v>
                      </c:pt>
                      <c:pt idx="426">
                        <c:v>45735</c:v>
                      </c:pt>
                      <c:pt idx="427">
                        <c:v>45736</c:v>
                      </c:pt>
                      <c:pt idx="428">
                        <c:v>45737</c:v>
                      </c:pt>
                      <c:pt idx="429">
                        <c:v>45740</c:v>
                      </c:pt>
                      <c:pt idx="430">
                        <c:v>45741</c:v>
                      </c:pt>
                      <c:pt idx="431">
                        <c:v>45742</c:v>
                      </c:pt>
                      <c:pt idx="432">
                        <c:v>45743</c:v>
                      </c:pt>
                      <c:pt idx="433">
                        <c:v>45744</c:v>
                      </c:pt>
                      <c:pt idx="434">
                        <c:v>45747</c:v>
                      </c:pt>
                      <c:pt idx="435">
                        <c:v>45748</c:v>
                      </c:pt>
                      <c:pt idx="436">
                        <c:v>45749</c:v>
                      </c:pt>
                      <c:pt idx="437">
                        <c:v>45750</c:v>
                      </c:pt>
                      <c:pt idx="438">
                        <c:v>45751</c:v>
                      </c:pt>
                      <c:pt idx="439">
                        <c:v>45754</c:v>
                      </c:pt>
                      <c:pt idx="440">
                        <c:v>45755</c:v>
                      </c:pt>
                      <c:pt idx="441">
                        <c:v>45756</c:v>
                      </c:pt>
                      <c:pt idx="442">
                        <c:v>45757</c:v>
                      </c:pt>
                      <c:pt idx="443">
                        <c:v>45758</c:v>
                      </c:pt>
                      <c:pt idx="444">
                        <c:v>45761</c:v>
                      </c:pt>
                      <c:pt idx="445">
                        <c:v>45762</c:v>
                      </c:pt>
                      <c:pt idx="446">
                        <c:v>45763</c:v>
                      </c:pt>
                      <c:pt idx="447">
                        <c:v>45764</c:v>
                      </c:pt>
                      <c:pt idx="448">
                        <c:v>45765</c:v>
                      </c:pt>
                      <c:pt idx="449">
                        <c:v>45768</c:v>
                      </c:pt>
                      <c:pt idx="450">
                        <c:v>45769</c:v>
                      </c:pt>
                      <c:pt idx="451">
                        <c:v>45770</c:v>
                      </c:pt>
                      <c:pt idx="452">
                        <c:v>45771</c:v>
                      </c:pt>
                      <c:pt idx="453">
                        <c:v>45772</c:v>
                      </c:pt>
                      <c:pt idx="454">
                        <c:v>45775</c:v>
                      </c:pt>
                      <c:pt idx="455">
                        <c:v>45776</c:v>
                      </c:pt>
                      <c:pt idx="456">
                        <c:v>45777</c:v>
                      </c:pt>
                      <c:pt idx="457">
                        <c:v>45778</c:v>
                      </c:pt>
                      <c:pt idx="458">
                        <c:v>45779</c:v>
                      </c:pt>
                      <c:pt idx="459">
                        <c:v>45782</c:v>
                      </c:pt>
                      <c:pt idx="460">
                        <c:v>45783</c:v>
                      </c:pt>
                      <c:pt idx="461">
                        <c:v>45784</c:v>
                      </c:pt>
                      <c:pt idx="462">
                        <c:v>45785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Sheet1!$L$4:$L$466</c15:sqref>
                        </c15:formulaRef>
                      </c:ext>
                    </c:extLst>
                    <c:numCache>
                      <c:formatCode>General</c:formatCode>
                      <c:ptCount val="463"/>
                      <c:pt idx="0">
                        <c:v>96997.65168128653</c:v>
                      </c:pt>
                      <c:pt idx="1">
                        <c:v>96997.65168128653</c:v>
                      </c:pt>
                      <c:pt idx="2">
                        <c:v>96997.65168128653</c:v>
                      </c:pt>
                      <c:pt idx="3">
                        <c:v>96997.65168128653</c:v>
                      </c:pt>
                      <c:pt idx="4">
                        <c:v>96997.65168128653</c:v>
                      </c:pt>
                      <c:pt idx="5">
                        <c:v>96997.65168128653</c:v>
                      </c:pt>
                      <c:pt idx="6">
                        <c:v>96997.65168128653</c:v>
                      </c:pt>
                      <c:pt idx="7">
                        <c:v>96997.65168128653</c:v>
                      </c:pt>
                      <c:pt idx="8">
                        <c:v>96997.65168128653</c:v>
                      </c:pt>
                      <c:pt idx="9">
                        <c:v>96997.65168128653</c:v>
                      </c:pt>
                      <c:pt idx="10">
                        <c:v>96997.65168128653</c:v>
                      </c:pt>
                      <c:pt idx="11">
                        <c:v>96997.65168128653</c:v>
                      </c:pt>
                      <c:pt idx="12">
                        <c:v>96997.65168128653</c:v>
                      </c:pt>
                      <c:pt idx="13">
                        <c:v>96997.65168128653</c:v>
                      </c:pt>
                      <c:pt idx="14">
                        <c:v>96997.65168128653</c:v>
                      </c:pt>
                      <c:pt idx="15">
                        <c:v>96997.65168128653</c:v>
                      </c:pt>
                      <c:pt idx="16">
                        <c:v>96997.65168128653</c:v>
                      </c:pt>
                      <c:pt idx="17">
                        <c:v>96997.65168128653</c:v>
                      </c:pt>
                      <c:pt idx="18">
                        <c:v>96997.65168128653</c:v>
                      </c:pt>
                      <c:pt idx="19">
                        <c:v>97865.060763888861</c:v>
                      </c:pt>
                      <c:pt idx="20">
                        <c:v>97606.818576388861</c:v>
                      </c:pt>
                      <c:pt idx="21">
                        <c:v>97348.576388888861</c:v>
                      </c:pt>
                      <c:pt idx="22">
                        <c:v>97090.334201388861</c:v>
                      </c:pt>
                      <c:pt idx="23">
                        <c:v>96832.092013888861</c:v>
                      </c:pt>
                      <c:pt idx="24">
                        <c:v>96573.849826388861</c:v>
                      </c:pt>
                      <c:pt idx="25">
                        <c:v>94397.18315972219</c:v>
                      </c:pt>
                      <c:pt idx="26">
                        <c:v>92220.516493055533</c:v>
                      </c:pt>
                      <c:pt idx="27">
                        <c:v>90043.849826388847</c:v>
                      </c:pt>
                      <c:pt idx="28">
                        <c:v>87867.18315972219</c:v>
                      </c:pt>
                      <c:pt idx="29">
                        <c:v>85690.516493055533</c:v>
                      </c:pt>
                      <c:pt idx="30">
                        <c:v>84187.55642361108</c:v>
                      </c:pt>
                      <c:pt idx="31">
                        <c:v>82684.596354166642</c:v>
                      </c:pt>
                      <c:pt idx="32">
                        <c:v>81181.636284722204</c:v>
                      </c:pt>
                      <c:pt idx="33">
                        <c:v>79678.676215277752</c:v>
                      </c:pt>
                      <c:pt idx="34">
                        <c:v>78175.716145833314</c:v>
                      </c:pt>
                      <c:pt idx="35">
                        <c:v>75127.864583333328</c:v>
                      </c:pt>
                      <c:pt idx="36">
                        <c:v>72080.013020833328</c:v>
                      </c:pt>
                      <c:pt idx="37">
                        <c:v>69032.161458333328</c:v>
                      </c:pt>
                      <c:pt idx="38">
                        <c:v>65984.309895833328</c:v>
                      </c:pt>
                      <c:pt idx="39">
                        <c:v>62936.458333333336</c:v>
                      </c:pt>
                      <c:pt idx="40">
                        <c:v>62687.200520833336</c:v>
                      </c:pt>
                      <c:pt idx="41">
                        <c:v>62437.942708333336</c:v>
                      </c:pt>
                      <c:pt idx="42">
                        <c:v>62188.684895833336</c:v>
                      </c:pt>
                      <c:pt idx="43">
                        <c:v>61939.427083333336</c:v>
                      </c:pt>
                      <c:pt idx="44">
                        <c:v>61690.169270833336</c:v>
                      </c:pt>
                      <c:pt idx="45">
                        <c:v>61951.223958333336</c:v>
                      </c:pt>
                      <c:pt idx="46">
                        <c:v>62212.278645833336</c:v>
                      </c:pt>
                      <c:pt idx="47">
                        <c:v>62473.333333333336</c:v>
                      </c:pt>
                      <c:pt idx="48">
                        <c:v>62734.388020833336</c:v>
                      </c:pt>
                      <c:pt idx="49">
                        <c:v>62995.442708333336</c:v>
                      </c:pt>
                      <c:pt idx="50">
                        <c:v>62286.458333333328</c:v>
                      </c:pt>
                      <c:pt idx="51">
                        <c:v>61577.473958333336</c:v>
                      </c:pt>
                      <c:pt idx="52">
                        <c:v>60868.489583333336</c:v>
                      </c:pt>
                      <c:pt idx="53">
                        <c:v>60159.505208333336</c:v>
                      </c:pt>
                      <c:pt idx="54">
                        <c:v>59450.520833333336</c:v>
                      </c:pt>
                      <c:pt idx="55">
                        <c:v>60371.315104166672</c:v>
                      </c:pt>
                      <c:pt idx="56">
                        <c:v>61292.109375000015</c:v>
                      </c:pt>
                      <c:pt idx="57">
                        <c:v>62212.90364583335</c:v>
                      </c:pt>
                      <c:pt idx="58">
                        <c:v>63133.697916666672</c:v>
                      </c:pt>
                      <c:pt idx="59">
                        <c:v>64054.492187500015</c:v>
                      </c:pt>
                      <c:pt idx="60">
                        <c:v>64163.815104166686</c:v>
                      </c:pt>
                      <c:pt idx="61">
                        <c:v>64273.13802083335</c:v>
                      </c:pt>
                      <c:pt idx="62">
                        <c:v>64382.460937500015</c:v>
                      </c:pt>
                      <c:pt idx="63">
                        <c:v>64491.783854166686</c:v>
                      </c:pt>
                      <c:pt idx="64">
                        <c:v>64601.10677083335</c:v>
                      </c:pt>
                      <c:pt idx="65">
                        <c:v>64583.854166666672</c:v>
                      </c:pt>
                      <c:pt idx="66">
                        <c:v>64566.6015625</c:v>
                      </c:pt>
                      <c:pt idx="67">
                        <c:v>64549.348958333328</c:v>
                      </c:pt>
                      <c:pt idx="68">
                        <c:v>64532.09635416665</c:v>
                      </c:pt>
                      <c:pt idx="69">
                        <c:v>64514.84375</c:v>
                      </c:pt>
                      <c:pt idx="70">
                        <c:v>64742.135416666664</c:v>
                      </c:pt>
                      <c:pt idx="71">
                        <c:v>64969.427083333328</c:v>
                      </c:pt>
                      <c:pt idx="72">
                        <c:v>65196.718750000015</c:v>
                      </c:pt>
                      <c:pt idx="73">
                        <c:v>65424.010416666672</c:v>
                      </c:pt>
                      <c:pt idx="74">
                        <c:v>65651.302083333343</c:v>
                      </c:pt>
                      <c:pt idx="75">
                        <c:v>65186.666666666672</c:v>
                      </c:pt>
                      <c:pt idx="76">
                        <c:v>64722.031250000015</c:v>
                      </c:pt>
                      <c:pt idx="77">
                        <c:v>64257.395833333336</c:v>
                      </c:pt>
                      <c:pt idx="78">
                        <c:v>63792.760416666664</c:v>
                      </c:pt>
                      <c:pt idx="79">
                        <c:v>63328.125</c:v>
                      </c:pt>
                      <c:pt idx="80">
                        <c:v>63259.166666666664</c:v>
                      </c:pt>
                      <c:pt idx="81">
                        <c:v>63190.208333333328</c:v>
                      </c:pt>
                      <c:pt idx="82">
                        <c:v>63121.249999999985</c:v>
                      </c:pt>
                      <c:pt idx="83">
                        <c:v>63052.29166666665</c:v>
                      </c:pt>
                      <c:pt idx="84">
                        <c:v>62983.333333333328</c:v>
                      </c:pt>
                      <c:pt idx="85">
                        <c:v>63270.351562499985</c:v>
                      </c:pt>
                      <c:pt idx="86">
                        <c:v>63557.36979166665</c:v>
                      </c:pt>
                      <c:pt idx="87">
                        <c:v>63844.388020833314</c:v>
                      </c:pt>
                      <c:pt idx="88">
                        <c:v>64131.406249999985</c:v>
                      </c:pt>
                      <c:pt idx="89">
                        <c:v>64418.424479166664</c:v>
                      </c:pt>
                      <c:pt idx="90">
                        <c:v>64101.979166666672</c:v>
                      </c:pt>
                      <c:pt idx="91">
                        <c:v>63785.533854166672</c:v>
                      </c:pt>
                      <c:pt idx="92">
                        <c:v>63469.088541666686</c:v>
                      </c:pt>
                      <c:pt idx="93">
                        <c:v>63152.643229166686</c:v>
                      </c:pt>
                      <c:pt idx="94">
                        <c:v>62836.197916666686</c:v>
                      </c:pt>
                      <c:pt idx="95">
                        <c:v>62190.546875000015</c:v>
                      </c:pt>
                      <c:pt idx="96">
                        <c:v>61544.895833333336</c:v>
                      </c:pt>
                      <c:pt idx="97">
                        <c:v>60899.24479166665</c:v>
                      </c:pt>
                      <c:pt idx="98">
                        <c:v>60253.593749999978</c:v>
                      </c:pt>
                      <c:pt idx="99">
                        <c:v>59607.942708333314</c:v>
                      </c:pt>
                      <c:pt idx="100">
                        <c:v>58944.427083333328</c:v>
                      </c:pt>
                      <c:pt idx="101">
                        <c:v>58280.911458333328</c:v>
                      </c:pt>
                      <c:pt idx="102">
                        <c:v>57617.395833333328</c:v>
                      </c:pt>
                      <c:pt idx="103">
                        <c:v>56953.880208333336</c:v>
                      </c:pt>
                      <c:pt idx="104">
                        <c:v>56290.36458333335</c:v>
                      </c:pt>
                      <c:pt idx="105">
                        <c:v>54979.335937500015</c:v>
                      </c:pt>
                      <c:pt idx="106">
                        <c:v>53668.307291666672</c:v>
                      </c:pt>
                      <c:pt idx="107">
                        <c:v>52357.278645833328</c:v>
                      </c:pt>
                      <c:pt idx="108">
                        <c:v>51046.249999999993</c:v>
                      </c:pt>
                      <c:pt idx="109">
                        <c:v>49735.22135416665</c:v>
                      </c:pt>
                      <c:pt idx="110">
                        <c:v>48599.90885416665</c:v>
                      </c:pt>
                      <c:pt idx="111">
                        <c:v>47464.59635416665</c:v>
                      </c:pt>
                      <c:pt idx="112">
                        <c:v>46329.28385416665</c:v>
                      </c:pt>
                      <c:pt idx="113">
                        <c:v>45193.97135416665</c:v>
                      </c:pt>
                      <c:pt idx="114">
                        <c:v>44058.65885416665</c:v>
                      </c:pt>
                      <c:pt idx="115">
                        <c:v>43825.286458333321</c:v>
                      </c:pt>
                      <c:pt idx="116">
                        <c:v>43591.914062499985</c:v>
                      </c:pt>
                      <c:pt idx="117">
                        <c:v>43358.541666666657</c:v>
                      </c:pt>
                      <c:pt idx="118">
                        <c:v>43125.169270833328</c:v>
                      </c:pt>
                      <c:pt idx="119">
                        <c:v>42891.796874999993</c:v>
                      </c:pt>
                      <c:pt idx="120">
                        <c:v>43046.015624999993</c:v>
                      </c:pt>
                      <c:pt idx="121">
                        <c:v>43200.234374999993</c:v>
                      </c:pt>
                      <c:pt idx="122">
                        <c:v>43354.453124999993</c:v>
                      </c:pt>
                      <c:pt idx="123">
                        <c:v>43508.671874999993</c:v>
                      </c:pt>
                      <c:pt idx="124">
                        <c:v>43662.890625</c:v>
                      </c:pt>
                      <c:pt idx="125">
                        <c:v>44470.494791666672</c:v>
                      </c:pt>
                      <c:pt idx="126">
                        <c:v>45278.098958333336</c:v>
                      </c:pt>
                      <c:pt idx="127">
                        <c:v>46085.703125</c:v>
                      </c:pt>
                      <c:pt idx="128">
                        <c:v>46893.307291666672</c:v>
                      </c:pt>
                      <c:pt idx="129">
                        <c:v>47700.911458333336</c:v>
                      </c:pt>
                      <c:pt idx="130">
                        <c:v>48668.671875</c:v>
                      </c:pt>
                      <c:pt idx="131">
                        <c:v>49636.432291666664</c:v>
                      </c:pt>
                      <c:pt idx="132">
                        <c:v>50604.192708333328</c:v>
                      </c:pt>
                      <c:pt idx="133">
                        <c:v>51571.953125</c:v>
                      </c:pt>
                      <c:pt idx="134">
                        <c:v>52539.713541666664</c:v>
                      </c:pt>
                      <c:pt idx="135">
                        <c:v>52938.776041666664</c:v>
                      </c:pt>
                      <c:pt idx="136">
                        <c:v>53337.838541666664</c:v>
                      </c:pt>
                      <c:pt idx="137">
                        <c:v>53736.901041666664</c:v>
                      </c:pt>
                      <c:pt idx="138">
                        <c:v>54135.963541666664</c:v>
                      </c:pt>
                      <c:pt idx="139">
                        <c:v>54535.026041666664</c:v>
                      </c:pt>
                      <c:pt idx="140">
                        <c:v>54487.695312499985</c:v>
                      </c:pt>
                      <c:pt idx="141">
                        <c:v>54440.364583333328</c:v>
                      </c:pt>
                      <c:pt idx="142">
                        <c:v>54393.03385416665</c:v>
                      </c:pt>
                      <c:pt idx="143">
                        <c:v>54345.703124999985</c:v>
                      </c:pt>
                      <c:pt idx="144">
                        <c:v>54298.372395833314</c:v>
                      </c:pt>
                      <c:pt idx="145">
                        <c:v>53478.007812499978</c:v>
                      </c:pt>
                      <c:pt idx="146">
                        <c:v>52657.64322916665</c:v>
                      </c:pt>
                      <c:pt idx="147">
                        <c:v>51837.278645833328</c:v>
                      </c:pt>
                      <c:pt idx="148">
                        <c:v>51016.9140625</c:v>
                      </c:pt>
                      <c:pt idx="149">
                        <c:v>50196.549479166672</c:v>
                      </c:pt>
                      <c:pt idx="150">
                        <c:v>49609.361979166672</c:v>
                      </c:pt>
                      <c:pt idx="151">
                        <c:v>49022.174479166672</c:v>
                      </c:pt>
                      <c:pt idx="152">
                        <c:v>48434.986979166672</c:v>
                      </c:pt>
                      <c:pt idx="153">
                        <c:v>47847.799479166679</c:v>
                      </c:pt>
                      <c:pt idx="154">
                        <c:v>47260.611979166679</c:v>
                      </c:pt>
                      <c:pt idx="155">
                        <c:v>46859.466145833343</c:v>
                      </c:pt>
                      <c:pt idx="156">
                        <c:v>46537.669270833336</c:v>
                      </c:pt>
                      <c:pt idx="157">
                        <c:v>46215.872395833328</c:v>
                      </c:pt>
                      <c:pt idx="158">
                        <c:v>45894.075520833321</c:v>
                      </c:pt>
                      <c:pt idx="159">
                        <c:v>45572.278645833321</c:v>
                      </c:pt>
                      <c:pt idx="160">
                        <c:v>45386.809895833321</c:v>
                      </c:pt>
                      <c:pt idx="161">
                        <c:v>45010.859374999985</c:v>
                      </c:pt>
                      <c:pt idx="162">
                        <c:v>44634.908854166657</c:v>
                      </c:pt>
                      <c:pt idx="163">
                        <c:v>44258.958333333328</c:v>
                      </c:pt>
                      <c:pt idx="164">
                        <c:v>43883.007812499993</c:v>
                      </c:pt>
                      <c:pt idx="165">
                        <c:v>43963.684895833328</c:v>
                      </c:pt>
                      <c:pt idx="166">
                        <c:v>44616.874999999993</c:v>
                      </c:pt>
                      <c:pt idx="167">
                        <c:v>45270.065104166664</c:v>
                      </c:pt>
                      <c:pt idx="168">
                        <c:v>45923.255208333328</c:v>
                      </c:pt>
                      <c:pt idx="169">
                        <c:v>46576.4453125</c:v>
                      </c:pt>
                      <c:pt idx="170">
                        <c:v>47037.825520833328</c:v>
                      </c:pt>
                      <c:pt idx="171">
                        <c:v>47371.679687499993</c:v>
                      </c:pt>
                      <c:pt idx="172">
                        <c:v>47705.533854166664</c:v>
                      </c:pt>
                      <c:pt idx="173">
                        <c:v>48039.388020833328</c:v>
                      </c:pt>
                      <c:pt idx="174">
                        <c:v>48373.2421875</c:v>
                      </c:pt>
                      <c:pt idx="175">
                        <c:v>48707.096354166672</c:v>
                      </c:pt>
                      <c:pt idx="176">
                        <c:v>49251.328125000007</c:v>
                      </c:pt>
                      <c:pt idx="177">
                        <c:v>49795.55989583335</c:v>
                      </c:pt>
                      <c:pt idx="178">
                        <c:v>50339.791666666686</c:v>
                      </c:pt>
                      <c:pt idx="179">
                        <c:v>50884.023437500015</c:v>
                      </c:pt>
                      <c:pt idx="180">
                        <c:v>51428.255208333358</c:v>
                      </c:pt>
                      <c:pt idx="181">
                        <c:v>52623.945312500015</c:v>
                      </c:pt>
                      <c:pt idx="182">
                        <c:v>53819.635416666686</c:v>
                      </c:pt>
                      <c:pt idx="183">
                        <c:v>55015.32552083335</c:v>
                      </c:pt>
                      <c:pt idx="184">
                        <c:v>56211.015625</c:v>
                      </c:pt>
                      <c:pt idx="185">
                        <c:v>57406.705729166672</c:v>
                      </c:pt>
                      <c:pt idx="186">
                        <c:v>58641.757812500015</c:v>
                      </c:pt>
                      <c:pt idx="187">
                        <c:v>59876.809895833336</c:v>
                      </c:pt>
                      <c:pt idx="188">
                        <c:v>61111.861979166664</c:v>
                      </c:pt>
                      <c:pt idx="189">
                        <c:v>62346.9140625</c:v>
                      </c:pt>
                      <c:pt idx="190">
                        <c:v>63581.966145833336</c:v>
                      </c:pt>
                      <c:pt idx="191">
                        <c:v>65860.924479166657</c:v>
                      </c:pt>
                      <c:pt idx="192">
                        <c:v>68139.8828125</c:v>
                      </c:pt>
                      <c:pt idx="193">
                        <c:v>70418.841145833343</c:v>
                      </c:pt>
                      <c:pt idx="194">
                        <c:v>72697.799479166672</c:v>
                      </c:pt>
                      <c:pt idx="195">
                        <c:v>74976.757812500015</c:v>
                      </c:pt>
                      <c:pt idx="196">
                        <c:v>77249.361979166686</c:v>
                      </c:pt>
                      <c:pt idx="197">
                        <c:v>79521.966145833343</c:v>
                      </c:pt>
                      <c:pt idx="198">
                        <c:v>81794.570312500015</c:v>
                      </c:pt>
                      <c:pt idx="199">
                        <c:v>84067.174479166686</c:v>
                      </c:pt>
                      <c:pt idx="200">
                        <c:v>86339.778645833358</c:v>
                      </c:pt>
                      <c:pt idx="201">
                        <c:v>88154.908854166686</c:v>
                      </c:pt>
                      <c:pt idx="202">
                        <c:v>89970.039062500015</c:v>
                      </c:pt>
                      <c:pt idx="203">
                        <c:v>91785.169270833343</c:v>
                      </c:pt>
                      <c:pt idx="204">
                        <c:v>93600.299479166686</c:v>
                      </c:pt>
                      <c:pt idx="205">
                        <c:v>95415.429687500015</c:v>
                      </c:pt>
                      <c:pt idx="206">
                        <c:v>95455.7421875</c:v>
                      </c:pt>
                      <c:pt idx="207">
                        <c:v>95496.054687499985</c:v>
                      </c:pt>
                      <c:pt idx="208">
                        <c:v>95536.367187499985</c:v>
                      </c:pt>
                      <c:pt idx="209">
                        <c:v>95576.679687499971</c:v>
                      </c:pt>
                      <c:pt idx="210">
                        <c:v>95616.992187499971</c:v>
                      </c:pt>
                      <c:pt idx="211">
                        <c:v>93837.578124999971</c:v>
                      </c:pt>
                      <c:pt idx="212">
                        <c:v>92058.164062499971</c:v>
                      </c:pt>
                      <c:pt idx="213">
                        <c:v>90278.749999999985</c:v>
                      </c:pt>
                      <c:pt idx="214">
                        <c:v>88499.335937499985</c:v>
                      </c:pt>
                      <c:pt idx="215">
                        <c:v>86719.921874999985</c:v>
                      </c:pt>
                      <c:pt idx="216">
                        <c:v>83832.408854166657</c:v>
                      </c:pt>
                      <c:pt idx="217">
                        <c:v>80944.895833333328</c:v>
                      </c:pt>
                      <c:pt idx="218">
                        <c:v>78057.382812500015</c:v>
                      </c:pt>
                      <c:pt idx="219">
                        <c:v>75169.869791666672</c:v>
                      </c:pt>
                      <c:pt idx="220">
                        <c:v>72282.356770833343</c:v>
                      </c:pt>
                      <c:pt idx="221">
                        <c:v>68847.604166666672</c:v>
                      </c:pt>
                      <c:pt idx="222">
                        <c:v>65412.851562500015</c:v>
                      </c:pt>
                      <c:pt idx="223">
                        <c:v>61978.098958333336</c:v>
                      </c:pt>
                      <c:pt idx="224">
                        <c:v>58543.346354166672</c:v>
                      </c:pt>
                      <c:pt idx="225">
                        <c:v>55108.59375</c:v>
                      </c:pt>
                      <c:pt idx="226">
                        <c:v>53198.11197916665</c:v>
                      </c:pt>
                      <c:pt idx="227">
                        <c:v>51287.630208333321</c:v>
                      </c:pt>
                      <c:pt idx="228">
                        <c:v>49377.148437499985</c:v>
                      </c:pt>
                      <c:pt idx="229">
                        <c:v>47466.666666666642</c:v>
                      </c:pt>
                      <c:pt idx="230">
                        <c:v>45556.184895833314</c:v>
                      </c:pt>
                      <c:pt idx="231">
                        <c:v>44665.403645833321</c:v>
                      </c:pt>
                      <c:pt idx="232">
                        <c:v>43774.622395833328</c:v>
                      </c:pt>
                      <c:pt idx="233">
                        <c:v>42883.841145833328</c:v>
                      </c:pt>
                      <c:pt idx="234">
                        <c:v>41993.059895833328</c:v>
                      </c:pt>
                      <c:pt idx="235">
                        <c:v>41102.278645833336</c:v>
                      </c:pt>
                      <c:pt idx="236">
                        <c:v>41421.588541666672</c:v>
                      </c:pt>
                      <c:pt idx="237">
                        <c:v>41740.8984375</c:v>
                      </c:pt>
                      <c:pt idx="238">
                        <c:v>42060.208333333328</c:v>
                      </c:pt>
                      <c:pt idx="239">
                        <c:v>42379.518229166664</c:v>
                      </c:pt>
                      <c:pt idx="240">
                        <c:v>42698.828124999993</c:v>
                      </c:pt>
                      <c:pt idx="241">
                        <c:v>44230.664062499985</c:v>
                      </c:pt>
                      <c:pt idx="242">
                        <c:v>45762.499999999985</c:v>
                      </c:pt>
                      <c:pt idx="243">
                        <c:v>47294.335937499985</c:v>
                      </c:pt>
                      <c:pt idx="244">
                        <c:v>48826.171874999985</c:v>
                      </c:pt>
                      <c:pt idx="245">
                        <c:v>50358.007812499985</c:v>
                      </c:pt>
                      <c:pt idx="246">
                        <c:v>51962.76041666665</c:v>
                      </c:pt>
                      <c:pt idx="247">
                        <c:v>53567.513020833328</c:v>
                      </c:pt>
                      <c:pt idx="248">
                        <c:v>55172.265625</c:v>
                      </c:pt>
                      <c:pt idx="249">
                        <c:v>56777.018229166664</c:v>
                      </c:pt>
                      <c:pt idx="250">
                        <c:v>58381.770833333328</c:v>
                      </c:pt>
                      <c:pt idx="251">
                        <c:v>60392.070312499985</c:v>
                      </c:pt>
                      <c:pt idx="252">
                        <c:v>62402.36979166665</c:v>
                      </c:pt>
                      <c:pt idx="253">
                        <c:v>64412.669270833328</c:v>
                      </c:pt>
                      <c:pt idx="254">
                        <c:v>66422.968749999985</c:v>
                      </c:pt>
                      <c:pt idx="255">
                        <c:v>68433.268229166657</c:v>
                      </c:pt>
                      <c:pt idx="256">
                        <c:v>70392.200520833328</c:v>
                      </c:pt>
                      <c:pt idx="257">
                        <c:v>72351.1328125</c:v>
                      </c:pt>
                      <c:pt idx="258">
                        <c:v>74310.065104166672</c:v>
                      </c:pt>
                      <c:pt idx="259">
                        <c:v>76268.997395833343</c:v>
                      </c:pt>
                      <c:pt idx="260">
                        <c:v>78227.9296875</c:v>
                      </c:pt>
                      <c:pt idx="261">
                        <c:v>80299.557291666672</c:v>
                      </c:pt>
                      <c:pt idx="262">
                        <c:v>77323.138020833343</c:v>
                      </c:pt>
                      <c:pt idx="263">
                        <c:v>74346.71875</c:v>
                      </c:pt>
                      <c:pt idx="264">
                        <c:v>71370.299479166672</c:v>
                      </c:pt>
                      <c:pt idx="265">
                        <c:v>68393.880208333343</c:v>
                      </c:pt>
                      <c:pt idx="266">
                        <c:v>64983.216145833336</c:v>
                      </c:pt>
                      <c:pt idx="267">
                        <c:v>62152.604166666664</c:v>
                      </c:pt>
                      <c:pt idx="268">
                        <c:v>59321.9921875</c:v>
                      </c:pt>
                      <c:pt idx="269">
                        <c:v>56491.380208333336</c:v>
                      </c:pt>
                      <c:pt idx="270">
                        <c:v>53660.768229166664</c:v>
                      </c:pt>
                      <c:pt idx="271">
                        <c:v>50308.255208333321</c:v>
                      </c:pt>
                      <c:pt idx="272">
                        <c:v>47012.044270833328</c:v>
                      </c:pt>
                      <c:pt idx="273">
                        <c:v>43715.833333333328</c:v>
                      </c:pt>
                      <c:pt idx="274">
                        <c:v>40419.622395833328</c:v>
                      </c:pt>
                      <c:pt idx="275">
                        <c:v>37123.411458333328</c:v>
                      </c:pt>
                      <c:pt idx="276">
                        <c:v>33493.203125000007</c:v>
                      </c:pt>
                      <c:pt idx="277">
                        <c:v>30076.315104166679</c:v>
                      </c:pt>
                      <c:pt idx="278">
                        <c:v>26659.427083333332</c:v>
                      </c:pt>
                      <c:pt idx="279">
                        <c:v>23242.539062499993</c:v>
                      </c:pt>
                      <c:pt idx="280">
                        <c:v>19825.651041666661</c:v>
                      </c:pt>
                      <c:pt idx="281">
                        <c:v>15627.278645833334</c:v>
                      </c:pt>
                      <c:pt idx="282">
                        <c:v>16884.557291666668</c:v>
                      </c:pt>
                      <c:pt idx="283">
                        <c:v>18141.835937500007</c:v>
                      </c:pt>
                      <c:pt idx="284">
                        <c:v>19399.114583333336</c:v>
                      </c:pt>
                      <c:pt idx="285">
                        <c:v>20656.393229166672</c:v>
                      </c:pt>
                      <c:pt idx="286">
                        <c:v>21913.671875000007</c:v>
                      </c:pt>
                      <c:pt idx="287">
                        <c:v>22614.036458333339</c:v>
                      </c:pt>
                      <c:pt idx="288">
                        <c:v>23314.401041666672</c:v>
                      </c:pt>
                      <c:pt idx="289">
                        <c:v>24014.765625000004</c:v>
                      </c:pt>
                      <c:pt idx="290">
                        <c:v>24715.130208333332</c:v>
                      </c:pt>
                      <c:pt idx="291">
                        <c:v>25415.494791666664</c:v>
                      </c:pt>
                      <c:pt idx="292">
                        <c:v>26009.101562499996</c:v>
                      </c:pt>
                      <c:pt idx="293">
                        <c:v>26602.708333333325</c:v>
                      </c:pt>
                      <c:pt idx="294">
                        <c:v>27196.315104166664</c:v>
                      </c:pt>
                      <c:pt idx="295">
                        <c:v>27789.921874999993</c:v>
                      </c:pt>
                      <c:pt idx="296">
                        <c:v>28383.528645833325</c:v>
                      </c:pt>
                      <c:pt idx="297">
                        <c:v>28443.763020833332</c:v>
                      </c:pt>
                      <c:pt idx="298">
                        <c:v>28503.997395833332</c:v>
                      </c:pt>
                      <c:pt idx="299">
                        <c:v>28564.231770833336</c:v>
                      </c:pt>
                      <c:pt idx="300">
                        <c:v>28624.466145833336</c:v>
                      </c:pt>
                      <c:pt idx="301">
                        <c:v>28684.700520833336</c:v>
                      </c:pt>
                      <c:pt idx="302">
                        <c:v>27989.8828125</c:v>
                      </c:pt>
                      <c:pt idx="303">
                        <c:v>27295.065104166664</c:v>
                      </c:pt>
                      <c:pt idx="304">
                        <c:v>26600.247395833325</c:v>
                      </c:pt>
                      <c:pt idx="305">
                        <c:v>25905.429687499996</c:v>
                      </c:pt>
                      <c:pt idx="306">
                        <c:v>25210.611979166661</c:v>
                      </c:pt>
                      <c:pt idx="307">
                        <c:v>24141.927083333328</c:v>
                      </c:pt>
                      <c:pt idx="308">
                        <c:v>23073.242187499996</c:v>
                      </c:pt>
                      <c:pt idx="309">
                        <c:v>22004.557291666668</c:v>
                      </c:pt>
                      <c:pt idx="310">
                        <c:v>20935.872395833336</c:v>
                      </c:pt>
                      <c:pt idx="311">
                        <c:v>19867.187500000007</c:v>
                      </c:pt>
                      <c:pt idx="312">
                        <c:v>18702.122395833343</c:v>
                      </c:pt>
                      <c:pt idx="313">
                        <c:v>17537.057291666675</c:v>
                      </c:pt>
                      <c:pt idx="314">
                        <c:v>16371.992187500005</c:v>
                      </c:pt>
                      <c:pt idx="315">
                        <c:v>15206.927083333338</c:v>
                      </c:pt>
                      <c:pt idx="316">
                        <c:v>14041.861979166666</c:v>
                      </c:pt>
                      <c:pt idx="317">
                        <c:v>13127.382812499995</c:v>
                      </c:pt>
                      <c:pt idx="318">
                        <c:v>12212.903645833328</c:v>
                      </c:pt>
                      <c:pt idx="319">
                        <c:v>11298.424479166661</c:v>
                      </c:pt>
                      <c:pt idx="320">
                        <c:v>10383.945312499996</c:v>
                      </c:pt>
                      <c:pt idx="321">
                        <c:v>9469.4661458333321</c:v>
                      </c:pt>
                      <c:pt idx="322">
                        <c:v>8809.0755208333339</c:v>
                      </c:pt>
                      <c:pt idx="323">
                        <c:v>8148.6848958333339</c:v>
                      </c:pt>
                      <c:pt idx="324">
                        <c:v>7488.2942708333339</c:v>
                      </c:pt>
                      <c:pt idx="325">
                        <c:v>6827.9036458333339</c:v>
                      </c:pt>
                      <c:pt idx="326">
                        <c:v>6167.5130208333339</c:v>
                      </c:pt>
                      <c:pt idx="327">
                        <c:v>5915.325520833333</c:v>
                      </c:pt>
                      <c:pt idx="328">
                        <c:v>5663.138020833333</c:v>
                      </c:pt>
                      <c:pt idx="329">
                        <c:v>5410.9505208333339</c:v>
                      </c:pt>
                      <c:pt idx="330">
                        <c:v>5158.7630208333339</c:v>
                      </c:pt>
                      <c:pt idx="331">
                        <c:v>4906.5755208333348</c:v>
                      </c:pt>
                      <c:pt idx="332">
                        <c:v>4807.8515625000018</c:v>
                      </c:pt>
                      <c:pt idx="333">
                        <c:v>4709.1276041666679</c:v>
                      </c:pt>
                      <c:pt idx="334">
                        <c:v>4610.4036458333339</c:v>
                      </c:pt>
                      <c:pt idx="335">
                        <c:v>4511.6796875</c:v>
                      </c:pt>
                      <c:pt idx="336">
                        <c:v>4412.9557291666661</c:v>
                      </c:pt>
                      <c:pt idx="337">
                        <c:v>4542.0182291666661</c:v>
                      </c:pt>
                      <c:pt idx="338">
                        <c:v>4671.0807291666661</c:v>
                      </c:pt>
                      <c:pt idx="339">
                        <c:v>4800.1432291666661</c:v>
                      </c:pt>
                      <c:pt idx="340">
                        <c:v>4929.2057291666661</c:v>
                      </c:pt>
                      <c:pt idx="341">
                        <c:v>5058.268229166667</c:v>
                      </c:pt>
                      <c:pt idx="342">
                        <c:v>5476.3671875000009</c:v>
                      </c:pt>
                      <c:pt idx="343">
                        <c:v>5894.4661458333339</c:v>
                      </c:pt>
                      <c:pt idx="344">
                        <c:v>6312.5651041666679</c:v>
                      </c:pt>
                      <c:pt idx="345">
                        <c:v>6730.6640625000018</c:v>
                      </c:pt>
                      <c:pt idx="346">
                        <c:v>7148.7630208333339</c:v>
                      </c:pt>
                      <c:pt idx="347">
                        <c:v>7757.3177083333339</c:v>
                      </c:pt>
                      <c:pt idx="348">
                        <c:v>8365.8723958333321</c:v>
                      </c:pt>
                      <c:pt idx="349">
                        <c:v>8974.4270833333339</c:v>
                      </c:pt>
                      <c:pt idx="350">
                        <c:v>9582.9817708333321</c:v>
                      </c:pt>
                      <c:pt idx="351">
                        <c:v>10191.536458333332</c:v>
                      </c:pt>
                      <c:pt idx="352">
                        <c:v>11133.59375</c:v>
                      </c:pt>
                      <c:pt idx="353">
                        <c:v>12075.651041666668</c:v>
                      </c:pt>
                      <c:pt idx="354">
                        <c:v>13017.708333333334</c:v>
                      </c:pt>
                      <c:pt idx="355">
                        <c:v>13959.765625</c:v>
                      </c:pt>
                      <c:pt idx="356">
                        <c:v>14901.822916666666</c:v>
                      </c:pt>
                      <c:pt idx="357">
                        <c:v>15785.78125</c:v>
                      </c:pt>
                      <c:pt idx="358">
                        <c:v>16669.739583333336</c:v>
                      </c:pt>
                      <c:pt idx="359">
                        <c:v>17553.697916666672</c:v>
                      </c:pt>
                      <c:pt idx="360">
                        <c:v>18437.656250000007</c:v>
                      </c:pt>
                      <c:pt idx="361">
                        <c:v>19321.614583333339</c:v>
                      </c:pt>
                      <c:pt idx="362">
                        <c:v>20233.346354166672</c:v>
                      </c:pt>
                      <c:pt idx="363">
                        <c:v>21145.078125000004</c:v>
                      </c:pt>
                      <c:pt idx="364">
                        <c:v>22056.809895833336</c:v>
                      </c:pt>
                      <c:pt idx="365">
                        <c:v>22968.541666666668</c:v>
                      </c:pt>
                      <c:pt idx="366">
                        <c:v>23880.273437499996</c:v>
                      </c:pt>
                      <c:pt idx="367">
                        <c:v>24534.700520833328</c:v>
                      </c:pt>
                      <c:pt idx="368">
                        <c:v>25189.127604166661</c:v>
                      </c:pt>
                      <c:pt idx="369">
                        <c:v>25843.554687499993</c:v>
                      </c:pt>
                      <c:pt idx="370">
                        <c:v>26497.981770833325</c:v>
                      </c:pt>
                      <c:pt idx="371">
                        <c:v>27152.408854166657</c:v>
                      </c:pt>
                      <c:pt idx="372">
                        <c:v>27635.885416666657</c:v>
                      </c:pt>
                      <c:pt idx="373">
                        <c:v>28119.361979166664</c:v>
                      </c:pt>
                      <c:pt idx="374">
                        <c:v>28602.838541666664</c:v>
                      </c:pt>
                      <c:pt idx="375">
                        <c:v>29086.315104166664</c:v>
                      </c:pt>
                      <c:pt idx="376">
                        <c:v>29569.791666666668</c:v>
                      </c:pt>
                      <c:pt idx="377">
                        <c:v>29971.25</c:v>
                      </c:pt>
                      <c:pt idx="378">
                        <c:v>30372.708333333332</c:v>
                      </c:pt>
                      <c:pt idx="379">
                        <c:v>30774.166666666668</c:v>
                      </c:pt>
                      <c:pt idx="380">
                        <c:v>31175.625</c:v>
                      </c:pt>
                      <c:pt idx="381">
                        <c:v>31577.083333333332</c:v>
                      </c:pt>
                      <c:pt idx="382">
                        <c:v>31560.507812499993</c:v>
                      </c:pt>
                      <c:pt idx="383">
                        <c:v>31543.932291666657</c:v>
                      </c:pt>
                      <c:pt idx="384">
                        <c:v>31527.356770833321</c:v>
                      </c:pt>
                      <c:pt idx="385">
                        <c:v>31510.781249999989</c:v>
                      </c:pt>
                      <c:pt idx="386">
                        <c:v>31494.205729166657</c:v>
                      </c:pt>
                      <c:pt idx="387">
                        <c:v>31481.171874999993</c:v>
                      </c:pt>
                      <c:pt idx="388">
                        <c:v>31468.138020833332</c:v>
                      </c:pt>
                      <c:pt idx="389">
                        <c:v>31455.104166666668</c:v>
                      </c:pt>
                      <c:pt idx="390">
                        <c:v>31442.0703125</c:v>
                      </c:pt>
                      <c:pt idx="391">
                        <c:v>31429.036458333336</c:v>
                      </c:pt>
                      <c:pt idx="392">
                        <c:v>31037.239583333343</c:v>
                      </c:pt>
                      <c:pt idx="393">
                        <c:v>30645.442708333343</c:v>
                      </c:pt>
                      <c:pt idx="394">
                        <c:v>30253.645833333343</c:v>
                      </c:pt>
                      <c:pt idx="395">
                        <c:v>29861.848958333336</c:v>
                      </c:pt>
                      <c:pt idx="396">
                        <c:v>29470.052083333336</c:v>
                      </c:pt>
                      <c:pt idx="397">
                        <c:v>28964.817708333332</c:v>
                      </c:pt>
                      <c:pt idx="398">
                        <c:v>28459.583333333332</c:v>
                      </c:pt>
                      <c:pt idx="399">
                        <c:v>27954.348958333332</c:v>
                      </c:pt>
                      <c:pt idx="400">
                        <c:v>27449.114583333325</c:v>
                      </c:pt>
                      <c:pt idx="401">
                        <c:v>26943.880208333325</c:v>
                      </c:pt>
                      <c:pt idx="402">
                        <c:v>26589.257812499989</c:v>
                      </c:pt>
                      <c:pt idx="403">
                        <c:v>26234.635416666664</c:v>
                      </c:pt>
                      <c:pt idx="404">
                        <c:v>25880.013020833328</c:v>
                      </c:pt>
                      <c:pt idx="405">
                        <c:v>25525.390624999996</c:v>
                      </c:pt>
                      <c:pt idx="406">
                        <c:v>25170.768229166664</c:v>
                      </c:pt>
                      <c:pt idx="407">
                        <c:v>24701.640625</c:v>
                      </c:pt>
                      <c:pt idx="408">
                        <c:v>24232.513020833336</c:v>
                      </c:pt>
                      <c:pt idx="409">
                        <c:v>23763.385416666672</c:v>
                      </c:pt>
                      <c:pt idx="410">
                        <c:v>23294.257812500007</c:v>
                      </c:pt>
                      <c:pt idx="411">
                        <c:v>22825.130208333339</c:v>
                      </c:pt>
                      <c:pt idx="412">
                        <c:v>22503.893229166672</c:v>
                      </c:pt>
                      <c:pt idx="413">
                        <c:v>22182.656250000007</c:v>
                      </c:pt>
                      <c:pt idx="414">
                        <c:v>21861.419270833339</c:v>
                      </c:pt>
                      <c:pt idx="415">
                        <c:v>21540.182291666672</c:v>
                      </c:pt>
                      <c:pt idx="416">
                        <c:v>21218.945312500004</c:v>
                      </c:pt>
                      <c:pt idx="417">
                        <c:v>20982.2265625</c:v>
                      </c:pt>
                      <c:pt idx="418">
                        <c:v>20745.507812499996</c:v>
                      </c:pt>
                      <c:pt idx="419">
                        <c:v>20508.789062499993</c:v>
                      </c:pt>
                      <c:pt idx="420">
                        <c:v>20272.070312499993</c:v>
                      </c:pt>
                      <c:pt idx="421">
                        <c:v>20035.351562499993</c:v>
                      </c:pt>
                      <c:pt idx="422">
                        <c:v>19946.927083333328</c:v>
                      </c:pt>
                      <c:pt idx="423">
                        <c:v>19858.502604166664</c:v>
                      </c:pt>
                      <c:pt idx="424">
                        <c:v>19770.078125</c:v>
                      </c:pt>
                      <c:pt idx="425">
                        <c:v>19681.653645833336</c:v>
                      </c:pt>
                      <c:pt idx="426">
                        <c:v>19593.229166666672</c:v>
                      </c:pt>
                      <c:pt idx="427">
                        <c:v>19600.468750000007</c:v>
                      </c:pt>
                      <c:pt idx="428">
                        <c:v>19607.708333333336</c:v>
                      </c:pt>
                      <c:pt idx="429">
                        <c:v>19614.947916666668</c:v>
                      </c:pt>
                      <c:pt idx="430">
                        <c:v>19622.1875</c:v>
                      </c:pt>
                      <c:pt idx="431">
                        <c:v>19629.427083333328</c:v>
                      </c:pt>
                      <c:pt idx="432">
                        <c:v>19586.614583333328</c:v>
                      </c:pt>
                      <c:pt idx="433">
                        <c:v>19543.802083333325</c:v>
                      </c:pt>
                      <c:pt idx="434">
                        <c:v>19500.989583333328</c:v>
                      </c:pt>
                      <c:pt idx="435">
                        <c:v>19458.177083333328</c:v>
                      </c:pt>
                      <c:pt idx="436">
                        <c:v>19415.364583333332</c:v>
                      </c:pt>
                      <c:pt idx="437">
                        <c:v>19250.794270833336</c:v>
                      </c:pt>
                      <c:pt idx="438">
                        <c:v>19086.223958333336</c:v>
                      </c:pt>
                      <c:pt idx="439">
                        <c:v>18921.653645833336</c:v>
                      </c:pt>
                      <c:pt idx="440">
                        <c:v>18757.083333333332</c:v>
                      </c:pt>
                      <c:pt idx="441">
                        <c:v>18592.513020833328</c:v>
                      </c:pt>
                      <c:pt idx="442">
                        <c:v>18151.263020833332</c:v>
                      </c:pt>
                      <c:pt idx="443">
                        <c:v>17710.013020833332</c:v>
                      </c:pt>
                      <c:pt idx="444">
                        <c:v>17268.763020833336</c:v>
                      </c:pt>
                      <c:pt idx="445">
                        <c:v>16827.513020833336</c:v>
                      </c:pt>
                      <c:pt idx="446">
                        <c:v>16386.263020833339</c:v>
                      </c:pt>
                      <c:pt idx="447">
                        <c:v>15856.901041666672</c:v>
                      </c:pt>
                      <c:pt idx="448">
                        <c:v>15327.539062500004</c:v>
                      </c:pt>
                      <c:pt idx="449">
                        <c:v>14798.177083333334</c:v>
                      </c:pt>
                      <c:pt idx="450">
                        <c:v>14268.815104166666</c:v>
                      </c:pt>
                      <c:pt idx="451">
                        <c:v>13739.453125</c:v>
                      </c:pt>
                      <c:pt idx="452">
                        <c:v>13273.333333333332</c:v>
                      </c:pt>
                      <c:pt idx="453">
                        <c:v>12807.213541666662</c:v>
                      </c:pt>
                      <c:pt idx="454">
                        <c:v>12341.093749999996</c:v>
                      </c:pt>
                      <c:pt idx="455">
                        <c:v>11874.973958333332</c:v>
                      </c:pt>
                      <c:pt idx="456">
                        <c:v>11408.854166666666</c:v>
                      </c:pt>
                      <c:pt idx="457">
                        <c:v>11002.643229166666</c:v>
                      </c:pt>
                      <c:pt idx="458">
                        <c:v>10596.432291666666</c:v>
                      </c:pt>
                      <c:pt idx="459">
                        <c:v>10190.221354166666</c:v>
                      </c:pt>
                      <c:pt idx="460">
                        <c:v>9784.0104166666661</c:v>
                      </c:pt>
                      <c:pt idx="461">
                        <c:v>9377.7994791666679</c:v>
                      </c:pt>
                      <c:pt idx="462">
                        <c:v>9143.9453125000036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E057-4496-AE94-19608BBB7475}"/>
                  </c:ext>
                </c:extLst>
              </c15:ser>
            </c15:filteredLineSeries>
          </c:ext>
        </c:extLst>
      </c:lineChart>
      <c:dateAx>
        <c:axId val="878866431"/>
        <c:scaling>
          <c:orientation val="minMax"/>
        </c:scaling>
        <c:delete val="0"/>
        <c:axPos val="b"/>
        <c:numFmt formatCode="[$-409]mmm\-yy;@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878858271"/>
        <c:crosses val="autoZero"/>
        <c:auto val="1"/>
        <c:lblOffset val="100"/>
        <c:baseTimeUnit val="days"/>
      </c:dateAx>
      <c:valAx>
        <c:axId val="878858271"/>
        <c:scaling>
          <c:orientation val="minMax"/>
          <c:max val="110"/>
          <c:min val="5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878866431"/>
        <c:crosses val="autoZero"/>
        <c:crossBetween val="between"/>
        <c:majorUnit val="10"/>
      </c:valAx>
      <c:valAx>
        <c:axId val="2110565311"/>
        <c:scaling>
          <c:orientation val="minMax"/>
        </c:scaling>
        <c:delete val="1"/>
        <c:axPos val="r"/>
        <c:numFmt formatCode="#,##0" sourceLinked="0"/>
        <c:majorTickMark val="out"/>
        <c:minorTickMark val="none"/>
        <c:tickLblPos val="nextTo"/>
        <c:crossAx val="2110571071"/>
        <c:crosses val="max"/>
        <c:crossBetween val="between"/>
      </c:valAx>
      <c:catAx>
        <c:axId val="2110571071"/>
        <c:scaling>
          <c:orientation val="minMax"/>
        </c:scaling>
        <c:delete val="1"/>
        <c:axPos val="b"/>
        <c:numFmt formatCode="m/d/yyyy" sourceLinked="1"/>
        <c:majorTickMark val="out"/>
        <c:minorTickMark val="none"/>
        <c:tickLblPos val="nextTo"/>
        <c:crossAx val="2110565311"/>
        <c:crosses val="autoZero"/>
        <c:auto val="1"/>
        <c:lblAlgn val="ctr"/>
        <c:lblOffset val="100"/>
        <c:noMultiLvlLbl val="1"/>
      </c:cat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0.36276</cdr:x>
      <cdr:y>0.54936</cdr:y>
    </cdr:from>
    <cdr:to>
      <cdr:x>0.50686</cdr:x>
      <cdr:y>0.71207</cdr:y>
    </cdr:to>
    <cdr:sp macro="" textlink="">
      <cdr:nvSpPr>
        <cdr:cNvPr id="8" name="Text Placeholder 373">
          <a:extLst xmlns:a="http://schemas.openxmlformats.org/drawingml/2006/main">
            <a:ext uri="{FF2B5EF4-FFF2-40B4-BE49-F238E27FC236}">
              <a16:creationId xmlns:a16="http://schemas.microsoft.com/office/drawing/2014/main" id="{45159E97-5421-3961-811E-9A52A9FBD7AC}"/>
            </a:ext>
          </a:extLst>
        </cdr:cNvPr>
        <cdr:cNvSpPr>
          <a:spLocks xmlns:a="http://schemas.openxmlformats.org/drawingml/2006/main" noGrp="1"/>
        </cdr:cNvSpPr>
      </cdr:nvSpPr>
      <cdr:spPr>
        <a:xfrm xmlns:a="http://schemas.openxmlformats.org/drawingml/2006/main">
          <a:off x="2330500" y="1301509"/>
          <a:ext cx="925755" cy="38548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="horz" lIns="0" tIns="45720" rIns="0" bIns="45720" rtlCol="0" anchor="t">
          <a:noAutofit/>
        </a:bodyPr>
        <a:lstStyle xmlns:a="http://schemas.openxmlformats.org/drawingml/2006/main">
          <a:lvl1pPr marL="0" indent="0" algn="ctr" defTabSz="914400" rtl="0" eaLnBrk="1" latinLnBrk="0" hangingPunct="1">
            <a:lnSpc>
              <a:spcPct val="90000"/>
            </a:lnSpc>
            <a:spcBef>
              <a:spcPts val="0"/>
            </a:spcBef>
            <a:buFont typeface="Arial" panose="020B0604020202020204" pitchFamily="34" charset="0"/>
            <a:buNone/>
            <a:defRPr sz="1000" kern="1200">
              <a:solidFill>
                <a:schemeClr val="bg1"/>
              </a:solidFill>
              <a:latin typeface="+mj-lt"/>
              <a:ea typeface="+mn-ea"/>
              <a:cs typeface="+mn-cs"/>
            </a:defRPr>
          </a:lvl1pPr>
          <a:lvl2pPr marL="685800" indent="-228600" algn="l" defTabSz="914400" rtl="0" eaLnBrk="1" latinLnBrk="0" hangingPunct="1">
            <a:lnSpc>
              <a:spcPct val="90000"/>
            </a:lnSpc>
            <a:spcBef>
              <a:spcPts val="500"/>
            </a:spcBef>
            <a:buFont typeface="Arial" panose="020B0604020202020204" pitchFamily="34" charset="0"/>
            <a:buChar char="•"/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1143000" indent="-228600" algn="l" defTabSz="914400" rtl="0" eaLnBrk="1" latinLnBrk="0" hangingPunct="1">
            <a:lnSpc>
              <a:spcPct val="90000"/>
            </a:lnSpc>
            <a:spcBef>
              <a:spcPts val="500"/>
            </a:spcBef>
            <a:buFont typeface="Arial" panose="020B0604020202020204" pitchFamily="34" charset="0"/>
            <a:buChar char="•"/>
            <a:defRPr sz="20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600200" indent="-228600" algn="l" defTabSz="914400" rtl="0" eaLnBrk="1" latinLnBrk="0" hangingPunct="1">
            <a:lnSpc>
              <a:spcPct val="90000"/>
            </a:lnSpc>
            <a:spcBef>
              <a:spcPts val="500"/>
            </a:spcBef>
            <a:buFont typeface="Arial" panose="020B0604020202020204" pitchFamily="34" charset="0"/>
            <a:buChar char="•"/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2057400" indent="-228600" algn="l" defTabSz="914400" rtl="0" eaLnBrk="1" latinLnBrk="0" hangingPunct="1">
            <a:lnSpc>
              <a:spcPct val="90000"/>
            </a:lnSpc>
            <a:spcBef>
              <a:spcPts val="500"/>
            </a:spcBef>
            <a:buFont typeface="Arial" panose="020B0604020202020204" pitchFamily="34" charset="0"/>
            <a:buChar char="•"/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514600" indent="-228600" algn="l" defTabSz="914400" rtl="0" eaLnBrk="1" latinLnBrk="0" hangingPunct="1">
            <a:lnSpc>
              <a:spcPct val="90000"/>
            </a:lnSpc>
            <a:spcBef>
              <a:spcPts val="500"/>
            </a:spcBef>
            <a:buFont typeface="Arial" panose="020B0604020202020204" pitchFamily="34" charset="0"/>
            <a:buChar char="•"/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971800" indent="-228600" algn="l" defTabSz="914400" rtl="0" eaLnBrk="1" latinLnBrk="0" hangingPunct="1">
            <a:lnSpc>
              <a:spcPct val="90000"/>
            </a:lnSpc>
            <a:spcBef>
              <a:spcPts val="500"/>
            </a:spcBef>
            <a:buFont typeface="Arial" panose="020B0604020202020204" pitchFamily="34" charset="0"/>
            <a:buChar char="•"/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429000" indent="-228600" algn="l" defTabSz="914400" rtl="0" eaLnBrk="1" latinLnBrk="0" hangingPunct="1">
            <a:lnSpc>
              <a:spcPct val="90000"/>
            </a:lnSpc>
            <a:spcBef>
              <a:spcPts val="500"/>
            </a:spcBef>
            <a:buFont typeface="Arial" panose="020B0604020202020204" pitchFamily="34" charset="0"/>
            <a:buChar char="•"/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886200" indent="-228600" algn="l" defTabSz="914400" rtl="0" eaLnBrk="1" latinLnBrk="0" hangingPunct="1">
            <a:lnSpc>
              <a:spcPct val="90000"/>
            </a:lnSpc>
            <a:spcBef>
              <a:spcPts val="500"/>
            </a:spcBef>
            <a:buFont typeface="Arial" panose="020B0604020202020204" pitchFamily="34" charset="0"/>
            <a:buChar char="•"/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dirty="0"/>
            <a:t>-0.3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0.36276</cdr:x>
      <cdr:y>0.54936</cdr:y>
    </cdr:from>
    <cdr:to>
      <cdr:x>0.50686</cdr:x>
      <cdr:y>0.71207</cdr:y>
    </cdr:to>
    <cdr:sp macro="" textlink="">
      <cdr:nvSpPr>
        <cdr:cNvPr id="8" name="Text Placeholder 373">
          <a:extLst xmlns:a="http://schemas.openxmlformats.org/drawingml/2006/main">
            <a:ext uri="{FF2B5EF4-FFF2-40B4-BE49-F238E27FC236}">
              <a16:creationId xmlns:a16="http://schemas.microsoft.com/office/drawing/2014/main" id="{45159E97-5421-3961-811E-9A52A9FBD7AC}"/>
            </a:ext>
          </a:extLst>
        </cdr:cNvPr>
        <cdr:cNvSpPr>
          <a:spLocks xmlns:a="http://schemas.openxmlformats.org/drawingml/2006/main" noGrp="1"/>
        </cdr:cNvSpPr>
      </cdr:nvSpPr>
      <cdr:spPr>
        <a:xfrm xmlns:a="http://schemas.openxmlformats.org/drawingml/2006/main">
          <a:off x="2330500" y="1301509"/>
          <a:ext cx="925755" cy="38548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="horz" lIns="0" tIns="45720" rIns="0" bIns="45720" rtlCol="0" anchor="t">
          <a:noAutofit/>
        </a:bodyPr>
        <a:lstStyle xmlns:a="http://schemas.openxmlformats.org/drawingml/2006/main">
          <a:lvl1pPr marL="0" indent="0" algn="ctr" defTabSz="914400" rtl="0" eaLnBrk="1" latinLnBrk="0" hangingPunct="1">
            <a:lnSpc>
              <a:spcPct val="90000"/>
            </a:lnSpc>
            <a:spcBef>
              <a:spcPts val="0"/>
            </a:spcBef>
            <a:buFont typeface="Arial" panose="020B0604020202020204" pitchFamily="34" charset="0"/>
            <a:buNone/>
            <a:defRPr sz="1000" kern="1200">
              <a:solidFill>
                <a:schemeClr val="bg1"/>
              </a:solidFill>
              <a:latin typeface="+mj-lt"/>
              <a:ea typeface="+mn-ea"/>
              <a:cs typeface="+mn-cs"/>
            </a:defRPr>
          </a:lvl1pPr>
          <a:lvl2pPr marL="685800" indent="-228600" algn="l" defTabSz="914400" rtl="0" eaLnBrk="1" latinLnBrk="0" hangingPunct="1">
            <a:lnSpc>
              <a:spcPct val="90000"/>
            </a:lnSpc>
            <a:spcBef>
              <a:spcPts val="500"/>
            </a:spcBef>
            <a:buFont typeface="Arial" panose="020B0604020202020204" pitchFamily="34" charset="0"/>
            <a:buChar char="•"/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1143000" indent="-228600" algn="l" defTabSz="914400" rtl="0" eaLnBrk="1" latinLnBrk="0" hangingPunct="1">
            <a:lnSpc>
              <a:spcPct val="90000"/>
            </a:lnSpc>
            <a:spcBef>
              <a:spcPts val="500"/>
            </a:spcBef>
            <a:buFont typeface="Arial" panose="020B0604020202020204" pitchFamily="34" charset="0"/>
            <a:buChar char="•"/>
            <a:defRPr sz="20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600200" indent="-228600" algn="l" defTabSz="914400" rtl="0" eaLnBrk="1" latinLnBrk="0" hangingPunct="1">
            <a:lnSpc>
              <a:spcPct val="90000"/>
            </a:lnSpc>
            <a:spcBef>
              <a:spcPts val="500"/>
            </a:spcBef>
            <a:buFont typeface="Arial" panose="020B0604020202020204" pitchFamily="34" charset="0"/>
            <a:buChar char="•"/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2057400" indent="-228600" algn="l" defTabSz="914400" rtl="0" eaLnBrk="1" latinLnBrk="0" hangingPunct="1">
            <a:lnSpc>
              <a:spcPct val="90000"/>
            </a:lnSpc>
            <a:spcBef>
              <a:spcPts val="500"/>
            </a:spcBef>
            <a:buFont typeface="Arial" panose="020B0604020202020204" pitchFamily="34" charset="0"/>
            <a:buChar char="•"/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514600" indent="-228600" algn="l" defTabSz="914400" rtl="0" eaLnBrk="1" latinLnBrk="0" hangingPunct="1">
            <a:lnSpc>
              <a:spcPct val="90000"/>
            </a:lnSpc>
            <a:spcBef>
              <a:spcPts val="500"/>
            </a:spcBef>
            <a:buFont typeface="Arial" panose="020B0604020202020204" pitchFamily="34" charset="0"/>
            <a:buChar char="•"/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971800" indent="-228600" algn="l" defTabSz="914400" rtl="0" eaLnBrk="1" latinLnBrk="0" hangingPunct="1">
            <a:lnSpc>
              <a:spcPct val="90000"/>
            </a:lnSpc>
            <a:spcBef>
              <a:spcPts val="500"/>
            </a:spcBef>
            <a:buFont typeface="Arial" panose="020B0604020202020204" pitchFamily="34" charset="0"/>
            <a:buChar char="•"/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429000" indent="-228600" algn="l" defTabSz="914400" rtl="0" eaLnBrk="1" latinLnBrk="0" hangingPunct="1">
            <a:lnSpc>
              <a:spcPct val="90000"/>
            </a:lnSpc>
            <a:spcBef>
              <a:spcPts val="500"/>
            </a:spcBef>
            <a:buFont typeface="Arial" panose="020B0604020202020204" pitchFamily="34" charset="0"/>
            <a:buChar char="•"/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886200" indent="-228600" algn="l" defTabSz="914400" rtl="0" eaLnBrk="1" latinLnBrk="0" hangingPunct="1">
            <a:lnSpc>
              <a:spcPct val="90000"/>
            </a:lnSpc>
            <a:spcBef>
              <a:spcPts val="500"/>
            </a:spcBef>
            <a:buFont typeface="Arial" panose="020B0604020202020204" pitchFamily="34" charset="0"/>
            <a:buChar char="•"/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dirty="0"/>
            <a:t>-0.3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0.36276</cdr:x>
      <cdr:y>0.54936</cdr:y>
    </cdr:from>
    <cdr:to>
      <cdr:x>0.50686</cdr:x>
      <cdr:y>0.71207</cdr:y>
    </cdr:to>
    <cdr:sp macro="" textlink="">
      <cdr:nvSpPr>
        <cdr:cNvPr id="8" name="Text Placeholder 373">
          <a:extLst xmlns:a="http://schemas.openxmlformats.org/drawingml/2006/main">
            <a:ext uri="{FF2B5EF4-FFF2-40B4-BE49-F238E27FC236}">
              <a16:creationId xmlns:a16="http://schemas.microsoft.com/office/drawing/2014/main" id="{45159E97-5421-3961-811E-9A52A9FBD7AC}"/>
            </a:ext>
          </a:extLst>
        </cdr:cNvPr>
        <cdr:cNvSpPr>
          <a:spLocks xmlns:a="http://schemas.openxmlformats.org/drawingml/2006/main" noGrp="1"/>
        </cdr:cNvSpPr>
      </cdr:nvSpPr>
      <cdr:spPr>
        <a:xfrm xmlns:a="http://schemas.openxmlformats.org/drawingml/2006/main">
          <a:off x="2330500" y="1301509"/>
          <a:ext cx="925755" cy="38548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="horz" lIns="0" tIns="45720" rIns="0" bIns="45720" rtlCol="0" anchor="t">
          <a:noAutofit/>
        </a:bodyPr>
        <a:lstStyle xmlns:a="http://schemas.openxmlformats.org/drawingml/2006/main">
          <a:lvl1pPr marL="0" indent="0" algn="ctr" defTabSz="914400" rtl="0" eaLnBrk="1" latinLnBrk="0" hangingPunct="1">
            <a:lnSpc>
              <a:spcPct val="90000"/>
            </a:lnSpc>
            <a:spcBef>
              <a:spcPts val="0"/>
            </a:spcBef>
            <a:buFont typeface="Arial" panose="020B0604020202020204" pitchFamily="34" charset="0"/>
            <a:buNone/>
            <a:defRPr sz="1000" kern="1200">
              <a:solidFill>
                <a:schemeClr val="bg1"/>
              </a:solidFill>
              <a:latin typeface="+mj-lt"/>
              <a:ea typeface="+mn-ea"/>
              <a:cs typeface="+mn-cs"/>
            </a:defRPr>
          </a:lvl1pPr>
          <a:lvl2pPr marL="685800" indent="-228600" algn="l" defTabSz="914400" rtl="0" eaLnBrk="1" latinLnBrk="0" hangingPunct="1">
            <a:lnSpc>
              <a:spcPct val="90000"/>
            </a:lnSpc>
            <a:spcBef>
              <a:spcPts val="500"/>
            </a:spcBef>
            <a:buFont typeface="Arial" panose="020B0604020202020204" pitchFamily="34" charset="0"/>
            <a:buChar char="•"/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1143000" indent="-228600" algn="l" defTabSz="914400" rtl="0" eaLnBrk="1" latinLnBrk="0" hangingPunct="1">
            <a:lnSpc>
              <a:spcPct val="90000"/>
            </a:lnSpc>
            <a:spcBef>
              <a:spcPts val="500"/>
            </a:spcBef>
            <a:buFont typeface="Arial" panose="020B0604020202020204" pitchFamily="34" charset="0"/>
            <a:buChar char="•"/>
            <a:defRPr sz="20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600200" indent="-228600" algn="l" defTabSz="914400" rtl="0" eaLnBrk="1" latinLnBrk="0" hangingPunct="1">
            <a:lnSpc>
              <a:spcPct val="90000"/>
            </a:lnSpc>
            <a:spcBef>
              <a:spcPts val="500"/>
            </a:spcBef>
            <a:buFont typeface="Arial" panose="020B0604020202020204" pitchFamily="34" charset="0"/>
            <a:buChar char="•"/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2057400" indent="-228600" algn="l" defTabSz="914400" rtl="0" eaLnBrk="1" latinLnBrk="0" hangingPunct="1">
            <a:lnSpc>
              <a:spcPct val="90000"/>
            </a:lnSpc>
            <a:spcBef>
              <a:spcPts val="500"/>
            </a:spcBef>
            <a:buFont typeface="Arial" panose="020B0604020202020204" pitchFamily="34" charset="0"/>
            <a:buChar char="•"/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514600" indent="-228600" algn="l" defTabSz="914400" rtl="0" eaLnBrk="1" latinLnBrk="0" hangingPunct="1">
            <a:lnSpc>
              <a:spcPct val="90000"/>
            </a:lnSpc>
            <a:spcBef>
              <a:spcPts val="500"/>
            </a:spcBef>
            <a:buFont typeface="Arial" panose="020B0604020202020204" pitchFamily="34" charset="0"/>
            <a:buChar char="•"/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971800" indent="-228600" algn="l" defTabSz="914400" rtl="0" eaLnBrk="1" latinLnBrk="0" hangingPunct="1">
            <a:lnSpc>
              <a:spcPct val="90000"/>
            </a:lnSpc>
            <a:spcBef>
              <a:spcPts val="500"/>
            </a:spcBef>
            <a:buFont typeface="Arial" panose="020B0604020202020204" pitchFamily="34" charset="0"/>
            <a:buChar char="•"/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429000" indent="-228600" algn="l" defTabSz="914400" rtl="0" eaLnBrk="1" latinLnBrk="0" hangingPunct="1">
            <a:lnSpc>
              <a:spcPct val="90000"/>
            </a:lnSpc>
            <a:spcBef>
              <a:spcPts val="500"/>
            </a:spcBef>
            <a:buFont typeface="Arial" panose="020B0604020202020204" pitchFamily="34" charset="0"/>
            <a:buChar char="•"/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886200" indent="-228600" algn="l" defTabSz="914400" rtl="0" eaLnBrk="1" latinLnBrk="0" hangingPunct="1">
            <a:lnSpc>
              <a:spcPct val="90000"/>
            </a:lnSpc>
            <a:spcBef>
              <a:spcPts val="500"/>
            </a:spcBef>
            <a:buFont typeface="Arial" panose="020B0604020202020204" pitchFamily="34" charset="0"/>
            <a:buChar char="•"/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dirty="0"/>
            <a:t>-0.3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480FA7-D5FC-4536-908A-8E891E4AECEC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098C19-40A0-4452-A5D9-61776ADB7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7327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12FEB3-CEA6-4AAA-BCE5-631CFD7E2E6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4451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C5E603-11DF-B337-9C60-AF2CD1EBB9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958055-0743-A4D9-5D92-F036F6FB54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089ECE-253B-80D8-7B55-7315FE0967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257FF9-9A0E-35FD-7662-BB99C5A8E6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12FEB3-CEA6-4AAA-BCE5-631CFD7E2E6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4762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5A43AD-130C-4732-7E6D-CEDAD6EC26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6BC0925-3F11-EEBB-7E06-CB4E35A2C6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AD8230-BC8E-3939-05FA-8F019D0777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FF4227-73C5-86DF-643E-A4C1A54E66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12FEB3-CEA6-4AAA-BCE5-631CFD7E2E6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3593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E56D39-6746-F57D-CA08-3178CEBBCF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10AD68-94DB-D982-4D53-A4050424FA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C703BDA-2665-4312-60C0-0CD40357FD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D6CAD5-1A7A-1EE7-A4AD-FEDB717E0C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12FEB3-CEA6-4AAA-BCE5-631CFD7E2E6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3706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499723-90D0-5213-F444-A2E787D9C6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121B67-9CE4-7C5C-9B40-91D8A995D0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8EE349-3F48-4D13-CF61-2E5C57006D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3083E8-A2B5-666C-EEF3-578FC76AE5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12FEB3-CEA6-4AAA-BCE5-631CFD7E2E6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6964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9CC886-0EC3-39EC-F3E1-5DA830DFB6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6765D5-C624-39D3-3ECF-56EBBC05EF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75738D-880E-8787-F796-A5336DA21B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- increase in supply: Harvests in southern hemisphere, optimism about large us supply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- Demand still just not there &gt; prices fall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23693B-17FB-CA8E-C565-61DAF360A8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12FEB3-CEA6-4AAA-BCE5-631CFD7E2E6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0121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177C6C-890B-5DCE-4388-B0A393B8CA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01BB693-A59C-5D08-F01C-94B241C4D1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7E87BB9-1EB7-C332-B793-E03D23E562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AF5BFE-1C60-C36F-A66C-D250A52411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DFFCBB-3A13-A449-B8FB-532BA43383B3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91855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0865B1-6533-7584-4D73-E9D777842E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1A833C-CC5C-C37C-F2E6-04F18F72A6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4A39415-8242-8CBC-DE8E-0EAE74D3B7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EEED4B-B335-85A3-17F0-CCB86845B6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DFFCBB-3A13-A449-B8FB-532BA43383B3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25224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EF6616-81E1-7E7B-4CE2-2B4BD678E1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FFDCED-7A80-5892-58EE-E1A09DEC26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008AE45-F2E9-2587-8CCF-E4054EA6F6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45AE81-BE29-9E62-BFC4-AEEC35DC1E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DFFCBB-3A13-A449-B8FB-532BA43383B3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95600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833FA9-9E2E-5BC2-9673-4C6E9A34D0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28F883-C606-9779-9A74-9A735D25AB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99278C2-4A31-A167-FA52-654A0EAC03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B414AD-E042-ADCA-0F55-4E99A920CA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DFFCBB-3A13-A449-B8FB-532BA43383B3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9318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098C19-40A0-4452-A5D9-61776ADB7C4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1239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271FCD-27D5-E7DC-6C15-B7FD1D6592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69EF43-E4AE-CC64-3EF0-084D9AA6A1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A8829E3-E36C-BB01-CE6C-B37D597F10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079609-8CFE-3A5F-E70D-26FACBD7C1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12FEB3-CEA6-4AAA-BCE5-631CFD7E2E6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32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49C086-F8CF-F811-61C3-BF227B3222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8899927-46DA-4F4E-83F8-67453A6FE2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406DE9-1792-9B6F-3F0B-29A9807DAE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DC2234-EE0F-7F8D-9A66-0CE2391115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12FEB3-CEA6-4AAA-BCE5-631CFD7E2E6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8064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D4BA33-8980-5258-DE23-A12A198751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C8A6F5-D30E-32BD-AE6A-19DC2388C5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52D764D-AA0E-ACD0-7833-FE64ABDFE0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D2A1DC-2D3F-4621-114F-4209C024B3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12FEB3-CEA6-4AAA-BCE5-631CFD7E2E6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4768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7DAD3-B73A-FC8A-0ED9-1EF2DAAFA9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60A85C-EC67-C2CC-0B13-1DBFB2910A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48601E-2003-9910-E257-AF91D5407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E5057-E02A-4604-94DF-063ED1B7BE68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9FE3A6-6335-F4CE-CB7B-CB0DA8631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39CF62-70F4-091F-8909-F78D83187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B3AD-6137-4902-99AD-B9F303038F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567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739EB-241B-9733-E7B4-0628EA10D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F69292-BFD3-C87B-9CB6-2F2F150020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619A83-41FE-6B88-7D90-6D4310834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E5057-E02A-4604-94DF-063ED1B7BE68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24B94E-D299-8644-B056-5A5C5EA84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B63FB8-91C1-0F83-A2AC-9AA87F174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B3AD-6137-4902-99AD-B9F303038F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408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4D056-AC14-05C0-83BA-B99DB86A84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57D8C6-0E39-AC04-A8EC-9C12613242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F7CCD9-1B04-A586-B0ED-85D07A0701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E5057-E02A-4604-94DF-063ED1B7BE68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C2461F-0B85-8029-4E7F-F85439DBC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2DFDCB-8EB6-B4D5-C285-944B86789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B3AD-6137-4902-99AD-B9F303038F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6284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lIns="0" tIns="91440" rIns="0" bIns="1463040" anchor="b"/>
          <a:lstStyle>
            <a:lvl1pPr algn="ctr" rtl="0">
              <a:buNone/>
              <a:defRPr sz="18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4884698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 descr="World Map Graphic">
            <a:extLst>
              <a:ext uri="{FF2B5EF4-FFF2-40B4-BE49-F238E27FC236}">
                <a16:creationId xmlns:a16="http://schemas.microsoft.com/office/drawing/2014/main" id="{3575B2B3-51DC-7296-45C6-A4F7DBEEC22A}"/>
              </a:ext>
            </a:extLst>
          </p:cNvPr>
          <p:cNvGrpSpPr/>
          <p:nvPr userDrawn="1"/>
        </p:nvGrpSpPr>
        <p:grpSpPr>
          <a:xfrm>
            <a:off x="5703622" y="529335"/>
            <a:ext cx="5888554" cy="3207376"/>
            <a:chOff x="405196" y="330200"/>
            <a:chExt cx="11378432" cy="6197600"/>
          </a:xfrm>
          <a:solidFill>
            <a:schemeClr val="accent1">
              <a:lumMod val="20000"/>
              <a:lumOff val="80000"/>
              <a:alpha val="35000"/>
            </a:schemeClr>
          </a:solidFill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036F791-D65E-C391-3656-E63BC534EC65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2176449" y="418224"/>
              <a:ext cx="9565845" cy="5728729"/>
              <a:chOff x="1003" y="129"/>
              <a:chExt cx="5325" cy="3189"/>
            </a:xfrm>
            <a:grpFill/>
          </p:grpSpPr>
          <p:sp>
            <p:nvSpPr>
              <p:cNvPr id="186" name="Freeform 160">
                <a:extLst>
                  <a:ext uri="{FF2B5EF4-FFF2-40B4-BE49-F238E27FC236}">
                    <a16:creationId xmlns:a16="http://schemas.microsoft.com/office/drawing/2014/main" id="{9D72BD6F-DCD3-10F5-8C15-56C8A85932B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541" y="2580"/>
                <a:ext cx="131" cy="149"/>
              </a:xfrm>
              <a:custGeom>
                <a:avLst/>
                <a:gdLst>
                  <a:gd name="T0" fmla="*/ 46 w 67"/>
                  <a:gd name="T1" fmla="*/ 0 h 76"/>
                  <a:gd name="T2" fmla="*/ 45 w 67"/>
                  <a:gd name="T3" fmla="*/ 6 h 76"/>
                  <a:gd name="T4" fmla="*/ 49 w 67"/>
                  <a:gd name="T5" fmla="*/ 6 h 76"/>
                  <a:gd name="T6" fmla="*/ 53 w 67"/>
                  <a:gd name="T7" fmla="*/ 8 h 76"/>
                  <a:gd name="T8" fmla="*/ 59 w 67"/>
                  <a:gd name="T9" fmla="*/ 11 h 76"/>
                  <a:gd name="T10" fmla="*/ 64 w 67"/>
                  <a:gd name="T11" fmla="*/ 14 h 76"/>
                  <a:gd name="T12" fmla="*/ 65 w 67"/>
                  <a:gd name="T13" fmla="*/ 18 h 76"/>
                  <a:gd name="T14" fmla="*/ 63 w 67"/>
                  <a:gd name="T15" fmla="*/ 23 h 76"/>
                  <a:gd name="T16" fmla="*/ 64 w 67"/>
                  <a:gd name="T17" fmla="*/ 30 h 76"/>
                  <a:gd name="T18" fmla="*/ 67 w 67"/>
                  <a:gd name="T19" fmla="*/ 34 h 76"/>
                  <a:gd name="T20" fmla="*/ 64 w 67"/>
                  <a:gd name="T21" fmla="*/ 37 h 76"/>
                  <a:gd name="T22" fmla="*/ 63 w 67"/>
                  <a:gd name="T23" fmla="*/ 41 h 76"/>
                  <a:gd name="T24" fmla="*/ 64 w 67"/>
                  <a:gd name="T25" fmla="*/ 45 h 76"/>
                  <a:gd name="T26" fmla="*/ 63 w 67"/>
                  <a:gd name="T27" fmla="*/ 50 h 76"/>
                  <a:gd name="T28" fmla="*/ 64 w 67"/>
                  <a:gd name="T29" fmla="*/ 57 h 76"/>
                  <a:gd name="T30" fmla="*/ 63 w 67"/>
                  <a:gd name="T31" fmla="*/ 60 h 76"/>
                  <a:gd name="T32" fmla="*/ 65 w 67"/>
                  <a:gd name="T33" fmla="*/ 62 h 76"/>
                  <a:gd name="T34" fmla="*/ 61 w 67"/>
                  <a:gd name="T35" fmla="*/ 68 h 76"/>
                  <a:gd name="T36" fmla="*/ 55 w 67"/>
                  <a:gd name="T37" fmla="*/ 76 h 76"/>
                  <a:gd name="T38" fmla="*/ 50 w 67"/>
                  <a:gd name="T39" fmla="*/ 75 h 76"/>
                  <a:gd name="T40" fmla="*/ 46 w 67"/>
                  <a:gd name="T41" fmla="*/ 74 h 76"/>
                  <a:gd name="T42" fmla="*/ 41 w 67"/>
                  <a:gd name="T43" fmla="*/ 74 h 76"/>
                  <a:gd name="T44" fmla="*/ 37 w 67"/>
                  <a:gd name="T45" fmla="*/ 73 h 76"/>
                  <a:gd name="T46" fmla="*/ 33 w 67"/>
                  <a:gd name="T47" fmla="*/ 71 h 76"/>
                  <a:gd name="T48" fmla="*/ 29 w 67"/>
                  <a:gd name="T49" fmla="*/ 70 h 76"/>
                  <a:gd name="T50" fmla="*/ 26 w 67"/>
                  <a:gd name="T51" fmla="*/ 67 h 76"/>
                  <a:gd name="T52" fmla="*/ 27 w 67"/>
                  <a:gd name="T53" fmla="*/ 61 h 76"/>
                  <a:gd name="T54" fmla="*/ 24 w 67"/>
                  <a:gd name="T55" fmla="*/ 58 h 76"/>
                  <a:gd name="T56" fmla="*/ 21 w 67"/>
                  <a:gd name="T57" fmla="*/ 55 h 76"/>
                  <a:gd name="T58" fmla="*/ 20 w 67"/>
                  <a:gd name="T59" fmla="*/ 50 h 76"/>
                  <a:gd name="T60" fmla="*/ 15 w 67"/>
                  <a:gd name="T61" fmla="*/ 47 h 76"/>
                  <a:gd name="T62" fmla="*/ 12 w 67"/>
                  <a:gd name="T63" fmla="*/ 47 h 76"/>
                  <a:gd name="T64" fmla="*/ 10 w 67"/>
                  <a:gd name="T65" fmla="*/ 44 h 76"/>
                  <a:gd name="T66" fmla="*/ 5 w 67"/>
                  <a:gd name="T67" fmla="*/ 37 h 76"/>
                  <a:gd name="T68" fmla="*/ 2 w 67"/>
                  <a:gd name="T69" fmla="*/ 33 h 76"/>
                  <a:gd name="T70" fmla="*/ 0 w 67"/>
                  <a:gd name="T71" fmla="*/ 27 h 76"/>
                  <a:gd name="T72" fmla="*/ 4 w 67"/>
                  <a:gd name="T73" fmla="*/ 27 h 76"/>
                  <a:gd name="T74" fmla="*/ 9 w 67"/>
                  <a:gd name="T75" fmla="*/ 27 h 76"/>
                  <a:gd name="T76" fmla="*/ 14 w 67"/>
                  <a:gd name="T77" fmla="*/ 27 h 76"/>
                  <a:gd name="T78" fmla="*/ 20 w 67"/>
                  <a:gd name="T79" fmla="*/ 25 h 76"/>
                  <a:gd name="T80" fmla="*/ 26 w 67"/>
                  <a:gd name="T81" fmla="*/ 23 h 76"/>
                  <a:gd name="T82" fmla="*/ 28 w 67"/>
                  <a:gd name="T83" fmla="*/ 15 h 76"/>
                  <a:gd name="T84" fmla="*/ 30 w 67"/>
                  <a:gd name="T85" fmla="*/ 12 h 76"/>
                  <a:gd name="T86" fmla="*/ 32 w 67"/>
                  <a:gd name="T87" fmla="*/ 9 h 76"/>
                  <a:gd name="T88" fmla="*/ 35 w 67"/>
                  <a:gd name="T89" fmla="*/ 6 h 76"/>
                  <a:gd name="T90" fmla="*/ 39 w 67"/>
                  <a:gd name="T91" fmla="*/ 3 h 76"/>
                  <a:gd name="T92" fmla="*/ 46 w 67"/>
                  <a:gd name="T93" fmla="*/ 0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67" h="76">
                    <a:moveTo>
                      <a:pt x="46" y="0"/>
                    </a:moveTo>
                    <a:cubicBezTo>
                      <a:pt x="45" y="6"/>
                      <a:pt x="45" y="6"/>
                      <a:pt x="45" y="6"/>
                    </a:cubicBezTo>
                    <a:cubicBezTo>
                      <a:pt x="45" y="6"/>
                      <a:pt x="47" y="6"/>
                      <a:pt x="49" y="6"/>
                    </a:cubicBezTo>
                    <a:cubicBezTo>
                      <a:pt x="50" y="6"/>
                      <a:pt x="52" y="7"/>
                      <a:pt x="53" y="8"/>
                    </a:cubicBezTo>
                    <a:cubicBezTo>
                      <a:pt x="55" y="9"/>
                      <a:pt x="56" y="11"/>
                      <a:pt x="59" y="11"/>
                    </a:cubicBezTo>
                    <a:cubicBezTo>
                      <a:pt x="61" y="12"/>
                      <a:pt x="62" y="13"/>
                      <a:pt x="64" y="14"/>
                    </a:cubicBezTo>
                    <a:cubicBezTo>
                      <a:pt x="65" y="15"/>
                      <a:pt x="65" y="18"/>
                      <a:pt x="65" y="18"/>
                    </a:cubicBezTo>
                    <a:cubicBezTo>
                      <a:pt x="65" y="18"/>
                      <a:pt x="63" y="20"/>
                      <a:pt x="63" y="23"/>
                    </a:cubicBezTo>
                    <a:cubicBezTo>
                      <a:pt x="64" y="25"/>
                      <a:pt x="63" y="27"/>
                      <a:pt x="64" y="30"/>
                    </a:cubicBezTo>
                    <a:cubicBezTo>
                      <a:pt x="65" y="32"/>
                      <a:pt x="67" y="34"/>
                      <a:pt x="67" y="34"/>
                    </a:cubicBezTo>
                    <a:cubicBezTo>
                      <a:pt x="67" y="34"/>
                      <a:pt x="65" y="36"/>
                      <a:pt x="64" y="37"/>
                    </a:cubicBezTo>
                    <a:cubicBezTo>
                      <a:pt x="63" y="39"/>
                      <a:pt x="61" y="40"/>
                      <a:pt x="63" y="41"/>
                    </a:cubicBezTo>
                    <a:cubicBezTo>
                      <a:pt x="64" y="43"/>
                      <a:pt x="65" y="43"/>
                      <a:pt x="64" y="45"/>
                    </a:cubicBezTo>
                    <a:cubicBezTo>
                      <a:pt x="62" y="48"/>
                      <a:pt x="64" y="47"/>
                      <a:pt x="63" y="50"/>
                    </a:cubicBezTo>
                    <a:cubicBezTo>
                      <a:pt x="62" y="53"/>
                      <a:pt x="65" y="55"/>
                      <a:pt x="64" y="57"/>
                    </a:cubicBezTo>
                    <a:cubicBezTo>
                      <a:pt x="63" y="62"/>
                      <a:pt x="63" y="58"/>
                      <a:pt x="63" y="60"/>
                    </a:cubicBezTo>
                    <a:cubicBezTo>
                      <a:pt x="63" y="62"/>
                      <a:pt x="67" y="60"/>
                      <a:pt x="65" y="62"/>
                    </a:cubicBezTo>
                    <a:cubicBezTo>
                      <a:pt x="64" y="64"/>
                      <a:pt x="61" y="68"/>
                      <a:pt x="61" y="68"/>
                    </a:cubicBezTo>
                    <a:cubicBezTo>
                      <a:pt x="55" y="76"/>
                      <a:pt x="55" y="76"/>
                      <a:pt x="55" y="76"/>
                    </a:cubicBezTo>
                    <a:cubicBezTo>
                      <a:pt x="55" y="76"/>
                      <a:pt x="53" y="75"/>
                      <a:pt x="50" y="75"/>
                    </a:cubicBezTo>
                    <a:cubicBezTo>
                      <a:pt x="47" y="75"/>
                      <a:pt x="46" y="74"/>
                      <a:pt x="46" y="74"/>
                    </a:cubicBezTo>
                    <a:cubicBezTo>
                      <a:pt x="46" y="74"/>
                      <a:pt x="43" y="73"/>
                      <a:pt x="41" y="74"/>
                    </a:cubicBezTo>
                    <a:cubicBezTo>
                      <a:pt x="40" y="75"/>
                      <a:pt x="37" y="73"/>
                      <a:pt x="37" y="73"/>
                    </a:cubicBezTo>
                    <a:cubicBezTo>
                      <a:pt x="37" y="73"/>
                      <a:pt x="35" y="73"/>
                      <a:pt x="33" y="71"/>
                    </a:cubicBezTo>
                    <a:cubicBezTo>
                      <a:pt x="32" y="69"/>
                      <a:pt x="32" y="72"/>
                      <a:pt x="29" y="70"/>
                    </a:cubicBezTo>
                    <a:cubicBezTo>
                      <a:pt x="27" y="68"/>
                      <a:pt x="26" y="70"/>
                      <a:pt x="26" y="67"/>
                    </a:cubicBezTo>
                    <a:cubicBezTo>
                      <a:pt x="26" y="64"/>
                      <a:pt x="25" y="63"/>
                      <a:pt x="27" y="61"/>
                    </a:cubicBezTo>
                    <a:cubicBezTo>
                      <a:pt x="28" y="59"/>
                      <a:pt x="24" y="60"/>
                      <a:pt x="24" y="58"/>
                    </a:cubicBezTo>
                    <a:cubicBezTo>
                      <a:pt x="24" y="56"/>
                      <a:pt x="22" y="57"/>
                      <a:pt x="21" y="55"/>
                    </a:cubicBezTo>
                    <a:cubicBezTo>
                      <a:pt x="20" y="53"/>
                      <a:pt x="20" y="50"/>
                      <a:pt x="20" y="50"/>
                    </a:cubicBezTo>
                    <a:cubicBezTo>
                      <a:pt x="20" y="50"/>
                      <a:pt x="16" y="49"/>
                      <a:pt x="15" y="47"/>
                    </a:cubicBezTo>
                    <a:cubicBezTo>
                      <a:pt x="15" y="45"/>
                      <a:pt x="15" y="48"/>
                      <a:pt x="12" y="47"/>
                    </a:cubicBezTo>
                    <a:cubicBezTo>
                      <a:pt x="9" y="46"/>
                      <a:pt x="12" y="45"/>
                      <a:pt x="10" y="44"/>
                    </a:cubicBezTo>
                    <a:cubicBezTo>
                      <a:pt x="8" y="43"/>
                      <a:pt x="5" y="37"/>
                      <a:pt x="5" y="37"/>
                    </a:cubicBezTo>
                    <a:cubicBezTo>
                      <a:pt x="5" y="37"/>
                      <a:pt x="5" y="33"/>
                      <a:pt x="2" y="33"/>
                    </a:cubicBezTo>
                    <a:cubicBezTo>
                      <a:pt x="0" y="33"/>
                      <a:pt x="0" y="27"/>
                      <a:pt x="0" y="27"/>
                    </a:cubicBezTo>
                    <a:cubicBezTo>
                      <a:pt x="0" y="27"/>
                      <a:pt x="3" y="28"/>
                      <a:pt x="4" y="27"/>
                    </a:cubicBezTo>
                    <a:cubicBezTo>
                      <a:pt x="6" y="27"/>
                      <a:pt x="8" y="28"/>
                      <a:pt x="9" y="27"/>
                    </a:cubicBezTo>
                    <a:cubicBezTo>
                      <a:pt x="10" y="26"/>
                      <a:pt x="13" y="27"/>
                      <a:pt x="14" y="27"/>
                    </a:cubicBezTo>
                    <a:cubicBezTo>
                      <a:pt x="16" y="27"/>
                      <a:pt x="18" y="26"/>
                      <a:pt x="20" y="25"/>
                    </a:cubicBezTo>
                    <a:cubicBezTo>
                      <a:pt x="22" y="24"/>
                      <a:pt x="25" y="24"/>
                      <a:pt x="26" y="23"/>
                    </a:cubicBezTo>
                    <a:cubicBezTo>
                      <a:pt x="27" y="22"/>
                      <a:pt x="26" y="15"/>
                      <a:pt x="28" y="15"/>
                    </a:cubicBezTo>
                    <a:cubicBezTo>
                      <a:pt x="29" y="14"/>
                      <a:pt x="28" y="13"/>
                      <a:pt x="30" y="12"/>
                    </a:cubicBezTo>
                    <a:cubicBezTo>
                      <a:pt x="32" y="11"/>
                      <a:pt x="32" y="10"/>
                      <a:pt x="32" y="9"/>
                    </a:cubicBezTo>
                    <a:cubicBezTo>
                      <a:pt x="32" y="7"/>
                      <a:pt x="33" y="6"/>
                      <a:pt x="35" y="6"/>
                    </a:cubicBezTo>
                    <a:cubicBezTo>
                      <a:pt x="37" y="5"/>
                      <a:pt x="39" y="3"/>
                      <a:pt x="39" y="3"/>
                    </a:cubicBezTo>
                    <a:lnTo>
                      <a:pt x="46" y="0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87" name="Freeform 161">
                <a:extLst>
                  <a:ext uri="{FF2B5EF4-FFF2-40B4-BE49-F238E27FC236}">
                    <a16:creationId xmlns:a16="http://schemas.microsoft.com/office/drawing/2014/main" id="{4C11DE19-B75A-7897-4999-5032B4A6082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541" y="2580"/>
                <a:ext cx="131" cy="149"/>
              </a:xfrm>
              <a:custGeom>
                <a:avLst/>
                <a:gdLst>
                  <a:gd name="T0" fmla="*/ 46 w 67"/>
                  <a:gd name="T1" fmla="*/ 0 h 76"/>
                  <a:gd name="T2" fmla="*/ 45 w 67"/>
                  <a:gd name="T3" fmla="*/ 6 h 76"/>
                  <a:gd name="T4" fmla="*/ 49 w 67"/>
                  <a:gd name="T5" fmla="*/ 6 h 76"/>
                  <a:gd name="T6" fmla="*/ 53 w 67"/>
                  <a:gd name="T7" fmla="*/ 8 h 76"/>
                  <a:gd name="T8" fmla="*/ 59 w 67"/>
                  <a:gd name="T9" fmla="*/ 11 h 76"/>
                  <a:gd name="T10" fmla="*/ 64 w 67"/>
                  <a:gd name="T11" fmla="*/ 14 h 76"/>
                  <a:gd name="T12" fmla="*/ 65 w 67"/>
                  <a:gd name="T13" fmla="*/ 18 h 76"/>
                  <a:gd name="T14" fmla="*/ 63 w 67"/>
                  <a:gd name="T15" fmla="*/ 23 h 76"/>
                  <a:gd name="T16" fmla="*/ 64 w 67"/>
                  <a:gd name="T17" fmla="*/ 30 h 76"/>
                  <a:gd name="T18" fmla="*/ 67 w 67"/>
                  <a:gd name="T19" fmla="*/ 34 h 76"/>
                  <a:gd name="T20" fmla="*/ 64 w 67"/>
                  <a:gd name="T21" fmla="*/ 37 h 76"/>
                  <a:gd name="T22" fmla="*/ 63 w 67"/>
                  <a:gd name="T23" fmla="*/ 41 h 76"/>
                  <a:gd name="T24" fmla="*/ 64 w 67"/>
                  <a:gd name="T25" fmla="*/ 45 h 76"/>
                  <a:gd name="T26" fmla="*/ 63 w 67"/>
                  <a:gd name="T27" fmla="*/ 50 h 76"/>
                  <a:gd name="T28" fmla="*/ 64 w 67"/>
                  <a:gd name="T29" fmla="*/ 57 h 76"/>
                  <a:gd name="T30" fmla="*/ 63 w 67"/>
                  <a:gd name="T31" fmla="*/ 60 h 76"/>
                  <a:gd name="T32" fmla="*/ 65 w 67"/>
                  <a:gd name="T33" fmla="*/ 62 h 76"/>
                  <a:gd name="T34" fmla="*/ 61 w 67"/>
                  <a:gd name="T35" fmla="*/ 68 h 76"/>
                  <a:gd name="T36" fmla="*/ 55 w 67"/>
                  <a:gd name="T37" fmla="*/ 76 h 76"/>
                  <a:gd name="T38" fmla="*/ 50 w 67"/>
                  <a:gd name="T39" fmla="*/ 75 h 76"/>
                  <a:gd name="T40" fmla="*/ 46 w 67"/>
                  <a:gd name="T41" fmla="*/ 74 h 76"/>
                  <a:gd name="T42" fmla="*/ 41 w 67"/>
                  <a:gd name="T43" fmla="*/ 74 h 76"/>
                  <a:gd name="T44" fmla="*/ 37 w 67"/>
                  <a:gd name="T45" fmla="*/ 73 h 76"/>
                  <a:gd name="T46" fmla="*/ 33 w 67"/>
                  <a:gd name="T47" fmla="*/ 71 h 76"/>
                  <a:gd name="T48" fmla="*/ 29 w 67"/>
                  <a:gd name="T49" fmla="*/ 70 h 76"/>
                  <a:gd name="T50" fmla="*/ 26 w 67"/>
                  <a:gd name="T51" fmla="*/ 67 h 76"/>
                  <a:gd name="T52" fmla="*/ 27 w 67"/>
                  <a:gd name="T53" fmla="*/ 61 h 76"/>
                  <a:gd name="T54" fmla="*/ 24 w 67"/>
                  <a:gd name="T55" fmla="*/ 58 h 76"/>
                  <a:gd name="T56" fmla="*/ 21 w 67"/>
                  <a:gd name="T57" fmla="*/ 55 h 76"/>
                  <a:gd name="T58" fmla="*/ 20 w 67"/>
                  <a:gd name="T59" fmla="*/ 50 h 76"/>
                  <a:gd name="T60" fmla="*/ 15 w 67"/>
                  <a:gd name="T61" fmla="*/ 47 h 76"/>
                  <a:gd name="T62" fmla="*/ 12 w 67"/>
                  <a:gd name="T63" fmla="*/ 47 h 76"/>
                  <a:gd name="T64" fmla="*/ 10 w 67"/>
                  <a:gd name="T65" fmla="*/ 44 h 76"/>
                  <a:gd name="T66" fmla="*/ 5 w 67"/>
                  <a:gd name="T67" fmla="*/ 37 h 76"/>
                  <a:gd name="T68" fmla="*/ 2 w 67"/>
                  <a:gd name="T69" fmla="*/ 33 h 76"/>
                  <a:gd name="T70" fmla="*/ 0 w 67"/>
                  <a:gd name="T71" fmla="*/ 27 h 76"/>
                  <a:gd name="T72" fmla="*/ 4 w 67"/>
                  <a:gd name="T73" fmla="*/ 27 h 76"/>
                  <a:gd name="T74" fmla="*/ 9 w 67"/>
                  <a:gd name="T75" fmla="*/ 27 h 76"/>
                  <a:gd name="T76" fmla="*/ 14 w 67"/>
                  <a:gd name="T77" fmla="*/ 27 h 76"/>
                  <a:gd name="T78" fmla="*/ 20 w 67"/>
                  <a:gd name="T79" fmla="*/ 25 h 76"/>
                  <a:gd name="T80" fmla="*/ 26 w 67"/>
                  <a:gd name="T81" fmla="*/ 23 h 76"/>
                  <a:gd name="T82" fmla="*/ 28 w 67"/>
                  <a:gd name="T83" fmla="*/ 15 h 76"/>
                  <a:gd name="T84" fmla="*/ 30 w 67"/>
                  <a:gd name="T85" fmla="*/ 12 h 76"/>
                  <a:gd name="T86" fmla="*/ 32 w 67"/>
                  <a:gd name="T87" fmla="*/ 9 h 76"/>
                  <a:gd name="T88" fmla="*/ 35 w 67"/>
                  <a:gd name="T89" fmla="*/ 6 h 76"/>
                  <a:gd name="T90" fmla="*/ 39 w 67"/>
                  <a:gd name="T91" fmla="*/ 3 h 76"/>
                  <a:gd name="T92" fmla="*/ 46 w 67"/>
                  <a:gd name="T93" fmla="*/ 0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67" h="76">
                    <a:moveTo>
                      <a:pt x="46" y="0"/>
                    </a:moveTo>
                    <a:cubicBezTo>
                      <a:pt x="45" y="6"/>
                      <a:pt x="45" y="6"/>
                      <a:pt x="45" y="6"/>
                    </a:cubicBezTo>
                    <a:cubicBezTo>
                      <a:pt x="45" y="6"/>
                      <a:pt x="47" y="6"/>
                      <a:pt x="49" y="6"/>
                    </a:cubicBezTo>
                    <a:cubicBezTo>
                      <a:pt x="50" y="6"/>
                      <a:pt x="52" y="7"/>
                      <a:pt x="53" y="8"/>
                    </a:cubicBezTo>
                    <a:cubicBezTo>
                      <a:pt x="55" y="9"/>
                      <a:pt x="56" y="11"/>
                      <a:pt x="59" y="11"/>
                    </a:cubicBezTo>
                    <a:cubicBezTo>
                      <a:pt x="61" y="12"/>
                      <a:pt x="62" y="13"/>
                      <a:pt x="64" y="14"/>
                    </a:cubicBezTo>
                    <a:cubicBezTo>
                      <a:pt x="65" y="15"/>
                      <a:pt x="65" y="18"/>
                      <a:pt x="65" y="18"/>
                    </a:cubicBezTo>
                    <a:cubicBezTo>
                      <a:pt x="65" y="18"/>
                      <a:pt x="63" y="20"/>
                      <a:pt x="63" y="23"/>
                    </a:cubicBezTo>
                    <a:cubicBezTo>
                      <a:pt x="64" y="25"/>
                      <a:pt x="63" y="27"/>
                      <a:pt x="64" y="30"/>
                    </a:cubicBezTo>
                    <a:cubicBezTo>
                      <a:pt x="65" y="32"/>
                      <a:pt x="67" y="34"/>
                      <a:pt x="67" y="34"/>
                    </a:cubicBezTo>
                    <a:cubicBezTo>
                      <a:pt x="67" y="34"/>
                      <a:pt x="65" y="36"/>
                      <a:pt x="64" y="37"/>
                    </a:cubicBezTo>
                    <a:cubicBezTo>
                      <a:pt x="63" y="39"/>
                      <a:pt x="61" y="40"/>
                      <a:pt x="63" y="41"/>
                    </a:cubicBezTo>
                    <a:cubicBezTo>
                      <a:pt x="64" y="43"/>
                      <a:pt x="65" y="43"/>
                      <a:pt x="64" y="45"/>
                    </a:cubicBezTo>
                    <a:cubicBezTo>
                      <a:pt x="62" y="48"/>
                      <a:pt x="64" y="47"/>
                      <a:pt x="63" y="50"/>
                    </a:cubicBezTo>
                    <a:cubicBezTo>
                      <a:pt x="62" y="53"/>
                      <a:pt x="65" y="55"/>
                      <a:pt x="64" y="57"/>
                    </a:cubicBezTo>
                    <a:cubicBezTo>
                      <a:pt x="63" y="62"/>
                      <a:pt x="63" y="58"/>
                      <a:pt x="63" y="60"/>
                    </a:cubicBezTo>
                    <a:cubicBezTo>
                      <a:pt x="63" y="62"/>
                      <a:pt x="67" y="60"/>
                      <a:pt x="65" y="62"/>
                    </a:cubicBezTo>
                    <a:cubicBezTo>
                      <a:pt x="64" y="64"/>
                      <a:pt x="61" y="68"/>
                      <a:pt x="61" y="68"/>
                    </a:cubicBezTo>
                    <a:cubicBezTo>
                      <a:pt x="55" y="76"/>
                      <a:pt x="55" y="76"/>
                      <a:pt x="55" y="76"/>
                    </a:cubicBezTo>
                    <a:cubicBezTo>
                      <a:pt x="55" y="76"/>
                      <a:pt x="53" y="75"/>
                      <a:pt x="50" y="75"/>
                    </a:cubicBezTo>
                    <a:cubicBezTo>
                      <a:pt x="47" y="75"/>
                      <a:pt x="46" y="74"/>
                      <a:pt x="46" y="74"/>
                    </a:cubicBezTo>
                    <a:cubicBezTo>
                      <a:pt x="46" y="74"/>
                      <a:pt x="43" y="73"/>
                      <a:pt x="41" y="74"/>
                    </a:cubicBezTo>
                    <a:cubicBezTo>
                      <a:pt x="40" y="75"/>
                      <a:pt x="37" y="73"/>
                      <a:pt x="37" y="73"/>
                    </a:cubicBezTo>
                    <a:cubicBezTo>
                      <a:pt x="37" y="73"/>
                      <a:pt x="35" y="73"/>
                      <a:pt x="33" y="71"/>
                    </a:cubicBezTo>
                    <a:cubicBezTo>
                      <a:pt x="32" y="69"/>
                      <a:pt x="32" y="72"/>
                      <a:pt x="29" y="70"/>
                    </a:cubicBezTo>
                    <a:cubicBezTo>
                      <a:pt x="27" y="68"/>
                      <a:pt x="26" y="70"/>
                      <a:pt x="26" y="67"/>
                    </a:cubicBezTo>
                    <a:cubicBezTo>
                      <a:pt x="26" y="64"/>
                      <a:pt x="25" y="63"/>
                      <a:pt x="27" y="61"/>
                    </a:cubicBezTo>
                    <a:cubicBezTo>
                      <a:pt x="28" y="59"/>
                      <a:pt x="24" y="60"/>
                      <a:pt x="24" y="58"/>
                    </a:cubicBezTo>
                    <a:cubicBezTo>
                      <a:pt x="24" y="56"/>
                      <a:pt x="22" y="57"/>
                      <a:pt x="21" y="55"/>
                    </a:cubicBezTo>
                    <a:cubicBezTo>
                      <a:pt x="20" y="53"/>
                      <a:pt x="20" y="50"/>
                      <a:pt x="20" y="50"/>
                    </a:cubicBezTo>
                    <a:cubicBezTo>
                      <a:pt x="20" y="50"/>
                      <a:pt x="16" y="49"/>
                      <a:pt x="15" y="47"/>
                    </a:cubicBezTo>
                    <a:cubicBezTo>
                      <a:pt x="15" y="45"/>
                      <a:pt x="15" y="48"/>
                      <a:pt x="12" y="47"/>
                    </a:cubicBezTo>
                    <a:cubicBezTo>
                      <a:pt x="9" y="46"/>
                      <a:pt x="12" y="45"/>
                      <a:pt x="10" y="44"/>
                    </a:cubicBezTo>
                    <a:cubicBezTo>
                      <a:pt x="8" y="43"/>
                      <a:pt x="5" y="37"/>
                      <a:pt x="5" y="37"/>
                    </a:cubicBezTo>
                    <a:cubicBezTo>
                      <a:pt x="5" y="37"/>
                      <a:pt x="5" y="33"/>
                      <a:pt x="2" y="33"/>
                    </a:cubicBezTo>
                    <a:cubicBezTo>
                      <a:pt x="0" y="33"/>
                      <a:pt x="0" y="27"/>
                      <a:pt x="0" y="27"/>
                    </a:cubicBezTo>
                    <a:cubicBezTo>
                      <a:pt x="0" y="27"/>
                      <a:pt x="3" y="28"/>
                      <a:pt x="4" y="27"/>
                    </a:cubicBezTo>
                    <a:cubicBezTo>
                      <a:pt x="6" y="27"/>
                      <a:pt x="8" y="28"/>
                      <a:pt x="9" y="27"/>
                    </a:cubicBezTo>
                    <a:cubicBezTo>
                      <a:pt x="10" y="26"/>
                      <a:pt x="13" y="27"/>
                      <a:pt x="14" y="27"/>
                    </a:cubicBezTo>
                    <a:cubicBezTo>
                      <a:pt x="16" y="27"/>
                      <a:pt x="18" y="26"/>
                      <a:pt x="20" y="25"/>
                    </a:cubicBezTo>
                    <a:cubicBezTo>
                      <a:pt x="22" y="24"/>
                      <a:pt x="25" y="24"/>
                      <a:pt x="26" y="23"/>
                    </a:cubicBezTo>
                    <a:cubicBezTo>
                      <a:pt x="27" y="22"/>
                      <a:pt x="26" y="15"/>
                      <a:pt x="28" y="15"/>
                    </a:cubicBezTo>
                    <a:cubicBezTo>
                      <a:pt x="29" y="14"/>
                      <a:pt x="28" y="13"/>
                      <a:pt x="30" y="12"/>
                    </a:cubicBezTo>
                    <a:cubicBezTo>
                      <a:pt x="32" y="11"/>
                      <a:pt x="32" y="10"/>
                      <a:pt x="32" y="9"/>
                    </a:cubicBezTo>
                    <a:cubicBezTo>
                      <a:pt x="32" y="7"/>
                      <a:pt x="33" y="6"/>
                      <a:pt x="35" y="6"/>
                    </a:cubicBezTo>
                    <a:cubicBezTo>
                      <a:pt x="37" y="5"/>
                      <a:pt x="39" y="3"/>
                      <a:pt x="39" y="3"/>
                    </a:cubicBezTo>
                    <a:lnTo>
                      <a:pt x="46" y="0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88" name="Freeform 162">
                <a:extLst>
                  <a:ext uri="{FF2B5EF4-FFF2-40B4-BE49-F238E27FC236}">
                    <a16:creationId xmlns:a16="http://schemas.microsoft.com/office/drawing/2014/main" id="{1CD1B593-0513-72EF-651B-F1C1BA097FE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488" y="2429"/>
                <a:ext cx="196" cy="206"/>
              </a:xfrm>
              <a:custGeom>
                <a:avLst/>
                <a:gdLst>
                  <a:gd name="T0" fmla="*/ 21 w 100"/>
                  <a:gd name="T1" fmla="*/ 101 h 105"/>
                  <a:gd name="T2" fmla="*/ 27 w 100"/>
                  <a:gd name="T3" fmla="*/ 104 h 105"/>
                  <a:gd name="T4" fmla="*/ 36 w 100"/>
                  <a:gd name="T5" fmla="*/ 104 h 105"/>
                  <a:gd name="T6" fmla="*/ 47 w 100"/>
                  <a:gd name="T7" fmla="*/ 102 h 105"/>
                  <a:gd name="T8" fmla="*/ 55 w 100"/>
                  <a:gd name="T9" fmla="*/ 92 h 105"/>
                  <a:gd name="T10" fmla="*/ 59 w 100"/>
                  <a:gd name="T11" fmla="*/ 86 h 105"/>
                  <a:gd name="T12" fmla="*/ 66 w 100"/>
                  <a:gd name="T13" fmla="*/ 80 h 105"/>
                  <a:gd name="T14" fmla="*/ 73 w 100"/>
                  <a:gd name="T15" fmla="*/ 76 h 105"/>
                  <a:gd name="T16" fmla="*/ 90 w 100"/>
                  <a:gd name="T17" fmla="*/ 65 h 105"/>
                  <a:gd name="T18" fmla="*/ 90 w 100"/>
                  <a:gd name="T19" fmla="*/ 54 h 105"/>
                  <a:gd name="T20" fmla="*/ 96 w 100"/>
                  <a:gd name="T21" fmla="*/ 41 h 105"/>
                  <a:gd name="T22" fmla="*/ 93 w 100"/>
                  <a:gd name="T23" fmla="*/ 32 h 105"/>
                  <a:gd name="T24" fmla="*/ 98 w 100"/>
                  <a:gd name="T25" fmla="*/ 23 h 105"/>
                  <a:gd name="T26" fmla="*/ 94 w 100"/>
                  <a:gd name="T27" fmla="*/ 13 h 105"/>
                  <a:gd name="T28" fmla="*/ 86 w 100"/>
                  <a:gd name="T29" fmla="*/ 8 h 105"/>
                  <a:gd name="T30" fmla="*/ 85 w 100"/>
                  <a:gd name="T31" fmla="*/ 4 h 105"/>
                  <a:gd name="T32" fmla="*/ 81 w 100"/>
                  <a:gd name="T33" fmla="*/ 5 h 105"/>
                  <a:gd name="T34" fmla="*/ 76 w 100"/>
                  <a:gd name="T35" fmla="*/ 5 h 105"/>
                  <a:gd name="T36" fmla="*/ 76 w 100"/>
                  <a:gd name="T37" fmla="*/ 1 h 105"/>
                  <a:gd name="T38" fmla="*/ 59 w 100"/>
                  <a:gd name="T39" fmla="*/ 5 h 105"/>
                  <a:gd name="T40" fmla="*/ 54 w 100"/>
                  <a:gd name="T41" fmla="*/ 11 h 105"/>
                  <a:gd name="T42" fmla="*/ 52 w 100"/>
                  <a:gd name="T43" fmla="*/ 12 h 105"/>
                  <a:gd name="T44" fmla="*/ 52 w 100"/>
                  <a:gd name="T45" fmla="*/ 16 h 105"/>
                  <a:gd name="T46" fmla="*/ 54 w 100"/>
                  <a:gd name="T47" fmla="*/ 25 h 105"/>
                  <a:gd name="T48" fmla="*/ 57 w 100"/>
                  <a:gd name="T49" fmla="*/ 34 h 105"/>
                  <a:gd name="T50" fmla="*/ 66 w 100"/>
                  <a:gd name="T51" fmla="*/ 40 h 105"/>
                  <a:gd name="T52" fmla="*/ 71 w 100"/>
                  <a:gd name="T53" fmla="*/ 49 h 105"/>
                  <a:gd name="T54" fmla="*/ 64 w 100"/>
                  <a:gd name="T55" fmla="*/ 50 h 105"/>
                  <a:gd name="T56" fmla="*/ 59 w 100"/>
                  <a:gd name="T57" fmla="*/ 43 h 105"/>
                  <a:gd name="T58" fmla="*/ 49 w 100"/>
                  <a:gd name="T59" fmla="*/ 36 h 105"/>
                  <a:gd name="T60" fmla="*/ 44 w 100"/>
                  <a:gd name="T61" fmla="*/ 34 h 105"/>
                  <a:gd name="T62" fmla="*/ 34 w 100"/>
                  <a:gd name="T63" fmla="*/ 36 h 105"/>
                  <a:gd name="T64" fmla="*/ 31 w 100"/>
                  <a:gd name="T65" fmla="*/ 31 h 105"/>
                  <a:gd name="T66" fmla="*/ 25 w 100"/>
                  <a:gd name="T67" fmla="*/ 30 h 105"/>
                  <a:gd name="T68" fmla="*/ 19 w 100"/>
                  <a:gd name="T69" fmla="*/ 26 h 105"/>
                  <a:gd name="T70" fmla="*/ 19 w 100"/>
                  <a:gd name="T71" fmla="*/ 38 h 105"/>
                  <a:gd name="T72" fmla="*/ 19 w 100"/>
                  <a:gd name="T73" fmla="*/ 45 h 105"/>
                  <a:gd name="T74" fmla="*/ 0 w 100"/>
                  <a:gd name="T75" fmla="*/ 84 h 105"/>
                  <a:gd name="T76" fmla="*/ 6 w 100"/>
                  <a:gd name="T77" fmla="*/ 95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00" h="105">
                    <a:moveTo>
                      <a:pt x="12" y="102"/>
                    </a:moveTo>
                    <a:cubicBezTo>
                      <a:pt x="21" y="101"/>
                      <a:pt x="21" y="101"/>
                      <a:pt x="21" y="101"/>
                    </a:cubicBezTo>
                    <a:cubicBezTo>
                      <a:pt x="21" y="101"/>
                      <a:pt x="23" y="100"/>
                      <a:pt x="24" y="102"/>
                    </a:cubicBezTo>
                    <a:cubicBezTo>
                      <a:pt x="25" y="104"/>
                      <a:pt x="27" y="104"/>
                      <a:pt x="27" y="104"/>
                    </a:cubicBezTo>
                    <a:cubicBezTo>
                      <a:pt x="27" y="104"/>
                      <a:pt x="30" y="105"/>
                      <a:pt x="31" y="104"/>
                    </a:cubicBezTo>
                    <a:cubicBezTo>
                      <a:pt x="33" y="104"/>
                      <a:pt x="35" y="105"/>
                      <a:pt x="36" y="104"/>
                    </a:cubicBezTo>
                    <a:cubicBezTo>
                      <a:pt x="37" y="103"/>
                      <a:pt x="40" y="104"/>
                      <a:pt x="41" y="104"/>
                    </a:cubicBezTo>
                    <a:cubicBezTo>
                      <a:pt x="43" y="104"/>
                      <a:pt x="45" y="103"/>
                      <a:pt x="47" y="102"/>
                    </a:cubicBezTo>
                    <a:cubicBezTo>
                      <a:pt x="49" y="101"/>
                      <a:pt x="52" y="101"/>
                      <a:pt x="53" y="100"/>
                    </a:cubicBezTo>
                    <a:cubicBezTo>
                      <a:pt x="54" y="99"/>
                      <a:pt x="53" y="92"/>
                      <a:pt x="55" y="92"/>
                    </a:cubicBezTo>
                    <a:cubicBezTo>
                      <a:pt x="56" y="91"/>
                      <a:pt x="55" y="90"/>
                      <a:pt x="57" y="89"/>
                    </a:cubicBezTo>
                    <a:cubicBezTo>
                      <a:pt x="59" y="88"/>
                      <a:pt x="59" y="87"/>
                      <a:pt x="59" y="86"/>
                    </a:cubicBezTo>
                    <a:cubicBezTo>
                      <a:pt x="59" y="84"/>
                      <a:pt x="60" y="83"/>
                      <a:pt x="62" y="83"/>
                    </a:cubicBezTo>
                    <a:cubicBezTo>
                      <a:pt x="64" y="82"/>
                      <a:pt x="66" y="80"/>
                      <a:pt x="66" y="80"/>
                    </a:cubicBezTo>
                    <a:cubicBezTo>
                      <a:pt x="72" y="77"/>
                      <a:pt x="72" y="77"/>
                      <a:pt x="72" y="77"/>
                    </a:cubicBezTo>
                    <a:cubicBezTo>
                      <a:pt x="73" y="76"/>
                      <a:pt x="73" y="76"/>
                      <a:pt x="73" y="76"/>
                    </a:cubicBezTo>
                    <a:cubicBezTo>
                      <a:pt x="74" y="74"/>
                      <a:pt x="70" y="71"/>
                      <a:pt x="70" y="71"/>
                    </a:cubicBezTo>
                    <a:cubicBezTo>
                      <a:pt x="90" y="65"/>
                      <a:pt x="90" y="65"/>
                      <a:pt x="90" y="65"/>
                    </a:cubicBezTo>
                    <a:cubicBezTo>
                      <a:pt x="90" y="65"/>
                      <a:pt x="89" y="61"/>
                      <a:pt x="89" y="59"/>
                    </a:cubicBezTo>
                    <a:cubicBezTo>
                      <a:pt x="88" y="57"/>
                      <a:pt x="91" y="56"/>
                      <a:pt x="90" y="54"/>
                    </a:cubicBezTo>
                    <a:cubicBezTo>
                      <a:pt x="89" y="52"/>
                      <a:pt x="89" y="48"/>
                      <a:pt x="91" y="46"/>
                    </a:cubicBezTo>
                    <a:cubicBezTo>
                      <a:pt x="93" y="45"/>
                      <a:pt x="97" y="44"/>
                      <a:pt x="96" y="41"/>
                    </a:cubicBezTo>
                    <a:cubicBezTo>
                      <a:pt x="96" y="38"/>
                      <a:pt x="93" y="41"/>
                      <a:pt x="94" y="39"/>
                    </a:cubicBezTo>
                    <a:cubicBezTo>
                      <a:pt x="94" y="36"/>
                      <a:pt x="94" y="34"/>
                      <a:pt x="93" y="32"/>
                    </a:cubicBezTo>
                    <a:cubicBezTo>
                      <a:pt x="92" y="30"/>
                      <a:pt x="96" y="30"/>
                      <a:pt x="96" y="28"/>
                    </a:cubicBezTo>
                    <a:cubicBezTo>
                      <a:pt x="97" y="27"/>
                      <a:pt x="100" y="25"/>
                      <a:pt x="98" y="23"/>
                    </a:cubicBezTo>
                    <a:cubicBezTo>
                      <a:pt x="96" y="22"/>
                      <a:pt x="98" y="18"/>
                      <a:pt x="97" y="17"/>
                    </a:cubicBezTo>
                    <a:cubicBezTo>
                      <a:pt x="95" y="16"/>
                      <a:pt x="94" y="13"/>
                      <a:pt x="94" y="13"/>
                    </a:cubicBezTo>
                    <a:cubicBezTo>
                      <a:pt x="94" y="13"/>
                      <a:pt x="91" y="12"/>
                      <a:pt x="90" y="11"/>
                    </a:cubicBezTo>
                    <a:cubicBezTo>
                      <a:pt x="88" y="10"/>
                      <a:pt x="87" y="8"/>
                      <a:pt x="86" y="8"/>
                    </a:cubicBezTo>
                    <a:cubicBezTo>
                      <a:pt x="85" y="8"/>
                      <a:pt x="85" y="4"/>
                      <a:pt x="85" y="4"/>
                    </a:cubicBezTo>
                    <a:cubicBezTo>
                      <a:pt x="85" y="4"/>
                      <a:pt x="85" y="4"/>
                      <a:pt x="85" y="4"/>
                    </a:cubicBezTo>
                    <a:cubicBezTo>
                      <a:pt x="85" y="5"/>
                      <a:pt x="85" y="5"/>
                      <a:pt x="85" y="5"/>
                    </a:cubicBezTo>
                    <a:cubicBezTo>
                      <a:pt x="85" y="4"/>
                      <a:pt x="83" y="5"/>
                      <a:pt x="81" y="5"/>
                    </a:cubicBezTo>
                    <a:cubicBezTo>
                      <a:pt x="80" y="5"/>
                      <a:pt x="79" y="5"/>
                      <a:pt x="78" y="5"/>
                    </a:cubicBezTo>
                    <a:cubicBezTo>
                      <a:pt x="77" y="5"/>
                      <a:pt x="76" y="5"/>
                      <a:pt x="76" y="5"/>
                    </a:cubicBezTo>
                    <a:cubicBezTo>
                      <a:pt x="76" y="5"/>
                      <a:pt x="76" y="5"/>
                      <a:pt x="76" y="5"/>
                    </a:cubicBezTo>
                    <a:cubicBezTo>
                      <a:pt x="76" y="5"/>
                      <a:pt x="78" y="1"/>
                      <a:pt x="76" y="1"/>
                    </a:cubicBezTo>
                    <a:cubicBezTo>
                      <a:pt x="76" y="0"/>
                      <a:pt x="76" y="0"/>
                      <a:pt x="76" y="0"/>
                    </a:cubicBezTo>
                    <a:cubicBezTo>
                      <a:pt x="59" y="5"/>
                      <a:pt x="59" y="5"/>
                      <a:pt x="59" y="5"/>
                    </a:cubicBezTo>
                    <a:cubicBezTo>
                      <a:pt x="59" y="5"/>
                      <a:pt x="59" y="5"/>
                      <a:pt x="58" y="6"/>
                    </a:cubicBezTo>
                    <a:cubicBezTo>
                      <a:pt x="60" y="7"/>
                      <a:pt x="54" y="11"/>
                      <a:pt x="54" y="11"/>
                    </a:cubicBezTo>
                    <a:cubicBezTo>
                      <a:pt x="54" y="12"/>
                      <a:pt x="54" y="12"/>
                      <a:pt x="54" y="12"/>
                    </a:cubicBezTo>
                    <a:cubicBezTo>
                      <a:pt x="53" y="12"/>
                      <a:pt x="53" y="11"/>
                      <a:pt x="52" y="12"/>
                    </a:cubicBezTo>
                    <a:cubicBezTo>
                      <a:pt x="52" y="11"/>
                      <a:pt x="52" y="11"/>
                      <a:pt x="52" y="11"/>
                    </a:cubicBezTo>
                    <a:cubicBezTo>
                      <a:pt x="51" y="13"/>
                      <a:pt x="51" y="15"/>
                      <a:pt x="52" y="16"/>
                    </a:cubicBezTo>
                    <a:cubicBezTo>
                      <a:pt x="52" y="18"/>
                      <a:pt x="53" y="17"/>
                      <a:pt x="53" y="19"/>
                    </a:cubicBezTo>
                    <a:cubicBezTo>
                      <a:pt x="53" y="22"/>
                      <a:pt x="55" y="24"/>
                      <a:pt x="54" y="25"/>
                    </a:cubicBezTo>
                    <a:cubicBezTo>
                      <a:pt x="54" y="27"/>
                      <a:pt x="53" y="28"/>
                      <a:pt x="53" y="30"/>
                    </a:cubicBezTo>
                    <a:cubicBezTo>
                      <a:pt x="53" y="31"/>
                      <a:pt x="55" y="33"/>
                      <a:pt x="57" y="34"/>
                    </a:cubicBezTo>
                    <a:cubicBezTo>
                      <a:pt x="59" y="36"/>
                      <a:pt x="61" y="35"/>
                      <a:pt x="63" y="38"/>
                    </a:cubicBezTo>
                    <a:cubicBezTo>
                      <a:pt x="65" y="41"/>
                      <a:pt x="64" y="40"/>
                      <a:pt x="66" y="40"/>
                    </a:cubicBezTo>
                    <a:cubicBezTo>
                      <a:pt x="68" y="40"/>
                      <a:pt x="71" y="39"/>
                      <a:pt x="71" y="39"/>
                    </a:cubicBezTo>
                    <a:cubicBezTo>
                      <a:pt x="71" y="49"/>
                      <a:pt x="71" y="49"/>
                      <a:pt x="71" y="49"/>
                    </a:cubicBezTo>
                    <a:cubicBezTo>
                      <a:pt x="67" y="48"/>
                      <a:pt x="67" y="48"/>
                      <a:pt x="67" y="48"/>
                    </a:cubicBezTo>
                    <a:cubicBezTo>
                      <a:pt x="67" y="48"/>
                      <a:pt x="65" y="48"/>
                      <a:pt x="64" y="50"/>
                    </a:cubicBezTo>
                    <a:cubicBezTo>
                      <a:pt x="63" y="51"/>
                      <a:pt x="59" y="51"/>
                      <a:pt x="59" y="49"/>
                    </a:cubicBezTo>
                    <a:cubicBezTo>
                      <a:pt x="59" y="47"/>
                      <a:pt x="60" y="45"/>
                      <a:pt x="59" y="43"/>
                    </a:cubicBezTo>
                    <a:cubicBezTo>
                      <a:pt x="58" y="41"/>
                      <a:pt x="54" y="43"/>
                      <a:pt x="53" y="40"/>
                    </a:cubicBezTo>
                    <a:cubicBezTo>
                      <a:pt x="52" y="38"/>
                      <a:pt x="49" y="38"/>
                      <a:pt x="49" y="36"/>
                    </a:cubicBezTo>
                    <a:cubicBezTo>
                      <a:pt x="49" y="34"/>
                      <a:pt x="49" y="33"/>
                      <a:pt x="48" y="33"/>
                    </a:cubicBezTo>
                    <a:cubicBezTo>
                      <a:pt x="46" y="33"/>
                      <a:pt x="45" y="32"/>
                      <a:pt x="44" y="34"/>
                    </a:cubicBezTo>
                    <a:cubicBezTo>
                      <a:pt x="43" y="36"/>
                      <a:pt x="43" y="36"/>
                      <a:pt x="40" y="36"/>
                    </a:cubicBezTo>
                    <a:cubicBezTo>
                      <a:pt x="34" y="36"/>
                      <a:pt x="34" y="36"/>
                      <a:pt x="34" y="36"/>
                    </a:cubicBezTo>
                    <a:cubicBezTo>
                      <a:pt x="32" y="36"/>
                      <a:pt x="31" y="34"/>
                      <a:pt x="31" y="34"/>
                    </a:cubicBezTo>
                    <a:cubicBezTo>
                      <a:pt x="31" y="34"/>
                      <a:pt x="31" y="33"/>
                      <a:pt x="31" y="31"/>
                    </a:cubicBezTo>
                    <a:cubicBezTo>
                      <a:pt x="31" y="29"/>
                      <a:pt x="30" y="28"/>
                      <a:pt x="29" y="30"/>
                    </a:cubicBezTo>
                    <a:cubicBezTo>
                      <a:pt x="27" y="32"/>
                      <a:pt x="25" y="32"/>
                      <a:pt x="25" y="30"/>
                    </a:cubicBezTo>
                    <a:cubicBezTo>
                      <a:pt x="25" y="28"/>
                      <a:pt x="24" y="25"/>
                      <a:pt x="24" y="25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19" y="26"/>
                      <a:pt x="20" y="30"/>
                      <a:pt x="20" y="33"/>
                    </a:cubicBezTo>
                    <a:cubicBezTo>
                      <a:pt x="20" y="35"/>
                      <a:pt x="18" y="36"/>
                      <a:pt x="19" y="38"/>
                    </a:cubicBezTo>
                    <a:cubicBezTo>
                      <a:pt x="19" y="39"/>
                      <a:pt x="19" y="40"/>
                      <a:pt x="19" y="42"/>
                    </a:cubicBezTo>
                    <a:cubicBezTo>
                      <a:pt x="19" y="44"/>
                      <a:pt x="19" y="45"/>
                      <a:pt x="19" y="45"/>
                    </a:cubicBezTo>
                    <a:cubicBezTo>
                      <a:pt x="0" y="45"/>
                      <a:pt x="0" y="45"/>
                      <a:pt x="0" y="45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1" y="85"/>
                      <a:pt x="2" y="89"/>
                    </a:cubicBezTo>
                    <a:cubicBezTo>
                      <a:pt x="3" y="93"/>
                      <a:pt x="2" y="91"/>
                      <a:pt x="6" y="95"/>
                    </a:cubicBezTo>
                    <a:cubicBezTo>
                      <a:pt x="10" y="98"/>
                      <a:pt x="7" y="102"/>
                      <a:pt x="12" y="102"/>
                    </a:cubicBez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89" name="Freeform 163">
                <a:extLst>
                  <a:ext uri="{FF2B5EF4-FFF2-40B4-BE49-F238E27FC236}">
                    <a16:creationId xmlns:a16="http://schemas.microsoft.com/office/drawing/2014/main" id="{71AB048D-F0AE-67DB-F5C0-534902E2A18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488" y="2429"/>
                <a:ext cx="196" cy="206"/>
              </a:xfrm>
              <a:custGeom>
                <a:avLst/>
                <a:gdLst>
                  <a:gd name="T0" fmla="*/ 21 w 100"/>
                  <a:gd name="T1" fmla="*/ 101 h 105"/>
                  <a:gd name="T2" fmla="*/ 27 w 100"/>
                  <a:gd name="T3" fmla="*/ 104 h 105"/>
                  <a:gd name="T4" fmla="*/ 36 w 100"/>
                  <a:gd name="T5" fmla="*/ 104 h 105"/>
                  <a:gd name="T6" fmla="*/ 47 w 100"/>
                  <a:gd name="T7" fmla="*/ 102 h 105"/>
                  <a:gd name="T8" fmla="*/ 55 w 100"/>
                  <a:gd name="T9" fmla="*/ 92 h 105"/>
                  <a:gd name="T10" fmla="*/ 59 w 100"/>
                  <a:gd name="T11" fmla="*/ 86 h 105"/>
                  <a:gd name="T12" fmla="*/ 66 w 100"/>
                  <a:gd name="T13" fmla="*/ 80 h 105"/>
                  <a:gd name="T14" fmla="*/ 73 w 100"/>
                  <a:gd name="T15" fmla="*/ 76 h 105"/>
                  <a:gd name="T16" fmla="*/ 90 w 100"/>
                  <a:gd name="T17" fmla="*/ 65 h 105"/>
                  <a:gd name="T18" fmla="*/ 90 w 100"/>
                  <a:gd name="T19" fmla="*/ 54 h 105"/>
                  <a:gd name="T20" fmla="*/ 96 w 100"/>
                  <a:gd name="T21" fmla="*/ 41 h 105"/>
                  <a:gd name="T22" fmla="*/ 93 w 100"/>
                  <a:gd name="T23" fmla="*/ 32 h 105"/>
                  <a:gd name="T24" fmla="*/ 98 w 100"/>
                  <a:gd name="T25" fmla="*/ 23 h 105"/>
                  <a:gd name="T26" fmla="*/ 94 w 100"/>
                  <a:gd name="T27" fmla="*/ 13 h 105"/>
                  <a:gd name="T28" fmla="*/ 86 w 100"/>
                  <a:gd name="T29" fmla="*/ 8 h 105"/>
                  <a:gd name="T30" fmla="*/ 85 w 100"/>
                  <a:gd name="T31" fmla="*/ 4 h 105"/>
                  <a:gd name="T32" fmla="*/ 81 w 100"/>
                  <a:gd name="T33" fmla="*/ 5 h 105"/>
                  <a:gd name="T34" fmla="*/ 76 w 100"/>
                  <a:gd name="T35" fmla="*/ 5 h 105"/>
                  <a:gd name="T36" fmla="*/ 76 w 100"/>
                  <a:gd name="T37" fmla="*/ 1 h 105"/>
                  <a:gd name="T38" fmla="*/ 59 w 100"/>
                  <a:gd name="T39" fmla="*/ 5 h 105"/>
                  <a:gd name="T40" fmla="*/ 54 w 100"/>
                  <a:gd name="T41" fmla="*/ 11 h 105"/>
                  <a:gd name="T42" fmla="*/ 52 w 100"/>
                  <a:gd name="T43" fmla="*/ 12 h 105"/>
                  <a:gd name="T44" fmla="*/ 52 w 100"/>
                  <a:gd name="T45" fmla="*/ 16 h 105"/>
                  <a:gd name="T46" fmla="*/ 54 w 100"/>
                  <a:gd name="T47" fmla="*/ 25 h 105"/>
                  <a:gd name="T48" fmla="*/ 57 w 100"/>
                  <a:gd name="T49" fmla="*/ 34 h 105"/>
                  <a:gd name="T50" fmla="*/ 66 w 100"/>
                  <a:gd name="T51" fmla="*/ 40 h 105"/>
                  <a:gd name="T52" fmla="*/ 71 w 100"/>
                  <a:gd name="T53" fmla="*/ 49 h 105"/>
                  <a:gd name="T54" fmla="*/ 64 w 100"/>
                  <a:gd name="T55" fmla="*/ 50 h 105"/>
                  <a:gd name="T56" fmla="*/ 59 w 100"/>
                  <a:gd name="T57" fmla="*/ 43 h 105"/>
                  <a:gd name="T58" fmla="*/ 49 w 100"/>
                  <a:gd name="T59" fmla="*/ 36 h 105"/>
                  <a:gd name="T60" fmla="*/ 44 w 100"/>
                  <a:gd name="T61" fmla="*/ 34 h 105"/>
                  <a:gd name="T62" fmla="*/ 34 w 100"/>
                  <a:gd name="T63" fmla="*/ 36 h 105"/>
                  <a:gd name="T64" fmla="*/ 31 w 100"/>
                  <a:gd name="T65" fmla="*/ 31 h 105"/>
                  <a:gd name="T66" fmla="*/ 25 w 100"/>
                  <a:gd name="T67" fmla="*/ 30 h 105"/>
                  <a:gd name="T68" fmla="*/ 19 w 100"/>
                  <a:gd name="T69" fmla="*/ 26 h 105"/>
                  <a:gd name="T70" fmla="*/ 19 w 100"/>
                  <a:gd name="T71" fmla="*/ 38 h 105"/>
                  <a:gd name="T72" fmla="*/ 19 w 100"/>
                  <a:gd name="T73" fmla="*/ 45 h 105"/>
                  <a:gd name="T74" fmla="*/ 0 w 100"/>
                  <a:gd name="T75" fmla="*/ 84 h 105"/>
                  <a:gd name="T76" fmla="*/ 6 w 100"/>
                  <a:gd name="T77" fmla="*/ 95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00" h="105">
                    <a:moveTo>
                      <a:pt x="12" y="102"/>
                    </a:moveTo>
                    <a:cubicBezTo>
                      <a:pt x="21" y="101"/>
                      <a:pt x="21" y="101"/>
                      <a:pt x="21" y="101"/>
                    </a:cubicBezTo>
                    <a:cubicBezTo>
                      <a:pt x="21" y="101"/>
                      <a:pt x="23" y="100"/>
                      <a:pt x="24" y="102"/>
                    </a:cubicBezTo>
                    <a:cubicBezTo>
                      <a:pt x="25" y="104"/>
                      <a:pt x="27" y="104"/>
                      <a:pt x="27" y="104"/>
                    </a:cubicBezTo>
                    <a:cubicBezTo>
                      <a:pt x="27" y="104"/>
                      <a:pt x="30" y="105"/>
                      <a:pt x="31" y="104"/>
                    </a:cubicBezTo>
                    <a:cubicBezTo>
                      <a:pt x="33" y="104"/>
                      <a:pt x="35" y="105"/>
                      <a:pt x="36" y="104"/>
                    </a:cubicBezTo>
                    <a:cubicBezTo>
                      <a:pt x="37" y="103"/>
                      <a:pt x="40" y="104"/>
                      <a:pt x="41" y="104"/>
                    </a:cubicBezTo>
                    <a:cubicBezTo>
                      <a:pt x="43" y="104"/>
                      <a:pt x="45" y="103"/>
                      <a:pt x="47" y="102"/>
                    </a:cubicBezTo>
                    <a:cubicBezTo>
                      <a:pt x="49" y="101"/>
                      <a:pt x="52" y="101"/>
                      <a:pt x="53" y="100"/>
                    </a:cubicBezTo>
                    <a:cubicBezTo>
                      <a:pt x="54" y="99"/>
                      <a:pt x="53" y="92"/>
                      <a:pt x="55" y="92"/>
                    </a:cubicBezTo>
                    <a:cubicBezTo>
                      <a:pt x="56" y="91"/>
                      <a:pt x="55" y="90"/>
                      <a:pt x="57" y="89"/>
                    </a:cubicBezTo>
                    <a:cubicBezTo>
                      <a:pt x="59" y="88"/>
                      <a:pt x="59" y="87"/>
                      <a:pt x="59" y="86"/>
                    </a:cubicBezTo>
                    <a:cubicBezTo>
                      <a:pt x="59" y="84"/>
                      <a:pt x="60" y="83"/>
                      <a:pt x="62" y="83"/>
                    </a:cubicBezTo>
                    <a:cubicBezTo>
                      <a:pt x="64" y="82"/>
                      <a:pt x="66" y="80"/>
                      <a:pt x="66" y="80"/>
                    </a:cubicBezTo>
                    <a:cubicBezTo>
                      <a:pt x="72" y="77"/>
                      <a:pt x="72" y="77"/>
                      <a:pt x="72" y="77"/>
                    </a:cubicBezTo>
                    <a:cubicBezTo>
                      <a:pt x="73" y="76"/>
                      <a:pt x="73" y="76"/>
                      <a:pt x="73" y="76"/>
                    </a:cubicBezTo>
                    <a:cubicBezTo>
                      <a:pt x="74" y="74"/>
                      <a:pt x="70" y="71"/>
                      <a:pt x="70" y="71"/>
                    </a:cubicBezTo>
                    <a:cubicBezTo>
                      <a:pt x="90" y="65"/>
                      <a:pt x="90" y="65"/>
                      <a:pt x="90" y="65"/>
                    </a:cubicBezTo>
                    <a:cubicBezTo>
                      <a:pt x="90" y="65"/>
                      <a:pt x="89" y="61"/>
                      <a:pt x="89" y="59"/>
                    </a:cubicBezTo>
                    <a:cubicBezTo>
                      <a:pt x="88" y="57"/>
                      <a:pt x="91" y="56"/>
                      <a:pt x="90" y="54"/>
                    </a:cubicBezTo>
                    <a:cubicBezTo>
                      <a:pt x="89" y="52"/>
                      <a:pt x="89" y="48"/>
                      <a:pt x="91" y="46"/>
                    </a:cubicBezTo>
                    <a:cubicBezTo>
                      <a:pt x="93" y="45"/>
                      <a:pt x="97" y="44"/>
                      <a:pt x="96" y="41"/>
                    </a:cubicBezTo>
                    <a:cubicBezTo>
                      <a:pt x="96" y="38"/>
                      <a:pt x="93" y="41"/>
                      <a:pt x="94" y="39"/>
                    </a:cubicBezTo>
                    <a:cubicBezTo>
                      <a:pt x="94" y="36"/>
                      <a:pt x="94" y="34"/>
                      <a:pt x="93" y="32"/>
                    </a:cubicBezTo>
                    <a:cubicBezTo>
                      <a:pt x="92" y="30"/>
                      <a:pt x="96" y="30"/>
                      <a:pt x="96" y="28"/>
                    </a:cubicBezTo>
                    <a:cubicBezTo>
                      <a:pt x="97" y="27"/>
                      <a:pt x="100" y="25"/>
                      <a:pt x="98" y="23"/>
                    </a:cubicBezTo>
                    <a:cubicBezTo>
                      <a:pt x="96" y="22"/>
                      <a:pt x="98" y="18"/>
                      <a:pt x="97" y="17"/>
                    </a:cubicBezTo>
                    <a:cubicBezTo>
                      <a:pt x="95" y="16"/>
                      <a:pt x="94" y="13"/>
                      <a:pt x="94" y="13"/>
                    </a:cubicBezTo>
                    <a:cubicBezTo>
                      <a:pt x="94" y="13"/>
                      <a:pt x="91" y="12"/>
                      <a:pt x="90" y="11"/>
                    </a:cubicBezTo>
                    <a:cubicBezTo>
                      <a:pt x="88" y="10"/>
                      <a:pt x="87" y="8"/>
                      <a:pt x="86" y="8"/>
                    </a:cubicBezTo>
                    <a:cubicBezTo>
                      <a:pt x="85" y="8"/>
                      <a:pt x="85" y="4"/>
                      <a:pt x="85" y="4"/>
                    </a:cubicBezTo>
                    <a:cubicBezTo>
                      <a:pt x="85" y="4"/>
                      <a:pt x="85" y="4"/>
                      <a:pt x="85" y="4"/>
                    </a:cubicBezTo>
                    <a:cubicBezTo>
                      <a:pt x="85" y="5"/>
                      <a:pt x="85" y="5"/>
                      <a:pt x="85" y="5"/>
                    </a:cubicBezTo>
                    <a:cubicBezTo>
                      <a:pt x="85" y="4"/>
                      <a:pt x="83" y="5"/>
                      <a:pt x="81" y="5"/>
                    </a:cubicBezTo>
                    <a:cubicBezTo>
                      <a:pt x="80" y="5"/>
                      <a:pt x="79" y="5"/>
                      <a:pt x="78" y="5"/>
                    </a:cubicBezTo>
                    <a:cubicBezTo>
                      <a:pt x="77" y="5"/>
                      <a:pt x="76" y="5"/>
                      <a:pt x="76" y="5"/>
                    </a:cubicBezTo>
                    <a:cubicBezTo>
                      <a:pt x="76" y="5"/>
                      <a:pt x="76" y="5"/>
                      <a:pt x="76" y="5"/>
                    </a:cubicBezTo>
                    <a:cubicBezTo>
                      <a:pt x="76" y="5"/>
                      <a:pt x="78" y="1"/>
                      <a:pt x="76" y="1"/>
                    </a:cubicBezTo>
                    <a:cubicBezTo>
                      <a:pt x="76" y="0"/>
                      <a:pt x="76" y="0"/>
                      <a:pt x="76" y="0"/>
                    </a:cubicBezTo>
                    <a:cubicBezTo>
                      <a:pt x="59" y="5"/>
                      <a:pt x="59" y="5"/>
                      <a:pt x="59" y="5"/>
                    </a:cubicBezTo>
                    <a:cubicBezTo>
                      <a:pt x="59" y="5"/>
                      <a:pt x="59" y="5"/>
                      <a:pt x="58" y="6"/>
                    </a:cubicBezTo>
                    <a:cubicBezTo>
                      <a:pt x="60" y="7"/>
                      <a:pt x="54" y="11"/>
                      <a:pt x="54" y="11"/>
                    </a:cubicBezTo>
                    <a:cubicBezTo>
                      <a:pt x="54" y="12"/>
                      <a:pt x="54" y="12"/>
                      <a:pt x="54" y="12"/>
                    </a:cubicBezTo>
                    <a:cubicBezTo>
                      <a:pt x="53" y="12"/>
                      <a:pt x="53" y="11"/>
                      <a:pt x="52" y="12"/>
                    </a:cubicBezTo>
                    <a:cubicBezTo>
                      <a:pt x="52" y="11"/>
                      <a:pt x="52" y="11"/>
                      <a:pt x="52" y="11"/>
                    </a:cubicBezTo>
                    <a:cubicBezTo>
                      <a:pt x="51" y="13"/>
                      <a:pt x="51" y="15"/>
                      <a:pt x="52" y="16"/>
                    </a:cubicBezTo>
                    <a:cubicBezTo>
                      <a:pt x="52" y="18"/>
                      <a:pt x="53" y="17"/>
                      <a:pt x="53" y="19"/>
                    </a:cubicBezTo>
                    <a:cubicBezTo>
                      <a:pt x="53" y="22"/>
                      <a:pt x="55" y="24"/>
                      <a:pt x="54" y="25"/>
                    </a:cubicBezTo>
                    <a:cubicBezTo>
                      <a:pt x="54" y="27"/>
                      <a:pt x="53" y="28"/>
                      <a:pt x="53" y="30"/>
                    </a:cubicBezTo>
                    <a:cubicBezTo>
                      <a:pt x="53" y="31"/>
                      <a:pt x="55" y="33"/>
                      <a:pt x="57" y="34"/>
                    </a:cubicBezTo>
                    <a:cubicBezTo>
                      <a:pt x="59" y="36"/>
                      <a:pt x="61" y="35"/>
                      <a:pt x="63" y="38"/>
                    </a:cubicBezTo>
                    <a:cubicBezTo>
                      <a:pt x="65" y="41"/>
                      <a:pt x="64" y="40"/>
                      <a:pt x="66" y="40"/>
                    </a:cubicBezTo>
                    <a:cubicBezTo>
                      <a:pt x="68" y="40"/>
                      <a:pt x="71" y="39"/>
                      <a:pt x="71" y="39"/>
                    </a:cubicBezTo>
                    <a:cubicBezTo>
                      <a:pt x="71" y="49"/>
                      <a:pt x="71" y="49"/>
                      <a:pt x="71" y="49"/>
                    </a:cubicBezTo>
                    <a:cubicBezTo>
                      <a:pt x="67" y="48"/>
                      <a:pt x="67" y="48"/>
                      <a:pt x="67" y="48"/>
                    </a:cubicBezTo>
                    <a:cubicBezTo>
                      <a:pt x="67" y="48"/>
                      <a:pt x="65" y="48"/>
                      <a:pt x="64" y="50"/>
                    </a:cubicBezTo>
                    <a:cubicBezTo>
                      <a:pt x="63" y="51"/>
                      <a:pt x="59" y="51"/>
                      <a:pt x="59" y="49"/>
                    </a:cubicBezTo>
                    <a:cubicBezTo>
                      <a:pt x="59" y="47"/>
                      <a:pt x="60" y="45"/>
                      <a:pt x="59" y="43"/>
                    </a:cubicBezTo>
                    <a:cubicBezTo>
                      <a:pt x="58" y="41"/>
                      <a:pt x="54" y="43"/>
                      <a:pt x="53" y="40"/>
                    </a:cubicBezTo>
                    <a:cubicBezTo>
                      <a:pt x="52" y="38"/>
                      <a:pt x="49" y="38"/>
                      <a:pt x="49" y="36"/>
                    </a:cubicBezTo>
                    <a:cubicBezTo>
                      <a:pt x="49" y="34"/>
                      <a:pt x="49" y="33"/>
                      <a:pt x="48" y="33"/>
                    </a:cubicBezTo>
                    <a:cubicBezTo>
                      <a:pt x="46" y="33"/>
                      <a:pt x="45" y="32"/>
                      <a:pt x="44" y="34"/>
                    </a:cubicBezTo>
                    <a:cubicBezTo>
                      <a:pt x="43" y="36"/>
                      <a:pt x="43" y="36"/>
                      <a:pt x="40" y="36"/>
                    </a:cubicBezTo>
                    <a:cubicBezTo>
                      <a:pt x="34" y="36"/>
                      <a:pt x="34" y="36"/>
                      <a:pt x="34" y="36"/>
                    </a:cubicBezTo>
                    <a:cubicBezTo>
                      <a:pt x="32" y="36"/>
                      <a:pt x="31" y="34"/>
                      <a:pt x="31" y="34"/>
                    </a:cubicBezTo>
                    <a:cubicBezTo>
                      <a:pt x="31" y="34"/>
                      <a:pt x="31" y="33"/>
                      <a:pt x="31" y="31"/>
                    </a:cubicBezTo>
                    <a:cubicBezTo>
                      <a:pt x="31" y="29"/>
                      <a:pt x="30" y="28"/>
                      <a:pt x="29" y="30"/>
                    </a:cubicBezTo>
                    <a:cubicBezTo>
                      <a:pt x="27" y="32"/>
                      <a:pt x="25" y="32"/>
                      <a:pt x="25" y="30"/>
                    </a:cubicBezTo>
                    <a:cubicBezTo>
                      <a:pt x="25" y="28"/>
                      <a:pt x="24" y="25"/>
                      <a:pt x="24" y="25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19" y="26"/>
                      <a:pt x="20" y="30"/>
                      <a:pt x="20" y="33"/>
                    </a:cubicBezTo>
                    <a:cubicBezTo>
                      <a:pt x="20" y="35"/>
                      <a:pt x="18" y="36"/>
                      <a:pt x="19" y="38"/>
                    </a:cubicBezTo>
                    <a:cubicBezTo>
                      <a:pt x="19" y="39"/>
                      <a:pt x="19" y="40"/>
                      <a:pt x="19" y="42"/>
                    </a:cubicBezTo>
                    <a:cubicBezTo>
                      <a:pt x="19" y="44"/>
                      <a:pt x="19" y="45"/>
                      <a:pt x="19" y="45"/>
                    </a:cubicBezTo>
                    <a:cubicBezTo>
                      <a:pt x="0" y="45"/>
                      <a:pt x="0" y="45"/>
                      <a:pt x="0" y="45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1" y="85"/>
                      <a:pt x="2" y="89"/>
                    </a:cubicBezTo>
                    <a:cubicBezTo>
                      <a:pt x="3" y="93"/>
                      <a:pt x="2" y="91"/>
                      <a:pt x="6" y="95"/>
                    </a:cubicBezTo>
                    <a:cubicBezTo>
                      <a:pt x="10" y="98"/>
                      <a:pt x="7" y="102"/>
                      <a:pt x="12" y="102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90" name="Freeform 164">
                <a:extLst>
                  <a:ext uri="{FF2B5EF4-FFF2-40B4-BE49-F238E27FC236}">
                    <a16:creationId xmlns:a16="http://schemas.microsoft.com/office/drawing/2014/main" id="{4A06589F-7D78-F17D-2A3F-03BD368A07E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319" y="2133"/>
                <a:ext cx="334" cy="396"/>
              </a:xfrm>
              <a:custGeom>
                <a:avLst/>
                <a:gdLst>
                  <a:gd name="T0" fmla="*/ 4 w 170"/>
                  <a:gd name="T1" fmla="*/ 122 h 202"/>
                  <a:gd name="T2" fmla="*/ 18 w 170"/>
                  <a:gd name="T3" fmla="*/ 120 h 202"/>
                  <a:gd name="T4" fmla="*/ 48 w 170"/>
                  <a:gd name="T5" fmla="*/ 126 h 202"/>
                  <a:gd name="T6" fmla="*/ 52 w 170"/>
                  <a:gd name="T7" fmla="*/ 143 h 202"/>
                  <a:gd name="T8" fmla="*/ 66 w 170"/>
                  <a:gd name="T9" fmla="*/ 141 h 202"/>
                  <a:gd name="T10" fmla="*/ 76 w 170"/>
                  <a:gd name="T11" fmla="*/ 135 h 202"/>
                  <a:gd name="T12" fmla="*/ 85 w 170"/>
                  <a:gd name="T13" fmla="*/ 145 h 202"/>
                  <a:gd name="T14" fmla="*/ 89 w 170"/>
                  <a:gd name="T15" fmla="*/ 161 h 202"/>
                  <a:gd name="T16" fmla="*/ 91 w 170"/>
                  <a:gd name="T17" fmla="*/ 177 h 202"/>
                  <a:gd name="T18" fmla="*/ 105 w 170"/>
                  <a:gd name="T19" fmla="*/ 177 h 202"/>
                  <a:gd name="T20" fmla="*/ 115 w 170"/>
                  <a:gd name="T21" fmla="*/ 181 h 202"/>
                  <a:gd name="T22" fmla="*/ 120 w 170"/>
                  <a:gd name="T23" fmla="*/ 187 h 202"/>
                  <a:gd name="T24" fmla="*/ 134 w 170"/>
                  <a:gd name="T25" fmla="*/ 184 h 202"/>
                  <a:gd name="T26" fmla="*/ 145 w 170"/>
                  <a:gd name="T27" fmla="*/ 194 h 202"/>
                  <a:gd name="T28" fmla="*/ 153 w 170"/>
                  <a:gd name="T29" fmla="*/ 199 h 202"/>
                  <a:gd name="T30" fmla="*/ 152 w 170"/>
                  <a:gd name="T31" fmla="*/ 191 h 202"/>
                  <a:gd name="T32" fmla="*/ 139 w 170"/>
                  <a:gd name="T33" fmla="*/ 181 h 202"/>
                  <a:gd name="T34" fmla="*/ 138 w 170"/>
                  <a:gd name="T35" fmla="*/ 167 h 202"/>
                  <a:gd name="T36" fmla="*/ 143 w 170"/>
                  <a:gd name="T37" fmla="*/ 156 h 202"/>
                  <a:gd name="T38" fmla="*/ 162 w 170"/>
                  <a:gd name="T39" fmla="*/ 151 h 202"/>
                  <a:gd name="T40" fmla="*/ 159 w 170"/>
                  <a:gd name="T41" fmla="*/ 142 h 202"/>
                  <a:gd name="T42" fmla="*/ 152 w 170"/>
                  <a:gd name="T43" fmla="*/ 136 h 202"/>
                  <a:gd name="T44" fmla="*/ 147 w 170"/>
                  <a:gd name="T45" fmla="*/ 114 h 202"/>
                  <a:gd name="T46" fmla="*/ 147 w 170"/>
                  <a:gd name="T47" fmla="*/ 99 h 202"/>
                  <a:gd name="T48" fmla="*/ 143 w 170"/>
                  <a:gd name="T49" fmla="*/ 92 h 202"/>
                  <a:gd name="T50" fmla="*/ 144 w 170"/>
                  <a:gd name="T51" fmla="*/ 89 h 202"/>
                  <a:gd name="T52" fmla="*/ 148 w 170"/>
                  <a:gd name="T53" fmla="*/ 82 h 202"/>
                  <a:gd name="T54" fmla="*/ 148 w 170"/>
                  <a:gd name="T55" fmla="*/ 73 h 202"/>
                  <a:gd name="T56" fmla="*/ 148 w 170"/>
                  <a:gd name="T57" fmla="*/ 70 h 202"/>
                  <a:gd name="T58" fmla="*/ 151 w 170"/>
                  <a:gd name="T59" fmla="*/ 67 h 202"/>
                  <a:gd name="T60" fmla="*/ 158 w 170"/>
                  <a:gd name="T61" fmla="*/ 53 h 202"/>
                  <a:gd name="T62" fmla="*/ 165 w 170"/>
                  <a:gd name="T63" fmla="*/ 45 h 202"/>
                  <a:gd name="T64" fmla="*/ 165 w 170"/>
                  <a:gd name="T65" fmla="*/ 35 h 202"/>
                  <a:gd name="T66" fmla="*/ 169 w 170"/>
                  <a:gd name="T67" fmla="*/ 21 h 202"/>
                  <a:gd name="T68" fmla="*/ 156 w 170"/>
                  <a:gd name="T69" fmla="*/ 15 h 202"/>
                  <a:gd name="T70" fmla="*/ 145 w 170"/>
                  <a:gd name="T71" fmla="*/ 10 h 202"/>
                  <a:gd name="T72" fmla="*/ 134 w 170"/>
                  <a:gd name="T73" fmla="*/ 6 h 202"/>
                  <a:gd name="T74" fmla="*/ 123 w 170"/>
                  <a:gd name="T75" fmla="*/ 0 h 202"/>
                  <a:gd name="T76" fmla="*/ 109 w 170"/>
                  <a:gd name="T77" fmla="*/ 3 h 202"/>
                  <a:gd name="T78" fmla="*/ 97 w 170"/>
                  <a:gd name="T79" fmla="*/ 5 h 202"/>
                  <a:gd name="T80" fmla="*/ 84 w 170"/>
                  <a:gd name="T81" fmla="*/ 8 h 202"/>
                  <a:gd name="T82" fmla="*/ 65 w 170"/>
                  <a:gd name="T83" fmla="*/ 2 h 202"/>
                  <a:gd name="T84" fmla="*/ 56 w 170"/>
                  <a:gd name="T85" fmla="*/ 20 h 202"/>
                  <a:gd name="T86" fmla="*/ 53 w 170"/>
                  <a:gd name="T87" fmla="*/ 32 h 202"/>
                  <a:gd name="T88" fmla="*/ 50 w 170"/>
                  <a:gd name="T89" fmla="*/ 43 h 202"/>
                  <a:gd name="T90" fmla="*/ 51 w 170"/>
                  <a:gd name="T91" fmla="*/ 55 h 202"/>
                  <a:gd name="T92" fmla="*/ 47 w 170"/>
                  <a:gd name="T93" fmla="*/ 67 h 202"/>
                  <a:gd name="T94" fmla="*/ 44 w 170"/>
                  <a:gd name="T95" fmla="*/ 74 h 202"/>
                  <a:gd name="T96" fmla="*/ 41 w 170"/>
                  <a:gd name="T97" fmla="*/ 84 h 202"/>
                  <a:gd name="T98" fmla="*/ 40 w 170"/>
                  <a:gd name="T99" fmla="*/ 93 h 202"/>
                  <a:gd name="T100" fmla="*/ 36 w 170"/>
                  <a:gd name="T101" fmla="*/ 103 h 202"/>
                  <a:gd name="T102" fmla="*/ 25 w 170"/>
                  <a:gd name="T103" fmla="*/ 109 h 202"/>
                  <a:gd name="T104" fmla="*/ 20 w 170"/>
                  <a:gd name="T105" fmla="*/ 102 h 202"/>
                  <a:gd name="T106" fmla="*/ 11 w 170"/>
                  <a:gd name="T107" fmla="*/ 105 h 202"/>
                  <a:gd name="T108" fmla="*/ 5 w 170"/>
                  <a:gd name="T109" fmla="*/ 113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70" h="202">
                    <a:moveTo>
                      <a:pt x="2" y="114"/>
                    </a:moveTo>
                    <a:cubicBezTo>
                      <a:pt x="3" y="117"/>
                      <a:pt x="0" y="116"/>
                      <a:pt x="1" y="119"/>
                    </a:cubicBezTo>
                    <a:cubicBezTo>
                      <a:pt x="1" y="120"/>
                      <a:pt x="3" y="121"/>
                      <a:pt x="4" y="122"/>
                    </a:cubicBezTo>
                    <a:cubicBezTo>
                      <a:pt x="4" y="123"/>
                      <a:pt x="4" y="124"/>
                      <a:pt x="4" y="126"/>
                    </a:cubicBezTo>
                    <a:cubicBezTo>
                      <a:pt x="4" y="126"/>
                      <a:pt x="7" y="125"/>
                      <a:pt x="9" y="123"/>
                    </a:cubicBezTo>
                    <a:cubicBezTo>
                      <a:pt x="11" y="121"/>
                      <a:pt x="14" y="120"/>
                      <a:pt x="18" y="120"/>
                    </a:cubicBezTo>
                    <a:cubicBezTo>
                      <a:pt x="22" y="121"/>
                      <a:pt x="29" y="121"/>
                      <a:pt x="29" y="121"/>
                    </a:cubicBezTo>
                    <a:cubicBezTo>
                      <a:pt x="46" y="121"/>
                      <a:pt x="46" y="121"/>
                      <a:pt x="46" y="121"/>
                    </a:cubicBezTo>
                    <a:cubicBezTo>
                      <a:pt x="46" y="121"/>
                      <a:pt x="48" y="125"/>
                      <a:pt x="48" y="126"/>
                    </a:cubicBezTo>
                    <a:cubicBezTo>
                      <a:pt x="49" y="128"/>
                      <a:pt x="48" y="129"/>
                      <a:pt x="49" y="132"/>
                    </a:cubicBezTo>
                    <a:cubicBezTo>
                      <a:pt x="50" y="134"/>
                      <a:pt x="49" y="135"/>
                      <a:pt x="50" y="139"/>
                    </a:cubicBezTo>
                    <a:cubicBezTo>
                      <a:pt x="50" y="142"/>
                      <a:pt x="51" y="141"/>
                      <a:pt x="52" y="143"/>
                    </a:cubicBezTo>
                    <a:cubicBezTo>
                      <a:pt x="54" y="145"/>
                      <a:pt x="56" y="144"/>
                      <a:pt x="58" y="144"/>
                    </a:cubicBezTo>
                    <a:cubicBezTo>
                      <a:pt x="60" y="144"/>
                      <a:pt x="61" y="141"/>
                      <a:pt x="63" y="142"/>
                    </a:cubicBezTo>
                    <a:cubicBezTo>
                      <a:pt x="64" y="144"/>
                      <a:pt x="67" y="142"/>
                      <a:pt x="66" y="141"/>
                    </a:cubicBezTo>
                    <a:cubicBezTo>
                      <a:pt x="65" y="140"/>
                      <a:pt x="64" y="136"/>
                      <a:pt x="66" y="134"/>
                    </a:cubicBezTo>
                    <a:cubicBezTo>
                      <a:pt x="67" y="133"/>
                      <a:pt x="68" y="134"/>
                      <a:pt x="71" y="134"/>
                    </a:cubicBezTo>
                    <a:cubicBezTo>
                      <a:pt x="75" y="134"/>
                      <a:pt x="76" y="132"/>
                      <a:pt x="76" y="135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83" y="135"/>
                      <a:pt x="84" y="139"/>
                    </a:cubicBezTo>
                    <a:cubicBezTo>
                      <a:pt x="85" y="141"/>
                      <a:pt x="83" y="144"/>
                      <a:pt x="85" y="145"/>
                    </a:cubicBezTo>
                    <a:cubicBezTo>
                      <a:pt x="87" y="146"/>
                      <a:pt x="85" y="148"/>
                      <a:pt x="86" y="151"/>
                    </a:cubicBezTo>
                    <a:cubicBezTo>
                      <a:pt x="86" y="153"/>
                      <a:pt x="86" y="154"/>
                      <a:pt x="87" y="156"/>
                    </a:cubicBezTo>
                    <a:cubicBezTo>
                      <a:pt x="89" y="159"/>
                      <a:pt x="87" y="160"/>
                      <a:pt x="89" y="161"/>
                    </a:cubicBezTo>
                    <a:cubicBezTo>
                      <a:pt x="91" y="163"/>
                      <a:pt x="91" y="165"/>
                      <a:pt x="90" y="167"/>
                    </a:cubicBezTo>
                    <a:cubicBezTo>
                      <a:pt x="89" y="168"/>
                      <a:pt x="89" y="169"/>
                      <a:pt x="89" y="171"/>
                    </a:cubicBezTo>
                    <a:cubicBezTo>
                      <a:pt x="90" y="174"/>
                      <a:pt x="89" y="176"/>
                      <a:pt x="91" y="177"/>
                    </a:cubicBezTo>
                    <a:cubicBezTo>
                      <a:pt x="93" y="179"/>
                      <a:pt x="94" y="179"/>
                      <a:pt x="95" y="178"/>
                    </a:cubicBezTo>
                    <a:cubicBezTo>
                      <a:pt x="96" y="176"/>
                      <a:pt x="97" y="177"/>
                      <a:pt x="99" y="177"/>
                    </a:cubicBezTo>
                    <a:cubicBezTo>
                      <a:pt x="100" y="177"/>
                      <a:pt x="105" y="177"/>
                      <a:pt x="105" y="177"/>
                    </a:cubicBezTo>
                    <a:cubicBezTo>
                      <a:pt x="110" y="176"/>
                      <a:pt x="110" y="176"/>
                      <a:pt x="110" y="176"/>
                    </a:cubicBezTo>
                    <a:cubicBezTo>
                      <a:pt x="110" y="176"/>
                      <a:pt x="111" y="179"/>
                      <a:pt x="111" y="181"/>
                    </a:cubicBezTo>
                    <a:cubicBezTo>
                      <a:pt x="111" y="183"/>
                      <a:pt x="113" y="183"/>
                      <a:pt x="115" y="181"/>
                    </a:cubicBezTo>
                    <a:cubicBezTo>
                      <a:pt x="116" y="179"/>
                      <a:pt x="117" y="180"/>
                      <a:pt x="117" y="182"/>
                    </a:cubicBezTo>
                    <a:cubicBezTo>
                      <a:pt x="117" y="184"/>
                      <a:pt x="117" y="185"/>
                      <a:pt x="117" y="185"/>
                    </a:cubicBezTo>
                    <a:cubicBezTo>
                      <a:pt x="117" y="185"/>
                      <a:pt x="118" y="187"/>
                      <a:pt x="120" y="187"/>
                    </a:cubicBezTo>
                    <a:cubicBezTo>
                      <a:pt x="126" y="187"/>
                      <a:pt x="126" y="187"/>
                      <a:pt x="126" y="187"/>
                    </a:cubicBezTo>
                    <a:cubicBezTo>
                      <a:pt x="129" y="187"/>
                      <a:pt x="129" y="187"/>
                      <a:pt x="130" y="185"/>
                    </a:cubicBezTo>
                    <a:cubicBezTo>
                      <a:pt x="131" y="183"/>
                      <a:pt x="132" y="184"/>
                      <a:pt x="134" y="184"/>
                    </a:cubicBezTo>
                    <a:cubicBezTo>
                      <a:pt x="135" y="184"/>
                      <a:pt x="135" y="185"/>
                      <a:pt x="135" y="187"/>
                    </a:cubicBezTo>
                    <a:cubicBezTo>
                      <a:pt x="135" y="189"/>
                      <a:pt x="138" y="189"/>
                      <a:pt x="139" y="191"/>
                    </a:cubicBezTo>
                    <a:cubicBezTo>
                      <a:pt x="140" y="194"/>
                      <a:pt x="144" y="192"/>
                      <a:pt x="145" y="194"/>
                    </a:cubicBezTo>
                    <a:cubicBezTo>
                      <a:pt x="146" y="196"/>
                      <a:pt x="145" y="198"/>
                      <a:pt x="145" y="200"/>
                    </a:cubicBezTo>
                    <a:cubicBezTo>
                      <a:pt x="145" y="202"/>
                      <a:pt x="149" y="202"/>
                      <a:pt x="150" y="201"/>
                    </a:cubicBezTo>
                    <a:cubicBezTo>
                      <a:pt x="151" y="199"/>
                      <a:pt x="153" y="199"/>
                      <a:pt x="153" y="199"/>
                    </a:cubicBezTo>
                    <a:cubicBezTo>
                      <a:pt x="157" y="200"/>
                      <a:pt x="157" y="200"/>
                      <a:pt x="157" y="200"/>
                    </a:cubicBezTo>
                    <a:cubicBezTo>
                      <a:pt x="157" y="190"/>
                      <a:pt x="157" y="190"/>
                      <a:pt x="157" y="190"/>
                    </a:cubicBezTo>
                    <a:cubicBezTo>
                      <a:pt x="157" y="190"/>
                      <a:pt x="154" y="191"/>
                      <a:pt x="152" y="191"/>
                    </a:cubicBezTo>
                    <a:cubicBezTo>
                      <a:pt x="150" y="191"/>
                      <a:pt x="151" y="192"/>
                      <a:pt x="149" y="189"/>
                    </a:cubicBezTo>
                    <a:cubicBezTo>
                      <a:pt x="147" y="186"/>
                      <a:pt x="145" y="187"/>
                      <a:pt x="143" y="185"/>
                    </a:cubicBezTo>
                    <a:cubicBezTo>
                      <a:pt x="141" y="184"/>
                      <a:pt x="139" y="182"/>
                      <a:pt x="139" y="181"/>
                    </a:cubicBezTo>
                    <a:cubicBezTo>
                      <a:pt x="139" y="179"/>
                      <a:pt x="140" y="178"/>
                      <a:pt x="140" y="176"/>
                    </a:cubicBezTo>
                    <a:cubicBezTo>
                      <a:pt x="141" y="175"/>
                      <a:pt x="139" y="173"/>
                      <a:pt x="139" y="170"/>
                    </a:cubicBezTo>
                    <a:cubicBezTo>
                      <a:pt x="139" y="168"/>
                      <a:pt x="138" y="169"/>
                      <a:pt x="138" y="167"/>
                    </a:cubicBezTo>
                    <a:cubicBezTo>
                      <a:pt x="137" y="166"/>
                      <a:pt x="137" y="163"/>
                      <a:pt x="138" y="162"/>
                    </a:cubicBezTo>
                    <a:cubicBezTo>
                      <a:pt x="138" y="161"/>
                      <a:pt x="138" y="159"/>
                      <a:pt x="137" y="159"/>
                    </a:cubicBezTo>
                    <a:cubicBezTo>
                      <a:pt x="139" y="158"/>
                      <a:pt x="142" y="156"/>
                      <a:pt x="143" y="156"/>
                    </a:cubicBezTo>
                    <a:cubicBezTo>
                      <a:pt x="143" y="156"/>
                      <a:pt x="144" y="156"/>
                      <a:pt x="144" y="157"/>
                    </a:cubicBezTo>
                    <a:cubicBezTo>
                      <a:pt x="145" y="156"/>
                      <a:pt x="145" y="156"/>
                      <a:pt x="145" y="156"/>
                    </a:cubicBezTo>
                    <a:cubicBezTo>
                      <a:pt x="162" y="151"/>
                      <a:pt x="162" y="151"/>
                      <a:pt x="162" y="151"/>
                    </a:cubicBezTo>
                    <a:cubicBezTo>
                      <a:pt x="162" y="150"/>
                      <a:pt x="162" y="149"/>
                      <a:pt x="161" y="147"/>
                    </a:cubicBezTo>
                    <a:cubicBezTo>
                      <a:pt x="161" y="146"/>
                      <a:pt x="160" y="145"/>
                      <a:pt x="159" y="144"/>
                    </a:cubicBezTo>
                    <a:cubicBezTo>
                      <a:pt x="159" y="144"/>
                      <a:pt x="160" y="143"/>
                      <a:pt x="159" y="142"/>
                    </a:cubicBezTo>
                    <a:cubicBezTo>
                      <a:pt x="159" y="141"/>
                      <a:pt x="157" y="140"/>
                      <a:pt x="156" y="140"/>
                    </a:cubicBezTo>
                    <a:cubicBezTo>
                      <a:pt x="155" y="138"/>
                      <a:pt x="155" y="138"/>
                      <a:pt x="155" y="138"/>
                    </a:cubicBezTo>
                    <a:cubicBezTo>
                      <a:pt x="155" y="138"/>
                      <a:pt x="153" y="137"/>
                      <a:pt x="152" y="136"/>
                    </a:cubicBezTo>
                    <a:cubicBezTo>
                      <a:pt x="151" y="135"/>
                      <a:pt x="148" y="125"/>
                      <a:pt x="148" y="123"/>
                    </a:cubicBezTo>
                    <a:cubicBezTo>
                      <a:pt x="148" y="122"/>
                      <a:pt x="150" y="120"/>
                      <a:pt x="149" y="118"/>
                    </a:cubicBezTo>
                    <a:cubicBezTo>
                      <a:pt x="149" y="117"/>
                      <a:pt x="148" y="115"/>
                      <a:pt x="147" y="114"/>
                    </a:cubicBezTo>
                    <a:cubicBezTo>
                      <a:pt x="147" y="112"/>
                      <a:pt x="148" y="111"/>
                      <a:pt x="148" y="109"/>
                    </a:cubicBezTo>
                    <a:cubicBezTo>
                      <a:pt x="147" y="108"/>
                      <a:pt x="146" y="109"/>
                      <a:pt x="146" y="107"/>
                    </a:cubicBezTo>
                    <a:cubicBezTo>
                      <a:pt x="146" y="107"/>
                      <a:pt x="147" y="102"/>
                      <a:pt x="147" y="99"/>
                    </a:cubicBezTo>
                    <a:cubicBezTo>
                      <a:pt x="148" y="99"/>
                      <a:pt x="149" y="99"/>
                      <a:pt x="149" y="99"/>
                    </a:cubicBezTo>
                    <a:cubicBezTo>
                      <a:pt x="147" y="95"/>
                      <a:pt x="147" y="95"/>
                      <a:pt x="147" y="95"/>
                    </a:cubicBezTo>
                    <a:cubicBezTo>
                      <a:pt x="147" y="95"/>
                      <a:pt x="144" y="94"/>
                      <a:pt x="143" y="92"/>
                    </a:cubicBezTo>
                    <a:cubicBezTo>
                      <a:pt x="143" y="90"/>
                      <a:pt x="144" y="89"/>
                      <a:pt x="144" y="89"/>
                    </a:cubicBezTo>
                    <a:cubicBezTo>
                      <a:pt x="144" y="89"/>
                      <a:pt x="145" y="89"/>
                      <a:pt x="145" y="89"/>
                    </a:cubicBezTo>
                    <a:cubicBezTo>
                      <a:pt x="144" y="89"/>
                      <a:pt x="144" y="89"/>
                      <a:pt x="144" y="89"/>
                    </a:cubicBezTo>
                    <a:cubicBezTo>
                      <a:pt x="144" y="81"/>
                      <a:pt x="144" y="81"/>
                      <a:pt x="144" y="81"/>
                    </a:cubicBezTo>
                    <a:cubicBezTo>
                      <a:pt x="144" y="81"/>
                      <a:pt x="145" y="80"/>
                      <a:pt x="145" y="80"/>
                    </a:cubicBezTo>
                    <a:cubicBezTo>
                      <a:pt x="147" y="81"/>
                      <a:pt x="147" y="82"/>
                      <a:pt x="148" y="82"/>
                    </a:cubicBezTo>
                    <a:cubicBezTo>
                      <a:pt x="148" y="81"/>
                      <a:pt x="148" y="80"/>
                      <a:pt x="148" y="80"/>
                    </a:cubicBezTo>
                    <a:cubicBezTo>
                      <a:pt x="148" y="80"/>
                      <a:pt x="144" y="78"/>
                      <a:pt x="148" y="74"/>
                    </a:cubicBezTo>
                    <a:cubicBezTo>
                      <a:pt x="148" y="74"/>
                      <a:pt x="148" y="74"/>
                      <a:pt x="148" y="73"/>
                    </a:cubicBezTo>
                    <a:cubicBezTo>
                      <a:pt x="147" y="74"/>
                      <a:pt x="147" y="74"/>
                      <a:pt x="147" y="74"/>
                    </a:cubicBezTo>
                    <a:cubicBezTo>
                      <a:pt x="147" y="74"/>
                      <a:pt x="146" y="71"/>
                      <a:pt x="146" y="71"/>
                    </a:cubicBezTo>
                    <a:cubicBezTo>
                      <a:pt x="146" y="71"/>
                      <a:pt x="148" y="71"/>
                      <a:pt x="148" y="70"/>
                    </a:cubicBezTo>
                    <a:cubicBezTo>
                      <a:pt x="149" y="70"/>
                      <a:pt x="148" y="68"/>
                      <a:pt x="149" y="67"/>
                    </a:cubicBezTo>
                    <a:cubicBezTo>
                      <a:pt x="150" y="66"/>
                      <a:pt x="150" y="66"/>
                      <a:pt x="150" y="66"/>
                    </a:cubicBezTo>
                    <a:cubicBezTo>
                      <a:pt x="151" y="67"/>
                      <a:pt x="151" y="67"/>
                      <a:pt x="151" y="67"/>
                    </a:cubicBezTo>
                    <a:cubicBezTo>
                      <a:pt x="152" y="64"/>
                      <a:pt x="152" y="61"/>
                      <a:pt x="152" y="60"/>
                    </a:cubicBezTo>
                    <a:cubicBezTo>
                      <a:pt x="152" y="58"/>
                      <a:pt x="155" y="55"/>
                      <a:pt x="155" y="55"/>
                    </a:cubicBezTo>
                    <a:cubicBezTo>
                      <a:pt x="158" y="53"/>
                      <a:pt x="158" y="53"/>
                      <a:pt x="158" y="53"/>
                    </a:cubicBezTo>
                    <a:cubicBezTo>
                      <a:pt x="158" y="53"/>
                      <a:pt x="159" y="52"/>
                      <a:pt x="160" y="51"/>
                    </a:cubicBezTo>
                    <a:cubicBezTo>
                      <a:pt x="160" y="50"/>
                      <a:pt x="162" y="48"/>
                      <a:pt x="163" y="47"/>
                    </a:cubicBezTo>
                    <a:cubicBezTo>
                      <a:pt x="164" y="47"/>
                      <a:pt x="164" y="46"/>
                      <a:pt x="165" y="45"/>
                    </a:cubicBezTo>
                    <a:cubicBezTo>
                      <a:pt x="165" y="44"/>
                      <a:pt x="166" y="43"/>
                      <a:pt x="167" y="43"/>
                    </a:cubicBezTo>
                    <a:cubicBezTo>
                      <a:pt x="167" y="41"/>
                      <a:pt x="166" y="40"/>
                      <a:pt x="165" y="40"/>
                    </a:cubicBezTo>
                    <a:cubicBezTo>
                      <a:pt x="164" y="40"/>
                      <a:pt x="165" y="36"/>
                      <a:pt x="165" y="35"/>
                    </a:cubicBezTo>
                    <a:cubicBezTo>
                      <a:pt x="166" y="33"/>
                      <a:pt x="169" y="31"/>
                      <a:pt x="167" y="31"/>
                    </a:cubicBezTo>
                    <a:cubicBezTo>
                      <a:pt x="164" y="31"/>
                      <a:pt x="169" y="27"/>
                      <a:pt x="170" y="25"/>
                    </a:cubicBezTo>
                    <a:cubicBezTo>
                      <a:pt x="170" y="23"/>
                      <a:pt x="169" y="21"/>
                      <a:pt x="169" y="21"/>
                    </a:cubicBezTo>
                    <a:cubicBezTo>
                      <a:pt x="165" y="18"/>
                      <a:pt x="165" y="18"/>
                      <a:pt x="165" y="18"/>
                    </a:cubicBezTo>
                    <a:cubicBezTo>
                      <a:pt x="165" y="18"/>
                      <a:pt x="163" y="20"/>
                      <a:pt x="162" y="18"/>
                    </a:cubicBezTo>
                    <a:cubicBezTo>
                      <a:pt x="160" y="17"/>
                      <a:pt x="157" y="17"/>
                      <a:pt x="156" y="15"/>
                    </a:cubicBezTo>
                    <a:cubicBezTo>
                      <a:pt x="155" y="14"/>
                      <a:pt x="154" y="12"/>
                      <a:pt x="153" y="10"/>
                    </a:cubicBezTo>
                    <a:cubicBezTo>
                      <a:pt x="151" y="8"/>
                      <a:pt x="149" y="7"/>
                      <a:pt x="148" y="8"/>
                    </a:cubicBezTo>
                    <a:cubicBezTo>
                      <a:pt x="147" y="10"/>
                      <a:pt x="147" y="11"/>
                      <a:pt x="145" y="10"/>
                    </a:cubicBezTo>
                    <a:cubicBezTo>
                      <a:pt x="142" y="9"/>
                      <a:pt x="140" y="5"/>
                      <a:pt x="139" y="8"/>
                    </a:cubicBezTo>
                    <a:cubicBezTo>
                      <a:pt x="139" y="10"/>
                      <a:pt x="137" y="11"/>
                      <a:pt x="136" y="10"/>
                    </a:cubicBezTo>
                    <a:cubicBezTo>
                      <a:pt x="135" y="9"/>
                      <a:pt x="134" y="6"/>
                      <a:pt x="134" y="6"/>
                    </a:cubicBezTo>
                    <a:cubicBezTo>
                      <a:pt x="131" y="1"/>
                      <a:pt x="131" y="1"/>
                      <a:pt x="131" y="1"/>
                    </a:cubicBezTo>
                    <a:cubicBezTo>
                      <a:pt x="131" y="1"/>
                      <a:pt x="128" y="2"/>
                      <a:pt x="126" y="2"/>
                    </a:cubicBezTo>
                    <a:cubicBezTo>
                      <a:pt x="125" y="2"/>
                      <a:pt x="126" y="0"/>
                      <a:pt x="123" y="0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114" y="0"/>
                      <a:pt x="115" y="1"/>
                      <a:pt x="112" y="4"/>
                    </a:cubicBezTo>
                    <a:cubicBezTo>
                      <a:pt x="110" y="6"/>
                      <a:pt x="111" y="2"/>
                      <a:pt x="109" y="3"/>
                    </a:cubicBezTo>
                    <a:cubicBezTo>
                      <a:pt x="106" y="3"/>
                      <a:pt x="107" y="6"/>
                      <a:pt x="107" y="6"/>
                    </a:cubicBezTo>
                    <a:cubicBezTo>
                      <a:pt x="107" y="6"/>
                      <a:pt x="105" y="6"/>
                      <a:pt x="102" y="7"/>
                    </a:cubicBezTo>
                    <a:cubicBezTo>
                      <a:pt x="99" y="8"/>
                      <a:pt x="99" y="5"/>
                      <a:pt x="97" y="5"/>
                    </a:cubicBezTo>
                    <a:cubicBezTo>
                      <a:pt x="94" y="5"/>
                      <a:pt x="95" y="10"/>
                      <a:pt x="95" y="10"/>
                    </a:cubicBezTo>
                    <a:cubicBezTo>
                      <a:pt x="95" y="10"/>
                      <a:pt x="93" y="10"/>
                      <a:pt x="90" y="9"/>
                    </a:cubicBezTo>
                    <a:cubicBezTo>
                      <a:pt x="87" y="8"/>
                      <a:pt x="86" y="8"/>
                      <a:pt x="84" y="8"/>
                    </a:cubicBezTo>
                    <a:cubicBezTo>
                      <a:pt x="82" y="8"/>
                      <a:pt x="78" y="8"/>
                      <a:pt x="77" y="7"/>
                    </a:cubicBezTo>
                    <a:cubicBezTo>
                      <a:pt x="75" y="6"/>
                      <a:pt x="74" y="4"/>
                      <a:pt x="71" y="2"/>
                    </a:cubicBezTo>
                    <a:cubicBezTo>
                      <a:pt x="68" y="1"/>
                      <a:pt x="66" y="2"/>
                      <a:pt x="65" y="2"/>
                    </a:cubicBezTo>
                    <a:cubicBezTo>
                      <a:pt x="63" y="2"/>
                      <a:pt x="61" y="4"/>
                      <a:pt x="61" y="7"/>
                    </a:cubicBezTo>
                    <a:cubicBezTo>
                      <a:pt x="61" y="9"/>
                      <a:pt x="57" y="11"/>
                      <a:pt x="57" y="11"/>
                    </a:cubicBezTo>
                    <a:cubicBezTo>
                      <a:pt x="56" y="20"/>
                      <a:pt x="56" y="20"/>
                      <a:pt x="56" y="20"/>
                    </a:cubicBezTo>
                    <a:cubicBezTo>
                      <a:pt x="56" y="25"/>
                      <a:pt x="56" y="25"/>
                      <a:pt x="56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3" y="32"/>
                      <a:pt x="53" y="32"/>
                      <a:pt x="53" y="32"/>
                    </a:cubicBezTo>
                    <a:cubicBezTo>
                      <a:pt x="51" y="35"/>
                      <a:pt x="51" y="35"/>
                      <a:pt x="51" y="35"/>
                    </a:cubicBezTo>
                    <a:cubicBezTo>
                      <a:pt x="51" y="39"/>
                      <a:pt x="51" y="39"/>
                      <a:pt x="51" y="39"/>
                    </a:cubicBezTo>
                    <a:cubicBezTo>
                      <a:pt x="50" y="43"/>
                      <a:pt x="50" y="43"/>
                      <a:pt x="50" y="43"/>
                    </a:cubicBezTo>
                    <a:cubicBezTo>
                      <a:pt x="51" y="46"/>
                      <a:pt x="51" y="46"/>
                      <a:pt x="51" y="46"/>
                    </a:cubicBezTo>
                    <a:cubicBezTo>
                      <a:pt x="51" y="51"/>
                      <a:pt x="51" y="51"/>
                      <a:pt x="51" y="51"/>
                    </a:cubicBezTo>
                    <a:cubicBezTo>
                      <a:pt x="51" y="55"/>
                      <a:pt x="51" y="55"/>
                      <a:pt x="51" y="55"/>
                    </a:cubicBezTo>
                    <a:cubicBezTo>
                      <a:pt x="50" y="60"/>
                      <a:pt x="50" y="60"/>
                      <a:pt x="50" y="60"/>
                    </a:cubicBezTo>
                    <a:cubicBezTo>
                      <a:pt x="47" y="64"/>
                      <a:pt x="47" y="64"/>
                      <a:pt x="47" y="64"/>
                    </a:cubicBezTo>
                    <a:cubicBezTo>
                      <a:pt x="47" y="67"/>
                      <a:pt x="47" y="67"/>
                      <a:pt x="47" y="67"/>
                    </a:cubicBezTo>
                    <a:cubicBezTo>
                      <a:pt x="46" y="72"/>
                      <a:pt x="46" y="72"/>
                      <a:pt x="46" y="72"/>
                    </a:cubicBezTo>
                    <a:cubicBezTo>
                      <a:pt x="46" y="71"/>
                      <a:pt x="46" y="71"/>
                      <a:pt x="46" y="71"/>
                    </a:cubicBezTo>
                    <a:cubicBezTo>
                      <a:pt x="44" y="74"/>
                      <a:pt x="44" y="74"/>
                      <a:pt x="44" y="74"/>
                    </a:cubicBezTo>
                    <a:cubicBezTo>
                      <a:pt x="42" y="78"/>
                      <a:pt x="42" y="78"/>
                      <a:pt x="42" y="78"/>
                    </a:cubicBezTo>
                    <a:cubicBezTo>
                      <a:pt x="42" y="81"/>
                      <a:pt x="42" y="81"/>
                      <a:pt x="42" y="81"/>
                    </a:cubicBezTo>
                    <a:cubicBezTo>
                      <a:pt x="41" y="84"/>
                      <a:pt x="41" y="84"/>
                      <a:pt x="41" y="84"/>
                    </a:cubicBezTo>
                    <a:cubicBezTo>
                      <a:pt x="41" y="88"/>
                      <a:pt x="41" y="88"/>
                      <a:pt x="41" y="88"/>
                    </a:cubicBezTo>
                    <a:cubicBezTo>
                      <a:pt x="41" y="90"/>
                      <a:pt x="41" y="90"/>
                      <a:pt x="41" y="90"/>
                    </a:cubicBezTo>
                    <a:cubicBezTo>
                      <a:pt x="40" y="93"/>
                      <a:pt x="40" y="93"/>
                      <a:pt x="40" y="93"/>
                    </a:cubicBezTo>
                    <a:cubicBezTo>
                      <a:pt x="39" y="96"/>
                      <a:pt x="39" y="96"/>
                      <a:pt x="39" y="96"/>
                    </a:cubicBezTo>
                    <a:cubicBezTo>
                      <a:pt x="37" y="100"/>
                      <a:pt x="37" y="100"/>
                      <a:pt x="37" y="100"/>
                    </a:cubicBezTo>
                    <a:cubicBezTo>
                      <a:pt x="36" y="103"/>
                      <a:pt x="36" y="103"/>
                      <a:pt x="36" y="103"/>
                    </a:cubicBezTo>
                    <a:cubicBezTo>
                      <a:pt x="32" y="107"/>
                      <a:pt x="32" y="107"/>
                      <a:pt x="32" y="107"/>
                    </a:cubicBezTo>
                    <a:cubicBezTo>
                      <a:pt x="28" y="108"/>
                      <a:pt x="28" y="108"/>
                      <a:pt x="28" y="108"/>
                    </a:cubicBezTo>
                    <a:cubicBezTo>
                      <a:pt x="25" y="109"/>
                      <a:pt x="25" y="109"/>
                      <a:pt x="25" y="109"/>
                    </a:cubicBezTo>
                    <a:cubicBezTo>
                      <a:pt x="24" y="107"/>
                      <a:pt x="24" y="107"/>
                      <a:pt x="24" y="107"/>
                    </a:cubicBezTo>
                    <a:cubicBezTo>
                      <a:pt x="24" y="101"/>
                      <a:pt x="24" y="101"/>
                      <a:pt x="24" y="101"/>
                    </a:cubicBezTo>
                    <a:cubicBezTo>
                      <a:pt x="24" y="101"/>
                      <a:pt x="22" y="102"/>
                      <a:pt x="20" y="102"/>
                    </a:cubicBezTo>
                    <a:cubicBezTo>
                      <a:pt x="18" y="102"/>
                      <a:pt x="17" y="101"/>
                      <a:pt x="17" y="101"/>
                    </a:cubicBezTo>
                    <a:cubicBezTo>
                      <a:pt x="17" y="101"/>
                      <a:pt x="18" y="105"/>
                      <a:pt x="16" y="105"/>
                    </a:cubicBezTo>
                    <a:cubicBezTo>
                      <a:pt x="14" y="105"/>
                      <a:pt x="12" y="104"/>
                      <a:pt x="11" y="105"/>
                    </a:cubicBezTo>
                    <a:cubicBezTo>
                      <a:pt x="9" y="107"/>
                      <a:pt x="8" y="106"/>
                      <a:pt x="8" y="106"/>
                    </a:cubicBezTo>
                    <a:cubicBezTo>
                      <a:pt x="8" y="106"/>
                      <a:pt x="4" y="107"/>
                      <a:pt x="5" y="110"/>
                    </a:cubicBezTo>
                    <a:cubicBezTo>
                      <a:pt x="7" y="113"/>
                      <a:pt x="5" y="113"/>
                      <a:pt x="5" y="113"/>
                    </a:cubicBezTo>
                    <a:lnTo>
                      <a:pt x="2" y="114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91" name="Freeform 165">
                <a:extLst>
                  <a:ext uri="{FF2B5EF4-FFF2-40B4-BE49-F238E27FC236}">
                    <a16:creationId xmlns:a16="http://schemas.microsoft.com/office/drawing/2014/main" id="{E355032C-BD5D-A3F7-8148-8E47AEBAE9A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319" y="2133"/>
                <a:ext cx="334" cy="396"/>
              </a:xfrm>
              <a:custGeom>
                <a:avLst/>
                <a:gdLst>
                  <a:gd name="T0" fmla="*/ 4 w 170"/>
                  <a:gd name="T1" fmla="*/ 122 h 202"/>
                  <a:gd name="T2" fmla="*/ 18 w 170"/>
                  <a:gd name="T3" fmla="*/ 120 h 202"/>
                  <a:gd name="T4" fmla="*/ 48 w 170"/>
                  <a:gd name="T5" fmla="*/ 126 h 202"/>
                  <a:gd name="T6" fmla="*/ 52 w 170"/>
                  <a:gd name="T7" fmla="*/ 143 h 202"/>
                  <a:gd name="T8" fmla="*/ 66 w 170"/>
                  <a:gd name="T9" fmla="*/ 141 h 202"/>
                  <a:gd name="T10" fmla="*/ 76 w 170"/>
                  <a:gd name="T11" fmla="*/ 135 h 202"/>
                  <a:gd name="T12" fmla="*/ 85 w 170"/>
                  <a:gd name="T13" fmla="*/ 145 h 202"/>
                  <a:gd name="T14" fmla="*/ 89 w 170"/>
                  <a:gd name="T15" fmla="*/ 161 h 202"/>
                  <a:gd name="T16" fmla="*/ 91 w 170"/>
                  <a:gd name="T17" fmla="*/ 177 h 202"/>
                  <a:gd name="T18" fmla="*/ 105 w 170"/>
                  <a:gd name="T19" fmla="*/ 177 h 202"/>
                  <a:gd name="T20" fmla="*/ 115 w 170"/>
                  <a:gd name="T21" fmla="*/ 181 h 202"/>
                  <a:gd name="T22" fmla="*/ 120 w 170"/>
                  <a:gd name="T23" fmla="*/ 187 h 202"/>
                  <a:gd name="T24" fmla="*/ 134 w 170"/>
                  <a:gd name="T25" fmla="*/ 184 h 202"/>
                  <a:gd name="T26" fmla="*/ 145 w 170"/>
                  <a:gd name="T27" fmla="*/ 194 h 202"/>
                  <a:gd name="T28" fmla="*/ 153 w 170"/>
                  <a:gd name="T29" fmla="*/ 199 h 202"/>
                  <a:gd name="T30" fmla="*/ 152 w 170"/>
                  <a:gd name="T31" fmla="*/ 191 h 202"/>
                  <a:gd name="T32" fmla="*/ 139 w 170"/>
                  <a:gd name="T33" fmla="*/ 181 h 202"/>
                  <a:gd name="T34" fmla="*/ 138 w 170"/>
                  <a:gd name="T35" fmla="*/ 167 h 202"/>
                  <a:gd name="T36" fmla="*/ 143 w 170"/>
                  <a:gd name="T37" fmla="*/ 156 h 202"/>
                  <a:gd name="T38" fmla="*/ 162 w 170"/>
                  <a:gd name="T39" fmla="*/ 151 h 202"/>
                  <a:gd name="T40" fmla="*/ 159 w 170"/>
                  <a:gd name="T41" fmla="*/ 142 h 202"/>
                  <a:gd name="T42" fmla="*/ 152 w 170"/>
                  <a:gd name="T43" fmla="*/ 136 h 202"/>
                  <a:gd name="T44" fmla="*/ 147 w 170"/>
                  <a:gd name="T45" fmla="*/ 114 h 202"/>
                  <a:gd name="T46" fmla="*/ 147 w 170"/>
                  <a:gd name="T47" fmla="*/ 99 h 202"/>
                  <a:gd name="T48" fmla="*/ 143 w 170"/>
                  <a:gd name="T49" fmla="*/ 92 h 202"/>
                  <a:gd name="T50" fmla="*/ 144 w 170"/>
                  <a:gd name="T51" fmla="*/ 89 h 202"/>
                  <a:gd name="T52" fmla="*/ 148 w 170"/>
                  <a:gd name="T53" fmla="*/ 82 h 202"/>
                  <a:gd name="T54" fmla="*/ 148 w 170"/>
                  <a:gd name="T55" fmla="*/ 73 h 202"/>
                  <a:gd name="T56" fmla="*/ 148 w 170"/>
                  <a:gd name="T57" fmla="*/ 70 h 202"/>
                  <a:gd name="T58" fmla="*/ 151 w 170"/>
                  <a:gd name="T59" fmla="*/ 67 h 202"/>
                  <a:gd name="T60" fmla="*/ 158 w 170"/>
                  <a:gd name="T61" fmla="*/ 53 h 202"/>
                  <a:gd name="T62" fmla="*/ 165 w 170"/>
                  <a:gd name="T63" fmla="*/ 45 h 202"/>
                  <a:gd name="T64" fmla="*/ 165 w 170"/>
                  <a:gd name="T65" fmla="*/ 35 h 202"/>
                  <a:gd name="T66" fmla="*/ 169 w 170"/>
                  <a:gd name="T67" fmla="*/ 21 h 202"/>
                  <a:gd name="T68" fmla="*/ 156 w 170"/>
                  <a:gd name="T69" fmla="*/ 15 h 202"/>
                  <a:gd name="T70" fmla="*/ 145 w 170"/>
                  <a:gd name="T71" fmla="*/ 10 h 202"/>
                  <a:gd name="T72" fmla="*/ 134 w 170"/>
                  <a:gd name="T73" fmla="*/ 6 h 202"/>
                  <a:gd name="T74" fmla="*/ 123 w 170"/>
                  <a:gd name="T75" fmla="*/ 0 h 202"/>
                  <a:gd name="T76" fmla="*/ 109 w 170"/>
                  <a:gd name="T77" fmla="*/ 3 h 202"/>
                  <a:gd name="T78" fmla="*/ 97 w 170"/>
                  <a:gd name="T79" fmla="*/ 5 h 202"/>
                  <a:gd name="T80" fmla="*/ 84 w 170"/>
                  <a:gd name="T81" fmla="*/ 8 h 202"/>
                  <a:gd name="T82" fmla="*/ 65 w 170"/>
                  <a:gd name="T83" fmla="*/ 2 h 202"/>
                  <a:gd name="T84" fmla="*/ 56 w 170"/>
                  <a:gd name="T85" fmla="*/ 20 h 202"/>
                  <a:gd name="T86" fmla="*/ 53 w 170"/>
                  <a:gd name="T87" fmla="*/ 32 h 202"/>
                  <a:gd name="T88" fmla="*/ 50 w 170"/>
                  <a:gd name="T89" fmla="*/ 43 h 202"/>
                  <a:gd name="T90" fmla="*/ 51 w 170"/>
                  <a:gd name="T91" fmla="*/ 55 h 202"/>
                  <a:gd name="T92" fmla="*/ 47 w 170"/>
                  <a:gd name="T93" fmla="*/ 67 h 202"/>
                  <a:gd name="T94" fmla="*/ 44 w 170"/>
                  <a:gd name="T95" fmla="*/ 74 h 202"/>
                  <a:gd name="T96" fmla="*/ 41 w 170"/>
                  <a:gd name="T97" fmla="*/ 84 h 202"/>
                  <a:gd name="T98" fmla="*/ 40 w 170"/>
                  <a:gd name="T99" fmla="*/ 93 h 202"/>
                  <a:gd name="T100" fmla="*/ 36 w 170"/>
                  <a:gd name="T101" fmla="*/ 103 h 202"/>
                  <a:gd name="T102" fmla="*/ 25 w 170"/>
                  <a:gd name="T103" fmla="*/ 109 h 202"/>
                  <a:gd name="T104" fmla="*/ 20 w 170"/>
                  <a:gd name="T105" fmla="*/ 102 h 202"/>
                  <a:gd name="T106" fmla="*/ 11 w 170"/>
                  <a:gd name="T107" fmla="*/ 105 h 202"/>
                  <a:gd name="T108" fmla="*/ 5 w 170"/>
                  <a:gd name="T109" fmla="*/ 113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70" h="202">
                    <a:moveTo>
                      <a:pt x="2" y="114"/>
                    </a:moveTo>
                    <a:cubicBezTo>
                      <a:pt x="3" y="117"/>
                      <a:pt x="0" y="116"/>
                      <a:pt x="1" y="119"/>
                    </a:cubicBezTo>
                    <a:cubicBezTo>
                      <a:pt x="1" y="120"/>
                      <a:pt x="3" y="121"/>
                      <a:pt x="4" y="122"/>
                    </a:cubicBezTo>
                    <a:cubicBezTo>
                      <a:pt x="4" y="123"/>
                      <a:pt x="4" y="124"/>
                      <a:pt x="4" y="126"/>
                    </a:cubicBezTo>
                    <a:cubicBezTo>
                      <a:pt x="4" y="126"/>
                      <a:pt x="7" y="125"/>
                      <a:pt x="9" y="123"/>
                    </a:cubicBezTo>
                    <a:cubicBezTo>
                      <a:pt x="11" y="121"/>
                      <a:pt x="14" y="120"/>
                      <a:pt x="18" y="120"/>
                    </a:cubicBezTo>
                    <a:cubicBezTo>
                      <a:pt x="22" y="121"/>
                      <a:pt x="29" y="121"/>
                      <a:pt x="29" y="121"/>
                    </a:cubicBezTo>
                    <a:cubicBezTo>
                      <a:pt x="46" y="121"/>
                      <a:pt x="46" y="121"/>
                      <a:pt x="46" y="121"/>
                    </a:cubicBezTo>
                    <a:cubicBezTo>
                      <a:pt x="46" y="121"/>
                      <a:pt x="48" y="125"/>
                      <a:pt x="48" y="126"/>
                    </a:cubicBezTo>
                    <a:cubicBezTo>
                      <a:pt x="49" y="128"/>
                      <a:pt x="48" y="129"/>
                      <a:pt x="49" y="132"/>
                    </a:cubicBezTo>
                    <a:cubicBezTo>
                      <a:pt x="50" y="134"/>
                      <a:pt x="49" y="135"/>
                      <a:pt x="50" y="139"/>
                    </a:cubicBezTo>
                    <a:cubicBezTo>
                      <a:pt x="50" y="142"/>
                      <a:pt x="51" y="141"/>
                      <a:pt x="52" y="143"/>
                    </a:cubicBezTo>
                    <a:cubicBezTo>
                      <a:pt x="54" y="145"/>
                      <a:pt x="56" y="144"/>
                      <a:pt x="58" y="144"/>
                    </a:cubicBezTo>
                    <a:cubicBezTo>
                      <a:pt x="60" y="144"/>
                      <a:pt x="61" y="141"/>
                      <a:pt x="63" y="142"/>
                    </a:cubicBezTo>
                    <a:cubicBezTo>
                      <a:pt x="64" y="144"/>
                      <a:pt x="67" y="142"/>
                      <a:pt x="66" y="141"/>
                    </a:cubicBezTo>
                    <a:cubicBezTo>
                      <a:pt x="65" y="140"/>
                      <a:pt x="64" y="136"/>
                      <a:pt x="66" y="134"/>
                    </a:cubicBezTo>
                    <a:cubicBezTo>
                      <a:pt x="67" y="133"/>
                      <a:pt x="68" y="134"/>
                      <a:pt x="71" y="134"/>
                    </a:cubicBezTo>
                    <a:cubicBezTo>
                      <a:pt x="75" y="134"/>
                      <a:pt x="76" y="132"/>
                      <a:pt x="76" y="135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83" y="135"/>
                      <a:pt x="84" y="139"/>
                    </a:cubicBezTo>
                    <a:cubicBezTo>
                      <a:pt x="85" y="141"/>
                      <a:pt x="83" y="144"/>
                      <a:pt x="85" y="145"/>
                    </a:cubicBezTo>
                    <a:cubicBezTo>
                      <a:pt x="87" y="146"/>
                      <a:pt x="85" y="148"/>
                      <a:pt x="86" y="151"/>
                    </a:cubicBezTo>
                    <a:cubicBezTo>
                      <a:pt x="86" y="153"/>
                      <a:pt x="86" y="154"/>
                      <a:pt x="87" y="156"/>
                    </a:cubicBezTo>
                    <a:cubicBezTo>
                      <a:pt x="89" y="159"/>
                      <a:pt x="87" y="160"/>
                      <a:pt x="89" y="161"/>
                    </a:cubicBezTo>
                    <a:cubicBezTo>
                      <a:pt x="91" y="163"/>
                      <a:pt x="91" y="165"/>
                      <a:pt x="90" y="167"/>
                    </a:cubicBezTo>
                    <a:cubicBezTo>
                      <a:pt x="89" y="168"/>
                      <a:pt x="89" y="169"/>
                      <a:pt x="89" y="171"/>
                    </a:cubicBezTo>
                    <a:cubicBezTo>
                      <a:pt x="90" y="174"/>
                      <a:pt x="89" y="176"/>
                      <a:pt x="91" y="177"/>
                    </a:cubicBezTo>
                    <a:cubicBezTo>
                      <a:pt x="93" y="179"/>
                      <a:pt x="94" y="179"/>
                      <a:pt x="95" y="178"/>
                    </a:cubicBezTo>
                    <a:cubicBezTo>
                      <a:pt x="96" y="176"/>
                      <a:pt x="97" y="177"/>
                      <a:pt x="99" y="177"/>
                    </a:cubicBezTo>
                    <a:cubicBezTo>
                      <a:pt x="100" y="177"/>
                      <a:pt x="105" y="177"/>
                      <a:pt x="105" y="177"/>
                    </a:cubicBezTo>
                    <a:cubicBezTo>
                      <a:pt x="110" y="176"/>
                      <a:pt x="110" y="176"/>
                      <a:pt x="110" y="176"/>
                    </a:cubicBezTo>
                    <a:cubicBezTo>
                      <a:pt x="110" y="176"/>
                      <a:pt x="111" y="179"/>
                      <a:pt x="111" y="181"/>
                    </a:cubicBezTo>
                    <a:cubicBezTo>
                      <a:pt x="111" y="183"/>
                      <a:pt x="113" y="183"/>
                      <a:pt x="115" y="181"/>
                    </a:cubicBezTo>
                    <a:cubicBezTo>
                      <a:pt x="116" y="179"/>
                      <a:pt x="117" y="180"/>
                      <a:pt x="117" y="182"/>
                    </a:cubicBezTo>
                    <a:cubicBezTo>
                      <a:pt x="117" y="184"/>
                      <a:pt x="117" y="185"/>
                      <a:pt x="117" y="185"/>
                    </a:cubicBezTo>
                    <a:cubicBezTo>
                      <a:pt x="117" y="185"/>
                      <a:pt x="118" y="187"/>
                      <a:pt x="120" y="187"/>
                    </a:cubicBezTo>
                    <a:cubicBezTo>
                      <a:pt x="126" y="187"/>
                      <a:pt x="126" y="187"/>
                      <a:pt x="126" y="187"/>
                    </a:cubicBezTo>
                    <a:cubicBezTo>
                      <a:pt x="129" y="187"/>
                      <a:pt x="129" y="187"/>
                      <a:pt x="130" y="185"/>
                    </a:cubicBezTo>
                    <a:cubicBezTo>
                      <a:pt x="131" y="183"/>
                      <a:pt x="132" y="184"/>
                      <a:pt x="134" y="184"/>
                    </a:cubicBezTo>
                    <a:cubicBezTo>
                      <a:pt x="135" y="184"/>
                      <a:pt x="135" y="185"/>
                      <a:pt x="135" y="187"/>
                    </a:cubicBezTo>
                    <a:cubicBezTo>
                      <a:pt x="135" y="189"/>
                      <a:pt x="138" y="189"/>
                      <a:pt x="139" y="191"/>
                    </a:cubicBezTo>
                    <a:cubicBezTo>
                      <a:pt x="140" y="194"/>
                      <a:pt x="144" y="192"/>
                      <a:pt x="145" y="194"/>
                    </a:cubicBezTo>
                    <a:cubicBezTo>
                      <a:pt x="146" y="196"/>
                      <a:pt x="145" y="198"/>
                      <a:pt x="145" y="200"/>
                    </a:cubicBezTo>
                    <a:cubicBezTo>
                      <a:pt x="145" y="202"/>
                      <a:pt x="149" y="202"/>
                      <a:pt x="150" y="201"/>
                    </a:cubicBezTo>
                    <a:cubicBezTo>
                      <a:pt x="151" y="199"/>
                      <a:pt x="153" y="199"/>
                      <a:pt x="153" y="199"/>
                    </a:cubicBezTo>
                    <a:cubicBezTo>
                      <a:pt x="157" y="200"/>
                      <a:pt x="157" y="200"/>
                      <a:pt x="157" y="200"/>
                    </a:cubicBezTo>
                    <a:cubicBezTo>
                      <a:pt x="157" y="190"/>
                      <a:pt x="157" y="190"/>
                      <a:pt x="157" y="190"/>
                    </a:cubicBezTo>
                    <a:cubicBezTo>
                      <a:pt x="157" y="190"/>
                      <a:pt x="154" y="191"/>
                      <a:pt x="152" y="191"/>
                    </a:cubicBezTo>
                    <a:cubicBezTo>
                      <a:pt x="150" y="191"/>
                      <a:pt x="151" y="192"/>
                      <a:pt x="149" y="189"/>
                    </a:cubicBezTo>
                    <a:cubicBezTo>
                      <a:pt x="147" y="186"/>
                      <a:pt x="145" y="187"/>
                      <a:pt x="143" y="185"/>
                    </a:cubicBezTo>
                    <a:cubicBezTo>
                      <a:pt x="141" y="184"/>
                      <a:pt x="139" y="182"/>
                      <a:pt x="139" y="181"/>
                    </a:cubicBezTo>
                    <a:cubicBezTo>
                      <a:pt x="139" y="179"/>
                      <a:pt x="140" y="178"/>
                      <a:pt x="140" y="176"/>
                    </a:cubicBezTo>
                    <a:cubicBezTo>
                      <a:pt x="141" y="175"/>
                      <a:pt x="139" y="173"/>
                      <a:pt x="139" y="170"/>
                    </a:cubicBezTo>
                    <a:cubicBezTo>
                      <a:pt x="139" y="168"/>
                      <a:pt x="138" y="169"/>
                      <a:pt x="138" y="167"/>
                    </a:cubicBezTo>
                    <a:cubicBezTo>
                      <a:pt x="137" y="166"/>
                      <a:pt x="137" y="163"/>
                      <a:pt x="138" y="162"/>
                    </a:cubicBezTo>
                    <a:cubicBezTo>
                      <a:pt x="138" y="161"/>
                      <a:pt x="138" y="159"/>
                      <a:pt x="137" y="159"/>
                    </a:cubicBezTo>
                    <a:cubicBezTo>
                      <a:pt x="139" y="158"/>
                      <a:pt x="142" y="156"/>
                      <a:pt x="143" y="156"/>
                    </a:cubicBezTo>
                    <a:cubicBezTo>
                      <a:pt x="143" y="156"/>
                      <a:pt x="144" y="156"/>
                      <a:pt x="144" y="157"/>
                    </a:cubicBezTo>
                    <a:cubicBezTo>
                      <a:pt x="145" y="156"/>
                      <a:pt x="145" y="156"/>
                      <a:pt x="145" y="156"/>
                    </a:cubicBezTo>
                    <a:cubicBezTo>
                      <a:pt x="162" y="151"/>
                      <a:pt x="162" y="151"/>
                      <a:pt x="162" y="151"/>
                    </a:cubicBezTo>
                    <a:cubicBezTo>
                      <a:pt x="162" y="150"/>
                      <a:pt x="162" y="149"/>
                      <a:pt x="161" y="147"/>
                    </a:cubicBezTo>
                    <a:cubicBezTo>
                      <a:pt x="161" y="146"/>
                      <a:pt x="160" y="145"/>
                      <a:pt x="159" y="144"/>
                    </a:cubicBezTo>
                    <a:cubicBezTo>
                      <a:pt x="159" y="144"/>
                      <a:pt x="160" y="143"/>
                      <a:pt x="159" y="142"/>
                    </a:cubicBezTo>
                    <a:cubicBezTo>
                      <a:pt x="159" y="141"/>
                      <a:pt x="157" y="140"/>
                      <a:pt x="156" y="140"/>
                    </a:cubicBezTo>
                    <a:cubicBezTo>
                      <a:pt x="155" y="138"/>
                      <a:pt x="155" y="138"/>
                      <a:pt x="155" y="138"/>
                    </a:cubicBezTo>
                    <a:cubicBezTo>
                      <a:pt x="155" y="138"/>
                      <a:pt x="153" y="137"/>
                      <a:pt x="152" y="136"/>
                    </a:cubicBezTo>
                    <a:cubicBezTo>
                      <a:pt x="151" y="135"/>
                      <a:pt x="148" y="125"/>
                      <a:pt x="148" y="123"/>
                    </a:cubicBezTo>
                    <a:cubicBezTo>
                      <a:pt x="148" y="122"/>
                      <a:pt x="150" y="120"/>
                      <a:pt x="149" y="118"/>
                    </a:cubicBezTo>
                    <a:cubicBezTo>
                      <a:pt x="149" y="117"/>
                      <a:pt x="148" y="115"/>
                      <a:pt x="147" y="114"/>
                    </a:cubicBezTo>
                    <a:cubicBezTo>
                      <a:pt x="147" y="112"/>
                      <a:pt x="148" y="111"/>
                      <a:pt x="148" y="109"/>
                    </a:cubicBezTo>
                    <a:cubicBezTo>
                      <a:pt x="147" y="108"/>
                      <a:pt x="146" y="109"/>
                      <a:pt x="146" y="107"/>
                    </a:cubicBezTo>
                    <a:cubicBezTo>
                      <a:pt x="146" y="107"/>
                      <a:pt x="147" y="102"/>
                      <a:pt x="147" y="99"/>
                    </a:cubicBezTo>
                    <a:cubicBezTo>
                      <a:pt x="148" y="99"/>
                      <a:pt x="149" y="99"/>
                      <a:pt x="149" y="99"/>
                    </a:cubicBezTo>
                    <a:cubicBezTo>
                      <a:pt x="147" y="95"/>
                      <a:pt x="147" y="95"/>
                      <a:pt x="147" y="95"/>
                    </a:cubicBezTo>
                    <a:cubicBezTo>
                      <a:pt x="147" y="95"/>
                      <a:pt x="144" y="94"/>
                      <a:pt x="143" y="92"/>
                    </a:cubicBezTo>
                    <a:cubicBezTo>
                      <a:pt x="143" y="90"/>
                      <a:pt x="144" y="89"/>
                      <a:pt x="144" y="89"/>
                    </a:cubicBezTo>
                    <a:cubicBezTo>
                      <a:pt x="144" y="89"/>
                      <a:pt x="145" y="89"/>
                      <a:pt x="145" y="89"/>
                    </a:cubicBezTo>
                    <a:cubicBezTo>
                      <a:pt x="144" y="89"/>
                      <a:pt x="144" y="89"/>
                      <a:pt x="144" y="89"/>
                    </a:cubicBezTo>
                    <a:cubicBezTo>
                      <a:pt x="144" y="81"/>
                      <a:pt x="144" y="81"/>
                      <a:pt x="144" y="81"/>
                    </a:cubicBezTo>
                    <a:cubicBezTo>
                      <a:pt x="144" y="81"/>
                      <a:pt x="145" y="80"/>
                      <a:pt x="145" y="80"/>
                    </a:cubicBezTo>
                    <a:cubicBezTo>
                      <a:pt x="147" y="81"/>
                      <a:pt x="147" y="82"/>
                      <a:pt x="148" y="82"/>
                    </a:cubicBezTo>
                    <a:cubicBezTo>
                      <a:pt x="148" y="81"/>
                      <a:pt x="148" y="80"/>
                      <a:pt x="148" y="80"/>
                    </a:cubicBezTo>
                    <a:cubicBezTo>
                      <a:pt x="148" y="80"/>
                      <a:pt x="144" y="78"/>
                      <a:pt x="148" y="74"/>
                    </a:cubicBezTo>
                    <a:cubicBezTo>
                      <a:pt x="148" y="74"/>
                      <a:pt x="148" y="74"/>
                      <a:pt x="148" y="73"/>
                    </a:cubicBezTo>
                    <a:cubicBezTo>
                      <a:pt x="147" y="74"/>
                      <a:pt x="147" y="74"/>
                      <a:pt x="147" y="74"/>
                    </a:cubicBezTo>
                    <a:cubicBezTo>
                      <a:pt x="147" y="74"/>
                      <a:pt x="146" y="71"/>
                      <a:pt x="146" y="71"/>
                    </a:cubicBezTo>
                    <a:cubicBezTo>
                      <a:pt x="146" y="71"/>
                      <a:pt x="148" y="71"/>
                      <a:pt x="148" y="70"/>
                    </a:cubicBezTo>
                    <a:cubicBezTo>
                      <a:pt x="149" y="70"/>
                      <a:pt x="148" y="68"/>
                      <a:pt x="149" y="67"/>
                    </a:cubicBezTo>
                    <a:cubicBezTo>
                      <a:pt x="150" y="66"/>
                      <a:pt x="150" y="66"/>
                      <a:pt x="150" y="66"/>
                    </a:cubicBezTo>
                    <a:cubicBezTo>
                      <a:pt x="151" y="67"/>
                      <a:pt x="151" y="67"/>
                      <a:pt x="151" y="67"/>
                    </a:cubicBezTo>
                    <a:cubicBezTo>
                      <a:pt x="152" y="64"/>
                      <a:pt x="152" y="61"/>
                      <a:pt x="152" y="60"/>
                    </a:cubicBezTo>
                    <a:cubicBezTo>
                      <a:pt x="152" y="58"/>
                      <a:pt x="155" y="55"/>
                      <a:pt x="155" y="55"/>
                    </a:cubicBezTo>
                    <a:cubicBezTo>
                      <a:pt x="158" y="53"/>
                      <a:pt x="158" y="53"/>
                      <a:pt x="158" y="53"/>
                    </a:cubicBezTo>
                    <a:cubicBezTo>
                      <a:pt x="158" y="53"/>
                      <a:pt x="159" y="52"/>
                      <a:pt x="160" y="51"/>
                    </a:cubicBezTo>
                    <a:cubicBezTo>
                      <a:pt x="160" y="50"/>
                      <a:pt x="162" y="48"/>
                      <a:pt x="163" y="47"/>
                    </a:cubicBezTo>
                    <a:cubicBezTo>
                      <a:pt x="164" y="47"/>
                      <a:pt x="164" y="46"/>
                      <a:pt x="165" y="45"/>
                    </a:cubicBezTo>
                    <a:cubicBezTo>
                      <a:pt x="165" y="44"/>
                      <a:pt x="166" y="43"/>
                      <a:pt x="167" y="43"/>
                    </a:cubicBezTo>
                    <a:cubicBezTo>
                      <a:pt x="167" y="41"/>
                      <a:pt x="166" y="40"/>
                      <a:pt x="165" y="40"/>
                    </a:cubicBezTo>
                    <a:cubicBezTo>
                      <a:pt x="164" y="40"/>
                      <a:pt x="165" y="36"/>
                      <a:pt x="165" y="35"/>
                    </a:cubicBezTo>
                    <a:cubicBezTo>
                      <a:pt x="166" y="33"/>
                      <a:pt x="169" y="31"/>
                      <a:pt x="167" y="31"/>
                    </a:cubicBezTo>
                    <a:cubicBezTo>
                      <a:pt x="164" y="31"/>
                      <a:pt x="169" y="27"/>
                      <a:pt x="170" y="25"/>
                    </a:cubicBezTo>
                    <a:cubicBezTo>
                      <a:pt x="170" y="23"/>
                      <a:pt x="169" y="21"/>
                      <a:pt x="169" y="21"/>
                    </a:cubicBezTo>
                    <a:cubicBezTo>
                      <a:pt x="165" y="18"/>
                      <a:pt x="165" y="18"/>
                      <a:pt x="165" y="18"/>
                    </a:cubicBezTo>
                    <a:cubicBezTo>
                      <a:pt x="165" y="18"/>
                      <a:pt x="163" y="20"/>
                      <a:pt x="162" y="18"/>
                    </a:cubicBezTo>
                    <a:cubicBezTo>
                      <a:pt x="160" y="17"/>
                      <a:pt x="157" y="17"/>
                      <a:pt x="156" y="15"/>
                    </a:cubicBezTo>
                    <a:cubicBezTo>
                      <a:pt x="155" y="14"/>
                      <a:pt x="154" y="12"/>
                      <a:pt x="153" y="10"/>
                    </a:cubicBezTo>
                    <a:cubicBezTo>
                      <a:pt x="151" y="8"/>
                      <a:pt x="149" y="7"/>
                      <a:pt x="148" y="8"/>
                    </a:cubicBezTo>
                    <a:cubicBezTo>
                      <a:pt x="147" y="10"/>
                      <a:pt x="147" y="11"/>
                      <a:pt x="145" y="10"/>
                    </a:cubicBezTo>
                    <a:cubicBezTo>
                      <a:pt x="142" y="9"/>
                      <a:pt x="140" y="5"/>
                      <a:pt x="139" y="8"/>
                    </a:cubicBezTo>
                    <a:cubicBezTo>
                      <a:pt x="139" y="10"/>
                      <a:pt x="137" y="11"/>
                      <a:pt x="136" y="10"/>
                    </a:cubicBezTo>
                    <a:cubicBezTo>
                      <a:pt x="135" y="9"/>
                      <a:pt x="134" y="6"/>
                      <a:pt x="134" y="6"/>
                    </a:cubicBezTo>
                    <a:cubicBezTo>
                      <a:pt x="131" y="1"/>
                      <a:pt x="131" y="1"/>
                      <a:pt x="131" y="1"/>
                    </a:cubicBezTo>
                    <a:cubicBezTo>
                      <a:pt x="131" y="1"/>
                      <a:pt x="128" y="2"/>
                      <a:pt x="126" y="2"/>
                    </a:cubicBezTo>
                    <a:cubicBezTo>
                      <a:pt x="125" y="2"/>
                      <a:pt x="126" y="0"/>
                      <a:pt x="123" y="0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114" y="0"/>
                      <a:pt x="115" y="1"/>
                      <a:pt x="112" y="4"/>
                    </a:cubicBezTo>
                    <a:cubicBezTo>
                      <a:pt x="110" y="6"/>
                      <a:pt x="111" y="2"/>
                      <a:pt x="109" y="3"/>
                    </a:cubicBezTo>
                    <a:cubicBezTo>
                      <a:pt x="106" y="3"/>
                      <a:pt x="107" y="6"/>
                      <a:pt x="107" y="6"/>
                    </a:cubicBezTo>
                    <a:cubicBezTo>
                      <a:pt x="107" y="6"/>
                      <a:pt x="105" y="6"/>
                      <a:pt x="102" y="7"/>
                    </a:cubicBezTo>
                    <a:cubicBezTo>
                      <a:pt x="99" y="8"/>
                      <a:pt x="99" y="5"/>
                      <a:pt x="97" y="5"/>
                    </a:cubicBezTo>
                    <a:cubicBezTo>
                      <a:pt x="94" y="5"/>
                      <a:pt x="95" y="10"/>
                      <a:pt x="95" y="10"/>
                    </a:cubicBezTo>
                    <a:cubicBezTo>
                      <a:pt x="95" y="10"/>
                      <a:pt x="93" y="10"/>
                      <a:pt x="90" y="9"/>
                    </a:cubicBezTo>
                    <a:cubicBezTo>
                      <a:pt x="87" y="8"/>
                      <a:pt x="86" y="8"/>
                      <a:pt x="84" y="8"/>
                    </a:cubicBezTo>
                    <a:cubicBezTo>
                      <a:pt x="82" y="8"/>
                      <a:pt x="78" y="8"/>
                      <a:pt x="77" y="7"/>
                    </a:cubicBezTo>
                    <a:cubicBezTo>
                      <a:pt x="75" y="6"/>
                      <a:pt x="74" y="4"/>
                      <a:pt x="71" y="2"/>
                    </a:cubicBezTo>
                    <a:cubicBezTo>
                      <a:pt x="68" y="1"/>
                      <a:pt x="66" y="2"/>
                      <a:pt x="65" y="2"/>
                    </a:cubicBezTo>
                    <a:cubicBezTo>
                      <a:pt x="63" y="2"/>
                      <a:pt x="61" y="4"/>
                      <a:pt x="61" y="7"/>
                    </a:cubicBezTo>
                    <a:cubicBezTo>
                      <a:pt x="61" y="9"/>
                      <a:pt x="57" y="11"/>
                      <a:pt x="57" y="11"/>
                    </a:cubicBezTo>
                    <a:cubicBezTo>
                      <a:pt x="56" y="20"/>
                      <a:pt x="56" y="20"/>
                      <a:pt x="56" y="20"/>
                    </a:cubicBezTo>
                    <a:cubicBezTo>
                      <a:pt x="56" y="25"/>
                      <a:pt x="56" y="25"/>
                      <a:pt x="56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3" y="32"/>
                      <a:pt x="53" y="32"/>
                      <a:pt x="53" y="32"/>
                    </a:cubicBezTo>
                    <a:cubicBezTo>
                      <a:pt x="51" y="35"/>
                      <a:pt x="51" y="35"/>
                      <a:pt x="51" y="35"/>
                    </a:cubicBezTo>
                    <a:cubicBezTo>
                      <a:pt x="51" y="39"/>
                      <a:pt x="51" y="39"/>
                      <a:pt x="51" y="39"/>
                    </a:cubicBezTo>
                    <a:cubicBezTo>
                      <a:pt x="50" y="43"/>
                      <a:pt x="50" y="43"/>
                      <a:pt x="50" y="43"/>
                    </a:cubicBezTo>
                    <a:cubicBezTo>
                      <a:pt x="51" y="46"/>
                      <a:pt x="51" y="46"/>
                      <a:pt x="51" y="46"/>
                    </a:cubicBezTo>
                    <a:cubicBezTo>
                      <a:pt x="51" y="51"/>
                      <a:pt x="51" y="51"/>
                      <a:pt x="51" y="51"/>
                    </a:cubicBezTo>
                    <a:cubicBezTo>
                      <a:pt x="51" y="55"/>
                      <a:pt x="51" y="55"/>
                      <a:pt x="51" y="55"/>
                    </a:cubicBezTo>
                    <a:cubicBezTo>
                      <a:pt x="50" y="60"/>
                      <a:pt x="50" y="60"/>
                      <a:pt x="50" y="60"/>
                    </a:cubicBezTo>
                    <a:cubicBezTo>
                      <a:pt x="47" y="64"/>
                      <a:pt x="47" y="64"/>
                      <a:pt x="47" y="64"/>
                    </a:cubicBezTo>
                    <a:cubicBezTo>
                      <a:pt x="47" y="67"/>
                      <a:pt x="47" y="67"/>
                      <a:pt x="47" y="67"/>
                    </a:cubicBezTo>
                    <a:cubicBezTo>
                      <a:pt x="46" y="72"/>
                      <a:pt x="46" y="72"/>
                      <a:pt x="46" y="72"/>
                    </a:cubicBezTo>
                    <a:cubicBezTo>
                      <a:pt x="46" y="71"/>
                      <a:pt x="46" y="71"/>
                      <a:pt x="46" y="71"/>
                    </a:cubicBezTo>
                    <a:cubicBezTo>
                      <a:pt x="44" y="74"/>
                      <a:pt x="44" y="74"/>
                      <a:pt x="44" y="74"/>
                    </a:cubicBezTo>
                    <a:cubicBezTo>
                      <a:pt x="42" y="78"/>
                      <a:pt x="42" y="78"/>
                      <a:pt x="42" y="78"/>
                    </a:cubicBezTo>
                    <a:cubicBezTo>
                      <a:pt x="42" y="81"/>
                      <a:pt x="42" y="81"/>
                      <a:pt x="42" y="81"/>
                    </a:cubicBezTo>
                    <a:cubicBezTo>
                      <a:pt x="41" y="84"/>
                      <a:pt x="41" y="84"/>
                      <a:pt x="41" y="84"/>
                    </a:cubicBezTo>
                    <a:cubicBezTo>
                      <a:pt x="41" y="88"/>
                      <a:pt x="41" y="88"/>
                      <a:pt x="41" y="88"/>
                    </a:cubicBezTo>
                    <a:cubicBezTo>
                      <a:pt x="41" y="90"/>
                      <a:pt x="41" y="90"/>
                      <a:pt x="41" y="90"/>
                    </a:cubicBezTo>
                    <a:cubicBezTo>
                      <a:pt x="40" y="93"/>
                      <a:pt x="40" y="93"/>
                      <a:pt x="40" y="93"/>
                    </a:cubicBezTo>
                    <a:cubicBezTo>
                      <a:pt x="39" y="96"/>
                      <a:pt x="39" y="96"/>
                      <a:pt x="39" y="96"/>
                    </a:cubicBezTo>
                    <a:cubicBezTo>
                      <a:pt x="37" y="100"/>
                      <a:pt x="37" y="100"/>
                      <a:pt x="37" y="100"/>
                    </a:cubicBezTo>
                    <a:cubicBezTo>
                      <a:pt x="36" y="103"/>
                      <a:pt x="36" y="103"/>
                      <a:pt x="36" y="103"/>
                    </a:cubicBezTo>
                    <a:cubicBezTo>
                      <a:pt x="32" y="107"/>
                      <a:pt x="32" y="107"/>
                      <a:pt x="32" y="107"/>
                    </a:cubicBezTo>
                    <a:cubicBezTo>
                      <a:pt x="28" y="108"/>
                      <a:pt x="28" y="108"/>
                      <a:pt x="28" y="108"/>
                    </a:cubicBezTo>
                    <a:cubicBezTo>
                      <a:pt x="25" y="109"/>
                      <a:pt x="25" y="109"/>
                      <a:pt x="25" y="109"/>
                    </a:cubicBezTo>
                    <a:cubicBezTo>
                      <a:pt x="24" y="107"/>
                      <a:pt x="24" y="107"/>
                      <a:pt x="24" y="107"/>
                    </a:cubicBezTo>
                    <a:cubicBezTo>
                      <a:pt x="24" y="101"/>
                      <a:pt x="24" y="101"/>
                      <a:pt x="24" y="101"/>
                    </a:cubicBezTo>
                    <a:cubicBezTo>
                      <a:pt x="24" y="101"/>
                      <a:pt x="22" y="102"/>
                      <a:pt x="20" y="102"/>
                    </a:cubicBezTo>
                    <a:cubicBezTo>
                      <a:pt x="18" y="102"/>
                      <a:pt x="17" y="101"/>
                      <a:pt x="17" y="101"/>
                    </a:cubicBezTo>
                    <a:cubicBezTo>
                      <a:pt x="17" y="101"/>
                      <a:pt x="18" y="105"/>
                      <a:pt x="16" y="105"/>
                    </a:cubicBezTo>
                    <a:cubicBezTo>
                      <a:pt x="14" y="105"/>
                      <a:pt x="12" y="104"/>
                      <a:pt x="11" y="105"/>
                    </a:cubicBezTo>
                    <a:cubicBezTo>
                      <a:pt x="9" y="107"/>
                      <a:pt x="8" y="106"/>
                      <a:pt x="8" y="106"/>
                    </a:cubicBezTo>
                    <a:cubicBezTo>
                      <a:pt x="8" y="106"/>
                      <a:pt x="4" y="107"/>
                      <a:pt x="5" y="110"/>
                    </a:cubicBezTo>
                    <a:cubicBezTo>
                      <a:pt x="7" y="113"/>
                      <a:pt x="5" y="113"/>
                      <a:pt x="5" y="113"/>
                    </a:cubicBezTo>
                    <a:lnTo>
                      <a:pt x="2" y="114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92" name="Freeform 166">
                <a:extLst>
                  <a:ext uri="{FF2B5EF4-FFF2-40B4-BE49-F238E27FC236}">
                    <a16:creationId xmlns:a16="http://schemas.microsoft.com/office/drawing/2014/main" id="{AC7E0CE9-CB92-5CF1-5189-BED6DB265B6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427" y="1244"/>
                <a:ext cx="90" cy="98"/>
              </a:xfrm>
              <a:custGeom>
                <a:avLst/>
                <a:gdLst>
                  <a:gd name="T0" fmla="*/ 45 w 46"/>
                  <a:gd name="T1" fmla="*/ 18 h 50"/>
                  <a:gd name="T2" fmla="*/ 41 w 46"/>
                  <a:gd name="T3" fmla="*/ 16 h 50"/>
                  <a:gd name="T4" fmla="*/ 42 w 46"/>
                  <a:gd name="T5" fmla="*/ 13 h 50"/>
                  <a:gd name="T6" fmla="*/ 42 w 46"/>
                  <a:gd name="T7" fmla="*/ 11 h 50"/>
                  <a:gd name="T8" fmla="*/ 37 w 46"/>
                  <a:gd name="T9" fmla="*/ 10 h 50"/>
                  <a:gd name="T10" fmla="*/ 33 w 46"/>
                  <a:gd name="T11" fmla="*/ 11 h 50"/>
                  <a:gd name="T12" fmla="*/ 30 w 46"/>
                  <a:gd name="T13" fmla="*/ 9 h 50"/>
                  <a:gd name="T14" fmla="*/ 29 w 46"/>
                  <a:gd name="T15" fmla="*/ 6 h 50"/>
                  <a:gd name="T16" fmla="*/ 24 w 46"/>
                  <a:gd name="T17" fmla="*/ 0 h 50"/>
                  <a:gd name="T18" fmla="*/ 20 w 46"/>
                  <a:gd name="T19" fmla="*/ 0 h 50"/>
                  <a:gd name="T20" fmla="*/ 14 w 46"/>
                  <a:gd name="T21" fmla="*/ 2 h 50"/>
                  <a:gd name="T22" fmla="*/ 10 w 46"/>
                  <a:gd name="T23" fmla="*/ 5 h 50"/>
                  <a:gd name="T24" fmla="*/ 9 w 46"/>
                  <a:gd name="T25" fmla="*/ 9 h 50"/>
                  <a:gd name="T26" fmla="*/ 9 w 46"/>
                  <a:gd name="T27" fmla="*/ 14 h 50"/>
                  <a:gd name="T28" fmla="*/ 9 w 46"/>
                  <a:gd name="T29" fmla="*/ 17 h 50"/>
                  <a:gd name="T30" fmla="*/ 11 w 46"/>
                  <a:gd name="T31" fmla="*/ 21 h 50"/>
                  <a:gd name="T32" fmla="*/ 8 w 46"/>
                  <a:gd name="T33" fmla="*/ 22 h 50"/>
                  <a:gd name="T34" fmla="*/ 12 w 46"/>
                  <a:gd name="T35" fmla="*/ 26 h 50"/>
                  <a:gd name="T36" fmla="*/ 8 w 46"/>
                  <a:gd name="T37" fmla="*/ 28 h 50"/>
                  <a:gd name="T38" fmla="*/ 6 w 46"/>
                  <a:gd name="T39" fmla="*/ 31 h 50"/>
                  <a:gd name="T40" fmla="*/ 3 w 46"/>
                  <a:gd name="T41" fmla="*/ 32 h 50"/>
                  <a:gd name="T42" fmla="*/ 1 w 46"/>
                  <a:gd name="T43" fmla="*/ 37 h 50"/>
                  <a:gd name="T44" fmla="*/ 2 w 46"/>
                  <a:gd name="T45" fmla="*/ 43 h 50"/>
                  <a:gd name="T46" fmla="*/ 4 w 46"/>
                  <a:gd name="T47" fmla="*/ 43 h 50"/>
                  <a:gd name="T48" fmla="*/ 7 w 46"/>
                  <a:gd name="T49" fmla="*/ 46 h 50"/>
                  <a:gd name="T50" fmla="*/ 7 w 46"/>
                  <a:gd name="T51" fmla="*/ 47 h 50"/>
                  <a:gd name="T52" fmla="*/ 8 w 46"/>
                  <a:gd name="T53" fmla="*/ 43 h 50"/>
                  <a:gd name="T54" fmla="*/ 13 w 46"/>
                  <a:gd name="T55" fmla="*/ 40 h 50"/>
                  <a:gd name="T56" fmla="*/ 15 w 46"/>
                  <a:gd name="T57" fmla="*/ 43 h 50"/>
                  <a:gd name="T58" fmla="*/ 17 w 46"/>
                  <a:gd name="T59" fmla="*/ 41 h 50"/>
                  <a:gd name="T60" fmla="*/ 21 w 46"/>
                  <a:gd name="T61" fmla="*/ 45 h 50"/>
                  <a:gd name="T62" fmla="*/ 22 w 46"/>
                  <a:gd name="T63" fmla="*/ 50 h 50"/>
                  <a:gd name="T64" fmla="*/ 22 w 46"/>
                  <a:gd name="T65" fmla="*/ 50 h 50"/>
                  <a:gd name="T66" fmla="*/ 25 w 46"/>
                  <a:gd name="T67" fmla="*/ 47 h 50"/>
                  <a:gd name="T68" fmla="*/ 27 w 46"/>
                  <a:gd name="T69" fmla="*/ 45 h 50"/>
                  <a:gd name="T70" fmla="*/ 29 w 46"/>
                  <a:gd name="T71" fmla="*/ 48 h 50"/>
                  <a:gd name="T72" fmla="*/ 31 w 46"/>
                  <a:gd name="T73" fmla="*/ 44 h 50"/>
                  <a:gd name="T74" fmla="*/ 34 w 46"/>
                  <a:gd name="T75" fmla="*/ 44 h 50"/>
                  <a:gd name="T76" fmla="*/ 36 w 46"/>
                  <a:gd name="T77" fmla="*/ 43 h 50"/>
                  <a:gd name="T78" fmla="*/ 39 w 46"/>
                  <a:gd name="T79" fmla="*/ 42 h 50"/>
                  <a:gd name="T80" fmla="*/ 40 w 46"/>
                  <a:gd name="T81" fmla="*/ 42 h 50"/>
                  <a:gd name="T82" fmla="*/ 42 w 46"/>
                  <a:gd name="T83" fmla="*/ 38 h 50"/>
                  <a:gd name="T84" fmla="*/ 44 w 46"/>
                  <a:gd name="T85" fmla="*/ 33 h 50"/>
                  <a:gd name="T86" fmla="*/ 39 w 46"/>
                  <a:gd name="T87" fmla="*/ 31 h 50"/>
                  <a:gd name="T88" fmla="*/ 39 w 46"/>
                  <a:gd name="T89" fmla="*/ 26 h 50"/>
                  <a:gd name="T90" fmla="*/ 42 w 46"/>
                  <a:gd name="T91" fmla="*/ 23 h 50"/>
                  <a:gd name="T92" fmla="*/ 45 w 46"/>
                  <a:gd name="T93" fmla="*/ 1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46" h="50">
                    <a:moveTo>
                      <a:pt x="45" y="18"/>
                    </a:moveTo>
                    <a:cubicBezTo>
                      <a:pt x="45" y="18"/>
                      <a:pt x="42" y="18"/>
                      <a:pt x="41" y="16"/>
                    </a:cubicBezTo>
                    <a:cubicBezTo>
                      <a:pt x="39" y="15"/>
                      <a:pt x="39" y="13"/>
                      <a:pt x="42" y="13"/>
                    </a:cubicBezTo>
                    <a:cubicBezTo>
                      <a:pt x="44" y="13"/>
                      <a:pt x="45" y="13"/>
                      <a:pt x="42" y="11"/>
                    </a:cubicBezTo>
                    <a:cubicBezTo>
                      <a:pt x="40" y="10"/>
                      <a:pt x="38" y="9"/>
                      <a:pt x="37" y="10"/>
                    </a:cubicBezTo>
                    <a:cubicBezTo>
                      <a:pt x="36" y="11"/>
                      <a:pt x="35" y="14"/>
                      <a:pt x="33" y="11"/>
                    </a:cubicBezTo>
                    <a:cubicBezTo>
                      <a:pt x="32" y="9"/>
                      <a:pt x="32" y="9"/>
                      <a:pt x="30" y="9"/>
                    </a:cubicBezTo>
                    <a:cubicBezTo>
                      <a:pt x="28" y="9"/>
                      <a:pt x="29" y="8"/>
                      <a:pt x="29" y="6"/>
                    </a:cubicBezTo>
                    <a:cubicBezTo>
                      <a:pt x="29" y="4"/>
                      <a:pt x="24" y="0"/>
                      <a:pt x="24" y="0"/>
                    </a:cubicBezTo>
                    <a:cubicBezTo>
                      <a:pt x="23" y="0"/>
                      <a:pt x="22" y="0"/>
                      <a:pt x="20" y="0"/>
                    </a:cubicBezTo>
                    <a:cubicBezTo>
                      <a:pt x="17" y="0"/>
                      <a:pt x="15" y="0"/>
                      <a:pt x="14" y="2"/>
                    </a:cubicBezTo>
                    <a:cubicBezTo>
                      <a:pt x="13" y="3"/>
                      <a:pt x="12" y="4"/>
                      <a:pt x="10" y="5"/>
                    </a:cubicBezTo>
                    <a:cubicBezTo>
                      <a:pt x="10" y="5"/>
                      <a:pt x="7" y="8"/>
                      <a:pt x="9" y="9"/>
                    </a:cubicBezTo>
                    <a:cubicBezTo>
                      <a:pt x="12" y="11"/>
                      <a:pt x="10" y="13"/>
                      <a:pt x="9" y="14"/>
                    </a:cubicBezTo>
                    <a:cubicBezTo>
                      <a:pt x="9" y="15"/>
                      <a:pt x="8" y="16"/>
                      <a:pt x="9" y="17"/>
                    </a:cubicBezTo>
                    <a:cubicBezTo>
                      <a:pt x="9" y="19"/>
                      <a:pt x="12" y="19"/>
                      <a:pt x="11" y="21"/>
                    </a:cubicBezTo>
                    <a:cubicBezTo>
                      <a:pt x="11" y="22"/>
                      <a:pt x="8" y="21"/>
                      <a:pt x="8" y="22"/>
                    </a:cubicBezTo>
                    <a:cubicBezTo>
                      <a:pt x="7" y="24"/>
                      <a:pt x="13" y="24"/>
                      <a:pt x="12" y="26"/>
                    </a:cubicBezTo>
                    <a:cubicBezTo>
                      <a:pt x="11" y="28"/>
                      <a:pt x="9" y="27"/>
                      <a:pt x="8" y="28"/>
                    </a:cubicBezTo>
                    <a:cubicBezTo>
                      <a:pt x="7" y="29"/>
                      <a:pt x="7" y="30"/>
                      <a:pt x="6" y="31"/>
                    </a:cubicBezTo>
                    <a:cubicBezTo>
                      <a:pt x="5" y="32"/>
                      <a:pt x="4" y="32"/>
                      <a:pt x="3" y="32"/>
                    </a:cubicBezTo>
                    <a:cubicBezTo>
                      <a:pt x="1" y="34"/>
                      <a:pt x="1" y="35"/>
                      <a:pt x="1" y="37"/>
                    </a:cubicBezTo>
                    <a:cubicBezTo>
                      <a:pt x="0" y="39"/>
                      <a:pt x="1" y="41"/>
                      <a:pt x="2" y="43"/>
                    </a:cubicBezTo>
                    <a:cubicBezTo>
                      <a:pt x="3" y="43"/>
                      <a:pt x="3" y="43"/>
                      <a:pt x="4" y="43"/>
                    </a:cubicBezTo>
                    <a:cubicBezTo>
                      <a:pt x="5" y="43"/>
                      <a:pt x="6" y="45"/>
                      <a:pt x="7" y="46"/>
                    </a:cubicBezTo>
                    <a:cubicBezTo>
                      <a:pt x="7" y="47"/>
                      <a:pt x="7" y="47"/>
                      <a:pt x="7" y="47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5" y="43"/>
                      <a:pt x="15" y="43"/>
                      <a:pt x="15" y="43"/>
                    </a:cubicBezTo>
                    <a:cubicBezTo>
                      <a:pt x="17" y="41"/>
                      <a:pt x="17" y="41"/>
                      <a:pt x="17" y="41"/>
                    </a:cubicBezTo>
                    <a:cubicBezTo>
                      <a:pt x="21" y="45"/>
                      <a:pt x="21" y="45"/>
                      <a:pt x="21" y="45"/>
                    </a:cubicBezTo>
                    <a:cubicBezTo>
                      <a:pt x="22" y="50"/>
                      <a:pt x="22" y="50"/>
                      <a:pt x="22" y="50"/>
                    </a:cubicBezTo>
                    <a:cubicBezTo>
                      <a:pt x="22" y="50"/>
                      <a:pt x="22" y="50"/>
                      <a:pt x="22" y="50"/>
                    </a:cubicBezTo>
                    <a:cubicBezTo>
                      <a:pt x="25" y="47"/>
                      <a:pt x="25" y="47"/>
                      <a:pt x="25" y="47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9" y="48"/>
                      <a:pt x="29" y="48"/>
                      <a:pt x="29" y="48"/>
                    </a:cubicBezTo>
                    <a:cubicBezTo>
                      <a:pt x="31" y="44"/>
                      <a:pt x="31" y="44"/>
                      <a:pt x="31" y="44"/>
                    </a:cubicBezTo>
                    <a:cubicBezTo>
                      <a:pt x="34" y="44"/>
                      <a:pt x="34" y="44"/>
                      <a:pt x="34" y="44"/>
                    </a:cubicBezTo>
                    <a:cubicBezTo>
                      <a:pt x="36" y="43"/>
                      <a:pt x="36" y="43"/>
                      <a:pt x="36" y="43"/>
                    </a:cubicBezTo>
                    <a:cubicBezTo>
                      <a:pt x="39" y="42"/>
                      <a:pt x="39" y="42"/>
                      <a:pt x="39" y="42"/>
                    </a:cubicBezTo>
                    <a:cubicBezTo>
                      <a:pt x="40" y="42"/>
                      <a:pt x="40" y="42"/>
                      <a:pt x="40" y="42"/>
                    </a:cubicBezTo>
                    <a:cubicBezTo>
                      <a:pt x="40" y="42"/>
                      <a:pt x="42" y="40"/>
                      <a:pt x="42" y="38"/>
                    </a:cubicBezTo>
                    <a:cubicBezTo>
                      <a:pt x="43" y="36"/>
                      <a:pt x="46" y="34"/>
                      <a:pt x="44" y="33"/>
                    </a:cubicBezTo>
                    <a:cubicBezTo>
                      <a:pt x="42" y="33"/>
                      <a:pt x="40" y="33"/>
                      <a:pt x="39" y="31"/>
                    </a:cubicBezTo>
                    <a:cubicBezTo>
                      <a:pt x="38" y="29"/>
                      <a:pt x="38" y="28"/>
                      <a:pt x="39" y="26"/>
                    </a:cubicBezTo>
                    <a:cubicBezTo>
                      <a:pt x="40" y="25"/>
                      <a:pt x="40" y="24"/>
                      <a:pt x="42" y="23"/>
                    </a:cubicBezTo>
                    <a:cubicBezTo>
                      <a:pt x="44" y="21"/>
                      <a:pt x="45" y="18"/>
                      <a:pt x="45" y="18"/>
                    </a:cubicBez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93" name="Freeform 167">
                <a:extLst>
                  <a:ext uri="{FF2B5EF4-FFF2-40B4-BE49-F238E27FC236}">
                    <a16:creationId xmlns:a16="http://schemas.microsoft.com/office/drawing/2014/main" id="{184EB945-A11F-CF09-57CE-43392C119B8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427" y="1244"/>
                <a:ext cx="90" cy="98"/>
              </a:xfrm>
              <a:custGeom>
                <a:avLst/>
                <a:gdLst>
                  <a:gd name="T0" fmla="*/ 45 w 46"/>
                  <a:gd name="T1" fmla="*/ 18 h 50"/>
                  <a:gd name="T2" fmla="*/ 41 w 46"/>
                  <a:gd name="T3" fmla="*/ 16 h 50"/>
                  <a:gd name="T4" fmla="*/ 42 w 46"/>
                  <a:gd name="T5" fmla="*/ 13 h 50"/>
                  <a:gd name="T6" fmla="*/ 42 w 46"/>
                  <a:gd name="T7" fmla="*/ 11 h 50"/>
                  <a:gd name="T8" fmla="*/ 37 w 46"/>
                  <a:gd name="T9" fmla="*/ 10 h 50"/>
                  <a:gd name="T10" fmla="*/ 33 w 46"/>
                  <a:gd name="T11" fmla="*/ 11 h 50"/>
                  <a:gd name="T12" fmla="*/ 30 w 46"/>
                  <a:gd name="T13" fmla="*/ 9 h 50"/>
                  <a:gd name="T14" fmla="*/ 29 w 46"/>
                  <a:gd name="T15" fmla="*/ 6 h 50"/>
                  <a:gd name="T16" fmla="*/ 24 w 46"/>
                  <a:gd name="T17" fmla="*/ 0 h 50"/>
                  <a:gd name="T18" fmla="*/ 20 w 46"/>
                  <a:gd name="T19" fmla="*/ 0 h 50"/>
                  <a:gd name="T20" fmla="*/ 14 w 46"/>
                  <a:gd name="T21" fmla="*/ 2 h 50"/>
                  <a:gd name="T22" fmla="*/ 10 w 46"/>
                  <a:gd name="T23" fmla="*/ 5 h 50"/>
                  <a:gd name="T24" fmla="*/ 9 w 46"/>
                  <a:gd name="T25" fmla="*/ 9 h 50"/>
                  <a:gd name="T26" fmla="*/ 9 w 46"/>
                  <a:gd name="T27" fmla="*/ 14 h 50"/>
                  <a:gd name="T28" fmla="*/ 9 w 46"/>
                  <a:gd name="T29" fmla="*/ 17 h 50"/>
                  <a:gd name="T30" fmla="*/ 11 w 46"/>
                  <a:gd name="T31" fmla="*/ 21 h 50"/>
                  <a:gd name="T32" fmla="*/ 8 w 46"/>
                  <a:gd name="T33" fmla="*/ 22 h 50"/>
                  <a:gd name="T34" fmla="*/ 12 w 46"/>
                  <a:gd name="T35" fmla="*/ 26 h 50"/>
                  <a:gd name="T36" fmla="*/ 8 w 46"/>
                  <a:gd name="T37" fmla="*/ 28 h 50"/>
                  <a:gd name="T38" fmla="*/ 6 w 46"/>
                  <a:gd name="T39" fmla="*/ 31 h 50"/>
                  <a:gd name="T40" fmla="*/ 3 w 46"/>
                  <a:gd name="T41" fmla="*/ 32 h 50"/>
                  <a:gd name="T42" fmla="*/ 1 w 46"/>
                  <a:gd name="T43" fmla="*/ 37 h 50"/>
                  <a:gd name="T44" fmla="*/ 2 w 46"/>
                  <a:gd name="T45" fmla="*/ 43 h 50"/>
                  <a:gd name="T46" fmla="*/ 4 w 46"/>
                  <a:gd name="T47" fmla="*/ 43 h 50"/>
                  <a:gd name="T48" fmla="*/ 7 w 46"/>
                  <a:gd name="T49" fmla="*/ 46 h 50"/>
                  <a:gd name="T50" fmla="*/ 7 w 46"/>
                  <a:gd name="T51" fmla="*/ 47 h 50"/>
                  <a:gd name="T52" fmla="*/ 8 w 46"/>
                  <a:gd name="T53" fmla="*/ 43 h 50"/>
                  <a:gd name="T54" fmla="*/ 13 w 46"/>
                  <a:gd name="T55" fmla="*/ 40 h 50"/>
                  <a:gd name="T56" fmla="*/ 15 w 46"/>
                  <a:gd name="T57" fmla="*/ 43 h 50"/>
                  <a:gd name="T58" fmla="*/ 17 w 46"/>
                  <a:gd name="T59" fmla="*/ 41 h 50"/>
                  <a:gd name="T60" fmla="*/ 21 w 46"/>
                  <a:gd name="T61" fmla="*/ 45 h 50"/>
                  <a:gd name="T62" fmla="*/ 22 w 46"/>
                  <a:gd name="T63" fmla="*/ 50 h 50"/>
                  <a:gd name="T64" fmla="*/ 22 w 46"/>
                  <a:gd name="T65" fmla="*/ 50 h 50"/>
                  <a:gd name="T66" fmla="*/ 25 w 46"/>
                  <a:gd name="T67" fmla="*/ 47 h 50"/>
                  <a:gd name="T68" fmla="*/ 27 w 46"/>
                  <a:gd name="T69" fmla="*/ 45 h 50"/>
                  <a:gd name="T70" fmla="*/ 29 w 46"/>
                  <a:gd name="T71" fmla="*/ 48 h 50"/>
                  <a:gd name="T72" fmla="*/ 31 w 46"/>
                  <a:gd name="T73" fmla="*/ 44 h 50"/>
                  <a:gd name="T74" fmla="*/ 34 w 46"/>
                  <a:gd name="T75" fmla="*/ 44 h 50"/>
                  <a:gd name="T76" fmla="*/ 36 w 46"/>
                  <a:gd name="T77" fmla="*/ 43 h 50"/>
                  <a:gd name="T78" fmla="*/ 39 w 46"/>
                  <a:gd name="T79" fmla="*/ 42 h 50"/>
                  <a:gd name="T80" fmla="*/ 40 w 46"/>
                  <a:gd name="T81" fmla="*/ 42 h 50"/>
                  <a:gd name="T82" fmla="*/ 42 w 46"/>
                  <a:gd name="T83" fmla="*/ 38 h 50"/>
                  <a:gd name="T84" fmla="*/ 44 w 46"/>
                  <a:gd name="T85" fmla="*/ 33 h 50"/>
                  <a:gd name="T86" fmla="*/ 39 w 46"/>
                  <a:gd name="T87" fmla="*/ 31 h 50"/>
                  <a:gd name="T88" fmla="*/ 39 w 46"/>
                  <a:gd name="T89" fmla="*/ 26 h 50"/>
                  <a:gd name="T90" fmla="*/ 42 w 46"/>
                  <a:gd name="T91" fmla="*/ 23 h 50"/>
                  <a:gd name="T92" fmla="*/ 45 w 46"/>
                  <a:gd name="T93" fmla="*/ 1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46" h="50">
                    <a:moveTo>
                      <a:pt x="45" y="18"/>
                    </a:moveTo>
                    <a:cubicBezTo>
                      <a:pt x="45" y="18"/>
                      <a:pt x="42" y="18"/>
                      <a:pt x="41" y="16"/>
                    </a:cubicBezTo>
                    <a:cubicBezTo>
                      <a:pt x="39" y="15"/>
                      <a:pt x="39" y="13"/>
                      <a:pt x="42" y="13"/>
                    </a:cubicBezTo>
                    <a:cubicBezTo>
                      <a:pt x="44" y="13"/>
                      <a:pt x="45" y="13"/>
                      <a:pt x="42" y="11"/>
                    </a:cubicBezTo>
                    <a:cubicBezTo>
                      <a:pt x="40" y="10"/>
                      <a:pt x="38" y="9"/>
                      <a:pt x="37" y="10"/>
                    </a:cubicBezTo>
                    <a:cubicBezTo>
                      <a:pt x="36" y="11"/>
                      <a:pt x="35" y="14"/>
                      <a:pt x="33" y="11"/>
                    </a:cubicBezTo>
                    <a:cubicBezTo>
                      <a:pt x="32" y="9"/>
                      <a:pt x="32" y="9"/>
                      <a:pt x="30" y="9"/>
                    </a:cubicBezTo>
                    <a:cubicBezTo>
                      <a:pt x="28" y="9"/>
                      <a:pt x="29" y="8"/>
                      <a:pt x="29" y="6"/>
                    </a:cubicBezTo>
                    <a:cubicBezTo>
                      <a:pt x="29" y="4"/>
                      <a:pt x="24" y="0"/>
                      <a:pt x="24" y="0"/>
                    </a:cubicBezTo>
                    <a:cubicBezTo>
                      <a:pt x="23" y="0"/>
                      <a:pt x="22" y="0"/>
                      <a:pt x="20" y="0"/>
                    </a:cubicBezTo>
                    <a:cubicBezTo>
                      <a:pt x="17" y="0"/>
                      <a:pt x="15" y="0"/>
                      <a:pt x="14" y="2"/>
                    </a:cubicBezTo>
                    <a:cubicBezTo>
                      <a:pt x="13" y="3"/>
                      <a:pt x="12" y="4"/>
                      <a:pt x="10" y="5"/>
                    </a:cubicBezTo>
                    <a:cubicBezTo>
                      <a:pt x="10" y="5"/>
                      <a:pt x="7" y="8"/>
                      <a:pt x="9" y="9"/>
                    </a:cubicBezTo>
                    <a:cubicBezTo>
                      <a:pt x="12" y="11"/>
                      <a:pt x="10" y="13"/>
                      <a:pt x="9" y="14"/>
                    </a:cubicBezTo>
                    <a:cubicBezTo>
                      <a:pt x="9" y="15"/>
                      <a:pt x="8" y="16"/>
                      <a:pt x="9" y="17"/>
                    </a:cubicBezTo>
                    <a:cubicBezTo>
                      <a:pt x="9" y="19"/>
                      <a:pt x="12" y="19"/>
                      <a:pt x="11" y="21"/>
                    </a:cubicBezTo>
                    <a:cubicBezTo>
                      <a:pt x="11" y="22"/>
                      <a:pt x="8" y="21"/>
                      <a:pt x="8" y="22"/>
                    </a:cubicBezTo>
                    <a:cubicBezTo>
                      <a:pt x="7" y="24"/>
                      <a:pt x="13" y="24"/>
                      <a:pt x="12" y="26"/>
                    </a:cubicBezTo>
                    <a:cubicBezTo>
                      <a:pt x="11" y="28"/>
                      <a:pt x="9" y="27"/>
                      <a:pt x="8" y="28"/>
                    </a:cubicBezTo>
                    <a:cubicBezTo>
                      <a:pt x="7" y="29"/>
                      <a:pt x="7" y="30"/>
                      <a:pt x="6" y="31"/>
                    </a:cubicBezTo>
                    <a:cubicBezTo>
                      <a:pt x="5" y="32"/>
                      <a:pt x="4" y="32"/>
                      <a:pt x="3" y="32"/>
                    </a:cubicBezTo>
                    <a:cubicBezTo>
                      <a:pt x="1" y="34"/>
                      <a:pt x="1" y="35"/>
                      <a:pt x="1" y="37"/>
                    </a:cubicBezTo>
                    <a:cubicBezTo>
                      <a:pt x="0" y="39"/>
                      <a:pt x="1" y="41"/>
                      <a:pt x="2" y="43"/>
                    </a:cubicBezTo>
                    <a:cubicBezTo>
                      <a:pt x="3" y="43"/>
                      <a:pt x="3" y="43"/>
                      <a:pt x="4" y="43"/>
                    </a:cubicBezTo>
                    <a:cubicBezTo>
                      <a:pt x="5" y="43"/>
                      <a:pt x="6" y="45"/>
                      <a:pt x="7" y="46"/>
                    </a:cubicBezTo>
                    <a:cubicBezTo>
                      <a:pt x="7" y="47"/>
                      <a:pt x="7" y="47"/>
                      <a:pt x="7" y="47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5" y="43"/>
                      <a:pt x="15" y="43"/>
                      <a:pt x="15" y="43"/>
                    </a:cubicBezTo>
                    <a:cubicBezTo>
                      <a:pt x="17" y="41"/>
                      <a:pt x="17" y="41"/>
                      <a:pt x="17" y="41"/>
                    </a:cubicBezTo>
                    <a:cubicBezTo>
                      <a:pt x="21" y="45"/>
                      <a:pt x="21" y="45"/>
                      <a:pt x="21" y="45"/>
                    </a:cubicBezTo>
                    <a:cubicBezTo>
                      <a:pt x="22" y="50"/>
                      <a:pt x="22" y="50"/>
                      <a:pt x="22" y="50"/>
                    </a:cubicBezTo>
                    <a:cubicBezTo>
                      <a:pt x="22" y="50"/>
                      <a:pt x="22" y="50"/>
                      <a:pt x="22" y="50"/>
                    </a:cubicBezTo>
                    <a:cubicBezTo>
                      <a:pt x="25" y="47"/>
                      <a:pt x="25" y="47"/>
                      <a:pt x="25" y="47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9" y="48"/>
                      <a:pt x="29" y="48"/>
                      <a:pt x="29" y="48"/>
                    </a:cubicBezTo>
                    <a:cubicBezTo>
                      <a:pt x="31" y="44"/>
                      <a:pt x="31" y="44"/>
                      <a:pt x="31" y="44"/>
                    </a:cubicBezTo>
                    <a:cubicBezTo>
                      <a:pt x="34" y="44"/>
                      <a:pt x="34" y="44"/>
                      <a:pt x="34" y="44"/>
                    </a:cubicBezTo>
                    <a:cubicBezTo>
                      <a:pt x="36" y="43"/>
                      <a:pt x="36" y="43"/>
                      <a:pt x="36" y="43"/>
                    </a:cubicBezTo>
                    <a:cubicBezTo>
                      <a:pt x="39" y="42"/>
                      <a:pt x="39" y="42"/>
                      <a:pt x="39" y="42"/>
                    </a:cubicBezTo>
                    <a:cubicBezTo>
                      <a:pt x="40" y="42"/>
                      <a:pt x="40" y="42"/>
                      <a:pt x="40" y="42"/>
                    </a:cubicBezTo>
                    <a:cubicBezTo>
                      <a:pt x="40" y="42"/>
                      <a:pt x="42" y="40"/>
                      <a:pt x="42" y="38"/>
                    </a:cubicBezTo>
                    <a:cubicBezTo>
                      <a:pt x="43" y="36"/>
                      <a:pt x="46" y="34"/>
                      <a:pt x="44" y="33"/>
                    </a:cubicBezTo>
                    <a:cubicBezTo>
                      <a:pt x="42" y="33"/>
                      <a:pt x="40" y="33"/>
                      <a:pt x="39" y="31"/>
                    </a:cubicBezTo>
                    <a:cubicBezTo>
                      <a:pt x="38" y="29"/>
                      <a:pt x="38" y="28"/>
                      <a:pt x="39" y="26"/>
                    </a:cubicBezTo>
                    <a:cubicBezTo>
                      <a:pt x="40" y="25"/>
                      <a:pt x="40" y="24"/>
                      <a:pt x="42" y="23"/>
                    </a:cubicBezTo>
                    <a:cubicBezTo>
                      <a:pt x="44" y="21"/>
                      <a:pt x="45" y="18"/>
                      <a:pt x="45" y="18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94" name="Freeform 168">
                <a:extLst>
                  <a:ext uri="{FF2B5EF4-FFF2-40B4-BE49-F238E27FC236}">
                    <a16:creationId xmlns:a16="http://schemas.microsoft.com/office/drawing/2014/main" id="{B3DEB750-DD7F-182C-0204-0B37987BD577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3837" y="1852"/>
                <a:ext cx="204" cy="147"/>
              </a:xfrm>
              <a:custGeom>
                <a:avLst/>
                <a:gdLst>
                  <a:gd name="T0" fmla="*/ 2 w 104"/>
                  <a:gd name="T1" fmla="*/ 23 h 75"/>
                  <a:gd name="T2" fmla="*/ 4 w 104"/>
                  <a:gd name="T3" fmla="*/ 21 h 75"/>
                  <a:gd name="T4" fmla="*/ 5 w 104"/>
                  <a:gd name="T5" fmla="*/ 18 h 75"/>
                  <a:gd name="T6" fmla="*/ 6 w 104"/>
                  <a:gd name="T7" fmla="*/ 16 h 75"/>
                  <a:gd name="T8" fmla="*/ 9 w 104"/>
                  <a:gd name="T9" fmla="*/ 14 h 75"/>
                  <a:gd name="T10" fmla="*/ 12 w 104"/>
                  <a:gd name="T11" fmla="*/ 16 h 75"/>
                  <a:gd name="T12" fmla="*/ 17 w 104"/>
                  <a:gd name="T13" fmla="*/ 16 h 75"/>
                  <a:gd name="T14" fmla="*/ 32 w 104"/>
                  <a:gd name="T15" fmla="*/ 20 h 75"/>
                  <a:gd name="T16" fmla="*/ 34 w 104"/>
                  <a:gd name="T17" fmla="*/ 31 h 75"/>
                  <a:gd name="T18" fmla="*/ 38 w 104"/>
                  <a:gd name="T19" fmla="*/ 26 h 75"/>
                  <a:gd name="T20" fmla="*/ 50 w 104"/>
                  <a:gd name="T21" fmla="*/ 11 h 75"/>
                  <a:gd name="T22" fmla="*/ 80 w 104"/>
                  <a:gd name="T23" fmla="*/ 0 h 75"/>
                  <a:gd name="T24" fmla="*/ 80 w 104"/>
                  <a:gd name="T25" fmla="*/ 3 h 75"/>
                  <a:gd name="T26" fmla="*/ 91 w 104"/>
                  <a:gd name="T27" fmla="*/ 21 h 75"/>
                  <a:gd name="T28" fmla="*/ 95 w 104"/>
                  <a:gd name="T29" fmla="*/ 24 h 75"/>
                  <a:gd name="T30" fmla="*/ 92 w 104"/>
                  <a:gd name="T31" fmla="*/ 25 h 75"/>
                  <a:gd name="T32" fmla="*/ 91 w 104"/>
                  <a:gd name="T33" fmla="*/ 27 h 75"/>
                  <a:gd name="T34" fmla="*/ 87 w 104"/>
                  <a:gd name="T35" fmla="*/ 27 h 75"/>
                  <a:gd name="T36" fmla="*/ 85 w 104"/>
                  <a:gd name="T37" fmla="*/ 35 h 75"/>
                  <a:gd name="T38" fmla="*/ 82 w 104"/>
                  <a:gd name="T39" fmla="*/ 35 h 75"/>
                  <a:gd name="T40" fmla="*/ 78 w 104"/>
                  <a:gd name="T41" fmla="*/ 41 h 75"/>
                  <a:gd name="T42" fmla="*/ 66 w 104"/>
                  <a:gd name="T43" fmla="*/ 46 h 75"/>
                  <a:gd name="T44" fmla="*/ 62 w 104"/>
                  <a:gd name="T45" fmla="*/ 49 h 75"/>
                  <a:gd name="T46" fmla="*/ 60 w 104"/>
                  <a:gd name="T47" fmla="*/ 49 h 75"/>
                  <a:gd name="T48" fmla="*/ 53 w 104"/>
                  <a:gd name="T49" fmla="*/ 54 h 75"/>
                  <a:gd name="T50" fmla="*/ 53 w 104"/>
                  <a:gd name="T51" fmla="*/ 55 h 75"/>
                  <a:gd name="T52" fmla="*/ 46 w 104"/>
                  <a:gd name="T53" fmla="*/ 55 h 75"/>
                  <a:gd name="T54" fmla="*/ 44 w 104"/>
                  <a:gd name="T55" fmla="*/ 57 h 75"/>
                  <a:gd name="T56" fmla="*/ 37 w 104"/>
                  <a:gd name="T57" fmla="*/ 62 h 75"/>
                  <a:gd name="T58" fmla="*/ 26 w 104"/>
                  <a:gd name="T59" fmla="*/ 63 h 75"/>
                  <a:gd name="T60" fmla="*/ 23 w 104"/>
                  <a:gd name="T61" fmla="*/ 67 h 75"/>
                  <a:gd name="T62" fmla="*/ 18 w 104"/>
                  <a:gd name="T63" fmla="*/ 68 h 75"/>
                  <a:gd name="T64" fmla="*/ 17 w 104"/>
                  <a:gd name="T65" fmla="*/ 69 h 75"/>
                  <a:gd name="T66" fmla="*/ 7 w 104"/>
                  <a:gd name="T67" fmla="*/ 67 h 75"/>
                  <a:gd name="T68" fmla="*/ 6 w 104"/>
                  <a:gd name="T69" fmla="*/ 60 h 75"/>
                  <a:gd name="T70" fmla="*/ 6 w 104"/>
                  <a:gd name="T71" fmla="*/ 57 h 75"/>
                  <a:gd name="T72" fmla="*/ 3 w 104"/>
                  <a:gd name="T73" fmla="*/ 53 h 75"/>
                  <a:gd name="T74" fmla="*/ 1 w 104"/>
                  <a:gd name="T75" fmla="*/ 43 h 75"/>
                  <a:gd name="T76" fmla="*/ 2 w 104"/>
                  <a:gd name="T77" fmla="*/ 42 h 75"/>
                  <a:gd name="T78" fmla="*/ 2 w 104"/>
                  <a:gd name="T79" fmla="*/ 36 h 75"/>
                  <a:gd name="T80" fmla="*/ 1 w 104"/>
                  <a:gd name="T81" fmla="*/ 35 h 75"/>
                  <a:gd name="T82" fmla="*/ 2 w 104"/>
                  <a:gd name="T83" fmla="*/ 24 h 75"/>
                  <a:gd name="T84" fmla="*/ 2 w 104"/>
                  <a:gd name="T85" fmla="*/ 23 h 75"/>
                  <a:gd name="T86" fmla="*/ 94 w 104"/>
                  <a:gd name="T87" fmla="*/ 73 h 75"/>
                  <a:gd name="T88" fmla="*/ 96 w 104"/>
                  <a:gd name="T89" fmla="*/ 75 h 75"/>
                  <a:gd name="T90" fmla="*/ 100 w 104"/>
                  <a:gd name="T91" fmla="*/ 73 h 75"/>
                  <a:gd name="T92" fmla="*/ 94 w 104"/>
                  <a:gd name="T93" fmla="*/ 73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04" h="75">
                    <a:moveTo>
                      <a:pt x="2" y="23"/>
                    </a:moveTo>
                    <a:cubicBezTo>
                      <a:pt x="2" y="23"/>
                      <a:pt x="4" y="22"/>
                      <a:pt x="4" y="21"/>
                    </a:cubicBezTo>
                    <a:cubicBezTo>
                      <a:pt x="4" y="19"/>
                      <a:pt x="5" y="20"/>
                      <a:pt x="5" y="18"/>
                    </a:cubicBezTo>
                    <a:cubicBezTo>
                      <a:pt x="5" y="16"/>
                      <a:pt x="5" y="17"/>
                      <a:pt x="6" y="16"/>
                    </a:cubicBezTo>
                    <a:cubicBezTo>
                      <a:pt x="7" y="15"/>
                      <a:pt x="7" y="14"/>
                      <a:pt x="9" y="14"/>
                    </a:cubicBezTo>
                    <a:cubicBezTo>
                      <a:pt x="12" y="13"/>
                      <a:pt x="10" y="15"/>
                      <a:pt x="12" y="16"/>
                    </a:cubicBezTo>
                    <a:cubicBezTo>
                      <a:pt x="14" y="17"/>
                      <a:pt x="14" y="17"/>
                      <a:pt x="17" y="16"/>
                    </a:cubicBezTo>
                    <a:cubicBezTo>
                      <a:pt x="20" y="16"/>
                      <a:pt x="32" y="20"/>
                      <a:pt x="32" y="20"/>
                    </a:cubicBezTo>
                    <a:cubicBezTo>
                      <a:pt x="34" y="31"/>
                      <a:pt x="34" y="31"/>
                      <a:pt x="34" y="31"/>
                    </a:cubicBezTo>
                    <a:cubicBezTo>
                      <a:pt x="33" y="31"/>
                      <a:pt x="38" y="26"/>
                      <a:pt x="38" y="26"/>
                    </a:cubicBezTo>
                    <a:cubicBezTo>
                      <a:pt x="50" y="11"/>
                      <a:pt x="50" y="11"/>
                      <a:pt x="50" y="11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0" y="3"/>
                      <a:pt x="80" y="3"/>
                      <a:pt x="80" y="3"/>
                    </a:cubicBezTo>
                    <a:cubicBezTo>
                      <a:pt x="91" y="21"/>
                      <a:pt x="91" y="21"/>
                      <a:pt x="91" y="21"/>
                    </a:cubicBezTo>
                    <a:cubicBezTo>
                      <a:pt x="95" y="24"/>
                      <a:pt x="95" y="24"/>
                      <a:pt x="95" y="24"/>
                    </a:cubicBezTo>
                    <a:cubicBezTo>
                      <a:pt x="94" y="24"/>
                      <a:pt x="93" y="24"/>
                      <a:pt x="92" y="25"/>
                    </a:cubicBezTo>
                    <a:cubicBezTo>
                      <a:pt x="92" y="25"/>
                      <a:pt x="91" y="26"/>
                      <a:pt x="91" y="27"/>
                    </a:cubicBezTo>
                    <a:cubicBezTo>
                      <a:pt x="89" y="27"/>
                      <a:pt x="88" y="27"/>
                      <a:pt x="87" y="27"/>
                    </a:cubicBezTo>
                    <a:cubicBezTo>
                      <a:pt x="82" y="30"/>
                      <a:pt x="84" y="31"/>
                      <a:pt x="85" y="35"/>
                    </a:cubicBezTo>
                    <a:cubicBezTo>
                      <a:pt x="84" y="35"/>
                      <a:pt x="83" y="35"/>
                      <a:pt x="82" y="35"/>
                    </a:cubicBezTo>
                    <a:cubicBezTo>
                      <a:pt x="82" y="35"/>
                      <a:pt x="79" y="40"/>
                      <a:pt x="78" y="41"/>
                    </a:cubicBezTo>
                    <a:cubicBezTo>
                      <a:pt x="74" y="43"/>
                      <a:pt x="71" y="44"/>
                      <a:pt x="66" y="46"/>
                    </a:cubicBezTo>
                    <a:cubicBezTo>
                      <a:pt x="65" y="46"/>
                      <a:pt x="63" y="48"/>
                      <a:pt x="62" y="49"/>
                    </a:cubicBezTo>
                    <a:cubicBezTo>
                      <a:pt x="62" y="49"/>
                      <a:pt x="60" y="48"/>
                      <a:pt x="60" y="49"/>
                    </a:cubicBezTo>
                    <a:cubicBezTo>
                      <a:pt x="59" y="49"/>
                      <a:pt x="53" y="53"/>
                      <a:pt x="53" y="54"/>
                    </a:cubicBezTo>
                    <a:cubicBezTo>
                      <a:pt x="53" y="55"/>
                      <a:pt x="53" y="55"/>
                      <a:pt x="53" y="55"/>
                    </a:cubicBezTo>
                    <a:cubicBezTo>
                      <a:pt x="50" y="57"/>
                      <a:pt x="48" y="54"/>
                      <a:pt x="46" y="55"/>
                    </a:cubicBezTo>
                    <a:cubicBezTo>
                      <a:pt x="45" y="56"/>
                      <a:pt x="45" y="57"/>
                      <a:pt x="44" y="57"/>
                    </a:cubicBezTo>
                    <a:cubicBezTo>
                      <a:pt x="43" y="58"/>
                      <a:pt x="39" y="62"/>
                      <a:pt x="37" y="62"/>
                    </a:cubicBezTo>
                    <a:cubicBezTo>
                      <a:pt x="34" y="63"/>
                      <a:pt x="29" y="61"/>
                      <a:pt x="26" y="63"/>
                    </a:cubicBezTo>
                    <a:cubicBezTo>
                      <a:pt x="24" y="63"/>
                      <a:pt x="24" y="66"/>
                      <a:pt x="23" y="67"/>
                    </a:cubicBezTo>
                    <a:cubicBezTo>
                      <a:pt x="21" y="68"/>
                      <a:pt x="20" y="67"/>
                      <a:pt x="18" y="68"/>
                    </a:cubicBezTo>
                    <a:cubicBezTo>
                      <a:pt x="18" y="68"/>
                      <a:pt x="17" y="69"/>
                      <a:pt x="17" y="69"/>
                    </a:cubicBezTo>
                    <a:cubicBezTo>
                      <a:pt x="15" y="69"/>
                      <a:pt x="10" y="68"/>
                      <a:pt x="7" y="67"/>
                    </a:cubicBezTo>
                    <a:cubicBezTo>
                      <a:pt x="6" y="64"/>
                      <a:pt x="5" y="63"/>
                      <a:pt x="6" y="60"/>
                    </a:cubicBezTo>
                    <a:cubicBezTo>
                      <a:pt x="6" y="60"/>
                      <a:pt x="7" y="58"/>
                      <a:pt x="6" y="57"/>
                    </a:cubicBezTo>
                    <a:cubicBezTo>
                      <a:pt x="6" y="56"/>
                      <a:pt x="4" y="54"/>
                      <a:pt x="3" y="53"/>
                    </a:cubicBezTo>
                    <a:cubicBezTo>
                      <a:pt x="4" y="52"/>
                      <a:pt x="2" y="44"/>
                      <a:pt x="1" y="43"/>
                    </a:cubicBezTo>
                    <a:cubicBezTo>
                      <a:pt x="0" y="43"/>
                      <a:pt x="2" y="42"/>
                      <a:pt x="2" y="42"/>
                    </a:cubicBezTo>
                    <a:cubicBezTo>
                      <a:pt x="3" y="40"/>
                      <a:pt x="2" y="38"/>
                      <a:pt x="2" y="36"/>
                    </a:cubicBezTo>
                    <a:cubicBezTo>
                      <a:pt x="1" y="35"/>
                      <a:pt x="1" y="35"/>
                      <a:pt x="1" y="35"/>
                    </a:cubicBezTo>
                    <a:cubicBezTo>
                      <a:pt x="1" y="33"/>
                      <a:pt x="3" y="28"/>
                      <a:pt x="2" y="24"/>
                    </a:cubicBezTo>
                    <a:lnTo>
                      <a:pt x="2" y="23"/>
                    </a:lnTo>
                    <a:close/>
                    <a:moveTo>
                      <a:pt x="94" y="73"/>
                    </a:moveTo>
                    <a:cubicBezTo>
                      <a:pt x="94" y="73"/>
                      <a:pt x="95" y="74"/>
                      <a:pt x="96" y="75"/>
                    </a:cubicBezTo>
                    <a:cubicBezTo>
                      <a:pt x="99" y="75"/>
                      <a:pt x="104" y="74"/>
                      <a:pt x="100" y="73"/>
                    </a:cubicBezTo>
                    <a:cubicBezTo>
                      <a:pt x="97" y="73"/>
                      <a:pt x="97" y="73"/>
                      <a:pt x="94" y="73"/>
                    </a:cubicBez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95" name="Freeform 169">
                <a:extLst>
                  <a:ext uri="{FF2B5EF4-FFF2-40B4-BE49-F238E27FC236}">
                    <a16:creationId xmlns:a16="http://schemas.microsoft.com/office/drawing/2014/main" id="{0F0A085A-5B53-9BEE-A835-DE80D2628552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3837" y="1852"/>
                <a:ext cx="204" cy="147"/>
              </a:xfrm>
              <a:custGeom>
                <a:avLst/>
                <a:gdLst>
                  <a:gd name="T0" fmla="*/ 2 w 104"/>
                  <a:gd name="T1" fmla="*/ 23 h 75"/>
                  <a:gd name="T2" fmla="*/ 4 w 104"/>
                  <a:gd name="T3" fmla="*/ 21 h 75"/>
                  <a:gd name="T4" fmla="*/ 5 w 104"/>
                  <a:gd name="T5" fmla="*/ 18 h 75"/>
                  <a:gd name="T6" fmla="*/ 6 w 104"/>
                  <a:gd name="T7" fmla="*/ 16 h 75"/>
                  <a:gd name="T8" fmla="*/ 9 w 104"/>
                  <a:gd name="T9" fmla="*/ 14 h 75"/>
                  <a:gd name="T10" fmla="*/ 12 w 104"/>
                  <a:gd name="T11" fmla="*/ 16 h 75"/>
                  <a:gd name="T12" fmla="*/ 17 w 104"/>
                  <a:gd name="T13" fmla="*/ 16 h 75"/>
                  <a:gd name="T14" fmla="*/ 32 w 104"/>
                  <a:gd name="T15" fmla="*/ 20 h 75"/>
                  <a:gd name="T16" fmla="*/ 34 w 104"/>
                  <a:gd name="T17" fmla="*/ 31 h 75"/>
                  <a:gd name="T18" fmla="*/ 38 w 104"/>
                  <a:gd name="T19" fmla="*/ 26 h 75"/>
                  <a:gd name="T20" fmla="*/ 50 w 104"/>
                  <a:gd name="T21" fmla="*/ 11 h 75"/>
                  <a:gd name="T22" fmla="*/ 80 w 104"/>
                  <a:gd name="T23" fmla="*/ 0 h 75"/>
                  <a:gd name="T24" fmla="*/ 80 w 104"/>
                  <a:gd name="T25" fmla="*/ 3 h 75"/>
                  <a:gd name="T26" fmla="*/ 91 w 104"/>
                  <a:gd name="T27" fmla="*/ 21 h 75"/>
                  <a:gd name="T28" fmla="*/ 95 w 104"/>
                  <a:gd name="T29" fmla="*/ 24 h 75"/>
                  <a:gd name="T30" fmla="*/ 92 w 104"/>
                  <a:gd name="T31" fmla="*/ 25 h 75"/>
                  <a:gd name="T32" fmla="*/ 91 w 104"/>
                  <a:gd name="T33" fmla="*/ 27 h 75"/>
                  <a:gd name="T34" fmla="*/ 87 w 104"/>
                  <a:gd name="T35" fmla="*/ 27 h 75"/>
                  <a:gd name="T36" fmla="*/ 85 w 104"/>
                  <a:gd name="T37" fmla="*/ 35 h 75"/>
                  <a:gd name="T38" fmla="*/ 82 w 104"/>
                  <a:gd name="T39" fmla="*/ 35 h 75"/>
                  <a:gd name="T40" fmla="*/ 78 w 104"/>
                  <a:gd name="T41" fmla="*/ 41 h 75"/>
                  <a:gd name="T42" fmla="*/ 66 w 104"/>
                  <a:gd name="T43" fmla="*/ 46 h 75"/>
                  <a:gd name="T44" fmla="*/ 62 w 104"/>
                  <a:gd name="T45" fmla="*/ 49 h 75"/>
                  <a:gd name="T46" fmla="*/ 60 w 104"/>
                  <a:gd name="T47" fmla="*/ 49 h 75"/>
                  <a:gd name="T48" fmla="*/ 53 w 104"/>
                  <a:gd name="T49" fmla="*/ 54 h 75"/>
                  <a:gd name="T50" fmla="*/ 53 w 104"/>
                  <a:gd name="T51" fmla="*/ 55 h 75"/>
                  <a:gd name="T52" fmla="*/ 46 w 104"/>
                  <a:gd name="T53" fmla="*/ 55 h 75"/>
                  <a:gd name="T54" fmla="*/ 44 w 104"/>
                  <a:gd name="T55" fmla="*/ 57 h 75"/>
                  <a:gd name="T56" fmla="*/ 37 w 104"/>
                  <a:gd name="T57" fmla="*/ 62 h 75"/>
                  <a:gd name="T58" fmla="*/ 26 w 104"/>
                  <a:gd name="T59" fmla="*/ 63 h 75"/>
                  <a:gd name="T60" fmla="*/ 23 w 104"/>
                  <a:gd name="T61" fmla="*/ 67 h 75"/>
                  <a:gd name="T62" fmla="*/ 18 w 104"/>
                  <a:gd name="T63" fmla="*/ 68 h 75"/>
                  <a:gd name="T64" fmla="*/ 17 w 104"/>
                  <a:gd name="T65" fmla="*/ 69 h 75"/>
                  <a:gd name="T66" fmla="*/ 7 w 104"/>
                  <a:gd name="T67" fmla="*/ 67 h 75"/>
                  <a:gd name="T68" fmla="*/ 6 w 104"/>
                  <a:gd name="T69" fmla="*/ 60 h 75"/>
                  <a:gd name="T70" fmla="*/ 6 w 104"/>
                  <a:gd name="T71" fmla="*/ 57 h 75"/>
                  <a:gd name="T72" fmla="*/ 3 w 104"/>
                  <a:gd name="T73" fmla="*/ 53 h 75"/>
                  <a:gd name="T74" fmla="*/ 1 w 104"/>
                  <a:gd name="T75" fmla="*/ 43 h 75"/>
                  <a:gd name="T76" fmla="*/ 2 w 104"/>
                  <a:gd name="T77" fmla="*/ 42 h 75"/>
                  <a:gd name="T78" fmla="*/ 2 w 104"/>
                  <a:gd name="T79" fmla="*/ 36 h 75"/>
                  <a:gd name="T80" fmla="*/ 1 w 104"/>
                  <a:gd name="T81" fmla="*/ 35 h 75"/>
                  <a:gd name="T82" fmla="*/ 2 w 104"/>
                  <a:gd name="T83" fmla="*/ 24 h 75"/>
                  <a:gd name="T84" fmla="*/ 2 w 104"/>
                  <a:gd name="T85" fmla="*/ 23 h 75"/>
                  <a:gd name="T86" fmla="*/ 94 w 104"/>
                  <a:gd name="T87" fmla="*/ 73 h 75"/>
                  <a:gd name="T88" fmla="*/ 96 w 104"/>
                  <a:gd name="T89" fmla="*/ 75 h 75"/>
                  <a:gd name="T90" fmla="*/ 100 w 104"/>
                  <a:gd name="T91" fmla="*/ 73 h 75"/>
                  <a:gd name="T92" fmla="*/ 94 w 104"/>
                  <a:gd name="T93" fmla="*/ 73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04" h="75">
                    <a:moveTo>
                      <a:pt x="2" y="23"/>
                    </a:moveTo>
                    <a:cubicBezTo>
                      <a:pt x="2" y="23"/>
                      <a:pt x="4" y="22"/>
                      <a:pt x="4" y="21"/>
                    </a:cubicBezTo>
                    <a:cubicBezTo>
                      <a:pt x="4" y="19"/>
                      <a:pt x="5" y="20"/>
                      <a:pt x="5" y="18"/>
                    </a:cubicBezTo>
                    <a:cubicBezTo>
                      <a:pt x="5" y="16"/>
                      <a:pt x="5" y="17"/>
                      <a:pt x="6" y="16"/>
                    </a:cubicBezTo>
                    <a:cubicBezTo>
                      <a:pt x="7" y="15"/>
                      <a:pt x="7" y="14"/>
                      <a:pt x="9" y="14"/>
                    </a:cubicBezTo>
                    <a:cubicBezTo>
                      <a:pt x="12" y="13"/>
                      <a:pt x="10" y="15"/>
                      <a:pt x="12" y="16"/>
                    </a:cubicBezTo>
                    <a:cubicBezTo>
                      <a:pt x="14" y="17"/>
                      <a:pt x="14" y="17"/>
                      <a:pt x="17" y="16"/>
                    </a:cubicBezTo>
                    <a:cubicBezTo>
                      <a:pt x="20" y="16"/>
                      <a:pt x="32" y="20"/>
                      <a:pt x="32" y="20"/>
                    </a:cubicBezTo>
                    <a:cubicBezTo>
                      <a:pt x="34" y="31"/>
                      <a:pt x="34" y="31"/>
                      <a:pt x="34" y="31"/>
                    </a:cubicBezTo>
                    <a:cubicBezTo>
                      <a:pt x="33" y="31"/>
                      <a:pt x="38" y="26"/>
                      <a:pt x="38" y="26"/>
                    </a:cubicBezTo>
                    <a:cubicBezTo>
                      <a:pt x="50" y="11"/>
                      <a:pt x="50" y="11"/>
                      <a:pt x="50" y="11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0" y="3"/>
                      <a:pt x="80" y="3"/>
                      <a:pt x="80" y="3"/>
                    </a:cubicBezTo>
                    <a:cubicBezTo>
                      <a:pt x="91" y="21"/>
                      <a:pt x="91" y="21"/>
                      <a:pt x="91" y="21"/>
                    </a:cubicBezTo>
                    <a:cubicBezTo>
                      <a:pt x="95" y="24"/>
                      <a:pt x="95" y="24"/>
                      <a:pt x="95" y="24"/>
                    </a:cubicBezTo>
                    <a:cubicBezTo>
                      <a:pt x="94" y="24"/>
                      <a:pt x="93" y="24"/>
                      <a:pt x="92" y="25"/>
                    </a:cubicBezTo>
                    <a:cubicBezTo>
                      <a:pt x="92" y="25"/>
                      <a:pt x="91" y="26"/>
                      <a:pt x="91" y="27"/>
                    </a:cubicBezTo>
                    <a:cubicBezTo>
                      <a:pt x="89" y="27"/>
                      <a:pt x="88" y="27"/>
                      <a:pt x="87" y="27"/>
                    </a:cubicBezTo>
                    <a:cubicBezTo>
                      <a:pt x="82" y="30"/>
                      <a:pt x="84" y="31"/>
                      <a:pt x="85" y="35"/>
                    </a:cubicBezTo>
                    <a:cubicBezTo>
                      <a:pt x="84" y="35"/>
                      <a:pt x="83" y="35"/>
                      <a:pt x="82" y="35"/>
                    </a:cubicBezTo>
                    <a:cubicBezTo>
                      <a:pt x="82" y="35"/>
                      <a:pt x="79" y="40"/>
                      <a:pt x="78" y="41"/>
                    </a:cubicBezTo>
                    <a:cubicBezTo>
                      <a:pt x="74" y="43"/>
                      <a:pt x="71" y="44"/>
                      <a:pt x="66" y="46"/>
                    </a:cubicBezTo>
                    <a:cubicBezTo>
                      <a:pt x="65" y="46"/>
                      <a:pt x="63" y="48"/>
                      <a:pt x="62" y="49"/>
                    </a:cubicBezTo>
                    <a:cubicBezTo>
                      <a:pt x="62" y="49"/>
                      <a:pt x="60" y="48"/>
                      <a:pt x="60" y="49"/>
                    </a:cubicBezTo>
                    <a:cubicBezTo>
                      <a:pt x="59" y="49"/>
                      <a:pt x="53" y="53"/>
                      <a:pt x="53" y="54"/>
                    </a:cubicBezTo>
                    <a:cubicBezTo>
                      <a:pt x="53" y="55"/>
                      <a:pt x="53" y="55"/>
                      <a:pt x="53" y="55"/>
                    </a:cubicBezTo>
                    <a:cubicBezTo>
                      <a:pt x="50" y="57"/>
                      <a:pt x="48" y="54"/>
                      <a:pt x="46" y="55"/>
                    </a:cubicBezTo>
                    <a:cubicBezTo>
                      <a:pt x="45" y="56"/>
                      <a:pt x="45" y="57"/>
                      <a:pt x="44" y="57"/>
                    </a:cubicBezTo>
                    <a:cubicBezTo>
                      <a:pt x="43" y="58"/>
                      <a:pt x="39" y="62"/>
                      <a:pt x="37" y="62"/>
                    </a:cubicBezTo>
                    <a:cubicBezTo>
                      <a:pt x="34" y="63"/>
                      <a:pt x="29" y="61"/>
                      <a:pt x="26" y="63"/>
                    </a:cubicBezTo>
                    <a:cubicBezTo>
                      <a:pt x="24" y="63"/>
                      <a:pt x="24" y="66"/>
                      <a:pt x="23" y="67"/>
                    </a:cubicBezTo>
                    <a:cubicBezTo>
                      <a:pt x="21" y="68"/>
                      <a:pt x="20" y="67"/>
                      <a:pt x="18" y="68"/>
                    </a:cubicBezTo>
                    <a:cubicBezTo>
                      <a:pt x="18" y="68"/>
                      <a:pt x="17" y="69"/>
                      <a:pt x="17" y="69"/>
                    </a:cubicBezTo>
                    <a:cubicBezTo>
                      <a:pt x="15" y="69"/>
                      <a:pt x="10" y="68"/>
                      <a:pt x="7" y="67"/>
                    </a:cubicBezTo>
                    <a:cubicBezTo>
                      <a:pt x="6" y="64"/>
                      <a:pt x="5" y="63"/>
                      <a:pt x="6" y="60"/>
                    </a:cubicBezTo>
                    <a:cubicBezTo>
                      <a:pt x="6" y="60"/>
                      <a:pt x="7" y="58"/>
                      <a:pt x="6" y="57"/>
                    </a:cubicBezTo>
                    <a:cubicBezTo>
                      <a:pt x="6" y="56"/>
                      <a:pt x="4" y="54"/>
                      <a:pt x="3" y="53"/>
                    </a:cubicBezTo>
                    <a:cubicBezTo>
                      <a:pt x="4" y="52"/>
                      <a:pt x="2" y="44"/>
                      <a:pt x="1" y="43"/>
                    </a:cubicBezTo>
                    <a:cubicBezTo>
                      <a:pt x="0" y="43"/>
                      <a:pt x="2" y="42"/>
                      <a:pt x="2" y="42"/>
                    </a:cubicBezTo>
                    <a:cubicBezTo>
                      <a:pt x="3" y="40"/>
                      <a:pt x="2" y="38"/>
                      <a:pt x="2" y="36"/>
                    </a:cubicBezTo>
                    <a:cubicBezTo>
                      <a:pt x="1" y="35"/>
                      <a:pt x="1" y="35"/>
                      <a:pt x="1" y="35"/>
                    </a:cubicBezTo>
                    <a:cubicBezTo>
                      <a:pt x="1" y="33"/>
                      <a:pt x="3" y="28"/>
                      <a:pt x="2" y="24"/>
                    </a:cubicBezTo>
                    <a:lnTo>
                      <a:pt x="2" y="23"/>
                    </a:lnTo>
                    <a:close/>
                    <a:moveTo>
                      <a:pt x="94" y="73"/>
                    </a:moveTo>
                    <a:cubicBezTo>
                      <a:pt x="94" y="73"/>
                      <a:pt x="95" y="74"/>
                      <a:pt x="96" y="75"/>
                    </a:cubicBezTo>
                    <a:cubicBezTo>
                      <a:pt x="99" y="75"/>
                      <a:pt x="104" y="74"/>
                      <a:pt x="100" y="73"/>
                    </a:cubicBezTo>
                    <a:cubicBezTo>
                      <a:pt x="97" y="73"/>
                      <a:pt x="97" y="73"/>
                      <a:pt x="94" y="73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96" name="Freeform 170">
                <a:extLst>
                  <a:ext uri="{FF2B5EF4-FFF2-40B4-BE49-F238E27FC236}">
                    <a16:creationId xmlns:a16="http://schemas.microsoft.com/office/drawing/2014/main" id="{9B0801A6-63B6-26E0-7379-A7155349E1F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825" y="1662"/>
                <a:ext cx="155" cy="143"/>
              </a:xfrm>
              <a:custGeom>
                <a:avLst/>
                <a:gdLst>
                  <a:gd name="T0" fmla="*/ 1 w 79"/>
                  <a:gd name="T1" fmla="*/ 73 h 73"/>
                  <a:gd name="T2" fmla="*/ 3 w 79"/>
                  <a:gd name="T3" fmla="*/ 71 h 73"/>
                  <a:gd name="T4" fmla="*/ 36 w 79"/>
                  <a:gd name="T5" fmla="*/ 70 h 73"/>
                  <a:gd name="T6" fmla="*/ 35 w 79"/>
                  <a:gd name="T7" fmla="*/ 53 h 73"/>
                  <a:gd name="T8" fmla="*/ 45 w 79"/>
                  <a:gd name="T9" fmla="*/ 47 h 73"/>
                  <a:gd name="T10" fmla="*/ 46 w 79"/>
                  <a:gd name="T11" fmla="*/ 24 h 73"/>
                  <a:gd name="T12" fmla="*/ 79 w 79"/>
                  <a:gd name="T13" fmla="*/ 23 h 73"/>
                  <a:gd name="T14" fmla="*/ 78 w 79"/>
                  <a:gd name="T15" fmla="*/ 7 h 73"/>
                  <a:gd name="T16" fmla="*/ 78 w 79"/>
                  <a:gd name="T17" fmla="*/ 0 h 73"/>
                  <a:gd name="T18" fmla="*/ 41 w 79"/>
                  <a:gd name="T19" fmla="*/ 1 h 73"/>
                  <a:gd name="T20" fmla="*/ 39 w 79"/>
                  <a:gd name="T21" fmla="*/ 4 h 73"/>
                  <a:gd name="T22" fmla="*/ 35 w 79"/>
                  <a:gd name="T23" fmla="*/ 3 h 73"/>
                  <a:gd name="T24" fmla="*/ 35 w 79"/>
                  <a:gd name="T25" fmla="*/ 5 h 73"/>
                  <a:gd name="T26" fmla="*/ 33 w 79"/>
                  <a:gd name="T27" fmla="*/ 7 h 73"/>
                  <a:gd name="T28" fmla="*/ 32 w 79"/>
                  <a:gd name="T29" fmla="*/ 11 h 73"/>
                  <a:gd name="T30" fmla="*/ 31 w 79"/>
                  <a:gd name="T31" fmla="*/ 11 h 73"/>
                  <a:gd name="T32" fmla="*/ 31 w 79"/>
                  <a:gd name="T33" fmla="*/ 13 h 73"/>
                  <a:gd name="T34" fmla="*/ 29 w 79"/>
                  <a:gd name="T35" fmla="*/ 14 h 73"/>
                  <a:gd name="T36" fmla="*/ 23 w 79"/>
                  <a:gd name="T37" fmla="*/ 21 h 73"/>
                  <a:gd name="T38" fmla="*/ 22 w 79"/>
                  <a:gd name="T39" fmla="*/ 28 h 73"/>
                  <a:gd name="T40" fmla="*/ 19 w 79"/>
                  <a:gd name="T41" fmla="*/ 31 h 73"/>
                  <a:gd name="T42" fmla="*/ 15 w 79"/>
                  <a:gd name="T43" fmla="*/ 41 h 73"/>
                  <a:gd name="T44" fmla="*/ 12 w 79"/>
                  <a:gd name="T45" fmla="*/ 43 h 73"/>
                  <a:gd name="T46" fmla="*/ 12 w 79"/>
                  <a:gd name="T47" fmla="*/ 47 h 73"/>
                  <a:gd name="T48" fmla="*/ 10 w 79"/>
                  <a:gd name="T49" fmla="*/ 49 h 73"/>
                  <a:gd name="T50" fmla="*/ 10 w 79"/>
                  <a:gd name="T51" fmla="*/ 51 h 73"/>
                  <a:gd name="T52" fmla="*/ 8 w 79"/>
                  <a:gd name="T53" fmla="*/ 53 h 73"/>
                  <a:gd name="T54" fmla="*/ 8 w 79"/>
                  <a:gd name="T55" fmla="*/ 56 h 73"/>
                  <a:gd name="T56" fmla="*/ 7 w 79"/>
                  <a:gd name="T57" fmla="*/ 57 h 73"/>
                  <a:gd name="T58" fmla="*/ 6 w 79"/>
                  <a:gd name="T59" fmla="*/ 60 h 73"/>
                  <a:gd name="T60" fmla="*/ 1 w 79"/>
                  <a:gd name="T61" fmla="*/ 64 h 73"/>
                  <a:gd name="T62" fmla="*/ 1 w 79"/>
                  <a:gd name="T63" fmla="*/ 66 h 73"/>
                  <a:gd name="T64" fmla="*/ 2 w 79"/>
                  <a:gd name="T65" fmla="*/ 68 h 73"/>
                  <a:gd name="T66" fmla="*/ 1 w 79"/>
                  <a:gd name="T67" fmla="*/ 69 h 73"/>
                  <a:gd name="T68" fmla="*/ 1 w 79"/>
                  <a:gd name="T69" fmla="*/ 73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9" h="73">
                    <a:moveTo>
                      <a:pt x="1" y="73"/>
                    </a:moveTo>
                    <a:cubicBezTo>
                      <a:pt x="4" y="69"/>
                      <a:pt x="3" y="71"/>
                      <a:pt x="3" y="71"/>
                    </a:cubicBezTo>
                    <a:cubicBezTo>
                      <a:pt x="36" y="70"/>
                      <a:pt x="36" y="70"/>
                      <a:pt x="36" y="70"/>
                    </a:cubicBezTo>
                    <a:cubicBezTo>
                      <a:pt x="36" y="70"/>
                      <a:pt x="35" y="59"/>
                      <a:pt x="35" y="53"/>
                    </a:cubicBezTo>
                    <a:cubicBezTo>
                      <a:pt x="35" y="46"/>
                      <a:pt x="45" y="47"/>
                      <a:pt x="45" y="47"/>
                    </a:cubicBezTo>
                    <a:cubicBezTo>
                      <a:pt x="46" y="24"/>
                      <a:pt x="46" y="24"/>
                      <a:pt x="46" y="24"/>
                    </a:cubicBezTo>
                    <a:cubicBezTo>
                      <a:pt x="79" y="23"/>
                      <a:pt x="79" y="23"/>
                      <a:pt x="79" y="23"/>
                    </a:cubicBezTo>
                    <a:cubicBezTo>
                      <a:pt x="78" y="7"/>
                      <a:pt x="78" y="7"/>
                      <a:pt x="78" y="7"/>
                    </a:cubicBezTo>
                    <a:cubicBezTo>
                      <a:pt x="78" y="0"/>
                      <a:pt x="78" y="0"/>
                      <a:pt x="78" y="0"/>
                    </a:cubicBezTo>
                    <a:cubicBezTo>
                      <a:pt x="41" y="1"/>
                      <a:pt x="41" y="1"/>
                      <a:pt x="41" y="1"/>
                    </a:cubicBezTo>
                    <a:cubicBezTo>
                      <a:pt x="40" y="3"/>
                      <a:pt x="39" y="4"/>
                      <a:pt x="39" y="4"/>
                    </a:cubicBezTo>
                    <a:cubicBezTo>
                      <a:pt x="38" y="4"/>
                      <a:pt x="36" y="3"/>
                      <a:pt x="35" y="3"/>
                    </a:cubicBezTo>
                    <a:cubicBezTo>
                      <a:pt x="34" y="4"/>
                      <a:pt x="35" y="5"/>
                      <a:pt x="35" y="5"/>
                    </a:cubicBezTo>
                    <a:cubicBezTo>
                      <a:pt x="34" y="6"/>
                      <a:pt x="33" y="6"/>
                      <a:pt x="33" y="7"/>
                    </a:cubicBezTo>
                    <a:cubicBezTo>
                      <a:pt x="32" y="8"/>
                      <a:pt x="33" y="9"/>
                      <a:pt x="32" y="11"/>
                    </a:cubicBezTo>
                    <a:cubicBezTo>
                      <a:pt x="32" y="11"/>
                      <a:pt x="31" y="11"/>
                      <a:pt x="31" y="11"/>
                    </a:cubicBezTo>
                    <a:cubicBezTo>
                      <a:pt x="30" y="12"/>
                      <a:pt x="31" y="13"/>
                      <a:pt x="31" y="13"/>
                    </a:cubicBezTo>
                    <a:cubicBezTo>
                      <a:pt x="30" y="14"/>
                      <a:pt x="29" y="14"/>
                      <a:pt x="29" y="14"/>
                    </a:cubicBezTo>
                    <a:cubicBezTo>
                      <a:pt x="28" y="14"/>
                      <a:pt x="23" y="21"/>
                      <a:pt x="23" y="21"/>
                    </a:cubicBezTo>
                    <a:cubicBezTo>
                      <a:pt x="22" y="23"/>
                      <a:pt x="22" y="28"/>
                      <a:pt x="22" y="28"/>
                    </a:cubicBezTo>
                    <a:cubicBezTo>
                      <a:pt x="22" y="29"/>
                      <a:pt x="20" y="30"/>
                      <a:pt x="19" y="31"/>
                    </a:cubicBezTo>
                    <a:cubicBezTo>
                      <a:pt x="17" y="34"/>
                      <a:pt x="18" y="38"/>
                      <a:pt x="15" y="41"/>
                    </a:cubicBezTo>
                    <a:cubicBezTo>
                      <a:pt x="15" y="42"/>
                      <a:pt x="13" y="42"/>
                      <a:pt x="12" y="43"/>
                    </a:cubicBezTo>
                    <a:cubicBezTo>
                      <a:pt x="11" y="45"/>
                      <a:pt x="12" y="46"/>
                      <a:pt x="12" y="47"/>
                    </a:cubicBezTo>
                    <a:cubicBezTo>
                      <a:pt x="12" y="47"/>
                      <a:pt x="10" y="48"/>
                      <a:pt x="10" y="49"/>
                    </a:cubicBezTo>
                    <a:cubicBezTo>
                      <a:pt x="10" y="49"/>
                      <a:pt x="10" y="50"/>
                      <a:pt x="10" y="51"/>
                    </a:cubicBezTo>
                    <a:cubicBezTo>
                      <a:pt x="10" y="52"/>
                      <a:pt x="8" y="53"/>
                      <a:pt x="8" y="53"/>
                    </a:cubicBezTo>
                    <a:cubicBezTo>
                      <a:pt x="8" y="54"/>
                      <a:pt x="8" y="55"/>
                      <a:pt x="8" y="56"/>
                    </a:cubicBezTo>
                    <a:cubicBezTo>
                      <a:pt x="8" y="56"/>
                      <a:pt x="7" y="57"/>
                      <a:pt x="7" y="57"/>
                    </a:cubicBezTo>
                    <a:cubicBezTo>
                      <a:pt x="6" y="58"/>
                      <a:pt x="7" y="58"/>
                      <a:pt x="6" y="60"/>
                    </a:cubicBezTo>
                    <a:cubicBezTo>
                      <a:pt x="5" y="62"/>
                      <a:pt x="3" y="63"/>
                      <a:pt x="1" y="64"/>
                    </a:cubicBezTo>
                    <a:cubicBezTo>
                      <a:pt x="1" y="64"/>
                      <a:pt x="1" y="66"/>
                      <a:pt x="1" y="66"/>
                    </a:cubicBezTo>
                    <a:cubicBezTo>
                      <a:pt x="2" y="65"/>
                      <a:pt x="2" y="67"/>
                      <a:pt x="2" y="68"/>
                    </a:cubicBezTo>
                    <a:cubicBezTo>
                      <a:pt x="1" y="69"/>
                      <a:pt x="1" y="69"/>
                      <a:pt x="1" y="69"/>
                    </a:cubicBezTo>
                    <a:cubicBezTo>
                      <a:pt x="0" y="71"/>
                      <a:pt x="1" y="72"/>
                      <a:pt x="1" y="73"/>
                    </a:cubicBez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97" name="Freeform 171">
                <a:extLst>
                  <a:ext uri="{FF2B5EF4-FFF2-40B4-BE49-F238E27FC236}">
                    <a16:creationId xmlns:a16="http://schemas.microsoft.com/office/drawing/2014/main" id="{542413D2-56D5-4F35-3CB6-8C17483B169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825" y="1662"/>
                <a:ext cx="155" cy="143"/>
              </a:xfrm>
              <a:custGeom>
                <a:avLst/>
                <a:gdLst>
                  <a:gd name="T0" fmla="*/ 1 w 79"/>
                  <a:gd name="T1" fmla="*/ 73 h 73"/>
                  <a:gd name="T2" fmla="*/ 3 w 79"/>
                  <a:gd name="T3" fmla="*/ 71 h 73"/>
                  <a:gd name="T4" fmla="*/ 36 w 79"/>
                  <a:gd name="T5" fmla="*/ 70 h 73"/>
                  <a:gd name="T6" fmla="*/ 35 w 79"/>
                  <a:gd name="T7" fmla="*/ 53 h 73"/>
                  <a:gd name="T8" fmla="*/ 45 w 79"/>
                  <a:gd name="T9" fmla="*/ 47 h 73"/>
                  <a:gd name="T10" fmla="*/ 46 w 79"/>
                  <a:gd name="T11" fmla="*/ 24 h 73"/>
                  <a:gd name="T12" fmla="*/ 79 w 79"/>
                  <a:gd name="T13" fmla="*/ 23 h 73"/>
                  <a:gd name="T14" fmla="*/ 78 w 79"/>
                  <a:gd name="T15" fmla="*/ 7 h 73"/>
                  <a:gd name="T16" fmla="*/ 78 w 79"/>
                  <a:gd name="T17" fmla="*/ 0 h 73"/>
                  <a:gd name="T18" fmla="*/ 41 w 79"/>
                  <a:gd name="T19" fmla="*/ 1 h 73"/>
                  <a:gd name="T20" fmla="*/ 39 w 79"/>
                  <a:gd name="T21" fmla="*/ 4 h 73"/>
                  <a:gd name="T22" fmla="*/ 35 w 79"/>
                  <a:gd name="T23" fmla="*/ 3 h 73"/>
                  <a:gd name="T24" fmla="*/ 35 w 79"/>
                  <a:gd name="T25" fmla="*/ 5 h 73"/>
                  <a:gd name="T26" fmla="*/ 33 w 79"/>
                  <a:gd name="T27" fmla="*/ 7 h 73"/>
                  <a:gd name="T28" fmla="*/ 32 w 79"/>
                  <a:gd name="T29" fmla="*/ 11 h 73"/>
                  <a:gd name="T30" fmla="*/ 31 w 79"/>
                  <a:gd name="T31" fmla="*/ 11 h 73"/>
                  <a:gd name="T32" fmla="*/ 31 w 79"/>
                  <a:gd name="T33" fmla="*/ 13 h 73"/>
                  <a:gd name="T34" fmla="*/ 29 w 79"/>
                  <a:gd name="T35" fmla="*/ 14 h 73"/>
                  <a:gd name="T36" fmla="*/ 23 w 79"/>
                  <a:gd name="T37" fmla="*/ 21 h 73"/>
                  <a:gd name="T38" fmla="*/ 22 w 79"/>
                  <a:gd name="T39" fmla="*/ 28 h 73"/>
                  <a:gd name="T40" fmla="*/ 19 w 79"/>
                  <a:gd name="T41" fmla="*/ 31 h 73"/>
                  <a:gd name="T42" fmla="*/ 15 w 79"/>
                  <a:gd name="T43" fmla="*/ 41 h 73"/>
                  <a:gd name="T44" fmla="*/ 12 w 79"/>
                  <a:gd name="T45" fmla="*/ 43 h 73"/>
                  <a:gd name="T46" fmla="*/ 12 w 79"/>
                  <a:gd name="T47" fmla="*/ 47 h 73"/>
                  <a:gd name="T48" fmla="*/ 10 w 79"/>
                  <a:gd name="T49" fmla="*/ 49 h 73"/>
                  <a:gd name="T50" fmla="*/ 10 w 79"/>
                  <a:gd name="T51" fmla="*/ 51 h 73"/>
                  <a:gd name="T52" fmla="*/ 8 w 79"/>
                  <a:gd name="T53" fmla="*/ 53 h 73"/>
                  <a:gd name="T54" fmla="*/ 8 w 79"/>
                  <a:gd name="T55" fmla="*/ 56 h 73"/>
                  <a:gd name="T56" fmla="*/ 7 w 79"/>
                  <a:gd name="T57" fmla="*/ 57 h 73"/>
                  <a:gd name="T58" fmla="*/ 6 w 79"/>
                  <a:gd name="T59" fmla="*/ 60 h 73"/>
                  <a:gd name="T60" fmla="*/ 1 w 79"/>
                  <a:gd name="T61" fmla="*/ 64 h 73"/>
                  <a:gd name="T62" fmla="*/ 1 w 79"/>
                  <a:gd name="T63" fmla="*/ 66 h 73"/>
                  <a:gd name="T64" fmla="*/ 2 w 79"/>
                  <a:gd name="T65" fmla="*/ 68 h 73"/>
                  <a:gd name="T66" fmla="*/ 1 w 79"/>
                  <a:gd name="T67" fmla="*/ 69 h 73"/>
                  <a:gd name="T68" fmla="*/ 1 w 79"/>
                  <a:gd name="T69" fmla="*/ 73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9" h="73">
                    <a:moveTo>
                      <a:pt x="1" y="73"/>
                    </a:moveTo>
                    <a:cubicBezTo>
                      <a:pt x="4" y="69"/>
                      <a:pt x="3" y="71"/>
                      <a:pt x="3" y="71"/>
                    </a:cubicBezTo>
                    <a:cubicBezTo>
                      <a:pt x="36" y="70"/>
                      <a:pt x="36" y="70"/>
                      <a:pt x="36" y="70"/>
                    </a:cubicBezTo>
                    <a:cubicBezTo>
                      <a:pt x="36" y="70"/>
                      <a:pt x="35" y="59"/>
                      <a:pt x="35" y="53"/>
                    </a:cubicBezTo>
                    <a:cubicBezTo>
                      <a:pt x="35" y="46"/>
                      <a:pt x="45" y="47"/>
                      <a:pt x="45" y="47"/>
                    </a:cubicBezTo>
                    <a:cubicBezTo>
                      <a:pt x="46" y="24"/>
                      <a:pt x="46" y="24"/>
                      <a:pt x="46" y="24"/>
                    </a:cubicBezTo>
                    <a:cubicBezTo>
                      <a:pt x="79" y="23"/>
                      <a:pt x="79" y="23"/>
                      <a:pt x="79" y="23"/>
                    </a:cubicBezTo>
                    <a:cubicBezTo>
                      <a:pt x="78" y="7"/>
                      <a:pt x="78" y="7"/>
                      <a:pt x="78" y="7"/>
                    </a:cubicBezTo>
                    <a:cubicBezTo>
                      <a:pt x="78" y="0"/>
                      <a:pt x="78" y="0"/>
                      <a:pt x="78" y="0"/>
                    </a:cubicBezTo>
                    <a:cubicBezTo>
                      <a:pt x="41" y="1"/>
                      <a:pt x="41" y="1"/>
                      <a:pt x="41" y="1"/>
                    </a:cubicBezTo>
                    <a:cubicBezTo>
                      <a:pt x="40" y="3"/>
                      <a:pt x="39" y="4"/>
                      <a:pt x="39" y="4"/>
                    </a:cubicBezTo>
                    <a:cubicBezTo>
                      <a:pt x="38" y="4"/>
                      <a:pt x="36" y="3"/>
                      <a:pt x="35" y="3"/>
                    </a:cubicBezTo>
                    <a:cubicBezTo>
                      <a:pt x="34" y="4"/>
                      <a:pt x="35" y="5"/>
                      <a:pt x="35" y="5"/>
                    </a:cubicBezTo>
                    <a:cubicBezTo>
                      <a:pt x="34" y="6"/>
                      <a:pt x="33" y="6"/>
                      <a:pt x="33" y="7"/>
                    </a:cubicBezTo>
                    <a:cubicBezTo>
                      <a:pt x="32" y="8"/>
                      <a:pt x="33" y="9"/>
                      <a:pt x="32" y="11"/>
                    </a:cubicBezTo>
                    <a:cubicBezTo>
                      <a:pt x="32" y="11"/>
                      <a:pt x="31" y="11"/>
                      <a:pt x="31" y="11"/>
                    </a:cubicBezTo>
                    <a:cubicBezTo>
                      <a:pt x="30" y="12"/>
                      <a:pt x="31" y="13"/>
                      <a:pt x="31" y="13"/>
                    </a:cubicBezTo>
                    <a:cubicBezTo>
                      <a:pt x="30" y="14"/>
                      <a:pt x="29" y="14"/>
                      <a:pt x="29" y="14"/>
                    </a:cubicBezTo>
                    <a:cubicBezTo>
                      <a:pt x="28" y="14"/>
                      <a:pt x="23" y="21"/>
                      <a:pt x="23" y="21"/>
                    </a:cubicBezTo>
                    <a:cubicBezTo>
                      <a:pt x="22" y="23"/>
                      <a:pt x="22" y="28"/>
                      <a:pt x="22" y="28"/>
                    </a:cubicBezTo>
                    <a:cubicBezTo>
                      <a:pt x="22" y="29"/>
                      <a:pt x="20" y="30"/>
                      <a:pt x="19" y="31"/>
                    </a:cubicBezTo>
                    <a:cubicBezTo>
                      <a:pt x="17" y="34"/>
                      <a:pt x="18" y="38"/>
                      <a:pt x="15" y="41"/>
                    </a:cubicBezTo>
                    <a:cubicBezTo>
                      <a:pt x="15" y="42"/>
                      <a:pt x="13" y="42"/>
                      <a:pt x="12" y="43"/>
                    </a:cubicBezTo>
                    <a:cubicBezTo>
                      <a:pt x="11" y="45"/>
                      <a:pt x="12" y="46"/>
                      <a:pt x="12" y="47"/>
                    </a:cubicBezTo>
                    <a:cubicBezTo>
                      <a:pt x="12" y="47"/>
                      <a:pt x="10" y="48"/>
                      <a:pt x="10" y="49"/>
                    </a:cubicBezTo>
                    <a:cubicBezTo>
                      <a:pt x="10" y="49"/>
                      <a:pt x="10" y="50"/>
                      <a:pt x="10" y="51"/>
                    </a:cubicBezTo>
                    <a:cubicBezTo>
                      <a:pt x="10" y="52"/>
                      <a:pt x="8" y="53"/>
                      <a:pt x="8" y="53"/>
                    </a:cubicBezTo>
                    <a:cubicBezTo>
                      <a:pt x="8" y="54"/>
                      <a:pt x="8" y="55"/>
                      <a:pt x="8" y="56"/>
                    </a:cubicBezTo>
                    <a:cubicBezTo>
                      <a:pt x="8" y="56"/>
                      <a:pt x="7" y="57"/>
                      <a:pt x="7" y="57"/>
                    </a:cubicBezTo>
                    <a:cubicBezTo>
                      <a:pt x="6" y="58"/>
                      <a:pt x="7" y="58"/>
                      <a:pt x="6" y="60"/>
                    </a:cubicBezTo>
                    <a:cubicBezTo>
                      <a:pt x="5" y="62"/>
                      <a:pt x="3" y="63"/>
                      <a:pt x="1" y="64"/>
                    </a:cubicBezTo>
                    <a:cubicBezTo>
                      <a:pt x="1" y="64"/>
                      <a:pt x="1" y="66"/>
                      <a:pt x="1" y="66"/>
                    </a:cubicBezTo>
                    <a:cubicBezTo>
                      <a:pt x="2" y="65"/>
                      <a:pt x="2" y="67"/>
                      <a:pt x="2" y="68"/>
                    </a:cubicBezTo>
                    <a:cubicBezTo>
                      <a:pt x="1" y="69"/>
                      <a:pt x="1" y="69"/>
                      <a:pt x="1" y="69"/>
                    </a:cubicBezTo>
                    <a:cubicBezTo>
                      <a:pt x="0" y="71"/>
                      <a:pt x="1" y="72"/>
                      <a:pt x="1" y="73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98" name="Freeform 172">
                <a:extLst>
                  <a:ext uri="{FF2B5EF4-FFF2-40B4-BE49-F238E27FC236}">
                    <a16:creationId xmlns:a16="http://schemas.microsoft.com/office/drawing/2014/main" id="{56AA2B06-4C3D-6941-10AF-FED518A1AAB8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4847" y="1768"/>
                <a:ext cx="124" cy="314"/>
              </a:xfrm>
              <a:custGeom>
                <a:avLst/>
                <a:gdLst>
                  <a:gd name="T0" fmla="*/ 46 w 63"/>
                  <a:gd name="T1" fmla="*/ 16 h 160"/>
                  <a:gd name="T2" fmla="*/ 39 w 63"/>
                  <a:gd name="T3" fmla="*/ 15 h 160"/>
                  <a:gd name="T4" fmla="*/ 35 w 63"/>
                  <a:gd name="T5" fmla="*/ 9 h 160"/>
                  <a:gd name="T6" fmla="*/ 32 w 63"/>
                  <a:gd name="T7" fmla="*/ 3 h 160"/>
                  <a:gd name="T8" fmla="*/ 26 w 63"/>
                  <a:gd name="T9" fmla="*/ 0 h 160"/>
                  <a:gd name="T10" fmla="*/ 16 w 63"/>
                  <a:gd name="T11" fmla="*/ 4 h 160"/>
                  <a:gd name="T12" fmla="*/ 5 w 63"/>
                  <a:gd name="T13" fmla="*/ 3 h 160"/>
                  <a:gd name="T14" fmla="*/ 4 w 63"/>
                  <a:gd name="T15" fmla="*/ 13 h 160"/>
                  <a:gd name="T16" fmla="*/ 6 w 63"/>
                  <a:gd name="T17" fmla="*/ 19 h 160"/>
                  <a:gd name="T18" fmla="*/ 10 w 63"/>
                  <a:gd name="T19" fmla="*/ 23 h 160"/>
                  <a:gd name="T20" fmla="*/ 17 w 63"/>
                  <a:gd name="T21" fmla="*/ 22 h 160"/>
                  <a:gd name="T22" fmla="*/ 24 w 63"/>
                  <a:gd name="T23" fmla="*/ 26 h 160"/>
                  <a:gd name="T24" fmla="*/ 21 w 63"/>
                  <a:gd name="T25" fmla="*/ 33 h 160"/>
                  <a:gd name="T26" fmla="*/ 16 w 63"/>
                  <a:gd name="T27" fmla="*/ 37 h 160"/>
                  <a:gd name="T28" fmla="*/ 20 w 63"/>
                  <a:gd name="T29" fmla="*/ 44 h 160"/>
                  <a:gd name="T30" fmla="*/ 26 w 63"/>
                  <a:gd name="T31" fmla="*/ 56 h 160"/>
                  <a:gd name="T32" fmla="*/ 29 w 63"/>
                  <a:gd name="T33" fmla="*/ 61 h 160"/>
                  <a:gd name="T34" fmla="*/ 36 w 63"/>
                  <a:gd name="T35" fmla="*/ 68 h 160"/>
                  <a:gd name="T36" fmla="*/ 39 w 63"/>
                  <a:gd name="T37" fmla="*/ 76 h 160"/>
                  <a:gd name="T38" fmla="*/ 43 w 63"/>
                  <a:gd name="T39" fmla="*/ 82 h 160"/>
                  <a:gd name="T40" fmla="*/ 43 w 63"/>
                  <a:gd name="T41" fmla="*/ 91 h 160"/>
                  <a:gd name="T42" fmla="*/ 45 w 63"/>
                  <a:gd name="T43" fmla="*/ 100 h 160"/>
                  <a:gd name="T44" fmla="*/ 47 w 63"/>
                  <a:gd name="T45" fmla="*/ 109 h 160"/>
                  <a:gd name="T46" fmla="*/ 44 w 63"/>
                  <a:gd name="T47" fmla="*/ 119 h 160"/>
                  <a:gd name="T48" fmla="*/ 42 w 63"/>
                  <a:gd name="T49" fmla="*/ 125 h 160"/>
                  <a:gd name="T50" fmla="*/ 35 w 63"/>
                  <a:gd name="T51" fmla="*/ 128 h 160"/>
                  <a:gd name="T52" fmla="*/ 31 w 63"/>
                  <a:gd name="T53" fmla="*/ 130 h 160"/>
                  <a:gd name="T54" fmla="*/ 24 w 63"/>
                  <a:gd name="T55" fmla="*/ 133 h 160"/>
                  <a:gd name="T56" fmla="*/ 17 w 63"/>
                  <a:gd name="T57" fmla="*/ 139 h 160"/>
                  <a:gd name="T58" fmla="*/ 21 w 63"/>
                  <a:gd name="T59" fmla="*/ 152 h 160"/>
                  <a:gd name="T60" fmla="*/ 23 w 63"/>
                  <a:gd name="T61" fmla="*/ 156 h 160"/>
                  <a:gd name="T62" fmla="*/ 27 w 63"/>
                  <a:gd name="T63" fmla="*/ 154 h 160"/>
                  <a:gd name="T64" fmla="*/ 29 w 63"/>
                  <a:gd name="T65" fmla="*/ 147 h 160"/>
                  <a:gd name="T66" fmla="*/ 32 w 63"/>
                  <a:gd name="T67" fmla="*/ 149 h 160"/>
                  <a:gd name="T68" fmla="*/ 34 w 63"/>
                  <a:gd name="T69" fmla="*/ 147 h 160"/>
                  <a:gd name="T70" fmla="*/ 35 w 63"/>
                  <a:gd name="T71" fmla="*/ 146 h 160"/>
                  <a:gd name="T72" fmla="*/ 30 w 63"/>
                  <a:gd name="T73" fmla="*/ 141 h 160"/>
                  <a:gd name="T74" fmla="*/ 38 w 63"/>
                  <a:gd name="T75" fmla="*/ 141 h 160"/>
                  <a:gd name="T76" fmla="*/ 41 w 63"/>
                  <a:gd name="T77" fmla="*/ 141 h 160"/>
                  <a:gd name="T78" fmla="*/ 44 w 63"/>
                  <a:gd name="T79" fmla="*/ 140 h 160"/>
                  <a:gd name="T80" fmla="*/ 50 w 63"/>
                  <a:gd name="T81" fmla="*/ 135 h 160"/>
                  <a:gd name="T82" fmla="*/ 59 w 63"/>
                  <a:gd name="T83" fmla="*/ 125 h 160"/>
                  <a:gd name="T84" fmla="*/ 60 w 63"/>
                  <a:gd name="T85" fmla="*/ 116 h 160"/>
                  <a:gd name="T86" fmla="*/ 62 w 63"/>
                  <a:gd name="T87" fmla="*/ 112 h 160"/>
                  <a:gd name="T88" fmla="*/ 59 w 63"/>
                  <a:gd name="T89" fmla="*/ 106 h 160"/>
                  <a:gd name="T90" fmla="*/ 57 w 63"/>
                  <a:gd name="T91" fmla="*/ 98 h 160"/>
                  <a:gd name="T92" fmla="*/ 56 w 63"/>
                  <a:gd name="T93" fmla="*/ 94 h 160"/>
                  <a:gd name="T94" fmla="*/ 50 w 63"/>
                  <a:gd name="T95" fmla="*/ 83 h 160"/>
                  <a:gd name="T96" fmla="*/ 45 w 63"/>
                  <a:gd name="T97" fmla="*/ 75 h 160"/>
                  <a:gd name="T98" fmla="*/ 42 w 63"/>
                  <a:gd name="T99" fmla="*/ 67 h 160"/>
                  <a:gd name="T100" fmla="*/ 33 w 63"/>
                  <a:gd name="T101" fmla="*/ 58 h 160"/>
                  <a:gd name="T102" fmla="*/ 28 w 63"/>
                  <a:gd name="T103" fmla="*/ 44 h 160"/>
                  <a:gd name="T104" fmla="*/ 33 w 63"/>
                  <a:gd name="T105" fmla="*/ 35 h 160"/>
                  <a:gd name="T106" fmla="*/ 39 w 63"/>
                  <a:gd name="T107" fmla="*/ 25 h 160"/>
                  <a:gd name="T108" fmla="*/ 46 w 63"/>
                  <a:gd name="T109" fmla="*/ 20 h 160"/>
                  <a:gd name="T110" fmla="*/ 50 w 63"/>
                  <a:gd name="T111" fmla="*/ 18 h 160"/>
                  <a:gd name="T112" fmla="*/ 25 w 63"/>
                  <a:gd name="T113" fmla="*/ 139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63" h="160">
                    <a:moveTo>
                      <a:pt x="50" y="18"/>
                    </a:moveTo>
                    <a:cubicBezTo>
                      <a:pt x="46" y="16"/>
                      <a:pt x="46" y="16"/>
                      <a:pt x="46" y="16"/>
                    </a:cubicBezTo>
                    <a:cubicBezTo>
                      <a:pt x="43" y="17"/>
                      <a:pt x="43" y="17"/>
                      <a:pt x="43" y="17"/>
                    </a:cubicBezTo>
                    <a:cubicBezTo>
                      <a:pt x="39" y="15"/>
                      <a:pt x="39" y="15"/>
                      <a:pt x="39" y="15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5" y="9"/>
                      <a:pt x="35" y="9"/>
                      <a:pt x="35" y="9"/>
                    </a:cubicBezTo>
                    <a:cubicBezTo>
                      <a:pt x="35" y="4"/>
                      <a:pt x="35" y="4"/>
                      <a:pt x="35" y="4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1" y="4"/>
                      <a:pt x="21" y="4"/>
                      <a:pt x="21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9" y="21"/>
                      <a:pt x="9" y="21"/>
                      <a:pt x="9" y="21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14" y="24"/>
                      <a:pt x="14" y="24"/>
                      <a:pt x="14" y="24"/>
                    </a:cubicBezTo>
                    <a:cubicBezTo>
                      <a:pt x="17" y="22"/>
                      <a:pt x="17" y="22"/>
                      <a:pt x="17" y="22"/>
                    </a:cubicBezTo>
                    <a:cubicBezTo>
                      <a:pt x="20" y="24"/>
                      <a:pt x="20" y="24"/>
                      <a:pt x="20" y="24"/>
                    </a:cubicBezTo>
                    <a:cubicBezTo>
                      <a:pt x="24" y="26"/>
                      <a:pt x="24" y="26"/>
                      <a:pt x="24" y="26"/>
                    </a:cubicBezTo>
                    <a:cubicBezTo>
                      <a:pt x="24" y="31"/>
                      <a:pt x="24" y="31"/>
                      <a:pt x="24" y="31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18" y="35"/>
                      <a:pt x="18" y="35"/>
                      <a:pt x="18" y="35"/>
                    </a:cubicBezTo>
                    <a:cubicBezTo>
                      <a:pt x="16" y="37"/>
                      <a:pt x="16" y="37"/>
                      <a:pt x="16" y="37"/>
                    </a:cubicBezTo>
                    <a:cubicBezTo>
                      <a:pt x="15" y="41"/>
                      <a:pt x="15" y="41"/>
                      <a:pt x="15" y="41"/>
                    </a:cubicBezTo>
                    <a:cubicBezTo>
                      <a:pt x="20" y="44"/>
                      <a:pt x="20" y="44"/>
                      <a:pt x="20" y="44"/>
                    </a:cubicBezTo>
                    <a:cubicBezTo>
                      <a:pt x="22" y="51"/>
                      <a:pt x="22" y="51"/>
                      <a:pt x="22" y="51"/>
                    </a:cubicBezTo>
                    <a:cubicBezTo>
                      <a:pt x="26" y="56"/>
                      <a:pt x="26" y="56"/>
                      <a:pt x="26" y="56"/>
                    </a:cubicBezTo>
                    <a:cubicBezTo>
                      <a:pt x="28" y="58"/>
                      <a:pt x="28" y="58"/>
                      <a:pt x="28" y="58"/>
                    </a:cubicBezTo>
                    <a:cubicBezTo>
                      <a:pt x="29" y="61"/>
                      <a:pt x="29" y="61"/>
                      <a:pt x="29" y="61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6" y="68"/>
                      <a:pt x="36" y="68"/>
                      <a:pt x="36" y="68"/>
                    </a:cubicBezTo>
                    <a:cubicBezTo>
                      <a:pt x="37" y="71"/>
                      <a:pt x="37" y="71"/>
                      <a:pt x="37" y="71"/>
                    </a:cubicBezTo>
                    <a:cubicBezTo>
                      <a:pt x="39" y="76"/>
                      <a:pt x="39" y="76"/>
                      <a:pt x="39" y="76"/>
                    </a:cubicBezTo>
                    <a:cubicBezTo>
                      <a:pt x="42" y="78"/>
                      <a:pt x="42" y="78"/>
                      <a:pt x="42" y="78"/>
                    </a:cubicBezTo>
                    <a:cubicBezTo>
                      <a:pt x="43" y="82"/>
                      <a:pt x="43" y="82"/>
                      <a:pt x="43" y="82"/>
                    </a:cubicBezTo>
                    <a:cubicBezTo>
                      <a:pt x="44" y="88"/>
                      <a:pt x="44" y="88"/>
                      <a:pt x="44" y="88"/>
                    </a:cubicBezTo>
                    <a:cubicBezTo>
                      <a:pt x="43" y="91"/>
                      <a:pt x="43" y="91"/>
                      <a:pt x="43" y="91"/>
                    </a:cubicBezTo>
                    <a:cubicBezTo>
                      <a:pt x="43" y="96"/>
                      <a:pt x="43" y="96"/>
                      <a:pt x="43" y="96"/>
                    </a:cubicBezTo>
                    <a:cubicBezTo>
                      <a:pt x="45" y="100"/>
                      <a:pt x="45" y="100"/>
                      <a:pt x="45" y="100"/>
                    </a:cubicBezTo>
                    <a:cubicBezTo>
                      <a:pt x="46" y="105"/>
                      <a:pt x="46" y="105"/>
                      <a:pt x="46" y="105"/>
                    </a:cubicBezTo>
                    <a:cubicBezTo>
                      <a:pt x="47" y="109"/>
                      <a:pt x="47" y="109"/>
                      <a:pt x="47" y="109"/>
                    </a:cubicBezTo>
                    <a:cubicBezTo>
                      <a:pt x="45" y="114"/>
                      <a:pt x="45" y="114"/>
                      <a:pt x="45" y="114"/>
                    </a:cubicBezTo>
                    <a:cubicBezTo>
                      <a:pt x="44" y="119"/>
                      <a:pt x="44" y="119"/>
                      <a:pt x="44" y="119"/>
                    </a:cubicBezTo>
                    <a:cubicBezTo>
                      <a:pt x="44" y="123"/>
                      <a:pt x="44" y="123"/>
                      <a:pt x="44" y="123"/>
                    </a:cubicBezTo>
                    <a:cubicBezTo>
                      <a:pt x="42" y="125"/>
                      <a:pt x="42" y="125"/>
                      <a:pt x="42" y="125"/>
                    </a:cubicBezTo>
                    <a:cubicBezTo>
                      <a:pt x="37" y="127"/>
                      <a:pt x="37" y="127"/>
                      <a:pt x="37" y="127"/>
                    </a:cubicBezTo>
                    <a:cubicBezTo>
                      <a:pt x="35" y="128"/>
                      <a:pt x="35" y="128"/>
                      <a:pt x="35" y="128"/>
                    </a:cubicBezTo>
                    <a:cubicBezTo>
                      <a:pt x="34" y="132"/>
                      <a:pt x="34" y="132"/>
                      <a:pt x="34" y="132"/>
                    </a:cubicBezTo>
                    <a:cubicBezTo>
                      <a:pt x="31" y="130"/>
                      <a:pt x="31" y="130"/>
                      <a:pt x="31" y="130"/>
                    </a:cubicBezTo>
                    <a:cubicBezTo>
                      <a:pt x="25" y="131"/>
                      <a:pt x="25" y="131"/>
                      <a:pt x="25" y="131"/>
                    </a:cubicBezTo>
                    <a:cubicBezTo>
                      <a:pt x="24" y="133"/>
                      <a:pt x="24" y="133"/>
                      <a:pt x="24" y="133"/>
                    </a:cubicBezTo>
                    <a:cubicBezTo>
                      <a:pt x="21" y="134"/>
                      <a:pt x="21" y="134"/>
                      <a:pt x="21" y="134"/>
                    </a:cubicBezTo>
                    <a:cubicBezTo>
                      <a:pt x="17" y="139"/>
                      <a:pt x="17" y="139"/>
                      <a:pt x="17" y="139"/>
                    </a:cubicBezTo>
                    <a:cubicBezTo>
                      <a:pt x="19" y="140"/>
                      <a:pt x="19" y="141"/>
                      <a:pt x="21" y="143"/>
                    </a:cubicBezTo>
                    <a:cubicBezTo>
                      <a:pt x="21" y="141"/>
                      <a:pt x="20" y="154"/>
                      <a:pt x="21" y="152"/>
                    </a:cubicBezTo>
                    <a:cubicBezTo>
                      <a:pt x="21" y="153"/>
                      <a:pt x="21" y="155"/>
                      <a:pt x="21" y="155"/>
                    </a:cubicBezTo>
                    <a:cubicBezTo>
                      <a:pt x="23" y="156"/>
                      <a:pt x="23" y="156"/>
                      <a:pt x="23" y="156"/>
                    </a:cubicBezTo>
                    <a:cubicBezTo>
                      <a:pt x="23" y="157"/>
                      <a:pt x="20" y="160"/>
                      <a:pt x="23" y="159"/>
                    </a:cubicBezTo>
                    <a:cubicBezTo>
                      <a:pt x="26" y="159"/>
                      <a:pt x="26" y="155"/>
                      <a:pt x="27" y="154"/>
                    </a:cubicBezTo>
                    <a:cubicBezTo>
                      <a:pt x="28" y="153"/>
                      <a:pt x="30" y="154"/>
                      <a:pt x="30" y="153"/>
                    </a:cubicBezTo>
                    <a:cubicBezTo>
                      <a:pt x="30" y="151"/>
                      <a:pt x="30" y="150"/>
                      <a:pt x="29" y="147"/>
                    </a:cubicBezTo>
                    <a:cubicBezTo>
                      <a:pt x="29" y="146"/>
                      <a:pt x="26" y="141"/>
                      <a:pt x="28" y="143"/>
                    </a:cubicBezTo>
                    <a:cubicBezTo>
                      <a:pt x="30" y="145"/>
                      <a:pt x="31" y="147"/>
                      <a:pt x="32" y="149"/>
                    </a:cubicBezTo>
                    <a:cubicBezTo>
                      <a:pt x="33" y="149"/>
                      <a:pt x="34" y="149"/>
                      <a:pt x="34" y="149"/>
                    </a:cubicBezTo>
                    <a:cubicBezTo>
                      <a:pt x="34" y="147"/>
                      <a:pt x="34" y="147"/>
                      <a:pt x="34" y="147"/>
                    </a:cubicBezTo>
                    <a:cubicBezTo>
                      <a:pt x="35" y="147"/>
                      <a:pt x="35" y="147"/>
                      <a:pt x="35" y="147"/>
                    </a:cubicBezTo>
                    <a:cubicBezTo>
                      <a:pt x="35" y="146"/>
                      <a:pt x="35" y="146"/>
                      <a:pt x="35" y="146"/>
                    </a:cubicBezTo>
                    <a:cubicBezTo>
                      <a:pt x="35" y="145"/>
                      <a:pt x="31" y="144"/>
                      <a:pt x="30" y="143"/>
                    </a:cubicBezTo>
                    <a:cubicBezTo>
                      <a:pt x="30" y="141"/>
                      <a:pt x="30" y="141"/>
                      <a:pt x="30" y="141"/>
                    </a:cubicBezTo>
                    <a:cubicBezTo>
                      <a:pt x="30" y="141"/>
                      <a:pt x="28" y="139"/>
                      <a:pt x="28" y="139"/>
                    </a:cubicBezTo>
                    <a:cubicBezTo>
                      <a:pt x="31" y="141"/>
                      <a:pt x="34" y="142"/>
                      <a:pt x="38" y="141"/>
                    </a:cubicBezTo>
                    <a:cubicBezTo>
                      <a:pt x="38" y="140"/>
                      <a:pt x="38" y="140"/>
                      <a:pt x="38" y="140"/>
                    </a:cubicBezTo>
                    <a:cubicBezTo>
                      <a:pt x="39" y="140"/>
                      <a:pt x="40" y="141"/>
                      <a:pt x="41" y="141"/>
                    </a:cubicBezTo>
                    <a:cubicBezTo>
                      <a:pt x="41" y="141"/>
                      <a:pt x="40" y="139"/>
                      <a:pt x="40" y="139"/>
                    </a:cubicBezTo>
                    <a:cubicBezTo>
                      <a:pt x="42" y="139"/>
                      <a:pt x="43" y="140"/>
                      <a:pt x="44" y="140"/>
                    </a:cubicBezTo>
                    <a:cubicBezTo>
                      <a:pt x="45" y="140"/>
                      <a:pt x="46" y="137"/>
                      <a:pt x="47" y="136"/>
                    </a:cubicBezTo>
                    <a:cubicBezTo>
                      <a:pt x="48" y="135"/>
                      <a:pt x="49" y="136"/>
                      <a:pt x="50" y="135"/>
                    </a:cubicBezTo>
                    <a:cubicBezTo>
                      <a:pt x="52" y="135"/>
                      <a:pt x="58" y="129"/>
                      <a:pt x="58" y="128"/>
                    </a:cubicBezTo>
                    <a:cubicBezTo>
                      <a:pt x="59" y="127"/>
                      <a:pt x="58" y="126"/>
                      <a:pt x="59" y="125"/>
                    </a:cubicBezTo>
                    <a:cubicBezTo>
                      <a:pt x="59" y="125"/>
                      <a:pt x="61" y="124"/>
                      <a:pt x="61" y="124"/>
                    </a:cubicBezTo>
                    <a:cubicBezTo>
                      <a:pt x="62" y="120"/>
                      <a:pt x="59" y="119"/>
                      <a:pt x="60" y="116"/>
                    </a:cubicBezTo>
                    <a:cubicBezTo>
                      <a:pt x="60" y="116"/>
                      <a:pt x="62" y="115"/>
                      <a:pt x="62" y="115"/>
                    </a:cubicBezTo>
                    <a:cubicBezTo>
                      <a:pt x="62" y="114"/>
                      <a:pt x="63" y="113"/>
                      <a:pt x="62" y="112"/>
                    </a:cubicBezTo>
                    <a:cubicBezTo>
                      <a:pt x="61" y="112"/>
                      <a:pt x="61" y="112"/>
                      <a:pt x="61" y="112"/>
                    </a:cubicBezTo>
                    <a:cubicBezTo>
                      <a:pt x="60" y="110"/>
                      <a:pt x="59" y="107"/>
                      <a:pt x="59" y="106"/>
                    </a:cubicBezTo>
                    <a:cubicBezTo>
                      <a:pt x="59" y="104"/>
                      <a:pt x="59" y="101"/>
                      <a:pt x="59" y="100"/>
                    </a:cubicBezTo>
                    <a:cubicBezTo>
                      <a:pt x="59" y="99"/>
                      <a:pt x="57" y="98"/>
                      <a:pt x="57" y="98"/>
                    </a:cubicBezTo>
                    <a:cubicBezTo>
                      <a:pt x="57" y="97"/>
                      <a:pt x="57" y="95"/>
                      <a:pt x="57" y="94"/>
                    </a:cubicBezTo>
                    <a:cubicBezTo>
                      <a:pt x="57" y="94"/>
                      <a:pt x="56" y="94"/>
                      <a:pt x="56" y="94"/>
                    </a:cubicBezTo>
                    <a:cubicBezTo>
                      <a:pt x="55" y="92"/>
                      <a:pt x="56" y="90"/>
                      <a:pt x="56" y="88"/>
                    </a:cubicBezTo>
                    <a:cubicBezTo>
                      <a:pt x="56" y="88"/>
                      <a:pt x="51" y="84"/>
                      <a:pt x="50" y="83"/>
                    </a:cubicBezTo>
                    <a:cubicBezTo>
                      <a:pt x="50" y="81"/>
                      <a:pt x="51" y="79"/>
                      <a:pt x="50" y="78"/>
                    </a:cubicBezTo>
                    <a:cubicBezTo>
                      <a:pt x="49" y="77"/>
                      <a:pt x="46" y="76"/>
                      <a:pt x="45" y="75"/>
                    </a:cubicBezTo>
                    <a:cubicBezTo>
                      <a:pt x="45" y="75"/>
                      <a:pt x="42" y="69"/>
                      <a:pt x="42" y="69"/>
                    </a:cubicBezTo>
                    <a:cubicBezTo>
                      <a:pt x="42" y="69"/>
                      <a:pt x="42" y="67"/>
                      <a:pt x="42" y="67"/>
                    </a:cubicBezTo>
                    <a:cubicBezTo>
                      <a:pt x="40" y="65"/>
                      <a:pt x="35" y="64"/>
                      <a:pt x="34" y="61"/>
                    </a:cubicBezTo>
                    <a:cubicBezTo>
                      <a:pt x="33" y="60"/>
                      <a:pt x="34" y="59"/>
                      <a:pt x="33" y="58"/>
                    </a:cubicBezTo>
                    <a:cubicBezTo>
                      <a:pt x="31" y="55"/>
                      <a:pt x="26" y="51"/>
                      <a:pt x="27" y="46"/>
                    </a:cubicBezTo>
                    <a:cubicBezTo>
                      <a:pt x="28" y="44"/>
                      <a:pt x="28" y="44"/>
                      <a:pt x="28" y="44"/>
                    </a:cubicBezTo>
                    <a:cubicBezTo>
                      <a:pt x="29" y="42"/>
                      <a:pt x="28" y="39"/>
                      <a:pt x="28" y="38"/>
                    </a:cubicBezTo>
                    <a:cubicBezTo>
                      <a:pt x="29" y="36"/>
                      <a:pt x="32" y="36"/>
                      <a:pt x="33" y="35"/>
                    </a:cubicBezTo>
                    <a:cubicBezTo>
                      <a:pt x="39" y="27"/>
                      <a:pt x="39" y="27"/>
                      <a:pt x="39" y="27"/>
                    </a:cubicBezTo>
                    <a:cubicBezTo>
                      <a:pt x="39" y="27"/>
                      <a:pt x="39" y="25"/>
                      <a:pt x="39" y="25"/>
                    </a:cubicBezTo>
                    <a:cubicBezTo>
                      <a:pt x="40" y="24"/>
                      <a:pt x="42" y="25"/>
                      <a:pt x="44" y="24"/>
                    </a:cubicBezTo>
                    <a:cubicBezTo>
                      <a:pt x="45" y="23"/>
                      <a:pt x="45" y="21"/>
                      <a:pt x="46" y="20"/>
                    </a:cubicBezTo>
                    <a:cubicBezTo>
                      <a:pt x="47" y="20"/>
                      <a:pt x="49" y="20"/>
                      <a:pt x="50" y="19"/>
                    </a:cubicBezTo>
                    <a:cubicBezTo>
                      <a:pt x="50" y="19"/>
                      <a:pt x="50" y="19"/>
                      <a:pt x="50" y="18"/>
                    </a:cubicBezTo>
                    <a:close/>
                    <a:moveTo>
                      <a:pt x="25" y="135"/>
                    </a:moveTo>
                    <a:cubicBezTo>
                      <a:pt x="27" y="136"/>
                      <a:pt x="28" y="140"/>
                      <a:pt x="25" y="139"/>
                    </a:cubicBezTo>
                    <a:cubicBezTo>
                      <a:pt x="24" y="139"/>
                      <a:pt x="23" y="135"/>
                      <a:pt x="25" y="135"/>
                    </a:cubicBez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99" name="Freeform 173">
                <a:extLst>
                  <a:ext uri="{FF2B5EF4-FFF2-40B4-BE49-F238E27FC236}">
                    <a16:creationId xmlns:a16="http://schemas.microsoft.com/office/drawing/2014/main" id="{F8F6C19E-B0DE-DEE8-C393-66C2CFEB67F1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4847" y="1768"/>
                <a:ext cx="124" cy="314"/>
              </a:xfrm>
              <a:custGeom>
                <a:avLst/>
                <a:gdLst>
                  <a:gd name="T0" fmla="*/ 46 w 63"/>
                  <a:gd name="T1" fmla="*/ 16 h 160"/>
                  <a:gd name="T2" fmla="*/ 39 w 63"/>
                  <a:gd name="T3" fmla="*/ 15 h 160"/>
                  <a:gd name="T4" fmla="*/ 35 w 63"/>
                  <a:gd name="T5" fmla="*/ 9 h 160"/>
                  <a:gd name="T6" fmla="*/ 32 w 63"/>
                  <a:gd name="T7" fmla="*/ 3 h 160"/>
                  <a:gd name="T8" fmla="*/ 26 w 63"/>
                  <a:gd name="T9" fmla="*/ 0 h 160"/>
                  <a:gd name="T10" fmla="*/ 16 w 63"/>
                  <a:gd name="T11" fmla="*/ 4 h 160"/>
                  <a:gd name="T12" fmla="*/ 5 w 63"/>
                  <a:gd name="T13" fmla="*/ 3 h 160"/>
                  <a:gd name="T14" fmla="*/ 4 w 63"/>
                  <a:gd name="T15" fmla="*/ 13 h 160"/>
                  <a:gd name="T16" fmla="*/ 6 w 63"/>
                  <a:gd name="T17" fmla="*/ 19 h 160"/>
                  <a:gd name="T18" fmla="*/ 10 w 63"/>
                  <a:gd name="T19" fmla="*/ 23 h 160"/>
                  <a:gd name="T20" fmla="*/ 17 w 63"/>
                  <a:gd name="T21" fmla="*/ 22 h 160"/>
                  <a:gd name="T22" fmla="*/ 24 w 63"/>
                  <a:gd name="T23" fmla="*/ 26 h 160"/>
                  <a:gd name="T24" fmla="*/ 21 w 63"/>
                  <a:gd name="T25" fmla="*/ 33 h 160"/>
                  <a:gd name="T26" fmla="*/ 16 w 63"/>
                  <a:gd name="T27" fmla="*/ 37 h 160"/>
                  <a:gd name="T28" fmla="*/ 20 w 63"/>
                  <a:gd name="T29" fmla="*/ 44 h 160"/>
                  <a:gd name="T30" fmla="*/ 26 w 63"/>
                  <a:gd name="T31" fmla="*/ 56 h 160"/>
                  <a:gd name="T32" fmla="*/ 29 w 63"/>
                  <a:gd name="T33" fmla="*/ 61 h 160"/>
                  <a:gd name="T34" fmla="*/ 36 w 63"/>
                  <a:gd name="T35" fmla="*/ 68 h 160"/>
                  <a:gd name="T36" fmla="*/ 39 w 63"/>
                  <a:gd name="T37" fmla="*/ 76 h 160"/>
                  <a:gd name="T38" fmla="*/ 43 w 63"/>
                  <a:gd name="T39" fmla="*/ 82 h 160"/>
                  <a:gd name="T40" fmla="*/ 43 w 63"/>
                  <a:gd name="T41" fmla="*/ 91 h 160"/>
                  <a:gd name="T42" fmla="*/ 45 w 63"/>
                  <a:gd name="T43" fmla="*/ 100 h 160"/>
                  <a:gd name="T44" fmla="*/ 47 w 63"/>
                  <a:gd name="T45" fmla="*/ 109 h 160"/>
                  <a:gd name="T46" fmla="*/ 44 w 63"/>
                  <a:gd name="T47" fmla="*/ 119 h 160"/>
                  <a:gd name="T48" fmla="*/ 42 w 63"/>
                  <a:gd name="T49" fmla="*/ 125 h 160"/>
                  <a:gd name="T50" fmla="*/ 35 w 63"/>
                  <a:gd name="T51" fmla="*/ 128 h 160"/>
                  <a:gd name="T52" fmla="*/ 31 w 63"/>
                  <a:gd name="T53" fmla="*/ 130 h 160"/>
                  <a:gd name="T54" fmla="*/ 24 w 63"/>
                  <a:gd name="T55" fmla="*/ 133 h 160"/>
                  <a:gd name="T56" fmla="*/ 17 w 63"/>
                  <a:gd name="T57" fmla="*/ 139 h 160"/>
                  <a:gd name="T58" fmla="*/ 21 w 63"/>
                  <a:gd name="T59" fmla="*/ 152 h 160"/>
                  <a:gd name="T60" fmla="*/ 23 w 63"/>
                  <a:gd name="T61" fmla="*/ 156 h 160"/>
                  <a:gd name="T62" fmla="*/ 27 w 63"/>
                  <a:gd name="T63" fmla="*/ 154 h 160"/>
                  <a:gd name="T64" fmla="*/ 29 w 63"/>
                  <a:gd name="T65" fmla="*/ 147 h 160"/>
                  <a:gd name="T66" fmla="*/ 32 w 63"/>
                  <a:gd name="T67" fmla="*/ 149 h 160"/>
                  <a:gd name="T68" fmla="*/ 34 w 63"/>
                  <a:gd name="T69" fmla="*/ 147 h 160"/>
                  <a:gd name="T70" fmla="*/ 35 w 63"/>
                  <a:gd name="T71" fmla="*/ 146 h 160"/>
                  <a:gd name="T72" fmla="*/ 30 w 63"/>
                  <a:gd name="T73" fmla="*/ 141 h 160"/>
                  <a:gd name="T74" fmla="*/ 38 w 63"/>
                  <a:gd name="T75" fmla="*/ 141 h 160"/>
                  <a:gd name="T76" fmla="*/ 41 w 63"/>
                  <a:gd name="T77" fmla="*/ 141 h 160"/>
                  <a:gd name="T78" fmla="*/ 44 w 63"/>
                  <a:gd name="T79" fmla="*/ 140 h 160"/>
                  <a:gd name="T80" fmla="*/ 50 w 63"/>
                  <a:gd name="T81" fmla="*/ 135 h 160"/>
                  <a:gd name="T82" fmla="*/ 59 w 63"/>
                  <a:gd name="T83" fmla="*/ 125 h 160"/>
                  <a:gd name="T84" fmla="*/ 60 w 63"/>
                  <a:gd name="T85" fmla="*/ 116 h 160"/>
                  <a:gd name="T86" fmla="*/ 62 w 63"/>
                  <a:gd name="T87" fmla="*/ 112 h 160"/>
                  <a:gd name="T88" fmla="*/ 59 w 63"/>
                  <a:gd name="T89" fmla="*/ 106 h 160"/>
                  <a:gd name="T90" fmla="*/ 57 w 63"/>
                  <a:gd name="T91" fmla="*/ 98 h 160"/>
                  <a:gd name="T92" fmla="*/ 56 w 63"/>
                  <a:gd name="T93" fmla="*/ 94 h 160"/>
                  <a:gd name="T94" fmla="*/ 50 w 63"/>
                  <a:gd name="T95" fmla="*/ 83 h 160"/>
                  <a:gd name="T96" fmla="*/ 45 w 63"/>
                  <a:gd name="T97" fmla="*/ 75 h 160"/>
                  <a:gd name="T98" fmla="*/ 42 w 63"/>
                  <a:gd name="T99" fmla="*/ 67 h 160"/>
                  <a:gd name="T100" fmla="*/ 33 w 63"/>
                  <a:gd name="T101" fmla="*/ 58 h 160"/>
                  <a:gd name="T102" fmla="*/ 28 w 63"/>
                  <a:gd name="T103" fmla="*/ 44 h 160"/>
                  <a:gd name="T104" fmla="*/ 33 w 63"/>
                  <a:gd name="T105" fmla="*/ 35 h 160"/>
                  <a:gd name="T106" fmla="*/ 39 w 63"/>
                  <a:gd name="T107" fmla="*/ 25 h 160"/>
                  <a:gd name="T108" fmla="*/ 46 w 63"/>
                  <a:gd name="T109" fmla="*/ 20 h 160"/>
                  <a:gd name="T110" fmla="*/ 50 w 63"/>
                  <a:gd name="T111" fmla="*/ 18 h 160"/>
                  <a:gd name="T112" fmla="*/ 25 w 63"/>
                  <a:gd name="T113" fmla="*/ 139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63" h="160">
                    <a:moveTo>
                      <a:pt x="50" y="18"/>
                    </a:moveTo>
                    <a:cubicBezTo>
                      <a:pt x="46" y="16"/>
                      <a:pt x="46" y="16"/>
                      <a:pt x="46" y="16"/>
                    </a:cubicBezTo>
                    <a:cubicBezTo>
                      <a:pt x="43" y="17"/>
                      <a:pt x="43" y="17"/>
                      <a:pt x="43" y="17"/>
                    </a:cubicBezTo>
                    <a:cubicBezTo>
                      <a:pt x="39" y="15"/>
                      <a:pt x="39" y="15"/>
                      <a:pt x="39" y="15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5" y="9"/>
                      <a:pt x="35" y="9"/>
                      <a:pt x="35" y="9"/>
                    </a:cubicBezTo>
                    <a:cubicBezTo>
                      <a:pt x="35" y="4"/>
                      <a:pt x="35" y="4"/>
                      <a:pt x="35" y="4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1" y="4"/>
                      <a:pt x="21" y="4"/>
                      <a:pt x="21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9" y="21"/>
                      <a:pt x="9" y="21"/>
                      <a:pt x="9" y="21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14" y="24"/>
                      <a:pt x="14" y="24"/>
                      <a:pt x="14" y="24"/>
                    </a:cubicBezTo>
                    <a:cubicBezTo>
                      <a:pt x="17" y="22"/>
                      <a:pt x="17" y="22"/>
                      <a:pt x="17" y="22"/>
                    </a:cubicBezTo>
                    <a:cubicBezTo>
                      <a:pt x="20" y="24"/>
                      <a:pt x="20" y="24"/>
                      <a:pt x="20" y="24"/>
                    </a:cubicBezTo>
                    <a:cubicBezTo>
                      <a:pt x="24" y="26"/>
                      <a:pt x="24" y="26"/>
                      <a:pt x="24" y="26"/>
                    </a:cubicBezTo>
                    <a:cubicBezTo>
                      <a:pt x="24" y="31"/>
                      <a:pt x="24" y="31"/>
                      <a:pt x="24" y="31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18" y="35"/>
                      <a:pt x="18" y="35"/>
                      <a:pt x="18" y="35"/>
                    </a:cubicBezTo>
                    <a:cubicBezTo>
                      <a:pt x="16" y="37"/>
                      <a:pt x="16" y="37"/>
                      <a:pt x="16" y="37"/>
                    </a:cubicBezTo>
                    <a:cubicBezTo>
                      <a:pt x="15" y="41"/>
                      <a:pt x="15" y="41"/>
                      <a:pt x="15" y="41"/>
                    </a:cubicBezTo>
                    <a:cubicBezTo>
                      <a:pt x="20" y="44"/>
                      <a:pt x="20" y="44"/>
                      <a:pt x="20" y="44"/>
                    </a:cubicBezTo>
                    <a:cubicBezTo>
                      <a:pt x="22" y="51"/>
                      <a:pt x="22" y="51"/>
                      <a:pt x="22" y="51"/>
                    </a:cubicBezTo>
                    <a:cubicBezTo>
                      <a:pt x="26" y="56"/>
                      <a:pt x="26" y="56"/>
                      <a:pt x="26" y="56"/>
                    </a:cubicBezTo>
                    <a:cubicBezTo>
                      <a:pt x="28" y="58"/>
                      <a:pt x="28" y="58"/>
                      <a:pt x="28" y="58"/>
                    </a:cubicBezTo>
                    <a:cubicBezTo>
                      <a:pt x="29" y="61"/>
                      <a:pt x="29" y="61"/>
                      <a:pt x="29" y="61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6" y="68"/>
                      <a:pt x="36" y="68"/>
                      <a:pt x="36" y="68"/>
                    </a:cubicBezTo>
                    <a:cubicBezTo>
                      <a:pt x="37" y="71"/>
                      <a:pt x="37" y="71"/>
                      <a:pt x="37" y="71"/>
                    </a:cubicBezTo>
                    <a:cubicBezTo>
                      <a:pt x="39" y="76"/>
                      <a:pt x="39" y="76"/>
                      <a:pt x="39" y="76"/>
                    </a:cubicBezTo>
                    <a:cubicBezTo>
                      <a:pt x="42" y="78"/>
                      <a:pt x="42" y="78"/>
                      <a:pt x="42" y="78"/>
                    </a:cubicBezTo>
                    <a:cubicBezTo>
                      <a:pt x="43" y="82"/>
                      <a:pt x="43" y="82"/>
                      <a:pt x="43" y="82"/>
                    </a:cubicBezTo>
                    <a:cubicBezTo>
                      <a:pt x="44" y="88"/>
                      <a:pt x="44" y="88"/>
                      <a:pt x="44" y="88"/>
                    </a:cubicBezTo>
                    <a:cubicBezTo>
                      <a:pt x="43" y="91"/>
                      <a:pt x="43" y="91"/>
                      <a:pt x="43" y="91"/>
                    </a:cubicBezTo>
                    <a:cubicBezTo>
                      <a:pt x="43" y="96"/>
                      <a:pt x="43" y="96"/>
                      <a:pt x="43" y="96"/>
                    </a:cubicBezTo>
                    <a:cubicBezTo>
                      <a:pt x="45" y="100"/>
                      <a:pt x="45" y="100"/>
                      <a:pt x="45" y="100"/>
                    </a:cubicBezTo>
                    <a:cubicBezTo>
                      <a:pt x="46" y="105"/>
                      <a:pt x="46" y="105"/>
                      <a:pt x="46" y="105"/>
                    </a:cubicBezTo>
                    <a:cubicBezTo>
                      <a:pt x="47" y="109"/>
                      <a:pt x="47" y="109"/>
                      <a:pt x="47" y="109"/>
                    </a:cubicBezTo>
                    <a:cubicBezTo>
                      <a:pt x="45" y="114"/>
                      <a:pt x="45" y="114"/>
                      <a:pt x="45" y="114"/>
                    </a:cubicBezTo>
                    <a:cubicBezTo>
                      <a:pt x="44" y="119"/>
                      <a:pt x="44" y="119"/>
                      <a:pt x="44" y="119"/>
                    </a:cubicBezTo>
                    <a:cubicBezTo>
                      <a:pt x="44" y="123"/>
                      <a:pt x="44" y="123"/>
                      <a:pt x="44" y="123"/>
                    </a:cubicBezTo>
                    <a:cubicBezTo>
                      <a:pt x="42" y="125"/>
                      <a:pt x="42" y="125"/>
                      <a:pt x="42" y="125"/>
                    </a:cubicBezTo>
                    <a:cubicBezTo>
                      <a:pt x="37" y="127"/>
                      <a:pt x="37" y="127"/>
                      <a:pt x="37" y="127"/>
                    </a:cubicBezTo>
                    <a:cubicBezTo>
                      <a:pt x="35" y="128"/>
                      <a:pt x="35" y="128"/>
                      <a:pt x="35" y="128"/>
                    </a:cubicBezTo>
                    <a:cubicBezTo>
                      <a:pt x="34" y="132"/>
                      <a:pt x="34" y="132"/>
                      <a:pt x="34" y="132"/>
                    </a:cubicBezTo>
                    <a:cubicBezTo>
                      <a:pt x="31" y="130"/>
                      <a:pt x="31" y="130"/>
                      <a:pt x="31" y="130"/>
                    </a:cubicBezTo>
                    <a:cubicBezTo>
                      <a:pt x="25" y="131"/>
                      <a:pt x="25" y="131"/>
                      <a:pt x="25" y="131"/>
                    </a:cubicBezTo>
                    <a:cubicBezTo>
                      <a:pt x="24" y="133"/>
                      <a:pt x="24" y="133"/>
                      <a:pt x="24" y="133"/>
                    </a:cubicBezTo>
                    <a:cubicBezTo>
                      <a:pt x="21" y="134"/>
                      <a:pt x="21" y="134"/>
                      <a:pt x="21" y="134"/>
                    </a:cubicBezTo>
                    <a:cubicBezTo>
                      <a:pt x="17" y="139"/>
                      <a:pt x="17" y="139"/>
                      <a:pt x="17" y="139"/>
                    </a:cubicBezTo>
                    <a:cubicBezTo>
                      <a:pt x="19" y="140"/>
                      <a:pt x="19" y="141"/>
                      <a:pt x="21" y="143"/>
                    </a:cubicBezTo>
                    <a:cubicBezTo>
                      <a:pt x="21" y="141"/>
                      <a:pt x="20" y="154"/>
                      <a:pt x="21" y="152"/>
                    </a:cubicBezTo>
                    <a:cubicBezTo>
                      <a:pt x="21" y="153"/>
                      <a:pt x="21" y="155"/>
                      <a:pt x="21" y="155"/>
                    </a:cubicBezTo>
                    <a:cubicBezTo>
                      <a:pt x="23" y="156"/>
                      <a:pt x="23" y="156"/>
                      <a:pt x="23" y="156"/>
                    </a:cubicBezTo>
                    <a:cubicBezTo>
                      <a:pt x="23" y="157"/>
                      <a:pt x="20" y="160"/>
                      <a:pt x="23" y="159"/>
                    </a:cubicBezTo>
                    <a:cubicBezTo>
                      <a:pt x="26" y="159"/>
                      <a:pt x="26" y="155"/>
                      <a:pt x="27" y="154"/>
                    </a:cubicBezTo>
                    <a:cubicBezTo>
                      <a:pt x="28" y="153"/>
                      <a:pt x="30" y="154"/>
                      <a:pt x="30" y="153"/>
                    </a:cubicBezTo>
                    <a:cubicBezTo>
                      <a:pt x="30" y="151"/>
                      <a:pt x="30" y="150"/>
                      <a:pt x="29" y="147"/>
                    </a:cubicBezTo>
                    <a:cubicBezTo>
                      <a:pt x="29" y="146"/>
                      <a:pt x="26" y="141"/>
                      <a:pt x="28" y="143"/>
                    </a:cubicBezTo>
                    <a:cubicBezTo>
                      <a:pt x="30" y="145"/>
                      <a:pt x="31" y="147"/>
                      <a:pt x="32" y="149"/>
                    </a:cubicBezTo>
                    <a:cubicBezTo>
                      <a:pt x="33" y="149"/>
                      <a:pt x="34" y="149"/>
                      <a:pt x="34" y="149"/>
                    </a:cubicBezTo>
                    <a:cubicBezTo>
                      <a:pt x="34" y="147"/>
                      <a:pt x="34" y="147"/>
                      <a:pt x="34" y="147"/>
                    </a:cubicBezTo>
                    <a:cubicBezTo>
                      <a:pt x="35" y="147"/>
                      <a:pt x="35" y="147"/>
                      <a:pt x="35" y="147"/>
                    </a:cubicBezTo>
                    <a:cubicBezTo>
                      <a:pt x="35" y="146"/>
                      <a:pt x="35" y="146"/>
                      <a:pt x="35" y="146"/>
                    </a:cubicBezTo>
                    <a:cubicBezTo>
                      <a:pt x="35" y="145"/>
                      <a:pt x="31" y="144"/>
                      <a:pt x="30" y="143"/>
                    </a:cubicBezTo>
                    <a:cubicBezTo>
                      <a:pt x="30" y="141"/>
                      <a:pt x="30" y="141"/>
                      <a:pt x="30" y="141"/>
                    </a:cubicBezTo>
                    <a:cubicBezTo>
                      <a:pt x="30" y="141"/>
                      <a:pt x="28" y="139"/>
                      <a:pt x="28" y="139"/>
                    </a:cubicBezTo>
                    <a:cubicBezTo>
                      <a:pt x="31" y="141"/>
                      <a:pt x="34" y="142"/>
                      <a:pt x="38" y="141"/>
                    </a:cubicBezTo>
                    <a:cubicBezTo>
                      <a:pt x="38" y="140"/>
                      <a:pt x="38" y="140"/>
                      <a:pt x="38" y="140"/>
                    </a:cubicBezTo>
                    <a:cubicBezTo>
                      <a:pt x="39" y="140"/>
                      <a:pt x="40" y="141"/>
                      <a:pt x="41" y="141"/>
                    </a:cubicBezTo>
                    <a:cubicBezTo>
                      <a:pt x="41" y="141"/>
                      <a:pt x="40" y="139"/>
                      <a:pt x="40" y="139"/>
                    </a:cubicBezTo>
                    <a:cubicBezTo>
                      <a:pt x="42" y="139"/>
                      <a:pt x="43" y="140"/>
                      <a:pt x="44" y="140"/>
                    </a:cubicBezTo>
                    <a:cubicBezTo>
                      <a:pt x="45" y="140"/>
                      <a:pt x="46" y="137"/>
                      <a:pt x="47" y="136"/>
                    </a:cubicBezTo>
                    <a:cubicBezTo>
                      <a:pt x="48" y="135"/>
                      <a:pt x="49" y="136"/>
                      <a:pt x="50" y="135"/>
                    </a:cubicBezTo>
                    <a:cubicBezTo>
                      <a:pt x="52" y="135"/>
                      <a:pt x="58" y="129"/>
                      <a:pt x="58" y="128"/>
                    </a:cubicBezTo>
                    <a:cubicBezTo>
                      <a:pt x="59" y="127"/>
                      <a:pt x="58" y="126"/>
                      <a:pt x="59" y="125"/>
                    </a:cubicBezTo>
                    <a:cubicBezTo>
                      <a:pt x="59" y="125"/>
                      <a:pt x="61" y="124"/>
                      <a:pt x="61" y="124"/>
                    </a:cubicBezTo>
                    <a:cubicBezTo>
                      <a:pt x="62" y="120"/>
                      <a:pt x="59" y="119"/>
                      <a:pt x="60" y="116"/>
                    </a:cubicBezTo>
                    <a:cubicBezTo>
                      <a:pt x="60" y="116"/>
                      <a:pt x="62" y="115"/>
                      <a:pt x="62" y="115"/>
                    </a:cubicBezTo>
                    <a:cubicBezTo>
                      <a:pt x="62" y="114"/>
                      <a:pt x="63" y="113"/>
                      <a:pt x="62" y="112"/>
                    </a:cubicBezTo>
                    <a:cubicBezTo>
                      <a:pt x="61" y="112"/>
                      <a:pt x="61" y="112"/>
                      <a:pt x="61" y="112"/>
                    </a:cubicBezTo>
                    <a:cubicBezTo>
                      <a:pt x="60" y="110"/>
                      <a:pt x="59" y="107"/>
                      <a:pt x="59" y="106"/>
                    </a:cubicBezTo>
                    <a:cubicBezTo>
                      <a:pt x="59" y="104"/>
                      <a:pt x="59" y="101"/>
                      <a:pt x="59" y="100"/>
                    </a:cubicBezTo>
                    <a:cubicBezTo>
                      <a:pt x="59" y="99"/>
                      <a:pt x="57" y="98"/>
                      <a:pt x="57" y="98"/>
                    </a:cubicBezTo>
                    <a:cubicBezTo>
                      <a:pt x="57" y="97"/>
                      <a:pt x="57" y="95"/>
                      <a:pt x="57" y="94"/>
                    </a:cubicBezTo>
                    <a:cubicBezTo>
                      <a:pt x="57" y="94"/>
                      <a:pt x="56" y="94"/>
                      <a:pt x="56" y="94"/>
                    </a:cubicBezTo>
                    <a:cubicBezTo>
                      <a:pt x="55" y="92"/>
                      <a:pt x="56" y="90"/>
                      <a:pt x="56" y="88"/>
                    </a:cubicBezTo>
                    <a:cubicBezTo>
                      <a:pt x="56" y="88"/>
                      <a:pt x="51" y="84"/>
                      <a:pt x="50" y="83"/>
                    </a:cubicBezTo>
                    <a:cubicBezTo>
                      <a:pt x="50" y="81"/>
                      <a:pt x="51" y="79"/>
                      <a:pt x="50" y="78"/>
                    </a:cubicBezTo>
                    <a:cubicBezTo>
                      <a:pt x="49" y="77"/>
                      <a:pt x="46" y="76"/>
                      <a:pt x="45" y="75"/>
                    </a:cubicBezTo>
                    <a:cubicBezTo>
                      <a:pt x="45" y="75"/>
                      <a:pt x="42" y="69"/>
                      <a:pt x="42" y="69"/>
                    </a:cubicBezTo>
                    <a:cubicBezTo>
                      <a:pt x="42" y="69"/>
                      <a:pt x="42" y="67"/>
                      <a:pt x="42" y="67"/>
                    </a:cubicBezTo>
                    <a:cubicBezTo>
                      <a:pt x="40" y="65"/>
                      <a:pt x="35" y="64"/>
                      <a:pt x="34" y="61"/>
                    </a:cubicBezTo>
                    <a:cubicBezTo>
                      <a:pt x="33" y="60"/>
                      <a:pt x="34" y="59"/>
                      <a:pt x="33" y="58"/>
                    </a:cubicBezTo>
                    <a:cubicBezTo>
                      <a:pt x="31" y="55"/>
                      <a:pt x="26" y="51"/>
                      <a:pt x="27" y="46"/>
                    </a:cubicBezTo>
                    <a:cubicBezTo>
                      <a:pt x="28" y="44"/>
                      <a:pt x="28" y="44"/>
                      <a:pt x="28" y="44"/>
                    </a:cubicBezTo>
                    <a:cubicBezTo>
                      <a:pt x="29" y="42"/>
                      <a:pt x="28" y="39"/>
                      <a:pt x="28" y="38"/>
                    </a:cubicBezTo>
                    <a:cubicBezTo>
                      <a:pt x="29" y="36"/>
                      <a:pt x="32" y="36"/>
                      <a:pt x="33" y="35"/>
                    </a:cubicBezTo>
                    <a:cubicBezTo>
                      <a:pt x="39" y="27"/>
                      <a:pt x="39" y="27"/>
                      <a:pt x="39" y="27"/>
                    </a:cubicBezTo>
                    <a:cubicBezTo>
                      <a:pt x="39" y="27"/>
                      <a:pt x="39" y="25"/>
                      <a:pt x="39" y="25"/>
                    </a:cubicBezTo>
                    <a:cubicBezTo>
                      <a:pt x="40" y="24"/>
                      <a:pt x="42" y="25"/>
                      <a:pt x="44" y="24"/>
                    </a:cubicBezTo>
                    <a:cubicBezTo>
                      <a:pt x="45" y="23"/>
                      <a:pt x="45" y="21"/>
                      <a:pt x="46" y="20"/>
                    </a:cubicBezTo>
                    <a:cubicBezTo>
                      <a:pt x="47" y="20"/>
                      <a:pt x="49" y="20"/>
                      <a:pt x="50" y="19"/>
                    </a:cubicBezTo>
                    <a:cubicBezTo>
                      <a:pt x="50" y="19"/>
                      <a:pt x="50" y="19"/>
                      <a:pt x="50" y="18"/>
                    </a:cubicBezTo>
                    <a:close/>
                    <a:moveTo>
                      <a:pt x="25" y="135"/>
                    </a:moveTo>
                    <a:cubicBezTo>
                      <a:pt x="27" y="136"/>
                      <a:pt x="28" y="140"/>
                      <a:pt x="25" y="139"/>
                    </a:cubicBezTo>
                    <a:cubicBezTo>
                      <a:pt x="24" y="139"/>
                      <a:pt x="23" y="135"/>
                      <a:pt x="25" y="135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00" name="Freeform 174">
                <a:extLst>
                  <a:ext uri="{FF2B5EF4-FFF2-40B4-BE49-F238E27FC236}">
                    <a16:creationId xmlns:a16="http://schemas.microsoft.com/office/drawing/2014/main" id="{8FB01C93-3AEB-DB47-B215-AB9888E73780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864" y="1999"/>
                <a:ext cx="234" cy="248"/>
              </a:xfrm>
              <a:custGeom>
                <a:avLst/>
                <a:gdLst>
                  <a:gd name="T0" fmla="*/ 115 w 119"/>
                  <a:gd name="T1" fmla="*/ 33 h 126"/>
                  <a:gd name="T2" fmla="*/ 10 w 119"/>
                  <a:gd name="T3" fmla="*/ 11 h 126"/>
                  <a:gd name="T4" fmla="*/ 3 w 119"/>
                  <a:gd name="T5" fmla="*/ 27 h 126"/>
                  <a:gd name="T6" fmla="*/ 6 w 119"/>
                  <a:gd name="T7" fmla="*/ 37 h 126"/>
                  <a:gd name="T8" fmla="*/ 12 w 119"/>
                  <a:gd name="T9" fmla="*/ 54 h 126"/>
                  <a:gd name="T10" fmla="*/ 27 w 119"/>
                  <a:gd name="T11" fmla="*/ 60 h 126"/>
                  <a:gd name="T12" fmla="*/ 43 w 119"/>
                  <a:gd name="T13" fmla="*/ 68 h 126"/>
                  <a:gd name="T14" fmla="*/ 46 w 119"/>
                  <a:gd name="T15" fmla="*/ 79 h 126"/>
                  <a:gd name="T16" fmla="*/ 64 w 119"/>
                  <a:gd name="T17" fmla="*/ 97 h 126"/>
                  <a:gd name="T18" fmla="*/ 59 w 119"/>
                  <a:gd name="T19" fmla="*/ 111 h 126"/>
                  <a:gd name="T20" fmla="*/ 63 w 119"/>
                  <a:gd name="T21" fmla="*/ 123 h 126"/>
                  <a:gd name="T22" fmla="*/ 78 w 119"/>
                  <a:gd name="T23" fmla="*/ 119 h 126"/>
                  <a:gd name="T24" fmla="*/ 90 w 119"/>
                  <a:gd name="T25" fmla="*/ 110 h 126"/>
                  <a:gd name="T26" fmla="*/ 77 w 119"/>
                  <a:gd name="T27" fmla="*/ 105 h 126"/>
                  <a:gd name="T28" fmla="*/ 74 w 119"/>
                  <a:gd name="T29" fmla="*/ 88 h 126"/>
                  <a:gd name="T30" fmla="*/ 87 w 119"/>
                  <a:gd name="T31" fmla="*/ 90 h 126"/>
                  <a:gd name="T32" fmla="*/ 94 w 119"/>
                  <a:gd name="T33" fmla="*/ 88 h 126"/>
                  <a:gd name="T34" fmla="*/ 107 w 119"/>
                  <a:gd name="T35" fmla="*/ 82 h 126"/>
                  <a:gd name="T36" fmla="*/ 112 w 119"/>
                  <a:gd name="T37" fmla="*/ 76 h 126"/>
                  <a:gd name="T38" fmla="*/ 108 w 119"/>
                  <a:gd name="T39" fmla="*/ 59 h 126"/>
                  <a:gd name="T40" fmla="*/ 110 w 119"/>
                  <a:gd name="T41" fmla="*/ 49 h 126"/>
                  <a:gd name="T42" fmla="*/ 118 w 119"/>
                  <a:gd name="T43" fmla="*/ 42 h 126"/>
                  <a:gd name="T44" fmla="*/ 113 w 119"/>
                  <a:gd name="T45" fmla="*/ 37 h 126"/>
                  <a:gd name="T46" fmla="*/ 99 w 119"/>
                  <a:gd name="T47" fmla="*/ 40 h 126"/>
                  <a:gd name="T48" fmla="*/ 110 w 119"/>
                  <a:gd name="T49" fmla="*/ 31 h 126"/>
                  <a:gd name="T50" fmla="*/ 111 w 119"/>
                  <a:gd name="T51" fmla="*/ 25 h 126"/>
                  <a:gd name="T52" fmla="*/ 104 w 119"/>
                  <a:gd name="T53" fmla="*/ 25 h 126"/>
                  <a:gd name="T54" fmla="*/ 99 w 119"/>
                  <a:gd name="T55" fmla="*/ 25 h 126"/>
                  <a:gd name="T56" fmla="*/ 101 w 119"/>
                  <a:gd name="T57" fmla="*/ 15 h 126"/>
                  <a:gd name="T58" fmla="*/ 85 w 119"/>
                  <a:gd name="T59" fmla="*/ 17 h 126"/>
                  <a:gd name="T60" fmla="*/ 81 w 119"/>
                  <a:gd name="T61" fmla="*/ 20 h 126"/>
                  <a:gd name="T62" fmla="*/ 63 w 119"/>
                  <a:gd name="T63" fmla="*/ 16 h 126"/>
                  <a:gd name="T64" fmla="*/ 50 w 119"/>
                  <a:gd name="T65" fmla="*/ 14 h 126"/>
                  <a:gd name="T66" fmla="*/ 44 w 119"/>
                  <a:gd name="T67" fmla="*/ 7 h 126"/>
                  <a:gd name="T68" fmla="*/ 31 w 119"/>
                  <a:gd name="T69" fmla="*/ 1 h 126"/>
                  <a:gd name="T70" fmla="*/ 36 w 119"/>
                  <a:gd name="T71" fmla="*/ 8 h 126"/>
                  <a:gd name="T72" fmla="*/ 24 w 119"/>
                  <a:gd name="T73" fmla="*/ 20 h 126"/>
                  <a:gd name="T74" fmla="*/ 27 w 119"/>
                  <a:gd name="T75" fmla="*/ 30 h 126"/>
                  <a:gd name="T76" fmla="*/ 19 w 119"/>
                  <a:gd name="T77" fmla="*/ 31 h 126"/>
                  <a:gd name="T78" fmla="*/ 21 w 119"/>
                  <a:gd name="T79" fmla="*/ 15 h 126"/>
                  <a:gd name="T80" fmla="*/ 18 w 119"/>
                  <a:gd name="T81" fmla="*/ 10 h 126"/>
                  <a:gd name="T82" fmla="*/ 19 w 119"/>
                  <a:gd name="T83" fmla="*/ 6 h 126"/>
                  <a:gd name="T84" fmla="*/ 88 w 119"/>
                  <a:gd name="T85" fmla="*/ 11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19" h="126">
                    <a:moveTo>
                      <a:pt x="115" y="33"/>
                    </a:moveTo>
                    <a:cubicBezTo>
                      <a:pt x="115" y="35"/>
                      <a:pt x="115" y="35"/>
                      <a:pt x="115" y="35"/>
                    </a:cubicBezTo>
                    <a:cubicBezTo>
                      <a:pt x="119" y="35"/>
                      <a:pt x="118" y="34"/>
                      <a:pt x="115" y="33"/>
                    </a:cubicBezTo>
                    <a:close/>
                    <a:moveTo>
                      <a:pt x="20" y="4"/>
                    </a:moveTo>
                    <a:cubicBezTo>
                      <a:pt x="18" y="4"/>
                      <a:pt x="15" y="5"/>
                      <a:pt x="15" y="5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21"/>
                      <a:pt x="5" y="24"/>
                      <a:pt x="3" y="27"/>
                    </a:cubicBezTo>
                    <a:cubicBezTo>
                      <a:pt x="2" y="30"/>
                      <a:pt x="4" y="30"/>
                      <a:pt x="2" y="34"/>
                    </a:cubicBezTo>
                    <a:cubicBezTo>
                      <a:pt x="0" y="39"/>
                      <a:pt x="3" y="38"/>
                      <a:pt x="3" y="38"/>
                    </a:cubicBezTo>
                    <a:cubicBezTo>
                      <a:pt x="6" y="37"/>
                      <a:pt x="6" y="37"/>
                      <a:pt x="6" y="37"/>
                    </a:cubicBezTo>
                    <a:cubicBezTo>
                      <a:pt x="10" y="45"/>
                      <a:pt x="10" y="45"/>
                      <a:pt x="10" y="45"/>
                    </a:cubicBezTo>
                    <a:cubicBezTo>
                      <a:pt x="10" y="45"/>
                      <a:pt x="8" y="45"/>
                      <a:pt x="8" y="48"/>
                    </a:cubicBezTo>
                    <a:cubicBezTo>
                      <a:pt x="9" y="50"/>
                      <a:pt x="10" y="51"/>
                      <a:pt x="12" y="54"/>
                    </a:cubicBezTo>
                    <a:cubicBezTo>
                      <a:pt x="14" y="56"/>
                      <a:pt x="13" y="59"/>
                      <a:pt x="13" y="59"/>
                    </a:cubicBezTo>
                    <a:cubicBezTo>
                      <a:pt x="19" y="60"/>
                      <a:pt x="19" y="60"/>
                      <a:pt x="19" y="60"/>
                    </a:cubicBezTo>
                    <a:cubicBezTo>
                      <a:pt x="19" y="60"/>
                      <a:pt x="24" y="61"/>
                      <a:pt x="27" y="60"/>
                    </a:cubicBezTo>
                    <a:cubicBezTo>
                      <a:pt x="29" y="59"/>
                      <a:pt x="31" y="60"/>
                      <a:pt x="32" y="62"/>
                    </a:cubicBezTo>
                    <a:cubicBezTo>
                      <a:pt x="33" y="64"/>
                      <a:pt x="36" y="69"/>
                      <a:pt x="36" y="69"/>
                    </a:cubicBezTo>
                    <a:cubicBezTo>
                      <a:pt x="36" y="69"/>
                      <a:pt x="41" y="68"/>
                      <a:pt x="43" y="68"/>
                    </a:cubicBezTo>
                    <a:cubicBezTo>
                      <a:pt x="45" y="68"/>
                      <a:pt x="49" y="69"/>
                      <a:pt x="49" y="69"/>
                    </a:cubicBezTo>
                    <a:cubicBezTo>
                      <a:pt x="48" y="75"/>
                      <a:pt x="48" y="75"/>
                      <a:pt x="48" y="75"/>
                    </a:cubicBezTo>
                    <a:cubicBezTo>
                      <a:pt x="48" y="75"/>
                      <a:pt x="45" y="76"/>
                      <a:pt x="46" y="79"/>
                    </a:cubicBezTo>
                    <a:cubicBezTo>
                      <a:pt x="47" y="83"/>
                      <a:pt x="51" y="84"/>
                      <a:pt x="51" y="86"/>
                    </a:cubicBezTo>
                    <a:cubicBezTo>
                      <a:pt x="51" y="88"/>
                      <a:pt x="54" y="90"/>
                      <a:pt x="55" y="92"/>
                    </a:cubicBezTo>
                    <a:cubicBezTo>
                      <a:pt x="57" y="93"/>
                      <a:pt x="64" y="97"/>
                      <a:pt x="64" y="97"/>
                    </a:cubicBezTo>
                    <a:cubicBezTo>
                      <a:pt x="64" y="97"/>
                      <a:pt x="62" y="101"/>
                      <a:pt x="62" y="103"/>
                    </a:cubicBezTo>
                    <a:cubicBezTo>
                      <a:pt x="61" y="105"/>
                      <a:pt x="58" y="108"/>
                      <a:pt x="58" y="108"/>
                    </a:cubicBezTo>
                    <a:cubicBezTo>
                      <a:pt x="58" y="108"/>
                      <a:pt x="57" y="113"/>
                      <a:pt x="59" y="111"/>
                    </a:cubicBezTo>
                    <a:cubicBezTo>
                      <a:pt x="62" y="110"/>
                      <a:pt x="61" y="112"/>
                      <a:pt x="61" y="114"/>
                    </a:cubicBezTo>
                    <a:cubicBezTo>
                      <a:pt x="62" y="116"/>
                      <a:pt x="63" y="118"/>
                      <a:pt x="63" y="118"/>
                    </a:cubicBezTo>
                    <a:cubicBezTo>
                      <a:pt x="63" y="123"/>
                      <a:pt x="63" y="123"/>
                      <a:pt x="63" y="123"/>
                    </a:cubicBezTo>
                    <a:cubicBezTo>
                      <a:pt x="67" y="126"/>
                      <a:pt x="67" y="126"/>
                      <a:pt x="67" y="126"/>
                    </a:cubicBezTo>
                    <a:cubicBezTo>
                      <a:pt x="67" y="126"/>
                      <a:pt x="70" y="123"/>
                      <a:pt x="73" y="123"/>
                    </a:cubicBezTo>
                    <a:cubicBezTo>
                      <a:pt x="75" y="123"/>
                      <a:pt x="76" y="119"/>
                      <a:pt x="78" y="119"/>
                    </a:cubicBezTo>
                    <a:cubicBezTo>
                      <a:pt x="80" y="119"/>
                      <a:pt x="80" y="117"/>
                      <a:pt x="82" y="117"/>
                    </a:cubicBezTo>
                    <a:cubicBezTo>
                      <a:pt x="84" y="117"/>
                      <a:pt x="85" y="111"/>
                      <a:pt x="87" y="111"/>
                    </a:cubicBezTo>
                    <a:cubicBezTo>
                      <a:pt x="89" y="111"/>
                      <a:pt x="90" y="110"/>
                      <a:pt x="90" y="110"/>
                    </a:cubicBezTo>
                    <a:cubicBezTo>
                      <a:pt x="90" y="110"/>
                      <a:pt x="89" y="106"/>
                      <a:pt x="87" y="107"/>
                    </a:cubicBezTo>
                    <a:cubicBezTo>
                      <a:pt x="85" y="108"/>
                      <a:pt x="82" y="109"/>
                      <a:pt x="81" y="108"/>
                    </a:cubicBezTo>
                    <a:cubicBezTo>
                      <a:pt x="79" y="107"/>
                      <a:pt x="78" y="107"/>
                      <a:pt x="77" y="105"/>
                    </a:cubicBezTo>
                    <a:cubicBezTo>
                      <a:pt x="77" y="103"/>
                      <a:pt x="79" y="99"/>
                      <a:pt x="78" y="97"/>
                    </a:cubicBezTo>
                    <a:cubicBezTo>
                      <a:pt x="78" y="96"/>
                      <a:pt x="78" y="95"/>
                      <a:pt x="76" y="93"/>
                    </a:cubicBezTo>
                    <a:cubicBezTo>
                      <a:pt x="74" y="91"/>
                      <a:pt x="76" y="89"/>
                      <a:pt x="74" y="88"/>
                    </a:cubicBezTo>
                    <a:cubicBezTo>
                      <a:pt x="72" y="87"/>
                      <a:pt x="72" y="86"/>
                      <a:pt x="75" y="87"/>
                    </a:cubicBezTo>
                    <a:cubicBezTo>
                      <a:pt x="79" y="87"/>
                      <a:pt x="81" y="89"/>
                      <a:pt x="81" y="89"/>
                    </a:cubicBezTo>
                    <a:cubicBezTo>
                      <a:pt x="81" y="89"/>
                      <a:pt x="86" y="89"/>
                      <a:pt x="87" y="90"/>
                    </a:cubicBezTo>
                    <a:cubicBezTo>
                      <a:pt x="88" y="92"/>
                      <a:pt x="92" y="92"/>
                      <a:pt x="92" y="92"/>
                    </a:cubicBezTo>
                    <a:cubicBezTo>
                      <a:pt x="92" y="92"/>
                      <a:pt x="90" y="91"/>
                      <a:pt x="91" y="89"/>
                    </a:cubicBezTo>
                    <a:cubicBezTo>
                      <a:pt x="92" y="87"/>
                      <a:pt x="94" y="88"/>
                      <a:pt x="94" y="88"/>
                    </a:cubicBezTo>
                    <a:cubicBezTo>
                      <a:pt x="94" y="88"/>
                      <a:pt x="97" y="88"/>
                      <a:pt x="99" y="88"/>
                    </a:cubicBezTo>
                    <a:cubicBezTo>
                      <a:pt x="101" y="88"/>
                      <a:pt x="101" y="86"/>
                      <a:pt x="103" y="86"/>
                    </a:cubicBezTo>
                    <a:cubicBezTo>
                      <a:pt x="105" y="86"/>
                      <a:pt x="105" y="82"/>
                      <a:pt x="107" y="82"/>
                    </a:cubicBezTo>
                    <a:cubicBezTo>
                      <a:pt x="108" y="82"/>
                      <a:pt x="111" y="82"/>
                      <a:pt x="111" y="82"/>
                    </a:cubicBezTo>
                    <a:cubicBezTo>
                      <a:pt x="112" y="79"/>
                      <a:pt x="112" y="79"/>
                      <a:pt x="112" y="79"/>
                    </a:cubicBezTo>
                    <a:cubicBezTo>
                      <a:pt x="112" y="76"/>
                      <a:pt x="112" y="76"/>
                      <a:pt x="112" y="76"/>
                    </a:cubicBezTo>
                    <a:cubicBezTo>
                      <a:pt x="104" y="64"/>
                      <a:pt x="104" y="64"/>
                      <a:pt x="104" y="64"/>
                    </a:cubicBezTo>
                    <a:cubicBezTo>
                      <a:pt x="107" y="63"/>
                      <a:pt x="107" y="63"/>
                      <a:pt x="107" y="63"/>
                    </a:cubicBezTo>
                    <a:cubicBezTo>
                      <a:pt x="107" y="63"/>
                      <a:pt x="106" y="59"/>
                      <a:pt x="108" y="59"/>
                    </a:cubicBezTo>
                    <a:cubicBezTo>
                      <a:pt x="110" y="59"/>
                      <a:pt x="115" y="58"/>
                      <a:pt x="115" y="56"/>
                    </a:cubicBezTo>
                    <a:cubicBezTo>
                      <a:pt x="115" y="54"/>
                      <a:pt x="112" y="54"/>
                      <a:pt x="112" y="54"/>
                    </a:cubicBezTo>
                    <a:cubicBezTo>
                      <a:pt x="112" y="54"/>
                      <a:pt x="112" y="50"/>
                      <a:pt x="110" y="49"/>
                    </a:cubicBezTo>
                    <a:cubicBezTo>
                      <a:pt x="109" y="49"/>
                      <a:pt x="108" y="46"/>
                      <a:pt x="110" y="46"/>
                    </a:cubicBezTo>
                    <a:cubicBezTo>
                      <a:pt x="112" y="46"/>
                      <a:pt x="114" y="45"/>
                      <a:pt x="116" y="44"/>
                    </a:cubicBezTo>
                    <a:cubicBezTo>
                      <a:pt x="118" y="42"/>
                      <a:pt x="118" y="42"/>
                      <a:pt x="118" y="42"/>
                    </a:cubicBezTo>
                    <a:cubicBezTo>
                      <a:pt x="118" y="38"/>
                      <a:pt x="118" y="38"/>
                      <a:pt x="118" y="38"/>
                    </a:cubicBezTo>
                    <a:cubicBezTo>
                      <a:pt x="118" y="37"/>
                      <a:pt x="117" y="36"/>
                      <a:pt x="117" y="36"/>
                    </a:cubicBezTo>
                    <a:cubicBezTo>
                      <a:pt x="115" y="36"/>
                      <a:pt x="113" y="37"/>
                      <a:pt x="113" y="37"/>
                    </a:cubicBezTo>
                    <a:cubicBezTo>
                      <a:pt x="111" y="38"/>
                      <a:pt x="111" y="36"/>
                      <a:pt x="108" y="37"/>
                    </a:cubicBezTo>
                    <a:cubicBezTo>
                      <a:pt x="107" y="38"/>
                      <a:pt x="107" y="38"/>
                      <a:pt x="107" y="38"/>
                    </a:cubicBezTo>
                    <a:cubicBezTo>
                      <a:pt x="103" y="39"/>
                      <a:pt x="102" y="39"/>
                      <a:pt x="99" y="40"/>
                    </a:cubicBezTo>
                    <a:cubicBezTo>
                      <a:pt x="99" y="39"/>
                      <a:pt x="99" y="38"/>
                      <a:pt x="100" y="37"/>
                    </a:cubicBezTo>
                    <a:cubicBezTo>
                      <a:pt x="103" y="36"/>
                      <a:pt x="107" y="35"/>
                      <a:pt x="110" y="35"/>
                    </a:cubicBezTo>
                    <a:cubicBezTo>
                      <a:pt x="110" y="34"/>
                      <a:pt x="109" y="32"/>
                      <a:pt x="110" y="31"/>
                    </a:cubicBezTo>
                    <a:cubicBezTo>
                      <a:pt x="110" y="30"/>
                      <a:pt x="112" y="29"/>
                      <a:pt x="112" y="28"/>
                    </a:cubicBezTo>
                    <a:cubicBezTo>
                      <a:pt x="112" y="28"/>
                      <a:pt x="111" y="25"/>
                      <a:pt x="111" y="26"/>
                    </a:cubicBezTo>
                    <a:cubicBezTo>
                      <a:pt x="111" y="25"/>
                      <a:pt x="111" y="25"/>
                      <a:pt x="111" y="25"/>
                    </a:cubicBezTo>
                    <a:cubicBezTo>
                      <a:pt x="110" y="25"/>
                      <a:pt x="108" y="25"/>
                      <a:pt x="106" y="25"/>
                    </a:cubicBezTo>
                    <a:cubicBezTo>
                      <a:pt x="107" y="25"/>
                      <a:pt x="107" y="26"/>
                      <a:pt x="107" y="26"/>
                    </a:cubicBezTo>
                    <a:cubicBezTo>
                      <a:pt x="106" y="26"/>
                      <a:pt x="105" y="25"/>
                      <a:pt x="104" y="25"/>
                    </a:cubicBezTo>
                    <a:cubicBezTo>
                      <a:pt x="104" y="24"/>
                      <a:pt x="103" y="23"/>
                      <a:pt x="102" y="23"/>
                    </a:cubicBezTo>
                    <a:cubicBezTo>
                      <a:pt x="102" y="23"/>
                      <a:pt x="101" y="24"/>
                      <a:pt x="101" y="25"/>
                    </a:cubicBezTo>
                    <a:cubicBezTo>
                      <a:pt x="99" y="25"/>
                      <a:pt x="99" y="25"/>
                      <a:pt x="99" y="25"/>
                    </a:cubicBezTo>
                    <a:cubicBezTo>
                      <a:pt x="98" y="22"/>
                      <a:pt x="98" y="20"/>
                      <a:pt x="96" y="18"/>
                    </a:cubicBezTo>
                    <a:cubicBezTo>
                      <a:pt x="98" y="18"/>
                      <a:pt x="99" y="18"/>
                      <a:pt x="101" y="17"/>
                    </a:cubicBezTo>
                    <a:cubicBezTo>
                      <a:pt x="101" y="17"/>
                      <a:pt x="101" y="15"/>
                      <a:pt x="101" y="15"/>
                    </a:cubicBezTo>
                    <a:cubicBezTo>
                      <a:pt x="96" y="15"/>
                      <a:pt x="93" y="16"/>
                      <a:pt x="88" y="16"/>
                    </a:cubicBezTo>
                    <a:cubicBezTo>
                      <a:pt x="88" y="16"/>
                      <a:pt x="90" y="17"/>
                      <a:pt x="90" y="17"/>
                    </a:cubicBezTo>
                    <a:cubicBezTo>
                      <a:pt x="88" y="17"/>
                      <a:pt x="86" y="17"/>
                      <a:pt x="85" y="17"/>
                    </a:cubicBezTo>
                    <a:cubicBezTo>
                      <a:pt x="85" y="17"/>
                      <a:pt x="85" y="17"/>
                      <a:pt x="85" y="17"/>
                    </a:cubicBezTo>
                    <a:cubicBezTo>
                      <a:pt x="84" y="18"/>
                      <a:pt x="83" y="18"/>
                      <a:pt x="81" y="19"/>
                    </a:cubicBezTo>
                    <a:cubicBezTo>
                      <a:pt x="81" y="20"/>
                      <a:pt x="81" y="20"/>
                      <a:pt x="81" y="20"/>
                    </a:cubicBezTo>
                    <a:cubicBezTo>
                      <a:pt x="80" y="20"/>
                      <a:pt x="77" y="21"/>
                      <a:pt x="77" y="21"/>
                    </a:cubicBezTo>
                    <a:cubicBezTo>
                      <a:pt x="74" y="21"/>
                      <a:pt x="69" y="20"/>
                      <a:pt x="67" y="19"/>
                    </a:cubicBezTo>
                    <a:cubicBezTo>
                      <a:pt x="65" y="18"/>
                      <a:pt x="70" y="17"/>
                      <a:pt x="63" y="16"/>
                    </a:cubicBezTo>
                    <a:cubicBezTo>
                      <a:pt x="60" y="15"/>
                      <a:pt x="56" y="15"/>
                      <a:pt x="53" y="16"/>
                    </a:cubicBezTo>
                    <a:cubicBezTo>
                      <a:pt x="52" y="16"/>
                      <a:pt x="52" y="18"/>
                      <a:pt x="50" y="17"/>
                    </a:cubicBezTo>
                    <a:cubicBezTo>
                      <a:pt x="47" y="17"/>
                      <a:pt x="49" y="15"/>
                      <a:pt x="50" y="14"/>
                    </a:cubicBezTo>
                    <a:cubicBezTo>
                      <a:pt x="49" y="12"/>
                      <a:pt x="48" y="10"/>
                      <a:pt x="47" y="9"/>
                    </a:cubicBezTo>
                    <a:cubicBezTo>
                      <a:pt x="47" y="9"/>
                      <a:pt x="46" y="9"/>
                      <a:pt x="45" y="9"/>
                    </a:cubicBezTo>
                    <a:cubicBezTo>
                      <a:pt x="45" y="9"/>
                      <a:pt x="45" y="7"/>
                      <a:pt x="44" y="7"/>
                    </a:cubicBezTo>
                    <a:cubicBezTo>
                      <a:pt x="41" y="6"/>
                      <a:pt x="39" y="7"/>
                      <a:pt x="37" y="6"/>
                    </a:cubicBezTo>
                    <a:cubicBezTo>
                      <a:pt x="35" y="5"/>
                      <a:pt x="35" y="2"/>
                      <a:pt x="34" y="0"/>
                    </a:cubicBezTo>
                    <a:cubicBezTo>
                      <a:pt x="33" y="1"/>
                      <a:pt x="32" y="1"/>
                      <a:pt x="31" y="1"/>
                    </a:cubicBezTo>
                    <a:cubicBezTo>
                      <a:pt x="31" y="1"/>
                      <a:pt x="31" y="3"/>
                      <a:pt x="31" y="4"/>
                    </a:cubicBezTo>
                    <a:cubicBezTo>
                      <a:pt x="32" y="5"/>
                      <a:pt x="33" y="5"/>
                      <a:pt x="35" y="6"/>
                    </a:cubicBezTo>
                    <a:cubicBezTo>
                      <a:pt x="35" y="6"/>
                      <a:pt x="36" y="8"/>
                      <a:pt x="36" y="8"/>
                    </a:cubicBezTo>
                    <a:cubicBezTo>
                      <a:pt x="30" y="9"/>
                      <a:pt x="27" y="10"/>
                      <a:pt x="23" y="12"/>
                    </a:cubicBezTo>
                    <a:cubicBezTo>
                      <a:pt x="22" y="15"/>
                      <a:pt x="22" y="16"/>
                      <a:pt x="22" y="19"/>
                    </a:cubicBezTo>
                    <a:cubicBezTo>
                      <a:pt x="23" y="19"/>
                      <a:pt x="24" y="19"/>
                      <a:pt x="24" y="20"/>
                    </a:cubicBezTo>
                    <a:cubicBezTo>
                      <a:pt x="24" y="20"/>
                      <a:pt x="26" y="22"/>
                      <a:pt x="26" y="22"/>
                    </a:cubicBezTo>
                    <a:cubicBezTo>
                      <a:pt x="26" y="23"/>
                      <a:pt x="25" y="24"/>
                      <a:pt x="25" y="24"/>
                    </a:cubicBezTo>
                    <a:cubicBezTo>
                      <a:pt x="25" y="26"/>
                      <a:pt x="26" y="28"/>
                      <a:pt x="27" y="30"/>
                    </a:cubicBezTo>
                    <a:cubicBezTo>
                      <a:pt x="24" y="32"/>
                      <a:pt x="22" y="32"/>
                      <a:pt x="20" y="33"/>
                    </a:cubicBezTo>
                    <a:cubicBezTo>
                      <a:pt x="20" y="33"/>
                      <a:pt x="20" y="32"/>
                      <a:pt x="20" y="31"/>
                    </a:cubicBezTo>
                    <a:cubicBezTo>
                      <a:pt x="19" y="31"/>
                      <a:pt x="19" y="31"/>
                      <a:pt x="19" y="31"/>
                    </a:cubicBezTo>
                    <a:cubicBezTo>
                      <a:pt x="18" y="28"/>
                      <a:pt x="15" y="25"/>
                      <a:pt x="16" y="21"/>
                    </a:cubicBezTo>
                    <a:cubicBezTo>
                      <a:pt x="17" y="19"/>
                      <a:pt x="19" y="19"/>
                      <a:pt x="21" y="17"/>
                    </a:cubicBezTo>
                    <a:cubicBezTo>
                      <a:pt x="20" y="17"/>
                      <a:pt x="21" y="16"/>
                      <a:pt x="21" y="15"/>
                    </a:cubicBezTo>
                    <a:cubicBezTo>
                      <a:pt x="20" y="14"/>
                      <a:pt x="20" y="14"/>
                      <a:pt x="19" y="14"/>
                    </a:cubicBezTo>
                    <a:cubicBezTo>
                      <a:pt x="19" y="12"/>
                      <a:pt x="19" y="13"/>
                      <a:pt x="19" y="12"/>
                    </a:cubicBezTo>
                    <a:cubicBezTo>
                      <a:pt x="19" y="11"/>
                      <a:pt x="18" y="11"/>
                      <a:pt x="18" y="10"/>
                    </a:cubicBezTo>
                    <a:cubicBezTo>
                      <a:pt x="17" y="10"/>
                      <a:pt x="16" y="10"/>
                      <a:pt x="15" y="10"/>
                    </a:cubicBezTo>
                    <a:cubicBezTo>
                      <a:pt x="15" y="10"/>
                      <a:pt x="15" y="8"/>
                      <a:pt x="15" y="8"/>
                    </a:cubicBezTo>
                    <a:cubicBezTo>
                      <a:pt x="16" y="8"/>
                      <a:pt x="18" y="6"/>
                      <a:pt x="19" y="6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0" y="5"/>
                      <a:pt x="20" y="4"/>
                      <a:pt x="20" y="4"/>
                    </a:cubicBezTo>
                    <a:close/>
                    <a:moveTo>
                      <a:pt x="88" y="11"/>
                    </a:moveTo>
                    <a:cubicBezTo>
                      <a:pt x="86" y="11"/>
                      <a:pt x="89" y="12"/>
                      <a:pt x="89" y="12"/>
                    </a:cubicBezTo>
                    <a:cubicBezTo>
                      <a:pt x="89" y="12"/>
                      <a:pt x="91" y="10"/>
                      <a:pt x="88" y="11"/>
                    </a:cubicBez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01" name="Freeform 175">
                <a:extLst>
                  <a:ext uri="{FF2B5EF4-FFF2-40B4-BE49-F238E27FC236}">
                    <a16:creationId xmlns:a16="http://schemas.microsoft.com/office/drawing/2014/main" id="{257221A1-2D51-DF4E-04A9-E29C6F6F4F28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864" y="1999"/>
                <a:ext cx="234" cy="248"/>
              </a:xfrm>
              <a:custGeom>
                <a:avLst/>
                <a:gdLst>
                  <a:gd name="T0" fmla="*/ 115 w 119"/>
                  <a:gd name="T1" fmla="*/ 33 h 126"/>
                  <a:gd name="T2" fmla="*/ 10 w 119"/>
                  <a:gd name="T3" fmla="*/ 11 h 126"/>
                  <a:gd name="T4" fmla="*/ 3 w 119"/>
                  <a:gd name="T5" fmla="*/ 27 h 126"/>
                  <a:gd name="T6" fmla="*/ 6 w 119"/>
                  <a:gd name="T7" fmla="*/ 37 h 126"/>
                  <a:gd name="T8" fmla="*/ 12 w 119"/>
                  <a:gd name="T9" fmla="*/ 54 h 126"/>
                  <a:gd name="T10" fmla="*/ 27 w 119"/>
                  <a:gd name="T11" fmla="*/ 60 h 126"/>
                  <a:gd name="T12" fmla="*/ 43 w 119"/>
                  <a:gd name="T13" fmla="*/ 68 h 126"/>
                  <a:gd name="T14" fmla="*/ 46 w 119"/>
                  <a:gd name="T15" fmla="*/ 79 h 126"/>
                  <a:gd name="T16" fmla="*/ 64 w 119"/>
                  <a:gd name="T17" fmla="*/ 97 h 126"/>
                  <a:gd name="T18" fmla="*/ 59 w 119"/>
                  <a:gd name="T19" fmla="*/ 111 h 126"/>
                  <a:gd name="T20" fmla="*/ 63 w 119"/>
                  <a:gd name="T21" fmla="*/ 123 h 126"/>
                  <a:gd name="T22" fmla="*/ 78 w 119"/>
                  <a:gd name="T23" fmla="*/ 119 h 126"/>
                  <a:gd name="T24" fmla="*/ 90 w 119"/>
                  <a:gd name="T25" fmla="*/ 110 h 126"/>
                  <a:gd name="T26" fmla="*/ 77 w 119"/>
                  <a:gd name="T27" fmla="*/ 105 h 126"/>
                  <a:gd name="T28" fmla="*/ 74 w 119"/>
                  <a:gd name="T29" fmla="*/ 88 h 126"/>
                  <a:gd name="T30" fmla="*/ 87 w 119"/>
                  <a:gd name="T31" fmla="*/ 90 h 126"/>
                  <a:gd name="T32" fmla="*/ 94 w 119"/>
                  <a:gd name="T33" fmla="*/ 88 h 126"/>
                  <a:gd name="T34" fmla="*/ 107 w 119"/>
                  <a:gd name="T35" fmla="*/ 82 h 126"/>
                  <a:gd name="T36" fmla="*/ 112 w 119"/>
                  <a:gd name="T37" fmla="*/ 76 h 126"/>
                  <a:gd name="T38" fmla="*/ 108 w 119"/>
                  <a:gd name="T39" fmla="*/ 59 h 126"/>
                  <a:gd name="T40" fmla="*/ 110 w 119"/>
                  <a:gd name="T41" fmla="*/ 49 h 126"/>
                  <a:gd name="T42" fmla="*/ 118 w 119"/>
                  <a:gd name="T43" fmla="*/ 42 h 126"/>
                  <a:gd name="T44" fmla="*/ 113 w 119"/>
                  <a:gd name="T45" fmla="*/ 37 h 126"/>
                  <a:gd name="T46" fmla="*/ 99 w 119"/>
                  <a:gd name="T47" fmla="*/ 40 h 126"/>
                  <a:gd name="T48" fmla="*/ 110 w 119"/>
                  <a:gd name="T49" fmla="*/ 31 h 126"/>
                  <a:gd name="T50" fmla="*/ 111 w 119"/>
                  <a:gd name="T51" fmla="*/ 25 h 126"/>
                  <a:gd name="T52" fmla="*/ 104 w 119"/>
                  <a:gd name="T53" fmla="*/ 25 h 126"/>
                  <a:gd name="T54" fmla="*/ 99 w 119"/>
                  <a:gd name="T55" fmla="*/ 25 h 126"/>
                  <a:gd name="T56" fmla="*/ 101 w 119"/>
                  <a:gd name="T57" fmla="*/ 15 h 126"/>
                  <a:gd name="T58" fmla="*/ 85 w 119"/>
                  <a:gd name="T59" fmla="*/ 17 h 126"/>
                  <a:gd name="T60" fmla="*/ 81 w 119"/>
                  <a:gd name="T61" fmla="*/ 20 h 126"/>
                  <a:gd name="T62" fmla="*/ 63 w 119"/>
                  <a:gd name="T63" fmla="*/ 16 h 126"/>
                  <a:gd name="T64" fmla="*/ 50 w 119"/>
                  <a:gd name="T65" fmla="*/ 14 h 126"/>
                  <a:gd name="T66" fmla="*/ 44 w 119"/>
                  <a:gd name="T67" fmla="*/ 7 h 126"/>
                  <a:gd name="T68" fmla="*/ 31 w 119"/>
                  <a:gd name="T69" fmla="*/ 1 h 126"/>
                  <a:gd name="T70" fmla="*/ 36 w 119"/>
                  <a:gd name="T71" fmla="*/ 8 h 126"/>
                  <a:gd name="T72" fmla="*/ 24 w 119"/>
                  <a:gd name="T73" fmla="*/ 20 h 126"/>
                  <a:gd name="T74" fmla="*/ 27 w 119"/>
                  <a:gd name="T75" fmla="*/ 30 h 126"/>
                  <a:gd name="T76" fmla="*/ 19 w 119"/>
                  <a:gd name="T77" fmla="*/ 31 h 126"/>
                  <a:gd name="T78" fmla="*/ 21 w 119"/>
                  <a:gd name="T79" fmla="*/ 15 h 126"/>
                  <a:gd name="T80" fmla="*/ 18 w 119"/>
                  <a:gd name="T81" fmla="*/ 10 h 126"/>
                  <a:gd name="T82" fmla="*/ 19 w 119"/>
                  <a:gd name="T83" fmla="*/ 6 h 126"/>
                  <a:gd name="T84" fmla="*/ 88 w 119"/>
                  <a:gd name="T85" fmla="*/ 11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19" h="126">
                    <a:moveTo>
                      <a:pt x="115" y="33"/>
                    </a:moveTo>
                    <a:cubicBezTo>
                      <a:pt x="115" y="35"/>
                      <a:pt x="115" y="35"/>
                      <a:pt x="115" y="35"/>
                    </a:cubicBezTo>
                    <a:cubicBezTo>
                      <a:pt x="119" y="35"/>
                      <a:pt x="118" y="34"/>
                      <a:pt x="115" y="33"/>
                    </a:cubicBezTo>
                    <a:close/>
                    <a:moveTo>
                      <a:pt x="20" y="4"/>
                    </a:moveTo>
                    <a:cubicBezTo>
                      <a:pt x="18" y="4"/>
                      <a:pt x="15" y="5"/>
                      <a:pt x="15" y="5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21"/>
                      <a:pt x="5" y="24"/>
                      <a:pt x="3" y="27"/>
                    </a:cubicBezTo>
                    <a:cubicBezTo>
                      <a:pt x="2" y="30"/>
                      <a:pt x="4" y="30"/>
                      <a:pt x="2" y="34"/>
                    </a:cubicBezTo>
                    <a:cubicBezTo>
                      <a:pt x="0" y="39"/>
                      <a:pt x="3" y="38"/>
                      <a:pt x="3" y="38"/>
                    </a:cubicBezTo>
                    <a:cubicBezTo>
                      <a:pt x="6" y="37"/>
                      <a:pt x="6" y="37"/>
                      <a:pt x="6" y="37"/>
                    </a:cubicBezTo>
                    <a:cubicBezTo>
                      <a:pt x="10" y="45"/>
                      <a:pt x="10" y="45"/>
                      <a:pt x="10" y="45"/>
                    </a:cubicBezTo>
                    <a:cubicBezTo>
                      <a:pt x="10" y="45"/>
                      <a:pt x="8" y="45"/>
                      <a:pt x="8" y="48"/>
                    </a:cubicBezTo>
                    <a:cubicBezTo>
                      <a:pt x="9" y="50"/>
                      <a:pt x="10" y="51"/>
                      <a:pt x="12" y="54"/>
                    </a:cubicBezTo>
                    <a:cubicBezTo>
                      <a:pt x="14" y="56"/>
                      <a:pt x="13" y="59"/>
                      <a:pt x="13" y="59"/>
                    </a:cubicBezTo>
                    <a:cubicBezTo>
                      <a:pt x="19" y="60"/>
                      <a:pt x="19" y="60"/>
                      <a:pt x="19" y="60"/>
                    </a:cubicBezTo>
                    <a:cubicBezTo>
                      <a:pt x="19" y="60"/>
                      <a:pt x="24" y="61"/>
                      <a:pt x="27" y="60"/>
                    </a:cubicBezTo>
                    <a:cubicBezTo>
                      <a:pt x="29" y="59"/>
                      <a:pt x="31" y="60"/>
                      <a:pt x="32" y="62"/>
                    </a:cubicBezTo>
                    <a:cubicBezTo>
                      <a:pt x="33" y="64"/>
                      <a:pt x="36" y="69"/>
                      <a:pt x="36" y="69"/>
                    </a:cubicBezTo>
                    <a:cubicBezTo>
                      <a:pt x="36" y="69"/>
                      <a:pt x="41" y="68"/>
                      <a:pt x="43" y="68"/>
                    </a:cubicBezTo>
                    <a:cubicBezTo>
                      <a:pt x="45" y="68"/>
                      <a:pt x="49" y="69"/>
                      <a:pt x="49" y="69"/>
                    </a:cubicBezTo>
                    <a:cubicBezTo>
                      <a:pt x="48" y="75"/>
                      <a:pt x="48" y="75"/>
                      <a:pt x="48" y="75"/>
                    </a:cubicBezTo>
                    <a:cubicBezTo>
                      <a:pt x="48" y="75"/>
                      <a:pt x="45" y="76"/>
                      <a:pt x="46" y="79"/>
                    </a:cubicBezTo>
                    <a:cubicBezTo>
                      <a:pt x="47" y="83"/>
                      <a:pt x="51" y="84"/>
                      <a:pt x="51" y="86"/>
                    </a:cubicBezTo>
                    <a:cubicBezTo>
                      <a:pt x="51" y="88"/>
                      <a:pt x="54" y="90"/>
                      <a:pt x="55" y="92"/>
                    </a:cubicBezTo>
                    <a:cubicBezTo>
                      <a:pt x="57" y="93"/>
                      <a:pt x="64" y="97"/>
                      <a:pt x="64" y="97"/>
                    </a:cubicBezTo>
                    <a:cubicBezTo>
                      <a:pt x="64" y="97"/>
                      <a:pt x="62" y="101"/>
                      <a:pt x="62" y="103"/>
                    </a:cubicBezTo>
                    <a:cubicBezTo>
                      <a:pt x="61" y="105"/>
                      <a:pt x="58" y="108"/>
                      <a:pt x="58" y="108"/>
                    </a:cubicBezTo>
                    <a:cubicBezTo>
                      <a:pt x="58" y="108"/>
                      <a:pt x="57" y="113"/>
                      <a:pt x="59" y="111"/>
                    </a:cubicBezTo>
                    <a:cubicBezTo>
                      <a:pt x="62" y="110"/>
                      <a:pt x="61" y="112"/>
                      <a:pt x="61" y="114"/>
                    </a:cubicBezTo>
                    <a:cubicBezTo>
                      <a:pt x="62" y="116"/>
                      <a:pt x="63" y="118"/>
                      <a:pt x="63" y="118"/>
                    </a:cubicBezTo>
                    <a:cubicBezTo>
                      <a:pt x="63" y="123"/>
                      <a:pt x="63" y="123"/>
                      <a:pt x="63" y="123"/>
                    </a:cubicBezTo>
                    <a:cubicBezTo>
                      <a:pt x="67" y="126"/>
                      <a:pt x="67" y="126"/>
                      <a:pt x="67" y="126"/>
                    </a:cubicBezTo>
                    <a:cubicBezTo>
                      <a:pt x="67" y="126"/>
                      <a:pt x="70" y="123"/>
                      <a:pt x="73" y="123"/>
                    </a:cubicBezTo>
                    <a:cubicBezTo>
                      <a:pt x="75" y="123"/>
                      <a:pt x="76" y="119"/>
                      <a:pt x="78" y="119"/>
                    </a:cubicBezTo>
                    <a:cubicBezTo>
                      <a:pt x="80" y="119"/>
                      <a:pt x="80" y="117"/>
                      <a:pt x="82" y="117"/>
                    </a:cubicBezTo>
                    <a:cubicBezTo>
                      <a:pt x="84" y="117"/>
                      <a:pt x="85" y="111"/>
                      <a:pt x="87" y="111"/>
                    </a:cubicBezTo>
                    <a:cubicBezTo>
                      <a:pt x="89" y="111"/>
                      <a:pt x="90" y="110"/>
                      <a:pt x="90" y="110"/>
                    </a:cubicBezTo>
                    <a:cubicBezTo>
                      <a:pt x="90" y="110"/>
                      <a:pt x="89" y="106"/>
                      <a:pt x="87" y="107"/>
                    </a:cubicBezTo>
                    <a:cubicBezTo>
                      <a:pt x="85" y="108"/>
                      <a:pt x="82" y="109"/>
                      <a:pt x="81" y="108"/>
                    </a:cubicBezTo>
                    <a:cubicBezTo>
                      <a:pt x="79" y="107"/>
                      <a:pt x="78" y="107"/>
                      <a:pt x="77" y="105"/>
                    </a:cubicBezTo>
                    <a:cubicBezTo>
                      <a:pt x="77" y="103"/>
                      <a:pt x="79" y="99"/>
                      <a:pt x="78" y="97"/>
                    </a:cubicBezTo>
                    <a:cubicBezTo>
                      <a:pt x="78" y="96"/>
                      <a:pt x="78" y="95"/>
                      <a:pt x="76" y="93"/>
                    </a:cubicBezTo>
                    <a:cubicBezTo>
                      <a:pt x="74" y="91"/>
                      <a:pt x="76" y="89"/>
                      <a:pt x="74" y="88"/>
                    </a:cubicBezTo>
                    <a:cubicBezTo>
                      <a:pt x="72" y="87"/>
                      <a:pt x="72" y="86"/>
                      <a:pt x="75" y="87"/>
                    </a:cubicBezTo>
                    <a:cubicBezTo>
                      <a:pt x="79" y="87"/>
                      <a:pt x="81" y="89"/>
                      <a:pt x="81" y="89"/>
                    </a:cubicBezTo>
                    <a:cubicBezTo>
                      <a:pt x="81" y="89"/>
                      <a:pt x="86" y="89"/>
                      <a:pt x="87" y="90"/>
                    </a:cubicBezTo>
                    <a:cubicBezTo>
                      <a:pt x="88" y="92"/>
                      <a:pt x="92" y="92"/>
                      <a:pt x="92" y="92"/>
                    </a:cubicBezTo>
                    <a:cubicBezTo>
                      <a:pt x="92" y="92"/>
                      <a:pt x="90" y="91"/>
                      <a:pt x="91" y="89"/>
                    </a:cubicBezTo>
                    <a:cubicBezTo>
                      <a:pt x="92" y="87"/>
                      <a:pt x="94" y="88"/>
                      <a:pt x="94" y="88"/>
                    </a:cubicBezTo>
                    <a:cubicBezTo>
                      <a:pt x="94" y="88"/>
                      <a:pt x="97" y="88"/>
                      <a:pt x="99" y="88"/>
                    </a:cubicBezTo>
                    <a:cubicBezTo>
                      <a:pt x="101" y="88"/>
                      <a:pt x="101" y="86"/>
                      <a:pt x="103" y="86"/>
                    </a:cubicBezTo>
                    <a:cubicBezTo>
                      <a:pt x="105" y="86"/>
                      <a:pt x="105" y="82"/>
                      <a:pt x="107" y="82"/>
                    </a:cubicBezTo>
                    <a:cubicBezTo>
                      <a:pt x="108" y="82"/>
                      <a:pt x="111" y="82"/>
                      <a:pt x="111" y="82"/>
                    </a:cubicBezTo>
                    <a:cubicBezTo>
                      <a:pt x="112" y="79"/>
                      <a:pt x="112" y="79"/>
                      <a:pt x="112" y="79"/>
                    </a:cubicBezTo>
                    <a:cubicBezTo>
                      <a:pt x="112" y="76"/>
                      <a:pt x="112" y="76"/>
                      <a:pt x="112" y="76"/>
                    </a:cubicBezTo>
                    <a:cubicBezTo>
                      <a:pt x="104" y="64"/>
                      <a:pt x="104" y="64"/>
                      <a:pt x="104" y="64"/>
                    </a:cubicBezTo>
                    <a:cubicBezTo>
                      <a:pt x="107" y="63"/>
                      <a:pt x="107" y="63"/>
                      <a:pt x="107" y="63"/>
                    </a:cubicBezTo>
                    <a:cubicBezTo>
                      <a:pt x="107" y="63"/>
                      <a:pt x="106" y="59"/>
                      <a:pt x="108" y="59"/>
                    </a:cubicBezTo>
                    <a:cubicBezTo>
                      <a:pt x="110" y="59"/>
                      <a:pt x="115" y="58"/>
                      <a:pt x="115" y="56"/>
                    </a:cubicBezTo>
                    <a:cubicBezTo>
                      <a:pt x="115" y="54"/>
                      <a:pt x="112" y="54"/>
                      <a:pt x="112" y="54"/>
                    </a:cubicBezTo>
                    <a:cubicBezTo>
                      <a:pt x="112" y="54"/>
                      <a:pt x="112" y="50"/>
                      <a:pt x="110" y="49"/>
                    </a:cubicBezTo>
                    <a:cubicBezTo>
                      <a:pt x="109" y="49"/>
                      <a:pt x="108" y="46"/>
                      <a:pt x="110" y="46"/>
                    </a:cubicBezTo>
                    <a:cubicBezTo>
                      <a:pt x="112" y="46"/>
                      <a:pt x="114" y="45"/>
                      <a:pt x="116" y="44"/>
                    </a:cubicBezTo>
                    <a:cubicBezTo>
                      <a:pt x="118" y="42"/>
                      <a:pt x="118" y="42"/>
                      <a:pt x="118" y="42"/>
                    </a:cubicBezTo>
                    <a:cubicBezTo>
                      <a:pt x="118" y="38"/>
                      <a:pt x="118" y="38"/>
                      <a:pt x="118" y="38"/>
                    </a:cubicBezTo>
                    <a:cubicBezTo>
                      <a:pt x="118" y="37"/>
                      <a:pt x="117" y="36"/>
                      <a:pt x="117" y="36"/>
                    </a:cubicBezTo>
                    <a:cubicBezTo>
                      <a:pt x="115" y="36"/>
                      <a:pt x="113" y="37"/>
                      <a:pt x="113" y="37"/>
                    </a:cubicBezTo>
                    <a:cubicBezTo>
                      <a:pt x="111" y="38"/>
                      <a:pt x="111" y="36"/>
                      <a:pt x="108" y="37"/>
                    </a:cubicBezTo>
                    <a:cubicBezTo>
                      <a:pt x="107" y="38"/>
                      <a:pt x="107" y="38"/>
                      <a:pt x="107" y="38"/>
                    </a:cubicBezTo>
                    <a:cubicBezTo>
                      <a:pt x="103" y="39"/>
                      <a:pt x="102" y="39"/>
                      <a:pt x="99" y="40"/>
                    </a:cubicBezTo>
                    <a:cubicBezTo>
                      <a:pt x="99" y="39"/>
                      <a:pt x="99" y="38"/>
                      <a:pt x="100" y="37"/>
                    </a:cubicBezTo>
                    <a:cubicBezTo>
                      <a:pt x="103" y="36"/>
                      <a:pt x="107" y="35"/>
                      <a:pt x="110" y="35"/>
                    </a:cubicBezTo>
                    <a:cubicBezTo>
                      <a:pt x="110" y="34"/>
                      <a:pt x="109" y="32"/>
                      <a:pt x="110" y="31"/>
                    </a:cubicBezTo>
                    <a:cubicBezTo>
                      <a:pt x="110" y="30"/>
                      <a:pt x="112" y="29"/>
                      <a:pt x="112" y="28"/>
                    </a:cubicBezTo>
                    <a:cubicBezTo>
                      <a:pt x="112" y="28"/>
                      <a:pt x="111" y="25"/>
                      <a:pt x="111" y="26"/>
                    </a:cubicBezTo>
                    <a:cubicBezTo>
                      <a:pt x="111" y="25"/>
                      <a:pt x="111" y="25"/>
                      <a:pt x="111" y="25"/>
                    </a:cubicBezTo>
                    <a:cubicBezTo>
                      <a:pt x="110" y="25"/>
                      <a:pt x="108" y="25"/>
                      <a:pt x="106" y="25"/>
                    </a:cubicBezTo>
                    <a:cubicBezTo>
                      <a:pt x="107" y="25"/>
                      <a:pt x="107" y="26"/>
                      <a:pt x="107" y="26"/>
                    </a:cubicBezTo>
                    <a:cubicBezTo>
                      <a:pt x="106" y="26"/>
                      <a:pt x="105" y="25"/>
                      <a:pt x="104" y="25"/>
                    </a:cubicBezTo>
                    <a:cubicBezTo>
                      <a:pt x="104" y="24"/>
                      <a:pt x="103" y="23"/>
                      <a:pt x="102" y="23"/>
                    </a:cubicBezTo>
                    <a:cubicBezTo>
                      <a:pt x="102" y="23"/>
                      <a:pt x="101" y="24"/>
                      <a:pt x="101" y="25"/>
                    </a:cubicBezTo>
                    <a:cubicBezTo>
                      <a:pt x="99" y="25"/>
                      <a:pt x="99" y="25"/>
                      <a:pt x="99" y="25"/>
                    </a:cubicBezTo>
                    <a:cubicBezTo>
                      <a:pt x="98" y="22"/>
                      <a:pt x="98" y="20"/>
                      <a:pt x="96" y="18"/>
                    </a:cubicBezTo>
                    <a:cubicBezTo>
                      <a:pt x="98" y="18"/>
                      <a:pt x="99" y="18"/>
                      <a:pt x="101" y="17"/>
                    </a:cubicBezTo>
                    <a:cubicBezTo>
                      <a:pt x="101" y="17"/>
                      <a:pt x="101" y="15"/>
                      <a:pt x="101" y="15"/>
                    </a:cubicBezTo>
                    <a:cubicBezTo>
                      <a:pt x="96" y="15"/>
                      <a:pt x="93" y="16"/>
                      <a:pt x="88" y="16"/>
                    </a:cubicBezTo>
                    <a:cubicBezTo>
                      <a:pt x="88" y="16"/>
                      <a:pt x="90" y="17"/>
                      <a:pt x="90" y="17"/>
                    </a:cubicBezTo>
                    <a:cubicBezTo>
                      <a:pt x="88" y="17"/>
                      <a:pt x="86" y="17"/>
                      <a:pt x="85" y="17"/>
                    </a:cubicBezTo>
                    <a:cubicBezTo>
                      <a:pt x="85" y="17"/>
                      <a:pt x="85" y="17"/>
                      <a:pt x="85" y="17"/>
                    </a:cubicBezTo>
                    <a:cubicBezTo>
                      <a:pt x="84" y="18"/>
                      <a:pt x="83" y="18"/>
                      <a:pt x="81" y="19"/>
                    </a:cubicBezTo>
                    <a:cubicBezTo>
                      <a:pt x="81" y="20"/>
                      <a:pt x="81" y="20"/>
                      <a:pt x="81" y="20"/>
                    </a:cubicBezTo>
                    <a:cubicBezTo>
                      <a:pt x="80" y="20"/>
                      <a:pt x="77" y="21"/>
                      <a:pt x="77" y="21"/>
                    </a:cubicBezTo>
                    <a:cubicBezTo>
                      <a:pt x="74" y="21"/>
                      <a:pt x="69" y="20"/>
                      <a:pt x="67" y="19"/>
                    </a:cubicBezTo>
                    <a:cubicBezTo>
                      <a:pt x="65" y="18"/>
                      <a:pt x="70" y="17"/>
                      <a:pt x="63" y="16"/>
                    </a:cubicBezTo>
                    <a:cubicBezTo>
                      <a:pt x="60" y="15"/>
                      <a:pt x="56" y="15"/>
                      <a:pt x="53" y="16"/>
                    </a:cubicBezTo>
                    <a:cubicBezTo>
                      <a:pt x="52" y="16"/>
                      <a:pt x="52" y="18"/>
                      <a:pt x="50" y="17"/>
                    </a:cubicBezTo>
                    <a:cubicBezTo>
                      <a:pt x="47" y="17"/>
                      <a:pt x="49" y="15"/>
                      <a:pt x="50" y="14"/>
                    </a:cubicBezTo>
                    <a:cubicBezTo>
                      <a:pt x="49" y="12"/>
                      <a:pt x="48" y="10"/>
                      <a:pt x="47" y="9"/>
                    </a:cubicBezTo>
                    <a:cubicBezTo>
                      <a:pt x="47" y="9"/>
                      <a:pt x="46" y="9"/>
                      <a:pt x="45" y="9"/>
                    </a:cubicBezTo>
                    <a:cubicBezTo>
                      <a:pt x="45" y="9"/>
                      <a:pt x="45" y="7"/>
                      <a:pt x="44" y="7"/>
                    </a:cubicBezTo>
                    <a:cubicBezTo>
                      <a:pt x="41" y="6"/>
                      <a:pt x="39" y="7"/>
                      <a:pt x="37" y="6"/>
                    </a:cubicBezTo>
                    <a:cubicBezTo>
                      <a:pt x="35" y="5"/>
                      <a:pt x="35" y="2"/>
                      <a:pt x="34" y="0"/>
                    </a:cubicBezTo>
                    <a:cubicBezTo>
                      <a:pt x="33" y="1"/>
                      <a:pt x="32" y="1"/>
                      <a:pt x="31" y="1"/>
                    </a:cubicBezTo>
                    <a:cubicBezTo>
                      <a:pt x="31" y="1"/>
                      <a:pt x="31" y="3"/>
                      <a:pt x="31" y="4"/>
                    </a:cubicBezTo>
                    <a:cubicBezTo>
                      <a:pt x="32" y="5"/>
                      <a:pt x="33" y="5"/>
                      <a:pt x="35" y="6"/>
                    </a:cubicBezTo>
                    <a:cubicBezTo>
                      <a:pt x="35" y="6"/>
                      <a:pt x="36" y="8"/>
                      <a:pt x="36" y="8"/>
                    </a:cubicBezTo>
                    <a:cubicBezTo>
                      <a:pt x="30" y="9"/>
                      <a:pt x="27" y="10"/>
                      <a:pt x="23" y="12"/>
                    </a:cubicBezTo>
                    <a:cubicBezTo>
                      <a:pt x="22" y="15"/>
                      <a:pt x="22" y="16"/>
                      <a:pt x="22" y="19"/>
                    </a:cubicBezTo>
                    <a:cubicBezTo>
                      <a:pt x="23" y="19"/>
                      <a:pt x="24" y="19"/>
                      <a:pt x="24" y="20"/>
                    </a:cubicBezTo>
                    <a:cubicBezTo>
                      <a:pt x="24" y="20"/>
                      <a:pt x="26" y="22"/>
                      <a:pt x="26" y="22"/>
                    </a:cubicBezTo>
                    <a:cubicBezTo>
                      <a:pt x="26" y="23"/>
                      <a:pt x="25" y="24"/>
                      <a:pt x="25" y="24"/>
                    </a:cubicBezTo>
                    <a:cubicBezTo>
                      <a:pt x="25" y="26"/>
                      <a:pt x="26" y="28"/>
                      <a:pt x="27" y="30"/>
                    </a:cubicBezTo>
                    <a:cubicBezTo>
                      <a:pt x="24" y="32"/>
                      <a:pt x="22" y="32"/>
                      <a:pt x="20" y="33"/>
                    </a:cubicBezTo>
                    <a:cubicBezTo>
                      <a:pt x="20" y="33"/>
                      <a:pt x="20" y="32"/>
                      <a:pt x="20" y="31"/>
                    </a:cubicBezTo>
                    <a:cubicBezTo>
                      <a:pt x="19" y="31"/>
                      <a:pt x="19" y="31"/>
                      <a:pt x="19" y="31"/>
                    </a:cubicBezTo>
                    <a:cubicBezTo>
                      <a:pt x="18" y="28"/>
                      <a:pt x="15" y="25"/>
                      <a:pt x="16" y="21"/>
                    </a:cubicBezTo>
                    <a:cubicBezTo>
                      <a:pt x="17" y="19"/>
                      <a:pt x="19" y="19"/>
                      <a:pt x="21" y="17"/>
                    </a:cubicBezTo>
                    <a:cubicBezTo>
                      <a:pt x="20" y="17"/>
                      <a:pt x="21" y="16"/>
                      <a:pt x="21" y="15"/>
                    </a:cubicBezTo>
                    <a:cubicBezTo>
                      <a:pt x="20" y="14"/>
                      <a:pt x="20" y="14"/>
                      <a:pt x="19" y="14"/>
                    </a:cubicBezTo>
                    <a:cubicBezTo>
                      <a:pt x="19" y="12"/>
                      <a:pt x="19" y="13"/>
                      <a:pt x="19" y="12"/>
                    </a:cubicBezTo>
                    <a:cubicBezTo>
                      <a:pt x="19" y="11"/>
                      <a:pt x="18" y="11"/>
                      <a:pt x="18" y="10"/>
                    </a:cubicBezTo>
                    <a:cubicBezTo>
                      <a:pt x="17" y="10"/>
                      <a:pt x="16" y="10"/>
                      <a:pt x="15" y="10"/>
                    </a:cubicBezTo>
                    <a:cubicBezTo>
                      <a:pt x="15" y="10"/>
                      <a:pt x="15" y="8"/>
                      <a:pt x="15" y="8"/>
                    </a:cubicBezTo>
                    <a:cubicBezTo>
                      <a:pt x="16" y="8"/>
                      <a:pt x="18" y="6"/>
                      <a:pt x="19" y="6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0" y="5"/>
                      <a:pt x="20" y="4"/>
                      <a:pt x="20" y="4"/>
                    </a:cubicBezTo>
                    <a:close/>
                    <a:moveTo>
                      <a:pt x="88" y="11"/>
                    </a:moveTo>
                    <a:cubicBezTo>
                      <a:pt x="86" y="11"/>
                      <a:pt x="89" y="12"/>
                      <a:pt x="89" y="12"/>
                    </a:cubicBezTo>
                    <a:cubicBezTo>
                      <a:pt x="89" y="12"/>
                      <a:pt x="91" y="10"/>
                      <a:pt x="88" y="11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02" name="Freeform 176">
                <a:extLst>
                  <a:ext uri="{FF2B5EF4-FFF2-40B4-BE49-F238E27FC236}">
                    <a16:creationId xmlns:a16="http://schemas.microsoft.com/office/drawing/2014/main" id="{B33B6CF5-B6E6-7F01-EAAE-DAAC8C8CE126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949" y="2598"/>
                <a:ext cx="18" cy="41"/>
              </a:xfrm>
              <a:custGeom>
                <a:avLst/>
                <a:gdLst>
                  <a:gd name="T0" fmla="*/ 4 w 9"/>
                  <a:gd name="T1" fmla="*/ 14 h 21"/>
                  <a:gd name="T2" fmla="*/ 6 w 9"/>
                  <a:gd name="T3" fmla="*/ 21 h 21"/>
                  <a:gd name="T4" fmla="*/ 9 w 9"/>
                  <a:gd name="T5" fmla="*/ 21 h 21"/>
                  <a:gd name="T6" fmla="*/ 9 w 9"/>
                  <a:gd name="T7" fmla="*/ 19 h 21"/>
                  <a:gd name="T8" fmla="*/ 6 w 9"/>
                  <a:gd name="T9" fmla="*/ 17 h 21"/>
                  <a:gd name="T10" fmla="*/ 6 w 9"/>
                  <a:gd name="T11" fmla="*/ 14 h 21"/>
                  <a:gd name="T12" fmla="*/ 4 w 9"/>
                  <a:gd name="T13" fmla="*/ 14 h 21"/>
                  <a:gd name="T14" fmla="*/ 0 w 9"/>
                  <a:gd name="T15" fmla="*/ 0 h 21"/>
                  <a:gd name="T16" fmla="*/ 1 w 9"/>
                  <a:gd name="T17" fmla="*/ 11 h 21"/>
                  <a:gd name="T18" fmla="*/ 4 w 9"/>
                  <a:gd name="T19" fmla="*/ 10 h 21"/>
                  <a:gd name="T20" fmla="*/ 6 w 9"/>
                  <a:gd name="T21" fmla="*/ 11 h 21"/>
                  <a:gd name="T22" fmla="*/ 5 w 9"/>
                  <a:gd name="T23" fmla="*/ 6 h 21"/>
                  <a:gd name="T24" fmla="*/ 6 w 9"/>
                  <a:gd name="T25" fmla="*/ 5 h 21"/>
                  <a:gd name="T26" fmla="*/ 6 w 9"/>
                  <a:gd name="T27" fmla="*/ 2 h 21"/>
                  <a:gd name="T28" fmla="*/ 2 w 9"/>
                  <a:gd name="T29" fmla="*/ 4 h 21"/>
                  <a:gd name="T30" fmla="*/ 2 w 9"/>
                  <a:gd name="T31" fmla="*/ 2 h 21"/>
                  <a:gd name="T32" fmla="*/ 0 w 9"/>
                  <a:gd name="T33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" h="21">
                    <a:moveTo>
                      <a:pt x="4" y="14"/>
                    </a:moveTo>
                    <a:cubicBezTo>
                      <a:pt x="5" y="17"/>
                      <a:pt x="5" y="18"/>
                      <a:pt x="6" y="21"/>
                    </a:cubicBezTo>
                    <a:cubicBezTo>
                      <a:pt x="7" y="21"/>
                      <a:pt x="8" y="21"/>
                      <a:pt x="9" y="21"/>
                    </a:cubicBezTo>
                    <a:cubicBezTo>
                      <a:pt x="9" y="21"/>
                      <a:pt x="9" y="19"/>
                      <a:pt x="9" y="19"/>
                    </a:cubicBezTo>
                    <a:cubicBezTo>
                      <a:pt x="8" y="18"/>
                      <a:pt x="7" y="18"/>
                      <a:pt x="6" y="17"/>
                    </a:cubicBezTo>
                    <a:cubicBezTo>
                      <a:pt x="5" y="16"/>
                      <a:pt x="6" y="15"/>
                      <a:pt x="6" y="14"/>
                    </a:cubicBezTo>
                    <a:lnTo>
                      <a:pt x="4" y="14"/>
                    </a:lnTo>
                    <a:close/>
                    <a:moveTo>
                      <a:pt x="0" y="0"/>
                    </a:moveTo>
                    <a:cubicBezTo>
                      <a:pt x="0" y="4"/>
                      <a:pt x="0" y="7"/>
                      <a:pt x="1" y="11"/>
                    </a:cubicBezTo>
                    <a:cubicBezTo>
                      <a:pt x="2" y="11"/>
                      <a:pt x="3" y="10"/>
                      <a:pt x="4" y="10"/>
                    </a:cubicBezTo>
                    <a:cubicBezTo>
                      <a:pt x="3" y="11"/>
                      <a:pt x="5" y="11"/>
                      <a:pt x="6" y="11"/>
                    </a:cubicBezTo>
                    <a:cubicBezTo>
                      <a:pt x="7" y="10"/>
                      <a:pt x="5" y="7"/>
                      <a:pt x="5" y="6"/>
                    </a:cubicBezTo>
                    <a:cubicBezTo>
                      <a:pt x="4" y="6"/>
                      <a:pt x="5" y="5"/>
                      <a:pt x="6" y="5"/>
                    </a:cubicBezTo>
                    <a:cubicBezTo>
                      <a:pt x="6" y="5"/>
                      <a:pt x="6" y="2"/>
                      <a:pt x="6" y="2"/>
                    </a:cubicBezTo>
                    <a:cubicBezTo>
                      <a:pt x="5" y="2"/>
                      <a:pt x="3" y="4"/>
                      <a:pt x="2" y="4"/>
                    </a:cubicBezTo>
                    <a:cubicBezTo>
                      <a:pt x="2" y="4"/>
                      <a:pt x="2" y="2"/>
                      <a:pt x="2" y="2"/>
                    </a:cubicBezTo>
                    <a:cubicBezTo>
                      <a:pt x="2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03" name="Freeform 177">
                <a:extLst>
                  <a:ext uri="{FF2B5EF4-FFF2-40B4-BE49-F238E27FC236}">
                    <a16:creationId xmlns:a16="http://schemas.microsoft.com/office/drawing/2014/main" id="{916EB699-8B41-0F0C-AB21-08979C46D54D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949" y="2598"/>
                <a:ext cx="18" cy="41"/>
              </a:xfrm>
              <a:custGeom>
                <a:avLst/>
                <a:gdLst>
                  <a:gd name="T0" fmla="*/ 4 w 9"/>
                  <a:gd name="T1" fmla="*/ 14 h 21"/>
                  <a:gd name="T2" fmla="*/ 6 w 9"/>
                  <a:gd name="T3" fmla="*/ 21 h 21"/>
                  <a:gd name="T4" fmla="*/ 9 w 9"/>
                  <a:gd name="T5" fmla="*/ 21 h 21"/>
                  <a:gd name="T6" fmla="*/ 9 w 9"/>
                  <a:gd name="T7" fmla="*/ 19 h 21"/>
                  <a:gd name="T8" fmla="*/ 6 w 9"/>
                  <a:gd name="T9" fmla="*/ 17 h 21"/>
                  <a:gd name="T10" fmla="*/ 6 w 9"/>
                  <a:gd name="T11" fmla="*/ 14 h 21"/>
                  <a:gd name="T12" fmla="*/ 4 w 9"/>
                  <a:gd name="T13" fmla="*/ 14 h 21"/>
                  <a:gd name="T14" fmla="*/ 0 w 9"/>
                  <a:gd name="T15" fmla="*/ 0 h 21"/>
                  <a:gd name="T16" fmla="*/ 1 w 9"/>
                  <a:gd name="T17" fmla="*/ 11 h 21"/>
                  <a:gd name="T18" fmla="*/ 4 w 9"/>
                  <a:gd name="T19" fmla="*/ 10 h 21"/>
                  <a:gd name="T20" fmla="*/ 6 w 9"/>
                  <a:gd name="T21" fmla="*/ 11 h 21"/>
                  <a:gd name="T22" fmla="*/ 5 w 9"/>
                  <a:gd name="T23" fmla="*/ 6 h 21"/>
                  <a:gd name="T24" fmla="*/ 6 w 9"/>
                  <a:gd name="T25" fmla="*/ 5 h 21"/>
                  <a:gd name="T26" fmla="*/ 6 w 9"/>
                  <a:gd name="T27" fmla="*/ 2 h 21"/>
                  <a:gd name="T28" fmla="*/ 2 w 9"/>
                  <a:gd name="T29" fmla="*/ 4 h 21"/>
                  <a:gd name="T30" fmla="*/ 2 w 9"/>
                  <a:gd name="T31" fmla="*/ 2 h 21"/>
                  <a:gd name="T32" fmla="*/ 0 w 9"/>
                  <a:gd name="T33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" h="21">
                    <a:moveTo>
                      <a:pt x="4" y="14"/>
                    </a:moveTo>
                    <a:cubicBezTo>
                      <a:pt x="5" y="17"/>
                      <a:pt x="5" y="18"/>
                      <a:pt x="6" y="21"/>
                    </a:cubicBezTo>
                    <a:cubicBezTo>
                      <a:pt x="7" y="21"/>
                      <a:pt x="8" y="21"/>
                      <a:pt x="9" y="21"/>
                    </a:cubicBezTo>
                    <a:cubicBezTo>
                      <a:pt x="9" y="21"/>
                      <a:pt x="9" y="19"/>
                      <a:pt x="9" y="19"/>
                    </a:cubicBezTo>
                    <a:cubicBezTo>
                      <a:pt x="8" y="18"/>
                      <a:pt x="7" y="18"/>
                      <a:pt x="6" y="17"/>
                    </a:cubicBezTo>
                    <a:cubicBezTo>
                      <a:pt x="5" y="16"/>
                      <a:pt x="6" y="15"/>
                      <a:pt x="6" y="14"/>
                    </a:cubicBezTo>
                    <a:lnTo>
                      <a:pt x="4" y="14"/>
                    </a:lnTo>
                    <a:close/>
                    <a:moveTo>
                      <a:pt x="0" y="0"/>
                    </a:moveTo>
                    <a:cubicBezTo>
                      <a:pt x="0" y="4"/>
                      <a:pt x="0" y="7"/>
                      <a:pt x="1" y="11"/>
                    </a:cubicBezTo>
                    <a:cubicBezTo>
                      <a:pt x="2" y="11"/>
                      <a:pt x="3" y="10"/>
                      <a:pt x="4" y="10"/>
                    </a:cubicBezTo>
                    <a:cubicBezTo>
                      <a:pt x="3" y="11"/>
                      <a:pt x="5" y="11"/>
                      <a:pt x="6" y="11"/>
                    </a:cubicBezTo>
                    <a:cubicBezTo>
                      <a:pt x="7" y="10"/>
                      <a:pt x="5" y="7"/>
                      <a:pt x="5" y="6"/>
                    </a:cubicBezTo>
                    <a:cubicBezTo>
                      <a:pt x="4" y="6"/>
                      <a:pt x="5" y="5"/>
                      <a:pt x="6" y="5"/>
                    </a:cubicBezTo>
                    <a:cubicBezTo>
                      <a:pt x="6" y="5"/>
                      <a:pt x="6" y="2"/>
                      <a:pt x="6" y="2"/>
                    </a:cubicBezTo>
                    <a:cubicBezTo>
                      <a:pt x="5" y="2"/>
                      <a:pt x="3" y="4"/>
                      <a:pt x="2" y="4"/>
                    </a:cubicBezTo>
                    <a:cubicBezTo>
                      <a:pt x="2" y="4"/>
                      <a:pt x="2" y="2"/>
                      <a:pt x="2" y="2"/>
                    </a:cubicBezTo>
                    <a:cubicBezTo>
                      <a:pt x="2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04" name="Freeform 178">
                <a:extLst>
                  <a:ext uri="{FF2B5EF4-FFF2-40B4-BE49-F238E27FC236}">
                    <a16:creationId xmlns:a16="http://schemas.microsoft.com/office/drawing/2014/main" id="{91720975-712C-237B-BB1F-62F3AAEA7CE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065" y="1250"/>
                <a:ext cx="282" cy="200"/>
              </a:xfrm>
              <a:custGeom>
                <a:avLst/>
                <a:gdLst>
                  <a:gd name="T0" fmla="*/ 124 w 144"/>
                  <a:gd name="T1" fmla="*/ 39 h 102"/>
                  <a:gd name="T2" fmla="*/ 114 w 144"/>
                  <a:gd name="T3" fmla="*/ 42 h 102"/>
                  <a:gd name="T4" fmla="*/ 107 w 144"/>
                  <a:gd name="T5" fmla="*/ 50 h 102"/>
                  <a:gd name="T6" fmla="*/ 101 w 144"/>
                  <a:gd name="T7" fmla="*/ 54 h 102"/>
                  <a:gd name="T8" fmla="*/ 98 w 144"/>
                  <a:gd name="T9" fmla="*/ 51 h 102"/>
                  <a:gd name="T10" fmla="*/ 83 w 144"/>
                  <a:gd name="T11" fmla="*/ 47 h 102"/>
                  <a:gd name="T12" fmla="*/ 81 w 144"/>
                  <a:gd name="T13" fmla="*/ 42 h 102"/>
                  <a:gd name="T14" fmla="*/ 74 w 144"/>
                  <a:gd name="T15" fmla="*/ 38 h 102"/>
                  <a:gd name="T16" fmla="*/ 69 w 144"/>
                  <a:gd name="T17" fmla="*/ 35 h 102"/>
                  <a:gd name="T18" fmla="*/ 50 w 144"/>
                  <a:gd name="T19" fmla="*/ 33 h 102"/>
                  <a:gd name="T20" fmla="*/ 47 w 144"/>
                  <a:gd name="T21" fmla="*/ 18 h 102"/>
                  <a:gd name="T22" fmla="*/ 40 w 144"/>
                  <a:gd name="T23" fmla="*/ 25 h 102"/>
                  <a:gd name="T24" fmla="*/ 32 w 144"/>
                  <a:gd name="T25" fmla="*/ 22 h 102"/>
                  <a:gd name="T26" fmla="*/ 26 w 144"/>
                  <a:gd name="T27" fmla="*/ 28 h 102"/>
                  <a:gd name="T28" fmla="*/ 28 w 144"/>
                  <a:gd name="T29" fmla="*/ 26 h 102"/>
                  <a:gd name="T30" fmla="*/ 26 w 144"/>
                  <a:gd name="T31" fmla="*/ 20 h 102"/>
                  <a:gd name="T32" fmla="*/ 19 w 144"/>
                  <a:gd name="T33" fmla="*/ 19 h 102"/>
                  <a:gd name="T34" fmla="*/ 19 w 144"/>
                  <a:gd name="T35" fmla="*/ 16 h 102"/>
                  <a:gd name="T36" fmla="*/ 19 w 144"/>
                  <a:gd name="T37" fmla="*/ 9 h 102"/>
                  <a:gd name="T38" fmla="*/ 22 w 144"/>
                  <a:gd name="T39" fmla="*/ 1 h 102"/>
                  <a:gd name="T40" fmla="*/ 10 w 144"/>
                  <a:gd name="T41" fmla="*/ 1 h 102"/>
                  <a:gd name="T42" fmla="*/ 0 w 144"/>
                  <a:gd name="T43" fmla="*/ 46 h 102"/>
                  <a:gd name="T44" fmla="*/ 9 w 144"/>
                  <a:gd name="T45" fmla="*/ 45 h 102"/>
                  <a:gd name="T46" fmla="*/ 7 w 144"/>
                  <a:gd name="T47" fmla="*/ 40 h 102"/>
                  <a:gd name="T48" fmla="*/ 14 w 144"/>
                  <a:gd name="T49" fmla="*/ 39 h 102"/>
                  <a:gd name="T50" fmla="*/ 18 w 144"/>
                  <a:gd name="T51" fmla="*/ 33 h 102"/>
                  <a:gd name="T52" fmla="*/ 23 w 144"/>
                  <a:gd name="T53" fmla="*/ 34 h 102"/>
                  <a:gd name="T54" fmla="*/ 26 w 144"/>
                  <a:gd name="T55" fmla="*/ 45 h 102"/>
                  <a:gd name="T56" fmla="*/ 31 w 144"/>
                  <a:gd name="T57" fmla="*/ 52 h 102"/>
                  <a:gd name="T58" fmla="*/ 31 w 144"/>
                  <a:gd name="T59" fmla="*/ 55 h 102"/>
                  <a:gd name="T60" fmla="*/ 38 w 144"/>
                  <a:gd name="T61" fmla="*/ 54 h 102"/>
                  <a:gd name="T62" fmla="*/ 46 w 144"/>
                  <a:gd name="T63" fmla="*/ 53 h 102"/>
                  <a:gd name="T64" fmla="*/ 53 w 144"/>
                  <a:gd name="T65" fmla="*/ 57 h 102"/>
                  <a:gd name="T66" fmla="*/ 55 w 144"/>
                  <a:gd name="T67" fmla="*/ 64 h 102"/>
                  <a:gd name="T68" fmla="*/ 60 w 144"/>
                  <a:gd name="T69" fmla="*/ 72 h 102"/>
                  <a:gd name="T70" fmla="*/ 65 w 144"/>
                  <a:gd name="T71" fmla="*/ 76 h 102"/>
                  <a:gd name="T72" fmla="*/ 72 w 144"/>
                  <a:gd name="T73" fmla="*/ 83 h 102"/>
                  <a:gd name="T74" fmla="*/ 80 w 144"/>
                  <a:gd name="T75" fmla="*/ 85 h 102"/>
                  <a:gd name="T76" fmla="*/ 87 w 144"/>
                  <a:gd name="T77" fmla="*/ 87 h 102"/>
                  <a:gd name="T78" fmla="*/ 91 w 144"/>
                  <a:gd name="T79" fmla="*/ 89 h 102"/>
                  <a:gd name="T80" fmla="*/ 86 w 144"/>
                  <a:gd name="T81" fmla="*/ 94 h 102"/>
                  <a:gd name="T82" fmla="*/ 90 w 144"/>
                  <a:gd name="T83" fmla="*/ 99 h 102"/>
                  <a:gd name="T84" fmla="*/ 97 w 144"/>
                  <a:gd name="T85" fmla="*/ 102 h 102"/>
                  <a:gd name="T86" fmla="*/ 101 w 144"/>
                  <a:gd name="T87" fmla="*/ 97 h 102"/>
                  <a:gd name="T88" fmla="*/ 104 w 144"/>
                  <a:gd name="T89" fmla="*/ 89 h 102"/>
                  <a:gd name="T90" fmla="*/ 101 w 144"/>
                  <a:gd name="T91" fmla="*/ 83 h 102"/>
                  <a:gd name="T92" fmla="*/ 98 w 144"/>
                  <a:gd name="T93" fmla="*/ 75 h 102"/>
                  <a:gd name="T94" fmla="*/ 108 w 144"/>
                  <a:gd name="T95" fmla="*/ 72 h 102"/>
                  <a:gd name="T96" fmla="*/ 110 w 144"/>
                  <a:gd name="T97" fmla="*/ 65 h 102"/>
                  <a:gd name="T98" fmla="*/ 110 w 144"/>
                  <a:gd name="T99" fmla="*/ 58 h 102"/>
                  <a:gd name="T100" fmla="*/ 117 w 144"/>
                  <a:gd name="T101" fmla="*/ 60 h 102"/>
                  <a:gd name="T102" fmla="*/ 125 w 144"/>
                  <a:gd name="T103" fmla="*/ 56 h 102"/>
                  <a:gd name="T104" fmla="*/ 123 w 144"/>
                  <a:gd name="T105" fmla="*/ 62 h 102"/>
                  <a:gd name="T106" fmla="*/ 125 w 144"/>
                  <a:gd name="T107" fmla="*/ 67 h 102"/>
                  <a:gd name="T108" fmla="*/ 134 w 144"/>
                  <a:gd name="T109" fmla="*/ 64 h 102"/>
                  <a:gd name="T110" fmla="*/ 139 w 144"/>
                  <a:gd name="T111" fmla="*/ 54 h 102"/>
                  <a:gd name="T112" fmla="*/ 131 w 144"/>
                  <a:gd name="T113" fmla="*/ 49 h 102"/>
                  <a:gd name="T114" fmla="*/ 123 w 144"/>
                  <a:gd name="T115" fmla="*/ 46 h 102"/>
                  <a:gd name="T116" fmla="*/ 129 w 144"/>
                  <a:gd name="T117" fmla="*/ 41 h 102"/>
                  <a:gd name="T118" fmla="*/ 124 w 144"/>
                  <a:gd name="T119" fmla="*/ 3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44" h="102">
                    <a:moveTo>
                      <a:pt x="128" y="37"/>
                    </a:moveTo>
                    <a:cubicBezTo>
                      <a:pt x="128" y="37"/>
                      <a:pt x="126" y="37"/>
                      <a:pt x="124" y="39"/>
                    </a:cubicBezTo>
                    <a:cubicBezTo>
                      <a:pt x="122" y="40"/>
                      <a:pt x="122" y="40"/>
                      <a:pt x="119" y="40"/>
                    </a:cubicBezTo>
                    <a:cubicBezTo>
                      <a:pt x="117" y="41"/>
                      <a:pt x="115" y="40"/>
                      <a:pt x="114" y="42"/>
                    </a:cubicBezTo>
                    <a:cubicBezTo>
                      <a:pt x="114" y="44"/>
                      <a:pt x="111" y="44"/>
                      <a:pt x="109" y="44"/>
                    </a:cubicBezTo>
                    <a:cubicBezTo>
                      <a:pt x="108" y="45"/>
                      <a:pt x="107" y="50"/>
                      <a:pt x="107" y="50"/>
                    </a:cubicBezTo>
                    <a:cubicBezTo>
                      <a:pt x="107" y="50"/>
                      <a:pt x="104" y="51"/>
                      <a:pt x="101" y="51"/>
                    </a:cubicBezTo>
                    <a:cubicBezTo>
                      <a:pt x="101" y="54"/>
                      <a:pt x="101" y="54"/>
                      <a:pt x="101" y="54"/>
                    </a:cubicBezTo>
                    <a:cubicBezTo>
                      <a:pt x="101" y="54"/>
                      <a:pt x="99" y="55"/>
                      <a:pt x="98" y="55"/>
                    </a:cubicBezTo>
                    <a:cubicBezTo>
                      <a:pt x="97" y="55"/>
                      <a:pt x="99" y="53"/>
                      <a:pt x="98" y="51"/>
                    </a:cubicBezTo>
                    <a:cubicBezTo>
                      <a:pt x="97" y="49"/>
                      <a:pt x="92" y="48"/>
                      <a:pt x="91" y="49"/>
                    </a:cubicBezTo>
                    <a:cubicBezTo>
                      <a:pt x="90" y="50"/>
                      <a:pt x="85" y="48"/>
                      <a:pt x="83" y="47"/>
                    </a:cubicBezTo>
                    <a:cubicBezTo>
                      <a:pt x="81" y="46"/>
                      <a:pt x="83" y="45"/>
                      <a:pt x="83" y="44"/>
                    </a:cubicBezTo>
                    <a:cubicBezTo>
                      <a:pt x="83" y="42"/>
                      <a:pt x="81" y="44"/>
                      <a:pt x="81" y="42"/>
                    </a:cubicBezTo>
                    <a:cubicBezTo>
                      <a:pt x="81" y="39"/>
                      <a:pt x="80" y="39"/>
                      <a:pt x="78" y="40"/>
                    </a:cubicBezTo>
                    <a:cubicBezTo>
                      <a:pt x="76" y="40"/>
                      <a:pt x="75" y="39"/>
                      <a:pt x="74" y="38"/>
                    </a:cubicBezTo>
                    <a:cubicBezTo>
                      <a:pt x="73" y="37"/>
                      <a:pt x="71" y="33"/>
                      <a:pt x="71" y="33"/>
                    </a:cubicBezTo>
                    <a:cubicBezTo>
                      <a:pt x="69" y="35"/>
                      <a:pt x="69" y="35"/>
                      <a:pt x="69" y="35"/>
                    </a:cubicBezTo>
                    <a:cubicBezTo>
                      <a:pt x="69" y="35"/>
                      <a:pt x="62" y="34"/>
                      <a:pt x="59" y="33"/>
                    </a:cubicBezTo>
                    <a:cubicBezTo>
                      <a:pt x="56" y="32"/>
                      <a:pt x="50" y="33"/>
                      <a:pt x="50" y="33"/>
                    </a:cubicBezTo>
                    <a:cubicBezTo>
                      <a:pt x="50" y="33"/>
                      <a:pt x="49" y="25"/>
                      <a:pt x="49" y="23"/>
                    </a:cubicBezTo>
                    <a:cubicBezTo>
                      <a:pt x="49" y="21"/>
                      <a:pt x="47" y="18"/>
                      <a:pt x="47" y="18"/>
                    </a:cubicBezTo>
                    <a:cubicBezTo>
                      <a:pt x="46" y="17"/>
                      <a:pt x="46" y="17"/>
                      <a:pt x="46" y="17"/>
                    </a:cubicBezTo>
                    <a:cubicBezTo>
                      <a:pt x="44" y="19"/>
                      <a:pt x="41" y="25"/>
                      <a:pt x="40" y="25"/>
                    </a:cubicBezTo>
                    <a:cubicBezTo>
                      <a:pt x="38" y="26"/>
                      <a:pt x="35" y="26"/>
                      <a:pt x="33" y="27"/>
                    </a:cubicBezTo>
                    <a:cubicBezTo>
                      <a:pt x="33" y="25"/>
                      <a:pt x="34" y="23"/>
                      <a:pt x="32" y="22"/>
                    </a:cubicBezTo>
                    <a:cubicBezTo>
                      <a:pt x="31" y="22"/>
                      <a:pt x="29" y="28"/>
                      <a:pt x="28" y="30"/>
                    </a:cubicBezTo>
                    <a:cubicBezTo>
                      <a:pt x="27" y="29"/>
                      <a:pt x="27" y="29"/>
                      <a:pt x="26" y="28"/>
                    </a:cubicBezTo>
                    <a:cubicBezTo>
                      <a:pt x="26" y="28"/>
                      <a:pt x="27" y="28"/>
                      <a:pt x="28" y="27"/>
                    </a:cubicBezTo>
                    <a:cubicBezTo>
                      <a:pt x="28" y="26"/>
                      <a:pt x="28" y="26"/>
                      <a:pt x="28" y="26"/>
                    </a:cubicBezTo>
                    <a:cubicBezTo>
                      <a:pt x="28" y="24"/>
                      <a:pt x="28" y="21"/>
                      <a:pt x="28" y="21"/>
                    </a:cubicBezTo>
                    <a:cubicBezTo>
                      <a:pt x="27" y="21"/>
                      <a:pt x="26" y="20"/>
                      <a:pt x="26" y="20"/>
                    </a:cubicBezTo>
                    <a:cubicBezTo>
                      <a:pt x="24" y="21"/>
                      <a:pt x="22" y="22"/>
                      <a:pt x="19" y="23"/>
                    </a:cubicBezTo>
                    <a:cubicBezTo>
                      <a:pt x="19" y="22"/>
                      <a:pt x="19" y="20"/>
                      <a:pt x="19" y="19"/>
                    </a:cubicBezTo>
                    <a:cubicBezTo>
                      <a:pt x="19" y="19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6"/>
                    </a:cubicBezTo>
                    <a:cubicBezTo>
                      <a:pt x="18" y="15"/>
                      <a:pt x="17" y="15"/>
                      <a:pt x="17" y="13"/>
                    </a:cubicBezTo>
                    <a:cubicBezTo>
                      <a:pt x="17" y="12"/>
                      <a:pt x="19" y="10"/>
                      <a:pt x="19" y="9"/>
                    </a:cubicBezTo>
                    <a:cubicBezTo>
                      <a:pt x="19" y="9"/>
                      <a:pt x="18" y="5"/>
                      <a:pt x="19" y="3"/>
                    </a:cubicBezTo>
                    <a:cubicBezTo>
                      <a:pt x="19" y="2"/>
                      <a:pt x="21" y="2"/>
                      <a:pt x="22" y="1"/>
                    </a:cubicBezTo>
                    <a:cubicBezTo>
                      <a:pt x="21" y="0"/>
                      <a:pt x="19" y="0"/>
                      <a:pt x="17" y="0"/>
                    </a:cubicBezTo>
                    <a:cubicBezTo>
                      <a:pt x="15" y="0"/>
                      <a:pt x="12" y="1"/>
                      <a:pt x="10" y="1"/>
                    </a:cubicBezTo>
                    <a:cubicBezTo>
                      <a:pt x="8" y="1"/>
                      <a:pt x="1" y="5"/>
                      <a:pt x="1" y="5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9" y="47"/>
                      <a:pt x="9" y="47"/>
                      <a:pt x="9" y="47"/>
                    </a:cubicBezTo>
                    <a:cubicBezTo>
                      <a:pt x="9" y="45"/>
                      <a:pt x="9" y="45"/>
                      <a:pt x="9" y="45"/>
                    </a:cubicBezTo>
                    <a:cubicBezTo>
                      <a:pt x="7" y="44"/>
                      <a:pt x="7" y="44"/>
                      <a:pt x="7" y="44"/>
                    </a:cubicBezTo>
                    <a:cubicBezTo>
                      <a:pt x="7" y="40"/>
                      <a:pt x="7" y="40"/>
                      <a:pt x="7" y="40"/>
                    </a:cubicBezTo>
                    <a:cubicBezTo>
                      <a:pt x="9" y="38"/>
                      <a:pt x="9" y="38"/>
                      <a:pt x="9" y="38"/>
                    </a:cubicBezTo>
                    <a:cubicBezTo>
                      <a:pt x="14" y="39"/>
                      <a:pt x="14" y="39"/>
                      <a:pt x="14" y="39"/>
                    </a:cubicBezTo>
                    <a:cubicBezTo>
                      <a:pt x="16" y="36"/>
                      <a:pt x="16" y="36"/>
                      <a:pt x="16" y="36"/>
                    </a:cubicBezTo>
                    <a:cubicBezTo>
                      <a:pt x="18" y="33"/>
                      <a:pt x="18" y="33"/>
                      <a:pt x="18" y="33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3" y="34"/>
                      <a:pt x="23" y="34"/>
                      <a:pt x="23" y="34"/>
                    </a:cubicBezTo>
                    <a:cubicBezTo>
                      <a:pt x="24" y="39"/>
                      <a:pt x="24" y="39"/>
                      <a:pt x="24" y="39"/>
                    </a:cubicBezTo>
                    <a:cubicBezTo>
                      <a:pt x="26" y="45"/>
                      <a:pt x="26" y="45"/>
                      <a:pt x="26" y="45"/>
                    </a:cubicBezTo>
                    <a:cubicBezTo>
                      <a:pt x="30" y="47"/>
                      <a:pt x="30" y="47"/>
                      <a:pt x="30" y="47"/>
                    </a:cubicBezTo>
                    <a:cubicBezTo>
                      <a:pt x="31" y="52"/>
                      <a:pt x="31" y="52"/>
                      <a:pt x="31" y="52"/>
                    </a:cubicBezTo>
                    <a:cubicBezTo>
                      <a:pt x="29" y="54"/>
                      <a:pt x="29" y="54"/>
                      <a:pt x="29" y="54"/>
                    </a:cubicBezTo>
                    <a:cubicBezTo>
                      <a:pt x="31" y="55"/>
                      <a:pt x="31" y="55"/>
                      <a:pt x="31" y="55"/>
                    </a:cubicBezTo>
                    <a:cubicBezTo>
                      <a:pt x="34" y="56"/>
                      <a:pt x="34" y="56"/>
                      <a:pt x="34" y="56"/>
                    </a:cubicBezTo>
                    <a:cubicBezTo>
                      <a:pt x="38" y="54"/>
                      <a:pt x="38" y="54"/>
                      <a:pt x="38" y="54"/>
                    </a:cubicBezTo>
                    <a:cubicBezTo>
                      <a:pt x="41" y="53"/>
                      <a:pt x="41" y="53"/>
                      <a:pt x="41" y="53"/>
                    </a:cubicBezTo>
                    <a:cubicBezTo>
                      <a:pt x="46" y="53"/>
                      <a:pt x="46" y="53"/>
                      <a:pt x="46" y="53"/>
                    </a:cubicBezTo>
                    <a:cubicBezTo>
                      <a:pt x="50" y="52"/>
                      <a:pt x="50" y="52"/>
                      <a:pt x="50" y="52"/>
                    </a:cubicBezTo>
                    <a:cubicBezTo>
                      <a:pt x="53" y="57"/>
                      <a:pt x="53" y="57"/>
                      <a:pt x="53" y="57"/>
                    </a:cubicBezTo>
                    <a:cubicBezTo>
                      <a:pt x="53" y="62"/>
                      <a:pt x="53" y="62"/>
                      <a:pt x="53" y="62"/>
                    </a:cubicBezTo>
                    <a:cubicBezTo>
                      <a:pt x="55" y="64"/>
                      <a:pt x="55" y="64"/>
                      <a:pt x="55" y="64"/>
                    </a:cubicBezTo>
                    <a:cubicBezTo>
                      <a:pt x="58" y="67"/>
                      <a:pt x="58" y="67"/>
                      <a:pt x="58" y="67"/>
                    </a:cubicBezTo>
                    <a:cubicBezTo>
                      <a:pt x="60" y="72"/>
                      <a:pt x="60" y="72"/>
                      <a:pt x="60" y="72"/>
                    </a:cubicBezTo>
                    <a:cubicBezTo>
                      <a:pt x="62" y="74"/>
                      <a:pt x="62" y="74"/>
                      <a:pt x="62" y="74"/>
                    </a:cubicBezTo>
                    <a:cubicBezTo>
                      <a:pt x="65" y="76"/>
                      <a:pt x="65" y="76"/>
                      <a:pt x="65" y="76"/>
                    </a:cubicBezTo>
                    <a:cubicBezTo>
                      <a:pt x="69" y="80"/>
                      <a:pt x="69" y="80"/>
                      <a:pt x="69" y="80"/>
                    </a:cubicBezTo>
                    <a:cubicBezTo>
                      <a:pt x="72" y="83"/>
                      <a:pt x="72" y="83"/>
                      <a:pt x="72" y="83"/>
                    </a:cubicBezTo>
                    <a:cubicBezTo>
                      <a:pt x="77" y="82"/>
                      <a:pt x="77" y="82"/>
                      <a:pt x="77" y="82"/>
                    </a:cubicBezTo>
                    <a:cubicBezTo>
                      <a:pt x="80" y="85"/>
                      <a:pt x="80" y="85"/>
                      <a:pt x="80" y="85"/>
                    </a:cubicBezTo>
                    <a:cubicBezTo>
                      <a:pt x="84" y="85"/>
                      <a:pt x="84" y="85"/>
                      <a:pt x="84" y="85"/>
                    </a:cubicBezTo>
                    <a:cubicBezTo>
                      <a:pt x="87" y="87"/>
                      <a:pt x="87" y="87"/>
                      <a:pt x="87" y="87"/>
                    </a:cubicBezTo>
                    <a:cubicBezTo>
                      <a:pt x="90" y="87"/>
                      <a:pt x="90" y="87"/>
                      <a:pt x="90" y="87"/>
                    </a:cubicBezTo>
                    <a:cubicBezTo>
                      <a:pt x="91" y="89"/>
                      <a:pt x="91" y="89"/>
                      <a:pt x="91" y="89"/>
                    </a:cubicBezTo>
                    <a:cubicBezTo>
                      <a:pt x="87" y="91"/>
                      <a:pt x="87" y="91"/>
                      <a:pt x="87" y="91"/>
                    </a:cubicBezTo>
                    <a:cubicBezTo>
                      <a:pt x="86" y="94"/>
                      <a:pt x="86" y="94"/>
                      <a:pt x="86" y="94"/>
                    </a:cubicBezTo>
                    <a:cubicBezTo>
                      <a:pt x="86" y="98"/>
                      <a:pt x="86" y="98"/>
                      <a:pt x="86" y="98"/>
                    </a:cubicBezTo>
                    <a:cubicBezTo>
                      <a:pt x="90" y="99"/>
                      <a:pt x="90" y="99"/>
                      <a:pt x="90" y="99"/>
                    </a:cubicBezTo>
                    <a:cubicBezTo>
                      <a:pt x="93" y="102"/>
                      <a:pt x="93" y="102"/>
                      <a:pt x="93" y="102"/>
                    </a:cubicBezTo>
                    <a:cubicBezTo>
                      <a:pt x="97" y="102"/>
                      <a:pt x="97" y="102"/>
                      <a:pt x="97" y="102"/>
                    </a:cubicBezTo>
                    <a:cubicBezTo>
                      <a:pt x="100" y="101"/>
                      <a:pt x="100" y="101"/>
                      <a:pt x="100" y="101"/>
                    </a:cubicBezTo>
                    <a:cubicBezTo>
                      <a:pt x="100" y="101"/>
                      <a:pt x="101" y="98"/>
                      <a:pt x="101" y="97"/>
                    </a:cubicBezTo>
                    <a:cubicBezTo>
                      <a:pt x="101" y="95"/>
                      <a:pt x="104" y="95"/>
                      <a:pt x="105" y="93"/>
                    </a:cubicBezTo>
                    <a:cubicBezTo>
                      <a:pt x="106" y="92"/>
                      <a:pt x="106" y="90"/>
                      <a:pt x="104" y="89"/>
                    </a:cubicBezTo>
                    <a:cubicBezTo>
                      <a:pt x="102" y="88"/>
                      <a:pt x="104" y="85"/>
                      <a:pt x="105" y="83"/>
                    </a:cubicBezTo>
                    <a:cubicBezTo>
                      <a:pt x="106" y="81"/>
                      <a:pt x="103" y="83"/>
                      <a:pt x="101" y="83"/>
                    </a:cubicBezTo>
                    <a:cubicBezTo>
                      <a:pt x="98" y="83"/>
                      <a:pt x="99" y="82"/>
                      <a:pt x="97" y="80"/>
                    </a:cubicBezTo>
                    <a:cubicBezTo>
                      <a:pt x="94" y="77"/>
                      <a:pt x="96" y="76"/>
                      <a:pt x="98" y="75"/>
                    </a:cubicBezTo>
                    <a:cubicBezTo>
                      <a:pt x="99" y="74"/>
                      <a:pt x="102" y="74"/>
                      <a:pt x="102" y="75"/>
                    </a:cubicBezTo>
                    <a:cubicBezTo>
                      <a:pt x="102" y="78"/>
                      <a:pt x="106" y="73"/>
                      <a:pt x="108" y="72"/>
                    </a:cubicBezTo>
                    <a:cubicBezTo>
                      <a:pt x="109" y="72"/>
                      <a:pt x="110" y="68"/>
                      <a:pt x="109" y="70"/>
                    </a:cubicBezTo>
                    <a:cubicBezTo>
                      <a:pt x="108" y="72"/>
                      <a:pt x="108" y="65"/>
                      <a:pt x="110" y="65"/>
                    </a:cubicBezTo>
                    <a:cubicBezTo>
                      <a:pt x="112" y="65"/>
                      <a:pt x="112" y="62"/>
                      <a:pt x="112" y="62"/>
                    </a:cubicBezTo>
                    <a:cubicBezTo>
                      <a:pt x="112" y="62"/>
                      <a:pt x="110" y="60"/>
                      <a:pt x="110" y="58"/>
                    </a:cubicBezTo>
                    <a:cubicBezTo>
                      <a:pt x="110" y="56"/>
                      <a:pt x="114" y="56"/>
                      <a:pt x="114" y="56"/>
                    </a:cubicBezTo>
                    <a:cubicBezTo>
                      <a:pt x="114" y="56"/>
                      <a:pt x="115" y="59"/>
                      <a:pt x="117" y="60"/>
                    </a:cubicBezTo>
                    <a:cubicBezTo>
                      <a:pt x="119" y="60"/>
                      <a:pt x="120" y="58"/>
                      <a:pt x="120" y="58"/>
                    </a:cubicBezTo>
                    <a:cubicBezTo>
                      <a:pt x="122" y="56"/>
                      <a:pt x="125" y="56"/>
                      <a:pt x="125" y="56"/>
                    </a:cubicBezTo>
                    <a:cubicBezTo>
                      <a:pt x="127" y="61"/>
                      <a:pt x="127" y="61"/>
                      <a:pt x="127" y="61"/>
                    </a:cubicBezTo>
                    <a:cubicBezTo>
                      <a:pt x="123" y="62"/>
                      <a:pt x="123" y="62"/>
                      <a:pt x="123" y="62"/>
                    </a:cubicBezTo>
                    <a:cubicBezTo>
                      <a:pt x="123" y="66"/>
                      <a:pt x="123" y="66"/>
                      <a:pt x="123" y="66"/>
                    </a:cubicBezTo>
                    <a:cubicBezTo>
                      <a:pt x="123" y="66"/>
                      <a:pt x="125" y="65"/>
                      <a:pt x="125" y="67"/>
                    </a:cubicBezTo>
                    <a:cubicBezTo>
                      <a:pt x="126" y="69"/>
                      <a:pt x="130" y="64"/>
                      <a:pt x="130" y="64"/>
                    </a:cubicBezTo>
                    <a:cubicBezTo>
                      <a:pt x="130" y="64"/>
                      <a:pt x="131" y="64"/>
                      <a:pt x="134" y="64"/>
                    </a:cubicBezTo>
                    <a:cubicBezTo>
                      <a:pt x="137" y="64"/>
                      <a:pt x="140" y="58"/>
                      <a:pt x="142" y="56"/>
                    </a:cubicBezTo>
                    <a:cubicBezTo>
                      <a:pt x="144" y="54"/>
                      <a:pt x="142" y="56"/>
                      <a:pt x="139" y="54"/>
                    </a:cubicBezTo>
                    <a:cubicBezTo>
                      <a:pt x="135" y="52"/>
                      <a:pt x="136" y="52"/>
                      <a:pt x="133" y="52"/>
                    </a:cubicBezTo>
                    <a:cubicBezTo>
                      <a:pt x="130" y="52"/>
                      <a:pt x="131" y="52"/>
                      <a:pt x="131" y="49"/>
                    </a:cubicBezTo>
                    <a:cubicBezTo>
                      <a:pt x="131" y="47"/>
                      <a:pt x="130" y="48"/>
                      <a:pt x="127" y="49"/>
                    </a:cubicBezTo>
                    <a:cubicBezTo>
                      <a:pt x="125" y="51"/>
                      <a:pt x="126" y="47"/>
                      <a:pt x="123" y="46"/>
                    </a:cubicBezTo>
                    <a:cubicBezTo>
                      <a:pt x="119" y="46"/>
                      <a:pt x="124" y="45"/>
                      <a:pt x="125" y="44"/>
                    </a:cubicBezTo>
                    <a:cubicBezTo>
                      <a:pt x="127" y="43"/>
                      <a:pt x="126" y="43"/>
                      <a:pt x="129" y="41"/>
                    </a:cubicBezTo>
                    <a:cubicBezTo>
                      <a:pt x="131" y="39"/>
                      <a:pt x="128" y="37"/>
                      <a:pt x="128" y="37"/>
                    </a:cubicBezTo>
                    <a:cubicBezTo>
                      <a:pt x="128" y="37"/>
                      <a:pt x="126" y="37"/>
                      <a:pt x="124" y="39"/>
                    </a:cubicBezTo>
                    <a:lnTo>
                      <a:pt x="128" y="37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05" name="Freeform 179">
                <a:extLst>
                  <a:ext uri="{FF2B5EF4-FFF2-40B4-BE49-F238E27FC236}">
                    <a16:creationId xmlns:a16="http://schemas.microsoft.com/office/drawing/2014/main" id="{E5CB0B9B-C22D-613A-0CAB-6A6E19C004F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065" y="1250"/>
                <a:ext cx="282" cy="200"/>
              </a:xfrm>
              <a:custGeom>
                <a:avLst/>
                <a:gdLst>
                  <a:gd name="T0" fmla="*/ 124 w 144"/>
                  <a:gd name="T1" fmla="*/ 39 h 102"/>
                  <a:gd name="T2" fmla="*/ 114 w 144"/>
                  <a:gd name="T3" fmla="*/ 42 h 102"/>
                  <a:gd name="T4" fmla="*/ 107 w 144"/>
                  <a:gd name="T5" fmla="*/ 50 h 102"/>
                  <a:gd name="T6" fmla="*/ 101 w 144"/>
                  <a:gd name="T7" fmla="*/ 54 h 102"/>
                  <a:gd name="T8" fmla="*/ 98 w 144"/>
                  <a:gd name="T9" fmla="*/ 51 h 102"/>
                  <a:gd name="T10" fmla="*/ 83 w 144"/>
                  <a:gd name="T11" fmla="*/ 47 h 102"/>
                  <a:gd name="T12" fmla="*/ 81 w 144"/>
                  <a:gd name="T13" fmla="*/ 42 h 102"/>
                  <a:gd name="T14" fmla="*/ 74 w 144"/>
                  <a:gd name="T15" fmla="*/ 38 h 102"/>
                  <a:gd name="T16" fmla="*/ 69 w 144"/>
                  <a:gd name="T17" fmla="*/ 35 h 102"/>
                  <a:gd name="T18" fmla="*/ 50 w 144"/>
                  <a:gd name="T19" fmla="*/ 33 h 102"/>
                  <a:gd name="T20" fmla="*/ 47 w 144"/>
                  <a:gd name="T21" fmla="*/ 18 h 102"/>
                  <a:gd name="T22" fmla="*/ 40 w 144"/>
                  <a:gd name="T23" fmla="*/ 25 h 102"/>
                  <a:gd name="T24" fmla="*/ 32 w 144"/>
                  <a:gd name="T25" fmla="*/ 22 h 102"/>
                  <a:gd name="T26" fmla="*/ 26 w 144"/>
                  <a:gd name="T27" fmla="*/ 28 h 102"/>
                  <a:gd name="T28" fmla="*/ 28 w 144"/>
                  <a:gd name="T29" fmla="*/ 26 h 102"/>
                  <a:gd name="T30" fmla="*/ 26 w 144"/>
                  <a:gd name="T31" fmla="*/ 20 h 102"/>
                  <a:gd name="T32" fmla="*/ 19 w 144"/>
                  <a:gd name="T33" fmla="*/ 19 h 102"/>
                  <a:gd name="T34" fmla="*/ 19 w 144"/>
                  <a:gd name="T35" fmla="*/ 16 h 102"/>
                  <a:gd name="T36" fmla="*/ 19 w 144"/>
                  <a:gd name="T37" fmla="*/ 9 h 102"/>
                  <a:gd name="T38" fmla="*/ 22 w 144"/>
                  <a:gd name="T39" fmla="*/ 1 h 102"/>
                  <a:gd name="T40" fmla="*/ 10 w 144"/>
                  <a:gd name="T41" fmla="*/ 1 h 102"/>
                  <a:gd name="T42" fmla="*/ 0 w 144"/>
                  <a:gd name="T43" fmla="*/ 46 h 102"/>
                  <a:gd name="T44" fmla="*/ 9 w 144"/>
                  <a:gd name="T45" fmla="*/ 45 h 102"/>
                  <a:gd name="T46" fmla="*/ 7 w 144"/>
                  <a:gd name="T47" fmla="*/ 40 h 102"/>
                  <a:gd name="T48" fmla="*/ 14 w 144"/>
                  <a:gd name="T49" fmla="*/ 39 h 102"/>
                  <a:gd name="T50" fmla="*/ 18 w 144"/>
                  <a:gd name="T51" fmla="*/ 33 h 102"/>
                  <a:gd name="T52" fmla="*/ 23 w 144"/>
                  <a:gd name="T53" fmla="*/ 34 h 102"/>
                  <a:gd name="T54" fmla="*/ 26 w 144"/>
                  <a:gd name="T55" fmla="*/ 45 h 102"/>
                  <a:gd name="T56" fmla="*/ 31 w 144"/>
                  <a:gd name="T57" fmla="*/ 52 h 102"/>
                  <a:gd name="T58" fmla="*/ 31 w 144"/>
                  <a:gd name="T59" fmla="*/ 55 h 102"/>
                  <a:gd name="T60" fmla="*/ 38 w 144"/>
                  <a:gd name="T61" fmla="*/ 54 h 102"/>
                  <a:gd name="T62" fmla="*/ 46 w 144"/>
                  <a:gd name="T63" fmla="*/ 53 h 102"/>
                  <a:gd name="T64" fmla="*/ 53 w 144"/>
                  <a:gd name="T65" fmla="*/ 57 h 102"/>
                  <a:gd name="T66" fmla="*/ 55 w 144"/>
                  <a:gd name="T67" fmla="*/ 64 h 102"/>
                  <a:gd name="T68" fmla="*/ 60 w 144"/>
                  <a:gd name="T69" fmla="*/ 72 h 102"/>
                  <a:gd name="T70" fmla="*/ 65 w 144"/>
                  <a:gd name="T71" fmla="*/ 76 h 102"/>
                  <a:gd name="T72" fmla="*/ 72 w 144"/>
                  <a:gd name="T73" fmla="*/ 83 h 102"/>
                  <a:gd name="T74" fmla="*/ 80 w 144"/>
                  <a:gd name="T75" fmla="*/ 85 h 102"/>
                  <a:gd name="T76" fmla="*/ 87 w 144"/>
                  <a:gd name="T77" fmla="*/ 87 h 102"/>
                  <a:gd name="T78" fmla="*/ 91 w 144"/>
                  <a:gd name="T79" fmla="*/ 89 h 102"/>
                  <a:gd name="T80" fmla="*/ 86 w 144"/>
                  <a:gd name="T81" fmla="*/ 94 h 102"/>
                  <a:gd name="T82" fmla="*/ 90 w 144"/>
                  <a:gd name="T83" fmla="*/ 99 h 102"/>
                  <a:gd name="T84" fmla="*/ 97 w 144"/>
                  <a:gd name="T85" fmla="*/ 102 h 102"/>
                  <a:gd name="T86" fmla="*/ 101 w 144"/>
                  <a:gd name="T87" fmla="*/ 97 h 102"/>
                  <a:gd name="T88" fmla="*/ 104 w 144"/>
                  <a:gd name="T89" fmla="*/ 89 h 102"/>
                  <a:gd name="T90" fmla="*/ 101 w 144"/>
                  <a:gd name="T91" fmla="*/ 83 h 102"/>
                  <a:gd name="T92" fmla="*/ 98 w 144"/>
                  <a:gd name="T93" fmla="*/ 75 h 102"/>
                  <a:gd name="T94" fmla="*/ 108 w 144"/>
                  <a:gd name="T95" fmla="*/ 72 h 102"/>
                  <a:gd name="T96" fmla="*/ 110 w 144"/>
                  <a:gd name="T97" fmla="*/ 65 h 102"/>
                  <a:gd name="T98" fmla="*/ 110 w 144"/>
                  <a:gd name="T99" fmla="*/ 58 h 102"/>
                  <a:gd name="T100" fmla="*/ 117 w 144"/>
                  <a:gd name="T101" fmla="*/ 60 h 102"/>
                  <a:gd name="T102" fmla="*/ 125 w 144"/>
                  <a:gd name="T103" fmla="*/ 56 h 102"/>
                  <a:gd name="T104" fmla="*/ 123 w 144"/>
                  <a:gd name="T105" fmla="*/ 62 h 102"/>
                  <a:gd name="T106" fmla="*/ 125 w 144"/>
                  <a:gd name="T107" fmla="*/ 67 h 102"/>
                  <a:gd name="T108" fmla="*/ 134 w 144"/>
                  <a:gd name="T109" fmla="*/ 64 h 102"/>
                  <a:gd name="T110" fmla="*/ 139 w 144"/>
                  <a:gd name="T111" fmla="*/ 54 h 102"/>
                  <a:gd name="T112" fmla="*/ 131 w 144"/>
                  <a:gd name="T113" fmla="*/ 49 h 102"/>
                  <a:gd name="T114" fmla="*/ 123 w 144"/>
                  <a:gd name="T115" fmla="*/ 46 h 102"/>
                  <a:gd name="T116" fmla="*/ 129 w 144"/>
                  <a:gd name="T117" fmla="*/ 41 h 102"/>
                  <a:gd name="T118" fmla="*/ 124 w 144"/>
                  <a:gd name="T119" fmla="*/ 3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44" h="102">
                    <a:moveTo>
                      <a:pt x="128" y="37"/>
                    </a:moveTo>
                    <a:cubicBezTo>
                      <a:pt x="128" y="37"/>
                      <a:pt x="126" y="37"/>
                      <a:pt x="124" y="39"/>
                    </a:cubicBezTo>
                    <a:cubicBezTo>
                      <a:pt x="122" y="40"/>
                      <a:pt x="122" y="40"/>
                      <a:pt x="119" y="40"/>
                    </a:cubicBezTo>
                    <a:cubicBezTo>
                      <a:pt x="117" y="41"/>
                      <a:pt x="115" y="40"/>
                      <a:pt x="114" y="42"/>
                    </a:cubicBezTo>
                    <a:cubicBezTo>
                      <a:pt x="114" y="44"/>
                      <a:pt x="111" y="44"/>
                      <a:pt x="109" y="44"/>
                    </a:cubicBezTo>
                    <a:cubicBezTo>
                      <a:pt x="108" y="45"/>
                      <a:pt x="107" y="50"/>
                      <a:pt x="107" y="50"/>
                    </a:cubicBezTo>
                    <a:cubicBezTo>
                      <a:pt x="107" y="50"/>
                      <a:pt x="104" y="51"/>
                      <a:pt x="101" y="51"/>
                    </a:cubicBezTo>
                    <a:cubicBezTo>
                      <a:pt x="101" y="54"/>
                      <a:pt x="101" y="54"/>
                      <a:pt x="101" y="54"/>
                    </a:cubicBezTo>
                    <a:cubicBezTo>
                      <a:pt x="101" y="54"/>
                      <a:pt x="99" y="55"/>
                      <a:pt x="98" y="55"/>
                    </a:cubicBezTo>
                    <a:cubicBezTo>
                      <a:pt x="97" y="55"/>
                      <a:pt x="99" y="53"/>
                      <a:pt x="98" y="51"/>
                    </a:cubicBezTo>
                    <a:cubicBezTo>
                      <a:pt x="97" y="49"/>
                      <a:pt x="92" y="48"/>
                      <a:pt x="91" y="49"/>
                    </a:cubicBezTo>
                    <a:cubicBezTo>
                      <a:pt x="90" y="50"/>
                      <a:pt x="85" y="48"/>
                      <a:pt x="83" y="47"/>
                    </a:cubicBezTo>
                    <a:cubicBezTo>
                      <a:pt x="81" y="46"/>
                      <a:pt x="83" y="45"/>
                      <a:pt x="83" y="44"/>
                    </a:cubicBezTo>
                    <a:cubicBezTo>
                      <a:pt x="83" y="42"/>
                      <a:pt x="81" y="44"/>
                      <a:pt x="81" y="42"/>
                    </a:cubicBezTo>
                    <a:cubicBezTo>
                      <a:pt x="81" y="39"/>
                      <a:pt x="80" y="39"/>
                      <a:pt x="78" y="40"/>
                    </a:cubicBezTo>
                    <a:cubicBezTo>
                      <a:pt x="76" y="40"/>
                      <a:pt x="75" y="39"/>
                      <a:pt x="74" y="38"/>
                    </a:cubicBezTo>
                    <a:cubicBezTo>
                      <a:pt x="73" y="37"/>
                      <a:pt x="71" y="33"/>
                      <a:pt x="71" y="33"/>
                    </a:cubicBezTo>
                    <a:cubicBezTo>
                      <a:pt x="69" y="35"/>
                      <a:pt x="69" y="35"/>
                      <a:pt x="69" y="35"/>
                    </a:cubicBezTo>
                    <a:cubicBezTo>
                      <a:pt x="69" y="35"/>
                      <a:pt x="62" y="34"/>
                      <a:pt x="59" y="33"/>
                    </a:cubicBezTo>
                    <a:cubicBezTo>
                      <a:pt x="56" y="32"/>
                      <a:pt x="50" y="33"/>
                      <a:pt x="50" y="33"/>
                    </a:cubicBezTo>
                    <a:cubicBezTo>
                      <a:pt x="50" y="33"/>
                      <a:pt x="49" y="25"/>
                      <a:pt x="49" y="23"/>
                    </a:cubicBezTo>
                    <a:cubicBezTo>
                      <a:pt x="49" y="21"/>
                      <a:pt x="47" y="18"/>
                      <a:pt x="47" y="18"/>
                    </a:cubicBezTo>
                    <a:cubicBezTo>
                      <a:pt x="46" y="17"/>
                      <a:pt x="46" y="17"/>
                      <a:pt x="46" y="17"/>
                    </a:cubicBezTo>
                    <a:cubicBezTo>
                      <a:pt x="44" y="19"/>
                      <a:pt x="41" y="25"/>
                      <a:pt x="40" y="25"/>
                    </a:cubicBezTo>
                    <a:cubicBezTo>
                      <a:pt x="38" y="26"/>
                      <a:pt x="35" y="26"/>
                      <a:pt x="33" y="27"/>
                    </a:cubicBezTo>
                    <a:cubicBezTo>
                      <a:pt x="33" y="25"/>
                      <a:pt x="34" y="23"/>
                      <a:pt x="32" y="22"/>
                    </a:cubicBezTo>
                    <a:cubicBezTo>
                      <a:pt x="31" y="22"/>
                      <a:pt x="29" y="28"/>
                      <a:pt x="28" y="30"/>
                    </a:cubicBezTo>
                    <a:cubicBezTo>
                      <a:pt x="27" y="29"/>
                      <a:pt x="27" y="29"/>
                      <a:pt x="26" y="28"/>
                    </a:cubicBezTo>
                    <a:cubicBezTo>
                      <a:pt x="26" y="28"/>
                      <a:pt x="27" y="28"/>
                      <a:pt x="28" y="27"/>
                    </a:cubicBezTo>
                    <a:cubicBezTo>
                      <a:pt x="28" y="26"/>
                      <a:pt x="28" y="26"/>
                      <a:pt x="28" y="26"/>
                    </a:cubicBezTo>
                    <a:cubicBezTo>
                      <a:pt x="28" y="24"/>
                      <a:pt x="28" y="21"/>
                      <a:pt x="28" y="21"/>
                    </a:cubicBezTo>
                    <a:cubicBezTo>
                      <a:pt x="27" y="21"/>
                      <a:pt x="26" y="20"/>
                      <a:pt x="26" y="20"/>
                    </a:cubicBezTo>
                    <a:cubicBezTo>
                      <a:pt x="24" y="21"/>
                      <a:pt x="22" y="22"/>
                      <a:pt x="19" y="23"/>
                    </a:cubicBezTo>
                    <a:cubicBezTo>
                      <a:pt x="19" y="22"/>
                      <a:pt x="19" y="20"/>
                      <a:pt x="19" y="19"/>
                    </a:cubicBezTo>
                    <a:cubicBezTo>
                      <a:pt x="19" y="19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6"/>
                    </a:cubicBezTo>
                    <a:cubicBezTo>
                      <a:pt x="18" y="15"/>
                      <a:pt x="17" y="15"/>
                      <a:pt x="17" y="13"/>
                    </a:cubicBezTo>
                    <a:cubicBezTo>
                      <a:pt x="17" y="12"/>
                      <a:pt x="19" y="10"/>
                      <a:pt x="19" y="9"/>
                    </a:cubicBezTo>
                    <a:cubicBezTo>
                      <a:pt x="19" y="9"/>
                      <a:pt x="18" y="5"/>
                      <a:pt x="19" y="3"/>
                    </a:cubicBezTo>
                    <a:cubicBezTo>
                      <a:pt x="19" y="2"/>
                      <a:pt x="21" y="2"/>
                      <a:pt x="22" y="1"/>
                    </a:cubicBezTo>
                    <a:cubicBezTo>
                      <a:pt x="21" y="0"/>
                      <a:pt x="19" y="0"/>
                      <a:pt x="17" y="0"/>
                    </a:cubicBezTo>
                    <a:cubicBezTo>
                      <a:pt x="15" y="0"/>
                      <a:pt x="12" y="1"/>
                      <a:pt x="10" y="1"/>
                    </a:cubicBezTo>
                    <a:cubicBezTo>
                      <a:pt x="8" y="1"/>
                      <a:pt x="1" y="5"/>
                      <a:pt x="1" y="5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9" y="47"/>
                      <a:pt x="9" y="47"/>
                      <a:pt x="9" y="47"/>
                    </a:cubicBezTo>
                    <a:cubicBezTo>
                      <a:pt x="9" y="45"/>
                      <a:pt x="9" y="45"/>
                      <a:pt x="9" y="45"/>
                    </a:cubicBezTo>
                    <a:cubicBezTo>
                      <a:pt x="7" y="44"/>
                      <a:pt x="7" y="44"/>
                      <a:pt x="7" y="44"/>
                    </a:cubicBezTo>
                    <a:cubicBezTo>
                      <a:pt x="7" y="40"/>
                      <a:pt x="7" y="40"/>
                      <a:pt x="7" y="40"/>
                    </a:cubicBezTo>
                    <a:cubicBezTo>
                      <a:pt x="9" y="38"/>
                      <a:pt x="9" y="38"/>
                      <a:pt x="9" y="38"/>
                    </a:cubicBezTo>
                    <a:cubicBezTo>
                      <a:pt x="14" y="39"/>
                      <a:pt x="14" y="39"/>
                      <a:pt x="14" y="39"/>
                    </a:cubicBezTo>
                    <a:cubicBezTo>
                      <a:pt x="16" y="36"/>
                      <a:pt x="16" y="36"/>
                      <a:pt x="16" y="36"/>
                    </a:cubicBezTo>
                    <a:cubicBezTo>
                      <a:pt x="18" y="33"/>
                      <a:pt x="18" y="33"/>
                      <a:pt x="18" y="33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3" y="34"/>
                      <a:pt x="23" y="34"/>
                      <a:pt x="23" y="34"/>
                    </a:cubicBezTo>
                    <a:cubicBezTo>
                      <a:pt x="24" y="39"/>
                      <a:pt x="24" y="39"/>
                      <a:pt x="24" y="39"/>
                    </a:cubicBezTo>
                    <a:cubicBezTo>
                      <a:pt x="26" y="45"/>
                      <a:pt x="26" y="45"/>
                      <a:pt x="26" y="45"/>
                    </a:cubicBezTo>
                    <a:cubicBezTo>
                      <a:pt x="30" y="47"/>
                      <a:pt x="30" y="47"/>
                      <a:pt x="30" y="47"/>
                    </a:cubicBezTo>
                    <a:cubicBezTo>
                      <a:pt x="31" y="52"/>
                      <a:pt x="31" y="52"/>
                      <a:pt x="31" y="52"/>
                    </a:cubicBezTo>
                    <a:cubicBezTo>
                      <a:pt x="29" y="54"/>
                      <a:pt x="29" y="54"/>
                      <a:pt x="29" y="54"/>
                    </a:cubicBezTo>
                    <a:cubicBezTo>
                      <a:pt x="31" y="55"/>
                      <a:pt x="31" y="55"/>
                      <a:pt x="31" y="55"/>
                    </a:cubicBezTo>
                    <a:cubicBezTo>
                      <a:pt x="34" y="56"/>
                      <a:pt x="34" y="56"/>
                      <a:pt x="34" y="56"/>
                    </a:cubicBezTo>
                    <a:cubicBezTo>
                      <a:pt x="38" y="54"/>
                      <a:pt x="38" y="54"/>
                      <a:pt x="38" y="54"/>
                    </a:cubicBezTo>
                    <a:cubicBezTo>
                      <a:pt x="41" y="53"/>
                      <a:pt x="41" y="53"/>
                      <a:pt x="41" y="53"/>
                    </a:cubicBezTo>
                    <a:cubicBezTo>
                      <a:pt x="46" y="53"/>
                      <a:pt x="46" y="53"/>
                      <a:pt x="46" y="53"/>
                    </a:cubicBezTo>
                    <a:cubicBezTo>
                      <a:pt x="50" y="52"/>
                      <a:pt x="50" y="52"/>
                      <a:pt x="50" y="52"/>
                    </a:cubicBezTo>
                    <a:cubicBezTo>
                      <a:pt x="53" y="57"/>
                      <a:pt x="53" y="57"/>
                      <a:pt x="53" y="57"/>
                    </a:cubicBezTo>
                    <a:cubicBezTo>
                      <a:pt x="53" y="62"/>
                      <a:pt x="53" y="62"/>
                      <a:pt x="53" y="62"/>
                    </a:cubicBezTo>
                    <a:cubicBezTo>
                      <a:pt x="55" y="64"/>
                      <a:pt x="55" y="64"/>
                      <a:pt x="55" y="64"/>
                    </a:cubicBezTo>
                    <a:cubicBezTo>
                      <a:pt x="58" y="67"/>
                      <a:pt x="58" y="67"/>
                      <a:pt x="58" y="67"/>
                    </a:cubicBezTo>
                    <a:cubicBezTo>
                      <a:pt x="60" y="72"/>
                      <a:pt x="60" y="72"/>
                      <a:pt x="60" y="72"/>
                    </a:cubicBezTo>
                    <a:cubicBezTo>
                      <a:pt x="62" y="74"/>
                      <a:pt x="62" y="74"/>
                      <a:pt x="62" y="74"/>
                    </a:cubicBezTo>
                    <a:cubicBezTo>
                      <a:pt x="65" y="76"/>
                      <a:pt x="65" y="76"/>
                      <a:pt x="65" y="76"/>
                    </a:cubicBezTo>
                    <a:cubicBezTo>
                      <a:pt x="69" y="80"/>
                      <a:pt x="69" y="80"/>
                      <a:pt x="69" y="80"/>
                    </a:cubicBezTo>
                    <a:cubicBezTo>
                      <a:pt x="72" y="83"/>
                      <a:pt x="72" y="83"/>
                      <a:pt x="72" y="83"/>
                    </a:cubicBezTo>
                    <a:cubicBezTo>
                      <a:pt x="77" y="82"/>
                      <a:pt x="77" y="82"/>
                      <a:pt x="77" y="82"/>
                    </a:cubicBezTo>
                    <a:cubicBezTo>
                      <a:pt x="80" y="85"/>
                      <a:pt x="80" y="85"/>
                      <a:pt x="80" y="85"/>
                    </a:cubicBezTo>
                    <a:cubicBezTo>
                      <a:pt x="84" y="85"/>
                      <a:pt x="84" y="85"/>
                      <a:pt x="84" y="85"/>
                    </a:cubicBezTo>
                    <a:cubicBezTo>
                      <a:pt x="87" y="87"/>
                      <a:pt x="87" y="87"/>
                      <a:pt x="87" y="87"/>
                    </a:cubicBezTo>
                    <a:cubicBezTo>
                      <a:pt x="90" y="87"/>
                      <a:pt x="90" y="87"/>
                      <a:pt x="90" y="87"/>
                    </a:cubicBezTo>
                    <a:cubicBezTo>
                      <a:pt x="91" y="89"/>
                      <a:pt x="91" y="89"/>
                      <a:pt x="91" y="89"/>
                    </a:cubicBezTo>
                    <a:cubicBezTo>
                      <a:pt x="87" y="91"/>
                      <a:pt x="87" y="91"/>
                      <a:pt x="87" y="91"/>
                    </a:cubicBezTo>
                    <a:cubicBezTo>
                      <a:pt x="86" y="94"/>
                      <a:pt x="86" y="94"/>
                      <a:pt x="86" y="94"/>
                    </a:cubicBezTo>
                    <a:cubicBezTo>
                      <a:pt x="86" y="98"/>
                      <a:pt x="86" y="98"/>
                      <a:pt x="86" y="98"/>
                    </a:cubicBezTo>
                    <a:cubicBezTo>
                      <a:pt x="90" y="99"/>
                      <a:pt x="90" y="99"/>
                      <a:pt x="90" y="99"/>
                    </a:cubicBezTo>
                    <a:cubicBezTo>
                      <a:pt x="93" y="102"/>
                      <a:pt x="93" y="102"/>
                      <a:pt x="93" y="102"/>
                    </a:cubicBezTo>
                    <a:cubicBezTo>
                      <a:pt x="97" y="102"/>
                      <a:pt x="97" y="102"/>
                      <a:pt x="97" y="102"/>
                    </a:cubicBezTo>
                    <a:cubicBezTo>
                      <a:pt x="100" y="101"/>
                      <a:pt x="100" y="101"/>
                      <a:pt x="100" y="101"/>
                    </a:cubicBezTo>
                    <a:cubicBezTo>
                      <a:pt x="100" y="101"/>
                      <a:pt x="101" y="98"/>
                      <a:pt x="101" y="97"/>
                    </a:cubicBezTo>
                    <a:cubicBezTo>
                      <a:pt x="101" y="95"/>
                      <a:pt x="104" y="95"/>
                      <a:pt x="105" y="93"/>
                    </a:cubicBezTo>
                    <a:cubicBezTo>
                      <a:pt x="106" y="92"/>
                      <a:pt x="106" y="90"/>
                      <a:pt x="104" y="89"/>
                    </a:cubicBezTo>
                    <a:cubicBezTo>
                      <a:pt x="102" y="88"/>
                      <a:pt x="104" y="85"/>
                      <a:pt x="105" y="83"/>
                    </a:cubicBezTo>
                    <a:cubicBezTo>
                      <a:pt x="106" y="81"/>
                      <a:pt x="103" y="83"/>
                      <a:pt x="101" y="83"/>
                    </a:cubicBezTo>
                    <a:cubicBezTo>
                      <a:pt x="98" y="83"/>
                      <a:pt x="99" y="82"/>
                      <a:pt x="97" y="80"/>
                    </a:cubicBezTo>
                    <a:cubicBezTo>
                      <a:pt x="94" y="77"/>
                      <a:pt x="96" y="76"/>
                      <a:pt x="98" y="75"/>
                    </a:cubicBezTo>
                    <a:cubicBezTo>
                      <a:pt x="99" y="74"/>
                      <a:pt x="102" y="74"/>
                      <a:pt x="102" y="75"/>
                    </a:cubicBezTo>
                    <a:cubicBezTo>
                      <a:pt x="102" y="78"/>
                      <a:pt x="106" y="73"/>
                      <a:pt x="108" y="72"/>
                    </a:cubicBezTo>
                    <a:cubicBezTo>
                      <a:pt x="109" y="72"/>
                      <a:pt x="110" y="68"/>
                      <a:pt x="109" y="70"/>
                    </a:cubicBezTo>
                    <a:cubicBezTo>
                      <a:pt x="108" y="72"/>
                      <a:pt x="108" y="65"/>
                      <a:pt x="110" y="65"/>
                    </a:cubicBezTo>
                    <a:cubicBezTo>
                      <a:pt x="112" y="65"/>
                      <a:pt x="112" y="62"/>
                      <a:pt x="112" y="62"/>
                    </a:cubicBezTo>
                    <a:cubicBezTo>
                      <a:pt x="112" y="62"/>
                      <a:pt x="110" y="60"/>
                      <a:pt x="110" y="58"/>
                    </a:cubicBezTo>
                    <a:cubicBezTo>
                      <a:pt x="110" y="56"/>
                      <a:pt x="114" y="56"/>
                      <a:pt x="114" y="56"/>
                    </a:cubicBezTo>
                    <a:cubicBezTo>
                      <a:pt x="114" y="56"/>
                      <a:pt x="115" y="59"/>
                      <a:pt x="117" y="60"/>
                    </a:cubicBezTo>
                    <a:cubicBezTo>
                      <a:pt x="119" y="60"/>
                      <a:pt x="120" y="58"/>
                      <a:pt x="120" y="58"/>
                    </a:cubicBezTo>
                    <a:cubicBezTo>
                      <a:pt x="122" y="56"/>
                      <a:pt x="125" y="56"/>
                      <a:pt x="125" y="56"/>
                    </a:cubicBezTo>
                    <a:cubicBezTo>
                      <a:pt x="127" y="61"/>
                      <a:pt x="127" y="61"/>
                      <a:pt x="127" y="61"/>
                    </a:cubicBezTo>
                    <a:cubicBezTo>
                      <a:pt x="123" y="62"/>
                      <a:pt x="123" y="62"/>
                      <a:pt x="123" y="62"/>
                    </a:cubicBezTo>
                    <a:cubicBezTo>
                      <a:pt x="123" y="66"/>
                      <a:pt x="123" y="66"/>
                      <a:pt x="123" y="66"/>
                    </a:cubicBezTo>
                    <a:cubicBezTo>
                      <a:pt x="123" y="66"/>
                      <a:pt x="125" y="65"/>
                      <a:pt x="125" y="67"/>
                    </a:cubicBezTo>
                    <a:cubicBezTo>
                      <a:pt x="126" y="69"/>
                      <a:pt x="130" y="64"/>
                      <a:pt x="130" y="64"/>
                    </a:cubicBezTo>
                    <a:cubicBezTo>
                      <a:pt x="130" y="64"/>
                      <a:pt x="131" y="64"/>
                      <a:pt x="134" y="64"/>
                    </a:cubicBezTo>
                    <a:cubicBezTo>
                      <a:pt x="137" y="64"/>
                      <a:pt x="140" y="58"/>
                      <a:pt x="142" y="56"/>
                    </a:cubicBezTo>
                    <a:cubicBezTo>
                      <a:pt x="144" y="54"/>
                      <a:pt x="142" y="56"/>
                      <a:pt x="139" y="54"/>
                    </a:cubicBezTo>
                    <a:cubicBezTo>
                      <a:pt x="135" y="52"/>
                      <a:pt x="136" y="52"/>
                      <a:pt x="133" y="52"/>
                    </a:cubicBezTo>
                    <a:cubicBezTo>
                      <a:pt x="130" y="52"/>
                      <a:pt x="131" y="52"/>
                      <a:pt x="131" y="49"/>
                    </a:cubicBezTo>
                    <a:cubicBezTo>
                      <a:pt x="131" y="47"/>
                      <a:pt x="130" y="48"/>
                      <a:pt x="127" y="49"/>
                    </a:cubicBezTo>
                    <a:cubicBezTo>
                      <a:pt x="125" y="51"/>
                      <a:pt x="126" y="47"/>
                      <a:pt x="123" y="46"/>
                    </a:cubicBezTo>
                    <a:cubicBezTo>
                      <a:pt x="119" y="46"/>
                      <a:pt x="124" y="45"/>
                      <a:pt x="125" y="44"/>
                    </a:cubicBezTo>
                    <a:cubicBezTo>
                      <a:pt x="127" y="43"/>
                      <a:pt x="126" y="43"/>
                      <a:pt x="129" y="41"/>
                    </a:cubicBezTo>
                    <a:cubicBezTo>
                      <a:pt x="131" y="39"/>
                      <a:pt x="128" y="37"/>
                      <a:pt x="128" y="37"/>
                    </a:cubicBezTo>
                    <a:cubicBezTo>
                      <a:pt x="128" y="37"/>
                      <a:pt x="126" y="37"/>
                      <a:pt x="124" y="39"/>
                    </a:cubicBezTo>
                    <a:lnTo>
                      <a:pt x="128" y="37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06" name="Freeform 180">
                <a:extLst>
                  <a:ext uri="{FF2B5EF4-FFF2-40B4-BE49-F238E27FC236}">
                    <a16:creationId xmlns:a16="http://schemas.microsoft.com/office/drawing/2014/main" id="{6665CBCF-3AFA-0752-FC18-87EDF1CD924C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03" y="1148"/>
                <a:ext cx="979" cy="565"/>
              </a:xfrm>
              <a:custGeom>
                <a:avLst/>
                <a:gdLst>
                  <a:gd name="T0" fmla="*/ 20 w 499"/>
                  <a:gd name="T1" fmla="*/ 16 h 288"/>
                  <a:gd name="T2" fmla="*/ 17 w 499"/>
                  <a:gd name="T3" fmla="*/ 27 h 288"/>
                  <a:gd name="T4" fmla="*/ 109 w 499"/>
                  <a:gd name="T5" fmla="*/ 93 h 288"/>
                  <a:gd name="T6" fmla="*/ 449 w 499"/>
                  <a:gd name="T7" fmla="*/ 103 h 288"/>
                  <a:gd name="T8" fmla="*/ 287 w 499"/>
                  <a:gd name="T9" fmla="*/ 233 h 288"/>
                  <a:gd name="T10" fmla="*/ 299 w 499"/>
                  <a:gd name="T11" fmla="*/ 239 h 288"/>
                  <a:gd name="T12" fmla="*/ 425 w 499"/>
                  <a:gd name="T13" fmla="*/ 146 h 288"/>
                  <a:gd name="T14" fmla="*/ 288 w 499"/>
                  <a:gd name="T15" fmla="*/ 242 h 288"/>
                  <a:gd name="T16" fmla="*/ 308 w 499"/>
                  <a:gd name="T17" fmla="*/ 243 h 288"/>
                  <a:gd name="T18" fmla="*/ 305 w 499"/>
                  <a:gd name="T19" fmla="*/ 231 h 288"/>
                  <a:gd name="T20" fmla="*/ 318 w 499"/>
                  <a:gd name="T21" fmla="*/ 228 h 288"/>
                  <a:gd name="T22" fmla="*/ 332 w 499"/>
                  <a:gd name="T23" fmla="*/ 226 h 288"/>
                  <a:gd name="T24" fmla="*/ 357 w 499"/>
                  <a:gd name="T25" fmla="*/ 235 h 288"/>
                  <a:gd name="T26" fmla="*/ 371 w 499"/>
                  <a:gd name="T27" fmla="*/ 270 h 288"/>
                  <a:gd name="T28" fmla="*/ 383 w 499"/>
                  <a:gd name="T29" fmla="*/ 282 h 288"/>
                  <a:gd name="T30" fmla="*/ 379 w 499"/>
                  <a:gd name="T31" fmla="*/ 249 h 288"/>
                  <a:gd name="T32" fmla="*/ 377 w 499"/>
                  <a:gd name="T33" fmla="*/ 214 h 288"/>
                  <a:gd name="T34" fmla="*/ 393 w 499"/>
                  <a:gd name="T35" fmla="*/ 198 h 288"/>
                  <a:gd name="T36" fmla="*/ 414 w 499"/>
                  <a:gd name="T37" fmla="*/ 176 h 288"/>
                  <a:gd name="T38" fmla="*/ 415 w 499"/>
                  <a:gd name="T39" fmla="*/ 166 h 288"/>
                  <a:gd name="T40" fmla="*/ 417 w 499"/>
                  <a:gd name="T41" fmla="*/ 150 h 288"/>
                  <a:gd name="T42" fmla="*/ 418 w 499"/>
                  <a:gd name="T43" fmla="*/ 122 h 288"/>
                  <a:gd name="T44" fmla="*/ 417 w 499"/>
                  <a:gd name="T45" fmla="*/ 135 h 288"/>
                  <a:gd name="T46" fmla="*/ 429 w 499"/>
                  <a:gd name="T47" fmla="*/ 134 h 288"/>
                  <a:gd name="T48" fmla="*/ 438 w 499"/>
                  <a:gd name="T49" fmla="*/ 119 h 288"/>
                  <a:gd name="T50" fmla="*/ 446 w 499"/>
                  <a:gd name="T51" fmla="*/ 100 h 288"/>
                  <a:gd name="T52" fmla="*/ 466 w 499"/>
                  <a:gd name="T53" fmla="*/ 92 h 288"/>
                  <a:gd name="T54" fmla="*/ 473 w 499"/>
                  <a:gd name="T55" fmla="*/ 76 h 288"/>
                  <a:gd name="T56" fmla="*/ 484 w 499"/>
                  <a:gd name="T57" fmla="*/ 69 h 288"/>
                  <a:gd name="T58" fmla="*/ 498 w 499"/>
                  <a:gd name="T59" fmla="*/ 54 h 288"/>
                  <a:gd name="T60" fmla="*/ 479 w 499"/>
                  <a:gd name="T61" fmla="*/ 28 h 288"/>
                  <a:gd name="T62" fmla="*/ 424 w 499"/>
                  <a:gd name="T63" fmla="*/ 60 h 288"/>
                  <a:gd name="T64" fmla="*/ 407 w 499"/>
                  <a:gd name="T65" fmla="*/ 77 h 288"/>
                  <a:gd name="T66" fmla="*/ 366 w 499"/>
                  <a:gd name="T67" fmla="*/ 99 h 288"/>
                  <a:gd name="T68" fmla="*/ 365 w 499"/>
                  <a:gd name="T69" fmla="*/ 84 h 288"/>
                  <a:gd name="T70" fmla="*/ 357 w 499"/>
                  <a:gd name="T71" fmla="*/ 57 h 288"/>
                  <a:gd name="T72" fmla="*/ 341 w 499"/>
                  <a:gd name="T73" fmla="*/ 50 h 288"/>
                  <a:gd name="T74" fmla="*/ 323 w 499"/>
                  <a:gd name="T75" fmla="*/ 95 h 288"/>
                  <a:gd name="T76" fmla="*/ 318 w 499"/>
                  <a:gd name="T77" fmla="*/ 61 h 288"/>
                  <a:gd name="T78" fmla="*/ 344 w 499"/>
                  <a:gd name="T79" fmla="*/ 43 h 288"/>
                  <a:gd name="T80" fmla="*/ 320 w 499"/>
                  <a:gd name="T81" fmla="*/ 29 h 288"/>
                  <a:gd name="T82" fmla="*/ 306 w 499"/>
                  <a:gd name="T83" fmla="*/ 30 h 288"/>
                  <a:gd name="T84" fmla="*/ 292 w 499"/>
                  <a:gd name="T85" fmla="*/ 24 h 288"/>
                  <a:gd name="T86" fmla="*/ 278 w 499"/>
                  <a:gd name="T87" fmla="*/ 9 h 288"/>
                  <a:gd name="T88" fmla="*/ 18 w 499"/>
                  <a:gd name="T89" fmla="*/ 6 h 288"/>
                  <a:gd name="T90" fmla="*/ 6 w 499"/>
                  <a:gd name="T91" fmla="*/ 29 h 288"/>
                  <a:gd name="T92" fmla="*/ 6 w 499"/>
                  <a:gd name="T93" fmla="*/ 61 h 288"/>
                  <a:gd name="T94" fmla="*/ 4 w 499"/>
                  <a:gd name="T95" fmla="*/ 111 h 288"/>
                  <a:gd name="T96" fmla="*/ 16 w 499"/>
                  <a:gd name="T97" fmla="*/ 138 h 288"/>
                  <a:gd name="T98" fmla="*/ 20 w 499"/>
                  <a:gd name="T99" fmla="*/ 146 h 288"/>
                  <a:gd name="T100" fmla="*/ 34 w 499"/>
                  <a:gd name="T101" fmla="*/ 170 h 288"/>
                  <a:gd name="T102" fmla="*/ 64 w 499"/>
                  <a:gd name="T103" fmla="*/ 200 h 288"/>
                  <a:gd name="T104" fmla="*/ 162 w 499"/>
                  <a:gd name="T105" fmla="*/ 218 h 288"/>
                  <a:gd name="T106" fmla="*/ 182 w 499"/>
                  <a:gd name="T107" fmla="*/ 243 h 288"/>
                  <a:gd name="T108" fmla="*/ 207 w 499"/>
                  <a:gd name="T109" fmla="*/ 243 h 288"/>
                  <a:gd name="T110" fmla="*/ 222 w 499"/>
                  <a:gd name="T111" fmla="*/ 275 h 288"/>
                  <a:gd name="T112" fmla="*/ 236 w 499"/>
                  <a:gd name="T113" fmla="*/ 275 h 288"/>
                  <a:gd name="T114" fmla="*/ 242 w 499"/>
                  <a:gd name="T115" fmla="*/ 253 h 288"/>
                  <a:gd name="T116" fmla="*/ 257 w 499"/>
                  <a:gd name="T117" fmla="*/ 236 h 288"/>
                  <a:gd name="T118" fmla="*/ 288 w 499"/>
                  <a:gd name="T119" fmla="*/ 242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99" h="288">
                    <a:moveTo>
                      <a:pt x="363" y="82"/>
                    </a:moveTo>
                    <a:cubicBezTo>
                      <a:pt x="367" y="81"/>
                      <a:pt x="363" y="87"/>
                      <a:pt x="362" y="87"/>
                    </a:cubicBezTo>
                    <a:cubicBezTo>
                      <a:pt x="360" y="88"/>
                      <a:pt x="362" y="82"/>
                      <a:pt x="363" y="82"/>
                    </a:cubicBezTo>
                    <a:close/>
                    <a:moveTo>
                      <a:pt x="22" y="9"/>
                    </a:moveTo>
                    <a:cubicBezTo>
                      <a:pt x="22" y="10"/>
                      <a:pt x="23" y="10"/>
                      <a:pt x="23" y="11"/>
                    </a:cubicBezTo>
                    <a:cubicBezTo>
                      <a:pt x="23" y="12"/>
                      <a:pt x="21" y="14"/>
                      <a:pt x="21" y="14"/>
                    </a:cubicBezTo>
                    <a:cubicBezTo>
                      <a:pt x="21" y="15"/>
                      <a:pt x="22" y="19"/>
                      <a:pt x="22" y="19"/>
                    </a:cubicBezTo>
                    <a:cubicBezTo>
                      <a:pt x="20" y="19"/>
                      <a:pt x="21" y="18"/>
                      <a:pt x="20" y="18"/>
                    </a:cubicBezTo>
                    <a:cubicBezTo>
                      <a:pt x="20" y="18"/>
                      <a:pt x="20" y="17"/>
                      <a:pt x="20" y="16"/>
                    </a:cubicBezTo>
                    <a:cubicBezTo>
                      <a:pt x="20" y="16"/>
                      <a:pt x="16" y="11"/>
                      <a:pt x="20" y="12"/>
                    </a:cubicBezTo>
                    <a:cubicBezTo>
                      <a:pt x="20" y="12"/>
                      <a:pt x="20" y="14"/>
                      <a:pt x="20" y="13"/>
                    </a:cubicBezTo>
                    <a:cubicBezTo>
                      <a:pt x="21" y="11"/>
                      <a:pt x="20" y="11"/>
                      <a:pt x="20" y="11"/>
                    </a:cubicBezTo>
                    <a:cubicBezTo>
                      <a:pt x="20" y="11"/>
                      <a:pt x="20" y="11"/>
                      <a:pt x="22" y="10"/>
                    </a:cubicBezTo>
                    <a:lnTo>
                      <a:pt x="22" y="9"/>
                    </a:lnTo>
                    <a:close/>
                    <a:moveTo>
                      <a:pt x="20" y="22"/>
                    </a:moveTo>
                    <a:cubicBezTo>
                      <a:pt x="19" y="22"/>
                      <a:pt x="20" y="23"/>
                      <a:pt x="20" y="23"/>
                    </a:cubicBezTo>
                    <a:cubicBezTo>
                      <a:pt x="20" y="24"/>
                      <a:pt x="19" y="24"/>
                      <a:pt x="18" y="25"/>
                    </a:cubicBezTo>
                    <a:cubicBezTo>
                      <a:pt x="17" y="25"/>
                      <a:pt x="17" y="26"/>
                      <a:pt x="17" y="27"/>
                    </a:cubicBezTo>
                    <a:cubicBezTo>
                      <a:pt x="16" y="26"/>
                      <a:pt x="15" y="26"/>
                      <a:pt x="16" y="25"/>
                    </a:cubicBezTo>
                    <a:cubicBezTo>
                      <a:pt x="17" y="24"/>
                      <a:pt x="18" y="23"/>
                      <a:pt x="20" y="22"/>
                    </a:cubicBezTo>
                    <a:close/>
                    <a:moveTo>
                      <a:pt x="446" y="57"/>
                    </a:moveTo>
                    <a:cubicBezTo>
                      <a:pt x="446" y="58"/>
                      <a:pt x="447" y="60"/>
                      <a:pt x="446" y="63"/>
                    </a:cubicBezTo>
                    <a:cubicBezTo>
                      <a:pt x="445" y="63"/>
                      <a:pt x="445" y="63"/>
                      <a:pt x="445" y="63"/>
                    </a:cubicBezTo>
                    <a:cubicBezTo>
                      <a:pt x="445" y="62"/>
                      <a:pt x="445" y="60"/>
                      <a:pt x="445" y="59"/>
                    </a:cubicBezTo>
                    <a:lnTo>
                      <a:pt x="446" y="57"/>
                    </a:lnTo>
                    <a:close/>
                    <a:moveTo>
                      <a:pt x="103" y="91"/>
                    </a:moveTo>
                    <a:cubicBezTo>
                      <a:pt x="105" y="96"/>
                      <a:pt x="104" y="95"/>
                      <a:pt x="109" y="93"/>
                    </a:cubicBezTo>
                    <a:cubicBezTo>
                      <a:pt x="108" y="95"/>
                      <a:pt x="108" y="95"/>
                      <a:pt x="109" y="96"/>
                    </a:cubicBezTo>
                    <a:cubicBezTo>
                      <a:pt x="109" y="96"/>
                      <a:pt x="109" y="97"/>
                      <a:pt x="110" y="97"/>
                    </a:cubicBezTo>
                    <a:cubicBezTo>
                      <a:pt x="111" y="97"/>
                      <a:pt x="109" y="100"/>
                      <a:pt x="109" y="100"/>
                    </a:cubicBezTo>
                    <a:cubicBezTo>
                      <a:pt x="109" y="100"/>
                      <a:pt x="107" y="101"/>
                      <a:pt x="107" y="101"/>
                    </a:cubicBezTo>
                    <a:cubicBezTo>
                      <a:pt x="105" y="99"/>
                      <a:pt x="101" y="95"/>
                      <a:pt x="101" y="92"/>
                    </a:cubicBezTo>
                    <a:lnTo>
                      <a:pt x="103" y="91"/>
                    </a:lnTo>
                    <a:close/>
                    <a:moveTo>
                      <a:pt x="459" y="102"/>
                    </a:moveTo>
                    <a:cubicBezTo>
                      <a:pt x="456" y="104"/>
                      <a:pt x="456" y="104"/>
                      <a:pt x="456" y="104"/>
                    </a:cubicBezTo>
                    <a:cubicBezTo>
                      <a:pt x="454" y="104"/>
                      <a:pt x="452" y="102"/>
                      <a:pt x="449" y="103"/>
                    </a:cubicBezTo>
                    <a:cubicBezTo>
                      <a:pt x="449" y="103"/>
                      <a:pt x="447" y="105"/>
                      <a:pt x="446" y="105"/>
                    </a:cubicBezTo>
                    <a:cubicBezTo>
                      <a:pt x="445" y="106"/>
                      <a:pt x="444" y="105"/>
                      <a:pt x="443" y="106"/>
                    </a:cubicBezTo>
                    <a:cubicBezTo>
                      <a:pt x="443" y="106"/>
                      <a:pt x="443" y="108"/>
                      <a:pt x="442" y="108"/>
                    </a:cubicBezTo>
                    <a:cubicBezTo>
                      <a:pt x="444" y="108"/>
                      <a:pt x="446" y="109"/>
                      <a:pt x="447" y="108"/>
                    </a:cubicBezTo>
                    <a:cubicBezTo>
                      <a:pt x="448" y="108"/>
                      <a:pt x="450" y="107"/>
                      <a:pt x="451" y="106"/>
                    </a:cubicBezTo>
                    <a:cubicBezTo>
                      <a:pt x="453" y="106"/>
                      <a:pt x="454" y="108"/>
                      <a:pt x="456" y="107"/>
                    </a:cubicBezTo>
                    <a:cubicBezTo>
                      <a:pt x="457" y="107"/>
                      <a:pt x="457" y="105"/>
                      <a:pt x="457" y="104"/>
                    </a:cubicBezTo>
                    <a:cubicBezTo>
                      <a:pt x="457" y="104"/>
                      <a:pt x="461" y="102"/>
                      <a:pt x="459" y="102"/>
                    </a:cubicBezTo>
                    <a:close/>
                    <a:moveTo>
                      <a:pt x="287" y="233"/>
                    </a:moveTo>
                    <a:cubicBezTo>
                      <a:pt x="288" y="233"/>
                      <a:pt x="288" y="235"/>
                      <a:pt x="287" y="235"/>
                    </a:cubicBezTo>
                    <a:cubicBezTo>
                      <a:pt x="287" y="235"/>
                      <a:pt x="286" y="232"/>
                      <a:pt x="287" y="233"/>
                    </a:cubicBezTo>
                    <a:close/>
                    <a:moveTo>
                      <a:pt x="299" y="239"/>
                    </a:moveTo>
                    <a:cubicBezTo>
                      <a:pt x="299" y="239"/>
                      <a:pt x="298" y="240"/>
                      <a:pt x="298" y="240"/>
                    </a:cubicBezTo>
                    <a:cubicBezTo>
                      <a:pt x="298" y="240"/>
                      <a:pt x="298" y="242"/>
                      <a:pt x="299" y="242"/>
                    </a:cubicBezTo>
                    <a:cubicBezTo>
                      <a:pt x="299" y="243"/>
                      <a:pt x="299" y="243"/>
                      <a:pt x="299" y="243"/>
                    </a:cubicBezTo>
                    <a:cubicBezTo>
                      <a:pt x="300" y="242"/>
                      <a:pt x="300" y="244"/>
                      <a:pt x="301" y="243"/>
                    </a:cubicBezTo>
                    <a:cubicBezTo>
                      <a:pt x="303" y="243"/>
                      <a:pt x="301" y="239"/>
                      <a:pt x="301" y="239"/>
                    </a:cubicBezTo>
                    <a:cubicBezTo>
                      <a:pt x="301" y="239"/>
                      <a:pt x="299" y="239"/>
                      <a:pt x="299" y="239"/>
                    </a:cubicBezTo>
                    <a:close/>
                    <a:moveTo>
                      <a:pt x="331" y="45"/>
                    </a:moveTo>
                    <a:cubicBezTo>
                      <a:pt x="331" y="45"/>
                      <a:pt x="331" y="47"/>
                      <a:pt x="331" y="47"/>
                    </a:cubicBezTo>
                    <a:cubicBezTo>
                      <a:pt x="334" y="46"/>
                      <a:pt x="332" y="45"/>
                      <a:pt x="332" y="45"/>
                    </a:cubicBezTo>
                    <a:cubicBezTo>
                      <a:pt x="331" y="45"/>
                      <a:pt x="333" y="44"/>
                      <a:pt x="331" y="45"/>
                    </a:cubicBezTo>
                    <a:close/>
                    <a:moveTo>
                      <a:pt x="475" y="91"/>
                    </a:moveTo>
                    <a:cubicBezTo>
                      <a:pt x="475" y="91"/>
                      <a:pt x="472" y="94"/>
                      <a:pt x="475" y="93"/>
                    </a:cubicBezTo>
                    <a:cubicBezTo>
                      <a:pt x="476" y="93"/>
                      <a:pt x="478" y="90"/>
                      <a:pt x="475" y="91"/>
                    </a:cubicBezTo>
                    <a:close/>
                    <a:moveTo>
                      <a:pt x="425" y="143"/>
                    </a:moveTo>
                    <a:cubicBezTo>
                      <a:pt x="425" y="143"/>
                      <a:pt x="425" y="145"/>
                      <a:pt x="425" y="146"/>
                    </a:cubicBezTo>
                    <a:cubicBezTo>
                      <a:pt x="426" y="146"/>
                      <a:pt x="426" y="146"/>
                      <a:pt x="426" y="146"/>
                    </a:cubicBezTo>
                    <a:cubicBezTo>
                      <a:pt x="426" y="145"/>
                      <a:pt x="425" y="142"/>
                      <a:pt x="425" y="143"/>
                    </a:cubicBezTo>
                    <a:close/>
                    <a:moveTo>
                      <a:pt x="415" y="180"/>
                    </a:moveTo>
                    <a:cubicBezTo>
                      <a:pt x="413" y="180"/>
                      <a:pt x="415" y="181"/>
                      <a:pt x="416" y="181"/>
                    </a:cubicBezTo>
                    <a:cubicBezTo>
                      <a:pt x="416" y="181"/>
                      <a:pt x="417" y="179"/>
                      <a:pt x="415" y="180"/>
                    </a:cubicBezTo>
                    <a:close/>
                    <a:moveTo>
                      <a:pt x="290" y="237"/>
                    </a:moveTo>
                    <a:cubicBezTo>
                      <a:pt x="290" y="238"/>
                      <a:pt x="290" y="238"/>
                      <a:pt x="290" y="238"/>
                    </a:cubicBezTo>
                    <a:cubicBezTo>
                      <a:pt x="287" y="239"/>
                      <a:pt x="289" y="237"/>
                      <a:pt x="290" y="237"/>
                    </a:cubicBezTo>
                    <a:close/>
                    <a:moveTo>
                      <a:pt x="288" y="242"/>
                    </a:moveTo>
                    <a:cubicBezTo>
                      <a:pt x="290" y="243"/>
                      <a:pt x="292" y="242"/>
                      <a:pt x="294" y="243"/>
                    </a:cubicBezTo>
                    <a:cubicBezTo>
                      <a:pt x="294" y="243"/>
                      <a:pt x="294" y="241"/>
                      <a:pt x="294" y="241"/>
                    </a:cubicBezTo>
                    <a:cubicBezTo>
                      <a:pt x="296" y="241"/>
                      <a:pt x="295" y="242"/>
                      <a:pt x="297" y="242"/>
                    </a:cubicBezTo>
                    <a:cubicBezTo>
                      <a:pt x="296" y="237"/>
                      <a:pt x="296" y="240"/>
                      <a:pt x="298" y="235"/>
                    </a:cubicBezTo>
                    <a:cubicBezTo>
                      <a:pt x="299" y="236"/>
                      <a:pt x="303" y="237"/>
                      <a:pt x="304" y="238"/>
                    </a:cubicBezTo>
                    <a:cubicBezTo>
                      <a:pt x="304" y="239"/>
                      <a:pt x="303" y="239"/>
                      <a:pt x="304" y="240"/>
                    </a:cubicBezTo>
                    <a:cubicBezTo>
                      <a:pt x="304" y="241"/>
                      <a:pt x="304" y="241"/>
                      <a:pt x="304" y="241"/>
                    </a:cubicBezTo>
                    <a:cubicBezTo>
                      <a:pt x="305" y="241"/>
                      <a:pt x="307" y="240"/>
                      <a:pt x="308" y="241"/>
                    </a:cubicBezTo>
                    <a:cubicBezTo>
                      <a:pt x="308" y="241"/>
                      <a:pt x="307" y="243"/>
                      <a:pt x="308" y="243"/>
                    </a:cubicBezTo>
                    <a:cubicBezTo>
                      <a:pt x="308" y="244"/>
                      <a:pt x="309" y="243"/>
                      <a:pt x="310" y="243"/>
                    </a:cubicBezTo>
                    <a:cubicBezTo>
                      <a:pt x="310" y="239"/>
                      <a:pt x="310" y="239"/>
                      <a:pt x="310" y="239"/>
                    </a:cubicBezTo>
                    <a:cubicBezTo>
                      <a:pt x="309" y="239"/>
                      <a:pt x="308" y="240"/>
                      <a:pt x="307" y="239"/>
                    </a:cubicBezTo>
                    <a:cubicBezTo>
                      <a:pt x="306" y="239"/>
                      <a:pt x="306" y="236"/>
                      <a:pt x="307" y="237"/>
                    </a:cubicBezTo>
                    <a:cubicBezTo>
                      <a:pt x="308" y="236"/>
                      <a:pt x="308" y="236"/>
                      <a:pt x="310" y="235"/>
                    </a:cubicBezTo>
                    <a:cubicBezTo>
                      <a:pt x="310" y="234"/>
                      <a:pt x="310" y="234"/>
                      <a:pt x="310" y="234"/>
                    </a:cubicBezTo>
                    <a:cubicBezTo>
                      <a:pt x="309" y="234"/>
                      <a:pt x="308" y="233"/>
                      <a:pt x="308" y="233"/>
                    </a:cubicBezTo>
                    <a:cubicBezTo>
                      <a:pt x="308" y="233"/>
                      <a:pt x="307" y="234"/>
                      <a:pt x="306" y="234"/>
                    </a:cubicBezTo>
                    <a:cubicBezTo>
                      <a:pt x="305" y="231"/>
                      <a:pt x="305" y="231"/>
                      <a:pt x="305" y="231"/>
                    </a:cubicBezTo>
                    <a:cubicBezTo>
                      <a:pt x="303" y="231"/>
                      <a:pt x="302" y="232"/>
                      <a:pt x="302" y="232"/>
                    </a:cubicBezTo>
                    <a:cubicBezTo>
                      <a:pt x="302" y="231"/>
                      <a:pt x="302" y="231"/>
                      <a:pt x="302" y="231"/>
                    </a:cubicBezTo>
                    <a:cubicBezTo>
                      <a:pt x="300" y="230"/>
                      <a:pt x="300" y="231"/>
                      <a:pt x="300" y="230"/>
                    </a:cubicBezTo>
                    <a:cubicBezTo>
                      <a:pt x="300" y="230"/>
                      <a:pt x="301" y="229"/>
                      <a:pt x="300" y="229"/>
                    </a:cubicBezTo>
                    <a:cubicBezTo>
                      <a:pt x="302" y="229"/>
                      <a:pt x="304" y="230"/>
                      <a:pt x="306" y="229"/>
                    </a:cubicBezTo>
                    <a:cubicBezTo>
                      <a:pt x="306" y="229"/>
                      <a:pt x="307" y="227"/>
                      <a:pt x="307" y="227"/>
                    </a:cubicBezTo>
                    <a:cubicBezTo>
                      <a:pt x="307" y="227"/>
                      <a:pt x="310" y="226"/>
                      <a:pt x="310" y="226"/>
                    </a:cubicBezTo>
                    <a:cubicBezTo>
                      <a:pt x="313" y="226"/>
                      <a:pt x="314" y="228"/>
                      <a:pt x="316" y="229"/>
                    </a:cubicBezTo>
                    <a:cubicBezTo>
                      <a:pt x="316" y="228"/>
                      <a:pt x="317" y="228"/>
                      <a:pt x="318" y="228"/>
                    </a:cubicBezTo>
                    <a:cubicBezTo>
                      <a:pt x="318" y="228"/>
                      <a:pt x="318" y="226"/>
                      <a:pt x="318" y="225"/>
                    </a:cubicBezTo>
                    <a:cubicBezTo>
                      <a:pt x="319" y="225"/>
                      <a:pt x="319" y="225"/>
                      <a:pt x="319" y="225"/>
                    </a:cubicBezTo>
                    <a:cubicBezTo>
                      <a:pt x="320" y="227"/>
                      <a:pt x="320" y="228"/>
                      <a:pt x="320" y="229"/>
                    </a:cubicBezTo>
                    <a:cubicBezTo>
                      <a:pt x="321" y="229"/>
                      <a:pt x="322" y="230"/>
                      <a:pt x="323" y="229"/>
                    </a:cubicBezTo>
                    <a:cubicBezTo>
                      <a:pt x="326" y="225"/>
                      <a:pt x="326" y="225"/>
                      <a:pt x="326" y="225"/>
                    </a:cubicBezTo>
                    <a:cubicBezTo>
                      <a:pt x="326" y="225"/>
                      <a:pt x="327" y="227"/>
                      <a:pt x="327" y="227"/>
                    </a:cubicBezTo>
                    <a:cubicBezTo>
                      <a:pt x="326" y="228"/>
                      <a:pt x="329" y="228"/>
                      <a:pt x="329" y="228"/>
                    </a:cubicBezTo>
                    <a:cubicBezTo>
                      <a:pt x="330" y="226"/>
                      <a:pt x="330" y="226"/>
                      <a:pt x="330" y="226"/>
                    </a:cubicBezTo>
                    <a:cubicBezTo>
                      <a:pt x="331" y="226"/>
                      <a:pt x="331" y="227"/>
                      <a:pt x="332" y="226"/>
                    </a:cubicBezTo>
                    <a:cubicBezTo>
                      <a:pt x="333" y="227"/>
                      <a:pt x="333" y="227"/>
                      <a:pt x="334" y="227"/>
                    </a:cubicBezTo>
                    <a:cubicBezTo>
                      <a:pt x="334" y="228"/>
                      <a:pt x="333" y="228"/>
                      <a:pt x="333" y="229"/>
                    </a:cubicBezTo>
                    <a:cubicBezTo>
                      <a:pt x="333" y="230"/>
                      <a:pt x="335" y="230"/>
                      <a:pt x="335" y="231"/>
                    </a:cubicBezTo>
                    <a:cubicBezTo>
                      <a:pt x="336" y="231"/>
                      <a:pt x="339" y="231"/>
                      <a:pt x="340" y="231"/>
                    </a:cubicBezTo>
                    <a:cubicBezTo>
                      <a:pt x="341" y="232"/>
                      <a:pt x="340" y="233"/>
                      <a:pt x="341" y="234"/>
                    </a:cubicBezTo>
                    <a:cubicBezTo>
                      <a:pt x="342" y="235"/>
                      <a:pt x="347" y="237"/>
                      <a:pt x="349" y="237"/>
                    </a:cubicBezTo>
                    <a:cubicBezTo>
                      <a:pt x="350" y="236"/>
                      <a:pt x="351" y="233"/>
                      <a:pt x="352" y="233"/>
                    </a:cubicBezTo>
                    <a:cubicBezTo>
                      <a:pt x="353" y="232"/>
                      <a:pt x="354" y="233"/>
                      <a:pt x="355" y="233"/>
                    </a:cubicBezTo>
                    <a:cubicBezTo>
                      <a:pt x="356" y="234"/>
                      <a:pt x="357" y="234"/>
                      <a:pt x="357" y="235"/>
                    </a:cubicBezTo>
                    <a:cubicBezTo>
                      <a:pt x="358" y="237"/>
                      <a:pt x="358" y="239"/>
                      <a:pt x="359" y="240"/>
                    </a:cubicBezTo>
                    <a:cubicBezTo>
                      <a:pt x="359" y="241"/>
                      <a:pt x="362" y="241"/>
                      <a:pt x="363" y="242"/>
                    </a:cubicBezTo>
                    <a:cubicBezTo>
                      <a:pt x="363" y="243"/>
                      <a:pt x="364" y="250"/>
                      <a:pt x="363" y="251"/>
                    </a:cubicBezTo>
                    <a:cubicBezTo>
                      <a:pt x="362" y="253"/>
                      <a:pt x="362" y="253"/>
                      <a:pt x="362" y="253"/>
                    </a:cubicBezTo>
                    <a:cubicBezTo>
                      <a:pt x="362" y="256"/>
                      <a:pt x="363" y="258"/>
                      <a:pt x="363" y="259"/>
                    </a:cubicBezTo>
                    <a:cubicBezTo>
                      <a:pt x="364" y="258"/>
                      <a:pt x="365" y="257"/>
                      <a:pt x="365" y="256"/>
                    </a:cubicBezTo>
                    <a:cubicBezTo>
                      <a:pt x="366" y="256"/>
                      <a:pt x="368" y="256"/>
                      <a:pt x="368" y="256"/>
                    </a:cubicBezTo>
                    <a:cubicBezTo>
                      <a:pt x="367" y="261"/>
                      <a:pt x="366" y="261"/>
                      <a:pt x="365" y="267"/>
                    </a:cubicBezTo>
                    <a:cubicBezTo>
                      <a:pt x="366" y="267"/>
                      <a:pt x="370" y="269"/>
                      <a:pt x="371" y="270"/>
                    </a:cubicBezTo>
                    <a:cubicBezTo>
                      <a:pt x="372" y="271"/>
                      <a:pt x="372" y="276"/>
                      <a:pt x="373" y="278"/>
                    </a:cubicBezTo>
                    <a:cubicBezTo>
                      <a:pt x="373" y="278"/>
                      <a:pt x="374" y="279"/>
                      <a:pt x="375" y="279"/>
                    </a:cubicBezTo>
                    <a:cubicBezTo>
                      <a:pt x="375" y="281"/>
                      <a:pt x="375" y="282"/>
                      <a:pt x="376" y="283"/>
                    </a:cubicBezTo>
                    <a:cubicBezTo>
                      <a:pt x="377" y="284"/>
                      <a:pt x="377" y="283"/>
                      <a:pt x="378" y="284"/>
                    </a:cubicBezTo>
                    <a:cubicBezTo>
                      <a:pt x="379" y="285"/>
                      <a:pt x="379" y="287"/>
                      <a:pt x="380" y="287"/>
                    </a:cubicBezTo>
                    <a:cubicBezTo>
                      <a:pt x="381" y="288"/>
                      <a:pt x="381" y="287"/>
                      <a:pt x="382" y="287"/>
                    </a:cubicBezTo>
                    <a:cubicBezTo>
                      <a:pt x="382" y="286"/>
                      <a:pt x="382" y="286"/>
                      <a:pt x="383" y="285"/>
                    </a:cubicBezTo>
                    <a:cubicBezTo>
                      <a:pt x="382" y="285"/>
                      <a:pt x="382" y="284"/>
                      <a:pt x="382" y="283"/>
                    </a:cubicBezTo>
                    <a:cubicBezTo>
                      <a:pt x="383" y="282"/>
                      <a:pt x="383" y="282"/>
                      <a:pt x="383" y="282"/>
                    </a:cubicBezTo>
                    <a:cubicBezTo>
                      <a:pt x="383" y="281"/>
                      <a:pt x="384" y="280"/>
                      <a:pt x="385" y="279"/>
                    </a:cubicBezTo>
                    <a:cubicBezTo>
                      <a:pt x="385" y="278"/>
                      <a:pt x="384" y="275"/>
                      <a:pt x="385" y="273"/>
                    </a:cubicBezTo>
                    <a:cubicBezTo>
                      <a:pt x="386" y="270"/>
                      <a:pt x="386" y="270"/>
                      <a:pt x="386" y="270"/>
                    </a:cubicBezTo>
                    <a:cubicBezTo>
                      <a:pt x="385" y="270"/>
                      <a:pt x="386" y="267"/>
                      <a:pt x="385" y="266"/>
                    </a:cubicBezTo>
                    <a:cubicBezTo>
                      <a:pt x="384" y="265"/>
                      <a:pt x="384" y="265"/>
                      <a:pt x="384" y="265"/>
                    </a:cubicBezTo>
                    <a:cubicBezTo>
                      <a:pt x="383" y="263"/>
                      <a:pt x="384" y="261"/>
                      <a:pt x="383" y="259"/>
                    </a:cubicBezTo>
                    <a:cubicBezTo>
                      <a:pt x="383" y="258"/>
                      <a:pt x="381" y="256"/>
                      <a:pt x="381" y="255"/>
                    </a:cubicBezTo>
                    <a:cubicBezTo>
                      <a:pt x="380" y="254"/>
                      <a:pt x="382" y="254"/>
                      <a:pt x="381" y="252"/>
                    </a:cubicBezTo>
                    <a:cubicBezTo>
                      <a:pt x="381" y="251"/>
                      <a:pt x="379" y="250"/>
                      <a:pt x="379" y="249"/>
                    </a:cubicBezTo>
                    <a:cubicBezTo>
                      <a:pt x="379" y="249"/>
                      <a:pt x="379" y="246"/>
                      <a:pt x="379" y="246"/>
                    </a:cubicBezTo>
                    <a:cubicBezTo>
                      <a:pt x="379" y="244"/>
                      <a:pt x="376" y="241"/>
                      <a:pt x="376" y="239"/>
                    </a:cubicBezTo>
                    <a:cubicBezTo>
                      <a:pt x="375" y="236"/>
                      <a:pt x="377" y="233"/>
                      <a:pt x="375" y="231"/>
                    </a:cubicBezTo>
                    <a:cubicBezTo>
                      <a:pt x="375" y="230"/>
                      <a:pt x="373" y="230"/>
                      <a:pt x="373" y="229"/>
                    </a:cubicBezTo>
                    <a:cubicBezTo>
                      <a:pt x="373" y="228"/>
                      <a:pt x="373" y="228"/>
                      <a:pt x="373" y="228"/>
                    </a:cubicBezTo>
                    <a:cubicBezTo>
                      <a:pt x="373" y="228"/>
                      <a:pt x="375" y="227"/>
                      <a:pt x="375" y="226"/>
                    </a:cubicBezTo>
                    <a:cubicBezTo>
                      <a:pt x="376" y="224"/>
                      <a:pt x="374" y="223"/>
                      <a:pt x="375" y="221"/>
                    </a:cubicBezTo>
                    <a:cubicBezTo>
                      <a:pt x="376" y="221"/>
                      <a:pt x="376" y="221"/>
                      <a:pt x="376" y="221"/>
                    </a:cubicBezTo>
                    <a:cubicBezTo>
                      <a:pt x="376" y="219"/>
                      <a:pt x="378" y="212"/>
                      <a:pt x="377" y="214"/>
                    </a:cubicBezTo>
                    <a:cubicBezTo>
                      <a:pt x="377" y="212"/>
                      <a:pt x="377" y="212"/>
                      <a:pt x="377" y="212"/>
                    </a:cubicBezTo>
                    <a:cubicBezTo>
                      <a:pt x="381" y="210"/>
                      <a:pt x="381" y="210"/>
                      <a:pt x="381" y="210"/>
                    </a:cubicBezTo>
                    <a:cubicBezTo>
                      <a:pt x="380" y="208"/>
                      <a:pt x="380" y="208"/>
                      <a:pt x="380" y="208"/>
                    </a:cubicBezTo>
                    <a:cubicBezTo>
                      <a:pt x="381" y="207"/>
                      <a:pt x="382" y="208"/>
                      <a:pt x="383" y="207"/>
                    </a:cubicBezTo>
                    <a:cubicBezTo>
                      <a:pt x="384" y="206"/>
                      <a:pt x="384" y="204"/>
                      <a:pt x="385" y="203"/>
                    </a:cubicBezTo>
                    <a:cubicBezTo>
                      <a:pt x="386" y="202"/>
                      <a:pt x="386" y="204"/>
                      <a:pt x="388" y="203"/>
                    </a:cubicBezTo>
                    <a:cubicBezTo>
                      <a:pt x="388" y="203"/>
                      <a:pt x="391" y="200"/>
                      <a:pt x="391" y="200"/>
                    </a:cubicBezTo>
                    <a:cubicBezTo>
                      <a:pt x="391" y="200"/>
                      <a:pt x="390" y="198"/>
                      <a:pt x="391" y="198"/>
                    </a:cubicBezTo>
                    <a:cubicBezTo>
                      <a:pt x="391" y="198"/>
                      <a:pt x="393" y="199"/>
                      <a:pt x="393" y="198"/>
                    </a:cubicBezTo>
                    <a:cubicBezTo>
                      <a:pt x="393" y="198"/>
                      <a:pt x="395" y="193"/>
                      <a:pt x="395" y="193"/>
                    </a:cubicBezTo>
                    <a:cubicBezTo>
                      <a:pt x="396" y="193"/>
                      <a:pt x="395" y="194"/>
                      <a:pt x="397" y="194"/>
                    </a:cubicBezTo>
                    <a:cubicBezTo>
                      <a:pt x="398" y="193"/>
                      <a:pt x="399" y="191"/>
                      <a:pt x="400" y="191"/>
                    </a:cubicBezTo>
                    <a:cubicBezTo>
                      <a:pt x="401" y="190"/>
                      <a:pt x="403" y="191"/>
                      <a:pt x="404" y="190"/>
                    </a:cubicBezTo>
                    <a:cubicBezTo>
                      <a:pt x="409" y="185"/>
                      <a:pt x="409" y="185"/>
                      <a:pt x="409" y="185"/>
                    </a:cubicBezTo>
                    <a:cubicBezTo>
                      <a:pt x="409" y="184"/>
                      <a:pt x="408" y="183"/>
                      <a:pt x="409" y="183"/>
                    </a:cubicBezTo>
                    <a:cubicBezTo>
                      <a:pt x="409" y="182"/>
                      <a:pt x="412" y="181"/>
                      <a:pt x="413" y="181"/>
                    </a:cubicBezTo>
                    <a:cubicBezTo>
                      <a:pt x="412" y="179"/>
                      <a:pt x="411" y="178"/>
                      <a:pt x="411" y="176"/>
                    </a:cubicBezTo>
                    <a:cubicBezTo>
                      <a:pt x="412" y="176"/>
                      <a:pt x="413" y="177"/>
                      <a:pt x="414" y="176"/>
                    </a:cubicBezTo>
                    <a:cubicBezTo>
                      <a:pt x="414" y="175"/>
                      <a:pt x="414" y="175"/>
                      <a:pt x="414" y="175"/>
                    </a:cubicBezTo>
                    <a:cubicBezTo>
                      <a:pt x="415" y="175"/>
                      <a:pt x="415" y="175"/>
                      <a:pt x="415" y="175"/>
                    </a:cubicBezTo>
                    <a:cubicBezTo>
                      <a:pt x="414" y="174"/>
                      <a:pt x="414" y="172"/>
                      <a:pt x="413" y="171"/>
                    </a:cubicBezTo>
                    <a:cubicBezTo>
                      <a:pt x="414" y="171"/>
                      <a:pt x="416" y="170"/>
                      <a:pt x="417" y="170"/>
                    </a:cubicBezTo>
                    <a:cubicBezTo>
                      <a:pt x="417" y="172"/>
                      <a:pt x="417" y="172"/>
                      <a:pt x="417" y="172"/>
                    </a:cubicBezTo>
                    <a:cubicBezTo>
                      <a:pt x="418" y="172"/>
                      <a:pt x="419" y="172"/>
                      <a:pt x="420" y="172"/>
                    </a:cubicBezTo>
                    <a:cubicBezTo>
                      <a:pt x="420" y="172"/>
                      <a:pt x="425" y="167"/>
                      <a:pt x="421" y="170"/>
                    </a:cubicBezTo>
                    <a:cubicBezTo>
                      <a:pt x="420" y="170"/>
                      <a:pt x="421" y="168"/>
                      <a:pt x="421" y="168"/>
                    </a:cubicBezTo>
                    <a:cubicBezTo>
                      <a:pt x="415" y="166"/>
                      <a:pt x="415" y="166"/>
                      <a:pt x="415" y="166"/>
                    </a:cubicBezTo>
                    <a:cubicBezTo>
                      <a:pt x="415" y="166"/>
                      <a:pt x="415" y="164"/>
                      <a:pt x="415" y="164"/>
                    </a:cubicBezTo>
                    <a:cubicBezTo>
                      <a:pt x="417" y="164"/>
                      <a:pt x="419" y="164"/>
                      <a:pt x="420" y="163"/>
                    </a:cubicBezTo>
                    <a:cubicBezTo>
                      <a:pt x="420" y="163"/>
                      <a:pt x="420" y="161"/>
                      <a:pt x="421" y="161"/>
                    </a:cubicBezTo>
                    <a:cubicBezTo>
                      <a:pt x="420" y="160"/>
                      <a:pt x="419" y="161"/>
                      <a:pt x="419" y="159"/>
                    </a:cubicBezTo>
                    <a:cubicBezTo>
                      <a:pt x="419" y="159"/>
                      <a:pt x="420" y="158"/>
                      <a:pt x="420" y="157"/>
                    </a:cubicBezTo>
                    <a:cubicBezTo>
                      <a:pt x="414" y="154"/>
                      <a:pt x="414" y="154"/>
                      <a:pt x="414" y="154"/>
                    </a:cubicBezTo>
                    <a:cubicBezTo>
                      <a:pt x="414" y="154"/>
                      <a:pt x="414" y="153"/>
                      <a:pt x="414" y="152"/>
                    </a:cubicBezTo>
                    <a:cubicBezTo>
                      <a:pt x="414" y="152"/>
                      <a:pt x="412" y="151"/>
                      <a:pt x="412" y="150"/>
                    </a:cubicBezTo>
                    <a:cubicBezTo>
                      <a:pt x="414" y="150"/>
                      <a:pt x="415" y="150"/>
                      <a:pt x="417" y="150"/>
                    </a:cubicBezTo>
                    <a:cubicBezTo>
                      <a:pt x="416" y="148"/>
                      <a:pt x="415" y="146"/>
                      <a:pt x="413" y="144"/>
                    </a:cubicBezTo>
                    <a:cubicBezTo>
                      <a:pt x="414" y="144"/>
                      <a:pt x="415" y="144"/>
                      <a:pt x="415" y="144"/>
                    </a:cubicBezTo>
                    <a:cubicBezTo>
                      <a:pt x="415" y="143"/>
                      <a:pt x="415" y="143"/>
                      <a:pt x="415" y="143"/>
                    </a:cubicBezTo>
                    <a:cubicBezTo>
                      <a:pt x="414" y="142"/>
                      <a:pt x="412" y="141"/>
                      <a:pt x="411" y="140"/>
                    </a:cubicBezTo>
                    <a:cubicBezTo>
                      <a:pt x="412" y="139"/>
                      <a:pt x="411" y="139"/>
                      <a:pt x="413" y="138"/>
                    </a:cubicBezTo>
                    <a:cubicBezTo>
                      <a:pt x="412" y="138"/>
                      <a:pt x="412" y="134"/>
                      <a:pt x="412" y="134"/>
                    </a:cubicBezTo>
                    <a:cubicBezTo>
                      <a:pt x="413" y="134"/>
                      <a:pt x="413" y="134"/>
                      <a:pt x="413" y="134"/>
                    </a:cubicBezTo>
                    <a:cubicBezTo>
                      <a:pt x="415" y="129"/>
                      <a:pt x="415" y="127"/>
                      <a:pt x="415" y="123"/>
                    </a:cubicBezTo>
                    <a:cubicBezTo>
                      <a:pt x="416" y="123"/>
                      <a:pt x="416" y="123"/>
                      <a:pt x="418" y="122"/>
                    </a:cubicBezTo>
                    <a:cubicBezTo>
                      <a:pt x="419" y="121"/>
                      <a:pt x="419" y="121"/>
                      <a:pt x="419" y="121"/>
                    </a:cubicBezTo>
                    <a:cubicBezTo>
                      <a:pt x="419" y="121"/>
                      <a:pt x="421" y="122"/>
                      <a:pt x="422" y="122"/>
                    </a:cubicBezTo>
                    <a:cubicBezTo>
                      <a:pt x="423" y="120"/>
                      <a:pt x="422" y="120"/>
                      <a:pt x="423" y="119"/>
                    </a:cubicBezTo>
                    <a:cubicBezTo>
                      <a:pt x="423" y="119"/>
                      <a:pt x="424" y="121"/>
                      <a:pt x="424" y="122"/>
                    </a:cubicBezTo>
                    <a:cubicBezTo>
                      <a:pt x="422" y="123"/>
                      <a:pt x="420" y="125"/>
                      <a:pt x="419" y="127"/>
                    </a:cubicBezTo>
                    <a:cubicBezTo>
                      <a:pt x="420" y="129"/>
                      <a:pt x="420" y="129"/>
                      <a:pt x="420" y="129"/>
                    </a:cubicBezTo>
                    <a:cubicBezTo>
                      <a:pt x="419" y="130"/>
                      <a:pt x="417" y="131"/>
                      <a:pt x="417" y="132"/>
                    </a:cubicBezTo>
                    <a:cubicBezTo>
                      <a:pt x="416" y="133"/>
                      <a:pt x="417" y="134"/>
                      <a:pt x="418" y="134"/>
                    </a:cubicBezTo>
                    <a:cubicBezTo>
                      <a:pt x="419" y="135"/>
                      <a:pt x="417" y="135"/>
                      <a:pt x="417" y="135"/>
                    </a:cubicBezTo>
                    <a:cubicBezTo>
                      <a:pt x="417" y="136"/>
                      <a:pt x="417" y="140"/>
                      <a:pt x="418" y="140"/>
                    </a:cubicBezTo>
                    <a:cubicBezTo>
                      <a:pt x="418" y="141"/>
                      <a:pt x="418" y="141"/>
                      <a:pt x="418" y="141"/>
                    </a:cubicBezTo>
                    <a:cubicBezTo>
                      <a:pt x="420" y="140"/>
                      <a:pt x="420" y="140"/>
                      <a:pt x="423" y="140"/>
                    </a:cubicBezTo>
                    <a:cubicBezTo>
                      <a:pt x="423" y="140"/>
                      <a:pt x="422" y="143"/>
                      <a:pt x="423" y="144"/>
                    </a:cubicBezTo>
                    <a:cubicBezTo>
                      <a:pt x="424" y="143"/>
                      <a:pt x="426" y="142"/>
                      <a:pt x="428" y="142"/>
                    </a:cubicBezTo>
                    <a:cubicBezTo>
                      <a:pt x="428" y="140"/>
                      <a:pt x="428" y="140"/>
                      <a:pt x="428" y="140"/>
                    </a:cubicBezTo>
                    <a:cubicBezTo>
                      <a:pt x="428" y="140"/>
                      <a:pt x="427" y="140"/>
                      <a:pt x="427" y="138"/>
                    </a:cubicBezTo>
                    <a:cubicBezTo>
                      <a:pt x="427" y="138"/>
                      <a:pt x="428" y="138"/>
                      <a:pt x="428" y="137"/>
                    </a:cubicBezTo>
                    <a:cubicBezTo>
                      <a:pt x="429" y="138"/>
                      <a:pt x="429" y="135"/>
                      <a:pt x="429" y="134"/>
                    </a:cubicBezTo>
                    <a:cubicBezTo>
                      <a:pt x="428" y="134"/>
                      <a:pt x="428" y="134"/>
                      <a:pt x="428" y="134"/>
                    </a:cubicBezTo>
                    <a:cubicBezTo>
                      <a:pt x="428" y="133"/>
                      <a:pt x="430" y="131"/>
                      <a:pt x="429" y="130"/>
                    </a:cubicBezTo>
                    <a:cubicBezTo>
                      <a:pt x="428" y="130"/>
                      <a:pt x="428" y="130"/>
                      <a:pt x="428" y="130"/>
                    </a:cubicBezTo>
                    <a:cubicBezTo>
                      <a:pt x="428" y="129"/>
                      <a:pt x="426" y="127"/>
                      <a:pt x="426" y="126"/>
                    </a:cubicBezTo>
                    <a:cubicBezTo>
                      <a:pt x="426" y="126"/>
                      <a:pt x="426" y="126"/>
                      <a:pt x="426" y="126"/>
                    </a:cubicBezTo>
                    <a:cubicBezTo>
                      <a:pt x="426" y="125"/>
                      <a:pt x="427" y="123"/>
                      <a:pt x="427" y="123"/>
                    </a:cubicBezTo>
                    <a:cubicBezTo>
                      <a:pt x="428" y="123"/>
                      <a:pt x="430" y="125"/>
                      <a:pt x="431" y="126"/>
                    </a:cubicBezTo>
                    <a:cubicBezTo>
                      <a:pt x="432" y="126"/>
                      <a:pt x="433" y="125"/>
                      <a:pt x="434" y="126"/>
                    </a:cubicBezTo>
                    <a:cubicBezTo>
                      <a:pt x="436" y="124"/>
                      <a:pt x="436" y="121"/>
                      <a:pt x="438" y="119"/>
                    </a:cubicBezTo>
                    <a:cubicBezTo>
                      <a:pt x="440" y="120"/>
                      <a:pt x="440" y="120"/>
                      <a:pt x="440" y="120"/>
                    </a:cubicBezTo>
                    <a:cubicBezTo>
                      <a:pt x="440" y="119"/>
                      <a:pt x="441" y="117"/>
                      <a:pt x="441" y="116"/>
                    </a:cubicBezTo>
                    <a:cubicBezTo>
                      <a:pt x="442" y="115"/>
                      <a:pt x="441" y="109"/>
                      <a:pt x="441" y="109"/>
                    </a:cubicBezTo>
                    <a:cubicBezTo>
                      <a:pt x="441" y="109"/>
                      <a:pt x="440" y="109"/>
                      <a:pt x="439" y="109"/>
                    </a:cubicBezTo>
                    <a:cubicBezTo>
                      <a:pt x="439" y="109"/>
                      <a:pt x="439" y="107"/>
                      <a:pt x="439" y="107"/>
                    </a:cubicBezTo>
                    <a:cubicBezTo>
                      <a:pt x="440" y="107"/>
                      <a:pt x="440" y="107"/>
                      <a:pt x="440" y="107"/>
                    </a:cubicBezTo>
                    <a:cubicBezTo>
                      <a:pt x="440" y="106"/>
                      <a:pt x="440" y="106"/>
                      <a:pt x="440" y="106"/>
                    </a:cubicBezTo>
                    <a:cubicBezTo>
                      <a:pt x="441" y="105"/>
                      <a:pt x="445" y="101"/>
                      <a:pt x="446" y="101"/>
                    </a:cubicBezTo>
                    <a:cubicBezTo>
                      <a:pt x="446" y="100"/>
                      <a:pt x="446" y="100"/>
                      <a:pt x="446" y="100"/>
                    </a:cubicBezTo>
                    <a:cubicBezTo>
                      <a:pt x="446" y="99"/>
                      <a:pt x="448" y="100"/>
                      <a:pt x="448" y="100"/>
                    </a:cubicBezTo>
                    <a:cubicBezTo>
                      <a:pt x="449" y="100"/>
                      <a:pt x="449" y="98"/>
                      <a:pt x="450" y="98"/>
                    </a:cubicBezTo>
                    <a:cubicBezTo>
                      <a:pt x="450" y="98"/>
                      <a:pt x="452" y="99"/>
                      <a:pt x="453" y="99"/>
                    </a:cubicBezTo>
                    <a:cubicBezTo>
                      <a:pt x="454" y="98"/>
                      <a:pt x="454" y="96"/>
                      <a:pt x="454" y="96"/>
                    </a:cubicBezTo>
                    <a:cubicBezTo>
                      <a:pt x="456" y="95"/>
                      <a:pt x="458" y="96"/>
                      <a:pt x="460" y="96"/>
                    </a:cubicBezTo>
                    <a:cubicBezTo>
                      <a:pt x="460" y="97"/>
                      <a:pt x="460" y="97"/>
                      <a:pt x="460" y="97"/>
                    </a:cubicBezTo>
                    <a:cubicBezTo>
                      <a:pt x="461" y="98"/>
                      <a:pt x="462" y="96"/>
                      <a:pt x="462" y="97"/>
                    </a:cubicBezTo>
                    <a:cubicBezTo>
                      <a:pt x="461" y="96"/>
                      <a:pt x="462" y="93"/>
                      <a:pt x="462" y="91"/>
                    </a:cubicBezTo>
                    <a:cubicBezTo>
                      <a:pt x="463" y="92"/>
                      <a:pt x="465" y="91"/>
                      <a:pt x="466" y="92"/>
                    </a:cubicBezTo>
                    <a:cubicBezTo>
                      <a:pt x="466" y="92"/>
                      <a:pt x="466" y="94"/>
                      <a:pt x="466" y="94"/>
                    </a:cubicBezTo>
                    <a:cubicBezTo>
                      <a:pt x="466" y="94"/>
                      <a:pt x="467" y="95"/>
                      <a:pt x="468" y="95"/>
                    </a:cubicBezTo>
                    <a:cubicBezTo>
                      <a:pt x="469" y="94"/>
                      <a:pt x="470" y="93"/>
                      <a:pt x="470" y="93"/>
                    </a:cubicBezTo>
                    <a:cubicBezTo>
                      <a:pt x="470" y="92"/>
                      <a:pt x="472" y="93"/>
                      <a:pt x="472" y="93"/>
                    </a:cubicBezTo>
                    <a:cubicBezTo>
                      <a:pt x="472" y="92"/>
                      <a:pt x="472" y="91"/>
                      <a:pt x="471" y="91"/>
                    </a:cubicBezTo>
                    <a:cubicBezTo>
                      <a:pt x="470" y="90"/>
                      <a:pt x="466" y="89"/>
                      <a:pt x="466" y="88"/>
                    </a:cubicBezTo>
                    <a:cubicBezTo>
                      <a:pt x="465" y="87"/>
                      <a:pt x="466" y="87"/>
                      <a:pt x="466" y="86"/>
                    </a:cubicBezTo>
                    <a:cubicBezTo>
                      <a:pt x="467" y="85"/>
                      <a:pt x="468" y="85"/>
                      <a:pt x="470" y="85"/>
                    </a:cubicBezTo>
                    <a:cubicBezTo>
                      <a:pt x="467" y="79"/>
                      <a:pt x="469" y="80"/>
                      <a:pt x="473" y="76"/>
                    </a:cubicBezTo>
                    <a:cubicBezTo>
                      <a:pt x="473" y="75"/>
                      <a:pt x="473" y="75"/>
                      <a:pt x="473" y="75"/>
                    </a:cubicBezTo>
                    <a:cubicBezTo>
                      <a:pt x="472" y="75"/>
                      <a:pt x="472" y="75"/>
                      <a:pt x="472" y="75"/>
                    </a:cubicBezTo>
                    <a:cubicBezTo>
                      <a:pt x="473" y="73"/>
                      <a:pt x="473" y="71"/>
                      <a:pt x="474" y="69"/>
                    </a:cubicBezTo>
                    <a:cubicBezTo>
                      <a:pt x="475" y="70"/>
                      <a:pt x="475" y="70"/>
                      <a:pt x="476" y="70"/>
                    </a:cubicBezTo>
                    <a:cubicBezTo>
                      <a:pt x="475" y="72"/>
                      <a:pt x="478" y="69"/>
                      <a:pt x="478" y="69"/>
                    </a:cubicBezTo>
                    <a:cubicBezTo>
                      <a:pt x="480" y="69"/>
                      <a:pt x="478" y="70"/>
                      <a:pt x="479" y="71"/>
                    </a:cubicBezTo>
                    <a:cubicBezTo>
                      <a:pt x="480" y="71"/>
                      <a:pt x="480" y="71"/>
                      <a:pt x="480" y="71"/>
                    </a:cubicBezTo>
                    <a:cubicBezTo>
                      <a:pt x="480" y="70"/>
                      <a:pt x="480" y="69"/>
                      <a:pt x="480" y="69"/>
                    </a:cubicBezTo>
                    <a:cubicBezTo>
                      <a:pt x="481" y="68"/>
                      <a:pt x="482" y="70"/>
                      <a:pt x="484" y="69"/>
                    </a:cubicBezTo>
                    <a:cubicBezTo>
                      <a:pt x="484" y="66"/>
                      <a:pt x="484" y="65"/>
                      <a:pt x="486" y="62"/>
                    </a:cubicBezTo>
                    <a:cubicBezTo>
                      <a:pt x="486" y="63"/>
                      <a:pt x="487" y="65"/>
                      <a:pt x="487" y="66"/>
                    </a:cubicBezTo>
                    <a:cubicBezTo>
                      <a:pt x="489" y="65"/>
                      <a:pt x="489" y="65"/>
                      <a:pt x="489" y="65"/>
                    </a:cubicBezTo>
                    <a:cubicBezTo>
                      <a:pt x="489" y="65"/>
                      <a:pt x="489" y="63"/>
                      <a:pt x="489" y="63"/>
                    </a:cubicBezTo>
                    <a:cubicBezTo>
                      <a:pt x="490" y="63"/>
                      <a:pt x="491" y="65"/>
                      <a:pt x="492" y="65"/>
                    </a:cubicBezTo>
                    <a:cubicBezTo>
                      <a:pt x="493" y="66"/>
                      <a:pt x="493" y="64"/>
                      <a:pt x="494" y="65"/>
                    </a:cubicBezTo>
                    <a:cubicBezTo>
                      <a:pt x="495" y="64"/>
                      <a:pt x="495" y="63"/>
                      <a:pt x="496" y="62"/>
                    </a:cubicBezTo>
                    <a:cubicBezTo>
                      <a:pt x="497" y="61"/>
                      <a:pt x="498" y="61"/>
                      <a:pt x="499" y="61"/>
                    </a:cubicBezTo>
                    <a:cubicBezTo>
                      <a:pt x="498" y="58"/>
                      <a:pt x="498" y="57"/>
                      <a:pt x="498" y="54"/>
                    </a:cubicBezTo>
                    <a:cubicBezTo>
                      <a:pt x="498" y="54"/>
                      <a:pt x="497" y="54"/>
                      <a:pt x="497" y="54"/>
                    </a:cubicBezTo>
                    <a:cubicBezTo>
                      <a:pt x="497" y="53"/>
                      <a:pt x="498" y="53"/>
                      <a:pt x="498" y="53"/>
                    </a:cubicBezTo>
                    <a:cubicBezTo>
                      <a:pt x="498" y="53"/>
                      <a:pt x="497" y="52"/>
                      <a:pt x="496" y="52"/>
                    </a:cubicBezTo>
                    <a:cubicBezTo>
                      <a:pt x="495" y="52"/>
                      <a:pt x="496" y="50"/>
                      <a:pt x="496" y="47"/>
                    </a:cubicBezTo>
                    <a:cubicBezTo>
                      <a:pt x="496" y="45"/>
                      <a:pt x="492" y="46"/>
                      <a:pt x="492" y="46"/>
                    </a:cubicBezTo>
                    <a:cubicBezTo>
                      <a:pt x="492" y="46"/>
                      <a:pt x="492" y="39"/>
                      <a:pt x="492" y="34"/>
                    </a:cubicBezTo>
                    <a:cubicBezTo>
                      <a:pt x="493" y="29"/>
                      <a:pt x="490" y="28"/>
                      <a:pt x="486" y="27"/>
                    </a:cubicBezTo>
                    <a:cubicBezTo>
                      <a:pt x="483" y="26"/>
                      <a:pt x="482" y="33"/>
                      <a:pt x="482" y="29"/>
                    </a:cubicBezTo>
                    <a:cubicBezTo>
                      <a:pt x="481" y="25"/>
                      <a:pt x="479" y="28"/>
                      <a:pt x="479" y="28"/>
                    </a:cubicBezTo>
                    <a:cubicBezTo>
                      <a:pt x="476" y="33"/>
                      <a:pt x="476" y="33"/>
                      <a:pt x="476" y="33"/>
                    </a:cubicBezTo>
                    <a:cubicBezTo>
                      <a:pt x="476" y="33"/>
                      <a:pt x="473" y="38"/>
                      <a:pt x="474" y="40"/>
                    </a:cubicBezTo>
                    <a:cubicBezTo>
                      <a:pt x="474" y="41"/>
                      <a:pt x="468" y="47"/>
                      <a:pt x="466" y="47"/>
                    </a:cubicBezTo>
                    <a:cubicBezTo>
                      <a:pt x="464" y="48"/>
                      <a:pt x="463" y="51"/>
                      <a:pt x="463" y="51"/>
                    </a:cubicBezTo>
                    <a:cubicBezTo>
                      <a:pt x="463" y="51"/>
                      <a:pt x="441" y="54"/>
                      <a:pt x="438" y="54"/>
                    </a:cubicBezTo>
                    <a:cubicBezTo>
                      <a:pt x="436" y="53"/>
                      <a:pt x="436" y="52"/>
                      <a:pt x="429" y="56"/>
                    </a:cubicBezTo>
                    <a:cubicBezTo>
                      <a:pt x="422" y="60"/>
                      <a:pt x="421" y="62"/>
                      <a:pt x="421" y="62"/>
                    </a:cubicBezTo>
                    <a:cubicBezTo>
                      <a:pt x="421" y="62"/>
                      <a:pt x="421" y="63"/>
                      <a:pt x="421" y="63"/>
                    </a:cubicBezTo>
                    <a:cubicBezTo>
                      <a:pt x="424" y="60"/>
                      <a:pt x="424" y="60"/>
                      <a:pt x="424" y="60"/>
                    </a:cubicBezTo>
                    <a:cubicBezTo>
                      <a:pt x="423" y="61"/>
                      <a:pt x="424" y="63"/>
                      <a:pt x="423" y="65"/>
                    </a:cubicBezTo>
                    <a:cubicBezTo>
                      <a:pt x="423" y="65"/>
                      <a:pt x="421" y="65"/>
                      <a:pt x="421" y="66"/>
                    </a:cubicBezTo>
                    <a:cubicBezTo>
                      <a:pt x="420" y="67"/>
                      <a:pt x="422" y="67"/>
                      <a:pt x="421" y="69"/>
                    </a:cubicBezTo>
                    <a:cubicBezTo>
                      <a:pt x="421" y="69"/>
                      <a:pt x="419" y="70"/>
                      <a:pt x="419" y="71"/>
                    </a:cubicBezTo>
                    <a:cubicBezTo>
                      <a:pt x="420" y="71"/>
                      <a:pt x="419" y="73"/>
                      <a:pt x="419" y="74"/>
                    </a:cubicBezTo>
                    <a:cubicBezTo>
                      <a:pt x="417" y="74"/>
                      <a:pt x="415" y="74"/>
                      <a:pt x="414" y="75"/>
                    </a:cubicBezTo>
                    <a:cubicBezTo>
                      <a:pt x="414" y="75"/>
                      <a:pt x="413" y="76"/>
                      <a:pt x="413" y="77"/>
                    </a:cubicBezTo>
                    <a:cubicBezTo>
                      <a:pt x="411" y="77"/>
                      <a:pt x="410" y="76"/>
                      <a:pt x="408" y="76"/>
                    </a:cubicBezTo>
                    <a:cubicBezTo>
                      <a:pt x="407" y="77"/>
                      <a:pt x="407" y="77"/>
                      <a:pt x="407" y="77"/>
                    </a:cubicBezTo>
                    <a:cubicBezTo>
                      <a:pt x="402" y="76"/>
                      <a:pt x="399" y="77"/>
                      <a:pt x="394" y="77"/>
                    </a:cubicBezTo>
                    <a:cubicBezTo>
                      <a:pt x="394" y="78"/>
                      <a:pt x="393" y="77"/>
                      <a:pt x="393" y="79"/>
                    </a:cubicBezTo>
                    <a:cubicBezTo>
                      <a:pt x="393" y="79"/>
                      <a:pt x="395" y="80"/>
                      <a:pt x="395" y="81"/>
                    </a:cubicBezTo>
                    <a:cubicBezTo>
                      <a:pt x="393" y="83"/>
                      <a:pt x="391" y="87"/>
                      <a:pt x="388" y="89"/>
                    </a:cubicBezTo>
                    <a:cubicBezTo>
                      <a:pt x="386" y="89"/>
                      <a:pt x="385" y="88"/>
                      <a:pt x="384" y="89"/>
                    </a:cubicBezTo>
                    <a:cubicBezTo>
                      <a:pt x="383" y="90"/>
                      <a:pt x="382" y="92"/>
                      <a:pt x="381" y="92"/>
                    </a:cubicBezTo>
                    <a:cubicBezTo>
                      <a:pt x="378" y="93"/>
                      <a:pt x="376" y="92"/>
                      <a:pt x="374" y="93"/>
                    </a:cubicBezTo>
                    <a:cubicBezTo>
                      <a:pt x="374" y="94"/>
                      <a:pt x="374" y="94"/>
                      <a:pt x="374" y="94"/>
                    </a:cubicBezTo>
                    <a:cubicBezTo>
                      <a:pt x="373" y="96"/>
                      <a:pt x="369" y="99"/>
                      <a:pt x="366" y="99"/>
                    </a:cubicBezTo>
                    <a:cubicBezTo>
                      <a:pt x="361" y="100"/>
                      <a:pt x="358" y="97"/>
                      <a:pt x="362" y="98"/>
                    </a:cubicBezTo>
                    <a:cubicBezTo>
                      <a:pt x="362" y="97"/>
                      <a:pt x="362" y="97"/>
                      <a:pt x="362" y="97"/>
                    </a:cubicBezTo>
                    <a:cubicBezTo>
                      <a:pt x="362" y="96"/>
                      <a:pt x="360" y="97"/>
                      <a:pt x="360" y="97"/>
                    </a:cubicBezTo>
                    <a:cubicBezTo>
                      <a:pt x="360" y="96"/>
                      <a:pt x="360" y="95"/>
                      <a:pt x="359" y="95"/>
                    </a:cubicBezTo>
                    <a:cubicBezTo>
                      <a:pt x="359" y="94"/>
                      <a:pt x="356" y="95"/>
                      <a:pt x="357" y="95"/>
                    </a:cubicBezTo>
                    <a:cubicBezTo>
                      <a:pt x="356" y="93"/>
                      <a:pt x="356" y="93"/>
                      <a:pt x="356" y="93"/>
                    </a:cubicBezTo>
                    <a:cubicBezTo>
                      <a:pt x="357" y="92"/>
                      <a:pt x="359" y="91"/>
                      <a:pt x="360" y="90"/>
                    </a:cubicBezTo>
                    <a:cubicBezTo>
                      <a:pt x="360" y="90"/>
                      <a:pt x="360" y="89"/>
                      <a:pt x="360" y="89"/>
                    </a:cubicBezTo>
                    <a:cubicBezTo>
                      <a:pt x="362" y="87"/>
                      <a:pt x="365" y="86"/>
                      <a:pt x="365" y="84"/>
                    </a:cubicBezTo>
                    <a:cubicBezTo>
                      <a:pt x="365" y="81"/>
                      <a:pt x="365" y="79"/>
                      <a:pt x="366" y="78"/>
                    </a:cubicBezTo>
                    <a:cubicBezTo>
                      <a:pt x="365" y="78"/>
                      <a:pt x="365" y="79"/>
                      <a:pt x="365" y="79"/>
                    </a:cubicBezTo>
                    <a:cubicBezTo>
                      <a:pt x="365" y="79"/>
                      <a:pt x="366" y="78"/>
                      <a:pt x="365" y="75"/>
                    </a:cubicBezTo>
                    <a:cubicBezTo>
                      <a:pt x="363" y="68"/>
                      <a:pt x="365" y="69"/>
                      <a:pt x="358" y="67"/>
                    </a:cubicBezTo>
                    <a:cubicBezTo>
                      <a:pt x="358" y="68"/>
                      <a:pt x="357" y="69"/>
                      <a:pt x="357" y="70"/>
                    </a:cubicBezTo>
                    <a:cubicBezTo>
                      <a:pt x="357" y="70"/>
                      <a:pt x="355" y="70"/>
                      <a:pt x="355" y="71"/>
                    </a:cubicBezTo>
                    <a:cubicBezTo>
                      <a:pt x="355" y="71"/>
                      <a:pt x="353" y="71"/>
                      <a:pt x="353" y="69"/>
                    </a:cubicBezTo>
                    <a:cubicBezTo>
                      <a:pt x="355" y="68"/>
                      <a:pt x="355" y="68"/>
                      <a:pt x="355" y="68"/>
                    </a:cubicBezTo>
                    <a:cubicBezTo>
                      <a:pt x="356" y="66"/>
                      <a:pt x="358" y="61"/>
                      <a:pt x="357" y="57"/>
                    </a:cubicBezTo>
                    <a:cubicBezTo>
                      <a:pt x="357" y="56"/>
                      <a:pt x="355" y="55"/>
                      <a:pt x="355" y="55"/>
                    </a:cubicBezTo>
                    <a:cubicBezTo>
                      <a:pt x="355" y="53"/>
                      <a:pt x="356" y="52"/>
                      <a:pt x="356" y="51"/>
                    </a:cubicBezTo>
                    <a:cubicBezTo>
                      <a:pt x="356" y="51"/>
                      <a:pt x="354" y="49"/>
                      <a:pt x="354" y="49"/>
                    </a:cubicBezTo>
                    <a:cubicBezTo>
                      <a:pt x="353" y="49"/>
                      <a:pt x="352" y="49"/>
                      <a:pt x="351" y="49"/>
                    </a:cubicBezTo>
                    <a:cubicBezTo>
                      <a:pt x="349" y="47"/>
                      <a:pt x="349" y="46"/>
                      <a:pt x="347" y="45"/>
                    </a:cubicBezTo>
                    <a:cubicBezTo>
                      <a:pt x="347" y="45"/>
                      <a:pt x="346" y="45"/>
                      <a:pt x="345" y="45"/>
                    </a:cubicBezTo>
                    <a:cubicBezTo>
                      <a:pt x="345" y="45"/>
                      <a:pt x="344" y="46"/>
                      <a:pt x="343" y="47"/>
                    </a:cubicBezTo>
                    <a:cubicBezTo>
                      <a:pt x="343" y="47"/>
                      <a:pt x="344" y="49"/>
                      <a:pt x="343" y="49"/>
                    </a:cubicBezTo>
                    <a:cubicBezTo>
                      <a:pt x="343" y="50"/>
                      <a:pt x="342" y="49"/>
                      <a:pt x="341" y="50"/>
                    </a:cubicBezTo>
                    <a:cubicBezTo>
                      <a:pt x="340" y="51"/>
                      <a:pt x="339" y="53"/>
                      <a:pt x="339" y="55"/>
                    </a:cubicBezTo>
                    <a:cubicBezTo>
                      <a:pt x="337" y="55"/>
                      <a:pt x="336" y="55"/>
                      <a:pt x="334" y="55"/>
                    </a:cubicBezTo>
                    <a:cubicBezTo>
                      <a:pt x="334" y="58"/>
                      <a:pt x="333" y="60"/>
                      <a:pt x="333" y="64"/>
                    </a:cubicBezTo>
                    <a:cubicBezTo>
                      <a:pt x="333" y="64"/>
                      <a:pt x="331" y="64"/>
                      <a:pt x="331" y="65"/>
                    </a:cubicBezTo>
                    <a:cubicBezTo>
                      <a:pt x="330" y="67"/>
                      <a:pt x="331" y="73"/>
                      <a:pt x="331" y="75"/>
                    </a:cubicBezTo>
                    <a:cubicBezTo>
                      <a:pt x="333" y="77"/>
                      <a:pt x="333" y="77"/>
                      <a:pt x="333" y="77"/>
                    </a:cubicBezTo>
                    <a:cubicBezTo>
                      <a:pt x="333" y="78"/>
                      <a:pt x="333" y="81"/>
                      <a:pt x="333" y="83"/>
                    </a:cubicBezTo>
                    <a:cubicBezTo>
                      <a:pt x="327" y="94"/>
                      <a:pt x="327" y="94"/>
                      <a:pt x="327" y="94"/>
                    </a:cubicBezTo>
                    <a:cubicBezTo>
                      <a:pt x="325" y="95"/>
                      <a:pt x="325" y="94"/>
                      <a:pt x="323" y="95"/>
                    </a:cubicBezTo>
                    <a:cubicBezTo>
                      <a:pt x="322" y="94"/>
                      <a:pt x="321" y="93"/>
                      <a:pt x="321" y="93"/>
                    </a:cubicBezTo>
                    <a:cubicBezTo>
                      <a:pt x="320" y="91"/>
                      <a:pt x="321" y="90"/>
                      <a:pt x="321" y="89"/>
                    </a:cubicBezTo>
                    <a:cubicBezTo>
                      <a:pt x="319" y="87"/>
                      <a:pt x="319" y="87"/>
                      <a:pt x="319" y="87"/>
                    </a:cubicBezTo>
                    <a:cubicBezTo>
                      <a:pt x="318" y="79"/>
                      <a:pt x="318" y="73"/>
                      <a:pt x="320" y="67"/>
                    </a:cubicBezTo>
                    <a:cubicBezTo>
                      <a:pt x="321" y="65"/>
                      <a:pt x="323" y="63"/>
                      <a:pt x="323" y="61"/>
                    </a:cubicBezTo>
                    <a:cubicBezTo>
                      <a:pt x="325" y="58"/>
                      <a:pt x="324" y="57"/>
                      <a:pt x="325" y="54"/>
                    </a:cubicBezTo>
                    <a:cubicBezTo>
                      <a:pt x="324" y="55"/>
                      <a:pt x="321" y="55"/>
                      <a:pt x="321" y="57"/>
                    </a:cubicBezTo>
                    <a:cubicBezTo>
                      <a:pt x="321" y="57"/>
                      <a:pt x="321" y="59"/>
                      <a:pt x="321" y="59"/>
                    </a:cubicBezTo>
                    <a:cubicBezTo>
                      <a:pt x="320" y="60"/>
                      <a:pt x="319" y="60"/>
                      <a:pt x="318" y="61"/>
                    </a:cubicBezTo>
                    <a:cubicBezTo>
                      <a:pt x="318" y="59"/>
                      <a:pt x="317" y="58"/>
                      <a:pt x="318" y="57"/>
                    </a:cubicBezTo>
                    <a:cubicBezTo>
                      <a:pt x="318" y="56"/>
                      <a:pt x="321" y="55"/>
                      <a:pt x="321" y="54"/>
                    </a:cubicBezTo>
                    <a:cubicBezTo>
                      <a:pt x="322" y="53"/>
                      <a:pt x="322" y="52"/>
                      <a:pt x="322" y="51"/>
                    </a:cubicBezTo>
                    <a:cubicBezTo>
                      <a:pt x="323" y="49"/>
                      <a:pt x="325" y="46"/>
                      <a:pt x="326" y="44"/>
                    </a:cubicBezTo>
                    <a:cubicBezTo>
                      <a:pt x="328" y="44"/>
                      <a:pt x="328" y="46"/>
                      <a:pt x="329" y="45"/>
                    </a:cubicBezTo>
                    <a:cubicBezTo>
                      <a:pt x="330" y="43"/>
                      <a:pt x="330" y="43"/>
                      <a:pt x="330" y="43"/>
                    </a:cubicBezTo>
                    <a:cubicBezTo>
                      <a:pt x="333" y="43"/>
                      <a:pt x="334" y="44"/>
                      <a:pt x="337" y="43"/>
                    </a:cubicBezTo>
                    <a:cubicBezTo>
                      <a:pt x="337" y="43"/>
                      <a:pt x="338" y="40"/>
                      <a:pt x="338" y="40"/>
                    </a:cubicBezTo>
                    <a:cubicBezTo>
                      <a:pt x="341" y="39"/>
                      <a:pt x="342" y="43"/>
                      <a:pt x="344" y="43"/>
                    </a:cubicBezTo>
                    <a:cubicBezTo>
                      <a:pt x="349" y="43"/>
                      <a:pt x="345" y="41"/>
                      <a:pt x="347" y="41"/>
                    </a:cubicBezTo>
                    <a:cubicBezTo>
                      <a:pt x="347" y="40"/>
                      <a:pt x="348" y="41"/>
                      <a:pt x="349" y="41"/>
                    </a:cubicBezTo>
                    <a:cubicBezTo>
                      <a:pt x="349" y="42"/>
                      <a:pt x="349" y="42"/>
                      <a:pt x="349" y="42"/>
                    </a:cubicBezTo>
                    <a:cubicBezTo>
                      <a:pt x="350" y="42"/>
                      <a:pt x="351" y="42"/>
                      <a:pt x="352" y="43"/>
                    </a:cubicBezTo>
                    <a:cubicBezTo>
                      <a:pt x="352" y="43"/>
                      <a:pt x="352" y="41"/>
                      <a:pt x="352" y="41"/>
                    </a:cubicBezTo>
                    <a:cubicBezTo>
                      <a:pt x="350" y="37"/>
                      <a:pt x="349" y="37"/>
                      <a:pt x="343" y="37"/>
                    </a:cubicBezTo>
                    <a:cubicBezTo>
                      <a:pt x="343" y="35"/>
                      <a:pt x="343" y="33"/>
                      <a:pt x="343" y="31"/>
                    </a:cubicBezTo>
                    <a:cubicBezTo>
                      <a:pt x="336" y="34"/>
                      <a:pt x="329" y="37"/>
                      <a:pt x="322" y="35"/>
                    </a:cubicBezTo>
                    <a:cubicBezTo>
                      <a:pt x="321" y="33"/>
                      <a:pt x="321" y="31"/>
                      <a:pt x="320" y="29"/>
                    </a:cubicBezTo>
                    <a:cubicBezTo>
                      <a:pt x="318" y="30"/>
                      <a:pt x="315" y="31"/>
                      <a:pt x="314" y="31"/>
                    </a:cubicBezTo>
                    <a:cubicBezTo>
                      <a:pt x="310" y="30"/>
                      <a:pt x="315" y="28"/>
                      <a:pt x="313" y="27"/>
                    </a:cubicBezTo>
                    <a:cubicBezTo>
                      <a:pt x="314" y="26"/>
                      <a:pt x="314" y="28"/>
                      <a:pt x="316" y="27"/>
                    </a:cubicBezTo>
                    <a:cubicBezTo>
                      <a:pt x="317" y="27"/>
                      <a:pt x="319" y="24"/>
                      <a:pt x="319" y="23"/>
                    </a:cubicBezTo>
                    <a:cubicBezTo>
                      <a:pt x="318" y="23"/>
                      <a:pt x="318" y="22"/>
                      <a:pt x="316" y="22"/>
                    </a:cubicBezTo>
                    <a:cubicBezTo>
                      <a:pt x="315" y="23"/>
                      <a:pt x="315" y="23"/>
                      <a:pt x="315" y="23"/>
                    </a:cubicBezTo>
                    <a:cubicBezTo>
                      <a:pt x="314" y="24"/>
                      <a:pt x="312" y="24"/>
                      <a:pt x="311" y="25"/>
                    </a:cubicBezTo>
                    <a:cubicBezTo>
                      <a:pt x="311" y="26"/>
                      <a:pt x="311" y="26"/>
                      <a:pt x="311" y="26"/>
                    </a:cubicBezTo>
                    <a:cubicBezTo>
                      <a:pt x="306" y="30"/>
                      <a:pt x="306" y="30"/>
                      <a:pt x="306" y="30"/>
                    </a:cubicBezTo>
                    <a:cubicBezTo>
                      <a:pt x="305" y="31"/>
                      <a:pt x="303" y="31"/>
                      <a:pt x="302" y="31"/>
                    </a:cubicBezTo>
                    <a:cubicBezTo>
                      <a:pt x="300" y="32"/>
                      <a:pt x="300" y="33"/>
                      <a:pt x="300" y="33"/>
                    </a:cubicBezTo>
                    <a:cubicBezTo>
                      <a:pt x="297" y="34"/>
                      <a:pt x="295" y="32"/>
                      <a:pt x="294" y="31"/>
                    </a:cubicBezTo>
                    <a:cubicBezTo>
                      <a:pt x="294" y="30"/>
                      <a:pt x="294" y="30"/>
                      <a:pt x="294" y="30"/>
                    </a:cubicBezTo>
                    <a:cubicBezTo>
                      <a:pt x="291" y="29"/>
                      <a:pt x="288" y="31"/>
                      <a:pt x="287" y="31"/>
                    </a:cubicBezTo>
                    <a:cubicBezTo>
                      <a:pt x="286" y="31"/>
                      <a:pt x="285" y="31"/>
                      <a:pt x="284" y="31"/>
                    </a:cubicBezTo>
                    <a:cubicBezTo>
                      <a:pt x="284" y="30"/>
                      <a:pt x="288" y="27"/>
                      <a:pt x="288" y="27"/>
                    </a:cubicBezTo>
                    <a:cubicBezTo>
                      <a:pt x="289" y="26"/>
                      <a:pt x="288" y="25"/>
                      <a:pt x="289" y="25"/>
                    </a:cubicBezTo>
                    <a:cubicBezTo>
                      <a:pt x="290" y="24"/>
                      <a:pt x="291" y="24"/>
                      <a:pt x="292" y="24"/>
                    </a:cubicBezTo>
                    <a:cubicBezTo>
                      <a:pt x="293" y="23"/>
                      <a:pt x="295" y="21"/>
                      <a:pt x="296" y="20"/>
                    </a:cubicBezTo>
                    <a:cubicBezTo>
                      <a:pt x="297" y="20"/>
                      <a:pt x="298" y="20"/>
                      <a:pt x="298" y="20"/>
                    </a:cubicBezTo>
                    <a:cubicBezTo>
                      <a:pt x="299" y="20"/>
                      <a:pt x="300" y="18"/>
                      <a:pt x="300" y="18"/>
                    </a:cubicBezTo>
                    <a:cubicBezTo>
                      <a:pt x="302" y="17"/>
                      <a:pt x="303" y="16"/>
                      <a:pt x="304" y="16"/>
                    </a:cubicBezTo>
                    <a:cubicBezTo>
                      <a:pt x="303" y="15"/>
                      <a:pt x="301" y="15"/>
                      <a:pt x="300" y="14"/>
                    </a:cubicBezTo>
                    <a:cubicBezTo>
                      <a:pt x="298" y="12"/>
                      <a:pt x="297" y="14"/>
                      <a:pt x="295" y="13"/>
                    </a:cubicBezTo>
                    <a:cubicBezTo>
                      <a:pt x="293" y="13"/>
                      <a:pt x="292" y="12"/>
                      <a:pt x="290" y="13"/>
                    </a:cubicBezTo>
                    <a:cubicBezTo>
                      <a:pt x="288" y="13"/>
                      <a:pt x="287" y="12"/>
                      <a:pt x="285" y="12"/>
                    </a:cubicBezTo>
                    <a:cubicBezTo>
                      <a:pt x="282" y="12"/>
                      <a:pt x="280" y="10"/>
                      <a:pt x="278" y="9"/>
                    </a:cubicBezTo>
                    <a:cubicBezTo>
                      <a:pt x="277" y="8"/>
                      <a:pt x="274" y="9"/>
                      <a:pt x="274" y="11"/>
                    </a:cubicBezTo>
                    <a:cubicBezTo>
                      <a:pt x="273" y="13"/>
                      <a:pt x="271" y="9"/>
                      <a:pt x="268" y="9"/>
                    </a:cubicBezTo>
                    <a:cubicBezTo>
                      <a:pt x="265" y="9"/>
                      <a:pt x="264" y="8"/>
                      <a:pt x="264" y="8"/>
                    </a:cubicBezTo>
                    <a:cubicBezTo>
                      <a:pt x="264" y="8"/>
                      <a:pt x="262" y="0"/>
                      <a:pt x="260" y="0"/>
                    </a:cubicBezTo>
                    <a:cubicBezTo>
                      <a:pt x="258" y="0"/>
                      <a:pt x="258" y="5"/>
                      <a:pt x="258" y="5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1" y="2"/>
                      <a:pt x="20" y="3"/>
                      <a:pt x="20" y="3"/>
                    </a:cubicBezTo>
                    <a:cubicBezTo>
                      <a:pt x="20" y="4"/>
                      <a:pt x="18" y="4"/>
                      <a:pt x="18" y="5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8" y="7"/>
                      <a:pt x="20" y="8"/>
                      <a:pt x="20" y="9"/>
                    </a:cubicBezTo>
                    <a:cubicBezTo>
                      <a:pt x="19" y="10"/>
                      <a:pt x="18" y="10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3" y="12"/>
                      <a:pt x="3" y="10"/>
                      <a:pt x="0" y="9"/>
                    </a:cubicBezTo>
                    <a:cubicBezTo>
                      <a:pt x="0" y="11"/>
                      <a:pt x="0" y="13"/>
                      <a:pt x="0" y="15"/>
                    </a:cubicBezTo>
                    <a:cubicBezTo>
                      <a:pt x="1" y="17"/>
                      <a:pt x="4" y="18"/>
                      <a:pt x="4" y="19"/>
                    </a:cubicBezTo>
                    <a:cubicBezTo>
                      <a:pt x="6" y="21"/>
                      <a:pt x="5" y="23"/>
                      <a:pt x="6" y="25"/>
                    </a:cubicBezTo>
                    <a:cubicBezTo>
                      <a:pt x="7" y="25"/>
                      <a:pt x="7" y="25"/>
                      <a:pt x="7" y="25"/>
                    </a:cubicBezTo>
                    <a:cubicBezTo>
                      <a:pt x="7" y="27"/>
                      <a:pt x="6" y="27"/>
                      <a:pt x="6" y="29"/>
                    </a:cubicBezTo>
                    <a:cubicBezTo>
                      <a:pt x="7" y="29"/>
                      <a:pt x="8" y="28"/>
                      <a:pt x="8" y="29"/>
                    </a:cubicBezTo>
                    <a:cubicBezTo>
                      <a:pt x="8" y="30"/>
                      <a:pt x="8" y="32"/>
                      <a:pt x="8" y="33"/>
                    </a:cubicBezTo>
                    <a:cubicBezTo>
                      <a:pt x="6" y="33"/>
                      <a:pt x="6" y="33"/>
                      <a:pt x="6" y="33"/>
                    </a:cubicBezTo>
                    <a:cubicBezTo>
                      <a:pt x="6" y="35"/>
                      <a:pt x="6" y="36"/>
                      <a:pt x="8" y="37"/>
                    </a:cubicBezTo>
                    <a:cubicBezTo>
                      <a:pt x="9" y="38"/>
                      <a:pt x="6" y="39"/>
                      <a:pt x="6" y="39"/>
                    </a:cubicBezTo>
                    <a:cubicBezTo>
                      <a:pt x="7" y="45"/>
                      <a:pt x="7" y="49"/>
                      <a:pt x="7" y="55"/>
                    </a:cubicBezTo>
                    <a:cubicBezTo>
                      <a:pt x="6" y="57"/>
                      <a:pt x="6" y="57"/>
                      <a:pt x="6" y="57"/>
                    </a:cubicBezTo>
                    <a:cubicBezTo>
                      <a:pt x="6" y="57"/>
                      <a:pt x="6" y="60"/>
                      <a:pt x="6" y="60"/>
                    </a:cubicBezTo>
                    <a:cubicBezTo>
                      <a:pt x="6" y="60"/>
                      <a:pt x="7" y="61"/>
                      <a:pt x="6" y="61"/>
                    </a:cubicBezTo>
                    <a:cubicBezTo>
                      <a:pt x="5" y="64"/>
                      <a:pt x="6" y="71"/>
                      <a:pt x="5" y="73"/>
                    </a:cubicBezTo>
                    <a:cubicBezTo>
                      <a:pt x="5" y="73"/>
                      <a:pt x="4" y="74"/>
                      <a:pt x="4" y="74"/>
                    </a:cubicBezTo>
                    <a:cubicBezTo>
                      <a:pt x="4" y="76"/>
                      <a:pt x="4" y="79"/>
                      <a:pt x="4" y="81"/>
                    </a:cubicBezTo>
                    <a:cubicBezTo>
                      <a:pt x="4" y="86"/>
                      <a:pt x="5" y="87"/>
                      <a:pt x="8" y="90"/>
                    </a:cubicBezTo>
                    <a:cubicBezTo>
                      <a:pt x="7" y="91"/>
                      <a:pt x="7" y="92"/>
                      <a:pt x="6" y="92"/>
                    </a:cubicBezTo>
                    <a:cubicBezTo>
                      <a:pt x="6" y="95"/>
                      <a:pt x="8" y="97"/>
                      <a:pt x="8" y="99"/>
                    </a:cubicBezTo>
                    <a:cubicBezTo>
                      <a:pt x="8" y="102"/>
                      <a:pt x="7" y="105"/>
                      <a:pt x="7" y="108"/>
                    </a:cubicBezTo>
                    <a:cubicBezTo>
                      <a:pt x="6" y="109"/>
                      <a:pt x="5" y="108"/>
                      <a:pt x="4" y="110"/>
                    </a:cubicBezTo>
                    <a:cubicBezTo>
                      <a:pt x="4" y="111"/>
                      <a:pt x="4" y="111"/>
                      <a:pt x="4" y="111"/>
                    </a:cubicBezTo>
                    <a:cubicBezTo>
                      <a:pt x="6" y="114"/>
                      <a:pt x="7" y="115"/>
                      <a:pt x="8" y="118"/>
                    </a:cubicBezTo>
                    <a:cubicBezTo>
                      <a:pt x="8" y="118"/>
                      <a:pt x="9" y="118"/>
                      <a:pt x="9" y="118"/>
                    </a:cubicBezTo>
                    <a:cubicBezTo>
                      <a:pt x="9" y="119"/>
                      <a:pt x="9" y="120"/>
                      <a:pt x="9" y="121"/>
                    </a:cubicBezTo>
                    <a:cubicBezTo>
                      <a:pt x="10" y="122"/>
                      <a:pt x="10" y="122"/>
                      <a:pt x="10" y="122"/>
                    </a:cubicBezTo>
                    <a:cubicBezTo>
                      <a:pt x="11" y="124"/>
                      <a:pt x="10" y="126"/>
                      <a:pt x="11" y="129"/>
                    </a:cubicBezTo>
                    <a:cubicBezTo>
                      <a:pt x="11" y="130"/>
                      <a:pt x="13" y="129"/>
                      <a:pt x="13" y="130"/>
                    </a:cubicBezTo>
                    <a:cubicBezTo>
                      <a:pt x="14" y="130"/>
                      <a:pt x="14" y="133"/>
                      <a:pt x="14" y="133"/>
                    </a:cubicBezTo>
                    <a:cubicBezTo>
                      <a:pt x="16" y="133"/>
                      <a:pt x="16" y="133"/>
                      <a:pt x="16" y="133"/>
                    </a:cubicBezTo>
                    <a:cubicBezTo>
                      <a:pt x="16" y="135"/>
                      <a:pt x="16" y="137"/>
                      <a:pt x="16" y="138"/>
                    </a:cubicBezTo>
                    <a:cubicBezTo>
                      <a:pt x="16" y="138"/>
                      <a:pt x="18" y="139"/>
                      <a:pt x="18" y="139"/>
                    </a:cubicBezTo>
                    <a:cubicBezTo>
                      <a:pt x="21" y="139"/>
                      <a:pt x="19" y="136"/>
                      <a:pt x="19" y="136"/>
                    </a:cubicBezTo>
                    <a:cubicBezTo>
                      <a:pt x="20" y="136"/>
                      <a:pt x="21" y="136"/>
                      <a:pt x="22" y="136"/>
                    </a:cubicBezTo>
                    <a:cubicBezTo>
                      <a:pt x="21" y="137"/>
                      <a:pt x="23" y="136"/>
                      <a:pt x="23" y="136"/>
                    </a:cubicBezTo>
                    <a:cubicBezTo>
                      <a:pt x="23" y="137"/>
                      <a:pt x="22" y="137"/>
                      <a:pt x="22" y="138"/>
                    </a:cubicBezTo>
                    <a:cubicBezTo>
                      <a:pt x="22" y="139"/>
                      <a:pt x="24" y="144"/>
                      <a:pt x="23" y="144"/>
                    </a:cubicBezTo>
                    <a:cubicBezTo>
                      <a:pt x="23" y="144"/>
                      <a:pt x="21" y="142"/>
                      <a:pt x="21" y="142"/>
                    </a:cubicBezTo>
                    <a:cubicBezTo>
                      <a:pt x="21" y="142"/>
                      <a:pt x="20" y="142"/>
                      <a:pt x="20" y="142"/>
                    </a:cubicBezTo>
                    <a:cubicBezTo>
                      <a:pt x="20" y="143"/>
                      <a:pt x="19" y="145"/>
                      <a:pt x="20" y="146"/>
                    </a:cubicBezTo>
                    <a:cubicBezTo>
                      <a:pt x="20" y="147"/>
                      <a:pt x="25" y="148"/>
                      <a:pt x="26" y="149"/>
                    </a:cubicBezTo>
                    <a:cubicBezTo>
                      <a:pt x="27" y="152"/>
                      <a:pt x="27" y="152"/>
                      <a:pt x="27" y="152"/>
                    </a:cubicBezTo>
                    <a:cubicBezTo>
                      <a:pt x="26" y="152"/>
                      <a:pt x="25" y="152"/>
                      <a:pt x="24" y="152"/>
                    </a:cubicBezTo>
                    <a:cubicBezTo>
                      <a:pt x="25" y="156"/>
                      <a:pt x="23" y="153"/>
                      <a:pt x="26" y="157"/>
                    </a:cubicBezTo>
                    <a:cubicBezTo>
                      <a:pt x="26" y="158"/>
                      <a:pt x="26" y="159"/>
                      <a:pt x="27" y="160"/>
                    </a:cubicBezTo>
                    <a:cubicBezTo>
                      <a:pt x="28" y="161"/>
                      <a:pt x="28" y="161"/>
                      <a:pt x="28" y="161"/>
                    </a:cubicBezTo>
                    <a:cubicBezTo>
                      <a:pt x="29" y="163"/>
                      <a:pt x="29" y="165"/>
                      <a:pt x="30" y="166"/>
                    </a:cubicBezTo>
                    <a:cubicBezTo>
                      <a:pt x="30" y="166"/>
                      <a:pt x="31" y="166"/>
                      <a:pt x="32" y="166"/>
                    </a:cubicBezTo>
                    <a:cubicBezTo>
                      <a:pt x="33" y="167"/>
                      <a:pt x="34" y="169"/>
                      <a:pt x="34" y="170"/>
                    </a:cubicBezTo>
                    <a:cubicBezTo>
                      <a:pt x="33" y="170"/>
                      <a:pt x="34" y="172"/>
                      <a:pt x="34" y="172"/>
                    </a:cubicBezTo>
                    <a:cubicBezTo>
                      <a:pt x="35" y="173"/>
                      <a:pt x="35" y="173"/>
                      <a:pt x="36" y="173"/>
                    </a:cubicBezTo>
                    <a:cubicBezTo>
                      <a:pt x="37" y="175"/>
                      <a:pt x="37" y="177"/>
                      <a:pt x="36" y="180"/>
                    </a:cubicBezTo>
                    <a:cubicBezTo>
                      <a:pt x="42" y="180"/>
                      <a:pt x="46" y="183"/>
                      <a:pt x="52" y="184"/>
                    </a:cubicBezTo>
                    <a:cubicBezTo>
                      <a:pt x="52" y="186"/>
                      <a:pt x="52" y="187"/>
                      <a:pt x="53" y="188"/>
                    </a:cubicBezTo>
                    <a:cubicBezTo>
                      <a:pt x="54" y="188"/>
                      <a:pt x="55" y="188"/>
                      <a:pt x="56" y="187"/>
                    </a:cubicBezTo>
                    <a:cubicBezTo>
                      <a:pt x="58" y="189"/>
                      <a:pt x="59" y="192"/>
                      <a:pt x="61" y="194"/>
                    </a:cubicBezTo>
                    <a:cubicBezTo>
                      <a:pt x="62" y="194"/>
                      <a:pt x="64" y="194"/>
                      <a:pt x="64" y="196"/>
                    </a:cubicBezTo>
                    <a:cubicBezTo>
                      <a:pt x="65" y="197"/>
                      <a:pt x="64" y="198"/>
                      <a:pt x="64" y="200"/>
                    </a:cubicBezTo>
                    <a:cubicBezTo>
                      <a:pt x="66" y="201"/>
                      <a:pt x="66" y="201"/>
                      <a:pt x="66" y="201"/>
                    </a:cubicBezTo>
                    <a:cubicBezTo>
                      <a:pt x="66" y="202"/>
                      <a:pt x="66" y="203"/>
                      <a:pt x="66" y="203"/>
                    </a:cubicBezTo>
                    <a:cubicBezTo>
                      <a:pt x="90" y="202"/>
                      <a:pt x="90" y="202"/>
                      <a:pt x="90" y="202"/>
                    </a:cubicBezTo>
                    <a:cubicBezTo>
                      <a:pt x="90" y="205"/>
                      <a:pt x="90" y="205"/>
                      <a:pt x="90" y="205"/>
                    </a:cubicBezTo>
                    <a:cubicBezTo>
                      <a:pt x="113" y="217"/>
                      <a:pt x="113" y="217"/>
                      <a:pt x="113" y="217"/>
                    </a:cubicBezTo>
                    <a:cubicBezTo>
                      <a:pt x="141" y="218"/>
                      <a:pt x="141" y="218"/>
                      <a:pt x="141" y="218"/>
                    </a:cubicBezTo>
                    <a:cubicBezTo>
                      <a:pt x="141" y="213"/>
                      <a:pt x="141" y="213"/>
                      <a:pt x="141" y="213"/>
                    </a:cubicBezTo>
                    <a:cubicBezTo>
                      <a:pt x="159" y="213"/>
                      <a:pt x="159" y="213"/>
                      <a:pt x="159" y="213"/>
                    </a:cubicBezTo>
                    <a:cubicBezTo>
                      <a:pt x="162" y="218"/>
                      <a:pt x="162" y="218"/>
                      <a:pt x="162" y="218"/>
                    </a:cubicBezTo>
                    <a:cubicBezTo>
                      <a:pt x="166" y="220"/>
                      <a:pt x="166" y="220"/>
                      <a:pt x="166" y="220"/>
                    </a:cubicBezTo>
                    <a:cubicBezTo>
                      <a:pt x="167" y="222"/>
                      <a:pt x="167" y="222"/>
                      <a:pt x="167" y="222"/>
                    </a:cubicBezTo>
                    <a:cubicBezTo>
                      <a:pt x="169" y="224"/>
                      <a:pt x="169" y="224"/>
                      <a:pt x="169" y="224"/>
                    </a:cubicBezTo>
                    <a:cubicBezTo>
                      <a:pt x="173" y="228"/>
                      <a:pt x="173" y="228"/>
                      <a:pt x="173" y="228"/>
                    </a:cubicBezTo>
                    <a:cubicBezTo>
                      <a:pt x="174" y="232"/>
                      <a:pt x="174" y="232"/>
                      <a:pt x="174" y="232"/>
                    </a:cubicBezTo>
                    <a:cubicBezTo>
                      <a:pt x="175" y="234"/>
                      <a:pt x="175" y="234"/>
                      <a:pt x="175" y="234"/>
                    </a:cubicBezTo>
                    <a:cubicBezTo>
                      <a:pt x="177" y="238"/>
                      <a:pt x="177" y="238"/>
                      <a:pt x="177" y="238"/>
                    </a:cubicBezTo>
                    <a:cubicBezTo>
                      <a:pt x="179" y="241"/>
                      <a:pt x="179" y="241"/>
                      <a:pt x="179" y="241"/>
                    </a:cubicBezTo>
                    <a:cubicBezTo>
                      <a:pt x="182" y="243"/>
                      <a:pt x="182" y="243"/>
                      <a:pt x="182" y="243"/>
                    </a:cubicBezTo>
                    <a:cubicBezTo>
                      <a:pt x="185" y="243"/>
                      <a:pt x="185" y="243"/>
                      <a:pt x="185" y="243"/>
                    </a:cubicBezTo>
                    <a:cubicBezTo>
                      <a:pt x="188" y="243"/>
                      <a:pt x="188" y="243"/>
                      <a:pt x="188" y="243"/>
                    </a:cubicBezTo>
                    <a:cubicBezTo>
                      <a:pt x="190" y="241"/>
                      <a:pt x="190" y="241"/>
                      <a:pt x="190" y="241"/>
                    </a:cubicBezTo>
                    <a:cubicBezTo>
                      <a:pt x="193" y="237"/>
                      <a:pt x="193" y="237"/>
                      <a:pt x="193" y="237"/>
                    </a:cubicBezTo>
                    <a:cubicBezTo>
                      <a:pt x="196" y="236"/>
                      <a:pt x="196" y="236"/>
                      <a:pt x="196" y="236"/>
                    </a:cubicBezTo>
                    <a:cubicBezTo>
                      <a:pt x="199" y="236"/>
                      <a:pt x="199" y="236"/>
                      <a:pt x="199" y="236"/>
                    </a:cubicBezTo>
                    <a:cubicBezTo>
                      <a:pt x="202" y="238"/>
                      <a:pt x="202" y="238"/>
                      <a:pt x="202" y="238"/>
                    </a:cubicBezTo>
                    <a:cubicBezTo>
                      <a:pt x="205" y="240"/>
                      <a:pt x="205" y="240"/>
                      <a:pt x="205" y="240"/>
                    </a:cubicBezTo>
                    <a:cubicBezTo>
                      <a:pt x="207" y="243"/>
                      <a:pt x="207" y="243"/>
                      <a:pt x="207" y="243"/>
                    </a:cubicBezTo>
                    <a:cubicBezTo>
                      <a:pt x="208" y="246"/>
                      <a:pt x="208" y="246"/>
                      <a:pt x="208" y="246"/>
                    </a:cubicBezTo>
                    <a:cubicBezTo>
                      <a:pt x="209" y="248"/>
                      <a:pt x="209" y="248"/>
                      <a:pt x="209" y="248"/>
                    </a:cubicBezTo>
                    <a:cubicBezTo>
                      <a:pt x="211" y="252"/>
                      <a:pt x="211" y="252"/>
                      <a:pt x="211" y="252"/>
                    </a:cubicBezTo>
                    <a:cubicBezTo>
                      <a:pt x="213" y="256"/>
                      <a:pt x="213" y="256"/>
                      <a:pt x="213" y="256"/>
                    </a:cubicBezTo>
                    <a:cubicBezTo>
                      <a:pt x="215" y="260"/>
                      <a:pt x="215" y="260"/>
                      <a:pt x="215" y="260"/>
                    </a:cubicBezTo>
                    <a:cubicBezTo>
                      <a:pt x="218" y="262"/>
                      <a:pt x="218" y="262"/>
                      <a:pt x="218" y="262"/>
                    </a:cubicBezTo>
                    <a:cubicBezTo>
                      <a:pt x="219" y="265"/>
                      <a:pt x="219" y="265"/>
                      <a:pt x="219" y="265"/>
                    </a:cubicBezTo>
                    <a:cubicBezTo>
                      <a:pt x="221" y="271"/>
                      <a:pt x="221" y="271"/>
                      <a:pt x="221" y="271"/>
                    </a:cubicBezTo>
                    <a:cubicBezTo>
                      <a:pt x="222" y="275"/>
                      <a:pt x="222" y="275"/>
                      <a:pt x="222" y="275"/>
                    </a:cubicBezTo>
                    <a:cubicBezTo>
                      <a:pt x="224" y="276"/>
                      <a:pt x="224" y="276"/>
                      <a:pt x="224" y="276"/>
                    </a:cubicBezTo>
                    <a:cubicBezTo>
                      <a:pt x="228" y="278"/>
                      <a:pt x="228" y="278"/>
                      <a:pt x="228" y="278"/>
                    </a:cubicBezTo>
                    <a:cubicBezTo>
                      <a:pt x="232" y="278"/>
                      <a:pt x="232" y="278"/>
                      <a:pt x="232" y="278"/>
                    </a:cubicBezTo>
                    <a:cubicBezTo>
                      <a:pt x="234" y="281"/>
                      <a:pt x="234" y="281"/>
                      <a:pt x="234" y="281"/>
                    </a:cubicBezTo>
                    <a:cubicBezTo>
                      <a:pt x="238" y="281"/>
                      <a:pt x="238" y="281"/>
                      <a:pt x="238" y="281"/>
                    </a:cubicBezTo>
                    <a:cubicBezTo>
                      <a:pt x="237" y="280"/>
                      <a:pt x="237" y="280"/>
                      <a:pt x="237" y="280"/>
                    </a:cubicBezTo>
                    <a:cubicBezTo>
                      <a:pt x="237" y="280"/>
                      <a:pt x="236" y="278"/>
                      <a:pt x="237" y="277"/>
                    </a:cubicBezTo>
                    <a:cubicBezTo>
                      <a:pt x="237" y="278"/>
                      <a:pt x="237" y="276"/>
                      <a:pt x="237" y="275"/>
                    </a:cubicBezTo>
                    <a:cubicBezTo>
                      <a:pt x="236" y="275"/>
                      <a:pt x="236" y="275"/>
                      <a:pt x="236" y="275"/>
                    </a:cubicBezTo>
                    <a:cubicBezTo>
                      <a:pt x="235" y="274"/>
                      <a:pt x="236" y="274"/>
                      <a:pt x="235" y="273"/>
                    </a:cubicBezTo>
                    <a:cubicBezTo>
                      <a:pt x="234" y="273"/>
                      <a:pt x="234" y="273"/>
                      <a:pt x="234" y="273"/>
                    </a:cubicBezTo>
                    <a:cubicBezTo>
                      <a:pt x="233" y="269"/>
                      <a:pt x="233" y="266"/>
                      <a:pt x="234" y="263"/>
                    </a:cubicBezTo>
                    <a:cubicBezTo>
                      <a:pt x="232" y="262"/>
                      <a:pt x="233" y="263"/>
                      <a:pt x="232" y="261"/>
                    </a:cubicBezTo>
                    <a:cubicBezTo>
                      <a:pt x="234" y="261"/>
                      <a:pt x="234" y="261"/>
                      <a:pt x="235" y="261"/>
                    </a:cubicBezTo>
                    <a:cubicBezTo>
                      <a:pt x="235" y="261"/>
                      <a:pt x="235" y="256"/>
                      <a:pt x="236" y="255"/>
                    </a:cubicBezTo>
                    <a:cubicBezTo>
                      <a:pt x="236" y="255"/>
                      <a:pt x="238" y="255"/>
                      <a:pt x="238" y="255"/>
                    </a:cubicBezTo>
                    <a:cubicBezTo>
                      <a:pt x="238" y="255"/>
                      <a:pt x="239" y="253"/>
                      <a:pt x="239" y="253"/>
                    </a:cubicBezTo>
                    <a:cubicBezTo>
                      <a:pt x="240" y="252"/>
                      <a:pt x="241" y="253"/>
                      <a:pt x="242" y="253"/>
                    </a:cubicBezTo>
                    <a:cubicBezTo>
                      <a:pt x="246" y="250"/>
                      <a:pt x="244" y="249"/>
                      <a:pt x="244" y="248"/>
                    </a:cubicBezTo>
                    <a:cubicBezTo>
                      <a:pt x="245" y="248"/>
                      <a:pt x="246" y="248"/>
                      <a:pt x="246" y="248"/>
                    </a:cubicBezTo>
                    <a:cubicBezTo>
                      <a:pt x="247" y="246"/>
                      <a:pt x="247" y="246"/>
                      <a:pt x="247" y="246"/>
                    </a:cubicBezTo>
                    <a:cubicBezTo>
                      <a:pt x="249" y="246"/>
                      <a:pt x="249" y="246"/>
                      <a:pt x="251" y="247"/>
                    </a:cubicBezTo>
                    <a:cubicBezTo>
                      <a:pt x="251" y="246"/>
                      <a:pt x="253" y="244"/>
                      <a:pt x="253" y="244"/>
                    </a:cubicBezTo>
                    <a:cubicBezTo>
                      <a:pt x="254" y="244"/>
                      <a:pt x="253" y="246"/>
                      <a:pt x="254" y="245"/>
                    </a:cubicBezTo>
                    <a:cubicBezTo>
                      <a:pt x="255" y="244"/>
                      <a:pt x="254" y="242"/>
                      <a:pt x="254" y="241"/>
                    </a:cubicBezTo>
                    <a:cubicBezTo>
                      <a:pt x="255" y="241"/>
                      <a:pt x="257" y="241"/>
                      <a:pt x="257" y="240"/>
                    </a:cubicBezTo>
                    <a:cubicBezTo>
                      <a:pt x="257" y="239"/>
                      <a:pt x="257" y="237"/>
                      <a:pt x="257" y="236"/>
                    </a:cubicBezTo>
                    <a:cubicBezTo>
                      <a:pt x="262" y="239"/>
                      <a:pt x="262" y="237"/>
                      <a:pt x="267" y="235"/>
                    </a:cubicBezTo>
                    <a:cubicBezTo>
                      <a:pt x="267" y="235"/>
                      <a:pt x="267" y="233"/>
                      <a:pt x="267" y="233"/>
                    </a:cubicBezTo>
                    <a:cubicBezTo>
                      <a:pt x="268" y="233"/>
                      <a:pt x="268" y="235"/>
                      <a:pt x="268" y="235"/>
                    </a:cubicBezTo>
                    <a:cubicBezTo>
                      <a:pt x="270" y="235"/>
                      <a:pt x="271" y="233"/>
                      <a:pt x="272" y="233"/>
                    </a:cubicBezTo>
                    <a:cubicBezTo>
                      <a:pt x="273" y="233"/>
                      <a:pt x="273" y="234"/>
                      <a:pt x="274" y="235"/>
                    </a:cubicBezTo>
                    <a:cubicBezTo>
                      <a:pt x="277" y="237"/>
                      <a:pt x="279" y="236"/>
                      <a:pt x="282" y="234"/>
                    </a:cubicBezTo>
                    <a:cubicBezTo>
                      <a:pt x="283" y="235"/>
                      <a:pt x="282" y="236"/>
                      <a:pt x="282" y="237"/>
                    </a:cubicBezTo>
                    <a:cubicBezTo>
                      <a:pt x="286" y="239"/>
                      <a:pt x="285" y="238"/>
                      <a:pt x="288" y="238"/>
                    </a:cubicBezTo>
                    <a:cubicBezTo>
                      <a:pt x="287" y="239"/>
                      <a:pt x="287" y="242"/>
                      <a:pt x="288" y="242"/>
                    </a:cubicBez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07" name="Freeform 181">
                <a:extLst>
                  <a:ext uri="{FF2B5EF4-FFF2-40B4-BE49-F238E27FC236}">
                    <a16:creationId xmlns:a16="http://schemas.microsoft.com/office/drawing/2014/main" id="{2D0CF65A-12FC-FEF0-51E7-FFE9F500031D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03" y="1148"/>
                <a:ext cx="979" cy="565"/>
              </a:xfrm>
              <a:custGeom>
                <a:avLst/>
                <a:gdLst>
                  <a:gd name="T0" fmla="*/ 20 w 499"/>
                  <a:gd name="T1" fmla="*/ 16 h 288"/>
                  <a:gd name="T2" fmla="*/ 17 w 499"/>
                  <a:gd name="T3" fmla="*/ 27 h 288"/>
                  <a:gd name="T4" fmla="*/ 109 w 499"/>
                  <a:gd name="T5" fmla="*/ 93 h 288"/>
                  <a:gd name="T6" fmla="*/ 449 w 499"/>
                  <a:gd name="T7" fmla="*/ 103 h 288"/>
                  <a:gd name="T8" fmla="*/ 287 w 499"/>
                  <a:gd name="T9" fmla="*/ 233 h 288"/>
                  <a:gd name="T10" fmla="*/ 299 w 499"/>
                  <a:gd name="T11" fmla="*/ 239 h 288"/>
                  <a:gd name="T12" fmla="*/ 425 w 499"/>
                  <a:gd name="T13" fmla="*/ 146 h 288"/>
                  <a:gd name="T14" fmla="*/ 288 w 499"/>
                  <a:gd name="T15" fmla="*/ 242 h 288"/>
                  <a:gd name="T16" fmla="*/ 308 w 499"/>
                  <a:gd name="T17" fmla="*/ 243 h 288"/>
                  <a:gd name="T18" fmla="*/ 305 w 499"/>
                  <a:gd name="T19" fmla="*/ 231 h 288"/>
                  <a:gd name="T20" fmla="*/ 318 w 499"/>
                  <a:gd name="T21" fmla="*/ 228 h 288"/>
                  <a:gd name="T22" fmla="*/ 332 w 499"/>
                  <a:gd name="T23" fmla="*/ 226 h 288"/>
                  <a:gd name="T24" fmla="*/ 357 w 499"/>
                  <a:gd name="T25" fmla="*/ 235 h 288"/>
                  <a:gd name="T26" fmla="*/ 371 w 499"/>
                  <a:gd name="T27" fmla="*/ 270 h 288"/>
                  <a:gd name="T28" fmla="*/ 383 w 499"/>
                  <a:gd name="T29" fmla="*/ 282 h 288"/>
                  <a:gd name="T30" fmla="*/ 379 w 499"/>
                  <a:gd name="T31" fmla="*/ 249 h 288"/>
                  <a:gd name="T32" fmla="*/ 377 w 499"/>
                  <a:gd name="T33" fmla="*/ 214 h 288"/>
                  <a:gd name="T34" fmla="*/ 393 w 499"/>
                  <a:gd name="T35" fmla="*/ 198 h 288"/>
                  <a:gd name="T36" fmla="*/ 414 w 499"/>
                  <a:gd name="T37" fmla="*/ 176 h 288"/>
                  <a:gd name="T38" fmla="*/ 415 w 499"/>
                  <a:gd name="T39" fmla="*/ 166 h 288"/>
                  <a:gd name="T40" fmla="*/ 417 w 499"/>
                  <a:gd name="T41" fmla="*/ 150 h 288"/>
                  <a:gd name="T42" fmla="*/ 418 w 499"/>
                  <a:gd name="T43" fmla="*/ 122 h 288"/>
                  <a:gd name="T44" fmla="*/ 417 w 499"/>
                  <a:gd name="T45" fmla="*/ 135 h 288"/>
                  <a:gd name="T46" fmla="*/ 429 w 499"/>
                  <a:gd name="T47" fmla="*/ 134 h 288"/>
                  <a:gd name="T48" fmla="*/ 438 w 499"/>
                  <a:gd name="T49" fmla="*/ 119 h 288"/>
                  <a:gd name="T50" fmla="*/ 446 w 499"/>
                  <a:gd name="T51" fmla="*/ 100 h 288"/>
                  <a:gd name="T52" fmla="*/ 466 w 499"/>
                  <a:gd name="T53" fmla="*/ 92 h 288"/>
                  <a:gd name="T54" fmla="*/ 473 w 499"/>
                  <a:gd name="T55" fmla="*/ 76 h 288"/>
                  <a:gd name="T56" fmla="*/ 484 w 499"/>
                  <a:gd name="T57" fmla="*/ 69 h 288"/>
                  <a:gd name="T58" fmla="*/ 498 w 499"/>
                  <a:gd name="T59" fmla="*/ 54 h 288"/>
                  <a:gd name="T60" fmla="*/ 479 w 499"/>
                  <a:gd name="T61" fmla="*/ 28 h 288"/>
                  <a:gd name="T62" fmla="*/ 424 w 499"/>
                  <a:gd name="T63" fmla="*/ 60 h 288"/>
                  <a:gd name="T64" fmla="*/ 407 w 499"/>
                  <a:gd name="T65" fmla="*/ 77 h 288"/>
                  <a:gd name="T66" fmla="*/ 366 w 499"/>
                  <a:gd name="T67" fmla="*/ 99 h 288"/>
                  <a:gd name="T68" fmla="*/ 365 w 499"/>
                  <a:gd name="T69" fmla="*/ 84 h 288"/>
                  <a:gd name="T70" fmla="*/ 357 w 499"/>
                  <a:gd name="T71" fmla="*/ 57 h 288"/>
                  <a:gd name="T72" fmla="*/ 341 w 499"/>
                  <a:gd name="T73" fmla="*/ 50 h 288"/>
                  <a:gd name="T74" fmla="*/ 323 w 499"/>
                  <a:gd name="T75" fmla="*/ 95 h 288"/>
                  <a:gd name="T76" fmla="*/ 318 w 499"/>
                  <a:gd name="T77" fmla="*/ 61 h 288"/>
                  <a:gd name="T78" fmla="*/ 344 w 499"/>
                  <a:gd name="T79" fmla="*/ 43 h 288"/>
                  <a:gd name="T80" fmla="*/ 320 w 499"/>
                  <a:gd name="T81" fmla="*/ 29 h 288"/>
                  <a:gd name="T82" fmla="*/ 306 w 499"/>
                  <a:gd name="T83" fmla="*/ 30 h 288"/>
                  <a:gd name="T84" fmla="*/ 292 w 499"/>
                  <a:gd name="T85" fmla="*/ 24 h 288"/>
                  <a:gd name="T86" fmla="*/ 278 w 499"/>
                  <a:gd name="T87" fmla="*/ 9 h 288"/>
                  <a:gd name="T88" fmla="*/ 18 w 499"/>
                  <a:gd name="T89" fmla="*/ 6 h 288"/>
                  <a:gd name="T90" fmla="*/ 6 w 499"/>
                  <a:gd name="T91" fmla="*/ 29 h 288"/>
                  <a:gd name="T92" fmla="*/ 6 w 499"/>
                  <a:gd name="T93" fmla="*/ 61 h 288"/>
                  <a:gd name="T94" fmla="*/ 4 w 499"/>
                  <a:gd name="T95" fmla="*/ 111 h 288"/>
                  <a:gd name="T96" fmla="*/ 16 w 499"/>
                  <a:gd name="T97" fmla="*/ 138 h 288"/>
                  <a:gd name="T98" fmla="*/ 20 w 499"/>
                  <a:gd name="T99" fmla="*/ 146 h 288"/>
                  <a:gd name="T100" fmla="*/ 34 w 499"/>
                  <a:gd name="T101" fmla="*/ 170 h 288"/>
                  <a:gd name="T102" fmla="*/ 64 w 499"/>
                  <a:gd name="T103" fmla="*/ 200 h 288"/>
                  <a:gd name="T104" fmla="*/ 162 w 499"/>
                  <a:gd name="T105" fmla="*/ 218 h 288"/>
                  <a:gd name="T106" fmla="*/ 182 w 499"/>
                  <a:gd name="T107" fmla="*/ 243 h 288"/>
                  <a:gd name="T108" fmla="*/ 207 w 499"/>
                  <a:gd name="T109" fmla="*/ 243 h 288"/>
                  <a:gd name="T110" fmla="*/ 222 w 499"/>
                  <a:gd name="T111" fmla="*/ 275 h 288"/>
                  <a:gd name="T112" fmla="*/ 236 w 499"/>
                  <a:gd name="T113" fmla="*/ 275 h 288"/>
                  <a:gd name="T114" fmla="*/ 242 w 499"/>
                  <a:gd name="T115" fmla="*/ 253 h 288"/>
                  <a:gd name="T116" fmla="*/ 257 w 499"/>
                  <a:gd name="T117" fmla="*/ 236 h 288"/>
                  <a:gd name="T118" fmla="*/ 288 w 499"/>
                  <a:gd name="T119" fmla="*/ 242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99" h="288">
                    <a:moveTo>
                      <a:pt x="363" y="82"/>
                    </a:moveTo>
                    <a:cubicBezTo>
                      <a:pt x="367" y="81"/>
                      <a:pt x="363" y="87"/>
                      <a:pt x="362" y="87"/>
                    </a:cubicBezTo>
                    <a:cubicBezTo>
                      <a:pt x="360" y="88"/>
                      <a:pt x="362" y="82"/>
                      <a:pt x="363" y="82"/>
                    </a:cubicBezTo>
                    <a:close/>
                    <a:moveTo>
                      <a:pt x="22" y="9"/>
                    </a:moveTo>
                    <a:cubicBezTo>
                      <a:pt x="22" y="10"/>
                      <a:pt x="23" y="10"/>
                      <a:pt x="23" y="11"/>
                    </a:cubicBezTo>
                    <a:cubicBezTo>
                      <a:pt x="23" y="12"/>
                      <a:pt x="21" y="14"/>
                      <a:pt x="21" y="14"/>
                    </a:cubicBezTo>
                    <a:cubicBezTo>
                      <a:pt x="21" y="15"/>
                      <a:pt x="22" y="19"/>
                      <a:pt x="22" y="19"/>
                    </a:cubicBezTo>
                    <a:cubicBezTo>
                      <a:pt x="20" y="19"/>
                      <a:pt x="21" y="18"/>
                      <a:pt x="20" y="18"/>
                    </a:cubicBezTo>
                    <a:cubicBezTo>
                      <a:pt x="20" y="18"/>
                      <a:pt x="20" y="17"/>
                      <a:pt x="20" y="16"/>
                    </a:cubicBezTo>
                    <a:cubicBezTo>
                      <a:pt x="20" y="16"/>
                      <a:pt x="16" y="11"/>
                      <a:pt x="20" y="12"/>
                    </a:cubicBezTo>
                    <a:cubicBezTo>
                      <a:pt x="20" y="12"/>
                      <a:pt x="20" y="14"/>
                      <a:pt x="20" y="13"/>
                    </a:cubicBezTo>
                    <a:cubicBezTo>
                      <a:pt x="21" y="11"/>
                      <a:pt x="20" y="11"/>
                      <a:pt x="20" y="11"/>
                    </a:cubicBezTo>
                    <a:cubicBezTo>
                      <a:pt x="20" y="11"/>
                      <a:pt x="20" y="11"/>
                      <a:pt x="22" y="10"/>
                    </a:cubicBezTo>
                    <a:lnTo>
                      <a:pt x="22" y="9"/>
                    </a:lnTo>
                    <a:close/>
                    <a:moveTo>
                      <a:pt x="20" y="22"/>
                    </a:moveTo>
                    <a:cubicBezTo>
                      <a:pt x="19" y="22"/>
                      <a:pt x="20" y="23"/>
                      <a:pt x="20" y="23"/>
                    </a:cubicBezTo>
                    <a:cubicBezTo>
                      <a:pt x="20" y="24"/>
                      <a:pt x="19" y="24"/>
                      <a:pt x="18" y="25"/>
                    </a:cubicBezTo>
                    <a:cubicBezTo>
                      <a:pt x="17" y="25"/>
                      <a:pt x="17" y="26"/>
                      <a:pt x="17" y="27"/>
                    </a:cubicBezTo>
                    <a:cubicBezTo>
                      <a:pt x="16" y="26"/>
                      <a:pt x="15" y="26"/>
                      <a:pt x="16" y="25"/>
                    </a:cubicBezTo>
                    <a:cubicBezTo>
                      <a:pt x="17" y="24"/>
                      <a:pt x="18" y="23"/>
                      <a:pt x="20" y="22"/>
                    </a:cubicBezTo>
                    <a:close/>
                    <a:moveTo>
                      <a:pt x="446" y="57"/>
                    </a:moveTo>
                    <a:cubicBezTo>
                      <a:pt x="446" y="58"/>
                      <a:pt x="447" y="60"/>
                      <a:pt x="446" y="63"/>
                    </a:cubicBezTo>
                    <a:cubicBezTo>
                      <a:pt x="445" y="63"/>
                      <a:pt x="445" y="63"/>
                      <a:pt x="445" y="63"/>
                    </a:cubicBezTo>
                    <a:cubicBezTo>
                      <a:pt x="445" y="62"/>
                      <a:pt x="445" y="60"/>
                      <a:pt x="445" y="59"/>
                    </a:cubicBezTo>
                    <a:lnTo>
                      <a:pt x="446" y="57"/>
                    </a:lnTo>
                    <a:close/>
                    <a:moveTo>
                      <a:pt x="103" y="91"/>
                    </a:moveTo>
                    <a:cubicBezTo>
                      <a:pt x="105" y="96"/>
                      <a:pt x="104" y="95"/>
                      <a:pt x="109" y="93"/>
                    </a:cubicBezTo>
                    <a:cubicBezTo>
                      <a:pt x="108" y="95"/>
                      <a:pt x="108" y="95"/>
                      <a:pt x="109" y="96"/>
                    </a:cubicBezTo>
                    <a:cubicBezTo>
                      <a:pt x="109" y="96"/>
                      <a:pt x="109" y="97"/>
                      <a:pt x="110" y="97"/>
                    </a:cubicBezTo>
                    <a:cubicBezTo>
                      <a:pt x="111" y="97"/>
                      <a:pt x="109" y="100"/>
                      <a:pt x="109" y="100"/>
                    </a:cubicBezTo>
                    <a:cubicBezTo>
                      <a:pt x="109" y="100"/>
                      <a:pt x="107" y="101"/>
                      <a:pt x="107" y="101"/>
                    </a:cubicBezTo>
                    <a:cubicBezTo>
                      <a:pt x="105" y="99"/>
                      <a:pt x="101" y="95"/>
                      <a:pt x="101" y="92"/>
                    </a:cubicBezTo>
                    <a:lnTo>
                      <a:pt x="103" y="91"/>
                    </a:lnTo>
                    <a:close/>
                    <a:moveTo>
                      <a:pt x="459" y="102"/>
                    </a:moveTo>
                    <a:cubicBezTo>
                      <a:pt x="456" y="104"/>
                      <a:pt x="456" y="104"/>
                      <a:pt x="456" y="104"/>
                    </a:cubicBezTo>
                    <a:cubicBezTo>
                      <a:pt x="454" y="104"/>
                      <a:pt x="452" y="102"/>
                      <a:pt x="449" y="103"/>
                    </a:cubicBezTo>
                    <a:cubicBezTo>
                      <a:pt x="449" y="103"/>
                      <a:pt x="447" y="105"/>
                      <a:pt x="446" y="105"/>
                    </a:cubicBezTo>
                    <a:cubicBezTo>
                      <a:pt x="445" y="106"/>
                      <a:pt x="444" y="105"/>
                      <a:pt x="443" y="106"/>
                    </a:cubicBezTo>
                    <a:cubicBezTo>
                      <a:pt x="443" y="106"/>
                      <a:pt x="443" y="108"/>
                      <a:pt x="442" y="108"/>
                    </a:cubicBezTo>
                    <a:cubicBezTo>
                      <a:pt x="444" y="108"/>
                      <a:pt x="446" y="109"/>
                      <a:pt x="447" y="108"/>
                    </a:cubicBezTo>
                    <a:cubicBezTo>
                      <a:pt x="448" y="108"/>
                      <a:pt x="450" y="107"/>
                      <a:pt x="451" y="106"/>
                    </a:cubicBezTo>
                    <a:cubicBezTo>
                      <a:pt x="453" y="106"/>
                      <a:pt x="454" y="108"/>
                      <a:pt x="456" y="107"/>
                    </a:cubicBezTo>
                    <a:cubicBezTo>
                      <a:pt x="457" y="107"/>
                      <a:pt x="457" y="105"/>
                      <a:pt x="457" y="104"/>
                    </a:cubicBezTo>
                    <a:cubicBezTo>
                      <a:pt x="457" y="104"/>
                      <a:pt x="461" y="102"/>
                      <a:pt x="459" y="102"/>
                    </a:cubicBezTo>
                    <a:close/>
                    <a:moveTo>
                      <a:pt x="287" y="233"/>
                    </a:moveTo>
                    <a:cubicBezTo>
                      <a:pt x="288" y="233"/>
                      <a:pt x="288" y="235"/>
                      <a:pt x="287" y="235"/>
                    </a:cubicBezTo>
                    <a:cubicBezTo>
                      <a:pt x="287" y="235"/>
                      <a:pt x="286" y="232"/>
                      <a:pt x="287" y="233"/>
                    </a:cubicBezTo>
                    <a:close/>
                    <a:moveTo>
                      <a:pt x="299" y="239"/>
                    </a:moveTo>
                    <a:cubicBezTo>
                      <a:pt x="299" y="239"/>
                      <a:pt x="298" y="240"/>
                      <a:pt x="298" y="240"/>
                    </a:cubicBezTo>
                    <a:cubicBezTo>
                      <a:pt x="298" y="240"/>
                      <a:pt x="298" y="242"/>
                      <a:pt x="299" y="242"/>
                    </a:cubicBezTo>
                    <a:cubicBezTo>
                      <a:pt x="299" y="243"/>
                      <a:pt x="299" y="243"/>
                      <a:pt x="299" y="243"/>
                    </a:cubicBezTo>
                    <a:cubicBezTo>
                      <a:pt x="300" y="242"/>
                      <a:pt x="300" y="244"/>
                      <a:pt x="301" y="243"/>
                    </a:cubicBezTo>
                    <a:cubicBezTo>
                      <a:pt x="303" y="243"/>
                      <a:pt x="301" y="239"/>
                      <a:pt x="301" y="239"/>
                    </a:cubicBezTo>
                    <a:cubicBezTo>
                      <a:pt x="301" y="239"/>
                      <a:pt x="299" y="239"/>
                      <a:pt x="299" y="239"/>
                    </a:cubicBezTo>
                    <a:close/>
                    <a:moveTo>
                      <a:pt x="331" y="45"/>
                    </a:moveTo>
                    <a:cubicBezTo>
                      <a:pt x="331" y="45"/>
                      <a:pt x="331" y="47"/>
                      <a:pt x="331" y="47"/>
                    </a:cubicBezTo>
                    <a:cubicBezTo>
                      <a:pt x="334" y="46"/>
                      <a:pt x="332" y="45"/>
                      <a:pt x="332" y="45"/>
                    </a:cubicBezTo>
                    <a:cubicBezTo>
                      <a:pt x="331" y="45"/>
                      <a:pt x="333" y="44"/>
                      <a:pt x="331" y="45"/>
                    </a:cubicBezTo>
                    <a:close/>
                    <a:moveTo>
                      <a:pt x="475" y="91"/>
                    </a:moveTo>
                    <a:cubicBezTo>
                      <a:pt x="475" y="91"/>
                      <a:pt x="472" y="94"/>
                      <a:pt x="475" y="93"/>
                    </a:cubicBezTo>
                    <a:cubicBezTo>
                      <a:pt x="476" y="93"/>
                      <a:pt x="478" y="90"/>
                      <a:pt x="475" y="91"/>
                    </a:cubicBezTo>
                    <a:close/>
                    <a:moveTo>
                      <a:pt x="425" y="143"/>
                    </a:moveTo>
                    <a:cubicBezTo>
                      <a:pt x="425" y="143"/>
                      <a:pt x="425" y="145"/>
                      <a:pt x="425" y="146"/>
                    </a:cubicBezTo>
                    <a:cubicBezTo>
                      <a:pt x="426" y="146"/>
                      <a:pt x="426" y="146"/>
                      <a:pt x="426" y="146"/>
                    </a:cubicBezTo>
                    <a:cubicBezTo>
                      <a:pt x="426" y="145"/>
                      <a:pt x="425" y="142"/>
                      <a:pt x="425" y="143"/>
                    </a:cubicBezTo>
                    <a:close/>
                    <a:moveTo>
                      <a:pt x="415" y="180"/>
                    </a:moveTo>
                    <a:cubicBezTo>
                      <a:pt x="413" y="180"/>
                      <a:pt x="415" y="181"/>
                      <a:pt x="416" y="181"/>
                    </a:cubicBezTo>
                    <a:cubicBezTo>
                      <a:pt x="416" y="181"/>
                      <a:pt x="417" y="179"/>
                      <a:pt x="415" y="180"/>
                    </a:cubicBezTo>
                    <a:close/>
                    <a:moveTo>
                      <a:pt x="290" y="237"/>
                    </a:moveTo>
                    <a:cubicBezTo>
                      <a:pt x="290" y="238"/>
                      <a:pt x="290" y="238"/>
                      <a:pt x="290" y="238"/>
                    </a:cubicBezTo>
                    <a:cubicBezTo>
                      <a:pt x="287" y="239"/>
                      <a:pt x="289" y="237"/>
                      <a:pt x="290" y="237"/>
                    </a:cubicBezTo>
                    <a:close/>
                    <a:moveTo>
                      <a:pt x="288" y="242"/>
                    </a:moveTo>
                    <a:cubicBezTo>
                      <a:pt x="290" y="243"/>
                      <a:pt x="292" y="242"/>
                      <a:pt x="294" y="243"/>
                    </a:cubicBezTo>
                    <a:cubicBezTo>
                      <a:pt x="294" y="243"/>
                      <a:pt x="294" y="241"/>
                      <a:pt x="294" y="241"/>
                    </a:cubicBezTo>
                    <a:cubicBezTo>
                      <a:pt x="296" y="241"/>
                      <a:pt x="295" y="242"/>
                      <a:pt x="297" y="242"/>
                    </a:cubicBezTo>
                    <a:cubicBezTo>
                      <a:pt x="296" y="237"/>
                      <a:pt x="296" y="240"/>
                      <a:pt x="298" y="235"/>
                    </a:cubicBezTo>
                    <a:cubicBezTo>
                      <a:pt x="299" y="236"/>
                      <a:pt x="303" y="237"/>
                      <a:pt x="304" y="238"/>
                    </a:cubicBezTo>
                    <a:cubicBezTo>
                      <a:pt x="304" y="239"/>
                      <a:pt x="303" y="239"/>
                      <a:pt x="304" y="240"/>
                    </a:cubicBezTo>
                    <a:cubicBezTo>
                      <a:pt x="304" y="241"/>
                      <a:pt x="304" y="241"/>
                      <a:pt x="304" y="241"/>
                    </a:cubicBezTo>
                    <a:cubicBezTo>
                      <a:pt x="305" y="241"/>
                      <a:pt x="307" y="240"/>
                      <a:pt x="308" y="241"/>
                    </a:cubicBezTo>
                    <a:cubicBezTo>
                      <a:pt x="308" y="241"/>
                      <a:pt x="307" y="243"/>
                      <a:pt x="308" y="243"/>
                    </a:cubicBezTo>
                    <a:cubicBezTo>
                      <a:pt x="308" y="244"/>
                      <a:pt x="309" y="243"/>
                      <a:pt x="310" y="243"/>
                    </a:cubicBezTo>
                    <a:cubicBezTo>
                      <a:pt x="310" y="239"/>
                      <a:pt x="310" y="239"/>
                      <a:pt x="310" y="239"/>
                    </a:cubicBezTo>
                    <a:cubicBezTo>
                      <a:pt x="309" y="239"/>
                      <a:pt x="308" y="240"/>
                      <a:pt x="307" y="239"/>
                    </a:cubicBezTo>
                    <a:cubicBezTo>
                      <a:pt x="306" y="239"/>
                      <a:pt x="306" y="236"/>
                      <a:pt x="307" y="237"/>
                    </a:cubicBezTo>
                    <a:cubicBezTo>
                      <a:pt x="308" y="236"/>
                      <a:pt x="308" y="236"/>
                      <a:pt x="310" y="235"/>
                    </a:cubicBezTo>
                    <a:cubicBezTo>
                      <a:pt x="310" y="234"/>
                      <a:pt x="310" y="234"/>
                      <a:pt x="310" y="234"/>
                    </a:cubicBezTo>
                    <a:cubicBezTo>
                      <a:pt x="309" y="234"/>
                      <a:pt x="308" y="233"/>
                      <a:pt x="308" y="233"/>
                    </a:cubicBezTo>
                    <a:cubicBezTo>
                      <a:pt x="308" y="233"/>
                      <a:pt x="307" y="234"/>
                      <a:pt x="306" y="234"/>
                    </a:cubicBezTo>
                    <a:cubicBezTo>
                      <a:pt x="305" y="231"/>
                      <a:pt x="305" y="231"/>
                      <a:pt x="305" y="231"/>
                    </a:cubicBezTo>
                    <a:cubicBezTo>
                      <a:pt x="303" y="231"/>
                      <a:pt x="302" y="232"/>
                      <a:pt x="302" y="232"/>
                    </a:cubicBezTo>
                    <a:cubicBezTo>
                      <a:pt x="302" y="231"/>
                      <a:pt x="302" y="231"/>
                      <a:pt x="302" y="231"/>
                    </a:cubicBezTo>
                    <a:cubicBezTo>
                      <a:pt x="300" y="230"/>
                      <a:pt x="300" y="231"/>
                      <a:pt x="300" y="230"/>
                    </a:cubicBezTo>
                    <a:cubicBezTo>
                      <a:pt x="300" y="230"/>
                      <a:pt x="301" y="229"/>
                      <a:pt x="300" y="229"/>
                    </a:cubicBezTo>
                    <a:cubicBezTo>
                      <a:pt x="302" y="229"/>
                      <a:pt x="304" y="230"/>
                      <a:pt x="306" y="229"/>
                    </a:cubicBezTo>
                    <a:cubicBezTo>
                      <a:pt x="306" y="229"/>
                      <a:pt x="307" y="227"/>
                      <a:pt x="307" y="227"/>
                    </a:cubicBezTo>
                    <a:cubicBezTo>
                      <a:pt x="307" y="227"/>
                      <a:pt x="310" y="226"/>
                      <a:pt x="310" y="226"/>
                    </a:cubicBezTo>
                    <a:cubicBezTo>
                      <a:pt x="313" y="226"/>
                      <a:pt x="314" y="228"/>
                      <a:pt x="316" y="229"/>
                    </a:cubicBezTo>
                    <a:cubicBezTo>
                      <a:pt x="316" y="228"/>
                      <a:pt x="317" y="228"/>
                      <a:pt x="318" y="228"/>
                    </a:cubicBezTo>
                    <a:cubicBezTo>
                      <a:pt x="318" y="228"/>
                      <a:pt x="318" y="226"/>
                      <a:pt x="318" y="225"/>
                    </a:cubicBezTo>
                    <a:cubicBezTo>
                      <a:pt x="319" y="225"/>
                      <a:pt x="319" y="225"/>
                      <a:pt x="319" y="225"/>
                    </a:cubicBezTo>
                    <a:cubicBezTo>
                      <a:pt x="320" y="227"/>
                      <a:pt x="320" y="228"/>
                      <a:pt x="320" y="229"/>
                    </a:cubicBezTo>
                    <a:cubicBezTo>
                      <a:pt x="321" y="229"/>
                      <a:pt x="322" y="230"/>
                      <a:pt x="323" y="229"/>
                    </a:cubicBezTo>
                    <a:cubicBezTo>
                      <a:pt x="326" y="225"/>
                      <a:pt x="326" y="225"/>
                      <a:pt x="326" y="225"/>
                    </a:cubicBezTo>
                    <a:cubicBezTo>
                      <a:pt x="326" y="225"/>
                      <a:pt x="327" y="227"/>
                      <a:pt x="327" y="227"/>
                    </a:cubicBezTo>
                    <a:cubicBezTo>
                      <a:pt x="326" y="228"/>
                      <a:pt x="329" y="228"/>
                      <a:pt x="329" y="228"/>
                    </a:cubicBezTo>
                    <a:cubicBezTo>
                      <a:pt x="330" y="226"/>
                      <a:pt x="330" y="226"/>
                      <a:pt x="330" y="226"/>
                    </a:cubicBezTo>
                    <a:cubicBezTo>
                      <a:pt x="331" y="226"/>
                      <a:pt x="331" y="227"/>
                      <a:pt x="332" y="226"/>
                    </a:cubicBezTo>
                    <a:cubicBezTo>
                      <a:pt x="333" y="227"/>
                      <a:pt x="333" y="227"/>
                      <a:pt x="334" y="227"/>
                    </a:cubicBezTo>
                    <a:cubicBezTo>
                      <a:pt x="334" y="228"/>
                      <a:pt x="333" y="228"/>
                      <a:pt x="333" y="229"/>
                    </a:cubicBezTo>
                    <a:cubicBezTo>
                      <a:pt x="333" y="230"/>
                      <a:pt x="335" y="230"/>
                      <a:pt x="335" y="231"/>
                    </a:cubicBezTo>
                    <a:cubicBezTo>
                      <a:pt x="336" y="231"/>
                      <a:pt x="339" y="231"/>
                      <a:pt x="340" y="231"/>
                    </a:cubicBezTo>
                    <a:cubicBezTo>
                      <a:pt x="341" y="232"/>
                      <a:pt x="340" y="233"/>
                      <a:pt x="341" y="234"/>
                    </a:cubicBezTo>
                    <a:cubicBezTo>
                      <a:pt x="342" y="235"/>
                      <a:pt x="347" y="237"/>
                      <a:pt x="349" y="237"/>
                    </a:cubicBezTo>
                    <a:cubicBezTo>
                      <a:pt x="350" y="236"/>
                      <a:pt x="351" y="233"/>
                      <a:pt x="352" y="233"/>
                    </a:cubicBezTo>
                    <a:cubicBezTo>
                      <a:pt x="353" y="232"/>
                      <a:pt x="354" y="233"/>
                      <a:pt x="355" y="233"/>
                    </a:cubicBezTo>
                    <a:cubicBezTo>
                      <a:pt x="356" y="234"/>
                      <a:pt x="357" y="234"/>
                      <a:pt x="357" y="235"/>
                    </a:cubicBezTo>
                    <a:cubicBezTo>
                      <a:pt x="358" y="237"/>
                      <a:pt x="358" y="239"/>
                      <a:pt x="359" y="240"/>
                    </a:cubicBezTo>
                    <a:cubicBezTo>
                      <a:pt x="359" y="241"/>
                      <a:pt x="362" y="241"/>
                      <a:pt x="363" y="242"/>
                    </a:cubicBezTo>
                    <a:cubicBezTo>
                      <a:pt x="363" y="243"/>
                      <a:pt x="364" y="250"/>
                      <a:pt x="363" y="251"/>
                    </a:cubicBezTo>
                    <a:cubicBezTo>
                      <a:pt x="362" y="253"/>
                      <a:pt x="362" y="253"/>
                      <a:pt x="362" y="253"/>
                    </a:cubicBezTo>
                    <a:cubicBezTo>
                      <a:pt x="362" y="256"/>
                      <a:pt x="363" y="258"/>
                      <a:pt x="363" y="259"/>
                    </a:cubicBezTo>
                    <a:cubicBezTo>
                      <a:pt x="364" y="258"/>
                      <a:pt x="365" y="257"/>
                      <a:pt x="365" y="256"/>
                    </a:cubicBezTo>
                    <a:cubicBezTo>
                      <a:pt x="366" y="256"/>
                      <a:pt x="368" y="256"/>
                      <a:pt x="368" y="256"/>
                    </a:cubicBezTo>
                    <a:cubicBezTo>
                      <a:pt x="367" y="261"/>
                      <a:pt x="366" y="261"/>
                      <a:pt x="365" y="267"/>
                    </a:cubicBezTo>
                    <a:cubicBezTo>
                      <a:pt x="366" y="267"/>
                      <a:pt x="370" y="269"/>
                      <a:pt x="371" y="270"/>
                    </a:cubicBezTo>
                    <a:cubicBezTo>
                      <a:pt x="372" y="271"/>
                      <a:pt x="372" y="276"/>
                      <a:pt x="373" y="278"/>
                    </a:cubicBezTo>
                    <a:cubicBezTo>
                      <a:pt x="373" y="278"/>
                      <a:pt x="374" y="279"/>
                      <a:pt x="375" y="279"/>
                    </a:cubicBezTo>
                    <a:cubicBezTo>
                      <a:pt x="375" y="281"/>
                      <a:pt x="375" y="282"/>
                      <a:pt x="376" y="283"/>
                    </a:cubicBezTo>
                    <a:cubicBezTo>
                      <a:pt x="377" y="284"/>
                      <a:pt x="377" y="283"/>
                      <a:pt x="378" y="284"/>
                    </a:cubicBezTo>
                    <a:cubicBezTo>
                      <a:pt x="379" y="285"/>
                      <a:pt x="379" y="287"/>
                      <a:pt x="380" y="287"/>
                    </a:cubicBezTo>
                    <a:cubicBezTo>
                      <a:pt x="381" y="288"/>
                      <a:pt x="381" y="287"/>
                      <a:pt x="382" y="287"/>
                    </a:cubicBezTo>
                    <a:cubicBezTo>
                      <a:pt x="382" y="286"/>
                      <a:pt x="382" y="286"/>
                      <a:pt x="383" y="285"/>
                    </a:cubicBezTo>
                    <a:cubicBezTo>
                      <a:pt x="382" y="285"/>
                      <a:pt x="382" y="284"/>
                      <a:pt x="382" y="283"/>
                    </a:cubicBezTo>
                    <a:cubicBezTo>
                      <a:pt x="383" y="282"/>
                      <a:pt x="383" y="282"/>
                      <a:pt x="383" y="282"/>
                    </a:cubicBezTo>
                    <a:cubicBezTo>
                      <a:pt x="383" y="281"/>
                      <a:pt x="384" y="280"/>
                      <a:pt x="385" y="279"/>
                    </a:cubicBezTo>
                    <a:cubicBezTo>
                      <a:pt x="385" y="278"/>
                      <a:pt x="384" y="275"/>
                      <a:pt x="385" y="273"/>
                    </a:cubicBezTo>
                    <a:cubicBezTo>
                      <a:pt x="386" y="270"/>
                      <a:pt x="386" y="270"/>
                      <a:pt x="386" y="270"/>
                    </a:cubicBezTo>
                    <a:cubicBezTo>
                      <a:pt x="385" y="270"/>
                      <a:pt x="386" y="267"/>
                      <a:pt x="385" y="266"/>
                    </a:cubicBezTo>
                    <a:cubicBezTo>
                      <a:pt x="384" y="265"/>
                      <a:pt x="384" y="265"/>
                      <a:pt x="384" y="265"/>
                    </a:cubicBezTo>
                    <a:cubicBezTo>
                      <a:pt x="383" y="263"/>
                      <a:pt x="384" y="261"/>
                      <a:pt x="383" y="259"/>
                    </a:cubicBezTo>
                    <a:cubicBezTo>
                      <a:pt x="383" y="258"/>
                      <a:pt x="381" y="256"/>
                      <a:pt x="381" y="255"/>
                    </a:cubicBezTo>
                    <a:cubicBezTo>
                      <a:pt x="380" y="254"/>
                      <a:pt x="382" y="254"/>
                      <a:pt x="381" y="252"/>
                    </a:cubicBezTo>
                    <a:cubicBezTo>
                      <a:pt x="381" y="251"/>
                      <a:pt x="379" y="250"/>
                      <a:pt x="379" y="249"/>
                    </a:cubicBezTo>
                    <a:cubicBezTo>
                      <a:pt x="379" y="249"/>
                      <a:pt x="379" y="246"/>
                      <a:pt x="379" y="246"/>
                    </a:cubicBezTo>
                    <a:cubicBezTo>
                      <a:pt x="379" y="244"/>
                      <a:pt x="376" y="241"/>
                      <a:pt x="376" y="239"/>
                    </a:cubicBezTo>
                    <a:cubicBezTo>
                      <a:pt x="375" y="236"/>
                      <a:pt x="377" y="233"/>
                      <a:pt x="375" y="231"/>
                    </a:cubicBezTo>
                    <a:cubicBezTo>
                      <a:pt x="375" y="230"/>
                      <a:pt x="373" y="230"/>
                      <a:pt x="373" y="229"/>
                    </a:cubicBezTo>
                    <a:cubicBezTo>
                      <a:pt x="373" y="228"/>
                      <a:pt x="373" y="228"/>
                      <a:pt x="373" y="228"/>
                    </a:cubicBezTo>
                    <a:cubicBezTo>
                      <a:pt x="373" y="228"/>
                      <a:pt x="375" y="227"/>
                      <a:pt x="375" y="226"/>
                    </a:cubicBezTo>
                    <a:cubicBezTo>
                      <a:pt x="376" y="224"/>
                      <a:pt x="374" y="223"/>
                      <a:pt x="375" y="221"/>
                    </a:cubicBezTo>
                    <a:cubicBezTo>
                      <a:pt x="376" y="221"/>
                      <a:pt x="376" y="221"/>
                      <a:pt x="376" y="221"/>
                    </a:cubicBezTo>
                    <a:cubicBezTo>
                      <a:pt x="376" y="219"/>
                      <a:pt x="378" y="212"/>
                      <a:pt x="377" y="214"/>
                    </a:cubicBezTo>
                    <a:cubicBezTo>
                      <a:pt x="377" y="212"/>
                      <a:pt x="377" y="212"/>
                      <a:pt x="377" y="212"/>
                    </a:cubicBezTo>
                    <a:cubicBezTo>
                      <a:pt x="381" y="210"/>
                      <a:pt x="381" y="210"/>
                      <a:pt x="381" y="210"/>
                    </a:cubicBezTo>
                    <a:cubicBezTo>
                      <a:pt x="380" y="208"/>
                      <a:pt x="380" y="208"/>
                      <a:pt x="380" y="208"/>
                    </a:cubicBezTo>
                    <a:cubicBezTo>
                      <a:pt x="381" y="207"/>
                      <a:pt x="382" y="208"/>
                      <a:pt x="383" y="207"/>
                    </a:cubicBezTo>
                    <a:cubicBezTo>
                      <a:pt x="384" y="206"/>
                      <a:pt x="384" y="204"/>
                      <a:pt x="385" y="203"/>
                    </a:cubicBezTo>
                    <a:cubicBezTo>
                      <a:pt x="386" y="202"/>
                      <a:pt x="386" y="204"/>
                      <a:pt x="388" y="203"/>
                    </a:cubicBezTo>
                    <a:cubicBezTo>
                      <a:pt x="388" y="203"/>
                      <a:pt x="391" y="200"/>
                      <a:pt x="391" y="200"/>
                    </a:cubicBezTo>
                    <a:cubicBezTo>
                      <a:pt x="391" y="200"/>
                      <a:pt x="390" y="198"/>
                      <a:pt x="391" y="198"/>
                    </a:cubicBezTo>
                    <a:cubicBezTo>
                      <a:pt x="391" y="198"/>
                      <a:pt x="393" y="199"/>
                      <a:pt x="393" y="198"/>
                    </a:cubicBezTo>
                    <a:cubicBezTo>
                      <a:pt x="393" y="198"/>
                      <a:pt x="395" y="193"/>
                      <a:pt x="395" y="193"/>
                    </a:cubicBezTo>
                    <a:cubicBezTo>
                      <a:pt x="396" y="193"/>
                      <a:pt x="395" y="194"/>
                      <a:pt x="397" y="194"/>
                    </a:cubicBezTo>
                    <a:cubicBezTo>
                      <a:pt x="398" y="193"/>
                      <a:pt x="399" y="191"/>
                      <a:pt x="400" y="191"/>
                    </a:cubicBezTo>
                    <a:cubicBezTo>
                      <a:pt x="401" y="190"/>
                      <a:pt x="403" y="191"/>
                      <a:pt x="404" y="190"/>
                    </a:cubicBezTo>
                    <a:cubicBezTo>
                      <a:pt x="409" y="185"/>
                      <a:pt x="409" y="185"/>
                      <a:pt x="409" y="185"/>
                    </a:cubicBezTo>
                    <a:cubicBezTo>
                      <a:pt x="409" y="184"/>
                      <a:pt x="408" y="183"/>
                      <a:pt x="409" y="183"/>
                    </a:cubicBezTo>
                    <a:cubicBezTo>
                      <a:pt x="409" y="182"/>
                      <a:pt x="412" y="181"/>
                      <a:pt x="413" y="181"/>
                    </a:cubicBezTo>
                    <a:cubicBezTo>
                      <a:pt x="412" y="179"/>
                      <a:pt x="411" y="178"/>
                      <a:pt x="411" y="176"/>
                    </a:cubicBezTo>
                    <a:cubicBezTo>
                      <a:pt x="412" y="176"/>
                      <a:pt x="413" y="177"/>
                      <a:pt x="414" y="176"/>
                    </a:cubicBezTo>
                    <a:cubicBezTo>
                      <a:pt x="414" y="175"/>
                      <a:pt x="414" y="175"/>
                      <a:pt x="414" y="175"/>
                    </a:cubicBezTo>
                    <a:cubicBezTo>
                      <a:pt x="415" y="175"/>
                      <a:pt x="415" y="175"/>
                      <a:pt x="415" y="175"/>
                    </a:cubicBezTo>
                    <a:cubicBezTo>
                      <a:pt x="414" y="174"/>
                      <a:pt x="414" y="172"/>
                      <a:pt x="413" y="171"/>
                    </a:cubicBezTo>
                    <a:cubicBezTo>
                      <a:pt x="414" y="171"/>
                      <a:pt x="416" y="170"/>
                      <a:pt x="417" y="170"/>
                    </a:cubicBezTo>
                    <a:cubicBezTo>
                      <a:pt x="417" y="172"/>
                      <a:pt x="417" y="172"/>
                      <a:pt x="417" y="172"/>
                    </a:cubicBezTo>
                    <a:cubicBezTo>
                      <a:pt x="418" y="172"/>
                      <a:pt x="419" y="172"/>
                      <a:pt x="420" y="172"/>
                    </a:cubicBezTo>
                    <a:cubicBezTo>
                      <a:pt x="420" y="172"/>
                      <a:pt x="425" y="167"/>
                      <a:pt x="421" y="170"/>
                    </a:cubicBezTo>
                    <a:cubicBezTo>
                      <a:pt x="420" y="170"/>
                      <a:pt x="421" y="168"/>
                      <a:pt x="421" y="168"/>
                    </a:cubicBezTo>
                    <a:cubicBezTo>
                      <a:pt x="415" y="166"/>
                      <a:pt x="415" y="166"/>
                      <a:pt x="415" y="166"/>
                    </a:cubicBezTo>
                    <a:cubicBezTo>
                      <a:pt x="415" y="166"/>
                      <a:pt x="415" y="164"/>
                      <a:pt x="415" y="164"/>
                    </a:cubicBezTo>
                    <a:cubicBezTo>
                      <a:pt x="417" y="164"/>
                      <a:pt x="419" y="164"/>
                      <a:pt x="420" y="163"/>
                    </a:cubicBezTo>
                    <a:cubicBezTo>
                      <a:pt x="420" y="163"/>
                      <a:pt x="420" y="161"/>
                      <a:pt x="421" y="161"/>
                    </a:cubicBezTo>
                    <a:cubicBezTo>
                      <a:pt x="420" y="160"/>
                      <a:pt x="419" y="161"/>
                      <a:pt x="419" y="159"/>
                    </a:cubicBezTo>
                    <a:cubicBezTo>
                      <a:pt x="419" y="159"/>
                      <a:pt x="420" y="158"/>
                      <a:pt x="420" y="157"/>
                    </a:cubicBezTo>
                    <a:cubicBezTo>
                      <a:pt x="414" y="154"/>
                      <a:pt x="414" y="154"/>
                      <a:pt x="414" y="154"/>
                    </a:cubicBezTo>
                    <a:cubicBezTo>
                      <a:pt x="414" y="154"/>
                      <a:pt x="414" y="153"/>
                      <a:pt x="414" y="152"/>
                    </a:cubicBezTo>
                    <a:cubicBezTo>
                      <a:pt x="414" y="152"/>
                      <a:pt x="412" y="151"/>
                      <a:pt x="412" y="150"/>
                    </a:cubicBezTo>
                    <a:cubicBezTo>
                      <a:pt x="414" y="150"/>
                      <a:pt x="415" y="150"/>
                      <a:pt x="417" y="150"/>
                    </a:cubicBezTo>
                    <a:cubicBezTo>
                      <a:pt x="416" y="148"/>
                      <a:pt x="415" y="146"/>
                      <a:pt x="413" y="144"/>
                    </a:cubicBezTo>
                    <a:cubicBezTo>
                      <a:pt x="414" y="144"/>
                      <a:pt x="415" y="144"/>
                      <a:pt x="415" y="144"/>
                    </a:cubicBezTo>
                    <a:cubicBezTo>
                      <a:pt x="415" y="143"/>
                      <a:pt x="415" y="143"/>
                      <a:pt x="415" y="143"/>
                    </a:cubicBezTo>
                    <a:cubicBezTo>
                      <a:pt x="414" y="142"/>
                      <a:pt x="412" y="141"/>
                      <a:pt x="411" y="140"/>
                    </a:cubicBezTo>
                    <a:cubicBezTo>
                      <a:pt x="412" y="139"/>
                      <a:pt x="411" y="139"/>
                      <a:pt x="413" y="138"/>
                    </a:cubicBezTo>
                    <a:cubicBezTo>
                      <a:pt x="412" y="138"/>
                      <a:pt x="412" y="134"/>
                      <a:pt x="412" y="134"/>
                    </a:cubicBezTo>
                    <a:cubicBezTo>
                      <a:pt x="413" y="134"/>
                      <a:pt x="413" y="134"/>
                      <a:pt x="413" y="134"/>
                    </a:cubicBezTo>
                    <a:cubicBezTo>
                      <a:pt x="415" y="129"/>
                      <a:pt x="415" y="127"/>
                      <a:pt x="415" y="123"/>
                    </a:cubicBezTo>
                    <a:cubicBezTo>
                      <a:pt x="416" y="123"/>
                      <a:pt x="416" y="123"/>
                      <a:pt x="418" y="122"/>
                    </a:cubicBezTo>
                    <a:cubicBezTo>
                      <a:pt x="419" y="121"/>
                      <a:pt x="419" y="121"/>
                      <a:pt x="419" y="121"/>
                    </a:cubicBezTo>
                    <a:cubicBezTo>
                      <a:pt x="419" y="121"/>
                      <a:pt x="421" y="122"/>
                      <a:pt x="422" y="122"/>
                    </a:cubicBezTo>
                    <a:cubicBezTo>
                      <a:pt x="423" y="120"/>
                      <a:pt x="422" y="120"/>
                      <a:pt x="423" y="119"/>
                    </a:cubicBezTo>
                    <a:cubicBezTo>
                      <a:pt x="423" y="119"/>
                      <a:pt x="424" y="121"/>
                      <a:pt x="424" y="122"/>
                    </a:cubicBezTo>
                    <a:cubicBezTo>
                      <a:pt x="422" y="123"/>
                      <a:pt x="420" y="125"/>
                      <a:pt x="419" y="127"/>
                    </a:cubicBezTo>
                    <a:cubicBezTo>
                      <a:pt x="420" y="129"/>
                      <a:pt x="420" y="129"/>
                      <a:pt x="420" y="129"/>
                    </a:cubicBezTo>
                    <a:cubicBezTo>
                      <a:pt x="419" y="130"/>
                      <a:pt x="417" y="131"/>
                      <a:pt x="417" y="132"/>
                    </a:cubicBezTo>
                    <a:cubicBezTo>
                      <a:pt x="416" y="133"/>
                      <a:pt x="417" y="134"/>
                      <a:pt x="418" y="134"/>
                    </a:cubicBezTo>
                    <a:cubicBezTo>
                      <a:pt x="419" y="135"/>
                      <a:pt x="417" y="135"/>
                      <a:pt x="417" y="135"/>
                    </a:cubicBezTo>
                    <a:cubicBezTo>
                      <a:pt x="417" y="136"/>
                      <a:pt x="417" y="140"/>
                      <a:pt x="418" y="140"/>
                    </a:cubicBezTo>
                    <a:cubicBezTo>
                      <a:pt x="418" y="141"/>
                      <a:pt x="418" y="141"/>
                      <a:pt x="418" y="141"/>
                    </a:cubicBezTo>
                    <a:cubicBezTo>
                      <a:pt x="420" y="140"/>
                      <a:pt x="420" y="140"/>
                      <a:pt x="423" y="140"/>
                    </a:cubicBezTo>
                    <a:cubicBezTo>
                      <a:pt x="423" y="140"/>
                      <a:pt x="422" y="143"/>
                      <a:pt x="423" y="144"/>
                    </a:cubicBezTo>
                    <a:cubicBezTo>
                      <a:pt x="424" y="143"/>
                      <a:pt x="426" y="142"/>
                      <a:pt x="428" y="142"/>
                    </a:cubicBezTo>
                    <a:cubicBezTo>
                      <a:pt x="428" y="140"/>
                      <a:pt x="428" y="140"/>
                      <a:pt x="428" y="140"/>
                    </a:cubicBezTo>
                    <a:cubicBezTo>
                      <a:pt x="428" y="140"/>
                      <a:pt x="427" y="140"/>
                      <a:pt x="427" y="138"/>
                    </a:cubicBezTo>
                    <a:cubicBezTo>
                      <a:pt x="427" y="138"/>
                      <a:pt x="428" y="138"/>
                      <a:pt x="428" y="137"/>
                    </a:cubicBezTo>
                    <a:cubicBezTo>
                      <a:pt x="429" y="138"/>
                      <a:pt x="429" y="135"/>
                      <a:pt x="429" y="134"/>
                    </a:cubicBezTo>
                    <a:cubicBezTo>
                      <a:pt x="428" y="134"/>
                      <a:pt x="428" y="134"/>
                      <a:pt x="428" y="134"/>
                    </a:cubicBezTo>
                    <a:cubicBezTo>
                      <a:pt x="428" y="133"/>
                      <a:pt x="430" y="131"/>
                      <a:pt x="429" y="130"/>
                    </a:cubicBezTo>
                    <a:cubicBezTo>
                      <a:pt x="428" y="130"/>
                      <a:pt x="428" y="130"/>
                      <a:pt x="428" y="130"/>
                    </a:cubicBezTo>
                    <a:cubicBezTo>
                      <a:pt x="428" y="129"/>
                      <a:pt x="426" y="127"/>
                      <a:pt x="426" y="126"/>
                    </a:cubicBezTo>
                    <a:cubicBezTo>
                      <a:pt x="426" y="126"/>
                      <a:pt x="426" y="126"/>
                      <a:pt x="426" y="126"/>
                    </a:cubicBezTo>
                    <a:cubicBezTo>
                      <a:pt x="426" y="125"/>
                      <a:pt x="427" y="123"/>
                      <a:pt x="427" y="123"/>
                    </a:cubicBezTo>
                    <a:cubicBezTo>
                      <a:pt x="428" y="123"/>
                      <a:pt x="430" y="125"/>
                      <a:pt x="431" y="126"/>
                    </a:cubicBezTo>
                    <a:cubicBezTo>
                      <a:pt x="432" y="126"/>
                      <a:pt x="433" y="125"/>
                      <a:pt x="434" y="126"/>
                    </a:cubicBezTo>
                    <a:cubicBezTo>
                      <a:pt x="436" y="124"/>
                      <a:pt x="436" y="121"/>
                      <a:pt x="438" y="119"/>
                    </a:cubicBezTo>
                    <a:cubicBezTo>
                      <a:pt x="440" y="120"/>
                      <a:pt x="440" y="120"/>
                      <a:pt x="440" y="120"/>
                    </a:cubicBezTo>
                    <a:cubicBezTo>
                      <a:pt x="440" y="119"/>
                      <a:pt x="441" y="117"/>
                      <a:pt x="441" y="116"/>
                    </a:cubicBezTo>
                    <a:cubicBezTo>
                      <a:pt x="442" y="115"/>
                      <a:pt x="441" y="109"/>
                      <a:pt x="441" y="109"/>
                    </a:cubicBezTo>
                    <a:cubicBezTo>
                      <a:pt x="441" y="109"/>
                      <a:pt x="440" y="109"/>
                      <a:pt x="439" y="109"/>
                    </a:cubicBezTo>
                    <a:cubicBezTo>
                      <a:pt x="439" y="109"/>
                      <a:pt x="439" y="107"/>
                      <a:pt x="439" y="107"/>
                    </a:cubicBezTo>
                    <a:cubicBezTo>
                      <a:pt x="440" y="107"/>
                      <a:pt x="440" y="107"/>
                      <a:pt x="440" y="107"/>
                    </a:cubicBezTo>
                    <a:cubicBezTo>
                      <a:pt x="440" y="106"/>
                      <a:pt x="440" y="106"/>
                      <a:pt x="440" y="106"/>
                    </a:cubicBezTo>
                    <a:cubicBezTo>
                      <a:pt x="441" y="105"/>
                      <a:pt x="445" y="101"/>
                      <a:pt x="446" y="101"/>
                    </a:cubicBezTo>
                    <a:cubicBezTo>
                      <a:pt x="446" y="100"/>
                      <a:pt x="446" y="100"/>
                      <a:pt x="446" y="100"/>
                    </a:cubicBezTo>
                    <a:cubicBezTo>
                      <a:pt x="446" y="99"/>
                      <a:pt x="448" y="100"/>
                      <a:pt x="448" y="100"/>
                    </a:cubicBezTo>
                    <a:cubicBezTo>
                      <a:pt x="449" y="100"/>
                      <a:pt x="449" y="98"/>
                      <a:pt x="450" y="98"/>
                    </a:cubicBezTo>
                    <a:cubicBezTo>
                      <a:pt x="450" y="98"/>
                      <a:pt x="452" y="99"/>
                      <a:pt x="453" y="99"/>
                    </a:cubicBezTo>
                    <a:cubicBezTo>
                      <a:pt x="454" y="98"/>
                      <a:pt x="454" y="96"/>
                      <a:pt x="454" y="96"/>
                    </a:cubicBezTo>
                    <a:cubicBezTo>
                      <a:pt x="456" y="95"/>
                      <a:pt x="458" y="96"/>
                      <a:pt x="460" y="96"/>
                    </a:cubicBezTo>
                    <a:cubicBezTo>
                      <a:pt x="460" y="97"/>
                      <a:pt x="460" y="97"/>
                      <a:pt x="460" y="97"/>
                    </a:cubicBezTo>
                    <a:cubicBezTo>
                      <a:pt x="461" y="98"/>
                      <a:pt x="462" y="96"/>
                      <a:pt x="462" y="97"/>
                    </a:cubicBezTo>
                    <a:cubicBezTo>
                      <a:pt x="461" y="96"/>
                      <a:pt x="462" y="93"/>
                      <a:pt x="462" y="91"/>
                    </a:cubicBezTo>
                    <a:cubicBezTo>
                      <a:pt x="463" y="92"/>
                      <a:pt x="465" y="91"/>
                      <a:pt x="466" y="92"/>
                    </a:cubicBezTo>
                    <a:cubicBezTo>
                      <a:pt x="466" y="92"/>
                      <a:pt x="466" y="94"/>
                      <a:pt x="466" y="94"/>
                    </a:cubicBezTo>
                    <a:cubicBezTo>
                      <a:pt x="466" y="94"/>
                      <a:pt x="467" y="95"/>
                      <a:pt x="468" y="95"/>
                    </a:cubicBezTo>
                    <a:cubicBezTo>
                      <a:pt x="469" y="94"/>
                      <a:pt x="470" y="93"/>
                      <a:pt x="470" y="93"/>
                    </a:cubicBezTo>
                    <a:cubicBezTo>
                      <a:pt x="470" y="92"/>
                      <a:pt x="472" y="93"/>
                      <a:pt x="472" y="93"/>
                    </a:cubicBezTo>
                    <a:cubicBezTo>
                      <a:pt x="472" y="92"/>
                      <a:pt x="472" y="91"/>
                      <a:pt x="471" y="91"/>
                    </a:cubicBezTo>
                    <a:cubicBezTo>
                      <a:pt x="470" y="90"/>
                      <a:pt x="466" y="89"/>
                      <a:pt x="466" y="88"/>
                    </a:cubicBezTo>
                    <a:cubicBezTo>
                      <a:pt x="465" y="87"/>
                      <a:pt x="466" y="87"/>
                      <a:pt x="466" y="86"/>
                    </a:cubicBezTo>
                    <a:cubicBezTo>
                      <a:pt x="467" y="85"/>
                      <a:pt x="468" y="85"/>
                      <a:pt x="470" y="85"/>
                    </a:cubicBezTo>
                    <a:cubicBezTo>
                      <a:pt x="467" y="79"/>
                      <a:pt x="469" y="80"/>
                      <a:pt x="473" y="76"/>
                    </a:cubicBezTo>
                    <a:cubicBezTo>
                      <a:pt x="473" y="75"/>
                      <a:pt x="473" y="75"/>
                      <a:pt x="473" y="75"/>
                    </a:cubicBezTo>
                    <a:cubicBezTo>
                      <a:pt x="472" y="75"/>
                      <a:pt x="472" y="75"/>
                      <a:pt x="472" y="75"/>
                    </a:cubicBezTo>
                    <a:cubicBezTo>
                      <a:pt x="473" y="73"/>
                      <a:pt x="473" y="71"/>
                      <a:pt x="474" y="69"/>
                    </a:cubicBezTo>
                    <a:cubicBezTo>
                      <a:pt x="475" y="70"/>
                      <a:pt x="475" y="70"/>
                      <a:pt x="476" y="70"/>
                    </a:cubicBezTo>
                    <a:cubicBezTo>
                      <a:pt x="475" y="72"/>
                      <a:pt x="478" y="69"/>
                      <a:pt x="478" y="69"/>
                    </a:cubicBezTo>
                    <a:cubicBezTo>
                      <a:pt x="480" y="69"/>
                      <a:pt x="478" y="70"/>
                      <a:pt x="479" y="71"/>
                    </a:cubicBezTo>
                    <a:cubicBezTo>
                      <a:pt x="480" y="71"/>
                      <a:pt x="480" y="71"/>
                      <a:pt x="480" y="71"/>
                    </a:cubicBezTo>
                    <a:cubicBezTo>
                      <a:pt x="480" y="70"/>
                      <a:pt x="480" y="69"/>
                      <a:pt x="480" y="69"/>
                    </a:cubicBezTo>
                    <a:cubicBezTo>
                      <a:pt x="481" y="68"/>
                      <a:pt x="482" y="70"/>
                      <a:pt x="484" y="69"/>
                    </a:cubicBezTo>
                    <a:cubicBezTo>
                      <a:pt x="484" y="66"/>
                      <a:pt x="484" y="65"/>
                      <a:pt x="486" y="62"/>
                    </a:cubicBezTo>
                    <a:cubicBezTo>
                      <a:pt x="486" y="63"/>
                      <a:pt x="487" y="65"/>
                      <a:pt x="487" y="66"/>
                    </a:cubicBezTo>
                    <a:cubicBezTo>
                      <a:pt x="489" y="65"/>
                      <a:pt x="489" y="65"/>
                      <a:pt x="489" y="65"/>
                    </a:cubicBezTo>
                    <a:cubicBezTo>
                      <a:pt x="489" y="65"/>
                      <a:pt x="489" y="63"/>
                      <a:pt x="489" y="63"/>
                    </a:cubicBezTo>
                    <a:cubicBezTo>
                      <a:pt x="490" y="63"/>
                      <a:pt x="491" y="65"/>
                      <a:pt x="492" y="65"/>
                    </a:cubicBezTo>
                    <a:cubicBezTo>
                      <a:pt x="493" y="66"/>
                      <a:pt x="493" y="64"/>
                      <a:pt x="494" y="65"/>
                    </a:cubicBezTo>
                    <a:cubicBezTo>
                      <a:pt x="495" y="64"/>
                      <a:pt x="495" y="63"/>
                      <a:pt x="496" y="62"/>
                    </a:cubicBezTo>
                    <a:cubicBezTo>
                      <a:pt x="497" y="61"/>
                      <a:pt x="498" y="61"/>
                      <a:pt x="499" y="61"/>
                    </a:cubicBezTo>
                    <a:cubicBezTo>
                      <a:pt x="498" y="58"/>
                      <a:pt x="498" y="57"/>
                      <a:pt x="498" y="54"/>
                    </a:cubicBezTo>
                    <a:cubicBezTo>
                      <a:pt x="498" y="54"/>
                      <a:pt x="497" y="54"/>
                      <a:pt x="497" y="54"/>
                    </a:cubicBezTo>
                    <a:cubicBezTo>
                      <a:pt x="497" y="53"/>
                      <a:pt x="498" y="53"/>
                      <a:pt x="498" y="53"/>
                    </a:cubicBezTo>
                    <a:cubicBezTo>
                      <a:pt x="498" y="53"/>
                      <a:pt x="497" y="52"/>
                      <a:pt x="496" y="52"/>
                    </a:cubicBezTo>
                    <a:cubicBezTo>
                      <a:pt x="495" y="52"/>
                      <a:pt x="496" y="50"/>
                      <a:pt x="496" y="47"/>
                    </a:cubicBezTo>
                    <a:cubicBezTo>
                      <a:pt x="496" y="45"/>
                      <a:pt x="492" y="46"/>
                      <a:pt x="492" y="46"/>
                    </a:cubicBezTo>
                    <a:cubicBezTo>
                      <a:pt x="492" y="46"/>
                      <a:pt x="492" y="39"/>
                      <a:pt x="492" y="34"/>
                    </a:cubicBezTo>
                    <a:cubicBezTo>
                      <a:pt x="493" y="29"/>
                      <a:pt x="490" y="28"/>
                      <a:pt x="486" y="27"/>
                    </a:cubicBezTo>
                    <a:cubicBezTo>
                      <a:pt x="483" y="26"/>
                      <a:pt x="482" y="33"/>
                      <a:pt x="482" y="29"/>
                    </a:cubicBezTo>
                    <a:cubicBezTo>
                      <a:pt x="481" y="25"/>
                      <a:pt x="479" y="28"/>
                      <a:pt x="479" y="28"/>
                    </a:cubicBezTo>
                    <a:cubicBezTo>
                      <a:pt x="476" y="33"/>
                      <a:pt x="476" y="33"/>
                      <a:pt x="476" y="33"/>
                    </a:cubicBezTo>
                    <a:cubicBezTo>
                      <a:pt x="476" y="33"/>
                      <a:pt x="473" y="38"/>
                      <a:pt x="474" y="40"/>
                    </a:cubicBezTo>
                    <a:cubicBezTo>
                      <a:pt x="474" y="41"/>
                      <a:pt x="468" y="47"/>
                      <a:pt x="466" y="47"/>
                    </a:cubicBezTo>
                    <a:cubicBezTo>
                      <a:pt x="464" y="48"/>
                      <a:pt x="463" y="51"/>
                      <a:pt x="463" y="51"/>
                    </a:cubicBezTo>
                    <a:cubicBezTo>
                      <a:pt x="463" y="51"/>
                      <a:pt x="441" y="54"/>
                      <a:pt x="438" y="54"/>
                    </a:cubicBezTo>
                    <a:cubicBezTo>
                      <a:pt x="436" y="53"/>
                      <a:pt x="436" y="52"/>
                      <a:pt x="429" y="56"/>
                    </a:cubicBezTo>
                    <a:cubicBezTo>
                      <a:pt x="422" y="60"/>
                      <a:pt x="421" y="62"/>
                      <a:pt x="421" y="62"/>
                    </a:cubicBezTo>
                    <a:cubicBezTo>
                      <a:pt x="421" y="62"/>
                      <a:pt x="421" y="63"/>
                      <a:pt x="421" y="63"/>
                    </a:cubicBezTo>
                    <a:cubicBezTo>
                      <a:pt x="424" y="60"/>
                      <a:pt x="424" y="60"/>
                      <a:pt x="424" y="60"/>
                    </a:cubicBezTo>
                    <a:cubicBezTo>
                      <a:pt x="423" y="61"/>
                      <a:pt x="424" y="63"/>
                      <a:pt x="423" y="65"/>
                    </a:cubicBezTo>
                    <a:cubicBezTo>
                      <a:pt x="423" y="65"/>
                      <a:pt x="421" y="65"/>
                      <a:pt x="421" y="66"/>
                    </a:cubicBezTo>
                    <a:cubicBezTo>
                      <a:pt x="420" y="67"/>
                      <a:pt x="422" y="67"/>
                      <a:pt x="421" y="69"/>
                    </a:cubicBezTo>
                    <a:cubicBezTo>
                      <a:pt x="421" y="69"/>
                      <a:pt x="419" y="70"/>
                      <a:pt x="419" y="71"/>
                    </a:cubicBezTo>
                    <a:cubicBezTo>
                      <a:pt x="420" y="71"/>
                      <a:pt x="419" y="73"/>
                      <a:pt x="419" y="74"/>
                    </a:cubicBezTo>
                    <a:cubicBezTo>
                      <a:pt x="417" y="74"/>
                      <a:pt x="415" y="74"/>
                      <a:pt x="414" y="75"/>
                    </a:cubicBezTo>
                    <a:cubicBezTo>
                      <a:pt x="414" y="75"/>
                      <a:pt x="413" y="76"/>
                      <a:pt x="413" y="77"/>
                    </a:cubicBezTo>
                    <a:cubicBezTo>
                      <a:pt x="411" y="77"/>
                      <a:pt x="410" y="76"/>
                      <a:pt x="408" y="76"/>
                    </a:cubicBezTo>
                    <a:cubicBezTo>
                      <a:pt x="407" y="77"/>
                      <a:pt x="407" y="77"/>
                      <a:pt x="407" y="77"/>
                    </a:cubicBezTo>
                    <a:cubicBezTo>
                      <a:pt x="402" y="76"/>
                      <a:pt x="399" y="77"/>
                      <a:pt x="394" y="77"/>
                    </a:cubicBezTo>
                    <a:cubicBezTo>
                      <a:pt x="394" y="78"/>
                      <a:pt x="393" y="77"/>
                      <a:pt x="393" y="79"/>
                    </a:cubicBezTo>
                    <a:cubicBezTo>
                      <a:pt x="393" y="79"/>
                      <a:pt x="395" y="80"/>
                      <a:pt x="395" y="81"/>
                    </a:cubicBezTo>
                    <a:cubicBezTo>
                      <a:pt x="393" y="83"/>
                      <a:pt x="391" y="87"/>
                      <a:pt x="388" y="89"/>
                    </a:cubicBezTo>
                    <a:cubicBezTo>
                      <a:pt x="386" y="89"/>
                      <a:pt x="385" y="88"/>
                      <a:pt x="384" y="89"/>
                    </a:cubicBezTo>
                    <a:cubicBezTo>
                      <a:pt x="383" y="90"/>
                      <a:pt x="382" y="92"/>
                      <a:pt x="381" y="92"/>
                    </a:cubicBezTo>
                    <a:cubicBezTo>
                      <a:pt x="378" y="93"/>
                      <a:pt x="376" y="92"/>
                      <a:pt x="374" y="93"/>
                    </a:cubicBezTo>
                    <a:cubicBezTo>
                      <a:pt x="374" y="94"/>
                      <a:pt x="374" y="94"/>
                      <a:pt x="374" y="94"/>
                    </a:cubicBezTo>
                    <a:cubicBezTo>
                      <a:pt x="373" y="96"/>
                      <a:pt x="369" y="99"/>
                      <a:pt x="366" y="99"/>
                    </a:cubicBezTo>
                    <a:cubicBezTo>
                      <a:pt x="361" y="100"/>
                      <a:pt x="358" y="97"/>
                      <a:pt x="362" y="98"/>
                    </a:cubicBezTo>
                    <a:cubicBezTo>
                      <a:pt x="362" y="97"/>
                      <a:pt x="362" y="97"/>
                      <a:pt x="362" y="97"/>
                    </a:cubicBezTo>
                    <a:cubicBezTo>
                      <a:pt x="362" y="96"/>
                      <a:pt x="360" y="97"/>
                      <a:pt x="360" y="97"/>
                    </a:cubicBezTo>
                    <a:cubicBezTo>
                      <a:pt x="360" y="96"/>
                      <a:pt x="360" y="95"/>
                      <a:pt x="359" y="95"/>
                    </a:cubicBezTo>
                    <a:cubicBezTo>
                      <a:pt x="359" y="94"/>
                      <a:pt x="356" y="95"/>
                      <a:pt x="357" y="95"/>
                    </a:cubicBezTo>
                    <a:cubicBezTo>
                      <a:pt x="356" y="93"/>
                      <a:pt x="356" y="93"/>
                      <a:pt x="356" y="93"/>
                    </a:cubicBezTo>
                    <a:cubicBezTo>
                      <a:pt x="357" y="92"/>
                      <a:pt x="359" y="91"/>
                      <a:pt x="360" y="90"/>
                    </a:cubicBezTo>
                    <a:cubicBezTo>
                      <a:pt x="360" y="90"/>
                      <a:pt x="360" y="89"/>
                      <a:pt x="360" y="89"/>
                    </a:cubicBezTo>
                    <a:cubicBezTo>
                      <a:pt x="362" y="87"/>
                      <a:pt x="365" y="86"/>
                      <a:pt x="365" y="84"/>
                    </a:cubicBezTo>
                    <a:cubicBezTo>
                      <a:pt x="365" y="81"/>
                      <a:pt x="365" y="79"/>
                      <a:pt x="366" y="78"/>
                    </a:cubicBezTo>
                    <a:cubicBezTo>
                      <a:pt x="365" y="78"/>
                      <a:pt x="365" y="79"/>
                      <a:pt x="365" y="79"/>
                    </a:cubicBezTo>
                    <a:cubicBezTo>
                      <a:pt x="365" y="79"/>
                      <a:pt x="366" y="78"/>
                      <a:pt x="365" y="75"/>
                    </a:cubicBezTo>
                    <a:cubicBezTo>
                      <a:pt x="363" y="68"/>
                      <a:pt x="365" y="69"/>
                      <a:pt x="358" y="67"/>
                    </a:cubicBezTo>
                    <a:cubicBezTo>
                      <a:pt x="358" y="68"/>
                      <a:pt x="357" y="69"/>
                      <a:pt x="357" y="70"/>
                    </a:cubicBezTo>
                    <a:cubicBezTo>
                      <a:pt x="357" y="70"/>
                      <a:pt x="355" y="70"/>
                      <a:pt x="355" y="71"/>
                    </a:cubicBezTo>
                    <a:cubicBezTo>
                      <a:pt x="355" y="71"/>
                      <a:pt x="353" y="71"/>
                      <a:pt x="353" y="69"/>
                    </a:cubicBezTo>
                    <a:cubicBezTo>
                      <a:pt x="355" y="68"/>
                      <a:pt x="355" y="68"/>
                      <a:pt x="355" y="68"/>
                    </a:cubicBezTo>
                    <a:cubicBezTo>
                      <a:pt x="356" y="66"/>
                      <a:pt x="358" y="61"/>
                      <a:pt x="357" y="57"/>
                    </a:cubicBezTo>
                    <a:cubicBezTo>
                      <a:pt x="357" y="56"/>
                      <a:pt x="355" y="55"/>
                      <a:pt x="355" y="55"/>
                    </a:cubicBezTo>
                    <a:cubicBezTo>
                      <a:pt x="355" y="53"/>
                      <a:pt x="356" y="52"/>
                      <a:pt x="356" y="51"/>
                    </a:cubicBezTo>
                    <a:cubicBezTo>
                      <a:pt x="356" y="51"/>
                      <a:pt x="354" y="49"/>
                      <a:pt x="354" y="49"/>
                    </a:cubicBezTo>
                    <a:cubicBezTo>
                      <a:pt x="353" y="49"/>
                      <a:pt x="352" y="49"/>
                      <a:pt x="351" y="49"/>
                    </a:cubicBezTo>
                    <a:cubicBezTo>
                      <a:pt x="349" y="47"/>
                      <a:pt x="349" y="46"/>
                      <a:pt x="347" y="45"/>
                    </a:cubicBezTo>
                    <a:cubicBezTo>
                      <a:pt x="347" y="45"/>
                      <a:pt x="346" y="45"/>
                      <a:pt x="345" y="45"/>
                    </a:cubicBezTo>
                    <a:cubicBezTo>
                      <a:pt x="345" y="45"/>
                      <a:pt x="344" y="46"/>
                      <a:pt x="343" y="47"/>
                    </a:cubicBezTo>
                    <a:cubicBezTo>
                      <a:pt x="343" y="47"/>
                      <a:pt x="344" y="49"/>
                      <a:pt x="343" y="49"/>
                    </a:cubicBezTo>
                    <a:cubicBezTo>
                      <a:pt x="343" y="50"/>
                      <a:pt x="342" y="49"/>
                      <a:pt x="341" y="50"/>
                    </a:cubicBezTo>
                    <a:cubicBezTo>
                      <a:pt x="340" y="51"/>
                      <a:pt x="339" y="53"/>
                      <a:pt x="339" y="55"/>
                    </a:cubicBezTo>
                    <a:cubicBezTo>
                      <a:pt x="337" y="55"/>
                      <a:pt x="336" y="55"/>
                      <a:pt x="334" y="55"/>
                    </a:cubicBezTo>
                    <a:cubicBezTo>
                      <a:pt x="334" y="58"/>
                      <a:pt x="333" y="60"/>
                      <a:pt x="333" y="64"/>
                    </a:cubicBezTo>
                    <a:cubicBezTo>
                      <a:pt x="333" y="64"/>
                      <a:pt x="331" y="64"/>
                      <a:pt x="331" y="65"/>
                    </a:cubicBezTo>
                    <a:cubicBezTo>
                      <a:pt x="330" y="67"/>
                      <a:pt x="331" y="73"/>
                      <a:pt x="331" y="75"/>
                    </a:cubicBezTo>
                    <a:cubicBezTo>
                      <a:pt x="333" y="77"/>
                      <a:pt x="333" y="77"/>
                      <a:pt x="333" y="77"/>
                    </a:cubicBezTo>
                    <a:cubicBezTo>
                      <a:pt x="333" y="78"/>
                      <a:pt x="333" y="81"/>
                      <a:pt x="333" y="83"/>
                    </a:cubicBezTo>
                    <a:cubicBezTo>
                      <a:pt x="327" y="94"/>
                      <a:pt x="327" y="94"/>
                      <a:pt x="327" y="94"/>
                    </a:cubicBezTo>
                    <a:cubicBezTo>
                      <a:pt x="325" y="95"/>
                      <a:pt x="325" y="94"/>
                      <a:pt x="323" y="95"/>
                    </a:cubicBezTo>
                    <a:cubicBezTo>
                      <a:pt x="322" y="94"/>
                      <a:pt x="321" y="93"/>
                      <a:pt x="321" y="93"/>
                    </a:cubicBezTo>
                    <a:cubicBezTo>
                      <a:pt x="320" y="91"/>
                      <a:pt x="321" y="90"/>
                      <a:pt x="321" y="89"/>
                    </a:cubicBezTo>
                    <a:cubicBezTo>
                      <a:pt x="319" y="87"/>
                      <a:pt x="319" y="87"/>
                      <a:pt x="319" y="87"/>
                    </a:cubicBezTo>
                    <a:cubicBezTo>
                      <a:pt x="318" y="79"/>
                      <a:pt x="318" y="73"/>
                      <a:pt x="320" y="67"/>
                    </a:cubicBezTo>
                    <a:cubicBezTo>
                      <a:pt x="321" y="65"/>
                      <a:pt x="323" y="63"/>
                      <a:pt x="323" y="61"/>
                    </a:cubicBezTo>
                    <a:cubicBezTo>
                      <a:pt x="325" y="58"/>
                      <a:pt x="324" y="57"/>
                      <a:pt x="325" y="54"/>
                    </a:cubicBezTo>
                    <a:cubicBezTo>
                      <a:pt x="324" y="55"/>
                      <a:pt x="321" y="55"/>
                      <a:pt x="321" y="57"/>
                    </a:cubicBezTo>
                    <a:cubicBezTo>
                      <a:pt x="321" y="57"/>
                      <a:pt x="321" y="59"/>
                      <a:pt x="321" y="59"/>
                    </a:cubicBezTo>
                    <a:cubicBezTo>
                      <a:pt x="320" y="60"/>
                      <a:pt x="319" y="60"/>
                      <a:pt x="318" y="61"/>
                    </a:cubicBezTo>
                    <a:cubicBezTo>
                      <a:pt x="318" y="59"/>
                      <a:pt x="317" y="58"/>
                      <a:pt x="318" y="57"/>
                    </a:cubicBezTo>
                    <a:cubicBezTo>
                      <a:pt x="318" y="56"/>
                      <a:pt x="321" y="55"/>
                      <a:pt x="321" y="54"/>
                    </a:cubicBezTo>
                    <a:cubicBezTo>
                      <a:pt x="322" y="53"/>
                      <a:pt x="322" y="52"/>
                      <a:pt x="322" y="51"/>
                    </a:cubicBezTo>
                    <a:cubicBezTo>
                      <a:pt x="323" y="49"/>
                      <a:pt x="325" y="46"/>
                      <a:pt x="326" y="44"/>
                    </a:cubicBezTo>
                    <a:cubicBezTo>
                      <a:pt x="328" y="44"/>
                      <a:pt x="328" y="46"/>
                      <a:pt x="329" y="45"/>
                    </a:cubicBezTo>
                    <a:cubicBezTo>
                      <a:pt x="330" y="43"/>
                      <a:pt x="330" y="43"/>
                      <a:pt x="330" y="43"/>
                    </a:cubicBezTo>
                    <a:cubicBezTo>
                      <a:pt x="333" y="43"/>
                      <a:pt x="334" y="44"/>
                      <a:pt x="337" y="43"/>
                    </a:cubicBezTo>
                    <a:cubicBezTo>
                      <a:pt x="337" y="43"/>
                      <a:pt x="338" y="40"/>
                      <a:pt x="338" y="40"/>
                    </a:cubicBezTo>
                    <a:cubicBezTo>
                      <a:pt x="341" y="39"/>
                      <a:pt x="342" y="43"/>
                      <a:pt x="344" y="43"/>
                    </a:cubicBezTo>
                    <a:cubicBezTo>
                      <a:pt x="349" y="43"/>
                      <a:pt x="345" y="41"/>
                      <a:pt x="347" y="41"/>
                    </a:cubicBezTo>
                    <a:cubicBezTo>
                      <a:pt x="347" y="40"/>
                      <a:pt x="348" y="41"/>
                      <a:pt x="349" y="41"/>
                    </a:cubicBezTo>
                    <a:cubicBezTo>
                      <a:pt x="349" y="42"/>
                      <a:pt x="349" y="42"/>
                      <a:pt x="349" y="42"/>
                    </a:cubicBezTo>
                    <a:cubicBezTo>
                      <a:pt x="350" y="42"/>
                      <a:pt x="351" y="42"/>
                      <a:pt x="352" y="43"/>
                    </a:cubicBezTo>
                    <a:cubicBezTo>
                      <a:pt x="352" y="43"/>
                      <a:pt x="352" y="41"/>
                      <a:pt x="352" y="41"/>
                    </a:cubicBezTo>
                    <a:cubicBezTo>
                      <a:pt x="350" y="37"/>
                      <a:pt x="349" y="37"/>
                      <a:pt x="343" y="37"/>
                    </a:cubicBezTo>
                    <a:cubicBezTo>
                      <a:pt x="343" y="35"/>
                      <a:pt x="343" y="33"/>
                      <a:pt x="343" y="31"/>
                    </a:cubicBezTo>
                    <a:cubicBezTo>
                      <a:pt x="336" y="34"/>
                      <a:pt x="329" y="37"/>
                      <a:pt x="322" y="35"/>
                    </a:cubicBezTo>
                    <a:cubicBezTo>
                      <a:pt x="321" y="33"/>
                      <a:pt x="321" y="31"/>
                      <a:pt x="320" y="29"/>
                    </a:cubicBezTo>
                    <a:cubicBezTo>
                      <a:pt x="318" y="30"/>
                      <a:pt x="315" y="31"/>
                      <a:pt x="314" y="31"/>
                    </a:cubicBezTo>
                    <a:cubicBezTo>
                      <a:pt x="310" y="30"/>
                      <a:pt x="315" y="28"/>
                      <a:pt x="313" y="27"/>
                    </a:cubicBezTo>
                    <a:cubicBezTo>
                      <a:pt x="314" y="26"/>
                      <a:pt x="314" y="28"/>
                      <a:pt x="316" y="27"/>
                    </a:cubicBezTo>
                    <a:cubicBezTo>
                      <a:pt x="317" y="27"/>
                      <a:pt x="319" y="24"/>
                      <a:pt x="319" y="23"/>
                    </a:cubicBezTo>
                    <a:cubicBezTo>
                      <a:pt x="318" y="23"/>
                      <a:pt x="318" y="22"/>
                      <a:pt x="316" y="22"/>
                    </a:cubicBezTo>
                    <a:cubicBezTo>
                      <a:pt x="315" y="23"/>
                      <a:pt x="315" y="23"/>
                      <a:pt x="315" y="23"/>
                    </a:cubicBezTo>
                    <a:cubicBezTo>
                      <a:pt x="314" y="24"/>
                      <a:pt x="312" y="24"/>
                      <a:pt x="311" y="25"/>
                    </a:cubicBezTo>
                    <a:cubicBezTo>
                      <a:pt x="311" y="26"/>
                      <a:pt x="311" y="26"/>
                      <a:pt x="311" y="26"/>
                    </a:cubicBezTo>
                    <a:cubicBezTo>
                      <a:pt x="306" y="30"/>
                      <a:pt x="306" y="30"/>
                      <a:pt x="306" y="30"/>
                    </a:cubicBezTo>
                    <a:cubicBezTo>
                      <a:pt x="305" y="31"/>
                      <a:pt x="303" y="31"/>
                      <a:pt x="302" y="31"/>
                    </a:cubicBezTo>
                    <a:cubicBezTo>
                      <a:pt x="300" y="32"/>
                      <a:pt x="300" y="33"/>
                      <a:pt x="300" y="33"/>
                    </a:cubicBezTo>
                    <a:cubicBezTo>
                      <a:pt x="297" y="34"/>
                      <a:pt x="295" y="32"/>
                      <a:pt x="294" y="31"/>
                    </a:cubicBezTo>
                    <a:cubicBezTo>
                      <a:pt x="294" y="30"/>
                      <a:pt x="294" y="30"/>
                      <a:pt x="294" y="30"/>
                    </a:cubicBezTo>
                    <a:cubicBezTo>
                      <a:pt x="291" y="29"/>
                      <a:pt x="288" y="31"/>
                      <a:pt x="287" y="31"/>
                    </a:cubicBezTo>
                    <a:cubicBezTo>
                      <a:pt x="286" y="31"/>
                      <a:pt x="285" y="31"/>
                      <a:pt x="284" y="31"/>
                    </a:cubicBezTo>
                    <a:cubicBezTo>
                      <a:pt x="284" y="30"/>
                      <a:pt x="288" y="27"/>
                      <a:pt x="288" y="27"/>
                    </a:cubicBezTo>
                    <a:cubicBezTo>
                      <a:pt x="289" y="26"/>
                      <a:pt x="288" y="25"/>
                      <a:pt x="289" y="25"/>
                    </a:cubicBezTo>
                    <a:cubicBezTo>
                      <a:pt x="290" y="24"/>
                      <a:pt x="291" y="24"/>
                      <a:pt x="292" y="24"/>
                    </a:cubicBezTo>
                    <a:cubicBezTo>
                      <a:pt x="293" y="23"/>
                      <a:pt x="295" y="21"/>
                      <a:pt x="296" y="20"/>
                    </a:cubicBezTo>
                    <a:cubicBezTo>
                      <a:pt x="297" y="20"/>
                      <a:pt x="298" y="20"/>
                      <a:pt x="298" y="20"/>
                    </a:cubicBezTo>
                    <a:cubicBezTo>
                      <a:pt x="299" y="20"/>
                      <a:pt x="300" y="18"/>
                      <a:pt x="300" y="18"/>
                    </a:cubicBezTo>
                    <a:cubicBezTo>
                      <a:pt x="302" y="17"/>
                      <a:pt x="303" y="16"/>
                      <a:pt x="304" y="16"/>
                    </a:cubicBezTo>
                    <a:cubicBezTo>
                      <a:pt x="303" y="15"/>
                      <a:pt x="301" y="15"/>
                      <a:pt x="300" y="14"/>
                    </a:cubicBezTo>
                    <a:cubicBezTo>
                      <a:pt x="298" y="12"/>
                      <a:pt x="297" y="14"/>
                      <a:pt x="295" y="13"/>
                    </a:cubicBezTo>
                    <a:cubicBezTo>
                      <a:pt x="293" y="13"/>
                      <a:pt x="292" y="12"/>
                      <a:pt x="290" y="13"/>
                    </a:cubicBezTo>
                    <a:cubicBezTo>
                      <a:pt x="288" y="13"/>
                      <a:pt x="287" y="12"/>
                      <a:pt x="285" y="12"/>
                    </a:cubicBezTo>
                    <a:cubicBezTo>
                      <a:pt x="282" y="12"/>
                      <a:pt x="280" y="10"/>
                      <a:pt x="278" y="9"/>
                    </a:cubicBezTo>
                    <a:cubicBezTo>
                      <a:pt x="277" y="8"/>
                      <a:pt x="274" y="9"/>
                      <a:pt x="274" y="11"/>
                    </a:cubicBezTo>
                    <a:cubicBezTo>
                      <a:pt x="273" y="13"/>
                      <a:pt x="271" y="9"/>
                      <a:pt x="268" y="9"/>
                    </a:cubicBezTo>
                    <a:cubicBezTo>
                      <a:pt x="265" y="9"/>
                      <a:pt x="264" y="8"/>
                      <a:pt x="264" y="8"/>
                    </a:cubicBezTo>
                    <a:cubicBezTo>
                      <a:pt x="264" y="8"/>
                      <a:pt x="262" y="0"/>
                      <a:pt x="260" y="0"/>
                    </a:cubicBezTo>
                    <a:cubicBezTo>
                      <a:pt x="258" y="0"/>
                      <a:pt x="258" y="5"/>
                      <a:pt x="258" y="5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1" y="2"/>
                      <a:pt x="20" y="3"/>
                      <a:pt x="20" y="3"/>
                    </a:cubicBezTo>
                    <a:cubicBezTo>
                      <a:pt x="20" y="4"/>
                      <a:pt x="18" y="4"/>
                      <a:pt x="18" y="5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8" y="7"/>
                      <a:pt x="20" y="8"/>
                      <a:pt x="20" y="9"/>
                    </a:cubicBezTo>
                    <a:cubicBezTo>
                      <a:pt x="19" y="10"/>
                      <a:pt x="18" y="10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3" y="12"/>
                      <a:pt x="3" y="10"/>
                      <a:pt x="0" y="9"/>
                    </a:cubicBezTo>
                    <a:cubicBezTo>
                      <a:pt x="0" y="11"/>
                      <a:pt x="0" y="13"/>
                      <a:pt x="0" y="15"/>
                    </a:cubicBezTo>
                    <a:cubicBezTo>
                      <a:pt x="1" y="17"/>
                      <a:pt x="4" y="18"/>
                      <a:pt x="4" y="19"/>
                    </a:cubicBezTo>
                    <a:cubicBezTo>
                      <a:pt x="6" y="21"/>
                      <a:pt x="5" y="23"/>
                      <a:pt x="6" y="25"/>
                    </a:cubicBezTo>
                    <a:cubicBezTo>
                      <a:pt x="7" y="25"/>
                      <a:pt x="7" y="25"/>
                      <a:pt x="7" y="25"/>
                    </a:cubicBezTo>
                    <a:cubicBezTo>
                      <a:pt x="7" y="27"/>
                      <a:pt x="6" y="27"/>
                      <a:pt x="6" y="29"/>
                    </a:cubicBezTo>
                    <a:cubicBezTo>
                      <a:pt x="7" y="29"/>
                      <a:pt x="8" y="28"/>
                      <a:pt x="8" y="29"/>
                    </a:cubicBezTo>
                    <a:cubicBezTo>
                      <a:pt x="8" y="30"/>
                      <a:pt x="8" y="32"/>
                      <a:pt x="8" y="33"/>
                    </a:cubicBezTo>
                    <a:cubicBezTo>
                      <a:pt x="6" y="33"/>
                      <a:pt x="6" y="33"/>
                      <a:pt x="6" y="33"/>
                    </a:cubicBezTo>
                    <a:cubicBezTo>
                      <a:pt x="6" y="35"/>
                      <a:pt x="6" y="36"/>
                      <a:pt x="8" y="37"/>
                    </a:cubicBezTo>
                    <a:cubicBezTo>
                      <a:pt x="9" y="38"/>
                      <a:pt x="6" y="39"/>
                      <a:pt x="6" y="39"/>
                    </a:cubicBezTo>
                    <a:cubicBezTo>
                      <a:pt x="7" y="45"/>
                      <a:pt x="7" y="49"/>
                      <a:pt x="7" y="55"/>
                    </a:cubicBezTo>
                    <a:cubicBezTo>
                      <a:pt x="6" y="57"/>
                      <a:pt x="6" y="57"/>
                      <a:pt x="6" y="57"/>
                    </a:cubicBezTo>
                    <a:cubicBezTo>
                      <a:pt x="6" y="57"/>
                      <a:pt x="6" y="60"/>
                      <a:pt x="6" y="60"/>
                    </a:cubicBezTo>
                    <a:cubicBezTo>
                      <a:pt x="6" y="60"/>
                      <a:pt x="7" y="61"/>
                      <a:pt x="6" y="61"/>
                    </a:cubicBezTo>
                    <a:cubicBezTo>
                      <a:pt x="5" y="64"/>
                      <a:pt x="6" y="71"/>
                      <a:pt x="5" y="73"/>
                    </a:cubicBezTo>
                    <a:cubicBezTo>
                      <a:pt x="5" y="73"/>
                      <a:pt x="4" y="74"/>
                      <a:pt x="4" y="74"/>
                    </a:cubicBezTo>
                    <a:cubicBezTo>
                      <a:pt x="4" y="76"/>
                      <a:pt x="4" y="79"/>
                      <a:pt x="4" y="81"/>
                    </a:cubicBezTo>
                    <a:cubicBezTo>
                      <a:pt x="4" y="86"/>
                      <a:pt x="5" y="87"/>
                      <a:pt x="8" y="90"/>
                    </a:cubicBezTo>
                    <a:cubicBezTo>
                      <a:pt x="7" y="91"/>
                      <a:pt x="7" y="92"/>
                      <a:pt x="6" y="92"/>
                    </a:cubicBezTo>
                    <a:cubicBezTo>
                      <a:pt x="6" y="95"/>
                      <a:pt x="8" y="97"/>
                      <a:pt x="8" y="99"/>
                    </a:cubicBezTo>
                    <a:cubicBezTo>
                      <a:pt x="8" y="102"/>
                      <a:pt x="7" y="105"/>
                      <a:pt x="7" y="108"/>
                    </a:cubicBezTo>
                    <a:cubicBezTo>
                      <a:pt x="6" y="109"/>
                      <a:pt x="5" y="108"/>
                      <a:pt x="4" y="110"/>
                    </a:cubicBezTo>
                    <a:cubicBezTo>
                      <a:pt x="4" y="111"/>
                      <a:pt x="4" y="111"/>
                      <a:pt x="4" y="111"/>
                    </a:cubicBezTo>
                    <a:cubicBezTo>
                      <a:pt x="6" y="114"/>
                      <a:pt x="7" y="115"/>
                      <a:pt x="8" y="118"/>
                    </a:cubicBezTo>
                    <a:cubicBezTo>
                      <a:pt x="8" y="118"/>
                      <a:pt x="9" y="118"/>
                      <a:pt x="9" y="118"/>
                    </a:cubicBezTo>
                    <a:cubicBezTo>
                      <a:pt x="9" y="119"/>
                      <a:pt x="9" y="120"/>
                      <a:pt x="9" y="121"/>
                    </a:cubicBezTo>
                    <a:cubicBezTo>
                      <a:pt x="10" y="122"/>
                      <a:pt x="10" y="122"/>
                      <a:pt x="10" y="122"/>
                    </a:cubicBezTo>
                    <a:cubicBezTo>
                      <a:pt x="11" y="124"/>
                      <a:pt x="10" y="126"/>
                      <a:pt x="11" y="129"/>
                    </a:cubicBezTo>
                    <a:cubicBezTo>
                      <a:pt x="11" y="130"/>
                      <a:pt x="13" y="129"/>
                      <a:pt x="13" y="130"/>
                    </a:cubicBezTo>
                    <a:cubicBezTo>
                      <a:pt x="14" y="130"/>
                      <a:pt x="14" y="133"/>
                      <a:pt x="14" y="133"/>
                    </a:cubicBezTo>
                    <a:cubicBezTo>
                      <a:pt x="16" y="133"/>
                      <a:pt x="16" y="133"/>
                      <a:pt x="16" y="133"/>
                    </a:cubicBezTo>
                    <a:cubicBezTo>
                      <a:pt x="16" y="135"/>
                      <a:pt x="16" y="137"/>
                      <a:pt x="16" y="138"/>
                    </a:cubicBezTo>
                    <a:cubicBezTo>
                      <a:pt x="16" y="138"/>
                      <a:pt x="18" y="139"/>
                      <a:pt x="18" y="139"/>
                    </a:cubicBezTo>
                    <a:cubicBezTo>
                      <a:pt x="21" y="139"/>
                      <a:pt x="19" y="136"/>
                      <a:pt x="19" y="136"/>
                    </a:cubicBezTo>
                    <a:cubicBezTo>
                      <a:pt x="20" y="136"/>
                      <a:pt x="21" y="136"/>
                      <a:pt x="22" y="136"/>
                    </a:cubicBezTo>
                    <a:cubicBezTo>
                      <a:pt x="21" y="137"/>
                      <a:pt x="23" y="136"/>
                      <a:pt x="23" y="136"/>
                    </a:cubicBezTo>
                    <a:cubicBezTo>
                      <a:pt x="23" y="137"/>
                      <a:pt x="22" y="137"/>
                      <a:pt x="22" y="138"/>
                    </a:cubicBezTo>
                    <a:cubicBezTo>
                      <a:pt x="22" y="139"/>
                      <a:pt x="24" y="144"/>
                      <a:pt x="23" y="144"/>
                    </a:cubicBezTo>
                    <a:cubicBezTo>
                      <a:pt x="23" y="144"/>
                      <a:pt x="21" y="142"/>
                      <a:pt x="21" y="142"/>
                    </a:cubicBezTo>
                    <a:cubicBezTo>
                      <a:pt x="21" y="142"/>
                      <a:pt x="20" y="142"/>
                      <a:pt x="20" y="142"/>
                    </a:cubicBezTo>
                    <a:cubicBezTo>
                      <a:pt x="20" y="143"/>
                      <a:pt x="19" y="145"/>
                      <a:pt x="20" y="146"/>
                    </a:cubicBezTo>
                    <a:cubicBezTo>
                      <a:pt x="20" y="147"/>
                      <a:pt x="25" y="148"/>
                      <a:pt x="26" y="149"/>
                    </a:cubicBezTo>
                    <a:cubicBezTo>
                      <a:pt x="27" y="152"/>
                      <a:pt x="27" y="152"/>
                      <a:pt x="27" y="152"/>
                    </a:cubicBezTo>
                    <a:cubicBezTo>
                      <a:pt x="26" y="152"/>
                      <a:pt x="25" y="152"/>
                      <a:pt x="24" y="152"/>
                    </a:cubicBezTo>
                    <a:cubicBezTo>
                      <a:pt x="25" y="156"/>
                      <a:pt x="23" y="153"/>
                      <a:pt x="26" y="157"/>
                    </a:cubicBezTo>
                    <a:cubicBezTo>
                      <a:pt x="26" y="158"/>
                      <a:pt x="26" y="159"/>
                      <a:pt x="27" y="160"/>
                    </a:cubicBezTo>
                    <a:cubicBezTo>
                      <a:pt x="28" y="161"/>
                      <a:pt x="28" y="161"/>
                      <a:pt x="28" y="161"/>
                    </a:cubicBezTo>
                    <a:cubicBezTo>
                      <a:pt x="29" y="163"/>
                      <a:pt x="29" y="165"/>
                      <a:pt x="30" y="166"/>
                    </a:cubicBezTo>
                    <a:cubicBezTo>
                      <a:pt x="30" y="166"/>
                      <a:pt x="31" y="166"/>
                      <a:pt x="32" y="166"/>
                    </a:cubicBezTo>
                    <a:cubicBezTo>
                      <a:pt x="33" y="167"/>
                      <a:pt x="34" y="169"/>
                      <a:pt x="34" y="170"/>
                    </a:cubicBezTo>
                    <a:cubicBezTo>
                      <a:pt x="33" y="170"/>
                      <a:pt x="34" y="172"/>
                      <a:pt x="34" y="172"/>
                    </a:cubicBezTo>
                    <a:cubicBezTo>
                      <a:pt x="35" y="173"/>
                      <a:pt x="35" y="173"/>
                      <a:pt x="36" y="173"/>
                    </a:cubicBezTo>
                    <a:cubicBezTo>
                      <a:pt x="37" y="175"/>
                      <a:pt x="37" y="177"/>
                      <a:pt x="36" y="180"/>
                    </a:cubicBezTo>
                    <a:cubicBezTo>
                      <a:pt x="42" y="180"/>
                      <a:pt x="46" y="183"/>
                      <a:pt x="52" y="184"/>
                    </a:cubicBezTo>
                    <a:cubicBezTo>
                      <a:pt x="52" y="186"/>
                      <a:pt x="52" y="187"/>
                      <a:pt x="53" y="188"/>
                    </a:cubicBezTo>
                    <a:cubicBezTo>
                      <a:pt x="54" y="188"/>
                      <a:pt x="55" y="188"/>
                      <a:pt x="56" y="187"/>
                    </a:cubicBezTo>
                    <a:cubicBezTo>
                      <a:pt x="58" y="189"/>
                      <a:pt x="59" y="192"/>
                      <a:pt x="61" y="194"/>
                    </a:cubicBezTo>
                    <a:cubicBezTo>
                      <a:pt x="62" y="194"/>
                      <a:pt x="64" y="194"/>
                      <a:pt x="64" y="196"/>
                    </a:cubicBezTo>
                    <a:cubicBezTo>
                      <a:pt x="65" y="197"/>
                      <a:pt x="64" y="198"/>
                      <a:pt x="64" y="200"/>
                    </a:cubicBezTo>
                    <a:cubicBezTo>
                      <a:pt x="66" y="201"/>
                      <a:pt x="66" y="201"/>
                      <a:pt x="66" y="201"/>
                    </a:cubicBezTo>
                    <a:cubicBezTo>
                      <a:pt x="66" y="202"/>
                      <a:pt x="66" y="203"/>
                      <a:pt x="66" y="203"/>
                    </a:cubicBezTo>
                    <a:cubicBezTo>
                      <a:pt x="90" y="202"/>
                      <a:pt x="90" y="202"/>
                      <a:pt x="90" y="202"/>
                    </a:cubicBezTo>
                    <a:cubicBezTo>
                      <a:pt x="90" y="205"/>
                      <a:pt x="90" y="205"/>
                      <a:pt x="90" y="205"/>
                    </a:cubicBezTo>
                    <a:cubicBezTo>
                      <a:pt x="113" y="217"/>
                      <a:pt x="113" y="217"/>
                      <a:pt x="113" y="217"/>
                    </a:cubicBezTo>
                    <a:cubicBezTo>
                      <a:pt x="141" y="218"/>
                      <a:pt x="141" y="218"/>
                      <a:pt x="141" y="218"/>
                    </a:cubicBezTo>
                    <a:cubicBezTo>
                      <a:pt x="141" y="213"/>
                      <a:pt x="141" y="213"/>
                      <a:pt x="141" y="213"/>
                    </a:cubicBezTo>
                    <a:cubicBezTo>
                      <a:pt x="159" y="213"/>
                      <a:pt x="159" y="213"/>
                      <a:pt x="159" y="213"/>
                    </a:cubicBezTo>
                    <a:cubicBezTo>
                      <a:pt x="162" y="218"/>
                      <a:pt x="162" y="218"/>
                      <a:pt x="162" y="218"/>
                    </a:cubicBezTo>
                    <a:cubicBezTo>
                      <a:pt x="166" y="220"/>
                      <a:pt x="166" y="220"/>
                      <a:pt x="166" y="220"/>
                    </a:cubicBezTo>
                    <a:cubicBezTo>
                      <a:pt x="167" y="222"/>
                      <a:pt x="167" y="222"/>
                      <a:pt x="167" y="222"/>
                    </a:cubicBezTo>
                    <a:cubicBezTo>
                      <a:pt x="169" y="224"/>
                      <a:pt x="169" y="224"/>
                      <a:pt x="169" y="224"/>
                    </a:cubicBezTo>
                    <a:cubicBezTo>
                      <a:pt x="173" y="228"/>
                      <a:pt x="173" y="228"/>
                      <a:pt x="173" y="228"/>
                    </a:cubicBezTo>
                    <a:cubicBezTo>
                      <a:pt x="174" y="232"/>
                      <a:pt x="174" y="232"/>
                      <a:pt x="174" y="232"/>
                    </a:cubicBezTo>
                    <a:cubicBezTo>
                      <a:pt x="175" y="234"/>
                      <a:pt x="175" y="234"/>
                      <a:pt x="175" y="234"/>
                    </a:cubicBezTo>
                    <a:cubicBezTo>
                      <a:pt x="177" y="238"/>
                      <a:pt x="177" y="238"/>
                      <a:pt x="177" y="238"/>
                    </a:cubicBezTo>
                    <a:cubicBezTo>
                      <a:pt x="179" y="241"/>
                      <a:pt x="179" y="241"/>
                      <a:pt x="179" y="241"/>
                    </a:cubicBezTo>
                    <a:cubicBezTo>
                      <a:pt x="182" y="243"/>
                      <a:pt x="182" y="243"/>
                      <a:pt x="182" y="243"/>
                    </a:cubicBezTo>
                    <a:cubicBezTo>
                      <a:pt x="185" y="243"/>
                      <a:pt x="185" y="243"/>
                      <a:pt x="185" y="243"/>
                    </a:cubicBezTo>
                    <a:cubicBezTo>
                      <a:pt x="188" y="243"/>
                      <a:pt x="188" y="243"/>
                      <a:pt x="188" y="243"/>
                    </a:cubicBezTo>
                    <a:cubicBezTo>
                      <a:pt x="190" y="241"/>
                      <a:pt x="190" y="241"/>
                      <a:pt x="190" y="241"/>
                    </a:cubicBezTo>
                    <a:cubicBezTo>
                      <a:pt x="193" y="237"/>
                      <a:pt x="193" y="237"/>
                      <a:pt x="193" y="237"/>
                    </a:cubicBezTo>
                    <a:cubicBezTo>
                      <a:pt x="196" y="236"/>
                      <a:pt x="196" y="236"/>
                      <a:pt x="196" y="236"/>
                    </a:cubicBezTo>
                    <a:cubicBezTo>
                      <a:pt x="199" y="236"/>
                      <a:pt x="199" y="236"/>
                      <a:pt x="199" y="236"/>
                    </a:cubicBezTo>
                    <a:cubicBezTo>
                      <a:pt x="202" y="238"/>
                      <a:pt x="202" y="238"/>
                      <a:pt x="202" y="238"/>
                    </a:cubicBezTo>
                    <a:cubicBezTo>
                      <a:pt x="205" y="240"/>
                      <a:pt x="205" y="240"/>
                      <a:pt x="205" y="240"/>
                    </a:cubicBezTo>
                    <a:cubicBezTo>
                      <a:pt x="207" y="243"/>
                      <a:pt x="207" y="243"/>
                      <a:pt x="207" y="243"/>
                    </a:cubicBezTo>
                    <a:cubicBezTo>
                      <a:pt x="208" y="246"/>
                      <a:pt x="208" y="246"/>
                      <a:pt x="208" y="246"/>
                    </a:cubicBezTo>
                    <a:cubicBezTo>
                      <a:pt x="209" y="248"/>
                      <a:pt x="209" y="248"/>
                      <a:pt x="209" y="248"/>
                    </a:cubicBezTo>
                    <a:cubicBezTo>
                      <a:pt x="211" y="252"/>
                      <a:pt x="211" y="252"/>
                      <a:pt x="211" y="252"/>
                    </a:cubicBezTo>
                    <a:cubicBezTo>
                      <a:pt x="213" y="256"/>
                      <a:pt x="213" y="256"/>
                      <a:pt x="213" y="256"/>
                    </a:cubicBezTo>
                    <a:cubicBezTo>
                      <a:pt x="215" y="260"/>
                      <a:pt x="215" y="260"/>
                      <a:pt x="215" y="260"/>
                    </a:cubicBezTo>
                    <a:cubicBezTo>
                      <a:pt x="218" y="262"/>
                      <a:pt x="218" y="262"/>
                      <a:pt x="218" y="262"/>
                    </a:cubicBezTo>
                    <a:cubicBezTo>
                      <a:pt x="219" y="265"/>
                      <a:pt x="219" y="265"/>
                      <a:pt x="219" y="265"/>
                    </a:cubicBezTo>
                    <a:cubicBezTo>
                      <a:pt x="221" y="271"/>
                      <a:pt x="221" y="271"/>
                      <a:pt x="221" y="271"/>
                    </a:cubicBezTo>
                    <a:cubicBezTo>
                      <a:pt x="222" y="275"/>
                      <a:pt x="222" y="275"/>
                      <a:pt x="222" y="275"/>
                    </a:cubicBezTo>
                    <a:cubicBezTo>
                      <a:pt x="224" y="276"/>
                      <a:pt x="224" y="276"/>
                      <a:pt x="224" y="276"/>
                    </a:cubicBezTo>
                    <a:cubicBezTo>
                      <a:pt x="228" y="278"/>
                      <a:pt x="228" y="278"/>
                      <a:pt x="228" y="278"/>
                    </a:cubicBezTo>
                    <a:cubicBezTo>
                      <a:pt x="232" y="278"/>
                      <a:pt x="232" y="278"/>
                      <a:pt x="232" y="278"/>
                    </a:cubicBezTo>
                    <a:cubicBezTo>
                      <a:pt x="234" y="281"/>
                      <a:pt x="234" y="281"/>
                      <a:pt x="234" y="281"/>
                    </a:cubicBezTo>
                    <a:cubicBezTo>
                      <a:pt x="238" y="281"/>
                      <a:pt x="238" y="281"/>
                      <a:pt x="238" y="281"/>
                    </a:cubicBezTo>
                    <a:cubicBezTo>
                      <a:pt x="237" y="280"/>
                      <a:pt x="237" y="280"/>
                      <a:pt x="237" y="280"/>
                    </a:cubicBezTo>
                    <a:cubicBezTo>
                      <a:pt x="237" y="280"/>
                      <a:pt x="236" y="278"/>
                      <a:pt x="237" y="277"/>
                    </a:cubicBezTo>
                    <a:cubicBezTo>
                      <a:pt x="237" y="278"/>
                      <a:pt x="237" y="276"/>
                      <a:pt x="237" y="275"/>
                    </a:cubicBezTo>
                    <a:cubicBezTo>
                      <a:pt x="236" y="275"/>
                      <a:pt x="236" y="275"/>
                      <a:pt x="236" y="275"/>
                    </a:cubicBezTo>
                    <a:cubicBezTo>
                      <a:pt x="235" y="274"/>
                      <a:pt x="236" y="274"/>
                      <a:pt x="235" y="273"/>
                    </a:cubicBezTo>
                    <a:cubicBezTo>
                      <a:pt x="234" y="273"/>
                      <a:pt x="234" y="273"/>
                      <a:pt x="234" y="273"/>
                    </a:cubicBezTo>
                    <a:cubicBezTo>
                      <a:pt x="233" y="269"/>
                      <a:pt x="233" y="266"/>
                      <a:pt x="234" y="263"/>
                    </a:cubicBezTo>
                    <a:cubicBezTo>
                      <a:pt x="232" y="262"/>
                      <a:pt x="233" y="263"/>
                      <a:pt x="232" y="261"/>
                    </a:cubicBezTo>
                    <a:cubicBezTo>
                      <a:pt x="234" y="261"/>
                      <a:pt x="234" y="261"/>
                      <a:pt x="235" y="261"/>
                    </a:cubicBezTo>
                    <a:cubicBezTo>
                      <a:pt x="235" y="261"/>
                      <a:pt x="235" y="256"/>
                      <a:pt x="236" y="255"/>
                    </a:cubicBezTo>
                    <a:cubicBezTo>
                      <a:pt x="236" y="255"/>
                      <a:pt x="238" y="255"/>
                      <a:pt x="238" y="255"/>
                    </a:cubicBezTo>
                    <a:cubicBezTo>
                      <a:pt x="238" y="255"/>
                      <a:pt x="239" y="253"/>
                      <a:pt x="239" y="253"/>
                    </a:cubicBezTo>
                    <a:cubicBezTo>
                      <a:pt x="240" y="252"/>
                      <a:pt x="241" y="253"/>
                      <a:pt x="242" y="253"/>
                    </a:cubicBezTo>
                    <a:cubicBezTo>
                      <a:pt x="246" y="250"/>
                      <a:pt x="244" y="249"/>
                      <a:pt x="244" y="248"/>
                    </a:cubicBezTo>
                    <a:cubicBezTo>
                      <a:pt x="245" y="248"/>
                      <a:pt x="246" y="248"/>
                      <a:pt x="246" y="248"/>
                    </a:cubicBezTo>
                    <a:cubicBezTo>
                      <a:pt x="247" y="246"/>
                      <a:pt x="247" y="246"/>
                      <a:pt x="247" y="246"/>
                    </a:cubicBezTo>
                    <a:cubicBezTo>
                      <a:pt x="249" y="246"/>
                      <a:pt x="249" y="246"/>
                      <a:pt x="251" y="247"/>
                    </a:cubicBezTo>
                    <a:cubicBezTo>
                      <a:pt x="251" y="246"/>
                      <a:pt x="253" y="244"/>
                      <a:pt x="253" y="244"/>
                    </a:cubicBezTo>
                    <a:cubicBezTo>
                      <a:pt x="254" y="244"/>
                      <a:pt x="253" y="246"/>
                      <a:pt x="254" y="245"/>
                    </a:cubicBezTo>
                    <a:cubicBezTo>
                      <a:pt x="255" y="244"/>
                      <a:pt x="254" y="242"/>
                      <a:pt x="254" y="241"/>
                    </a:cubicBezTo>
                    <a:cubicBezTo>
                      <a:pt x="255" y="241"/>
                      <a:pt x="257" y="241"/>
                      <a:pt x="257" y="240"/>
                    </a:cubicBezTo>
                    <a:cubicBezTo>
                      <a:pt x="257" y="239"/>
                      <a:pt x="257" y="237"/>
                      <a:pt x="257" y="236"/>
                    </a:cubicBezTo>
                    <a:cubicBezTo>
                      <a:pt x="262" y="239"/>
                      <a:pt x="262" y="237"/>
                      <a:pt x="267" y="235"/>
                    </a:cubicBezTo>
                    <a:cubicBezTo>
                      <a:pt x="267" y="235"/>
                      <a:pt x="267" y="233"/>
                      <a:pt x="267" y="233"/>
                    </a:cubicBezTo>
                    <a:cubicBezTo>
                      <a:pt x="268" y="233"/>
                      <a:pt x="268" y="235"/>
                      <a:pt x="268" y="235"/>
                    </a:cubicBezTo>
                    <a:cubicBezTo>
                      <a:pt x="270" y="235"/>
                      <a:pt x="271" y="233"/>
                      <a:pt x="272" y="233"/>
                    </a:cubicBezTo>
                    <a:cubicBezTo>
                      <a:pt x="273" y="233"/>
                      <a:pt x="273" y="234"/>
                      <a:pt x="274" y="235"/>
                    </a:cubicBezTo>
                    <a:cubicBezTo>
                      <a:pt x="277" y="237"/>
                      <a:pt x="279" y="236"/>
                      <a:pt x="282" y="234"/>
                    </a:cubicBezTo>
                    <a:cubicBezTo>
                      <a:pt x="283" y="235"/>
                      <a:pt x="282" y="236"/>
                      <a:pt x="282" y="237"/>
                    </a:cubicBezTo>
                    <a:cubicBezTo>
                      <a:pt x="286" y="239"/>
                      <a:pt x="285" y="238"/>
                      <a:pt x="288" y="238"/>
                    </a:cubicBezTo>
                    <a:cubicBezTo>
                      <a:pt x="287" y="239"/>
                      <a:pt x="287" y="242"/>
                      <a:pt x="288" y="242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08" name="Freeform 182">
                <a:extLst>
                  <a:ext uri="{FF2B5EF4-FFF2-40B4-BE49-F238E27FC236}">
                    <a16:creationId xmlns:a16="http://schemas.microsoft.com/office/drawing/2014/main" id="{EA634530-3C6B-77D8-EEFD-E6ADF4D12A1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23" y="2904"/>
                <a:ext cx="92" cy="104"/>
              </a:xfrm>
              <a:custGeom>
                <a:avLst/>
                <a:gdLst>
                  <a:gd name="T0" fmla="*/ 44 w 47"/>
                  <a:gd name="T1" fmla="*/ 37 h 53"/>
                  <a:gd name="T2" fmla="*/ 43 w 47"/>
                  <a:gd name="T3" fmla="*/ 35 h 53"/>
                  <a:gd name="T4" fmla="*/ 47 w 47"/>
                  <a:gd name="T5" fmla="*/ 29 h 53"/>
                  <a:gd name="T6" fmla="*/ 44 w 47"/>
                  <a:gd name="T7" fmla="*/ 27 h 53"/>
                  <a:gd name="T8" fmla="*/ 40 w 47"/>
                  <a:gd name="T9" fmla="*/ 21 h 53"/>
                  <a:gd name="T10" fmla="*/ 34 w 47"/>
                  <a:gd name="T11" fmla="*/ 17 h 53"/>
                  <a:gd name="T12" fmla="*/ 29 w 47"/>
                  <a:gd name="T13" fmla="*/ 13 h 53"/>
                  <a:gd name="T14" fmla="*/ 23 w 47"/>
                  <a:gd name="T15" fmla="*/ 9 h 53"/>
                  <a:gd name="T16" fmla="*/ 21 w 47"/>
                  <a:gd name="T17" fmla="*/ 5 h 53"/>
                  <a:gd name="T18" fmla="*/ 13 w 47"/>
                  <a:gd name="T19" fmla="*/ 0 h 53"/>
                  <a:gd name="T20" fmla="*/ 7 w 47"/>
                  <a:gd name="T21" fmla="*/ 2 h 53"/>
                  <a:gd name="T22" fmla="*/ 5 w 47"/>
                  <a:gd name="T23" fmla="*/ 8 h 53"/>
                  <a:gd name="T24" fmla="*/ 3 w 47"/>
                  <a:gd name="T25" fmla="*/ 15 h 53"/>
                  <a:gd name="T26" fmla="*/ 1 w 47"/>
                  <a:gd name="T27" fmla="*/ 23 h 53"/>
                  <a:gd name="T28" fmla="*/ 1 w 47"/>
                  <a:gd name="T29" fmla="*/ 30 h 53"/>
                  <a:gd name="T30" fmla="*/ 2 w 47"/>
                  <a:gd name="T31" fmla="*/ 30 h 53"/>
                  <a:gd name="T32" fmla="*/ 3 w 47"/>
                  <a:gd name="T33" fmla="*/ 45 h 53"/>
                  <a:gd name="T34" fmla="*/ 4 w 47"/>
                  <a:gd name="T35" fmla="*/ 45 h 53"/>
                  <a:gd name="T36" fmla="*/ 6 w 47"/>
                  <a:gd name="T37" fmla="*/ 47 h 53"/>
                  <a:gd name="T38" fmla="*/ 9 w 47"/>
                  <a:gd name="T39" fmla="*/ 47 h 53"/>
                  <a:gd name="T40" fmla="*/ 12 w 47"/>
                  <a:gd name="T41" fmla="*/ 51 h 53"/>
                  <a:gd name="T42" fmla="*/ 12 w 47"/>
                  <a:gd name="T43" fmla="*/ 51 h 53"/>
                  <a:gd name="T44" fmla="*/ 16 w 47"/>
                  <a:gd name="T45" fmla="*/ 52 h 53"/>
                  <a:gd name="T46" fmla="*/ 17 w 47"/>
                  <a:gd name="T47" fmla="*/ 53 h 53"/>
                  <a:gd name="T48" fmla="*/ 22 w 47"/>
                  <a:gd name="T49" fmla="*/ 52 h 53"/>
                  <a:gd name="T50" fmla="*/ 27 w 47"/>
                  <a:gd name="T51" fmla="*/ 53 h 53"/>
                  <a:gd name="T52" fmla="*/ 38 w 47"/>
                  <a:gd name="T53" fmla="*/ 50 h 53"/>
                  <a:gd name="T54" fmla="*/ 38 w 47"/>
                  <a:gd name="T55" fmla="*/ 48 h 53"/>
                  <a:gd name="T56" fmla="*/ 42 w 47"/>
                  <a:gd name="T57" fmla="*/ 44 h 53"/>
                  <a:gd name="T58" fmla="*/ 42 w 47"/>
                  <a:gd name="T59" fmla="*/ 40 h 53"/>
                  <a:gd name="T60" fmla="*/ 45 w 47"/>
                  <a:gd name="T61" fmla="*/ 38 h 53"/>
                  <a:gd name="T62" fmla="*/ 44 w 47"/>
                  <a:gd name="T63" fmla="*/ 3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47" h="53">
                    <a:moveTo>
                      <a:pt x="44" y="37"/>
                    </a:moveTo>
                    <a:cubicBezTo>
                      <a:pt x="43" y="35"/>
                      <a:pt x="43" y="35"/>
                      <a:pt x="43" y="35"/>
                    </a:cubicBezTo>
                    <a:cubicBezTo>
                      <a:pt x="47" y="29"/>
                      <a:pt x="47" y="29"/>
                      <a:pt x="47" y="29"/>
                    </a:cubicBezTo>
                    <a:cubicBezTo>
                      <a:pt x="47" y="29"/>
                      <a:pt x="46" y="28"/>
                      <a:pt x="44" y="27"/>
                    </a:cubicBezTo>
                    <a:cubicBezTo>
                      <a:pt x="41" y="26"/>
                      <a:pt x="40" y="24"/>
                      <a:pt x="40" y="21"/>
                    </a:cubicBezTo>
                    <a:cubicBezTo>
                      <a:pt x="39" y="18"/>
                      <a:pt x="37" y="19"/>
                      <a:pt x="34" y="17"/>
                    </a:cubicBezTo>
                    <a:cubicBezTo>
                      <a:pt x="31" y="15"/>
                      <a:pt x="30" y="15"/>
                      <a:pt x="29" y="13"/>
                    </a:cubicBezTo>
                    <a:cubicBezTo>
                      <a:pt x="27" y="10"/>
                      <a:pt x="24" y="11"/>
                      <a:pt x="23" y="9"/>
                    </a:cubicBezTo>
                    <a:cubicBezTo>
                      <a:pt x="22" y="7"/>
                      <a:pt x="21" y="5"/>
                      <a:pt x="21" y="5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4" y="5"/>
                      <a:pt x="5" y="8"/>
                    </a:cubicBezTo>
                    <a:cubicBezTo>
                      <a:pt x="6" y="12"/>
                      <a:pt x="2" y="11"/>
                      <a:pt x="3" y="15"/>
                    </a:cubicBezTo>
                    <a:cubicBezTo>
                      <a:pt x="4" y="19"/>
                      <a:pt x="0" y="21"/>
                      <a:pt x="1" y="23"/>
                    </a:cubicBezTo>
                    <a:cubicBezTo>
                      <a:pt x="2" y="25"/>
                      <a:pt x="1" y="30"/>
                      <a:pt x="1" y="30"/>
                    </a:cubicBezTo>
                    <a:cubicBezTo>
                      <a:pt x="2" y="30"/>
                      <a:pt x="2" y="30"/>
                      <a:pt x="2" y="30"/>
                    </a:cubicBezTo>
                    <a:cubicBezTo>
                      <a:pt x="1" y="35"/>
                      <a:pt x="0" y="42"/>
                      <a:pt x="3" y="45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5"/>
                      <a:pt x="6" y="47"/>
                      <a:pt x="6" y="47"/>
                    </a:cubicBezTo>
                    <a:cubicBezTo>
                      <a:pt x="7" y="47"/>
                      <a:pt x="8" y="47"/>
                      <a:pt x="9" y="47"/>
                    </a:cubicBezTo>
                    <a:cubicBezTo>
                      <a:pt x="10" y="48"/>
                      <a:pt x="11" y="50"/>
                      <a:pt x="12" y="51"/>
                    </a:cubicBezTo>
                    <a:cubicBezTo>
                      <a:pt x="12" y="51"/>
                      <a:pt x="12" y="51"/>
                      <a:pt x="12" y="51"/>
                    </a:cubicBezTo>
                    <a:cubicBezTo>
                      <a:pt x="14" y="52"/>
                      <a:pt x="15" y="51"/>
                      <a:pt x="16" y="52"/>
                    </a:cubicBezTo>
                    <a:cubicBezTo>
                      <a:pt x="17" y="53"/>
                      <a:pt x="17" y="53"/>
                      <a:pt x="17" y="53"/>
                    </a:cubicBezTo>
                    <a:cubicBezTo>
                      <a:pt x="20" y="53"/>
                      <a:pt x="21" y="52"/>
                      <a:pt x="22" y="52"/>
                    </a:cubicBezTo>
                    <a:cubicBezTo>
                      <a:pt x="25" y="51"/>
                      <a:pt x="27" y="53"/>
                      <a:pt x="27" y="53"/>
                    </a:cubicBezTo>
                    <a:cubicBezTo>
                      <a:pt x="30" y="53"/>
                      <a:pt x="37" y="51"/>
                      <a:pt x="38" y="50"/>
                    </a:cubicBezTo>
                    <a:cubicBezTo>
                      <a:pt x="38" y="48"/>
                      <a:pt x="38" y="48"/>
                      <a:pt x="38" y="48"/>
                    </a:cubicBezTo>
                    <a:cubicBezTo>
                      <a:pt x="39" y="47"/>
                      <a:pt x="41" y="46"/>
                      <a:pt x="42" y="44"/>
                    </a:cubicBezTo>
                    <a:cubicBezTo>
                      <a:pt x="42" y="43"/>
                      <a:pt x="42" y="42"/>
                      <a:pt x="42" y="40"/>
                    </a:cubicBezTo>
                    <a:cubicBezTo>
                      <a:pt x="43" y="40"/>
                      <a:pt x="44" y="39"/>
                      <a:pt x="45" y="38"/>
                    </a:cubicBezTo>
                    <a:lnTo>
                      <a:pt x="44" y="37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09" name="Freeform 183">
                <a:extLst>
                  <a:ext uri="{FF2B5EF4-FFF2-40B4-BE49-F238E27FC236}">
                    <a16:creationId xmlns:a16="http://schemas.microsoft.com/office/drawing/2014/main" id="{99BEF9F2-C71E-7F69-2BFD-3702F86FAFE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23" y="2904"/>
                <a:ext cx="92" cy="104"/>
              </a:xfrm>
              <a:custGeom>
                <a:avLst/>
                <a:gdLst>
                  <a:gd name="T0" fmla="*/ 44 w 47"/>
                  <a:gd name="T1" fmla="*/ 37 h 53"/>
                  <a:gd name="T2" fmla="*/ 43 w 47"/>
                  <a:gd name="T3" fmla="*/ 35 h 53"/>
                  <a:gd name="T4" fmla="*/ 47 w 47"/>
                  <a:gd name="T5" fmla="*/ 29 h 53"/>
                  <a:gd name="T6" fmla="*/ 44 w 47"/>
                  <a:gd name="T7" fmla="*/ 27 h 53"/>
                  <a:gd name="T8" fmla="*/ 40 w 47"/>
                  <a:gd name="T9" fmla="*/ 21 h 53"/>
                  <a:gd name="T10" fmla="*/ 34 w 47"/>
                  <a:gd name="T11" fmla="*/ 17 h 53"/>
                  <a:gd name="T12" fmla="*/ 29 w 47"/>
                  <a:gd name="T13" fmla="*/ 13 h 53"/>
                  <a:gd name="T14" fmla="*/ 23 w 47"/>
                  <a:gd name="T15" fmla="*/ 9 h 53"/>
                  <a:gd name="T16" fmla="*/ 21 w 47"/>
                  <a:gd name="T17" fmla="*/ 5 h 53"/>
                  <a:gd name="T18" fmla="*/ 13 w 47"/>
                  <a:gd name="T19" fmla="*/ 0 h 53"/>
                  <a:gd name="T20" fmla="*/ 7 w 47"/>
                  <a:gd name="T21" fmla="*/ 2 h 53"/>
                  <a:gd name="T22" fmla="*/ 5 w 47"/>
                  <a:gd name="T23" fmla="*/ 8 h 53"/>
                  <a:gd name="T24" fmla="*/ 3 w 47"/>
                  <a:gd name="T25" fmla="*/ 15 h 53"/>
                  <a:gd name="T26" fmla="*/ 1 w 47"/>
                  <a:gd name="T27" fmla="*/ 23 h 53"/>
                  <a:gd name="T28" fmla="*/ 1 w 47"/>
                  <a:gd name="T29" fmla="*/ 30 h 53"/>
                  <a:gd name="T30" fmla="*/ 2 w 47"/>
                  <a:gd name="T31" fmla="*/ 30 h 53"/>
                  <a:gd name="T32" fmla="*/ 3 w 47"/>
                  <a:gd name="T33" fmla="*/ 45 h 53"/>
                  <a:gd name="T34" fmla="*/ 4 w 47"/>
                  <a:gd name="T35" fmla="*/ 45 h 53"/>
                  <a:gd name="T36" fmla="*/ 6 w 47"/>
                  <a:gd name="T37" fmla="*/ 47 h 53"/>
                  <a:gd name="T38" fmla="*/ 9 w 47"/>
                  <a:gd name="T39" fmla="*/ 47 h 53"/>
                  <a:gd name="T40" fmla="*/ 12 w 47"/>
                  <a:gd name="T41" fmla="*/ 51 h 53"/>
                  <a:gd name="T42" fmla="*/ 12 w 47"/>
                  <a:gd name="T43" fmla="*/ 51 h 53"/>
                  <a:gd name="T44" fmla="*/ 16 w 47"/>
                  <a:gd name="T45" fmla="*/ 52 h 53"/>
                  <a:gd name="T46" fmla="*/ 17 w 47"/>
                  <a:gd name="T47" fmla="*/ 53 h 53"/>
                  <a:gd name="T48" fmla="*/ 22 w 47"/>
                  <a:gd name="T49" fmla="*/ 52 h 53"/>
                  <a:gd name="T50" fmla="*/ 27 w 47"/>
                  <a:gd name="T51" fmla="*/ 53 h 53"/>
                  <a:gd name="T52" fmla="*/ 38 w 47"/>
                  <a:gd name="T53" fmla="*/ 50 h 53"/>
                  <a:gd name="T54" fmla="*/ 38 w 47"/>
                  <a:gd name="T55" fmla="*/ 48 h 53"/>
                  <a:gd name="T56" fmla="*/ 42 w 47"/>
                  <a:gd name="T57" fmla="*/ 44 h 53"/>
                  <a:gd name="T58" fmla="*/ 42 w 47"/>
                  <a:gd name="T59" fmla="*/ 40 h 53"/>
                  <a:gd name="T60" fmla="*/ 45 w 47"/>
                  <a:gd name="T61" fmla="*/ 38 h 53"/>
                  <a:gd name="T62" fmla="*/ 44 w 47"/>
                  <a:gd name="T63" fmla="*/ 3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47" h="53">
                    <a:moveTo>
                      <a:pt x="44" y="37"/>
                    </a:moveTo>
                    <a:cubicBezTo>
                      <a:pt x="43" y="35"/>
                      <a:pt x="43" y="35"/>
                      <a:pt x="43" y="35"/>
                    </a:cubicBezTo>
                    <a:cubicBezTo>
                      <a:pt x="47" y="29"/>
                      <a:pt x="47" y="29"/>
                      <a:pt x="47" y="29"/>
                    </a:cubicBezTo>
                    <a:cubicBezTo>
                      <a:pt x="47" y="29"/>
                      <a:pt x="46" y="28"/>
                      <a:pt x="44" y="27"/>
                    </a:cubicBezTo>
                    <a:cubicBezTo>
                      <a:pt x="41" y="26"/>
                      <a:pt x="40" y="24"/>
                      <a:pt x="40" y="21"/>
                    </a:cubicBezTo>
                    <a:cubicBezTo>
                      <a:pt x="39" y="18"/>
                      <a:pt x="37" y="19"/>
                      <a:pt x="34" y="17"/>
                    </a:cubicBezTo>
                    <a:cubicBezTo>
                      <a:pt x="31" y="15"/>
                      <a:pt x="30" y="15"/>
                      <a:pt x="29" y="13"/>
                    </a:cubicBezTo>
                    <a:cubicBezTo>
                      <a:pt x="27" y="10"/>
                      <a:pt x="24" y="11"/>
                      <a:pt x="23" y="9"/>
                    </a:cubicBezTo>
                    <a:cubicBezTo>
                      <a:pt x="22" y="7"/>
                      <a:pt x="21" y="5"/>
                      <a:pt x="21" y="5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4" y="5"/>
                      <a:pt x="5" y="8"/>
                    </a:cubicBezTo>
                    <a:cubicBezTo>
                      <a:pt x="6" y="12"/>
                      <a:pt x="2" y="11"/>
                      <a:pt x="3" y="15"/>
                    </a:cubicBezTo>
                    <a:cubicBezTo>
                      <a:pt x="4" y="19"/>
                      <a:pt x="0" y="21"/>
                      <a:pt x="1" y="23"/>
                    </a:cubicBezTo>
                    <a:cubicBezTo>
                      <a:pt x="2" y="25"/>
                      <a:pt x="1" y="30"/>
                      <a:pt x="1" y="30"/>
                    </a:cubicBezTo>
                    <a:cubicBezTo>
                      <a:pt x="2" y="30"/>
                      <a:pt x="2" y="30"/>
                      <a:pt x="2" y="30"/>
                    </a:cubicBezTo>
                    <a:cubicBezTo>
                      <a:pt x="1" y="35"/>
                      <a:pt x="0" y="42"/>
                      <a:pt x="3" y="45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5"/>
                      <a:pt x="6" y="47"/>
                      <a:pt x="6" y="47"/>
                    </a:cubicBezTo>
                    <a:cubicBezTo>
                      <a:pt x="7" y="47"/>
                      <a:pt x="8" y="47"/>
                      <a:pt x="9" y="47"/>
                    </a:cubicBezTo>
                    <a:cubicBezTo>
                      <a:pt x="10" y="48"/>
                      <a:pt x="11" y="50"/>
                      <a:pt x="12" y="51"/>
                    </a:cubicBezTo>
                    <a:cubicBezTo>
                      <a:pt x="12" y="51"/>
                      <a:pt x="12" y="51"/>
                      <a:pt x="12" y="51"/>
                    </a:cubicBezTo>
                    <a:cubicBezTo>
                      <a:pt x="14" y="52"/>
                      <a:pt x="15" y="51"/>
                      <a:pt x="16" y="52"/>
                    </a:cubicBezTo>
                    <a:cubicBezTo>
                      <a:pt x="17" y="53"/>
                      <a:pt x="17" y="53"/>
                      <a:pt x="17" y="53"/>
                    </a:cubicBezTo>
                    <a:cubicBezTo>
                      <a:pt x="20" y="53"/>
                      <a:pt x="21" y="52"/>
                      <a:pt x="22" y="52"/>
                    </a:cubicBezTo>
                    <a:cubicBezTo>
                      <a:pt x="25" y="51"/>
                      <a:pt x="27" y="53"/>
                      <a:pt x="27" y="53"/>
                    </a:cubicBezTo>
                    <a:cubicBezTo>
                      <a:pt x="30" y="53"/>
                      <a:pt x="37" y="51"/>
                      <a:pt x="38" y="50"/>
                    </a:cubicBezTo>
                    <a:cubicBezTo>
                      <a:pt x="38" y="48"/>
                      <a:pt x="38" y="48"/>
                      <a:pt x="38" y="48"/>
                    </a:cubicBezTo>
                    <a:cubicBezTo>
                      <a:pt x="39" y="47"/>
                      <a:pt x="41" y="46"/>
                      <a:pt x="42" y="44"/>
                    </a:cubicBezTo>
                    <a:cubicBezTo>
                      <a:pt x="42" y="43"/>
                      <a:pt x="42" y="42"/>
                      <a:pt x="42" y="40"/>
                    </a:cubicBezTo>
                    <a:cubicBezTo>
                      <a:pt x="43" y="40"/>
                      <a:pt x="44" y="39"/>
                      <a:pt x="45" y="38"/>
                    </a:cubicBezTo>
                    <a:lnTo>
                      <a:pt x="44" y="37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10" name="Freeform 184">
                <a:extLst>
                  <a:ext uri="{FF2B5EF4-FFF2-40B4-BE49-F238E27FC236}">
                    <a16:creationId xmlns:a16="http://schemas.microsoft.com/office/drawing/2014/main" id="{E901FB1A-119F-2F49-7D8B-E4BF23F0558B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982" y="838"/>
                <a:ext cx="171" cy="296"/>
              </a:xfrm>
              <a:custGeom>
                <a:avLst/>
                <a:gdLst>
                  <a:gd name="T0" fmla="*/ 3 w 87"/>
                  <a:gd name="T1" fmla="*/ 94 h 151"/>
                  <a:gd name="T2" fmla="*/ 14 w 87"/>
                  <a:gd name="T3" fmla="*/ 97 h 151"/>
                  <a:gd name="T4" fmla="*/ 16 w 87"/>
                  <a:gd name="T5" fmla="*/ 88 h 151"/>
                  <a:gd name="T6" fmla="*/ 10 w 87"/>
                  <a:gd name="T7" fmla="*/ 83 h 151"/>
                  <a:gd name="T8" fmla="*/ 37 w 87"/>
                  <a:gd name="T9" fmla="*/ 41 h 151"/>
                  <a:gd name="T10" fmla="*/ 32 w 87"/>
                  <a:gd name="T11" fmla="*/ 32 h 151"/>
                  <a:gd name="T12" fmla="*/ 30 w 87"/>
                  <a:gd name="T13" fmla="*/ 31 h 151"/>
                  <a:gd name="T14" fmla="*/ 24 w 87"/>
                  <a:gd name="T15" fmla="*/ 42 h 151"/>
                  <a:gd name="T16" fmla="*/ 20 w 87"/>
                  <a:gd name="T17" fmla="*/ 46 h 151"/>
                  <a:gd name="T18" fmla="*/ 21 w 87"/>
                  <a:gd name="T19" fmla="*/ 58 h 151"/>
                  <a:gd name="T20" fmla="*/ 24 w 87"/>
                  <a:gd name="T21" fmla="*/ 66 h 151"/>
                  <a:gd name="T22" fmla="*/ 20 w 87"/>
                  <a:gd name="T23" fmla="*/ 74 h 151"/>
                  <a:gd name="T24" fmla="*/ 26 w 87"/>
                  <a:gd name="T25" fmla="*/ 70 h 151"/>
                  <a:gd name="T26" fmla="*/ 28 w 87"/>
                  <a:gd name="T27" fmla="*/ 88 h 151"/>
                  <a:gd name="T28" fmla="*/ 45 w 87"/>
                  <a:gd name="T29" fmla="*/ 93 h 151"/>
                  <a:gd name="T30" fmla="*/ 42 w 87"/>
                  <a:gd name="T31" fmla="*/ 105 h 151"/>
                  <a:gd name="T32" fmla="*/ 34 w 87"/>
                  <a:gd name="T33" fmla="*/ 103 h 151"/>
                  <a:gd name="T34" fmla="*/ 33 w 87"/>
                  <a:gd name="T35" fmla="*/ 107 h 151"/>
                  <a:gd name="T36" fmla="*/ 28 w 87"/>
                  <a:gd name="T37" fmla="*/ 122 h 151"/>
                  <a:gd name="T38" fmla="*/ 26 w 87"/>
                  <a:gd name="T39" fmla="*/ 128 h 151"/>
                  <a:gd name="T40" fmla="*/ 28 w 87"/>
                  <a:gd name="T41" fmla="*/ 128 h 151"/>
                  <a:gd name="T42" fmla="*/ 37 w 87"/>
                  <a:gd name="T43" fmla="*/ 128 h 151"/>
                  <a:gd name="T44" fmla="*/ 44 w 87"/>
                  <a:gd name="T45" fmla="*/ 134 h 151"/>
                  <a:gd name="T46" fmla="*/ 23 w 87"/>
                  <a:gd name="T47" fmla="*/ 143 h 151"/>
                  <a:gd name="T48" fmla="*/ 23 w 87"/>
                  <a:gd name="T49" fmla="*/ 151 h 151"/>
                  <a:gd name="T50" fmla="*/ 35 w 87"/>
                  <a:gd name="T51" fmla="*/ 144 h 151"/>
                  <a:gd name="T52" fmla="*/ 51 w 87"/>
                  <a:gd name="T53" fmla="*/ 141 h 151"/>
                  <a:gd name="T54" fmla="*/ 68 w 87"/>
                  <a:gd name="T55" fmla="*/ 138 h 151"/>
                  <a:gd name="T56" fmla="*/ 77 w 87"/>
                  <a:gd name="T57" fmla="*/ 137 h 151"/>
                  <a:gd name="T58" fmla="*/ 74 w 87"/>
                  <a:gd name="T59" fmla="*/ 132 h 151"/>
                  <a:gd name="T60" fmla="*/ 81 w 87"/>
                  <a:gd name="T61" fmla="*/ 128 h 151"/>
                  <a:gd name="T62" fmla="*/ 76 w 87"/>
                  <a:gd name="T63" fmla="*/ 112 h 151"/>
                  <a:gd name="T64" fmla="*/ 73 w 87"/>
                  <a:gd name="T65" fmla="*/ 111 h 151"/>
                  <a:gd name="T66" fmla="*/ 72 w 87"/>
                  <a:gd name="T67" fmla="*/ 103 h 151"/>
                  <a:gd name="T68" fmla="*/ 65 w 87"/>
                  <a:gd name="T69" fmla="*/ 96 h 151"/>
                  <a:gd name="T70" fmla="*/ 56 w 87"/>
                  <a:gd name="T71" fmla="*/ 80 h 151"/>
                  <a:gd name="T72" fmla="*/ 48 w 87"/>
                  <a:gd name="T73" fmla="*/ 71 h 151"/>
                  <a:gd name="T74" fmla="*/ 44 w 87"/>
                  <a:gd name="T75" fmla="*/ 62 h 151"/>
                  <a:gd name="T76" fmla="*/ 50 w 87"/>
                  <a:gd name="T77" fmla="*/ 52 h 151"/>
                  <a:gd name="T78" fmla="*/ 41 w 87"/>
                  <a:gd name="T79" fmla="*/ 45 h 151"/>
                  <a:gd name="T80" fmla="*/ 33 w 87"/>
                  <a:gd name="T81" fmla="*/ 48 h 151"/>
                  <a:gd name="T82" fmla="*/ 20 w 87"/>
                  <a:gd name="T83" fmla="*/ 76 h 151"/>
                  <a:gd name="T84" fmla="*/ 15 w 87"/>
                  <a:gd name="T85" fmla="*/ 76 h 151"/>
                  <a:gd name="T86" fmla="*/ 17 w 87"/>
                  <a:gd name="T87" fmla="*/ 72 h 151"/>
                  <a:gd name="T88" fmla="*/ 13 w 87"/>
                  <a:gd name="T89" fmla="*/ 70 h 151"/>
                  <a:gd name="T90" fmla="*/ 14 w 87"/>
                  <a:gd name="T91" fmla="*/ 66 h 151"/>
                  <a:gd name="T92" fmla="*/ 16 w 87"/>
                  <a:gd name="T93" fmla="*/ 62 h 151"/>
                  <a:gd name="T94" fmla="*/ 3 w 87"/>
                  <a:gd name="T95" fmla="*/ 50 h 151"/>
                  <a:gd name="T96" fmla="*/ 14 w 87"/>
                  <a:gd name="T97" fmla="*/ 57 h 151"/>
                  <a:gd name="T98" fmla="*/ 17 w 87"/>
                  <a:gd name="T99" fmla="*/ 57 h 151"/>
                  <a:gd name="T100" fmla="*/ 14 w 87"/>
                  <a:gd name="T101" fmla="*/ 46 h 151"/>
                  <a:gd name="T102" fmla="*/ 15 w 87"/>
                  <a:gd name="T103" fmla="*/ 32 h 151"/>
                  <a:gd name="T104" fmla="*/ 10 w 87"/>
                  <a:gd name="T105" fmla="*/ 40 h 151"/>
                  <a:gd name="T106" fmla="*/ 14 w 87"/>
                  <a:gd name="T107" fmla="*/ 43 h 151"/>
                  <a:gd name="T108" fmla="*/ 58 w 87"/>
                  <a:gd name="T109" fmla="*/ 9 h 151"/>
                  <a:gd name="T110" fmla="*/ 60 w 87"/>
                  <a:gd name="T111" fmla="*/ 13 h 151"/>
                  <a:gd name="T112" fmla="*/ 60 w 87"/>
                  <a:gd name="T113" fmla="*/ 5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87" h="151">
                    <a:moveTo>
                      <a:pt x="10" y="83"/>
                    </a:moveTo>
                    <a:cubicBezTo>
                      <a:pt x="10" y="83"/>
                      <a:pt x="4" y="85"/>
                      <a:pt x="5" y="88"/>
                    </a:cubicBezTo>
                    <a:cubicBezTo>
                      <a:pt x="6" y="91"/>
                      <a:pt x="0" y="89"/>
                      <a:pt x="1" y="92"/>
                    </a:cubicBezTo>
                    <a:cubicBezTo>
                      <a:pt x="2" y="94"/>
                      <a:pt x="0" y="94"/>
                      <a:pt x="3" y="94"/>
                    </a:cubicBezTo>
                    <a:cubicBezTo>
                      <a:pt x="6" y="94"/>
                      <a:pt x="4" y="99"/>
                      <a:pt x="6" y="97"/>
                    </a:cubicBezTo>
                    <a:cubicBezTo>
                      <a:pt x="9" y="95"/>
                      <a:pt x="9" y="96"/>
                      <a:pt x="9" y="96"/>
                    </a:cubicBezTo>
                    <a:cubicBezTo>
                      <a:pt x="10" y="98"/>
                      <a:pt x="10" y="98"/>
                      <a:pt x="10" y="98"/>
                    </a:cubicBezTo>
                    <a:cubicBezTo>
                      <a:pt x="14" y="97"/>
                      <a:pt x="14" y="97"/>
                      <a:pt x="14" y="97"/>
                    </a:cubicBezTo>
                    <a:cubicBezTo>
                      <a:pt x="14" y="97"/>
                      <a:pt x="14" y="96"/>
                      <a:pt x="14" y="96"/>
                    </a:cubicBezTo>
                    <a:cubicBezTo>
                      <a:pt x="15" y="95"/>
                      <a:pt x="19" y="96"/>
                      <a:pt x="21" y="95"/>
                    </a:cubicBezTo>
                    <a:cubicBezTo>
                      <a:pt x="19" y="92"/>
                      <a:pt x="20" y="93"/>
                      <a:pt x="19" y="88"/>
                    </a:cubicBezTo>
                    <a:cubicBezTo>
                      <a:pt x="19" y="88"/>
                      <a:pt x="17" y="89"/>
                      <a:pt x="16" y="88"/>
                    </a:cubicBezTo>
                    <a:cubicBezTo>
                      <a:pt x="17" y="87"/>
                      <a:pt x="18" y="86"/>
                      <a:pt x="18" y="84"/>
                    </a:cubicBezTo>
                    <a:cubicBezTo>
                      <a:pt x="13" y="81"/>
                      <a:pt x="14" y="84"/>
                      <a:pt x="9" y="86"/>
                    </a:cubicBezTo>
                    <a:cubicBezTo>
                      <a:pt x="7" y="86"/>
                      <a:pt x="8" y="85"/>
                      <a:pt x="10" y="84"/>
                    </a:cubicBezTo>
                    <a:lnTo>
                      <a:pt x="10" y="83"/>
                    </a:lnTo>
                    <a:close/>
                    <a:moveTo>
                      <a:pt x="33" y="48"/>
                    </a:moveTo>
                    <a:cubicBezTo>
                      <a:pt x="34" y="48"/>
                      <a:pt x="32" y="45"/>
                      <a:pt x="33" y="43"/>
                    </a:cubicBezTo>
                    <a:cubicBezTo>
                      <a:pt x="33" y="42"/>
                      <a:pt x="35" y="42"/>
                      <a:pt x="36" y="41"/>
                    </a:cubicBezTo>
                    <a:cubicBezTo>
                      <a:pt x="37" y="41"/>
                      <a:pt x="37" y="41"/>
                      <a:pt x="37" y="41"/>
                    </a:cubicBezTo>
                    <a:cubicBezTo>
                      <a:pt x="37" y="40"/>
                      <a:pt x="38" y="39"/>
                      <a:pt x="38" y="38"/>
                    </a:cubicBezTo>
                    <a:cubicBezTo>
                      <a:pt x="39" y="37"/>
                      <a:pt x="41" y="37"/>
                      <a:pt x="41" y="36"/>
                    </a:cubicBezTo>
                    <a:cubicBezTo>
                      <a:pt x="43" y="32"/>
                      <a:pt x="39" y="29"/>
                      <a:pt x="35" y="30"/>
                    </a:cubicBezTo>
                    <a:cubicBezTo>
                      <a:pt x="32" y="32"/>
                      <a:pt x="32" y="32"/>
                      <a:pt x="32" y="32"/>
                    </a:cubicBezTo>
                    <a:cubicBezTo>
                      <a:pt x="32" y="32"/>
                      <a:pt x="32" y="32"/>
                      <a:pt x="32" y="32"/>
                    </a:cubicBezTo>
                    <a:cubicBezTo>
                      <a:pt x="31" y="32"/>
                      <a:pt x="31" y="32"/>
                      <a:pt x="31" y="32"/>
                    </a:cubicBezTo>
                    <a:cubicBezTo>
                      <a:pt x="31" y="32"/>
                      <a:pt x="31" y="34"/>
                      <a:pt x="31" y="34"/>
                    </a:cubicBezTo>
                    <a:cubicBezTo>
                      <a:pt x="28" y="35"/>
                      <a:pt x="32" y="32"/>
                      <a:pt x="30" y="31"/>
                    </a:cubicBezTo>
                    <a:cubicBezTo>
                      <a:pt x="29" y="31"/>
                      <a:pt x="28" y="31"/>
                      <a:pt x="27" y="31"/>
                    </a:cubicBezTo>
                    <a:cubicBezTo>
                      <a:pt x="27" y="33"/>
                      <a:pt x="27" y="34"/>
                      <a:pt x="27" y="36"/>
                    </a:cubicBezTo>
                    <a:cubicBezTo>
                      <a:pt x="27" y="37"/>
                      <a:pt x="24" y="39"/>
                      <a:pt x="24" y="40"/>
                    </a:cubicBezTo>
                    <a:cubicBezTo>
                      <a:pt x="24" y="40"/>
                      <a:pt x="24" y="43"/>
                      <a:pt x="24" y="42"/>
                    </a:cubicBezTo>
                    <a:cubicBezTo>
                      <a:pt x="25" y="42"/>
                      <a:pt x="23" y="43"/>
                      <a:pt x="25" y="42"/>
                    </a:cubicBezTo>
                    <a:cubicBezTo>
                      <a:pt x="25" y="43"/>
                      <a:pt x="24" y="44"/>
                      <a:pt x="24" y="44"/>
                    </a:cubicBezTo>
                    <a:cubicBezTo>
                      <a:pt x="23" y="44"/>
                      <a:pt x="22" y="44"/>
                      <a:pt x="20" y="44"/>
                    </a:cubicBezTo>
                    <a:cubicBezTo>
                      <a:pt x="21" y="45"/>
                      <a:pt x="20" y="45"/>
                      <a:pt x="20" y="46"/>
                    </a:cubicBezTo>
                    <a:cubicBezTo>
                      <a:pt x="21" y="45"/>
                      <a:pt x="21" y="47"/>
                      <a:pt x="21" y="48"/>
                    </a:cubicBezTo>
                    <a:cubicBezTo>
                      <a:pt x="20" y="48"/>
                      <a:pt x="19" y="48"/>
                      <a:pt x="18" y="48"/>
                    </a:cubicBezTo>
                    <a:cubicBezTo>
                      <a:pt x="20" y="50"/>
                      <a:pt x="23" y="53"/>
                      <a:pt x="19" y="54"/>
                    </a:cubicBezTo>
                    <a:cubicBezTo>
                      <a:pt x="18" y="55"/>
                      <a:pt x="22" y="58"/>
                      <a:pt x="21" y="58"/>
                    </a:cubicBezTo>
                    <a:cubicBezTo>
                      <a:pt x="20" y="57"/>
                      <a:pt x="19" y="62"/>
                      <a:pt x="19" y="63"/>
                    </a:cubicBezTo>
                    <a:cubicBezTo>
                      <a:pt x="19" y="64"/>
                      <a:pt x="19" y="64"/>
                      <a:pt x="19" y="64"/>
                    </a:cubicBezTo>
                    <a:cubicBezTo>
                      <a:pt x="20" y="64"/>
                      <a:pt x="25" y="63"/>
                      <a:pt x="24" y="64"/>
                    </a:cubicBezTo>
                    <a:cubicBezTo>
                      <a:pt x="25" y="63"/>
                      <a:pt x="24" y="65"/>
                      <a:pt x="24" y="66"/>
                    </a:cubicBezTo>
                    <a:cubicBezTo>
                      <a:pt x="24" y="66"/>
                      <a:pt x="22" y="66"/>
                      <a:pt x="22" y="66"/>
                    </a:cubicBezTo>
                    <a:cubicBezTo>
                      <a:pt x="22" y="66"/>
                      <a:pt x="19" y="68"/>
                      <a:pt x="21" y="68"/>
                    </a:cubicBezTo>
                    <a:cubicBezTo>
                      <a:pt x="21" y="68"/>
                      <a:pt x="21" y="70"/>
                      <a:pt x="21" y="70"/>
                    </a:cubicBezTo>
                    <a:cubicBezTo>
                      <a:pt x="20" y="69"/>
                      <a:pt x="20" y="73"/>
                      <a:pt x="20" y="74"/>
                    </a:cubicBezTo>
                    <a:cubicBezTo>
                      <a:pt x="21" y="73"/>
                      <a:pt x="21" y="72"/>
                      <a:pt x="22" y="71"/>
                    </a:cubicBezTo>
                    <a:cubicBezTo>
                      <a:pt x="22" y="71"/>
                      <a:pt x="23" y="70"/>
                      <a:pt x="24" y="70"/>
                    </a:cubicBezTo>
                    <a:cubicBezTo>
                      <a:pt x="24" y="70"/>
                      <a:pt x="23" y="72"/>
                      <a:pt x="25" y="71"/>
                    </a:cubicBezTo>
                    <a:cubicBezTo>
                      <a:pt x="25" y="71"/>
                      <a:pt x="25" y="70"/>
                      <a:pt x="26" y="70"/>
                    </a:cubicBezTo>
                    <a:cubicBezTo>
                      <a:pt x="26" y="70"/>
                      <a:pt x="28" y="74"/>
                      <a:pt x="26" y="73"/>
                    </a:cubicBezTo>
                    <a:cubicBezTo>
                      <a:pt x="27" y="79"/>
                      <a:pt x="26" y="80"/>
                      <a:pt x="24" y="86"/>
                    </a:cubicBezTo>
                    <a:cubicBezTo>
                      <a:pt x="25" y="87"/>
                      <a:pt x="25" y="86"/>
                      <a:pt x="26" y="86"/>
                    </a:cubicBezTo>
                    <a:cubicBezTo>
                      <a:pt x="27" y="86"/>
                      <a:pt x="27" y="88"/>
                      <a:pt x="28" y="88"/>
                    </a:cubicBezTo>
                    <a:cubicBezTo>
                      <a:pt x="28" y="88"/>
                      <a:pt x="29" y="89"/>
                      <a:pt x="29" y="89"/>
                    </a:cubicBezTo>
                    <a:cubicBezTo>
                      <a:pt x="30" y="88"/>
                      <a:pt x="29" y="87"/>
                      <a:pt x="30" y="86"/>
                    </a:cubicBezTo>
                    <a:cubicBezTo>
                      <a:pt x="33" y="89"/>
                      <a:pt x="40" y="84"/>
                      <a:pt x="42" y="86"/>
                    </a:cubicBezTo>
                    <a:cubicBezTo>
                      <a:pt x="35" y="92"/>
                      <a:pt x="38" y="93"/>
                      <a:pt x="45" y="93"/>
                    </a:cubicBezTo>
                    <a:cubicBezTo>
                      <a:pt x="45" y="96"/>
                      <a:pt x="45" y="97"/>
                      <a:pt x="45" y="99"/>
                    </a:cubicBezTo>
                    <a:cubicBezTo>
                      <a:pt x="45" y="99"/>
                      <a:pt x="43" y="101"/>
                      <a:pt x="43" y="102"/>
                    </a:cubicBezTo>
                    <a:cubicBezTo>
                      <a:pt x="43" y="103"/>
                      <a:pt x="44" y="104"/>
                      <a:pt x="44" y="105"/>
                    </a:cubicBezTo>
                    <a:cubicBezTo>
                      <a:pt x="43" y="105"/>
                      <a:pt x="42" y="105"/>
                      <a:pt x="42" y="105"/>
                    </a:cubicBezTo>
                    <a:cubicBezTo>
                      <a:pt x="42" y="106"/>
                      <a:pt x="42" y="106"/>
                      <a:pt x="42" y="106"/>
                    </a:cubicBezTo>
                    <a:cubicBezTo>
                      <a:pt x="35" y="106"/>
                      <a:pt x="35" y="106"/>
                      <a:pt x="35" y="106"/>
                    </a:cubicBezTo>
                    <a:cubicBezTo>
                      <a:pt x="35" y="106"/>
                      <a:pt x="35" y="105"/>
                      <a:pt x="34" y="105"/>
                    </a:cubicBezTo>
                    <a:cubicBezTo>
                      <a:pt x="34" y="105"/>
                      <a:pt x="34" y="103"/>
                      <a:pt x="34" y="103"/>
                    </a:cubicBezTo>
                    <a:cubicBezTo>
                      <a:pt x="33" y="102"/>
                      <a:pt x="31" y="103"/>
                      <a:pt x="30" y="102"/>
                    </a:cubicBezTo>
                    <a:cubicBezTo>
                      <a:pt x="30" y="103"/>
                      <a:pt x="30" y="104"/>
                      <a:pt x="29" y="104"/>
                    </a:cubicBezTo>
                    <a:cubicBezTo>
                      <a:pt x="29" y="104"/>
                      <a:pt x="30" y="107"/>
                      <a:pt x="30" y="107"/>
                    </a:cubicBezTo>
                    <a:cubicBezTo>
                      <a:pt x="31" y="107"/>
                      <a:pt x="32" y="107"/>
                      <a:pt x="33" y="107"/>
                    </a:cubicBezTo>
                    <a:cubicBezTo>
                      <a:pt x="32" y="108"/>
                      <a:pt x="28" y="113"/>
                      <a:pt x="26" y="114"/>
                    </a:cubicBezTo>
                    <a:cubicBezTo>
                      <a:pt x="24" y="114"/>
                      <a:pt x="31" y="113"/>
                      <a:pt x="32" y="113"/>
                    </a:cubicBezTo>
                    <a:cubicBezTo>
                      <a:pt x="32" y="120"/>
                      <a:pt x="33" y="117"/>
                      <a:pt x="29" y="120"/>
                    </a:cubicBezTo>
                    <a:cubicBezTo>
                      <a:pt x="29" y="120"/>
                      <a:pt x="29" y="122"/>
                      <a:pt x="28" y="122"/>
                    </a:cubicBezTo>
                    <a:cubicBezTo>
                      <a:pt x="27" y="123"/>
                      <a:pt x="25" y="123"/>
                      <a:pt x="23" y="124"/>
                    </a:cubicBezTo>
                    <a:cubicBezTo>
                      <a:pt x="23" y="126"/>
                      <a:pt x="23" y="125"/>
                      <a:pt x="24" y="127"/>
                    </a:cubicBezTo>
                    <a:cubicBezTo>
                      <a:pt x="22" y="127"/>
                      <a:pt x="23" y="128"/>
                      <a:pt x="23" y="128"/>
                    </a:cubicBezTo>
                    <a:cubicBezTo>
                      <a:pt x="23" y="128"/>
                      <a:pt x="25" y="128"/>
                      <a:pt x="26" y="128"/>
                    </a:cubicBezTo>
                    <a:cubicBezTo>
                      <a:pt x="26" y="128"/>
                      <a:pt x="23" y="131"/>
                      <a:pt x="26" y="130"/>
                    </a:cubicBezTo>
                    <a:cubicBezTo>
                      <a:pt x="28" y="130"/>
                      <a:pt x="26" y="130"/>
                      <a:pt x="28" y="130"/>
                    </a:cubicBezTo>
                    <a:cubicBezTo>
                      <a:pt x="28" y="129"/>
                      <a:pt x="28" y="129"/>
                      <a:pt x="28" y="129"/>
                    </a:cubicBezTo>
                    <a:cubicBezTo>
                      <a:pt x="29" y="128"/>
                      <a:pt x="28" y="129"/>
                      <a:pt x="28" y="128"/>
                    </a:cubicBezTo>
                    <a:cubicBezTo>
                      <a:pt x="29" y="128"/>
                      <a:pt x="30" y="128"/>
                      <a:pt x="31" y="128"/>
                    </a:cubicBezTo>
                    <a:cubicBezTo>
                      <a:pt x="31" y="128"/>
                      <a:pt x="31" y="130"/>
                      <a:pt x="31" y="130"/>
                    </a:cubicBezTo>
                    <a:cubicBezTo>
                      <a:pt x="29" y="129"/>
                      <a:pt x="31" y="132"/>
                      <a:pt x="34" y="131"/>
                    </a:cubicBezTo>
                    <a:cubicBezTo>
                      <a:pt x="34" y="131"/>
                      <a:pt x="36" y="129"/>
                      <a:pt x="37" y="128"/>
                    </a:cubicBezTo>
                    <a:cubicBezTo>
                      <a:pt x="35" y="127"/>
                      <a:pt x="39" y="128"/>
                      <a:pt x="38" y="129"/>
                    </a:cubicBezTo>
                    <a:cubicBezTo>
                      <a:pt x="39" y="129"/>
                      <a:pt x="40" y="130"/>
                      <a:pt x="41" y="131"/>
                    </a:cubicBezTo>
                    <a:cubicBezTo>
                      <a:pt x="42" y="130"/>
                      <a:pt x="41" y="129"/>
                      <a:pt x="42" y="128"/>
                    </a:cubicBezTo>
                    <a:cubicBezTo>
                      <a:pt x="49" y="127"/>
                      <a:pt x="46" y="127"/>
                      <a:pt x="44" y="134"/>
                    </a:cubicBezTo>
                    <a:cubicBezTo>
                      <a:pt x="40" y="134"/>
                      <a:pt x="32" y="132"/>
                      <a:pt x="30" y="133"/>
                    </a:cubicBezTo>
                    <a:cubicBezTo>
                      <a:pt x="30" y="134"/>
                      <a:pt x="30" y="134"/>
                      <a:pt x="30" y="134"/>
                    </a:cubicBezTo>
                    <a:cubicBezTo>
                      <a:pt x="28" y="135"/>
                      <a:pt x="28" y="138"/>
                      <a:pt x="26" y="140"/>
                    </a:cubicBezTo>
                    <a:cubicBezTo>
                      <a:pt x="26" y="141"/>
                      <a:pt x="24" y="142"/>
                      <a:pt x="23" y="143"/>
                    </a:cubicBezTo>
                    <a:cubicBezTo>
                      <a:pt x="22" y="144"/>
                      <a:pt x="23" y="145"/>
                      <a:pt x="22" y="146"/>
                    </a:cubicBezTo>
                    <a:cubicBezTo>
                      <a:pt x="20" y="147"/>
                      <a:pt x="18" y="147"/>
                      <a:pt x="17" y="147"/>
                    </a:cubicBezTo>
                    <a:cubicBezTo>
                      <a:pt x="17" y="148"/>
                      <a:pt x="17" y="149"/>
                      <a:pt x="17" y="149"/>
                    </a:cubicBezTo>
                    <a:cubicBezTo>
                      <a:pt x="21" y="151"/>
                      <a:pt x="20" y="150"/>
                      <a:pt x="23" y="151"/>
                    </a:cubicBezTo>
                    <a:cubicBezTo>
                      <a:pt x="24" y="150"/>
                      <a:pt x="25" y="148"/>
                      <a:pt x="26" y="146"/>
                    </a:cubicBezTo>
                    <a:cubicBezTo>
                      <a:pt x="26" y="146"/>
                      <a:pt x="27" y="147"/>
                      <a:pt x="27" y="147"/>
                    </a:cubicBezTo>
                    <a:cubicBezTo>
                      <a:pt x="28" y="146"/>
                      <a:pt x="27" y="146"/>
                      <a:pt x="28" y="145"/>
                    </a:cubicBezTo>
                    <a:cubicBezTo>
                      <a:pt x="30" y="144"/>
                      <a:pt x="32" y="144"/>
                      <a:pt x="35" y="144"/>
                    </a:cubicBezTo>
                    <a:cubicBezTo>
                      <a:pt x="35" y="145"/>
                      <a:pt x="35" y="146"/>
                      <a:pt x="36" y="146"/>
                    </a:cubicBezTo>
                    <a:cubicBezTo>
                      <a:pt x="38" y="145"/>
                      <a:pt x="40" y="141"/>
                      <a:pt x="43" y="141"/>
                    </a:cubicBezTo>
                    <a:cubicBezTo>
                      <a:pt x="46" y="140"/>
                      <a:pt x="48" y="143"/>
                      <a:pt x="51" y="143"/>
                    </a:cubicBezTo>
                    <a:cubicBezTo>
                      <a:pt x="51" y="143"/>
                      <a:pt x="51" y="141"/>
                      <a:pt x="51" y="141"/>
                    </a:cubicBezTo>
                    <a:cubicBezTo>
                      <a:pt x="52" y="140"/>
                      <a:pt x="53" y="140"/>
                      <a:pt x="54" y="140"/>
                    </a:cubicBezTo>
                    <a:cubicBezTo>
                      <a:pt x="54" y="139"/>
                      <a:pt x="54" y="139"/>
                      <a:pt x="54" y="139"/>
                    </a:cubicBezTo>
                    <a:cubicBezTo>
                      <a:pt x="58" y="138"/>
                      <a:pt x="57" y="140"/>
                      <a:pt x="60" y="140"/>
                    </a:cubicBezTo>
                    <a:cubicBezTo>
                      <a:pt x="62" y="140"/>
                      <a:pt x="65" y="138"/>
                      <a:pt x="68" y="138"/>
                    </a:cubicBezTo>
                    <a:cubicBezTo>
                      <a:pt x="70" y="138"/>
                      <a:pt x="71" y="141"/>
                      <a:pt x="72" y="141"/>
                    </a:cubicBezTo>
                    <a:cubicBezTo>
                      <a:pt x="73" y="139"/>
                      <a:pt x="73" y="139"/>
                      <a:pt x="73" y="139"/>
                    </a:cubicBezTo>
                    <a:cubicBezTo>
                      <a:pt x="74" y="139"/>
                      <a:pt x="75" y="139"/>
                      <a:pt x="76" y="139"/>
                    </a:cubicBezTo>
                    <a:cubicBezTo>
                      <a:pt x="76" y="139"/>
                      <a:pt x="76" y="137"/>
                      <a:pt x="77" y="137"/>
                    </a:cubicBezTo>
                    <a:cubicBezTo>
                      <a:pt x="78" y="136"/>
                      <a:pt x="78" y="136"/>
                      <a:pt x="80" y="136"/>
                    </a:cubicBezTo>
                    <a:cubicBezTo>
                      <a:pt x="80" y="136"/>
                      <a:pt x="79" y="134"/>
                      <a:pt x="80" y="134"/>
                    </a:cubicBezTo>
                    <a:cubicBezTo>
                      <a:pt x="83" y="133"/>
                      <a:pt x="75" y="133"/>
                      <a:pt x="74" y="134"/>
                    </a:cubicBezTo>
                    <a:cubicBezTo>
                      <a:pt x="74" y="133"/>
                      <a:pt x="73" y="132"/>
                      <a:pt x="74" y="132"/>
                    </a:cubicBezTo>
                    <a:cubicBezTo>
                      <a:pt x="74" y="132"/>
                      <a:pt x="73" y="130"/>
                      <a:pt x="73" y="130"/>
                    </a:cubicBezTo>
                    <a:cubicBezTo>
                      <a:pt x="74" y="129"/>
                      <a:pt x="75" y="130"/>
                      <a:pt x="76" y="130"/>
                    </a:cubicBezTo>
                    <a:cubicBezTo>
                      <a:pt x="76" y="128"/>
                      <a:pt x="76" y="128"/>
                      <a:pt x="76" y="128"/>
                    </a:cubicBezTo>
                    <a:cubicBezTo>
                      <a:pt x="77" y="128"/>
                      <a:pt x="80" y="128"/>
                      <a:pt x="81" y="128"/>
                    </a:cubicBezTo>
                    <a:cubicBezTo>
                      <a:pt x="81" y="127"/>
                      <a:pt x="81" y="126"/>
                      <a:pt x="81" y="126"/>
                    </a:cubicBezTo>
                    <a:cubicBezTo>
                      <a:pt x="82" y="126"/>
                      <a:pt x="82" y="126"/>
                      <a:pt x="82" y="126"/>
                    </a:cubicBezTo>
                    <a:cubicBezTo>
                      <a:pt x="84" y="123"/>
                      <a:pt x="87" y="115"/>
                      <a:pt x="83" y="113"/>
                    </a:cubicBezTo>
                    <a:cubicBezTo>
                      <a:pt x="81" y="112"/>
                      <a:pt x="78" y="112"/>
                      <a:pt x="76" y="112"/>
                    </a:cubicBezTo>
                    <a:cubicBezTo>
                      <a:pt x="75" y="112"/>
                      <a:pt x="74" y="114"/>
                      <a:pt x="75" y="114"/>
                    </a:cubicBezTo>
                    <a:cubicBezTo>
                      <a:pt x="76" y="114"/>
                      <a:pt x="73" y="116"/>
                      <a:pt x="73" y="116"/>
                    </a:cubicBezTo>
                    <a:cubicBezTo>
                      <a:pt x="73" y="116"/>
                      <a:pt x="72" y="114"/>
                      <a:pt x="72" y="112"/>
                    </a:cubicBezTo>
                    <a:cubicBezTo>
                      <a:pt x="72" y="112"/>
                      <a:pt x="72" y="111"/>
                      <a:pt x="73" y="111"/>
                    </a:cubicBezTo>
                    <a:cubicBezTo>
                      <a:pt x="73" y="110"/>
                      <a:pt x="72" y="107"/>
                      <a:pt x="72" y="107"/>
                    </a:cubicBezTo>
                    <a:cubicBezTo>
                      <a:pt x="70" y="105"/>
                      <a:pt x="69" y="103"/>
                      <a:pt x="67" y="100"/>
                    </a:cubicBezTo>
                    <a:cubicBezTo>
                      <a:pt x="70" y="103"/>
                      <a:pt x="70" y="103"/>
                      <a:pt x="70" y="103"/>
                    </a:cubicBezTo>
                    <a:cubicBezTo>
                      <a:pt x="71" y="103"/>
                      <a:pt x="72" y="103"/>
                      <a:pt x="72" y="103"/>
                    </a:cubicBezTo>
                    <a:cubicBezTo>
                      <a:pt x="72" y="102"/>
                      <a:pt x="72" y="102"/>
                      <a:pt x="72" y="101"/>
                    </a:cubicBezTo>
                    <a:cubicBezTo>
                      <a:pt x="72" y="101"/>
                      <a:pt x="72" y="101"/>
                      <a:pt x="72" y="101"/>
                    </a:cubicBezTo>
                    <a:cubicBezTo>
                      <a:pt x="70" y="100"/>
                      <a:pt x="69" y="97"/>
                      <a:pt x="68" y="96"/>
                    </a:cubicBezTo>
                    <a:cubicBezTo>
                      <a:pt x="67" y="96"/>
                      <a:pt x="66" y="96"/>
                      <a:pt x="65" y="96"/>
                    </a:cubicBezTo>
                    <a:cubicBezTo>
                      <a:pt x="63" y="94"/>
                      <a:pt x="63" y="91"/>
                      <a:pt x="62" y="90"/>
                    </a:cubicBezTo>
                    <a:cubicBezTo>
                      <a:pt x="61" y="89"/>
                      <a:pt x="60" y="90"/>
                      <a:pt x="60" y="90"/>
                    </a:cubicBezTo>
                    <a:cubicBezTo>
                      <a:pt x="59" y="89"/>
                      <a:pt x="56" y="86"/>
                      <a:pt x="56" y="86"/>
                    </a:cubicBezTo>
                    <a:cubicBezTo>
                      <a:pt x="56" y="84"/>
                      <a:pt x="56" y="82"/>
                      <a:pt x="56" y="80"/>
                    </a:cubicBezTo>
                    <a:cubicBezTo>
                      <a:pt x="55" y="80"/>
                      <a:pt x="54" y="80"/>
                      <a:pt x="54" y="80"/>
                    </a:cubicBezTo>
                    <a:cubicBezTo>
                      <a:pt x="53" y="79"/>
                      <a:pt x="54" y="78"/>
                      <a:pt x="54" y="78"/>
                    </a:cubicBezTo>
                    <a:cubicBezTo>
                      <a:pt x="53" y="76"/>
                      <a:pt x="49" y="75"/>
                      <a:pt x="49" y="74"/>
                    </a:cubicBezTo>
                    <a:cubicBezTo>
                      <a:pt x="48" y="73"/>
                      <a:pt x="49" y="72"/>
                      <a:pt x="48" y="71"/>
                    </a:cubicBezTo>
                    <a:cubicBezTo>
                      <a:pt x="46" y="71"/>
                      <a:pt x="44" y="71"/>
                      <a:pt x="43" y="71"/>
                    </a:cubicBezTo>
                    <a:cubicBezTo>
                      <a:pt x="44" y="71"/>
                      <a:pt x="44" y="69"/>
                      <a:pt x="45" y="68"/>
                    </a:cubicBezTo>
                    <a:cubicBezTo>
                      <a:pt x="46" y="68"/>
                      <a:pt x="46" y="69"/>
                      <a:pt x="47" y="68"/>
                    </a:cubicBezTo>
                    <a:cubicBezTo>
                      <a:pt x="46" y="65"/>
                      <a:pt x="46" y="65"/>
                      <a:pt x="44" y="62"/>
                    </a:cubicBezTo>
                    <a:cubicBezTo>
                      <a:pt x="46" y="62"/>
                      <a:pt x="46" y="62"/>
                      <a:pt x="46" y="62"/>
                    </a:cubicBezTo>
                    <a:cubicBezTo>
                      <a:pt x="46" y="62"/>
                      <a:pt x="46" y="60"/>
                      <a:pt x="46" y="60"/>
                    </a:cubicBezTo>
                    <a:cubicBezTo>
                      <a:pt x="47" y="59"/>
                      <a:pt x="50" y="58"/>
                      <a:pt x="50" y="56"/>
                    </a:cubicBezTo>
                    <a:cubicBezTo>
                      <a:pt x="51" y="55"/>
                      <a:pt x="50" y="54"/>
                      <a:pt x="50" y="52"/>
                    </a:cubicBezTo>
                    <a:cubicBezTo>
                      <a:pt x="50" y="51"/>
                      <a:pt x="52" y="48"/>
                      <a:pt x="52" y="47"/>
                    </a:cubicBezTo>
                    <a:cubicBezTo>
                      <a:pt x="52" y="47"/>
                      <a:pt x="50" y="45"/>
                      <a:pt x="50" y="45"/>
                    </a:cubicBezTo>
                    <a:cubicBezTo>
                      <a:pt x="48" y="45"/>
                      <a:pt x="46" y="47"/>
                      <a:pt x="45" y="46"/>
                    </a:cubicBezTo>
                    <a:cubicBezTo>
                      <a:pt x="45" y="46"/>
                      <a:pt x="42" y="45"/>
                      <a:pt x="41" y="45"/>
                    </a:cubicBezTo>
                    <a:cubicBezTo>
                      <a:pt x="41" y="45"/>
                      <a:pt x="40" y="46"/>
                      <a:pt x="40" y="46"/>
                    </a:cubicBezTo>
                    <a:cubicBezTo>
                      <a:pt x="38" y="47"/>
                      <a:pt x="38" y="47"/>
                      <a:pt x="36" y="47"/>
                    </a:cubicBezTo>
                    <a:cubicBezTo>
                      <a:pt x="37" y="47"/>
                      <a:pt x="34" y="48"/>
                      <a:pt x="34" y="48"/>
                    </a:cubicBezTo>
                    <a:cubicBezTo>
                      <a:pt x="35" y="49"/>
                      <a:pt x="34" y="48"/>
                      <a:pt x="33" y="48"/>
                    </a:cubicBezTo>
                    <a:close/>
                    <a:moveTo>
                      <a:pt x="55" y="141"/>
                    </a:moveTo>
                    <a:cubicBezTo>
                      <a:pt x="53" y="141"/>
                      <a:pt x="56" y="142"/>
                      <a:pt x="56" y="142"/>
                    </a:cubicBezTo>
                    <a:cubicBezTo>
                      <a:pt x="56" y="142"/>
                      <a:pt x="57" y="140"/>
                      <a:pt x="55" y="141"/>
                    </a:cubicBezTo>
                    <a:close/>
                    <a:moveTo>
                      <a:pt x="20" y="76"/>
                    </a:moveTo>
                    <a:cubicBezTo>
                      <a:pt x="20" y="76"/>
                      <a:pt x="20" y="79"/>
                      <a:pt x="20" y="80"/>
                    </a:cubicBezTo>
                    <a:cubicBezTo>
                      <a:pt x="21" y="80"/>
                      <a:pt x="21" y="80"/>
                      <a:pt x="21" y="80"/>
                    </a:cubicBezTo>
                    <a:cubicBezTo>
                      <a:pt x="21" y="79"/>
                      <a:pt x="21" y="76"/>
                      <a:pt x="20" y="76"/>
                    </a:cubicBezTo>
                    <a:close/>
                    <a:moveTo>
                      <a:pt x="15" y="76"/>
                    </a:moveTo>
                    <a:cubicBezTo>
                      <a:pt x="16" y="78"/>
                      <a:pt x="16" y="78"/>
                      <a:pt x="16" y="78"/>
                    </a:cubicBezTo>
                    <a:cubicBezTo>
                      <a:pt x="15" y="77"/>
                      <a:pt x="16" y="76"/>
                      <a:pt x="15" y="76"/>
                    </a:cubicBezTo>
                    <a:close/>
                    <a:moveTo>
                      <a:pt x="18" y="68"/>
                    </a:moveTo>
                    <a:cubicBezTo>
                      <a:pt x="17" y="69"/>
                      <a:pt x="17" y="72"/>
                      <a:pt x="17" y="72"/>
                    </a:cubicBezTo>
                    <a:cubicBezTo>
                      <a:pt x="17" y="72"/>
                      <a:pt x="17" y="73"/>
                      <a:pt x="18" y="72"/>
                    </a:cubicBezTo>
                    <a:cubicBezTo>
                      <a:pt x="19" y="72"/>
                      <a:pt x="19" y="67"/>
                      <a:pt x="18" y="68"/>
                    </a:cubicBezTo>
                    <a:close/>
                    <a:moveTo>
                      <a:pt x="12" y="68"/>
                    </a:moveTo>
                    <a:cubicBezTo>
                      <a:pt x="13" y="70"/>
                      <a:pt x="13" y="70"/>
                      <a:pt x="13" y="70"/>
                    </a:cubicBezTo>
                    <a:cubicBezTo>
                      <a:pt x="13" y="69"/>
                      <a:pt x="14" y="68"/>
                      <a:pt x="12" y="68"/>
                    </a:cubicBezTo>
                    <a:close/>
                    <a:moveTo>
                      <a:pt x="14" y="62"/>
                    </a:moveTo>
                    <a:cubicBezTo>
                      <a:pt x="14" y="64"/>
                      <a:pt x="14" y="64"/>
                      <a:pt x="14" y="64"/>
                    </a:cubicBezTo>
                    <a:cubicBezTo>
                      <a:pt x="15" y="63"/>
                      <a:pt x="14" y="66"/>
                      <a:pt x="14" y="66"/>
                    </a:cubicBezTo>
                    <a:cubicBezTo>
                      <a:pt x="11" y="66"/>
                      <a:pt x="15" y="67"/>
                      <a:pt x="16" y="68"/>
                    </a:cubicBezTo>
                    <a:cubicBezTo>
                      <a:pt x="16" y="67"/>
                      <a:pt x="16" y="67"/>
                      <a:pt x="16" y="67"/>
                    </a:cubicBezTo>
                    <a:cubicBezTo>
                      <a:pt x="18" y="66"/>
                      <a:pt x="17" y="65"/>
                      <a:pt x="18" y="64"/>
                    </a:cubicBezTo>
                    <a:cubicBezTo>
                      <a:pt x="17" y="64"/>
                      <a:pt x="16" y="63"/>
                      <a:pt x="16" y="62"/>
                    </a:cubicBezTo>
                    <a:cubicBezTo>
                      <a:pt x="15" y="62"/>
                      <a:pt x="14" y="63"/>
                      <a:pt x="14" y="62"/>
                    </a:cubicBezTo>
                    <a:close/>
                    <a:moveTo>
                      <a:pt x="3" y="50"/>
                    </a:moveTo>
                    <a:cubicBezTo>
                      <a:pt x="4" y="53"/>
                      <a:pt x="4" y="53"/>
                      <a:pt x="4" y="53"/>
                    </a:cubicBezTo>
                    <a:cubicBezTo>
                      <a:pt x="5" y="53"/>
                      <a:pt x="7" y="49"/>
                      <a:pt x="3" y="50"/>
                    </a:cubicBezTo>
                    <a:close/>
                    <a:moveTo>
                      <a:pt x="14" y="46"/>
                    </a:moveTo>
                    <a:cubicBezTo>
                      <a:pt x="14" y="46"/>
                      <a:pt x="14" y="48"/>
                      <a:pt x="14" y="48"/>
                    </a:cubicBezTo>
                    <a:cubicBezTo>
                      <a:pt x="14" y="48"/>
                      <a:pt x="12" y="48"/>
                      <a:pt x="12" y="48"/>
                    </a:cubicBezTo>
                    <a:cubicBezTo>
                      <a:pt x="13" y="52"/>
                      <a:pt x="13" y="54"/>
                      <a:pt x="14" y="57"/>
                    </a:cubicBezTo>
                    <a:cubicBezTo>
                      <a:pt x="16" y="57"/>
                      <a:pt x="16" y="57"/>
                      <a:pt x="16" y="57"/>
                    </a:cubicBezTo>
                    <a:cubicBezTo>
                      <a:pt x="16" y="57"/>
                      <a:pt x="16" y="59"/>
                      <a:pt x="16" y="59"/>
                    </a:cubicBezTo>
                    <a:cubicBezTo>
                      <a:pt x="17" y="59"/>
                      <a:pt x="17" y="59"/>
                      <a:pt x="17" y="59"/>
                    </a:cubicBezTo>
                    <a:cubicBezTo>
                      <a:pt x="17" y="59"/>
                      <a:pt x="17" y="57"/>
                      <a:pt x="17" y="57"/>
                    </a:cubicBezTo>
                    <a:cubicBezTo>
                      <a:pt x="18" y="58"/>
                      <a:pt x="18" y="55"/>
                      <a:pt x="18" y="55"/>
                    </a:cubicBezTo>
                    <a:cubicBezTo>
                      <a:pt x="17" y="55"/>
                      <a:pt x="16" y="55"/>
                      <a:pt x="15" y="54"/>
                    </a:cubicBezTo>
                    <a:cubicBezTo>
                      <a:pt x="14" y="50"/>
                      <a:pt x="15" y="53"/>
                      <a:pt x="15" y="48"/>
                    </a:cubicBezTo>
                    <a:cubicBezTo>
                      <a:pt x="15" y="48"/>
                      <a:pt x="15" y="46"/>
                      <a:pt x="14" y="46"/>
                    </a:cubicBezTo>
                    <a:close/>
                    <a:moveTo>
                      <a:pt x="4" y="46"/>
                    </a:moveTo>
                    <a:cubicBezTo>
                      <a:pt x="4" y="48"/>
                      <a:pt x="4" y="48"/>
                      <a:pt x="4" y="48"/>
                    </a:cubicBezTo>
                    <a:cubicBezTo>
                      <a:pt x="8" y="47"/>
                      <a:pt x="7" y="47"/>
                      <a:pt x="4" y="46"/>
                    </a:cubicBezTo>
                    <a:close/>
                    <a:moveTo>
                      <a:pt x="15" y="32"/>
                    </a:moveTo>
                    <a:cubicBezTo>
                      <a:pt x="11" y="34"/>
                      <a:pt x="11" y="34"/>
                      <a:pt x="11" y="34"/>
                    </a:cubicBezTo>
                    <a:cubicBezTo>
                      <a:pt x="10" y="35"/>
                      <a:pt x="11" y="36"/>
                      <a:pt x="10" y="37"/>
                    </a:cubicBezTo>
                    <a:cubicBezTo>
                      <a:pt x="10" y="37"/>
                      <a:pt x="9" y="36"/>
                      <a:pt x="9" y="36"/>
                    </a:cubicBezTo>
                    <a:cubicBezTo>
                      <a:pt x="9" y="38"/>
                      <a:pt x="11" y="40"/>
                      <a:pt x="10" y="40"/>
                    </a:cubicBezTo>
                    <a:cubicBezTo>
                      <a:pt x="8" y="42"/>
                      <a:pt x="9" y="42"/>
                      <a:pt x="8" y="46"/>
                    </a:cubicBezTo>
                    <a:cubicBezTo>
                      <a:pt x="9" y="45"/>
                      <a:pt x="10" y="44"/>
                      <a:pt x="11" y="44"/>
                    </a:cubicBezTo>
                    <a:cubicBezTo>
                      <a:pt x="11" y="43"/>
                      <a:pt x="11" y="43"/>
                      <a:pt x="11" y="43"/>
                    </a:cubicBezTo>
                    <a:cubicBezTo>
                      <a:pt x="11" y="43"/>
                      <a:pt x="13" y="43"/>
                      <a:pt x="14" y="43"/>
                    </a:cubicBezTo>
                    <a:cubicBezTo>
                      <a:pt x="15" y="42"/>
                      <a:pt x="14" y="40"/>
                      <a:pt x="14" y="38"/>
                    </a:cubicBezTo>
                    <a:cubicBezTo>
                      <a:pt x="15" y="37"/>
                      <a:pt x="19" y="32"/>
                      <a:pt x="15" y="32"/>
                    </a:cubicBezTo>
                    <a:close/>
                    <a:moveTo>
                      <a:pt x="60" y="5"/>
                    </a:moveTo>
                    <a:cubicBezTo>
                      <a:pt x="59" y="5"/>
                      <a:pt x="58" y="9"/>
                      <a:pt x="58" y="9"/>
                    </a:cubicBezTo>
                    <a:cubicBezTo>
                      <a:pt x="58" y="9"/>
                      <a:pt x="56" y="9"/>
                      <a:pt x="56" y="9"/>
                    </a:cubicBezTo>
                    <a:cubicBezTo>
                      <a:pt x="56" y="11"/>
                      <a:pt x="58" y="12"/>
                      <a:pt x="58" y="11"/>
                    </a:cubicBezTo>
                    <a:cubicBezTo>
                      <a:pt x="58" y="11"/>
                      <a:pt x="59" y="11"/>
                      <a:pt x="59" y="11"/>
                    </a:cubicBezTo>
                    <a:cubicBezTo>
                      <a:pt x="58" y="11"/>
                      <a:pt x="60" y="13"/>
                      <a:pt x="60" y="13"/>
                    </a:cubicBezTo>
                    <a:cubicBezTo>
                      <a:pt x="60" y="13"/>
                      <a:pt x="61" y="12"/>
                      <a:pt x="61" y="12"/>
                    </a:cubicBezTo>
                    <a:cubicBezTo>
                      <a:pt x="61" y="10"/>
                      <a:pt x="59" y="7"/>
                      <a:pt x="61" y="6"/>
                    </a:cubicBezTo>
                    <a:cubicBezTo>
                      <a:pt x="61" y="5"/>
                      <a:pt x="61" y="5"/>
                      <a:pt x="61" y="5"/>
                    </a:cubicBezTo>
                    <a:lnTo>
                      <a:pt x="60" y="5"/>
                    </a:lnTo>
                    <a:close/>
                    <a:moveTo>
                      <a:pt x="65" y="0"/>
                    </a:moveTo>
                    <a:cubicBezTo>
                      <a:pt x="66" y="1"/>
                      <a:pt x="66" y="1"/>
                      <a:pt x="66" y="1"/>
                    </a:cubicBezTo>
                    <a:cubicBezTo>
                      <a:pt x="65" y="0"/>
                      <a:pt x="66" y="0"/>
                      <a:pt x="65" y="0"/>
                    </a:cubicBez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11" name="Freeform 185">
                <a:extLst>
                  <a:ext uri="{FF2B5EF4-FFF2-40B4-BE49-F238E27FC236}">
                    <a16:creationId xmlns:a16="http://schemas.microsoft.com/office/drawing/2014/main" id="{23248AB8-971E-15BE-DA9D-61D755CAC69B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982" y="838"/>
                <a:ext cx="171" cy="296"/>
              </a:xfrm>
              <a:custGeom>
                <a:avLst/>
                <a:gdLst>
                  <a:gd name="T0" fmla="*/ 3 w 87"/>
                  <a:gd name="T1" fmla="*/ 94 h 151"/>
                  <a:gd name="T2" fmla="*/ 14 w 87"/>
                  <a:gd name="T3" fmla="*/ 97 h 151"/>
                  <a:gd name="T4" fmla="*/ 16 w 87"/>
                  <a:gd name="T5" fmla="*/ 88 h 151"/>
                  <a:gd name="T6" fmla="*/ 10 w 87"/>
                  <a:gd name="T7" fmla="*/ 83 h 151"/>
                  <a:gd name="T8" fmla="*/ 37 w 87"/>
                  <a:gd name="T9" fmla="*/ 41 h 151"/>
                  <a:gd name="T10" fmla="*/ 32 w 87"/>
                  <a:gd name="T11" fmla="*/ 32 h 151"/>
                  <a:gd name="T12" fmla="*/ 30 w 87"/>
                  <a:gd name="T13" fmla="*/ 31 h 151"/>
                  <a:gd name="T14" fmla="*/ 24 w 87"/>
                  <a:gd name="T15" fmla="*/ 42 h 151"/>
                  <a:gd name="T16" fmla="*/ 20 w 87"/>
                  <a:gd name="T17" fmla="*/ 46 h 151"/>
                  <a:gd name="T18" fmla="*/ 21 w 87"/>
                  <a:gd name="T19" fmla="*/ 58 h 151"/>
                  <a:gd name="T20" fmla="*/ 24 w 87"/>
                  <a:gd name="T21" fmla="*/ 66 h 151"/>
                  <a:gd name="T22" fmla="*/ 20 w 87"/>
                  <a:gd name="T23" fmla="*/ 74 h 151"/>
                  <a:gd name="T24" fmla="*/ 26 w 87"/>
                  <a:gd name="T25" fmla="*/ 70 h 151"/>
                  <a:gd name="T26" fmla="*/ 28 w 87"/>
                  <a:gd name="T27" fmla="*/ 88 h 151"/>
                  <a:gd name="T28" fmla="*/ 45 w 87"/>
                  <a:gd name="T29" fmla="*/ 93 h 151"/>
                  <a:gd name="T30" fmla="*/ 42 w 87"/>
                  <a:gd name="T31" fmla="*/ 105 h 151"/>
                  <a:gd name="T32" fmla="*/ 34 w 87"/>
                  <a:gd name="T33" fmla="*/ 103 h 151"/>
                  <a:gd name="T34" fmla="*/ 33 w 87"/>
                  <a:gd name="T35" fmla="*/ 107 h 151"/>
                  <a:gd name="T36" fmla="*/ 28 w 87"/>
                  <a:gd name="T37" fmla="*/ 122 h 151"/>
                  <a:gd name="T38" fmla="*/ 26 w 87"/>
                  <a:gd name="T39" fmla="*/ 128 h 151"/>
                  <a:gd name="T40" fmla="*/ 28 w 87"/>
                  <a:gd name="T41" fmla="*/ 128 h 151"/>
                  <a:gd name="T42" fmla="*/ 37 w 87"/>
                  <a:gd name="T43" fmla="*/ 128 h 151"/>
                  <a:gd name="T44" fmla="*/ 44 w 87"/>
                  <a:gd name="T45" fmla="*/ 134 h 151"/>
                  <a:gd name="T46" fmla="*/ 23 w 87"/>
                  <a:gd name="T47" fmla="*/ 143 h 151"/>
                  <a:gd name="T48" fmla="*/ 23 w 87"/>
                  <a:gd name="T49" fmla="*/ 151 h 151"/>
                  <a:gd name="T50" fmla="*/ 35 w 87"/>
                  <a:gd name="T51" fmla="*/ 144 h 151"/>
                  <a:gd name="T52" fmla="*/ 51 w 87"/>
                  <a:gd name="T53" fmla="*/ 141 h 151"/>
                  <a:gd name="T54" fmla="*/ 68 w 87"/>
                  <a:gd name="T55" fmla="*/ 138 h 151"/>
                  <a:gd name="T56" fmla="*/ 77 w 87"/>
                  <a:gd name="T57" fmla="*/ 137 h 151"/>
                  <a:gd name="T58" fmla="*/ 74 w 87"/>
                  <a:gd name="T59" fmla="*/ 132 h 151"/>
                  <a:gd name="T60" fmla="*/ 81 w 87"/>
                  <a:gd name="T61" fmla="*/ 128 h 151"/>
                  <a:gd name="T62" fmla="*/ 76 w 87"/>
                  <a:gd name="T63" fmla="*/ 112 h 151"/>
                  <a:gd name="T64" fmla="*/ 73 w 87"/>
                  <a:gd name="T65" fmla="*/ 111 h 151"/>
                  <a:gd name="T66" fmla="*/ 72 w 87"/>
                  <a:gd name="T67" fmla="*/ 103 h 151"/>
                  <a:gd name="T68" fmla="*/ 65 w 87"/>
                  <a:gd name="T69" fmla="*/ 96 h 151"/>
                  <a:gd name="T70" fmla="*/ 56 w 87"/>
                  <a:gd name="T71" fmla="*/ 80 h 151"/>
                  <a:gd name="T72" fmla="*/ 48 w 87"/>
                  <a:gd name="T73" fmla="*/ 71 h 151"/>
                  <a:gd name="T74" fmla="*/ 44 w 87"/>
                  <a:gd name="T75" fmla="*/ 62 h 151"/>
                  <a:gd name="T76" fmla="*/ 50 w 87"/>
                  <a:gd name="T77" fmla="*/ 52 h 151"/>
                  <a:gd name="T78" fmla="*/ 41 w 87"/>
                  <a:gd name="T79" fmla="*/ 45 h 151"/>
                  <a:gd name="T80" fmla="*/ 33 w 87"/>
                  <a:gd name="T81" fmla="*/ 48 h 151"/>
                  <a:gd name="T82" fmla="*/ 20 w 87"/>
                  <a:gd name="T83" fmla="*/ 76 h 151"/>
                  <a:gd name="T84" fmla="*/ 15 w 87"/>
                  <a:gd name="T85" fmla="*/ 76 h 151"/>
                  <a:gd name="T86" fmla="*/ 17 w 87"/>
                  <a:gd name="T87" fmla="*/ 72 h 151"/>
                  <a:gd name="T88" fmla="*/ 13 w 87"/>
                  <a:gd name="T89" fmla="*/ 70 h 151"/>
                  <a:gd name="T90" fmla="*/ 14 w 87"/>
                  <a:gd name="T91" fmla="*/ 66 h 151"/>
                  <a:gd name="T92" fmla="*/ 16 w 87"/>
                  <a:gd name="T93" fmla="*/ 62 h 151"/>
                  <a:gd name="T94" fmla="*/ 3 w 87"/>
                  <a:gd name="T95" fmla="*/ 50 h 151"/>
                  <a:gd name="T96" fmla="*/ 14 w 87"/>
                  <a:gd name="T97" fmla="*/ 57 h 151"/>
                  <a:gd name="T98" fmla="*/ 17 w 87"/>
                  <a:gd name="T99" fmla="*/ 57 h 151"/>
                  <a:gd name="T100" fmla="*/ 14 w 87"/>
                  <a:gd name="T101" fmla="*/ 46 h 151"/>
                  <a:gd name="T102" fmla="*/ 15 w 87"/>
                  <a:gd name="T103" fmla="*/ 32 h 151"/>
                  <a:gd name="T104" fmla="*/ 10 w 87"/>
                  <a:gd name="T105" fmla="*/ 40 h 151"/>
                  <a:gd name="T106" fmla="*/ 14 w 87"/>
                  <a:gd name="T107" fmla="*/ 43 h 151"/>
                  <a:gd name="T108" fmla="*/ 58 w 87"/>
                  <a:gd name="T109" fmla="*/ 9 h 151"/>
                  <a:gd name="T110" fmla="*/ 60 w 87"/>
                  <a:gd name="T111" fmla="*/ 13 h 151"/>
                  <a:gd name="T112" fmla="*/ 60 w 87"/>
                  <a:gd name="T113" fmla="*/ 5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87" h="151">
                    <a:moveTo>
                      <a:pt x="10" y="83"/>
                    </a:moveTo>
                    <a:cubicBezTo>
                      <a:pt x="10" y="83"/>
                      <a:pt x="4" y="85"/>
                      <a:pt x="5" y="88"/>
                    </a:cubicBezTo>
                    <a:cubicBezTo>
                      <a:pt x="6" y="91"/>
                      <a:pt x="0" y="89"/>
                      <a:pt x="1" y="92"/>
                    </a:cubicBezTo>
                    <a:cubicBezTo>
                      <a:pt x="2" y="94"/>
                      <a:pt x="0" y="94"/>
                      <a:pt x="3" y="94"/>
                    </a:cubicBezTo>
                    <a:cubicBezTo>
                      <a:pt x="6" y="94"/>
                      <a:pt x="4" y="99"/>
                      <a:pt x="6" y="97"/>
                    </a:cubicBezTo>
                    <a:cubicBezTo>
                      <a:pt x="9" y="95"/>
                      <a:pt x="9" y="96"/>
                      <a:pt x="9" y="96"/>
                    </a:cubicBezTo>
                    <a:cubicBezTo>
                      <a:pt x="10" y="98"/>
                      <a:pt x="10" y="98"/>
                      <a:pt x="10" y="98"/>
                    </a:cubicBezTo>
                    <a:cubicBezTo>
                      <a:pt x="14" y="97"/>
                      <a:pt x="14" y="97"/>
                      <a:pt x="14" y="97"/>
                    </a:cubicBezTo>
                    <a:cubicBezTo>
                      <a:pt x="14" y="97"/>
                      <a:pt x="14" y="96"/>
                      <a:pt x="14" y="96"/>
                    </a:cubicBezTo>
                    <a:cubicBezTo>
                      <a:pt x="15" y="95"/>
                      <a:pt x="19" y="96"/>
                      <a:pt x="21" y="95"/>
                    </a:cubicBezTo>
                    <a:cubicBezTo>
                      <a:pt x="19" y="92"/>
                      <a:pt x="20" y="93"/>
                      <a:pt x="19" y="88"/>
                    </a:cubicBezTo>
                    <a:cubicBezTo>
                      <a:pt x="19" y="88"/>
                      <a:pt x="17" y="89"/>
                      <a:pt x="16" y="88"/>
                    </a:cubicBezTo>
                    <a:cubicBezTo>
                      <a:pt x="17" y="87"/>
                      <a:pt x="18" y="86"/>
                      <a:pt x="18" y="84"/>
                    </a:cubicBezTo>
                    <a:cubicBezTo>
                      <a:pt x="13" y="81"/>
                      <a:pt x="14" y="84"/>
                      <a:pt x="9" y="86"/>
                    </a:cubicBezTo>
                    <a:cubicBezTo>
                      <a:pt x="7" y="86"/>
                      <a:pt x="8" y="85"/>
                      <a:pt x="10" y="84"/>
                    </a:cubicBezTo>
                    <a:lnTo>
                      <a:pt x="10" y="83"/>
                    </a:lnTo>
                    <a:close/>
                    <a:moveTo>
                      <a:pt x="33" y="48"/>
                    </a:moveTo>
                    <a:cubicBezTo>
                      <a:pt x="34" y="48"/>
                      <a:pt x="32" y="45"/>
                      <a:pt x="33" y="43"/>
                    </a:cubicBezTo>
                    <a:cubicBezTo>
                      <a:pt x="33" y="42"/>
                      <a:pt x="35" y="42"/>
                      <a:pt x="36" y="41"/>
                    </a:cubicBezTo>
                    <a:cubicBezTo>
                      <a:pt x="37" y="41"/>
                      <a:pt x="37" y="41"/>
                      <a:pt x="37" y="41"/>
                    </a:cubicBezTo>
                    <a:cubicBezTo>
                      <a:pt x="37" y="40"/>
                      <a:pt x="38" y="39"/>
                      <a:pt x="38" y="38"/>
                    </a:cubicBezTo>
                    <a:cubicBezTo>
                      <a:pt x="39" y="37"/>
                      <a:pt x="41" y="37"/>
                      <a:pt x="41" y="36"/>
                    </a:cubicBezTo>
                    <a:cubicBezTo>
                      <a:pt x="43" y="32"/>
                      <a:pt x="39" y="29"/>
                      <a:pt x="35" y="30"/>
                    </a:cubicBezTo>
                    <a:cubicBezTo>
                      <a:pt x="32" y="32"/>
                      <a:pt x="32" y="32"/>
                      <a:pt x="32" y="32"/>
                    </a:cubicBezTo>
                    <a:cubicBezTo>
                      <a:pt x="32" y="32"/>
                      <a:pt x="32" y="32"/>
                      <a:pt x="32" y="32"/>
                    </a:cubicBezTo>
                    <a:cubicBezTo>
                      <a:pt x="31" y="32"/>
                      <a:pt x="31" y="32"/>
                      <a:pt x="31" y="32"/>
                    </a:cubicBezTo>
                    <a:cubicBezTo>
                      <a:pt x="31" y="32"/>
                      <a:pt x="31" y="34"/>
                      <a:pt x="31" y="34"/>
                    </a:cubicBezTo>
                    <a:cubicBezTo>
                      <a:pt x="28" y="35"/>
                      <a:pt x="32" y="32"/>
                      <a:pt x="30" y="31"/>
                    </a:cubicBezTo>
                    <a:cubicBezTo>
                      <a:pt x="29" y="31"/>
                      <a:pt x="28" y="31"/>
                      <a:pt x="27" y="31"/>
                    </a:cubicBezTo>
                    <a:cubicBezTo>
                      <a:pt x="27" y="33"/>
                      <a:pt x="27" y="34"/>
                      <a:pt x="27" y="36"/>
                    </a:cubicBezTo>
                    <a:cubicBezTo>
                      <a:pt x="27" y="37"/>
                      <a:pt x="24" y="39"/>
                      <a:pt x="24" y="40"/>
                    </a:cubicBezTo>
                    <a:cubicBezTo>
                      <a:pt x="24" y="40"/>
                      <a:pt x="24" y="43"/>
                      <a:pt x="24" y="42"/>
                    </a:cubicBezTo>
                    <a:cubicBezTo>
                      <a:pt x="25" y="42"/>
                      <a:pt x="23" y="43"/>
                      <a:pt x="25" y="42"/>
                    </a:cubicBezTo>
                    <a:cubicBezTo>
                      <a:pt x="25" y="43"/>
                      <a:pt x="24" y="44"/>
                      <a:pt x="24" y="44"/>
                    </a:cubicBezTo>
                    <a:cubicBezTo>
                      <a:pt x="23" y="44"/>
                      <a:pt x="22" y="44"/>
                      <a:pt x="20" y="44"/>
                    </a:cubicBezTo>
                    <a:cubicBezTo>
                      <a:pt x="21" y="45"/>
                      <a:pt x="20" y="45"/>
                      <a:pt x="20" y="46"/>
                    </a:cubicBezTo>
                    <a:cubicBezTo>
                      <a:pt x="21" y="45"/>
                      <a:pt x="21" y="47"/>
                      <a:pt x="21" y="48"/>
                    </a:cubicBezTo>
                    <a:cubicBezTo>
                      <a:pt x="20" y="48"/>
                      <a:pt x="19" y="48"/>
                      <a:pt x="18" y="48"/>
                    </a:cubicBezTo>
                    <a:cubicBezTo>
                      <a:pt x="20" y="50"/>
                      <a:pt x="23" y="53"/>
                      <a:pt x="19" y="54"/>
                    </a:cubicBezTo>
                    <a:cubicBezTo>
                      <a:pt x="18" y="55"/>
                      <a:pt x="22" y="58"/>
                      <a:pt x="21" y="58"/>
                    </a:cubicBezTo>
                    <a:cubicBezTo>
                      <a:pt x="20" y="57"/>
                      <a:pt x="19" y="62"/>
                      <a:pt x="19" y="63"/>
                    </a:cubicBezTo>
                    <a:cubicBezTo>
                      <a:pt x="19" y="64"/>
                      <a:pt x="19" y="64"/>
                      <a:pt x="19" y="64"/>
                    </a:cubicBezTo>
                    <a:cubicBezTo>
                      <a:pt x="20" y="64"/>
                      <a:pt x="25" y="63"/>
                      <a:pt x="24" y="64"/>
                    </a:cubicBezTo>
                    <a:cubicBezTo>
                      <a:pt x="25" y="63"/>
                      <a:pt x="24" y="65"/>
                      <a:pt x="24" y="66"/>
                    </a:cubicBezTo>
                    <a:cubicBezTo>
                      <a:pt x="24" y="66"/>
                      <a:pt x="22" y="66"/>
                      <a:pt x="22" y="66"/>
                    </a:cubicBezTo>
                    <a:cubicBezTo>
                      <a:pt x="22" y="66"/>
                      <a:pt x="19" y="68"/>
                      <a:pt x="21" y="68"/>
                    </a:cubicBezTo>
                    <a:cubicBezTo>
                      <a:pt x="21" y="68"/>
                      <a:pt x="21" y="70"/>
                      <a:pt x="21" y="70"/>
                    </a:cubicBezTo>
                    <a:cubicBezTo>
                      <a:pt x="20" y="69"/>
                      <a:pt x="20" y="73"/>
                      <a:pt x="20" y="74"/>
                    </a:cubicBezTo>
                    <a:cubicBezTo>
                      <a:pt x="21" y="73"/>
                      <a:pt x="21" y="72"/>
                      <a:pt x="22" y="71"/>
                    </a:cubicBezTo>
                    <a:cubicBezTo>
                      <a:pt x="22" y="71"/>
                      <a:pt x="23" y="70"/>
                      <a:pt x="24" y="70"/>
                    </a:cubicBezTo>
                    <a:cubicBezTo>
                      <a:pt x="24" y="70"/>
                      <a:pt x="23" y="72"/>
                      <a:pt x="25" y="71"/>
                    </a:cubicBezTo>
                    <a:cubicBezTo>
                      <a:pt x="25" y="71"/>
                      <a:pt x="25" y="70"/>
                      <a:pt x="26" y="70"/>
                    </a:cubicBezTo>
                    <a:cubicBezTo>
                      <a:pt x="26" y="70"/>
                      <a:pt x="28" y="74"/>
                      <a:pt x="26" y="73"/>
                    </a:cubicBezTo>
                    <a:cubicBezTo>
                      <a:pt x="27" y="79"/>
                      <a:pt x="26" y="80"/>
                      <a:pt x="24" y="86"/>
                    </a:cubicBezTo>
                    <a:cubicBezTo>
                      <a:pt x="25" y="87"/>
                      <a:pt x="25" y="86"/>
                      <a:pt x="26" y="86"/>
                    </a:cubicBezTo>
                    <a:cubicBezTo>
                      <a:pt x="27" y="86"/>
                      <a:pt x="27" y="88"/>
                      <a:pt x="28" y="88"/>
                    </a:cubicBezTo>
                    <a:cubicBezTo>
                      <a:pt x="28" y="88"/>
                      <a:pt x="29" y="89"/>
                      <a:pt x="29" y="89"/>
                    </a:cubicBezTo>
                    <a:cubicBezTo>
                      <a:pt x="30" y="88"/>
                      <a:pt x="29" y="87"/>
                      <a:pt x="30" y="86"/>
                    </a:cubicBezTo>
                    <a:cubicBezTo>
                      <a:pt x="33" y="89"/>
                      <a:pt x="40" y="84"/>
                      <a:pt x="42" y="86"/>
                    </a:cubicBezTo>
                    <a:cubicBezTo>
                      <a:pt x="35" y="92"/>
                      <a:pt x="38" y="93"/>
                      <a:pt x="45" y="93"/>
                    </a:cubicBezTo>
                    <a:cubicBezTo>
                      <a:pt x="45" y="96"/>
                      <a:pt x="45" y="97"/>
                      <a:pt x="45" y="99"/>
                    </a:cubicBezTo>
                    <a:cubicBezTo>
                      <a:pt x="45" y="99"/>
                      <a:pt x="43" y="101"/>
                      <a:pt x="43" y="102"/>
                    </a:cubicBezTo>
                    <a:cubicBezTo>
                      <a:pt x="43" y="103"/>
                      <a:pt x="44" y="104"/>
                      <a:pt x="44" y="105"/>
                    </a:cubicBezTo>
                    <a:cubicBezTo>
                      <a:pt x="43" y="105"/>
                      <a:pt x="42" y="105"/>
                      <a:pt x="42" y="105"/>
                    </a:cubicBezTo>
                    <a:cubicBezTo>
                      <a:pt x="42" y="106"/>
                      <a:pt x="42" y="106"/>
                      <a:pt x="42" y="106"/>
                    </a:cubicBezTo>
                    <a:cubicBezTo>
                      <a:pt x="35" y="106"/>
                      <a:pt x="35" y="106"/>
                      <a:pt x="35" y="106"/>
                    </a:cubicBezTo>
                    <a:cubicBezTo>
                      <a:pt x="35" y="106"/>
                      <a:pt x="35" y="105"/>
                      <a:pt x="34" y="105"/>
                    </a:cubicBezTo>
                    <a:cubicBezTo>
                      <a:pt x="34" y="105"/>
                      <a:pt x="34" y="103"/>
                      <a:pt x="34" y="103"/>
                    </a:cubicBezTo>
                    <a:cubicBezTo>
                      <a:pt x="33" y="102"/>
                      <a:pt x="31" y="103"/>
                      <a:pt x="30" y="102"/>
                    </a:cubicBezTo>
                    <a:cubicBezTo>
                      <a:pt x="30" y="103"/>
                      <a:pt x="30" y="104"/>
                      <a:pt x="29" y="104"/>
                    </a:cubicBezTo>
                    <a:cubicBezTo>
                      <a:pt x="29" y="104"/>
                      <a:pt x="30" y="107"/>
                      <a:pt x="30" y="107"/>
                    </a:cubicBezTo>
                    <a:cubicBezTo>
                      <a:pt x="31" y="107"/>
                      <a:pt x="32" y="107"/>
                      <a:pt x="33" y="107"/>
                    </a:cubicBezTo>
                    <a:cubicBezTo>
                      <a:pt x="32" y="108"/>
                      <a:pt x="28" y="113"/>
                      <a:pt x="26" y="114"/>
                    </a:cubicBezTo>
                    <a:cubicBezTo>
                      <a:pt x="24" y="114"/>
                      <a:pt x="31" y="113"/>
                      <a:pt x="32" y="113"/>
                    </a:cubicBezTo>
                    <a:cubicBezTo>
                      <a:pt x="32" y="120"/>
                      <a:pt x="33" y="117"/>
                      <a:pt x="29" y="120"/>
                    </a:cubicBezTo>
                    <a:cubicBezTo>
                      <a:pt x="29" y="120"/>
                      <a:pt x="29" y="122"/>
                      <a:pt x="28" y="122"/>
                    </a:cubicBezTo>
                    <a:cubicBezTo>
                      <a:pt x="27" y="123"/>
                      <a:pt x="25" y="123"/>
                      <a:pt x="23" y="124"/>
                    </a:cubicBezTo>
                    <a:cubicBezTo>
                      <a:pt x="23" y="126"/>
                      <a:pt x="23" y="125"/>
                      <a:pt x="24" y="127"/>
                    </a:cubicBezTo>
                    <a:cubicBezTo>
                      <a:pt x="22" y="127"/>
                      <a:pt x="23" y="128"/>
                      <a:pt x="23" y="128"/>
                    </a:cubicBezTo>
                    <a:cubicBezTo>
                      <a:pt x="23" y="128"/>
                      <a:pt x="25" y="128"/>
                      <a:pt x="26" y="128"/>
                    </a:cubicBezTo>
                    <a:cubicBezTo>
                      <a:pt x="26" y="128"/>
                      <a:pt x="23" y="131"/>
                      <a:pt x="26" y="130"/>
                    </a:cubicBezTo>
                    <a:cubicBezTo>
                      <a:pt x="28" y="130"/>
                      <a:pt x="26" y="130"/>
                      <a:pt x="28" y="130"/>
                    </a:cubicBezTo>
                    <a:cubicBezTo>
                      <a:pt x="28" y="129"/>
                      <a:pt x="28" y="129"/>
                      <a:pt x="28" y="129"/>
                    </a:cubicBezTo>
                    <a:cubicBezTo>
                      <a:pt x="29" y="128"/>
                      <a:pt x="28" y="129"/>
                      <a:pt x="28" y="128"/>
                    </a:cubicBezTo>
                    <a:cubicBezTo>
                      <a:pt x="29" y="128"/>
                      <a:pt x="30" y="128"/>
                      <a:pt x="31" y="128"/>
                    </a:cubicBezTo>
                    <a:cubicBezTo>
                      <a:pt x="31" y="128"/>
                      <a:pt x="31" y="130"/>
                      <a:pt x="31" y="130"/>
                    </a:cubicBezTo>
                    <a:cubicBezTo>
                      <a:pt x="29" y="129"/>
                      <a:pt x="31" y="132"/>
                      <a:pt x="34" y="131"/>
                    </a:cubicBezTo>
                    <a:cubicBezTo>
                      <a:pt x="34" y="131"/>
                      <a:pt x="36" y="129"/>
                      <a:pt x="37" y="128"/>
                    </a:cubicBezTo>
                    <a:cubicBezTo>
                      <a:pt x="35" y="127"/>
                      <a:pt x="39" y="128"/>
                      <a:pt x="38" y="129"/>
                    </a:cubicBezTo>
                    <a:cubicBezTo>
                      <a:pt x="39" y="129"/>
                      <a:pt x="40" y="130"/>
                      <a:pt x="41" y="131"/>
                    </a:cubicBezTo>
                    <a:cubicBezTo>
                      <a:pt x="42" y="130"/>
                      <a:pt x="41" y="129"/>
                      <a:pt x="42" y="128"/>
                    </a:cubicBezTo>
                    <a:cubicBezTo>
                      <a:pt x="49" y="127"/>
                      <a:pt x="46" y="127"/>
                      <a:pt x="44" y="134"/>
                    </a:cubicBezTo>
                    <a:cubicBezTo>
                      <a:pt x="40" y="134"/>
                      <a:pt x="32" y="132"/>
                      <a:pt x="30" y="133"/>
                    </a:cubicBezTo>
                    <a:cubicBezTo>
                      <a:pt x="30" y="134"/>
                      <a:pt x="30" y="134"/>
                      <a:pt x="30" y="134"/>
                    </a:cubicBezTo>
                    <a:cubicBezTo>
                      <a:pt x="28" y="135"/>
                      <a:pt x="28" y="138"/>
                      <a:pt x="26" y="140"/>
                    </a:cubicBezTo>
                    <a:cubicBezTo>
                      <a:pt x="26" y="141"/>
                      <a:pt x="24" y="142"/>
                      <a:pt x="23" y="143"/>
                    </a:cubicBezTo>
                    <a:cubicBezTo>
                      <a:pt x="22" y="144"/>
                      <a:pt x="23" y="145"/>
                      <a:pt x="22" y="146"/>
                    </a:cubicBezTo>
                    <a:cubicBezTo>
                      <a:pt x="20" y="147"/>
                      <a:pt x="18" y="147"/>
                      <a:pt x="17" y="147"/>
                    </a:cubicBezTo>
                    <a:cubicBezTo>
                      <a:pt x="17" y="148"/>
                      <a:pt x="17" y="149"/>
                      <a:pt x="17" y="149"/>
                    </a:cubicBezTo>
                    <a:cubicBezTo>
                      <a:pt x="21" y="151"/>
                      <a:pt x="20" y="150"/>
                      <a:pt x="23" y="151"/>
                    </a:cubicBezTo>
                    <a:cubicBezTo>
                      <a:pt x="24" y="150"/>
                      <a:pt x="25" y="148"/>
                      <a:pt x="26" y="146"/>
                    </a:cubicBezTo>
                    <a:cubicBezTo>
                      <a:pt x="26" y="146"/>
                      <a:pt x="27" y="147"/>
                      <a:pt x="27" y="147"/>
                    </a:cubicBezTo>
                    <a:cubicBezTo>
                      <a:pt x="28" y="146"/>
                      <a:pt x="27" y="146"/>
                      <a:pt x="28" y="145"/>
                    </a:cubicBezTo>
                    <a:cubicBezTo>
                      <a:pt x="30" y="144"/>
                      <a:pt x="32" y="144"/>
                      <a:pt x="35" y="144"/>
                    </a:cubicBezTo>
                    <a:cubicBezTo>
                      <a:pt x="35" y="145"/>
                      <a:pt x="35" y="146"/>
                      <a:pt x="36" y="146"/>
                    </a:cubicBezTo>
                    <a:cubicBezTo>
                      <a:pt x="38" y="145"/>
                      <a:pt x="40" y="141"/>
                      <a:pt x="43" y="141"/>
                    </a:cubicBezTo>
                    <a:cubicBezTo>
                      <a:pt x="46" y="140"/>
                      <a:pt x="48" y="143"/>
                      <a:pt x="51" y="143"/>
                    </a:cubicBezTo>
                    <a:cubicBezTo>
                      <a:pt x="51" y="143"/>
                      <a:pt x="51" y="141"/>
                      <a:pt x="51" y="141"/>
                    </a:cubicBezTo>
                    <a:cubicBezTo>
                      <a:pt x="52" y="140"/>
                      <a:pt x="53" y="140"/>
                      <a:pt x="54" y="140"/>
                    </a:cubicBezTo>
                    <a:cubicBezTo>
                      <a:pt x="54" y="139"/>
                      <a:pt x="54" y="139"/>
                      <a:pt x="54" y="139"/>
                    </a:cubicBezTo>
                    <a:cubicBezTo>
                      <a:pt x="58" y="138"/>
                      <a:pt x="57" y="140"/>
                      <a:pt x="60" y="140"/>
                    </a:cubicBezTo>
                    <a:cubicBezTo>
                      <a:pt x="62" y="140"/>
                      <a:pt x="65" y="138"/>
                      <a:pt x="68" y="138"/>
                    </a:cubicBezTo>
                    <a:cubicBezTo>
                      <a:pt x="70" y="138"/>
                      <a:pt x="71" y="141"/>
                      <a:pt x="72" y="141"/>
                    </a:cubicBezTo>
                    <a:cubicBezTo>
                      <a:pt x="73" y="139"/>
                      <a:pt x="73" y="139"/>
                      <a:pt x="73" y="139"/>
                    </a:cubicBezTo>
                    <a:cubicBezTo>
                      <a:pt x="74" y="139"/>
                      <a:pt x="75" y="139"/>
                      <a:pt x="76" y="139"/>
                    </a:cubicBezTo>
                    <a:cubicBezTo>
                      <a:pt x="76" y="139"/>
                      <a:pt x="76" y="137"/>
                      <a:pt x="77" y="137"/>
                    </a:cubicBezTo>
                    <a:cubicBezTo>
                      <a:pt x="78" y="136"/>
                      <a:pt x="78" y="136"/>
                      <a:pt x="80" y="136"/>
                    </a:cubicBezTo>
                    <a:cubicBezTo>
                      <a:pt x="80" y="136"/>
                      <a:pt x="79" y="134"/>
                      <a:pt x="80" y="134"/>
                    </a:cubicBezTo>
                    <a:cubicBezTo>
                      <a:pt x="83" y="133"/>
                      <a:pt x="75" y="133"/>
                      <a:pt x="74" y="134"/>
                    </a:cubicBezTo>
                    <a:cubicBezTo>
                      <a:pt x="74" y="133"/>
                      <a:pt x="73" y="132"/>
                      <a:pt x="74" y="132"/>
                    </a:cubicBezTo>
                    <a:cubicBezTo>
                      <a:pt x="74" y="132"/>
                      <a:pt x="73" y="130"/>
                      <a:pt x="73" y="130"/>
                    </a:cubicBezTo>
                    <a:cubicBezTo>
                      <a:pt x="74" y="129"/>
                      <a:pt x="75" y="130"/>
                      <a:pt x="76" y="130"/>
                    </a:cubicBezTo>
                    <a:cubicBezTo>
                      <a:pt x="76" y="128"/>
                      <a:pt x="76" y="128"/>
                      <a:pt x="76" y="128"/>
                    </a:cubicBezTo>
                    <a:cubicBezTo>
                      <a:pt x="77" y="128"/>
                      <a:pt x="80" y="128"/>
                      <a:pt x="81" y="128"/>
                    </a:cubicBezTo>
                    <a:cubicBezTo>
                      <a:pt x="81" y="127"/>
                      <a:pt x="81" y="126"/>
                      <a:pt x="81" y="126"/>
                    </a:cubicBezTo>
                    <a:cubicBezTo>
                      <a:pt x="82" y="126"/>
                      <a:pt x="82" y="126"/>
                      <a:pt x="82" y="126"/>
                    </a:cubicBezTo>
                    <a:cubicBezTo>
                      <a:pt x="84" y="123"/>
                      <a:pt x="87" y="115"/>
                      <a:pt x="83" y="113"/>
                    </a:cubicBezTo>
                    <a:cubicBezTo>
                      <a:pt x="81" y="112"/>
                      <a:pt x="78" y="112"/>
                      <a:pt x="76" y="112"/>
                    </a:cubicBezTo>
                    <a:cubicBezTo>
                      <a:pt x="75" y="112"/>
                      <a:pt x="74" y="114"/>
                      <a:pt x="75" y="114"/>
                    </a:cubicBezTo>
                    <a:cubicBezTo>
                      <a:pt x="76" y="114"/>
                      <a:pt x="73" y="116"/>
                      <a:pt x="73" y="116"/>
                    </a:cubicBezTo>
                    <a:cubicBezTo>
                      <a:pt x="73" y="116"/>
                      <a:pt x="72" y="114"/>
                      <a:pt x="72" y="112"/>
                    </a:cubicBezTo>
                    <a:cubicBezTo>
                      <a:pt x="72" y="112"/>
                      <a:pt x="72" y="111"/>
                      <a:pt x="73" y="111"/>
                    </a:cubicBezTo>
                    <a:cubicBezTo>
                      <a:pt x="73" y="110"/>
                      <a:pt x="72" y="107"/>
                      <a:pt x="72" y="107"/>
                    </a:cubicBezTo>
                    <a:cubicBezTo>
                      <a:pt x="70" y="105"/>
                      <a:pt x="69" y="103"/>
                      <a:pt x="67" y="100"/>
                    </a:cubicBezTo>
                    <a:cubicBezTo>
                      <a:pt x="70" y="103"/>
                      <a:pt x="70" y="103"/>
                      <a:pt x="70" y="103"/>
                    </a:cubicBezTo>
                    <a:cubicBezTo>
                      <a:pt x="71" y="103"/>
                      <a:pt x="72" y="103"/>
                      <a:pt x="72" y="103"/>
                    </a:cubicBezTo>
                    <a:cubicBezTo>
                      <a:pt x="72" y="102"/>
                      <a:pt x="72" y="102"/>
                      <a:pt x="72" y="101"/>
                    </a:cubicBezTo>
                    <a:cubicBezTo>
                      <a:pt x="72" y="101"/>
                      <a:pt x="72" y="101"/>
                      <a:pt x="72" y="101"/>
                    </a:cubicBezTo>
                    <a:cubicBezTo>
                      <a:pt x="70" y="100"/>
                      <a:pt x="69" y="97"/>
                      <a:pt x="68" y="96"/>
                    </a:cubicBezTo>
                    <a:cubicBezTo>
                      <a:pt x="67" y="96"/>
                      <a:pt x="66" y="96"/>
                      <a:pt x="65" y="96"/>
                    </a:cubicBezTo>
                    <a:cubicBezTo>
                      <a:pt x="63" y="94"/>
                      <a:pt x="63" y="91"/>
                      <a:pt x="62" y="90"/>
                    </a:cubicBezTo>
                    <a:cubicBezTo>
                      <a:pt x="61" y="89"/>
                      <a:pt x="60" y="90"/>
                      <a:pt x="60" y="90"/>
                    </a:cubicBezTo>
                    <a:cubicBezTo>
                      <a:pt x="59" y="89"/>
                      <a:pt x="56" y="86"/>
                      <a:pt x="56" y="86"/>
                    </a:cubicBezTo>
                    <a:cubicBezTo>
                      <a:pt x="56" y="84"/>
                      <a:pt x="56" y="82"/>
                      <a:pt x="56" y="80"/>
                    </a:cubicBezTo>
                    <a:cubicBezTo>
                      <a:pt x="55" y="80"/>
                      <a:pt x="54" y="80"/>
                      <a:pt x="54" y="80"/>
                    </a:cubicBezTo>
                    <a:cubicBezTo>
                      <a:pt x="53" y="79"/>
                      <a:pt x="54" y="78"/>
                      <a:pt x="54" y="78"/>
                    </a:cubicBezTo>
                    <a:cubicBezTo>
                      <a:pt x="53" y="76"/>
                      <a:pt x="49" y="75"/>
                      <a:pt x="49" y="74"/>
                    </a:cubicBezTo>
                    <a:cubicBezTo>
                      <a:pt x="48" y="73"/>
                      <a:pt x="49" y="72"/>
                      <a:pt x="48" y="71"/>
                    </a:cubicBezTo>
                    <a:cubicBezTo>
                      <a:pt x="46" y="71"/>
                      <a:pt x="44" y="71"/>
                      <a:pt x="43" y="71"/>
                    </a:cubicBezTo>
                    <a:cubicBezTo>
                      <a:pt x="44" y="71"/>
                      <a:pt x="44" y="69"/>
                      <a:pt x="45" y="68"/>
                    </a:cubicBezTo>
                    <a:cubicBezTo>
                      <a:pt x="46" y="68"/>
                      <a:pt x="46" y="69"/>
                      <a:pt x="47" y="68"/>
                    </a:cubicBezTo>
                    <a:cubicBezTo>
                      <a:pt x="46" y="65"/>
                      <a:pt x="46" y="65"/>
                      <a:pt x="44" y="62"/>
                    </a:cubicBezTo>
                    <a:cubicBezTo>
                      <a:pt x="46" y="62"/>
                      <a:pt x="46" y="62"/>
                      <a:pt x="46" y="62"/>
                    </a:cubicBezTo>
                    <a:cubicBezTo>
                      <a:pt x="46" y="62"/>
                      <a:pt x="46" y="60"/>
                      <a:pt x="46" y="60"/>
                    </a:cubicBezTo>
                    <a:cubicBezTo>
                      <a:pt x="47" y="59"/>
                      <a:pt x="50" y="58"/>
                      <a:pt x="50" y="56"/>
                    </a:cubicBezTo>
                    <a:cubicBezTo>
                      <a:pt x="51" y="55"/>
                      <a:pt x="50" y="54"/>
                      <a:pt x="50" y="52"/>
                    </a:cubicBezTo>
                    <a:cubicBezTo>
                      <a:pt x="50" y="51"/>
                      <a:pt x="52" y="48"/>
                      <a:pt x="52" y="47"/>
                    </a:cubicBezTo>
                    <a:cubicBezTo>
                      <a:pt x="52" y="47"/>
                      <a:pt x="50" y="45"/>
                      <a:pt x="50" y="45"/>
                    </a:cubicBezTo>
                    <a:cubicBezTo>
                      <a:pt x="48" y="45"/>
                      <a:pt x="46" y="47"/>
                      <a:pt x="45" y="46"/>
                    </a:cubicBezTo>
                    <a:cubicBezTo>
                      <a:pt x="45" y="46"/>
                      <a:pt x="42" y="45"/>
                      <a:pt x="41" y="45"/>
                    </a:cubicBezTo>
                    <a:cubicBezTo>
                      <a:pt x="41" y="45"/>
                      <a:pt x="40" y="46"/>
                      <a:pt x="40" y="46"/>
                    </a:cubicBezTo>
                    <a:cubicBezTo>
                      <a:pt x="38" y="47"/>
                      <a:pt x="38" y="47"/>
                      <a:pt x="36" y="47"/>
                    </a:cubicBezTo>
                    <a:cubicBezTo>
                      <a:pt x="37" y="47"/>
                      <a:pt x="34" y="48"/>
                      <a:pt x="34" y="48"/>
                    </a:cubicBezTo>
                    <a:cubicBezTo>
                      <a:pt x="35" y="49"/>
                      <a:pt x="34" y="48"/>
                      <a:pt x="33" y="48"/>
                    </a:cubicBezTo>
                    <a:close/>
                    <a:moveTo>
                      <a:pt x="55" y="141"/>
                    </a:moveTo>
                    <a:cubicBezTo>
                      <a:pt x="53" y="141"/>
                      <a:pt x="56" y="142"/>
                      <a:pt x="56" y="142"/>
                    </a:cubicBezTo>
                    <a:cubicBezTo>
                      <a:pt x="56" y="142"/>
                      <a:pt x="57" y="140"/>
                      <a:pt x="55" y="141"/>
                    </a:cubicBezTo>
                    <a:close/>
                    <a:moveTo>
                      <a:pt x="20" y="76"/>
                    </a:moveTo>
                    <a:cubicBezTo>
                      <a:pt x="20" y="76"/>
                      <a:pt x="20" y="79"/>
                      <a:pt x="20" y="80"/>
                    </a:cubicBezTo>
                    <a:cubicBezTo>
                      <a:pt x="21" y="80"/>
                      <a:pt x="21" y="80"/>
                      <a:pt x="21" y="80"/>
                    </a:cubicBezTo>
                    <a:cubicBezTo>
                      <a:pt x="21" y="79"/>
                      <a:pt x="21" y="76"/>
                      <a:pt x="20" y="76"/>
                    </a:cubicBezTo>
                    <a:close/>
                    <a:moveTo>
                      <a:pt x="15" y="76"/>
                    </a:moveTo>
                    <a:cubicBezTo>
                      <a:pt x="16" y="78"/>
                      <a:pt x="16" y="78"/>
                      <a:pt x="16" y="78"/>
                    </a:cubicBezTo>
                    <a:cubicBezTo>
                      <a:pt x="15" y="77"/>
                      <a:pt x="16" y="76"/>
                      <a:pt x="15" y="76"/>
                    </a:cubicBezTo>
                    <a:close/>
                    <a:moveTo>
                      <a:pt x="18" y="68"/>
                    </a:moveTo>
                    <a:cubicBezTo>
                      <a:pt x="17" y="69"/>
                      <a:pt x="17" y="72"/>
                      <a:pt x="17" y="72"/>
                    </a:cubicBezTo>
                    <a:cubicBezTo>
                      <a:pt x="17" y="72"/>
                      <a:pt x="17" y="73"/>
                      <a:pt x="18" y="72"/>
                    </a:cubicBezTo>
                    <a:cubicBezTo>
                      <a:pt x="19" y="72"/>
                      <a:pt x="19" y="67"/>
                      <a:pt x="18" y="68"/>
                    </a:cubicBezTo>
                    <a:close/>
                    <a:moveTo>
                      <a:pt x="12" y="68"/>
                    </a:moveTo>
                    <a:cubicBezTo>
                      <a:pt x="13" y="70"/>
                      <a:pt x="13" y="70"/>
                      <a:pt x="13" y="70"/>
                    </a:cubicBezTo>
                    <a:cubicBezTo>
                      <a:pt x="13" y="69"/>
                      <a:pt x="14" y="68"/>
                      <a:pt x="12" y="68"/>
                    </a:cubicBezTo>
                    <a:close/>
                    <a:moveTo>
                      <a:pt x="14" y="62"/>
                    </a:moveTo>
                    <a:cubicBezTo>
                      <a:pt x="14" y="64"/>
                      <a:pt x="14" y="64"/>
                      <a:pt x="14" y="64"/>
                    </a:cubicBezTo>
                    <a:cubicBezTo>
                      <a:pt x="15" y="63"/>
                      <a:pt x="14" y="66"/>
                      <a:pt x="14" y="66"/>
                    </a:cubicBezTo>
                    <a:cubicBezTo>
                      <a:pt x="11" y="66"/>
                      <a:pt x="15" y="67"/>
                      <a:pt x="16" y="68"/>
                    </a:cubicBezTo>
                    <a:cubicBezTo>
                      <a:pt x="16" y="67"/>
                      <a:pt x="16" y="67"/>
                      <a:pt x="16" y="67"/>
                    </a:cubicBezTo>
                    <a:cubicBezTo>
                      <a:pt x="18" y="66"/>
                      <a:pt x="17" y="65"/>
                      <a:pt x="18" y="64"/>
                    </a:cubicBezTo>
                    <a:cubicBezTo>
                      <a:pt x="17" y="64"/>
                      <a:pt x="16" y="63"/>
                      <a:pt x="16" y="62"/>
                    </a:cubicBezTo>
                    <a:cubicBezTo>
                      <a:pt x="15" y="62"/>
                      <a:pt x="14" y="63"/>
                      <a:pt x="14" y="62"/>
                    </a:cubicBezTo>
                    <a:close/>
                    <a:moveTo>
                      <a:pt x="3" y="50"/>
                    </a:moveTo>
                    <a:cubicBezTo>
                      <a:pt x="4" y="53"/>
                      <a:pt x="4" y="53"/>
                      <a:pt x="4" y="53"/>
                    </a:cubicBezTo>
                    <a:cubicBezTo>
                      <a:pt x="5" y="53"/>
                      <a:pt x="7" y="49"/>
                      <a:pt x="3" y="50"/>
                    </a:cubicBezTo>
                    <a:close/>
                    <a:moveTo>
                      <a:pt x="14" y="46"/>
                    </a:moveTo>
                    <a:cubicBezTo>
                      <a:pt x="14" y="46"/>
                      <a:pt x="14" y="48"/>
                      <a:pt x="14" y="48"/>
                    </a:cubicBezTo>
                    <a:cubicBezTo>
                      <a:pt x="14" y="48"/>
                      <a:pt x="12" y="48"/>
                      <a:pt x="12" y="48"/>
                    </a:cubicBezTo>
                    <a:cubicBezTo>
                      <a:pt x="13" y="52"/>
                      <a:pt x="13" y="54"/>
                      <a:pt x="14" y="57"/>
                    </a:cubicBezTo>
                    <a:cubicBezTo>
                      <a:pt x="16" y="57"/>
                      <a:pt x="16" y="57"/>
                      <a:pt x="16" y="57"/>
                    </a:cubicBezTo>
                    <a:cubicBezTo>
                      <a:pt x="16" y="57"/>
                      <a:pt x="16" y="59"/>
                      <a:pt x="16" y="59"/>
                    </a:cubicBezTo>
                    <a:cubicBezTo>
                      <a:pt x="17" y="59"/>
                      <a:pt x="17" y="59"/>
                      <a:pt x="17" y="59"/>
                    </a:cubicBezTo>
                    <a:cubicBezTo>
                      <a:pt x="17" y="59"/>
                      <a:pt x="17" y="57"/>
                      <a:pt x="17" y="57"/>
                    </a:cubicBezTo>
                    <a:cubicBezTo>
                      <a:pt x="18" y="58"/>
                      <a:pt x="18" y="55"/>
                      <a:pt x="18" y="55"/>
                    </a:cubicBezTo>
                    <a:cubicBezTo>
                      <a:pt x="17" y="55"/>
                      <a:pt x="16" y="55"/>
                      <a:pt x="15" y="54"/>
                    </a:cubicBezTo>
                    <a:cubicBezTo>
                      <a:pt x="14" y="50"/>
                      <a:pt x="15" y="53"/>
                      <a:pt x="15" y="48"/>
                    </a:cubicBezTo>
                    <a:cubicBezTo>
                      <a:pt x="15" y="48"/>
                      <a:pt x="15" y="46"/>
                      <a:pt x="14" y="46"/>
                    </a:cubicBezTo>
                    <a:close/>
                    <a:moveTo>
                      <a:pt x="4" y="46"/>
                    </a:moveTo>
                    <a:cubicBezTo>
                      <a:pt x="4" y="48"/>
                      <a:pt x="4" y="48"/>
                      <a:pt x="4" y="48"/>
                    </a:cubicBezTo>
                    <a:cubicBezTo>
                      <a:pt x="8" y="47"/>
                      <a:pt x="7" y="47"/>
                      <a:pt x="4" y="46"/>
                    </a:cubicBezTo>
                    <a:close/>
                    <a:moveTo>
                      <a:pt x="15" y="32"/>
                    </a:moveTo>
                    <a:cubicBezTo>
                      <a:pt x="11" y="34"/>
                      <a:pt x="11" y="34"/>
                      <a:pt x="11" y="34"/>
                    </a:cubicBezTo>
                    <a:cubicBezTo>
                      <a:pt x="10" y="35"/>
                      <a:pt x="11" y="36"/>
                      <a:pt x="10" y="37"/>
                    </a:cubicBezTo>
                    <a:cubicBezTo>
                      <a:pt x="10" y="37"/>
                      <a:pt x="9" y="36"/>
                      <a:pt x="9" y="36"/>
                    </a:cubicBezTo>
                    <a:cubicBezTo>
                      <a:pt x="9" y="38"/>
                      <a:pt x="11" y="40"/>
                      <a:pt x="10" y="40"/>
                    </a:cubicBezTo>
                    <a:cubicBezTo>
                      <a:pt x="8" y="42"/>
                      <a:pt x="9" y="42"/>
                      <a:pt x="8" y="46"/>
                    </a:cubicBezTo>
                    <a:cubicBezTo>
                      <a:pt x="9" y="45"/>
                      <a:pt x="10" y="44"/>
                      <a:pt x="11" y="44"/>
                    </a:cubicBezTo>
                    <a:cubicBezTo>
                      <a:pt x="11" y="43"/>
                      <a:pt x="11" y="43"/>
                      <a:pt x="11" y="43"/>
                    </a:cubicBezTo>
                    <a:cubicBezTo>
                      <a:pt x="11" y="43"/>
                      <a:pt x="13" y="43"/>
                      <a:pt x="14" y="43"/>
                    </a:cubicBezTo>
                    <a:cubicBezTo>
                      <a:pt x="15" y="42"/>
                      <a:pt x="14" y="40"/>
                      <a:pt x="14" y="38"/>
                    </a:cubicBezTo>
                    <a:cubicBezTo>
                      <a:pt x="15" y="37"/>
                      <a:pt x="19" y="32"/>
                      <a:pt x="15" y="32"/>
                    </a:cubicBezTo>
                    <a:close/>
                    <a:moveTo>
                      <a:pt x="60" y="5"/>
                    </a:moveTo>
                    <a:cubicBezTo>
                      <a:pt x="59" y="5"/>
                      <a:pt x="58" y="9"/>
                      <a:pt x="58" y="9"/>
                    </a:cubicBezTo>
                    <a:cubicBezTo>
                      <a:pt x="58" y="9"/>
                      <a:pt x="56" y="9"/>
                      <a:pt x="56" y="9"/>
                    </a:cubicBezTo>
                    <a:cubicBezTo>
                      <a:pt x="56" y="11"/>
                      <a:pt x="58" y="12"/>
                      <a:pt x="58" y="11"/>
                    </a:cubicBezTo>
                    <a:cubicBezTo>
                      <a:pt x="58" y="11"/>
                      <a:pt x="59" y="11"/>
                      <a:pt x="59" y="11"/>
                    </a:cubicBezTo>
                    <a:cubicBezTo>
                      <a:pt x="58" y="11"/>
                      <a:pt x="60" y="13"/>
                      <a:pt x="60" y="13"/>
                    </a:cubicBezTo>
                    <a:cubicBezTo>
                      <a:pt x="60" y="13"/>
                      <a:pt x="61" y="12"/>
                      <a:pt x="61" y="12"/>
                    </a:cubicBezTo>
                    <a:cubicBezTo>
                      <a:pt x="61" y="10"/>
                      <a:pt x="59" y="7"/>
                      <a:pt x="61" y="6"/>
                    </a:cubicBezTo>
                    <a:cubicBezTo>
                      <a:pt x="61" y="5"/>
                      <a:pt x="61" y="5"/>
                      <a:pt x="61" y="5"/>
                    </a:cubicBezTo>
                    <a:lnTo>
                      <a:pt x="60" y="5"/>
                    </a:lnTo>
                    <a:close/>
                    <a:moveTo>
                      <a:pt x="65" y="0"/>
                    </a:moveTo>
                    <a:cubicBezTo>
                      <a:pt x="66" y="1"/>
                      <a:pt x="66" y="1"/>
                      <a:pt x="66" y="1"/>
                    </a:cubicBezTo>
                    <a:cubicBezTo>
                      <a:pt x="65" y="0"/>
                      <a:pt x="66" y="0"/>
                      <a:pt x="65" y="0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12" name="Freeform 186">
                <a:extLst>
                  <a:ext uri="{FF2B5EF4-FFF2-40B4-BE49-F238E27FC236}">
                    <a16:creationId xmlns:a16="http://schemas.microsoft.com/office/drawing/2014/main" id="{006DD1A2-7D8B-C0CE-827A-48E08883404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978" y="1703"/>
                <a:ext cx="90" cy="63"/>
              </a:xfrm>
              <a:custGeom>
                <a:avLst/>
                <a:gdLst>
                  <a:gd name="T0" fmla="*/ 46 w 46"/>
                  <a:gd name="T1" fmla="*/ 9 h 32"/>
                  <a:gd name="T2" fmla="*/ 46 w 46"/>
                  <a:gd name="T3" fmla="*/ 4 h 32"/>
                  <a:gd name="T4" fmla="*/ 43 w 46"/>
                  <a:gd name="T5" fmla="*/ 4 h 32"/>
                  <a:gd name="T6" fmla="*/ 43 w 46"/>
                  <a:gd name="T7" fmla="*/ 1 h 32"/>
                  <a:gd name="T8" fmla="*/ 42 w 46"/>
                  <a:gd name="T9" fmla="*/ 0 h 32"/>
                  <a:gd name="T10" fmla="*/ 42 w 46"/>
                  <a:gd name="T11" fmla="*/ 1 h 32"/>
                  <a:gd name="T12" fmla="*/ 37 w 46"/>
                  <a:gd name="T13" fmla="*/ 5 h 32"/>
                  <a:gd name="T14" fmla="*/ 33 w 46"/>
                  <a:gd name="T15" fmla="*/ 12 h 32"/>
                  <a:gd name="T16" fmla="*/ 27 w 46"/>
                  <a:gd name="T17" fmla="*/ 15 h 32"/>
                  <a:gd name="T18" fmla="*/ 26 w 46"/>
                  <a:gd name="T19" fmla="*/ 16 h 32"/>
                  <a:gd name="T20" fmla="*/ 24 w 46"/>
                  <a:gd name="T21" fmla="*/ 16 h 32"/>
                  <a:gd name="T22" fmla="*/ 24 w 46"/>
                  <a:gd name="T23" fmla="*/ 18 h 32"/>
                  <a:gd name="T24" fmla="*/ 15 w 46"/>
                  <a:gd name="T25" fmla="*/ 15 h 32"/>
                  <a:gd name="T26" fmla="*/ 12 w 46"/>
                  <a:gd name="T27" fmla="*/ 18 h 32"/>
                  <a:gd name="T28" fmla="*/ 6 w 46"/>
                  <a:gd name="T29" fmla="*/ 17 h 32"/>
                  <a:gd name="T30" fmla="*/ 6 w 46"/>
                  <a:gd name="T31" fmla="*/ 15 h 32"/>
                  <a:gd name="T32" fmla="*/ 2 w 46"/>
                  <a:gd name="T33" fmla="*/ 14 h 32"/>
                  <a:gd name="T34" fmla="*/ 3 w 46"/>
                  <a:gd name="T35" fmla="*/ 10 h 32"/>
                  <a:gd name="T36" fmla="*/ 0 w 46"/>
                  <a:gd name="T37" fmla="*/ 9 h 32"/>
                  <a:gd name="T38" fmla="*/ 0 w 46"/>
                  <a:gd name="T39" fmla="*/ 13 h 32"/>
                  <a:gd name="T40" fmla="*/ 5 w 46"/>
                  <a:gd name="T41" fmla="*/ 18 h 32"/>
                  <a:gd name="T42" fmla="*/ 5 w 46"/>
                  <a:gd name="T43" fmla="*/ 27 h 32"/>
                  <a:gd name="T44" fmla="*/ 34 w 46"/>
                  <a:gd name="T45" fmla="*/ 32 h 32"/>
                  <a:gd name="T46" fmla="*/ 37 w 46"/>
                  <a:gd name="T47" fmla="*/ 31 h 32"/>
                  <a:gd name="T48" fmla="*/ 39 w 46"/>
                  <a:gd name="T49" fmla="*/ 25 h 32"/>
                  <a:gd name="T50" fmla="*/ 40 w 46"/>
                  <a:gd name="T51" fmla="*/ 18 h 32"/>
                  <a:gd name="T52" fmla="*/ 39 w 46"/>
                  <a:gd name="T53" fmla="*/ 15 h 32"/>
                  <a:gd name="T54" fmla="*/ 42 w 46"/>
                  <a:gd name="T55" fmla="*/ 13 h 32"/>
                  <a:gd name="T56" fmla="*/ 40 w 46"/>
                  <a:gd name="T57" fmla="*/ 11 h 32"/>
                  <a:gd name="T58" fmla="*/ 42 w 46"/>
                  <a:gd name="T59" fmla="*/ 9 h 32"/>
                  <a:gd name="T60" fmla="*/ 44 w 46"/>
                  <a:gd name="T61" fmla="*/ 11 h 32"/>
                  <a:gd name="T62" fmla="*/ 46 w 46"/>
                  <a:gd name="T63" fmla="*/ 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46" h="32">
                    <a:moveTo>
                      <a:pt x="46" y="9"/>
                    </a:moveTo>
                    <a:cubicBezTo>
                      <a:pt x="46" y="8"/>
                      <a:pt x="46" y="6"/>
                      <a:pt x="46" y="4"/>
                    </a:cubicBezTo>
                    <a:cubicBezTo>
                      <a:pt x="43" y="4"/>
                      <a:pt x="43" y="4"/>
                      <a:pt x="43" y="4"/>
                    </a:cubicBezTo>
                    <a:cubicBezTo>
                      <a:pt x="43" y="1"/>
                      <a:pt x="43" y="1"/>
                      <a:pt x="43" y="1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42" y="1"/>
                      <a:pt x="42" y="1"/>
                      <a:pt x="42" y="1"/>
                    </a:cubicBezTo>
                    <a:cubicBezTo>
                      <a:pt x="41" y="2"/>
                      <a:pt x="39" y="4"/>
                      <a:pt x="37" y="5"/>
                    </a:cubicBezTo>
                    <a:cubicBezTo>
                      <a:pt x="36" y="7"/>
                      <a:pt x="35" y="10"/>
                      <a:pt x="33" y="12"/>
                    </a:cubicBezTo>
                    <a:cubicBezTo>
                      <a:pt x="31" y="13"/>
                      <a:pt x="29" y="14"/>
                      <a:pt x="27" y="15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25" y="17"/>
                      <a:pt x="25" y="16"/>
                      <a:pt x="24" y="16"/>
                    </a:cubicBezTo>
                    <a:cubicBezTo>
                      <a:pt x="24" y="16"/>
                      <a:pt x="24" y="18"/>
                      <a:pt x="24" y="18"/>
                    </a:cubicBezTo>
                    <a:cubicBezTo>
                      <a:pt x="21" y="19"/>
                      <a:pt x="17" y="15"/>
                      <a:pt x="15" y="15"/>
                    </a:cubicBezTo>
                    <a:cubicBezTo>
                      <a:pt x="12" y="15"/>
                      <a:pt x="13" y="17"/>
                      <a:pt x="12" y="18"/>
                    </a:cubicBezTo>
                    <a:cubicBezTo>
                      <a:pt x="9" y="18"/>
                      <a:pt x="8" y="17"/>
                      <a:pt x="6" y="17"/>
                    </a:cubicBezTo>
                    <a:cubicBezTo>
                      <a:pt x="6" y="16"/>
                      <a:pt x="6" y="15"/>
                      <a:pt x="6" y="15"/>
                    </a:cubicBezTo>
                    <a:cubicBezTo>
                      <a:pt x="4" y="14"/>
                      <a:pt x="3" y="15"/>
                      <a:pt x="2" y="14"/>
                    </a:cubicBezTo>
                    <a:cubicBezTo>
                      <a:pt x="3" y="13"/>
                      <a:pt x="3" y="11"/>
                      <a:pt x="3" y="1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27"/>
                      <a:pt x="5" y="27"/>
                      <a:pt x="5" y="27"/>
                    </a:cubicBezTo>
                    <a:cubicBezTo>
                      <a:pt x="5" y="27"/>
                      <a:pt x="32" y="32"/>
                      <a:pt x="34" y="32"/>
                    </a:cubicBezTo>
                    <a:cubicBezTo>
                      <a:pt x="36" y="32"/>
                      <a:pt x="37" y="31"/>
                      <a:pt x="37" y="31"/>
                    </a:cubicBezTo>
                    <a:cubicBezTo>
                      <a:pt x="37" y="31"/>
                      <a:pt x="37" y="28"/>
                      <a:pt x="39" y="25"/>
                    </a:cubicBezTo>
                    <a:cubicBezTo>
                      <a:pt x="41" y="22"/>
                      <a:pt x="40" y="18"/>
                      <a:pt x="40" y="18"/>
                    </a:cubicBezTo>
                    <a:cubicBezTo>
                      <a:pt x="38" y="19"/>
                      <a:pt x="38" y="17"/>
                      <a:pt x="39" y="15"/>
                    </a:cubicBezTo>
                    <a:cubicBezTo>
                      <a:pt x="41" y="14"/>
                      <a:pt x="42" y="13"/>
                      <a:pt x="42" y="13"/>
                    </a:cubicBezTo>
                    <a:cubicBezTo>
                      <a:pt x="42" y="13"/>
                      <a:pt x="40" y="12"/>
                      <a:pt x="40" y="11"/>
                    </a:cubicBezTo>
                    <a:cubicBezTo>
                      <a:pt x="40" y="9"/>
                      <a:pt x="41" y="8"/>
                      <a:pt x="42" y="9"/>
                    </a:cubicBezTo>
                    <a:cubicBezTo>
                      <a:pt x="43" y="10"/>
                      <a:pt x="43" y="12"/>
                      <a:pt x="44" y="11"/>
                    </a:cubicBezTo>
                    <a:cubicBezTo>
                      <a:pt x="44" y="9"/>
                      <a:pt x="46" y="9"/>
                      <a:pt x="46" y="9"/>
                    </a:cubicBez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13" name="Freeform 187">
                <a:extLst>
                  <a:ext uri="{FF2B5EF4-FFF2-40B4-BE49-F238E27FC236}">
                    <a16:creationId xmlns:a16="http://schemas.microsoft.com/office/drawing/2014/main" id="{4AB935C6-8C05-A873-BF85-286503F55F3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978" y="1703"/>
                <a:ext cx="90" cy="63"/>
              </a:xfrm>
              <a:custGeom>
                <a:avLst/>
                <a:gdLst>
                  <a:gd name="T0" fmla="*/ 46 w 46"/>
                  <a:gd name="T1" fmla="*/ 9 h 32"/>
                  <a:gd name="T2" fmla="*/ 46 w 46"/>
                  <a:gd name="T3" fmla="*/ 4 h 32"/>
                  <a:gd name="T4" fmla="*/ 43 w 46"/>
                  <a:gd name="T5" fmla="*/ 4 h 32"/>
                  <a:gd name="T6" fmla="*/ 43 w 46"/>
                  <a:gd name="T7" fmla="*/ 1 h 32"/>
                  <a:gd name="T8" fmla="*/ 42 w 46"/>
                  <a:gd name="T9" fmla="*/ 0 h 32"/>
                  <a:gd name="T10" fmla="*/ 42 w 46"/>
                  <a:gd name="T11" fmla="*/ 1 h 32"/>
                  <a:gd name="T12" fmla="*/ 37 w 46"/>
                  <a:gd name="T13" fmla="*/ 5 h 32"/>
                  <a:gd name="T14" fmla="*/ 33 w 46"/>
                  <a:gd name="T15" fmla="*/ 12 h 32"/>
                  <a:gd name="T16" fmla="*/ 27 w 46"/>
                  <a:gd name="T17" fmla="*/ 15 h 32"/>
                  <a:gd name="T18" fmla="*/ 26 w 46"/>
                  <a:gd name="T19" fmla="*/ 16 h 32"/>
                  <a:gd name="T20" fmla="*/ 24 w 46"/>
                  <a:gd name="T21" fmla="*/ 16 h 32"/>
                  <a:gd name="T22" fmla="*/ 24 w 46"/>
                  <a:gd name="T23" fmla="*/ 18 h 32"/>
                  <a:gd name="T24" fmla="*/ 15 w 46"/>
                  <a:gd name="T25" fmla="*/ 15 h 32"/>
                  <a:gd name="T26" fmla="*/ 12 w 46"/>
                  <a:gd name="T27" fmla="*/ 18 h 32"/>
                  <a:gd name="T28" fmla="*/ 6 w 46"/>
                  <a:gd name="T29" fmla="*/ 17 h 32"/>
                  <a:gd name="T30" fmla="*/ 6 w 46"/>
                  <a:gd name="T31" fmla="*/ 15 h 32"/>
                  <a:gd name="T32" fmla="*/ 2 w 46"/>
                  <a:gd name="T33" fmla="*/ 14 h 32"/>
                  <a:gd name="T34" fmla="*/ 3 w 46"/>
                  <a:gd name="T35" fmla="*/ 10 h 32"/>
                  <a:gd name="T36" fmla="*/ 0 w 46"/>
                  <a:gd name="T37" fmla="*/ 9 h 32"/>
                  <a:gd name="T38" fmla="*/ 0 w 46"/>
                  <a:gd name="T39" fmla="*/ 13 h 32"/>
                  <a:gd name="T40" fmla="*/ 5 w 46"/>
                  <a:gd name="T41" fmla="*/ 18 h 32"/>
                  <a:gd name="T42" fmla="*/ 5 w 46"/>
                  <a:gd name="T43" fmla="*/ 27 h 32"/>
                  <a:gd name="T44" fmla="*/ 34 w 46"/>
                  <a:gd name="T45" fmla="*/ 32 h 32"/>
                  <a:gd name="T46" fmla="*/ 37 w 46"/>
                  <a:gd name="T47" fmla="*/ 31 h 32"/>
                  <a:gd name="T48" fmla="*/ 39 w 46"/>
                  <a:gd name="T49" fmla="*/ 25 h 32"/>
                  <a:gd name="T50" fmla="*/ 40 w 46"/>
                  <a:gd name="T51" fmla="*/ 18 h 32"/>
                  <a:gd name="T52" fmla="*/ 39 w 46"/>
                  <a:gd name="T53" fmla="*/ 15 h 32"/>
                  <a:gd name="T54" fmla="*/ 42 w 46"/>
                  <a:gd name="T55" fmla="*/ 13 h 32"/>
                  <a:gd name="T56" fmla="*/ 40 w 46"/>
                  <a:gd name="T57" fmla="*/ 11 h 32"/>
                  <a:gd name="T58" fmla="*/ 42 w 46"/>
                  <a:gd name="T59" fmla="*/ 9 h 32"/>
                  <a:gd name="T60" fmla="*/ 44 w 46"/>
                  <a:gd name="T61" fmla="*/ 11 h 32"/>
                  <a:gd name="T62" fmla="*/ 46 w 46"/>
                  <a:gd name="T63" fmla="*/ 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46" h="32">
                    <a:moveTo>
                      <a:pt x="46" y="9"/>
                    </a:moveTo>
                    <a:cubicBezTo>
                      <a:pt x="46" y="8"/>
                      <a:pt x="46" y="6"/>
                      <a:pt x="46" y="4"/>
                    </a:cubicBezTo>
                    <a:cubicBezTo>
                      <a:pt x="43" y="4"/>
                      <a:pt x="43" y="4"/>
                      <a:pt x="43" y="4"/>
                    </a:cubicBezTo>
                    <a:cubicBezTo>
                      <a:pt x="43" y="1"/>
                      <a:pt x="43" y="1"/>
                      <a:pt x="43" y="1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42" y="1"/>
                      <a:pt x="42" y="1"/>
                      <a:pt x="42" y="1"/>
                    </a:cubicBezTo>
                    <a:cubicBezTo>
                      <a:pt x="41" y="2"/>
                      <a:pt x="39" y="4"/>
                      <a:pt x="37" y="5"/>
                    </a:cubicBezTo>
                    <a:cubicBezTo>
                      <a:pt x="36" y="7"/>
                      <a:pt x="35" y="10"/>
                      <a:pt x="33" y="12"/>
                    </a:cubicBezTo>
                    <a:cubicBezTo>
                      <a:pt x="31" y="13"/>
                      <a:pt x="29" y="14"/>
                      <a:pt x="27" y="15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25" y="17"/>
                      <a:pt x="25" y="16"/>
                      <a:pt x="24" y="16"/>
                    </a:cubicBezTo>
                    <a:cubicBezTo>
                      <a:pt x="24" y="16"/>
                      <a:pt x="24" y="18"/>
                      <a:pt x="24" y="18"/>
                    </a:cubicBezTo>
                    <a:cubicBezTo>
                      <a:pt x="21" y="19"/>
                      <a:pt x="17" y="15"/>
                      <a:pt x="15" y="15"/>
                    </a:cubicBezTo>
                    <a:cubicBezTo>
                      <a:pt x="12" y="15"/>
                      <a:pt x="13" y="17"/>
                      <a:pt x="12" y="18"/>
                    </a:cubicBezTo>
                    <a:cubicBezTo>
                      <a:pt x="9" y="18"/>
                      <a:pt x="8" y="17"/>
                      <a:pt x="6" y="17"/>
                    </a:cubicBezTo>
                    <a:cubicBezTo>
                      <a:pt x="6" y="16"/>
                      <a:pt x="6" y="15"/>
                      <a:pt x="6" y="15"/>
                    </a:cubicBezTo>
                    <a:cubicBezTo>
                      <a:pt x="4" y="14"/>
                      <a:pt x="3" y="15"/>
                      <a:pt x="2" y="14"/>
                    </a:cubicBezTo>
                    <a:cubicBezTo>
                      <a:pt x="3" y="13"/>
                      <a:pt x="3" y="11"/>
                      <a:pt x="3" y="1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27"/>
                      <a:pt x="5" y="27"/>
                      <a:pt x="5" y="27"/>
                    </a:cubicBezTo>
                    <a:cubicBezTo>
                      <a:pt x="5" y="27"/>
                      <a:pt x="32" y="32"/>
                      <a:pt x="34" y="32"/>
                    </a:cubicBezTo>
                    <a:cubicBezTo>
                      <a:pt x="36" y="32"/>
                      <a:pt x="37" y="31"/>
                      <a:pt x="37" y="31"/>
                    </a:cubicBezTo>
                    <a:cubicBezTo>
                      <a:pt x="37" y="31"/>
                      <a:pt x="37" y="28"/>
                      <a:pt x="39" y="25"/>
                    </a:cubicBezTo>
                    <a:cubicBezTo>
                      <a:pt x="41" y="22"/>
                      <a:pt x="40" y="18"/>
                      <a:pt x="40" y="18"/>
                    </a:cubicBezTo>
                    <a:cubicBezTo>
                      <a:pt x="38" y="19"/>
                      <a:pt x="38" y="17"/>
                      <a:pt x="39" y="15"/>
                    </a:cubicBezTo>
                    <a:cubicBezTo>
                      <a:pt x="41" y="14"/>
                      <a:pt x="42" y="13"/>
                      <a:pt x="42" y="13"/>
                    </a:cubicBezTo>
                    <a:cubicBezTo>
                      <a:pt x="42" y="13"/>
                      <a:pt x="40" y="12"/>
                      <a:pt x="40" y="11"/>
                    </a:cubicBezTo>
                    <a:cubicBezTo>
                      <a:pt x="40" y="9"/>
                      <a:pt x="41" y="8"/>
                      <a:pt x="42" y="9"/>
                    </a:cubicBezTo>
                    <a:cubicBezTo>
                      <a:pt x="43" y="10"/>
                      <a:pt x="43" y="12"/>
                      <a:pt x="44" y="11"/>
                    </a:cubicBezTo>
                    <a:cubicBezTo>
                      <a:pt x="44" y="9"/>
                      <a:pt x="46" y="9"/>
                      <a:pt x="46" y="9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14" name="Freeform 188">
                <a:extLst>
                  <a:ext uri="{FF2B5EF4-FFF2-40B4-BE49-F238E27FC236}">
                    <a16:creationId xmlns:a16="http://schemas.microsoft.com/office/drawing/2014/main" id="{CA075D9A-625B-B737-3B7F-A5679EE074E3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3512" y="1071"/>
                <a:ext cx="292" cy="210"/>
              </a:xfrm>
              <a:custGeom>
                <a:avLst/>
                <a:gdLst>
                  <a:gd name="T0" fmla="*/ 131 w 149"/>
                  <a:gd name="T1" fmla="*/ 71 h 107"/>
                  <a:gd name="T2" fmla="*/ 122 w 149"/>
                  <a:gd name="T3" fmla="*/ 75 h 107"/>
                  <a:gd name="T4" fmla="*/ 114 w 149"/>
                  <a:gd name="T5" fmla="*/ 80 h 107"/>
                  <a:gd name="T6" fmla="*/ 105 w 149"/>
                  <a:gd name="T7" fmla="*/ 82 h 107"/>
                  <a:gd name="T8" fmla="*/ 98 w 149"/>
                  <a:gd name="T9" fmla="*/ 82 h 107"/>
                  <a:gd name="T10" fmla="*/ 95 w 149"/>
                  <a:gd name="T11" fmla="*/ 87 h 107"/>
                  <a:gd name="T12" fmla="*/ 101 w 149"/>
                  <a:gd name="T13" fmla="*/ 90 h 107"/>
                  <a:gd name="T14" fmla="*/ 107 w 149"/>
                  <a:gd name="T15" fmla="*/ 94 h 107"/>
                  <a:gd name="T16" fmla="*/ 115 w 149"/>
                  <a:gd name="T17" fmla="*/ 94 h 107"/>
                  <a:gd name="T18" fmla="*/ 103 w 149"/>
                  <a:gd name="T19" fmla="*/ 102 h 107"/>
                  <a:gd name="T20" fmla="*/ 85 w 149"/>
                  <a:gd name="T21" fmla="*/ 95 h 107"/>
                  <a:gd name="T22" fmla="*/ 83 w 149"/>
                  <a:gd name="T23" fmla="*/ 92 h 107"/>
                  <a:gd name="T24" fmla="*/ 92 w 149"/>
                  <a:gd name="T25" fmla="*/ 88 h 107"/>
                  <a:gd name="T26" fmla="*/ 88 w 149"/>
                  <a:gd name="T27" fmla="*/ 84 h 107"/>
                  <a:gd name="T28" fmla="*/ 81 w 149"/>
                  <a:gd name="T29" fmla="*/ 87 h 107"/>
                  <a:gd name="T30" fmla="*/ 76 w 149"/>
                  <a:gd name="T31" fmla="*/ 83 h 107"/>
                  <a:gd name="T32" fmla="*/ 78 w 149"/>
                  <a:gd name="T33" fmla="*/ 81 h 107"/>
                  <a:gd name="T34" fmla="*/ 74 w 149"/>
                  <a:gd name="T35" fmla="*/ 79 h 107"/>
                  <a:gd name="T36" fmla="*/ 65 w 149"/>
                  <a:gd name="T37" fmla="*/ 80 h 107"/>
                  <a:gd name="T38" fmla="*/ 55 w 149"/>
                  <a:gd name="T39" fmla="*/ 71 h 107"/>
                  <a:gd name="T40" fmla="*/ 49 w 149"/>
                  <a:gd name="T41" fmla="*/ 56 h 107"/>
                  <a:gd name="T42" fmla="*/ 35 w 149"/>
                  <a:gd name="T43" fmla="*/ 50 h 107"/>
                  <a:gd name="T44" fmla="*/ 23 w 149"/>
                  <a:gd name="T45" fmla="*/ 58 h 107"/>
                  <a:gd name="T46" fmla="*/ 9 w 149"/>
                  <a:gd name="T47" fmla="*/ 58 h 107"/>
                  <a:gd name="T48" fmla="*/ 2 w 149"/>
                  <a:gd name="T49" fmla="*/ 50 h 107"/>
                  <a:gd name="T50" fmla="*/ 9 w 149"/>
                  <a:gd name="T51" fmla="*/ 39 h 107"/>
                  <a:gd name="T52" fmla="*/ 10 w 149"/>
                  <a:gd name="T53" fmla="*/ 22 h 107"/>
                  <a:gd name="T54" fmla="*/ 12 w 149"/>
                  <a:gd name="T55" fmla="*/ 7 h 107"/>
                  <a:gd name="T56" fmla="*/ 26 w 149"/>
                  <a:gd name="T57" fmla="*/ 5 h 107"/>
                  <a:gd name="T58" fmla="*/ 46 w 149"/>
                  <a:gd name="T59" fmla="*/ 7 h 107"/>
                  <a:gd name="T60" fmla="*/ 52 w 149"/>
                  <a:gd name="T61" fmla="*/ 8 h 107"/>
                  <a:gd name="T62" fmla="*/ 66 w 149"/>
                  <a:gd name="T63" fmla="*/ 5 h 107"/>
                  <a:gd name="T64" fmla="*/ 77 w 149"/>
                  <a:gd name="T65" fmla="*/ 2 h 107"/>
                  <a:gd name="T66" fmla="*/ 86 w 149"/>
                  <a:gd name="T67" fmla="*/ 8 h 107"/>
                  <a:gd name="T68" fmla="*/ 96 w 149"/>
                  <a:gd name="T69" fmla="*/ 16 h 107"/>
                  <a:gd name="T70" fmla="*/ 109 w 149"/>
                  <a:gd name="T71" fmla="*/ 22 h 107"/>
                  <a:gd name="T72" fmla="*/ 119 w 149"/>
                  <a:gd name="T73" fmla="*/ 25 h 107"/>
                  <a:gd name="T74" fmla="*/ 131 w 149"/>
                  <a:gd name="T75" fmla="*/ 31 h 107"/>
                  <a:gd name="T76" fmla="*/ 146 w 149"/>
                  <a:gd name="T77" fmla="*/ 43 h 107"/>
                  <a:gd name="T78" fmla="*/ 147 w 149"/>
                  <a:gd name="T79" fmla="*/ 57 h 107"/>
                  <a:gd name="T80" fmla="*/ 137 w 149"/>
                  <a:gd name="T81" fmla="*/ 68 h 107"/>
                  <a:gd name="T82" fmla="*/ 57 w 149"/>
                  <a:gd name="T83" fmla="*/ 81 h 107"/>
                  <a:gd name="T84" fmla="*/ 46 w 149"/>
                  <a:gd name="T85" fmla="*/ 91 h 107"/>
                  <a:gd name="T86" fmla="*/ 56 w 149"/>
                  <a:gd name="T87" fmla="*/ 92 h 107"/>
                  <a:gd name="T88" fmla="*/ 63 w 149"/>
                  <a:gd name="T89" fmla="*/ 84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49" h="107">
                    <a:moveTo>
                      <a:pt x="136" y="71"/>
                    </a:moveTo>
                    <a:cubicBezTo>
                      <a:pt x="134" y="71"/>
                      <a:pt x="133" y="71"/>
                      <a:pt x="132" y="71"/>
                    </a:cubicBezTo>
                    <a:cubicBezTo>
                      <a:pt x="132" y="71"/>
                      <a:pt x="131" y="71"/>
                      <a:pt x="131" y="71"/>
                    </a:cubicBezTo>
                    <a:cubicBezTo>
                      <a:pt x="130" y="72"/>
                      <a:pt x="129" y="73"/>
                      <a:pt x="128" y="74"/>
                    </a:cubicBezTo>
                    <a:cubicBezTo>
                      <a:pt x="127" y="74"/>
                      <a:pt x="127" y="73"/>
                      <a:pt x="126" y="74"/>
                    </a:cubicBezTo>
                    <a:cubicBezTo>
                      <a:pt x="125" y="74"/>
                      <a:pt x="123" y="74"/>
                      <a:pt x="122" y="75"/>
                    </a:cubicBezTo>
                    <a:cubicBezTo>
                      <a:pt x="121" y="75"/>
                      <a:pt x="121" y="77"/>
                      <a:pt x="121" y="77"/>
                    </a:cubicBezTo>
                    <a:cubicBezTo>
                      <a:pt x="119" y="78"/>
                      <a:pt x="118" y="77"/>
                      <a:pt x="116" y="78"/>
                    </a:cubicBezTo>
                    <a:cubicBezTo>
                      <a:pt x="116" y="78"/>
                      <a:pt x="114" y="80"/>
                      <a:pt x="114" y="80"/>
                    </a:cubicBezTo>
                    <a:cubicBezTo>
                      <a:pt x="111" y="80"/>
                      <a:pt x="112" y="78"/>
                      <a:pt x="111" y="78"/>
                    </a:cubicBezTo>
                    <a:cubicBezTo>
                      <a:pt x="111" y="79"/>
                      <a:pt x="111" y="79"/>
                      <a:pt x="111" y="79"/>
                    </a:cubicBezTo>
                    <a:cubicBezTo>
                      <a:pt x="109" y="80"/>
                      <a:pt x="107" y="81"/>
                      <a:pt x="105" y="82"/>
                    </a:cubicBezTo>
                    <a:cubicBezTo>
                      <a:pt x="105" y="84"/>
                      <a:pt x="105" y="84"/>
                      <a:pt x="105" y="84"/>
                    </a:cubicBezTo>
                    <a:cubicBezTo>
                      <a:pt x="103" y="84"/>
                      <a:pt x="100" y="84"/>
                      <a:pt x="98" y="84"/>
                    </a:cubicBezTo>
                    <a:cubicBezTo>
                      <a:pt x="98" y="82"/>
                      <a:pt x="98" y="82"/>
                      <a:pt x="98" y="82"/>
                    </a:cubicBezTo>
                    <a:cubicBezTo>
                      <a:pt x="97" y="82"/>
                      <a:pt x="95" y="82"/>
                      <a:pt x="93" y="82"/>
                    </a:cubicBezTo>
                    <a:cubicBezTo>
                      <a:pt x="94" y="83"/>
                      <a:pt x="93" y="84"/>
                      <a:pt x="93" y="85"/>
                    </a:cubicBezTo>
                    <a:cubicBezTo>
                      <a:pt x="93" y="85"/>
                      <a:pt x="95" y="86"/>
                      <a:pt x="95" y="87"/>
                    </a:cubicBezTo>
                    <a:cubicBezTo>
                      <a:pt x="96" y="87"/>
                      <a:pt x="97" y="87"/>
                      <a:pt x="97" y="87"/>
                    </a:cubicBezTo>
                    <a:cubicBezTo>
                      <a:pt x="98" y="87"/>
                      <a:pt x="98" y="89"/>
                      <a:pt x="98" y="89"/>
                    </a:cubicBezTo>
                    <a:cubicBezTo>
                      <a:pt x="99" y="90"/>
                      <a:pt x="101" y="89"/>
                      <a:pt x="101" y="90"/>
                    </a:cubicBezTo>
                    <a:cubicBezTo>
                      <a:pt x="102" y="91"/>
                      <a:pt x="99" y="92"/>
                      <a:pt x="102" y="94"/>
                    </a:cubicBezTo>
                    <a:cubicBezTo>
                      <a:pt x="102" y="95"/>
                      <a:pt x="102" y="95"/>
                      <a:pt x="102" y="95"/>
                    </a:cubicBezTo>
                    <a:cubicBezTo>
                      <a:pt x="104" y="95"/>
                      <a:pt x="105" y="94"/>
                      <a:pt x="107" y="94"/>
                    </a:cubicBezTo>
                    <a:cubicBezTo>
                      <a:pt x="107" y="94"/>
                      <a:pt x="110" y="95"/>
                      <a:pt x="111" y="95"/>
                    </a:cubicBezTo>
                    <a:cubicBezTo>
                      <a:pt x="112" y="95"/>
                      <a:pt x="113" y="94"/>
                      <a:pt x="114" y="94"/>
                    </a:cubicBezTo>
                    <a:cubicBezTo>
                      <a:pt x="114" y="94"/>
                      <a:pt x="116" y="94"/>
                      <a:pt x="115" y="94"/>
                    </a:cubicBezTo>
                    <a:cubicBezTo>
                      <a:pt x="115" y="94"/>
                      <a:pt x="116" y="97"/>
                      <a:pt x="115" y="98"/>
                    </a:cubicBezTo>
                    <a:cubicBezTo>
                      <a:pt x="113" y="100"/>
                      <a:pt x="108" y="99"/>
                      <a:pt x="107" y="99"/>
                    </a:cubicBezTo>
                    <a:cubicBezTo>
                      <a:pt x="106" y="99"/>
                      <a:pt x="104" y="101"/>
                      <a:pt x="103" y="102"/>
                    </a:cubicBezTo>
                    <a:cubicBezTo>
                      <a:pt x="98" y="104"/>
                      <a:pt x="93" y="105"/>
                      <a:pt x="89" y="107"/>
                    </a:cubicBezTo>
                    <a:cubicBezTo>
                      <a:pt x="91" y="103"/>
                      <a:pt x="90" y="102"/>
                      <a:pt x="89" y="97"/>
                    </a:cubicBezTo>
                    <a:cubicBezTo>
                      <a:pt x="88" y="96"/>
                      <a:pt x="86" y="95"/>
                      <a:pt x="85" y="95"/>
                    </a:cubicBezTo>
                    <a:cubicBezTo>
                      <a:pt x="81" y="96"/>
                      <a:pt x="81" y="96"/>
                      <a:pt x="81" y="96"/>
                    </a:cubicBezTo>
                    <a:cubicBezTo>
                      <a:pt x="81" y="94"/>
                      <a:pt x="81" y="94"/>
                      <a:pt x="81" y="94"/>
                    </a:cubicBezTo>
                    <a:cubicBezTo>
                      <a:pt x="82" y="93"/>
                      <a:pt x="83" y="93"/>
                      <a:pt x="83" y="92"/>
                    </a:cubicBezTo>
                    <a:cubicBezTo>
                      <a:pt x="89" y="89"/>
                      <a:pt x="89" y="89"/>
                      <a:pt x="89" y="89"/>
                    </a:cubicBezTo>
                    <a:cubicBezTo>
                      <a:pt x="91" y="89"/>
                      <a:pt x="91" y="90"/>
                      <a:pt x="93" y="90"/>
                    </a:cubicBezTo>
                    <a:cubicBezTo>
                      <a:pt x="92" y="88"/>
                      <a:pt x="93" y="88"/>
                      <a:pt x="92" y="88"/>
                    </a:cubicBezTo>
                    <a:cubicBezTo>
                      <a:pt x="91" y="85"/>
                      <a:pt x="91" y="85"/>
                      <a:pt x="91" y="85"/>
                    </a:cubicBezTo>
                    <a:cubicBezTo>
                      <a:pt x="90" y="85"/>
                      <a:pt x="90" y="86"/>
                      <a:pt x="89" y="86"/>
                    </a:cubicBezTo>
                    <a:cubicBezTo>
                      <a:pt x="88" y="84"/>
                      <a:pt x="88" y="84"/>
                      <a:pt x="88" y="84"/>
                    </a:cubicBezTo>
                    <a:cubicBezTo>
                      <a:pt x="87" y="84"/>
                      <a:pt x="85" y="84"/>
                      <a:pt x="83" y="84"/>
                    </a:cubicBezTo>
                    <a:cubicBezTo>
                      <a:pt x="82" y="85"/>
                      <a:pt x="83" y="87"/>
                      <a:pt x="82" y="87"/>
                    </a:cubicBezTo>
                    <a:cubicBezTo>
                      <a:pt x="81" y="87"/>
                      <a:pt x="81" y="87"/>
                      <a:pt x="81" y="87"/>
                    </a:cubicBezTo>
                    <a:cubicBezTo>
                      <a:pt x="80" y="87"/>
                      <a:pt x="79" y="85"/>
                      <a:pt x="79" y="84"/>
                    </a:cubicBezTo>
                    <a:cubicBezTo>
                      <a:pt x="78" y="84"/>
                      <a:pt x="77" y="85"/>
                      <a:pt x="76" y="84"/>
                    </a:cubicBezTo>
                    <a:cubicBezTo>
                      <a:pt x="76" y="83"/>
                      <a:pt x="76" y="83"/>
                      <a:pt x="76" y="83"/>
                    </a:cubicBezTo>
                    <a:cubicBezTo>
                      <a:pt x="75" y="83"/>
                      <a:pt x="74" y="83"/>
                      <a:pt x="73" y="82"/>
                    </a:cubicBezTo>
                    <a:cubicBezTo>
                      <a:pt x="73" y="81"/>
                      <a:pt x="73" y="81"/>
                      <a:pt x="73" y="81"/>
                    </a:cubicBezTo>
                    <a:cubicBezTo>
                      <a:pt x="75" y="81"/>
                      <a:pt x="77" y="81"/>
                      <a:pt x="78" y="81"/>
                    </a:cubicBezTo>
                    <a:cubicBezTo>
                      <a:pt x="78" y="81"/>
                      <a:pt x="79" y="79"/>
                      <a:pt x="76" y="80"/>
                    </a:cubicBezTo>
                    <a:cubicBezTo>
                      <a:pt x="76" y="79"/>
                      <a:pt x="75" y="77"/>
                      <a:pt x="75" y="77"/>
                    </a:cubicBezTo>
                    <a:cubicBezTo>
                      <a:pt x="74" y="77"/>
                      <a:pt x="74" y="78"/>
                      <a:pt x="74" y="79"/>
                    </a:cubicBezTo>
                    <a:cubicBezTo>
                      <a:pt x="72" y="79"/>
                      <a:pt x="69" y="79"/>
                      <a:pt x="67" y="79"/>
                    </a:cubicBezTo>
                    <a:cubicBezTo>
                      <a:pt x="66" y="80"/>
                      <a:pt x="66" y="80"/>
                      <a:pt x="66" y="80"/>
                    </a:cubicBezTo>
                    <a:cubicBezTo>
                      <a:pt x="65" y="80"/>
                      <a:pt x="65" y="80"/>
                      <a:pt x="65" y="80"/>
                    </a:cubicBezTo>
                    <a:cubicBezTo>
                      <a:pt x="64" y="81"/>
                      <a:pt x="64" y="82"/>
                      <a:pt x="63" y="84"/>
                    </a:cubicBezTo>
                    <a:cubicBezTo>
                      <a:pt x="58" y="77"/>
                      <a:pt x="58" y="77"/>
                      <a:pt x="58" y="77"/>
                    </a:cubicBezTo>
                    <a:cubicBezTo>
                      <a:pt x="58" y="77"/>
                      <a:pt x="54" y="75"/>
                      <a:pt x="55" y="71"/>
                    </a:cubicBezTo>
                    <a:cubicBezTo>
                      <a:pt x="55" y="69"/>
                      <a:pt x="55" y="69"/>
                      <a:pt x="54" y="66"/>
                    </a:cubicBezTo>
                    <a:cubicBezTo>
                      <a:pt x="52" y="64"/>
                      <a:pt x="51" y="65"/>
                      <a:pt x="52" y="62"/>
                    </a:cubicBezTo>
                    <a:cubicBezTo>
                      <a:pt x="52" y="59"/>
                      <a:pt x="50" y="57"/>
                      <a:pt x="49" y="56"/>
                    </a:cubicBezTo>
                    <a:cubicBezTo>
                      <a:pt x="47" y="55"/>
                      <a:pt x="46" y="54"/>
                      <a:pt x="45" y="53"/>
                    </a:cubicBezTo>
                    <a:cubicBezTo>
                      <a:pt x="43" y="52"/>
                      <a:pt x="42" y="51"/>
                      <a:pt x="40" y="50"/>
                    </a:cubicBezTo>
                    <a:cubicBezTo>
                      <a:pt x="39" y="50"/>
                      <a:pt x="36" y="49"/>
                      <a:pt x="35" y="50"/>
                    </a:cubicBezTo>
                    <a:cubicBezTo>
                      <a:pt x="34" y="51"/>
                      <a:pt x="30" y="50"/>
                      <a:pt x="30" y="53"/>
                    </a:cubicBezTo>
                    <a:cubicBezTo>
                      <a:pt x="30" y="53"/>
                      <a:pt x="27" y="54"/>
                      <a:pt x="27" y="56"/>
                    </a:cubicBezTo>
                    <a:cubicBezTo>
                      <a:pt x="26" y="58"/>
                      <a:pt x="25" y="58"/>
                      <a:pt x="23" y="58"/>
                    </a:cubicBezTo>
                    <a:cubicBezTo>
                      <a:pt x="21" y="58"/>
                      <a:pt x="21" y="60"/>
                      <a:pt x="18" y="61"/>
                    </a:cubicBezTo>
                    <a:cubicBezTo>
                      <a:pt x="16" y="62"/>
                      <a:pt x="16" y="62"/>
                      <a:pt x="15" y="60"/>
                    </a:cubicBezTo>
                    <a:cubicBezTo>
                      <a:pt x="13" y="58"/>
                      <a:pt x="12" y="58"/>
                      <a:pt x="9" y="58"/>
                    </a:cubicBezTo>
                    <a:cubicBezTo>
                      <a:pt x="6" y="58"/>
                      <a:pt x="5" y="58"/>
                      <a:pt x="4" y="56"/>
                    </a:cubicBezTo>
                    <a:cubicBezTo>
                      <a:pt x="3" y="54"/>
                      <a:pt x="0" y="55"/>
                      <a:pt x="0" y="55"/>
                    </a:cubicBezTo>
                    <a:cubicBezTo>
                      <a:pt x="2" y="50"/>
                      <a:pt x="2" y="50"/>
                      <a:pt x="2" y="50"/>
                    </a:cubicBezTo>
                    <a:cubicBezTo>
                      <a:pt x="5" y="49"/>
                      <a:pt x="5" y="49"/>
                      <a:pt x="5" y="49"/>
                    </a:cubicBezTo>
                    <a:cubicBezTo>
                      <a:pt x="5" y="49"/>
                      <a:pt x="10" y="47"/>
                      <a:pt x="10" y="45"/>
                    </a:cubicBezTo>
                    <a:cubicBezTo>
                      <a:pt x="9" y="43"/>
                      <a:pt x="7" y="41"/>
                      <a:pt x="9" y="39"/>
                    </a:cubicBezTo>
                    <a:cubicBezTo>
                      <a:pt x="10" y="37"/>
                      <a:pt x="10" y="36"/>
                      <a:pt x="11" y="34"/>
                    </a:cubicBezTo>
                    <a:cubicBezTo>
                      <a:pt x="12" y="32"/>
                      <a:pt x="13" y="29"/>
                      <a:pt x="13" y="29"/>
                    </a:cubicBezTo>
                    <a:cubicBezTo>
                      <a:pt x="13" y="29"/>
                      <a:pt x="9" y="24"/>
                      <a:pt x="10" y="22"/>
                    </a:cubicBezTo>
                    <a:cubicBezTo>
                      <a:pt x="11" y="20"/>
                      <a:pt x="12" y="19"/>
                      <a:pt x="12" y="16"/>
                    </a:cubicBezTo>
                    <a:cubicBezTo>
                      <a:pt x="11" y="13"/>
                      <a:pt x="13" y="14"/>
                      <a:pt x="12" y="13"/>
                    </a:cubicBezTo>
                    <a:cubicBezTo>
                      <a:pt x="11" y="11"/>
                      <a:pt x="9" y="8"/>
                      <a:pt x="12" y="7"/>
                    </a:cubicBezTo>
                    <a:cubicBezTo>
                      <a:pt x="12" y="7"/>
                      <a:pt x="15" y="4"/>
                      <a:pt x="16" y="8"/>
                    </a:cubicBezTo>
                    <a:cubicBezTo>
                      <a:pt x="17" y="11"/>
                      <a:pt x="20" y="6"/>
                      <a:pt x="20" y="6"/>
                    </a:cubicBezTo>
                    <a:cubicBezTo>
                      <a:pt x="20" y="6"/>
                      <a:pt x="24" y="5"/>
                      <a:pt x="26" y="5"/>
                    </a:cubicBezTo>
                    <a:cubicBezTo>
                      <a:pt x="29" y="6"/>
                      <a:pt x="33" y="6"/>
                      <a:pt x="35" y="7"/>
                    </a:cubicBezTo>
                    <a:cubicBezTo>
                      <a:pt x="38" y="8"/>
                      <a:pt x="40" y="7"/>
                      <a:pt x="43" y="7"/>
                    </a:cubicBezTo>
                    <a:cubicBezTo>
                      <a:pt x="45" y="7"/>
                      <a:pt x="46" y="7"/>
                      <a:pt x="46" y="7"/>
                    </a:cubicBezTo>
                    <a:cubicBezTo>
                      <a:pt x="47" y="9"/>
                      <a:pt x="47" y="9"/>
                      <a:pt x="47" y="9"/>
                    </a:cubicBezTo>
                    <a:cubicBezTo>
                      <a:pt x="47" y="9"/>
                      <a:pt x="48" y="7"/>
                      <a:pt x="48" y="6"/>
                    </a:cubicBezTo>
                    <a:cubicBezTo>
                      <a:pt x="49" y="6"/>
                      <a:pt x="50" y="9"/>
                      <a:pt x="52" y="8"/>
                    </a:cubicBezTo>
                    <a:cubicBezTo>
                      <a:pt x="54" y="6"/>
                      <a:pt x="54" y="8"/>
                      <a:pt x="56" y="8"/>
                    </a:cubicBezTo>
                    <a:cubicBezTo>
                      <a:pt x="58" y="7"/>
                      <a:pt x="61" y="8"/>
                      <a:pt x="63" y="8"/>
                    </a:cubicBezTo>
                    <a:cubicBezTo>
                      <a:pt x="66" y="9"/>
                      <a:pt x="65" y="8"/>
                      <a:pt x="66" y="5"/>
                    </a:cubicBezTo>
                    <a:cubicBezTo>
                      <a:pt x="66" y="2"/>
                      <a:pt x="66" y="2"/>
                      <a:pt x="68" y="2"/>
                    </a:cubicBezTo>
                    <a:cubicBezTo>
                      <a:pt x="70" y="2"/>
                      <a:pt x="71" y="2"/>
                      <a:pt x="71" y="2"/>
                    </a:cubicBezTo>
                    <a:cubicBezTo>
                      <a:pt x="71" y="2"/>
                      <a:pt x="74" y="7"/>
                      <a:pt x="77" y="2"/>
                    </a:cubicBezTo>
                    <a:cubicBezTo>
                      <a:pt x="78" y="0"/>
                      <a:pt x="78" y="2"/>
                      <a:pt x="80" y="3"/>
                    </a:cubicBezTo>
                    <a:cubicBezTo>
                      <a:pt x="83" y="4"/>
                      <a:pt x="85" y="2"/>
                      <a:pt x="85" y="4"/>
                    </a:cubicBezTo>
                    <a:cubicBezTo>
                      <a:pt x="85" y="6"/>
                      <a:pt x="86" y="8"/>
                      <a:pt x="86" y="8"/>
                    </a:cubicBezTo>
                    <a:cubicBezTo>
                      <a:pt x="86" y="8"/>
                      <a:pt x="86" y="12"/>
                      <a:pt x="88" y="12"/>
                    </a:cubicBezTo>
                    <a:cubicBezTo>
                      <a:pt x="89" y="12"/>
                      <a:pt x="88" y="16"/>
                      <a:pt x="90" y="16"/>
                    </a:cubicBezTo>
                    <a:cubicBezTo>
                      <a:pt x="92" y="16"/>
                      <a:pt x="95" y="15"/>
                      <a:pt x="96" y="16"/>
                    </a:cubicBezTo>
                    <a:cubicBezTo>
                      <a:pt x="99" y="18"/>
                      <a:pt x="100" y="18"/>
                      <a:pt x="102" y="17"/>
                    </a:cubicBezTo>
                    <a:cubicBezTo>
                      <a:pt x="104" y="17"/>
                      <a:pt x="104" y="20"/>
                      <a:pt x="105" y="21"/>
                    </a:cubicBezTo>
                    <a:cubicBezTo>
                      <a:pt x="108" y="22"/>
                      <a:pt x="107" y="22"/>
                      <a:pt x="109" y="22"/>
                    </a:cubicBezTo>
                    <a:cubicBezTo>
                      <a:pt x="111" y="23"/>
                      <a:pt x="111" y="28"/>
                      <a:pt x="111" y="28"/>
                    </a:cubicBezTo>
                    <a:cubicBezTo>
                      <a:pt x="111" y="28"/>
                      <a:pt x="114" y="27"/>
                      <a:pt x="116" y="27"/>
                    </a:cubicBezTo>
                    <a:cubicBezTo>
                      <a:pt x="118" y="26"/>
                      <a:pt x="119" y="25"/>
                      <a:pt x="119" y="25"/>
                    </a:cubicBezTo>
                    <a:cubicBezTo>
                      <a:pt x="119" y="25"/>
                      <a:pt x="123" y="25"/>
                      <a:pt x="124" y="26"/>
                    </a:cubicBezTo>
                    <a:cubicBezTo>
                      <a:pt x="125" y="28"/>
                      <a:pt x="123" y="28"/>
                      <a:pt x="126" y="28"/>
                    </a:cubicBezTo>
                    <a:cubicBezTo>
                      <a:pt x="129" y="28"/>
                      <a:pt x="128" y="30"/>
                      <a:pt x="131" y="31"/>
                    </a:cubicBezTo>
                    <a:cubicBezTo>
                      <a:pt x="133" y="31"/>
                      <a:pt x="140" y="34"/>
                      <a:pt x="142" y="36"/>
                    </a:cubicBezTo>
                    <a:cubicBezTo>
                      <a:pt x="145" y="38"/>
                      <a:pt x="141" y="39"/>
                      <a:pt x="143" y="40"/>
                    </a:cubicBezTo>
                    <a:cubicBezTo>
                      <a:pt x="144" y="42"/>
                      <a:pt x="147" y="41"/>
                      <a:pt x="146" y="43"/>
                    </a:cubicBezTo>
                    <a:cubicBezTo>
                      <a:pt x="145" y="45"/>
                      <a:pt x="143" y="46"/>
                      <a:pt x="145" y="46"/>
                    </a:cubicBezTo>
                    <a:cubicBezTo>
                      <a:pt x="149" y="47"/>
                      <a:pt x="145" y="51"/>
                      <a:pt x="146" y="53"/>
                    </a:cubicBezTo>
                    <a:cubicBezTo>
                      <a:pt x="147" y="54"/>
                      <a:pt x="147" y="55"/>
                      <a:pt x="147" y="57"/>
                    </a:cubicBezTo>
                    <a:cubicBezTo>
                      <a:pt x="147" y="59"/>
                      <a:pt x="146" y="61"/>
                      <a:pt x="146" y="63"/>
                    </a:cubicBezTo>
                    <a:cubicBezTo>
                      <a:pt x="145" y="65"/>
                      <a:pt x="141" y="66"/>
                      <a:pt x="139" y="66"/>
                    </a:cubicBezTo>
                    <a:cubicBezTo>
                      <a:pt x="137" y="68"/>
                      <a:pt x="137" y="68"/>
                      <a:pt x="137" y="68"/>
                    </a:cubicBezTo>
                    <a:lnTo>
                      <a:pt x="136" y="71"/>
                    </a:lnTo>
                    <a:close/>
                    <a:moveTo>
                      <a:pt x="63" y="84"/>
                    </a:moveTo>
                    <a:cubicBezTo>
                      <a:pt x="63" y="84"/>
                      <a:pt x="59" y="81"/>
                      <a:pt x="57" y="81"/>
                    </a:cubicBezTo>
                    <a:cubicBezTo>
                      <a:pt x="55" y="81"/>
                      <a:pt x="53" y="78"/>
                      <a:pt x="53" y="80"/>
                    </a:cubicBezTo>
                    <a:cubicBezTo>
                      <a:pt x="53" y="82"/>
                      <a:pt x="49" y="84"/>
                      <a:pt x="49" y="85"/>
                    </a:cubicBezTo>
                    <a:cubicBezTo>
                      <a:pt x="49" y="87"/>
                      <a:pt x="46" y="91"/>
                      <a:pt x="46" y="91"/>
                    </a:cubicBezTo>
                    <a:cubicBezTo>
                      <a:pt x="48" y="92"/>
                      <a:pt x="48" y="92"/>
                      <a:pt x="48" y="92"/>
                    </a:cubicBezTo>
                    <a:cubicBezTo>
                      <a:pt x="48" y="92"/>
                      <a:pt x="51" y="94"/>
                      <a:pt x="51" y="92"/>
                    </a:cubicBezTo>
                    <a:cubicBezTo>
                      <a:pt x="52" y="91"/>
                      <a:pt x="56" y="92"/>
                      <a:pt x="56" y="92"/>
                    </a:cubicBezTo>
                    <a:cubicBezTo>
                      <a:pt x="56" y="92"/>
                      <a:pt x="56" y="90"/>
                      <a:pt x="56" y="90"/>
                    </a:cubicBezTo>
                    <a:cubicBezTo>
                      <a:pt x="58" y="89"/>
                      <a:pt x="60" y="89"/>
                      <a:pt x="61" y="87"/>
                    </a:cubicBezTo>
                    <a:cubicBezTo>
                      <a:pt x="62" y="86"/>
                      <a:pt x="62" y="85"/>
                      <a:pt x="63" y="84"/>
                    </a:cubicBez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15" name="Freeform 189">
                <a:extLst>
                  <a:ext uri="{FF2B5EF4-FFF2-40B4-BE49-F238E27FC236}">
                    <a16:creationId xmlns:a16="http://schemas.microsoft.com/office/drawing/2014/main" id="{06A6896D-B9C2-1EC8-B128-84F527304974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3512" y="1071"/>
                <a:ext cx="292" cy="210"/>
              </a:xfrm>
              <a:custGeom>
                <a:avLst/>
                <a:gdLst>
                  <a:gd name="T0" fmla="*/ 131 w 149"/>
                  <a:gd name="T1" fmla="*/ 71 h 107"/>
                  <a:gd name="T2" fmla="*/ 122 w 149"/>
                  <a:gd name="T3" fmla="*/ 75 h 107"/>
                  <a:gd name="T4" fmla="*/ 114 w 149"/>
                  <a:gd name="T5" fmla="*/ 80 h 107"/>
                  <a:gd name="T6" fmla="*/ 105 w 149"/>
                  <a:gd name="T7" fmla="*/ 82 h 107"/>
                  <a:gd name="T8" fmla="*/ 98 w 149"/>
                  <a:gd name="T9" fmla="*/ 82 h 107"/>
                  <a:gd name="T10" fmla="*/ 95 w 149"/>
                  <a:gd name="T11" fmla="*/ 87 h 107"/>
                  <a:gd name="T12" fmla="*/ 101 w 149"/>
                  <a:gd name="T13" fmla="*/ 90 h 107"/>
                  <a:gd name="T14" fmla="*/ 107 w 149"/>
                  <a:gd name="T15" fmla="*/ 94 h 107"/>
                  <a:gd name="T16" fmla="*/ 115 w 149"/>
                  <a:gd name="T17" fmla="*/ 94 h 107"/>
                  <a:gd name="T18" fmla="*/ 103 w 149"/>
                  <a:gd name="T19" fmla="*/ 102 h 107"/>
                  <a:gd name="T20" fmla="*/ 85 w 149"/>
                  <a:gd name="T21" fmla="*/ 95 h 107"/>
                  <a:gd name="T22" fmla="*/ 83 w 149"/>
                  <a:gd name="T23" fmla="*/ 92 h 107"/>
                  <a:gd name="T24" fmla="*/ 92 w 149"/>
                  <a:gd name="T25" fmla="*/ 88 h 107"/>
                  <a:gd name="T26" fmla="*/ 88 w 149"/>
                  <a:gd name="T27" fmla="*/ 84 h 107"/>
                  <a:gd name="T28" fmla="*/ 81 w 149"/>
                  <a:gd name="T29" fmla="*/ 87 h 107"/>
                  <a:gd name="T30" fmla="*/ 76 w 149"/>
                  <a:gd name="T31" fmla="*/ 83 h 107"/>
                  <a:gd name="T32" fmla="*/ 78 w 149"/>
                  <a:gd name="T33" fmla="*/ 81 h 107"/>
                  <a:gd name="T34" fmla="*/ 74 w 149"/>
                  <a:gd name="T35" fmla="*/ 79 h 107"/>
                  <a:gd name="T36" fmla="*/ 65 w 149"/>
                  <a:gd name="T37" fmla="*/ 80 h 107"/>
                  <a:gd name="T38" fmla="*/ 55 w 149"/>
                  <a:gd name="T39" fmla="*/ 71 h 107"/>
                  <a:gd name="T40" fmla="*/ 49 w 149"/>
                  <a:gd name="T41" fmla="*/ 56 h 107"/>
                  <a:gd name="T42" fmla="*/ 35 w 149"/>
                  <a:gd name="T43" fmla="*/ 50 h 107"/>
                  <a:gd name="T44" fmla="*/ 23 w 149"/>
                  <a:gd name="T45" fmla="*/ 58 h 107"/>
                  <a:gd name="T46" fmla="*/ 9 w 149"/>
                  <a:gd name="T47" fmla="*/ 58 h 107"/>
                  <a:gd name="T48" fmla="*/ 2 w 149"/>
                  <a:gd name="T49" fmla="*/ 50 h 107"/>
                  <a:gd name="T50" fmla="*/ 9 w 149"/>
                  <a:gd name="T51" fmla="*/ 39 h 107"/>
                  <a:gd name="T52" fmla="*/ 10 w 149"/>
                  <a:gd name="T53" fmla="*/ 22 h 107"/>
                  <a:gd name="T54" fmla="*/ 12 w 149"/>
                  <a:gd name="T55" fmla="*/ 7 h 107"/>
                  <a:gd name="T56" fmla="*/ 26 w 149"/>
                  <a:gd name="T57" fmla="*/ 5 h 107"/>
                  <a:gd name="T58" fmla="*/ 46 w 149"/>
                  <a:gd name="T59" fmla="*/ 7 h 107"/>
                  <a:gd name="T60" fmla="*/ 52 w 149"/>
                  <a:gd name="T61" fmla="*/ 8 h 107"/>
                  <a:gd name="T62" fmla="*/ 66 w 149"/>
                  <a:gd name="T63" fmla="*/ 5 h 107"/>
                  <a:gd name="T64" fmla="*/ 77 w 149"/>
                  <a:gd name="T65" fmla="*/ 2 h 107"/>
                  <a:gd name="T66" fmla="*/ 86 w 149"/>
                  <a:gd name="T67" fmla="*/ 8 h 107"/>
                  <a:gd name="T68" fmla="*/ 96 w 149"/>
                  <a:gd name="T69" fmla="*/ 16 h 107"/>
                  <a:gd name="T70" fmla="*/ 109 w 149"/>
                  <a:gd name="T71" fmla="*/ 22 h 107"/>
                  <a:gd name="T72" fmla="*/ 119 w 149"/>
                  <a:gd name="T73" fmla="*/ 25 h 107"/>
                  <a:gd name="T74" fmla="*/ 131 w 149"/>
                  <a:gd name="T75" fmla="*/ 31 h 107"/>
                  <a:gd name="T76" fmla="*/ 146 w 149"/>
                  <a:gd name="T77" fmla="*/ 43 h 107"/>
                  <a:gd name="T78" fmla="*/ 147 w 149"/>
                  <a:gd name="T79" fmla="*/ 57 h 107"/>
                  <a:gd name="T80" fmla="*/ 137 w 149"/>
                  <a:gd name="T81" fmla="*/ 68 h 107"/>
                  <a:gd name="T82" fmla="*/ 57 w 149"/>
                  <a:gd name="T83" fmla="*/ 81 h 107"/>
                  <a:gd name="T84" fmla="*/ 46 w 149"/>
                  <a:gd name="T85" fmla="*/ 91 h 107"/>
                  <a:gd name="T86" fmla="*/ 56 w 149"/>
                  <a:gd name="T87" fmla="*/ 92 h 107"/>
                  <a:gd name="T88" fmla="*/ 63 w 149"/>
                  <a:gd name="T89" fmla="*/ 84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49" h="107">
                    <a:moveTo>
                      <a:pt x="136" y="71"/>
                    </a:moveTo>
                    <a:cubicBezTo>
                      <a:pt x="134" y="71"/>
                      <a:pt x="133" y="71"/>
                      <a:pt x="132" y="71"/>
                    </a:cubicBezTo>
                    <a:cubicBezTo>
                      <a:pt x="132" y="71"/>
                      <a:pt x="131" y="71"/>
                      <a:pt x="131" y="71"/>
                    </a:cubicBezTo>
                    <a:cubicBezTo>
                      <a:pt x="130" y="72"/>
                      <a:pt x="129" y="73"/>
                      <a:pt x="128" y="74"/>
                    </a:cubicBezTo>
                    <a:cubicBezTo>
                      <a:pt x="127" y="74"/>
                      <a:pt x="127" y="73"/>
                      <a:pt x="126" y="74"/>
                    </a:cubicBezTo>
                    <a:cubicBezTo>
                      <a:pt x="125" y="74"/>
                      <a:pt x="123" y="74"/>
                      <a:pt x="122" y="75"/>
                    </a:cubicBezTo>
                    <a:cubicBezTo>
                      <a:pt x="121" y="75"/>
                      <a:pt x="121" y="77"/>
                      <a:pt x="121" y="77"/>
                    </a:cubicBezTo>
                    <a:cubicBezTo>
                      <a:pt x="119" y="78"/>
                      <a:pt x="118" y="77"/>
                      <a:pt x="116" y="78"/>
                    </a:cubicBezTo>
                    <a:cubicBezTo>
                      <a:pt x="116" y="78"/>
                      <a:pt x="114" y="80"/>
                      <a:pt x="114" y="80"/>
                    </a:cubicBezTo>
                    <a:cubicBezTo>
                      <a:pt x="111" y="80"/>
                      <a:pt x="112" y="78"/>
                      <a:pt x="111" y="78"/>
                    </a:cubicBezTo>
                    <a:cubicBezTo>
                      <a:pt x="111" y="79"/>
                      <a:pt x="111" y="79"/>
                      <a:pt x="111" y="79"/>
                    </a:cubicBezTo>
                    <a:cubicBezTo>
                      <a:pt x="109" y="80"/>
                      <a:pt x="107" y="81"/>
                      <a:pt x="105" y="82"/>
                    </a:cubicBezTo>
                    <a:cubicBezTo>
                      <a:pt x="105" y="84"/>
                      <a:pt x="105" y="84"/>
                      <a:pt x="105" y="84"/>
                    </a:cubicBezTo>
                    <a:cubicBezTo>
                      <a:pt x="103" y="84"/>
                      <a:pt x="100" y="84"/>
                      <a:pt x="98" y="84"/>
                    </a:cubicBezTo>
                    <a:cubicBezTo>
                      <a:pt x="98" y="82"/>
                      <a:pt x="98" y="82"/>
                      <a:pt x="98" y="82"/>
                    </a:cubicBezTo>
                    <a:cubicBezTo>
                      <a:pt x="97" y="82"/>
                      <a:pt x="95" y="82"/>
                      <a:pt x="93" y="82"/>
                    </a:cubicBezTo>
                    <a:cubicBezTo>
                      <a:pt x="94" y="83"/>
                      <a:pt x="93" y="84"/>
                      <a:pt x="93" y="85"/>
                    </a:cubicBezTo>
                    <a:cubicBezTo>
                      <a:pt x="93" y="85"/>
                      <a:pt x="95" y="86"/>
                      <a:pt x="95" y="87"/>
                    </a:cubicBezTo>
                    <a:cubicBezTo>
                      <a:pt x="96" y="87"/>
                      <a:pt x="97" y="87"/>
                      <a:pt x="97" y="87"/>
                    </a:cubicBezTo>
                    <a:cubicBezTo>
                      <a:pt x="98" y="87"/>
                      <a:pt x="98" y="89"/>
                      <a:pt x="98" y="89"/>
                    </a:cubicBezTo>
                    <a:cubicBezTo>
                      <a:pt x="99" y="90"/>
                      <a:pt x="101" y="89"/>
                      <a:pt x="101" y="90"/>
                    </a:cubicBezTo>
                    <a:cubicBezTo>
                      <a:pt x="102" y="91"/>
                      <a:pt x="99" y="92"/>
                      <a:pt x="102" y="94"/>
                    </a:cubicBezTo>
                    <a:cubicBezTo>
                      <a:pt x="102" y="95"/>
                      <a:pt x="102" y="95"/>
                      <a:pt x="102" y="95"/>
                    </a:cubicBezTo>
                    <a:cubicBezTo>
                      <a:pt x="104" y="95"/>
                      <a:pt x="105" y="94"/>
                      <a:pt x="107" y="94"/>
                    </a:cubicBezTo>
                    <a:cubicBezTo>
                      <a:pt x="107" y="94"/>
                      <a:pt x="110" y="95"/>
                      <a:pt x="111" y="95"/>
                    </a:cubicBezTo>
                    <a:cubicBezTo>
                      <a:pt x="112" y="95"/>
                      <a:pt x="113" y="94"/>
                      <a:pt x="114" y="94"/>
                    </a:cubicBezTo>
                    <a:cubicBezTo>
                      <a:pt x="114" y="94"/>
                      <a:pt x="116" y="94"/>
                      <a:pt x="115" y="94"/>
                    </a:cubicBezTo>
                    <a:cubicBezTo>
                      <a:pt x="115" y="94"/>
                      <a:pt x="116" y="97"/>
                      <a:pt x="115" y="98"/>
                    </a:cubicBezTo>
                    <a:cubicBezTo>
                      <a:pt x="113" y="100"/>
                      <a:pt x="108" y="99"/>
                      <a:pt x="107" y="99"/>
                    </a:cubicBezTo>
                    <a:cubicBezTo>
                      <a:pt x="106" y="99"/>
                      <a:pt x="104" y="101"/>
                      <a:pt x="103" y="102"/>
                    </a:cubicBezTo>
                    <a:cubicBezTo>
                      <a:pt x="98" y="104"/>
                      <a:pt x="93" y="105"/>
                      <a:pt x="89" y="107"/>
                    </a:cubicBezTo>
                    <a:cubicBezTo>
                      <a:pt x="91" y="103"/>
                      <a:pt x="90" y="102"/>
                      <a:pt x="89" y="97"/>
                    </a:cubicBezTo>
                    <a:cubicBezTo>
                      <a:pt x="88" y="96"/>
                      <a:pt x="86" y="95"/>
                      <a:pt x="85" y="95"/>
                    </a:cubicBezTo>
                    <a:cubicBezTo>
                      <a:pt x="81" y="96"/>
                      <a:pt x="81" y="96"/>
                      <a:pt x="81" y="96"/>
                    </a:cubicBezTo>
                    <a:cubicBezTo>
                      <a:pt x="81" y="94"/>
                      <a:pt x="81" y="94"/>
                      <a:pt x="81" y="94"/>
                    </a:cubicBezTo>
                    <a:cubicBezTo>
                      <a:pt x="82" y="93"/>
                      <a:pt x="83" y="93"/>
                      <a:pt x="83" y="92"/>
                    </a:cubicBezTo>
                    <a:cubicBezTo>
                      <a:pt x="89" y="89"/>
                      <a:pt x="89" y="89"/>
                      <a:pt x="89" y="89"/>
                    </a:cubicBezTo>
                    <a:cubicBezTo>
                      <a:pt x="91" y="89"/>
                      <a:pt x="91" y="90"/>
                      <a:pt x="93" y="90"/>
                    </a:cubicBezTo>
                    <a:cubicBezTo>
                      <a:pt x="92" y="88"/>
                      <a:pt x="93" y="88"/>
                      <a:pt x="92" y="88"/>
                    </a:cubicBezTo>
                    <a:cubicBezTo>
                      <a:pt x="91" y="85"/>
                      <a:pt x="91" y="85"/>
                      <a:pt x="91" y="85"/>
                    </a:cubicBezTo>
                    <a:cubicBezTo>
                      <a:pt x="90" y="85"/>
                      <a:pt x="90" y="86"/>
                      <a:pt x="89" y="86"/>
                    </a:cubicBezTo>
                    <a:cubicBezTo>
                      <a:pt x="88" y="84"/>
                      <a:pt x="88" y="84"/>
                      <a:pt x="88" y="84"/>
                    </a:cubicBezTo>
                    <a:cubicBezTo>
                      <a:pt x="87" y="84"/>
                      <a:pt x="85" y="84"/>
                      <a:pt x="83" y="84"/>
                    </a:cubicBezTo>
                    <a:cubicBezTo>
                      <a:pt x="82" y="85"/>
                      <a:pt x="83" y="87"/>
                      <a:pt x="82" y="87"/>
                    </a:cubicBezTo>
                    <a:cubicBezTo>
                      <a:pt x="81" y="87"/>
                      <a:pt x="81" y="87"/>
                      <a:pt x="81" y="87"/>
                    </a:cubicBezTo>
                    <a:cubicBezTo>
                      <a:pt x="80" y="87"/>
                      <a:pt x="79" y="85"/>
                      <a:pt x="79" y="84"/>
                    </a:cubicBezTo>
                    <a:cubicBezTo>
                      <a:pt x="78" y="84"/>
                      <a:pt x="77" y="85"/>
                      <a:pt x="76" y="84"/>
                    </a:cubicBezTo>
                    <a:cubicBezTo>
                      <a:pt x="76" y="83"/>
                      <a:pt x="76" y="83"/>
                      <a:pt x="76" y="83"/>
                    </a:cubicBezTo>
                    <a:cubicBezTo>
                      <a:pt x="75" y="83"/>
                      <a:pt x="74" y="83"/>
                      <a:pt x="73" y="82"/>
                    </a:cubicBezTo>
                    <a:cubicBezTo>
                      <a:pt x="73" y="81"/>
                      <a:pt x="73" y="81"/>
                      <a:pt x="73" y="81"/>
                    </a:cubicBezTo>
                    <a:cubicBezTo>
                      <a:pt x="75" y="81"/>
                      <a:pt x="77" y="81"/>
                      <a:pt x="78" y="81"/>
                    </a:cubicBezTo>
                    <a:cubicBezTo>
                      <a:pt x="78" y="81"/>
                      <a:pt x="79" y="79"/>
                      <a:pt x="76" y="80"/>
                    </a:cubicBezTo>
                    <a:cubicBezTo>
                      <a:pt x="76" y="79"/>
                      <a:pt x="75" y="77"/>
                      <a:pt x="75" y="77"/>
                    </a:cubicBezTo>
                    <a:cubicBezTo>
                      <a:pt x="74" y="77"/>
                      <a:pt x="74" y="78"/>
                      <a:pt x="74" y="79"/>
                    </a:cubicBezTo>
                    <a:cubicBezTo>
                      <a:pt x="72" y="79"/>
                      <a:pt x="69" y="79"/>
                      <a:pt x="67" y="79"/>
                    </a:cubicBezTo>
                    <a:cubicBezTo>
                      <a:pt x="66" y="80"/>
                      <a:pt x="66" y="80"/>
                      <a:pt x="66" y="80"/>
                    </a:cubicBezTo>
                    <a:cubicBezTo>
                      <a:pt x="65" y="80"/>
                      <a:pt x="65" y="80"/>
                      <a:pt x="65" y="80"/>
                    </a:cubicBezTo>
                    <a:cubicBezTo>
                      <a:pt x="64" y="81"/>
                      <a:pt x="64" y="82"/>
                      <a:pt x="63" y="84"/>
                    </a:cubicBezTo>
                    <a:cubicBezTo>
                      <a:pt x="58" y="77"/>
                      <a:pt x="58" y="77"/>
                      <a:pt x="58" y="77"/>
                    </a:cubicBezTo>
                    <a:cubicBezTo>
                      <a:pt x="58" y="77"/>
                      <a:pt x="54" y="75"/>
                      <a:pt x="55" y="71"/>
                    </a:cubicBezTo>
                    <a:cubicBezTo>
                      <a:pt x="55" y="69"/>
                      <a:pt x="55" y="69"/>
                      <a:pt x="54" y="66"/>
                    </a:cubicBezTo>
                    <a:cubicBezTo>
                      <a:pt x="52" y="64"/>
                      <a:pt x="51" y="65"/>
                      <a:pt x="52" y="62"/>
                    </a:cubicBezTo>
                    <a:cubicBezTo>
                      <a:pt x="52" y="59"/>
                      <a:pt x="50" y="57"/>
                      <a:pt x="49" y="56"/>
                    </a:cubicBezTo>
                    <a:cubicBezTo>
                      <a:pt x="47" y="55"/>
                      <a:pt x="46" y="54"/>
                      <a:pt x="45" y="53"/>
                    </a:cubicBezTo>
                    <a:cubicBezTo>
                      <a:pt x="43" y="52"/>
                      <a:pt x="42" y="51"/>
                      <a:pt x="40" y="50"/>
                    </a:cubicBezTo>
                    <a:cubicBezTo>
                      <a:pt x="39" y="50"/>
                      <a:pt x="36" y="49"/>
                      <a:pt x="35" y="50"/>
                    </a:cubicBezTo>
                    <a:cubicBezTo>
                      <a:pt x="34" y="51"/>
                      <a:pt x="30" y="50"/>
                      <a:pt x="30" y="53"/>
                    </a:cubicBezTo>
                    <a:cubicBezTo>
                      <a:pt x="30" y="53"/>
                      <a:pt x="27" y="54"/>
                      <a:pt x="27" y="56"/>
                    </a:cubicBezTo>
                    <a:cubicBezTo>
                      <a:pt x="26" y="58"/>
                      <a:pt x="25" y="58"/>
                      <a:pt x="23" y="58"/>
                    </a:cubicBezTo>
                    <a:cubicBezTo>
                      <a:pt x="21" y="58"/>
                      <a:pt x="21" y="60"/>
                      <a:pt x="18" y="61"/>
                    </a:cubicBezTo>
                    <a:cubicBezTo>
                      <a:pt x="16" y="62"/>
                      <a:pt x="16" y="62"/>
                      <a:pt x="15" y="60"/>
                    </a:cubicBezTo>
                    <a:cubicBezTo>
                      <a:pt x="13" y="58"/>
                      <a:pt x="12" y="58"/>
                      <a:pt x="9" y="58"/>
                    </a:cubicBezTo>
                    <a:cubicBezTo>
                      <a:pt x="6" y="58"/>
                      <a:pt x="5" y="58"/>
                      <a:pt x="4" y="56"/>
                    </a:cubicBezTo>
                    <a:cubicBezTo>
                      <a:pt x="3" y="54"/>
                      <a:pt x="0" y="55"/>
                      <a:pt x="0" y="55"/>
                    </a:cubicBezTo>
                    <a:cubicBezTo>
                      <a:pt x="2" y="50"/>
                      <a:pt x="2" y="50"/>
                      <a:pt x="2" y="50"/>
                    </a:cubicBezTo>
                    <a:cubicBezTo>
                      <a:pt x="5" y="49"/>
                      <a:pt x="5" y="49"/>
                      <a:pt x="5" y="49"/>
                    </a:cubicBezTo>
                    <a:cubicBezTo>
                      <a:pt x="5" y="49"/>
                      <a:pt x="10" y="47"/>
                      <a:pt x="10" y="45"/>
                    </a:cubicBezTo>
                    <a:cubicBezTo>
                      <a:pt x="9" y="43"/>
                      <a:pt x="7" y="41"/>
                      <a:pt x="9" y="39"/>
                    </a:cubicBezTo>
                    <a:cubicBezTo>
                      <a:pt x="10" y="37"/>
                      <a:pt x="10" y="36"/>
                      <a:pt x="11" y="34"/>
                    </a:cubicBezTo>
                    <a:cubicBezTo>
                      <a:pt x="12" y="32"/>
                      <a:pt x="13" y="29"/>
                      <a:pt x="13" y="29"/>
                    </a:cubicBezTo>
                    <a:cubicBezTo>
                      <a:pt x="13" y="29"/>
                      <a:pt x="9" y="24"/>
                      <a:pt x="10" y="22"/>
                    </a:cubicBezTo>
                    <a:cubicBezTo>
                      <a:pt x="11" y="20"/>
                      <a:pt x="12" y="19"/>
                      <a:pt x="12" y="16"/>
                    </a:cubicBezTo>
                    <a:cubicBezTo>
                      <a:pt x="11" y="13"/>
                      <a:pt x="13" y="14"/>
                      <a:pt x="12" y="13"/>
                    </a:cubicBezTo>
                    <a:cubicBezTo>
                      <a:pt x="11" y="11"/>
                      <a:pt x="9" y="8"/>
                      <a:pt x="12" y="7"/>
                    </a:cubicBezTo>
                    <a:cubicBezTo>
                      <a:pt x="12" y="7"/>
                      <a:pt x="15" y="4"/>
                      <a:pt x="16" y="8"/>
                    </a:cubicBezTo>
                    <a:cubicBezTo>
                      <a:pt x="17" y="11"/>
                      <a:pt x="20" y="6"/>
                      <a:pt x="20" y="6"/>
                    </a:cubicBezTo>
                    <a:cubicBezTo>
                      <a:pt x="20" y="6"/>
                      <a:pt x="24" y="5"/>
                      <a:pt x="26" y="5"/>
                    </a:cubicBezTo>
                    <a:cubicBezTo>
                      <a:pt x="29" y="6"/>
                      <a:pt x="33" y="6"/>
                      <a:pt x="35" y="7"/>
                    </a:cubicBezTo>
                    <a:cubicBezTo>
                      <a:pt x="38" y="8"/>
                      <a:pt x="40" y="7"/>
                      <a:pt x="43" y="7"/>
                    </a:cubicBezTo>
                    <a:cubicBezTo>
                      <a:pt x="45" y="7"/>
                      <a:pt x="46" y="7"/>
                      <a:pt x="46" y="7"/>
                    </a:cubicBezTo>
                    <a:cubicBezTo>
                      <a:pt x="47" y="9"/>
                      <a:pt x="47" y="9"/>
                      <a:pt x="47" y="9"/>
                    </a:cubicBezTo>
                    <a:cubicBezTo>
                      <a:pt x="47" y="9"/>
                      <a:pt x="48" y="7"/>
                      <a:pt x="48" y="6"/>
                    </a:cubicBezTo>
                    <a:cubicBezTo>
                      <a:pt x="49" y="6"/>
                      <a:pt x="50" y="9"/>
                      <a:pt x="52" y="8"/>
                    </a:cubicBezTo>
                    <a:cubicBezTo>
                      <a:pt x="54" y="6"/>
                      <a:pt x="54" y="8"/>
                      <a:pt x="56" y="8"/>
                    </a:cubicBezTo>
                    <a:cubicBezTo>
                      <a:pt x="58" y="7"/>
                      <a:pt x="61" y="8"/>
                      <a:pt x="63" y="8"/>
                    </a:cubicBezTo>
                    <a:cubicBezTo>
                      <a:pt x="66" y="9"/>
                      <a:pt x="65" y="8"/>
                      <a:pt x="66" y="5"/>
                    </a:cubicBezTo>
                    <a:cubicBezTo>
                      <a:pt x="66" y="2"/>
                      <a:pt x="66" y="2"/>
                      <a:pt x="68" y="2"/>
                    </a:cubicBezTo>
                    <a:cubicBezTo>
                      <a:pt x="70" y="2"/>
                      <a:pt x="71" y="2"/>
                      <a:pt x="71" y="2"/>
                    </a:cubicBezTo>
                    <a:cubicBezTo>
                      <a:pt x="71" y="2"/>
                      <a:pt x="74" y="7"/>
                      <a:pt x="77" y="2"/>
                    </a:cubicBezTo>
                    <a:cubicBezTo>
                      <a:pt x="78" y="0"/>
                      <a:pt x="78" y="2"/>
                      <a:pt x="80" y="3"/>
                    </a:cubicBezTo>
                    <a:cubicBezTo>
                      <a:pt x="83" y="4"/>
                      <a:pt x="85" y="2"/>
                      <a:pt x="85" y="4"/>
                    </a:cubicBezTo>
                    <a:cubicBezTo>
                      <a:pt x="85" y="6"/>
                      <a:pt x="86" y="8"/>
                      <a:pt x="86" y="8"/>
                    </a:cubicBezTo>
                    <a:cubicBezTo>
                      <a:pt x="86" y="8"/>
                      <a:pt x="86" y="12"/>
                      <a:pt x="88" y="12"/>
                    </a:cubicBezTo>
                    <a:cubicBezTo>
                      <a:pt x="89" y="12"/>
                      <a:pt x="88" y="16"/>
                      <a:pt x="90" y="16"/>
                    </a:cubicBezTo>
                    <a:cubicBezTo>
                      <a:pt x="92" y="16"/>
                      <a:pt x="95" y="15"/>
                      <a:pt x="96" y="16"/>
                    </a:cubicBezTo>
                    <a:cubicBezTo>
                      <a:pt x="99" y="18"/>
                      <a:pt x="100" y="18"/>
                      <a:pt x="102" y="17"/>
                    </a:cubicBezTo>
                    <a:cubicBezTo>
                      <a:pt x="104" y="17"/>
                      <a:pt x="104" y="20"/>
                      <a:pt x="105" y="21"/>
                    </a:cubicBezTo>
                    <a:cubicBezTo>
                      <a:pt x="108" y="22"/>
                      <a:pt x="107" y="22"/>
                      <a:pt x="109" y="22"/>
                    </a:cubicBezTo>
                    <a:cubicBezTo>
                      <a:pt x="111" y="23"/>
                      <a:pt x="111" y="28"/>
                      <a:pt x="111" y="28"/>
                    </a:cubicBezTo>
                    <a:cubicBezTo>
                      <a:pt x="111" y="28"/>
                      <a:pt x="114" y="27"/>
                      <a:pt x="116" y="27"/>
                    </a:cubicBezTo>
                    <a:cubicBezTo>
                      <a:pt x="118" y="26"/>
                      <a:pt x="119" y="25"/>
                      <a:pt x="119" y="25"/>
                    </a:cubicBezTo>
                    <a:cubicBezTo>
                      <a:pt x="119" y="25"/>
                      <a:pt x="123" y="25"/>
                      <a:pt x="124" y="26"/>
                    </a:cubicBezTo>
                    <a:cubicBezTo>
                      <a:pt x="125" y="28"/>
                      <a:pt x="123" y="28"/>
                      <a:pt x="126" y="28"/>
                    </a:cubicBezTo>
                    <a:cubicBezTo>
                      <a:pt x="129" y="28"/>
                      <a:pt x="128" y="30"/>
                      <a:pt x="131" y="31"/>
                    </a:cubicBezTo>
                    <a:cubicBezTo>
                      <a:pt x="133" y="31"/>
                      <a:pt x="140" y="34"/>
                      <a:pt x="142" y="36"/>
                    </a:cubicBezTo>
                    <a:cubicBezTo>
                      <a:pt x="145" y="38"/>
                      <a:pt x="141" y="39"/>
                      <a:pt x="143" y="40"/>
                    </a:cubicBezTo>
                    <a:cubicBezTo>
                      <a:pt x="144" y="42"/>
                      <a:pt x="147" y="41"/>
                      <a:pt x="146" y="43"/>
                    </a:cubicBezTo>
                    <a:cubicBezTo>
                      <a:pt x="145" y="45"/>
                      <a:pt x="143" y="46"/>
                      <a:pt x="145" y="46"/>
                    </a:cubicBezTo>
                    <a:cubicBezTo>
                      <a:pt x="149" y="47"/>
                      <a:pt x="145" y="51"/>
                      <a:pt x="146" y="53"/>
                    </a:cubicBezTo>
                    <a:cubicBezTo>
                      <a:pt x="147" y="54"/>
                      <a:pt x="147" y="55"/>
                      <a:pt x="147" y="57"/>
                    </a:cubicBezTo>
                    <a:cubicBezTo>
                      <a:pt x="147" y="59"/>
                      <a:pt x="146" y="61"/>
                      <a:pt x="146" y="63"/>
                    </a:cubicBezTo>
                    <a:cubicBezTo>
                      <a:pt x="145" y="65"/>
                      <a:pt x="141" y="66"/>
                      <a:pt x="139" y="66"/>
                    </a:cubicBezTo>
                    <a:cubicBezTo>
                      <a:pt x="137" y="68"/>
                      <a:pt x="137" y="68"/>
                      <a:pt x="137" y="68"/>
                    </a:cubicBezTo>
                    <a:lnTo>
                      <a:pt x="136" y="71"/>
                    </a:lnTo>
                    <a:close/>
                    <a:moveTo>
                      <a:pt x="63" y="84"/>
                    </a:moveTo>
                    <a:cubicBezTo>
                      <a:pt x="63" y="84"/>
                      <a:pt x="59" y="81"/>
                      <a:pt x="57" y="81"/>
                    </a:cubicBezTo>
                    <a:cubicBezTo>
                      <a:pt x="55" y="81"/>
                      <a:pt x="53" y="78"/>
                      <a:pt x="53" y="80"/>
                    </a:cubicBezTo>
                    <a:cubicBezTo>
                      <a:pt x="53" y="82"/>
                      <a:pt x="49" y="84"/>
                      <a:pt x="49" y="85"/>
                    </a:cubicBezTo>
                    <a:cubicBezTo>
                      <a:pt x="49" y="87"/>
                      <a:pt x="46" y="91"/>
                      <a:pt x="46" y="91"/>
                    </a:cubicBezTo>
                    <a:cubicBezTo>
                      <a:pt x="48" y="92"/>
                      <a:pt x="48" y="92"/>
                      <a:pt x="48" y="92"/>
                    </a:cubicBezTo>
                    <a:cubicBezTo>
                      <a:pt x="48" y="92"/>
                      <a:pt x="51" y="94"/>
                      <a:pt x="51" y="92"/>
                    </a:cubicBezTo>
                    <a:cubicBezTo>
                      <a:pt x="52" y="91"/>
                      <a:pt x="56" y="92"/>
                      <a:pt x="56" y="92"/>
                    </a:cubicBezTo>
                    <a:cubicBezTo>
                      <a:pt x="56" y="92"/>
                      <a:pt x="56" y="90"/>
                      <a:pt x="56" y="90"/>
                    </a:cubicBezTo>
                    <a:cubicBezTo>
                      <a:pt x="58" y="89"/>
                      <a:pt x="60" y="89"/>
                      <a:pt x="61" y="87"/>
                    </a:cubicBezTo>
                    <a:cubicBezTo>
                      <a:pt x="62" y="86"/>
                      <a:pt x="62" y="85"/>
                      <a:pt x="63" y="84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16" name="Freeform 190">
                <a:extLst>
                  <a:ext uri="{FF2B5EF4-FFF2-40B4-BE49-F238E27FC236}">
                    <a16:creationId xmlns:a16="http://schemas.microsoft.com/office/drawing/2014/main" id="{871ACCF6-5747-058A-2F4B-C0DDB3F0EA2E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3602" y="2162"/>
                <a:ext cx="102" cy="138"/>
              </a:xfrm>
              <a:custGeom>
                <a:avLst/>
                <a:gdLst>
                  <a:gd name="T0" fmla="*/ 47 w 52"/>
                  <a:gd name="T1" fmla="*/ 51 h 70"/>
                  <a:gd name="T2" fmla="*/ 47 w 52"/>
                  <a:gd name="T3" fmla="*/ 48 h 70"/>
                  <a:gd name="T4" fmla="*/ 46 w 52"/>
                  <a:gd name="T5" fmla="*/ 40 h 70"/>
                  <a:gd name="T6" fmla="*/ 47 w 52"/>
                  <a:gd name="T7" fmla="*/ 33 h 70"/>
                  <a:gd name="T8" fmla="*/ 50 w 52"/>
                  <a:gd name="T9" fmla="*/ 29 h 70"/>
                  <a:gd name="T10" fmla="*/ 52 w 52"/>
                  <a:gd name="T11" fmla="*/ 24 h 70"/>
                  <a:gd name="T12" fmla="*/ 50 w 52"/>
                  <a:gd name="T13" fmla="*/ 19 h 70"/>
                  <a:gd name="T14" fmla="*/ 48 w 52"/>
                  <a:gd name="T15" fmla="*/ 13 h 70"/>
                  <a:gd name="T16" fmla="*/ 49 w 52"/>
                  <a:gd name="T17" fmla="*/ 7 h 70"/>
                  <a:gd name="T18" fmla="*/ 47 w 52"/>
                  <a:gd name="T19" fmla="*/ 5 h 70"/>
                  <a:gd name="T20" fmla="*/ 45 w 52"/>
                  <a:gd name="T21" fmla="*/ 3 h 70"/>
                  <a:gd name="T22" fmla="*/ 45 w 52"/>
                  <a:gd name="T23" fmla="*/ 0 h 70"/>
                  <a:gd name="T24" fmla="*/ 41 w 52"/>
                  <a:gd name="T25" fmla="*/ 3 h 70"/>
                  <a:gd name="T26" fmla="*/ 35 w 52"/>
                  <a:gd name="T27" fmla="*/ 1 h 70"/>
                  <a:gd name="T28" fmla="*/ 32 w 52"/>
                  <a:gd name="T29" fmla="*/ 2 h 70"/>
                  <a:gd name="T30" fmla="*/ 25 w 52"/>
                  <a:gd name="T31" fmla="*/ 6 h 70"/>
                  <a:gd name="T32" fmla="*/ 26 w 52"/>
                  <a:gd name="T33" fmla="*/ 10 h 70"/>
                  <a:gd name="T34" fmla="*/ 23 w 52"/>
                  <a:gd name="T35" fmla="*/ 16 h 70"/>
                  <a:gd name="T36" fmla="*/ 21 w 52"/>
                  <a:gd name="T37" fmla="*/ 20 h 70"/>
                  <a:gd name="T38" fmla="*/ 21 w 52"/>
                  <a:gd name="T39" fmla="*/ 25 h 70"/>
                  <a:gd name="T40" fmla="*/ 23 w 52"/>
                  <a:gd name="T41" fmla="*/ 28 h 70"/>
                  <a:gd name="T42" fmla="*/ 23 w 52"/>
                  <a:gd name="T43" fmla="*/ 30 h 70"/>
                  <a:gd name="T44" fmla="*/ 19 w 52"/>
                  <a:gd name="T45" fmla="*/ 36 h 70"/>
                  <a:gd name="T46" fmla="*/ 19 w 52"/>
                  <a:gd name="T47" fmla="*/ 36 h 70"/>
                  <a:gd name="T48" fmla="*/ 18 w 52"/>
                  <a:gd name="T49" fmla="*/ 37 h 70"/>
                  <a:gd name="T50" fmla="*/ 16 w 52"/>
                  <a:gd name="T51" fmla="*/ 36 h 70"/>
                  <a:gd name="T52" fmla="*/ 14 w 52"/>
                  <a:gd name="T53" fmla="*/ 38 h 70"/>
                  <a:gd name="T54" fmla="*/ 11 w 52"/>
                  <a:gd name="T55" fmla="*/ 40 h 70"/>
                  <a:gd name="T56" fmla="*/ 8 w 52"/>
                  <a:gd name="T57" fmla="*/ 45 h 70"/>
                  <a:gd name="T58" fmla="*/ 7 w 52"/>
                  <a:gd name="T59" fmla="*/ 52 h 70"/>
                  <a:gd name="T60" fmla="*/ 9 w 52"/>
                  <a:gd name="T61" fmla="*/ 51 h 70"/>
                  <a:gd name="T62" fmla="*/ 6 w 52"/>
                  <a:gd name="T63" fmla="*/ 57 h 70"/>
                  <a:gd name="T64" fmla="*/ 4 w 52"/>
                  <a:gd name="T65" fmla="*/ 58 h 70"/>
                  <a:gd name="T66" fmla="*/ 4 w 52"/>
                  <a:gd name="T67" fmla="*/ 59 h 70"/>
                  <a:gd name="T68" fmla="*/ 4 w 52"/>
                  <a:gd name="T69" fmla="*/ 65 h 70"/>
                  <a:gd name="T70" fmla="*/ 4 w 52"/>
                  <a:gd name="T71" fmla="*/ 66 h 70"/>
                  <a:gd name="T72" fmla="*/ 9 w 52"/>
                  <a:gd name="T73" fmla="*/ 69 h 70"/>
                  <a:gd name="T74" fmla="*/ 13 w 52"/>
                  <a:gd name="T75" fmla="*/ 69 h 70"/>
                  <a:gd name="T76" fmla="*/ 18 w 52"/>
                  <a:gd name="T77" fmla="*/ 66 h 70"/>
                  <a:gd name="T78" fmla="*/ 29 w 52"/>
                  <a:gd name="T79" fmla="*/ 66 h 70"/>
                  <a:gd name="T80" fmla="*/ 29 w 52"/>
                  <a:gd name="T81" fmla="*/ 64 h 70"/>
                  <a:gd name="T82" fmla="*/ 25 w 52"/>
                  <a:gd name="T83" fmla="*/ 61 h 70"/>
                  <a:gd name="T84" fmla="*/ 28 w 52"/>
                  <a:gd name="T85" fmla="*/ 57 h 70"/>
                  <a:gd name="T86" fmla="*/ 28 w 52"/>
                  <a:gd name="T87" fmla="*/ 51 h 70"/>
                  <a:gd name="T88" fmla="*/ 28 w 52"/>
                  <a:gd name="T89" fmla="*/ 50 h 70"/>
                  <a:gd name="T90" fmla="*/ 41 w 52"/>
                  <a:gd name="T91" fmla="*/ 48 h 70"/>
                  <a:gd name="T92" fmla="*/ 42 w 52"/>
                  <a:gd name="T93" fmla="*/ 45 h 70"/>
                  <a:gd name="T94" fmla="*/ 43 w 52"/>
                  <a:gd name="T95" fmla="*/ 45 h 70"/>
                  <a:gd name="T96" fmla="*/ 44 w 52"/>
                  <a:gd name="T97" fmla="*/ 47 h 70"/>
                  <a:gd name="T98" fmla="*/ 46 w 52"/>
                  <a:gd name="T99" fmla="*/ 47 h 70"/>
                  <a:gd name="T100" fmla="*/ 45 w 52"/>
                  <a:gd name="T101" fmla="*/ 51 h 70"/>
                  <a:gd name="T102" fmla="*/ 47 w 52"/>
                  <a:gd name="T103" fmla="*/ 51 h 70"/>
                  <a:gd name="T104" fmla="*/ 21 w 52"/>
                  <a:gd name="T105" fmla="*/ 30 h 70"/>
                  <a:gd name="T106" fmla="*/ 19 w 52"/>
                  <a:gd name="T107" fmla="*/ 32 h 70"/>
                  <a:gd name="T108" fmla="*/ 20 w 52"/>
                  <a:gd name="T109" fmla="*/ 32 h 70"/>
                  <a:gd name="T110" fmla="*/ 21 w 52"/>
                  <a:gd name="T111" fmla="*/ 30 h 70"/>
                  <a:gd name="T112" fmla="*/ 32 w 52"/>
                  <a:gd name="T113" fmla="*/ 31 h 70"/>
                  <a:gd name="T114" fmla="*/ 34 w 52"/>
                  <a:gd name="T115" fmla="*/ 31 h 70"/>
                  <a:gd name="T116" fmla="*/ 35 w 52"/>
                  <a:gd name="T117" fmla="*/ 34 h 70"/>
                  <a:gd name="T118" fmla="*/ 35 w 52"/>
                  <a:gd name="T119" fmla="*/ 34 h 70"/>
                  <a:gd name="T120" fmla="*/ 30 w 52"/>
                  <a:gd name="T121" fmla="*/ 34 h 70"/>
                  <a:gd name="T122" fmla="*/ 31 w 52"/>
                  <a:gd name="T123" fmla="*/ 32 h 70"/>
                  <a:gd name="T124" fmla="*/ 32 w 52"/>
                  <a:gd name="T125" fmla="*/ 31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52" h="70">
                    <a:moveTo>
                      <a:pt x="47" y="51"/>
                    </a:moveTo>
                    <a:cubicBezTo>
                      <a:pt x="47" y="51"/>
                      <a:pt x="46" y="49"/>
                      <a:pt x="47" y="48"/>
                    </a:cubicBezTo>
                    <a:cubicBezTo>
                      <a:pt x="48" y="47"/>
                      <a:pt x="44" y="42"/>
                      <a:pt x="46" y="40"/>
                    </a:cubicBezTo>
                    <a:cubicBezTo>
                      <a:pt x="48" y="38"/>
                      <a:pt x="47" y="37"/>
                      <a:pt x="47" y="33"/>
                    </a:cubicBezTo>
                    <a:cubicBezTo>
                      <a:pt x="48" y="29"/>
                      <a:pt x="50" y="31"/>
                      <a:pt x="50" y="29"/>
                    </a:cubicBezTo>
                    <a:cubicBezTo>
                      <a:pt x="51" y="28"/>
                      <a:pt x="51" y="26"/>
                      <a:pt x="52" y="24"/>
                    </a:cubicBezTo>
                    <a:cubicBezTo>
                      <a:pt x="52" y="22"/>
                      <a:pt x="52" y="21"/>
                      <a:pt x="50" y="19"/>
                    </a:cubicBezTo>
                    <a:cubicBezTo>
                      <a:pt x="47" y="17"/>
                      <a:pt x="48" y="16"/>
                      <a:pt x="48" y="13"/>
                    </a:cubicBezTo>
                    <a:cubicBezTo>
                      <a:pt x="49" y="9"/>
                      <a:pt x="51" y="9"/>
                      <a:pt x="49" y="7"/>
                    </a:cubicBezTo>
                    <a:cubicBezTo>
                      <a:pt x="47" y="5"/>
                      <a:pt x="50" y="7"/>
                      <a:pt x="47" y="5"/>
                    </a:cubicBezTo>
                    <a:cubicBezTo>
                      <a:pt x="46" y="4"/>
                      <a:pt x="45" y="3"/>
                      <a:pt x="45" y="3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41" y="3"/>
                      <a:pt x="41" y="3"/>
                      <a:pt x="41" y="3"/>
                    </a:cubicBezTo>
                    <a:cubicBezTo>
                      <a:pt x="41" y="3"/>
                      <a:pt x="37" y="0"/>
                      <a:pt x="35" y="1"/>
                    </a:cubicBezTo>
                    <a:cubicBezTo>
                      <a:pt x="33" y="2"/>
                      <a:pt x="34" y="3"/>
                      <a:pt x="32" y="2"/>
                    </a:cubicBezTo>
                    <a:cubicBezTo>
                      <a:pt x="29" y="2"/>
                      <a:pt x="26" y="5"/>
                      <a:pt x="25" y="6"/>
                    </a:cubicBezTo>
                    <a:cubicBezTo>
                      <a:pt x="25" y="7"/>
                      <a:pt x="26" y="8"/>
                      <a:pt x="26" y="10"/>
                    </a:cubicBezTo>
                    <a:cubicBezTo>
                      <a:pt x="25" y="12"/>
                      <a:pt x="20" y="16"/>
                      <a:pt x="23" y="16"/>
                    </a:cubicBezTo>
                    <a:cubicBezTo>
                      <a:pt x="25" y="16"/>
                      <a:pt x="22" y="18"/>
                      <a:pt x="21" y="20"/>
                    </a:cubicBezTo>
                    <a:cubicBezTo>
                      <a:pt x="21" y="21"/>
                      <a:pt x="20" y="25"/>
                      <a:pt x="21" y="25"/>
                    </a:cubicBezTo>
                    <a:cubicBezTo>
                      <a:pt x="22" y="25"/>
                      <a:pt x="23" y="26"/>
                      <a:pt x="23" y="28"/>
                    </a:cubicBezTo>
                    <a:cubicBezTo>
                      <a:pt x="24" y="27"/>
                      <a:pt x="23" y="29"/>
                      <a:pt x="23" y="30"/>
                    </a:cubicBezTo>
                    <a:cubicBezTo>
                      <a:pt x="23" y="32"/>
                      <a:pt x="20" y="35"/>
                      <a:pt x="19" y="36"/>
                    </a:cubicBezTo>
                    <a:cubicBezTo>
                      <a:pt x="19" y="36"/>
                      <a:pt x="19" y="36"/>
                      <a:pt x="19" y="36"/>
                    </a:cubicBezTo>
                    <a:cubicBezTo>
                      <a:pt x="18" y="37"/>
                      <a:pt x="18" y="37"/>
                      <a:pt x="18" y="37"/>
                    </a:cubicBezTo>
                    <a:cubicBezTo>
                      <a:pt x="17" y="36"/>
                      <a:pt x="16" y="36"/>
                      <a:pt x="16" y="36"/>
                    </a:cubicBezTo>
                    <a:cubicBezTo>
                      <a:pt x="15" y="37"/>
                      <a:pt x="14" y="38"/>
                      <a:pt x="14" y="38"/>
                    </a:cubicBezTo>
                    <a:cubicBezTo>
                      <a:pt x="11" y="40"/>
                      <a:pt x="11" y="40"/>
                      <a:pt x="11" y="40"/>
                    </a:cubicBezTo>
                    <a:cubicBezTo>
                      <a:pt x="11" y="40"/>
                      <a:pt x="8" y="43"/>
                      <a:pt x="8" y="45"/>
                    </a:cubicBezTo>
                    <a:cubicBezTo>
                      <a:pt x="8" y="46"/>
                      <a:pt x="7" y="49"/>
                      <a:pt x="7" y="52"/>
                    </a:cubicBezTo>
                    <a:cubicBezTo>
                      <a:pt x="7" y="52"/>
                      <a:pt x="8" y="51"/>
                      <a:pt x="9" y="51"/>
                    </a:cubicBezTo>
                    <a:cubicBezTo>
                      <a:pt x="8" y="54"/>
                      <a:pt x="8" y="56"/>
                      <a:pt x="6" y="57"/>
                    </a:cubicBezTo>
                    <a:cubicBezTo>
                      <a:pt x="6" y="58"/>
                      <a:pt x="5" y="58"/>
                      <a:pt x="4" y="58"/>
                    </a:cubicBezTo>
                    <a:cubicBezTo>
                      <a:pt x="4" y="59"/>
                      <a:pt x="4" y="59"/>
                      <a:pt x="4" y="59"/>
                    </a:cubicBezTo>
                    <a:cubicBezTo>
                      <a:pt x="0" y="63"/>
                      <a:pt x="4" y="65"/>
                      <a:pt x="4" y="65"/>
                    </a:cubicBezTo>
                    <a:cubicBezTo>
                      <a:pt x="4" y="66"/>
                      <a:pt x="4" y="66"/>
                      <a:pt x="4" y="66"/>
                    </a:cubicBezTo>
                    <a:cubicBezTo>
                      <a:pt x="4" y="66"/>
                      <a:pt x="7" y="67"/>
                      <a:pt x="9" y="69"/>
                    </a:cubicBezTo>
                    <a:cubicBezTo>
                      <a:pt x="10" y="70"/>
                      <a:pt x="12" y="70"/>
                      <a:pt x="13" y="69"/>
                    </a:cubicBezTo>
                    <a:cubicBezTo>
                      <a:pt x="15" y="67"/>
                      <a:pt x="18" y="66"/>
                      <a:pt x="18" y="66"/>
                    </a:cubicBezTo>
                    <a:cubicBezTo>
                      <a:pt x="29" y="66"/>
                      <a:pt x="29" y="66"/>
                      <a:pt x="29" y="66"/>
                    </a:cubicBezTo>
                    <a:cubicBezTo>
                      <a:pt x="30" y="67"/>
                      <a:pt x="29" y="64"/>
                      <a:pt x="29" y="64"/>
                    </a:cubicBezTo>
                    <a:cubicBezTo>
                      <a:pt x="28" y="63"/>
                      <a:pt x="26" y="62"/>
                      <a:pt x="25" y="61"/>
                    </a:cubicBezTo>
                    <a:cubicBezTo>
                      <a:pt x="26" y="60"/>
                      <a:pt x="28" y="58"/>
                      <a:pt x="28" y="57"/>
                    </a:cubicBezTo>
                    <a:cubicBezTo>
                      <a:pt x="28" y="57"/>
                      <a:pt x="26" y="50"/>
                      <a:pt x="28" y="51"/>
                    </a:cubicBezTo>
                    <a:cubicBezTo>
                      <a:pt x="28" y="51"/>
                      <a:pt x="28" y="50"/>
                      <a:pt x="28" y="50"/>
                    </a:cubicBezTo>
                    <a:cubicBezTo>
                      <a:pt x="30" y="46"/>
                      <a:pt x="37" y="47"/>
                      <a:pt x="41" y="48"/>
                    </a:cubicBezTo>
                    <a:cubicBezTo>
                      <a:pt x="41" y="47"/>
                      <a:pt x="41" y="46"/>
                      <a:pt x="42" y="45"/>
                    </a:cubicBezTo>
                    <a:cubicBezTo>
                      <a:pt x="43" y="45"/>
                      <a:pt x="43" y="45"/>
                      <a:pt x="43" y="45"/>
                    </a:cubicBezTo>
                    <a:cubicBezTo>
                      <a:pt x="44" y="46"/>
                      <a:pt x="43" y="47"/>
                      <a:pt x="44" y="47"/>
                    </a:cubicBezTo>
                    <a:cubicBezTo>
                      <a:pt x="44" y="47"/>
                      <a:pt x="46" y="47"/>
                      <a:pt x="46" y="47"/>
                    </a:cubicBezTo>
                    <a:cubicBezTo>
                      <a:pt x="47" y="48"/>
                      <a:pt x="46" y="50"/>
                      <a:pt x="45" y="51"/>
                    </a:cubicBezTo>
                    <a:cubicBezTo>
                      <a:pt x="46" y="51"/>
                      <a:pt x="46" y="51"/>
                      <a:pt x="47" y="51"/>
                    </a:cubicBezTo>
                    <a:close/>
                    <a:moveTo>
                      <a:pt x="21" y="30"/>
                    </a:moveTo>
                    <a:cubicBezTo>
                      <a:pt x="20" y="31"/>
                      <a:pt x="20" y="32"/>
                      <a:pt x="19" y="32"/>
                    </a:cubicBezTo>
                    <a:cubicBezTo>
                      <a:pt x="19" y="32"/>
                      <a:pt x="20" y="32"/>
                      <a:pt x="20" y="32"/>
                    </a:cubicBezTo>
                    <a:cubicBezTo>
                      <a:pt x="20" y="31"/>
                      <a:pt x="21" y="31"/>
                      <a:pt x="21" y="30"/>
                    </a:cubicBezTo>
                    <a:close/>
                    <a:moveTo>
                      <a:pt x="32" y="31"/>
                    </a:moveTo>
                    <a:cubicBezTo>
                      <a:pt x="32" y="31"/>
                      <a:pt x="34" y="31"/>
                      <a:pt x="34" y="31"/>
                    </a:cubicBezTo>
                    <a:cubicBezTo>
                      <a:pt x="34" y="32"/>
                      <a:pt x="35" y="33"/>
                      <a:pt x="35" y="34"/>
                    </a:cubicBezTo>
                    <a:cubicBezTo>
                      <a:pt x="35" y="34"/>
                      <a:pt x="35" y="35"/>
                      <a:pt x="35" y="34"/>
                    </a:cubicBezTo>
                    <a:cubicBezTo>
                      <a:pt x="36" y="35"/>
                      <a:pt x="31" y="34"/>
                      <a:pt x="30" y="34"/>
                    </a:cubicBezTo>
                    <a:cubicBezTo>
                      <a:pt x="30" y="33"/>
                      <a:pt x="30" y="31"/>
                      <a:pt x="31" y="32"/>
                    </a:cubicBezTo>
                    <a:cubicBezTo>
                      <a:pt x="31" y="32"/>
                      <a:pt x="31" y="31"/>
                      <a:pt x="32" y="31"/>
                    </a:cubicBez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17" name="Freeform 191">
                <a:extLst>
                  <a:ext uri="{FF2B5EF4-FFF2-40B4-BE49-F238E27FC236}">
                    <a16:creationId xmlns:a16="http://schemas.microsoft.com/office/drawing/2014/main" id="{6DA7A662-B4AC-66E6-C4D8-6E5CEE1C46E1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3602" y="2162"/>
                <a:ext cx="102" cy="138"/>
              </a:xfrm>
              <a:custGeom>
                <a:avLst/>
                <a:gdLst>
                  <a:gd name="T0" fmla="*/ 47 w 52"/>
                  <a:gd name="T1" fmla="*/ 51 h 70"/>
                  <a:gd name="T2" fmla="*/ 47 w 52"/>
                  <a:gd name="T3" fmla="*/ 48 h 70"/>
                  <a:gd name="T4" fmla="*/ 46 w 52"/>
                  <a:gd name="T5" fmla="*/ 40 h 70"/>
                  <a:gd name="T6" fmla="*/ 47 w 52"/>
                  <a:gd name="T7" fmla="*/ 33 h 70"/>
                  <a:gd name="T8" fmla="*/ 50 w 52"/>
                  <a:gd name="T9" fmla="*/ 29 h 70"/>
                  <a:gd name="T10" fmla="*/ 52 w 52"/>
                  <a:gd name="T11" fmla="*/ 24 h 70"/>
                  <a:gd name="T12" fmla="*/ 50 w 52"/>
                  <a:gd name="T13" fmla="*/ 19 h 70"/>
                  <a:gd name="T14" fmla="*/ 48 w 52"/>
                  <a:gd name="T15" fmla="*/ 13 h 70"/>
                  <a:gd name="T16" fmla="*/ 49 w 52"/>
                  <a:gd name="T17" fmla="*/ 7 h 70"/>
                  <a:gd name="T18" fmla="*/ 47 w 52"/>
                  <a:gd name="T19" fmla="*/ 5 h 70"/>
                  <a:gd name="T20" fmla="*/ 45 w 52"/>
                  <a:gd name="T21" fmla="*/ 3 h 70"/>
                  <a:gd name="T22" fmla="*/ 45 w 52"/>
                  <a:gd name="T23" fmla="*/ 0 h 70"/>
                  <a:gd name="T24" fmla="*/ 41 w 52"/>
                  <a:gd name="T25" fmla="*/ 3 h 70"/>
                  <a:gd name="T26" fmla="*/ 35 w 52"/>
                  <a:gd name="T27" fmla="*/ 1 h 70"/>
                  <a:gd name="T28" fmla="*/ 32 w 52"/>
                  <a:gd name="T29" fmla="*/ 2 h 70"/>
                  <a:gd name="T30" fmla="*/ 25 w 52"/>
                  <a:gd name="T31" fmla="*/ 6 h 70"/>
                  <a:gd name="T32" fmla="*/ 26 w 52"/>
                  <a:gd name="T33" fmla="*/ 10 h 70"/>
                  <a:gd name="T34" fmla="*/ 23 w 52"/>
                  <a:gd name="T35" fmla="*/ 16 h 70"/>
                  <a:gd name="T36" fmla="*/ 21 w 52"/>
                  <a:gd name="T37" fmla="*/ 20 h 70"/>
                  <a:gd name="T38" fmla="*/ 21 w 52"/>
                  <a:gd name="T39" fmla="*/ 25 h 70"/>
                  <a:gd name="T40" fmla="*/ 23 w 52"/>
                  <a:gd name="T41" fmla="*/ 28 h 70"/>
                  <a:gd name="T42" fmla="*/ 23 w 52"/>
                  <a:gd name="T43" fmla="*/ 30 h 70"/>
                  <a:gd name="T44" fmla="*/ 19 w 52"/>
                  <a:gd name="T45" fmla="*/ 36 h 70"/>
                  <a:gd name="T46" fmla="*/ 19 w 52"/>
                  <a:gd name="T47" fmla="*/ 36 h 70"/>
                  <a:gd name="T48" fmla="*/ 18 w 52"/>
                  <a:gd name="T49" fmla="*/ 37 h 70"/>
                  <a:gd name="T50" fmla="*/ 16 w 52"/>
                  <a:gd name="T51" fmla="*/ 36 h 70"/>
                  <a:gd name="T52" fmla="*/ 14 w 52"/>
                  <a:gd name="T53" fmla="*/ 38 h 70"/>
                  <a:gd name="T54" fmla="*/ 11 w 52"/>
                  <a:gd name="T55" fmla="*/ 40 h 70"/>
                  <a:gd name="T56" fmla="*/ 8 w 52"/>
                  <a:gd name="T57" fmla="*/ 45 h 70"/>
                  <a:gd name="T58" fmla="*/ 7 w 52"/>
                  <a:gd name="T59" fmla="*/ 52 h 70"/>
                  <a:gd name="T60" fmla="*/ 9 w 52"/>
                  <a:gd name="T61" fmla="*/ 51 h 70"/>
                  <a:gd name="T62" fmla="*/ 6 w 52"/>
                  <a:gd name="T63" fmla="*/ 57 h 70"/>
                  <a:gd name="T64" fmla="*/ 4 w 52"/>
                  <a:gd name="T65" fmla="*/ 58 h 70"/>
                  <a:gd name="T66" fmla="*/ 4 w 52"/>
                  <a:gd name="T67" fmla="*/ 59 h 70"/>
                  <a:gd name="T68" fmla="*/ 4 w 52"/>
                  <a:gd name="T69" fmla="*/ 65 h 70"/>
                  <a:gd name="T70" fmla="*/ 4 w 52"/>
                  <a:gd name="T71" fmla="*/ 66 h 70"/>
                  <a:gd name="T72" fmla="*/ 9 w 52"/>
                  <a:gd name="T73" fmla="*/ 69 h 70"/>
                  <a:gd name="T74" fmla="*/ 13 w 52"/>
                  <a:gd name="T75" fmla="*/ 69 h 70"/>
                  <a:gd name="T76" fmla="*/ 18 w 52"/>
                  <a:gd name="T77" fmla="*/ 66 h 70"/>
                  <a:gd name="T78" fmla="*/ 29 w 52"/>
                  <a:gd name="T79" fmla="*/ 66 h 70"/>
                  <a:gd name="T80" fmla="*/ 29 w 52"/>
                  <a:gd name="T81" fmla="*/ 64 h 70"/>
                  <a:gd name="T82" fmla="*/ 25 w 52"/>
                  <a:gd name="T83" fmla="*/ 61 h 70"/>
                  <a:gd name="T84" fmla="*/ 28 w 52"/>
                  <a:gd name="T85" fmla="*/ 57 h 70"/>
                  <a:gd name="T86" fmla="*/ 28 w 52"/>
                  <a:gd name="T87" fmla="*/ 51 h 70"/>
                  <a:gd name="T88" fmla="*/ 28 w 52"/>
                  <a:gd name="T89" fmla="*/ 50 h 70"/>
                  <a:gd name="T90" fmla="*/ 41 w 52"/>
                  <a:gd name="T91" fmla="*/ 48 h 70"/>
                  <a:gd name="T92" fmla="*/ 42 w 52"/>
                  <a:gd name="T93" fmla="*/ 45 h 70"/>
                  <a:gd name="T94" fmla="*/ 43 w 52"/>
                  <a:gd name="T95" fmla="*/ 45 h 70"/>
                  <a:gd name="T96" fmla="*/ 44 w 52"/>
                  <a:gd name="T97" fmla="*/ 47 h 70"/>
                  <a:gd name="T98" fmla="*/ 46 w 52"/>
                  <a:gd name="T99" fmla="*/ 47 h 70"/>
                  <a:gd name="T100" fmla="*/ 45 w 52"/>
                  <a:gd name="T101" fmla="*/ 51 h 70"/>
                  <a:gd name="T102" fmla="*/ 47 w 52"/>
                  <a:gd name="T103" fmla="*/ 51 h 70"/>
                  <a:gd name="T104" fmla="*/ 21 w 52"/>
                  <a:gd name="T105" fmla="*/ 30 h 70"/>
                  <a:gd name="T106" fmla="*/ 19 w 52"/>
                  <a:gd name="T107" fmla="*/ 32 h 70"/>
                  <a:gd name="T108" fmla="*/ 20 w 52"/>
                  <a:gd name="T109" fmla="*/ 32 h 70"/>
                  <a:gd name="T110" fmla="*/ 21 w 52"/>
                  <a:gd name="T111" fmla="*/ 30 h 70"/>
                  <a:gd name="T112" fmla="*/ 32 w 52"/>
                  <a:gd name="T113" fmla="*/ 31 h 70"/>
                  <a:gd name="T114" fmla="*/ 34 w 52"/>
                  <a:gd name="T115" fmla="*/ 31 h 70"/>
                  <a:gd name="T116" fmla="*/ 35 w 52"/>
                  <a:gd name="T117" fmla="*/ 34 h 70"/>
                  <a:gd name="T118" fmla="*/ 35 w 52"/>
                  <a:gd name="T119" fmla="*/ 34 h 70"/>
                  <a:gd name="T120" fmla="*/ 30 w 52"/>
                  <a:gd name="T121" fmla="*/ 34 h 70"/>
                  <a:gd name="T122" fmla="*/ 31 w 52"/>
                  <a:gd name="T123" fmla="*/ 32 h 70"/>
                  <a:gd name="T124" fmla="*/ 32 w 52"/>
                  <a:gd name="T125" fmla="*/ 31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52" h="70">
                    <a:moveTo>
                      <a:pt x="47" y="51"/>
                    </a:moveTo>
                    <a:cubicBezTo>
                      <a:pt x="47" y="51"/>
                      <a:pt x="46" y="49"/>
                      <a:pt x="47" y="48"/>
                    </a:cubicBezTo>
                    <a:cubicBezTo>
                      <a:pt x="48" y="47"/>
                      <a:pt x="44" y="42"/>
                      <a:pt x="46" y="40"/>
                    </a:cubicBezTo>
                    <a:cubicBezTo>
                      <a:pt x="48" y="38"/>
                      <a:pt x="47" y="37"/>
                      <a:pt x="47" y="33"/>
                    </a:cubicBezTo>
                    <a:cubicBezTo>
                      <a:pt x="48" y="29"/>
                      <a:pt x="50" y="31"/>
                      <a:pt x="50" y="29"/>
                    </a:cubicBezTo>
                    <a:cubicBezTo>
                      <a:pt x="51" y="28"/>
                      <a:pt x="51" y="26"/>
                      <a:pt x="52" y="24"/>
                    </a:cubicBezTo>
                    <a:cubicBezTo>
                      <a:pt x="52" y="22"/>
                      <a:pt x="52" y="21"/>
                      <a:pt x="50" y="19"/>
                    </a:cubicBezTo>
                    <a:cubicBezTo>
                      <a:pt x="47" y="17"/>
                      <a:pt x="48" y="16"/>
                      <a:pt x="48" y="13"/>
                    </a:cubicBezTo>
                    <a:cubicBezTo>
                      <a:pt x="49" y="9"/>
                      <a:pt x="51" y="9"/>
                      <a:pt x="49" y="7"/>
                    </a:cubicBezTo>
                    <a:cubicBezTo>
                      <a:pt x="47" y="5"/>
                      <a:pt x="50" y="7"/>
                      <a:pt x="47" y="5"/>
                    </a:cubicBezTo>
                    <a:cubicBezTo>
                      <a:pt x="46" y="4"/>
                      <a:pt x="45" y="3"/>
                      <a:pt x="45" y="3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41" y="3"/>
                      <a:pt x="41" y="3"/>
                      <a:pt x="41" y="3"/>
                    </a:cubicBezTo>
                    <a:cubicBezTo>
                      <a:pt x="41" y="3"/>
                      <a:pt x="37" y="0"/>
                      <a:pt x="35" y="1"/>
                    </a:cubicBezTo>
                    <a:cubicBezTo>
                      <a:pt x="33" y="2"/>
                      <a:pt x="34" y="3"/>
                      <a:pt x="32" y="2"/>
                    </a:cubicBezTo>
                    <a:cubicBezTo>
                      <a:pt x="29" y="2"/>
                      <a:pt x="26" y="5"/>
                      <a:pt x="25" y="6"/>
                    </a:cubicBezTo>
                    <a:cubicBezTo>
                      <a:pt x="25" y="7"/>
                      <a:pt x="26" y="8"/>
                      <a:pt x="26" y="10"/>
                    </a:cubicBezTo>
                    <a:cubicBezTo>
                      <a:pt x="25" y="12"/>
                      <a:pt x="20" y="16"/>
                      <a:pt x="23" y="16"/>
                    </a:cubicBezTo>
                    <a:cubicBezTo>
                      <a:pt x="25" y="16"/>
                      <a:pt x="22" y="18"/>
                      <a:pt x="21" y="20"/>
                    </a:cubicBezTo>
                    <a:cubicBezTo>
                      <a:pt x="21" y="21"/>
                      <a:pt x="20" y="25"/>
                      <a:pt x="21" y="25"/>
                    </a:cubicBezTo>
                    <a:cubicBezTo>
                      <a:pt x="22" y="25"/>
                      <a:pt x="23" y="26"/>
                      <a:pt x="23" y="28"/>
                    </a:cubicBezTo>
                    <a:cubicBezTo>
                      <a:pt x="24" y="27"/>
                      <a:pt x="23" y="29"/>
                      <a:pt x="23" y="30"/>
                    </a:cubicBezTo>
                    <a:cubicBezTo>
                      <a:pt x="23" y="32"/>
                      <a:pt x="20" y="35"/>
                      <a:pt x="19" y="36"/>
                    </a:cubicBezTo>
                    <a:cubicBezTo>
                      <a:pt x="19" y="36"/>
                      <a:pt x="19" y="36"/>
                      <a:pt x="19" y="36"/>
                    </a:cubicBezTo>
                    <a:cubicBezTo>
                      <a:pt x="18" y="37"/>
                      <a:pt x="18" y="37"/>
                      <a:pt x="18" y="37"/>
                    </a:cubicBezTo>
                    <a:cubicBezTo>
                      <a:pt x="17" y="36"/>
                      <a:pt x="16" y="36"/>
                      <a:pt x="16" y="36"/>
                    </a:cubicBezTo>
                    <a:cubicBezTo>
                      <a:pt x="15" y="37"/>
                      <a:pt x="14" y="38"/>
                      <a:pt x="14" y="38"/>
                    </a:cubicBezTo>
                    <a:cubicBezTo>
                      <a:pt x="11" y="40"/>
                      <a:pt x="11" y="40"/>
                      <a:pt x="11" y="40"/>
                    </a:cubicBezTo>
                    <a:cubicBezTo>
                      <a:pt x="11" y="40"/>
                      <a:pt x="8" y="43"/>
                      <a:pt x="8" y="45"/>
                    </a:cubicBezTo>
                    <a:cubicBezTo>
                      <a:pt x="8" y="46"/>
                      <a:pt x="7" y="49"/>
                      <a:pt x="7" y="52"/>
                    </a:cubicBezTo>
                    <a:cubicBezTo>
                      <a:pt x="7" y="52"/>
                      <a:pt x="8" y="51"/>
                      <a:pt x="9" y="51"/>
                    </a:cubicBezTo>
                    <a:cubicBezTo>
                      <a:pt x="8" y="54"/>
                      <a:pt x="8" y="56"/>
                      <a:pt x="6" y="57"/>
                    </a:cubicBezTo>
                    <a:cubicBezTo>
                      <a:pt x="6" y="58"/>
                      <a:pt x="5" y="58"/>
                      <a:pt x="4" y="58"/>
                    </a:cubicBezTo>
                    <a:cubicBezTo>
                      <a:pt x="4" y="59"/>
                      <a:pt x="4" y="59"/>
                      <a:pt x="4" y="59"/>
                    </a:cubicBezTo>
                    <a:cubicBezTo>
                      <a:pt x="0" y="63"/>
                      <a:pt x="4" y="65"/>
                      <a:pt x="4" y="65"/>
                    </a:cubicBezTo>
                    <a:cubicBezTo>
                      <a:pt x="4" y="66"/>
                      <a:pt x="4" y="66"/>
                      <a:pt x="4" y="66"/>
                    </a:cubicBezTo>
                    <a:cubicBezTo>
                      <a:pt x="4" y="66"/>
                      <a:pt x="7" y="67"/>
                      <a:pt x="9" y="69"/>
                    </a:cubicBezTo>
                    <a:cubicBezTo>
                      <a:pt x="10" y="70"/>
                      <a:pt x="12" y="70"/>
                      <a:pt x="13" y="69"/>
                    </a:cubicBezTo>
                    <a:cubicBezTo>
                      <a:pt x="15" y="67"/>
                      <a:pt x="18" y="66"/>
                      <a:pt x="18" y="66"/>
                    </a:cubicBezTo>
                    <a:cubicBezTo>
                      <a:pt x="29" y="66"/>
                      <a:pt x="29" y="66"/>
                      <a:pt x="29" y="66"/>
                    </a:cubicBezTo>
                    <a:cubicBezTo>
                      <a:pt x="30" y="67"/>
                      <a:pt x="29" y="64"/>
                      <a:pt x="29" y="64"/>
                    </a:cubicBezTo>
                    <a:cubicBezTo>
                      <a:pt x="28" y="63"/>
                      <a:pt x="26" y="62"/>
                      <a:pt x="25" y="61"/>
                    </a:cubicBezTo>
                    <a:cubicBezTo>
                      <a:pt x="26" y="60"/>
                      <a:pt x="28" y="58"/>
                      <a:pt x="28" y="57"/>
                    </a:cubicBezTo>
                    <a:cubicBezTo>
                      <a:pt x="28" y="57"/>
                      <a:pt x="26" y="50"/>
                      <a:pt x="28" y="51"/>
                    </a:cubicBezTo>
                    <a:cubicBezTo>
                      <a:pt x="28" y="51"/>
                      <a:pt x="28" y="50"/>
                      <a:pt x="28" y="50"/>
                    </a:cubicBezTo>
                    <a:cubicBezTo>
                      <a:pt x="30" y="46"/>
                      <a:pt x="37" y="47"/>
                      <a:pt x="41" y="48"/>
                    </a:cubicBezTo>
                    <a:cubicBezTo>
                      <a:pt x="41" y="47"/>
                      <a:pt x="41" y="46"/>
                      <a:pt x="42" y="45"/>
                    </a:cubicBezTo>
                    <a:cubicBezTo>
                      <a:pt x="43" y="45"/>
                      <a:pt x="43" y="45"/>
                      <a:pt x="43" y="45"/>
                    </a:cubicBezTo>
                    <a:cubicBezTo>
                      <a:pt x="44" y="46"/>
                      <a:pt x="43" y="47"/>
                      <a:pt x="44" y="47"/>
                    </a:cubicBezTo>
                    <a:cubicBezTo>
                      <a:pt x="44" y="47"/>
                      <a:pt x="46" y="47"/>
                      <a:pt x="46" y="47"/>
                    </a:cubicBezTo>
                    <a:cubicBezTo>
                      <a:pt x="47" y="48"/>
                      <a:pt x="46" y="50"/>
                      <a:pt x="45" y="51"/>
                    </a:cubicBezTo>
                    <a:cubicBezTo>
                      <a:pt x="46" y="51"/>
                      <a:pt x="46" y="51"/>
                      <a:pt x="47" y="51"/>
                    </a:cubicBezTo>
                    <a:close/>
                    <a:moveTo>
                      <a:pt x="21" y="30"/>
                    </a:moveTo>
                    <a:cubicBezTo>
                      <a:pt x="20" y="31"/>
                      <a:pt x="20" y="32"/>
                      <a:pt x="19" y="32"/>
                    </a:cubicBezTo>
                    <a:cubicBezTo>
                      <a:pt x="19" y="32"/>
                      <a:pt x="20" y="32"/>
                      <a:pt x="20" y="32"/>
                    </a:cubicBezTo>
                    <a:cubicBezTo>
                      <a:pt x="20" y="31"/>
                      <a:pt x="21" y="31"/>
                      <a:pt x="21" y="30"/>
                    </a:cubicBezTo>
                    <a:close/>
                    <a:moveTo>
                      <a:pt x="32" y="31"/>
                    </a:moveTo>
                    <a:cubicBezTo>
                      <a:pt x="32" y="31"/>
                      <a:pt x="34" y="31"/>
                      <a:pt x="34" y="31"/>
                    </a:cubicBezTo>
                    <a:cubicBezTo>
                      <a:pt x="34" y="32"/>
                      <a:pt x="35" y="33"/>
                      <a:pt x="35" y="34"/>
                    </a:cubicBezTo>
                    <a:cubicBezTo>
                      <a:pt x="35" y="34"/>
                      <a:pt x="35" y="35"/>
                      <a:pt x="35" y="34"/>
                    </a:cubicBezTo>
                    <a:cubicBezTo>
                      <a:pt x="36" y="35"/>
                      <a:pt x="31" y="34"/>
                      <a:pt x="30" y="34"/>
                    </a:cubicBezTo>
                    <a:cubicBezTo>
                      <a:pt x="30" y="33"/>
                      <a:pt x="30" y="31"/>
                      <a:pt x="31" y="32"/>
                    </a:cubicBezTo>
                    <a:cubicBezTo>
                      <a:pt x="31" y="32"/>
                      <a:pt x="31" y="31"/>
                      <a:pt x="32" y="31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18" name="Freeform 192">
                <a:extLst>
                  <a:ext uri="{FF2B5EF4-FFF2-40B4-BE49-F238E27FC236}">
                    <a16:creationId xmlns:a16="http://schemas.microsoft.com/office/drawing/2014/main" id="{00CAB11E-6EF7-FA3C-663A-E6BC147E86AF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4002" y="1314"/>
                <a:ext cx="241" cy="173"/>
              </a:xfrm>
              <a:custGeom>
                <a:avLst/>
                <a:gdLst>
                  <a:gd name="T0" fmla="*/ 3 w 123"/>
                  <a:gd name="T1" fmla="*/ 15 h 88"/>
                  <a:gd name="T2" fmla="*/ 4 w 123"/>
                  <a:gd name="T3" fmla="*/ 12 h 88"/>
                  <a:gd name="T4" fmla="*/ 8 w 123"/>
                  <a:gd name="T5" fmla="*/ 8 h 88"/>
                  <a:gd name="T6" fmla="*/ 14 w 123"/>
                  <a:gd name="T7" fmla="*/ 14 h 88"/>
                  <a:gd name="T8" fmla="*/ 19 w 123"/>
                  <a:gd name="T9" fmla="*/ 23 h 88"/>
                  <a:gd name="T10" fmla="*/ 17 w 123"/>
                  <a:gd name="T11" fmla="*/ 24 h 88"/>
                  <a:gd name="T12" fmla="*/ 7 w 123"/>
                  <a:gd name="T13" fmla="*/ 25 h 88"/>
                  <a:gd name="T14" fmla="*/ 4 w 123"/>
                  <a:gd name="T15" fmla="*/ 21 h 88"/>
                  <a:gd name="T16" fmla="*/ 2 w 123"/>
                  <a:gd name="T17" fmla="*/ 33 h 88"/>
                  <a:gd name="T18" fmla="*/ 4 w 123"/>
                  <a:gd name="T19" fmla="*/ 35 h 88"/>
                  <a:gd name="T20" fmla="*/ 13 w 123"/>
                  <a:gd name="T21" fmla="*/ 33 h 88"/>
                  <a:gd name="T22" fmla="*/ 8 w 123"/>
                  <a:gd name="T23" fmla="*/ 36 h 88"/>
                  <a:gd name="T24" fmla="*/ 15 w 123"/>
                  <a:gd name="T25" fmla="*/ 51 h 88"/>
                  <a:gd name="T26" fmla="*/ 13 w 123"/>
                  <a:gd name="T27" fmla="*/ 61 h 88"/>
                  <a:gd name="T28" fmla="*/ 19 w 123"/>
                  <a:gd name="T29" fmla="*/ 65 h 88"/>
                  <a:gd name="T30" fmla="*/ 22 w 123"/>
                  <a:gd name="T31" fmla="*/ 59 h 88"/>
                  <a:gd name="T32" fmla="*/ 26 w 123"/>
                  <a:gd name="T33" fmla="*/ 55 h 88"/>
                  <a:gd name="T34" fmla="*/ 34 w 123"/>
                  <a:gd name="T35" fmla="*/ 55 h 88"/>
                  <a:gd name="T36" fmla="*/ 48 w 123"/>
                  <a:gd name="T37" fmla="*/ 55 h 88"/>
                  <a:gd name="T38" fmla="*/ 56 w 123"/>
                  <a:gd name="T39" fmla="*/ 57 h 88"/>
                  <a:gd name="T40" fmla="*/ 68 w 123"/>
                  <a:gd name="T41" fmla="*/ 62 h 88"/>
                  <a:gd name="T42" fmla="*/ 76 w 123"/>
                  <a:gd name="T43" fmla="*/ 67 h 88"/>
                  <a:gd name="T44" fmla="*/ 79 w 123"/>
                  <a:gd name="T45" fmla="*/ 74 h 88"/>
                  <a:gd name="T46" fmla="*/ 84 w 123"/>
                  <a:gd name="T47" fmla="*/ 79 h 88"/>
                  <a:gd name="T48" fmla="*/ 84 w 123"/>
                  <a:gd name="T49" fmla="*/ 87 h 88"/>
                  <a:gd name="T50" fmla="*/ 90 w 123"/>
                  <a:gd name="T51" fmla="*/ 87 h 88"/>
                  <a:gd name="T52" fmla="*/ 100 w 123"/>
                  <a:gd name="T53" fmla="*/ 84 h 88"/>
                  <a:gd name="T54" fmla="*/ 104 w 123"/>
                  <a:gd name="T55" fmla="*/ 75 h 88"/>
                  <a:gd name="T56" fmla="*/ 105 w 123"/>
                  <a:gd name="T57" fmla="*/ 67 h 88"/>
                  <a:gd name="T58" fmla="*/ 108 w 123"/>
                  <a:gd name="T59" fmla="*/ 62 h 88"/>
                  <a:gd name="T60" fmla="*/ 114 w 123"/>
                  <a:gd name="T61" fmla="*/ 65 h 88"/>
                  <a:gd name="T62" fmla="*/ 118 w 123"/>
                  <a:gd name="T63" fmla="*/ 61 h 88"/>
                  <a:gd name="T64" fmla="*/ 123 w 123"/>
                  <a:gd name="T65" fmla="*/ 56 h 88"/>
                  <a:gd name="T66" fmla="*/ 119 w 123"/>
                  <a:gd name="T67" fmla="*/ 54 h 88"/>
                  <a:gd name="T68" fmla="*/ 112 w 123"/>
                  <a:gd name="T69" fmla="*/ 52 h 88"/>
                  <a:gd name="T70" fmla="*/ 104 w 123"/>
                  <a:gd name="T71" fmla="*/ 50 h 88"/>
                  <a:gd name="T72" fmla="*/ 97 w 123"/>
                  <a:gd name="T73" fmla="*/ 43 h 88"/>
                  <a:gd name="T74" fmla="*/ 92 w 123"/>
                  <a:gd name="T75" fmla="*/ 39 h 88"/>
                  <a:gd name="T76" fmla="*/ 87 w 123"/>
                  <a:gd name="T77" fmla="*/ 31 h 88"/>
                  <a:gd name="T78" fmla="*/ 85 w 123"/>
                  <a:gd name="T79" fmla="*/ 24 h 88"/>
                  <a:gd name="T80" fmla="*/ 78 w 123"/>
                  <a:gd name="T81" fmla="*/ 20 h 88"/>
                  <a:gd name="T82" fmla="*/ 70 w 123"/>
                  <a:gd name="T83" fmla="*/ 21 h 88"/>
                  <a:gd name="T84" fmla="*/ 63 w 123"/>
                  <a:gd name="T85" fmla="*/ 22 h 88"/>
                  <a:gd name="T86" fmla="*/ 63 w 123"/>
                  <a:gd name="T87" fmla="*/ 19 h 88"/>
                  <a:gd name="T88" fmla="*/ 58 w 123"/>
                  <a:gd name="T89" fmla="*/ 12 h 88"/>
                  <a:gd name="T90" fmla="*/ 55 w 123"/>
                  <a:gd name="T91" fmla="*/ 1 h 88"/>
                  <a:gd name="T92" fmla="*/ 50 w 123"/>
                  <a:gd name="T93" fmla="*/ 0 h 88"/>
                  <a:gd name="T94" fmla="*/ 46 w 123"/>
                  <a:gd name="T95" fmla="*/ 6 h 88"/>
                  <a:gd name="T96" fmla="*/ 39 w 123"/>
                  <a:gd name="T97" fmla="*/ 7 h 88"/>
                  <a:gd name="T98" fmla="*/ 41 w 123"/>
                  <a:gd name="T99" fmla="*/ 12 h 88"/>
                  <a:gd name="T100" fmla="*/ 32 w 123"/>
                  <a:gd name="T101" fmla="*/ 13 h 88"/>
                  <a:gd name="T102" fmla="*/ 12 w 123"/>
                  <a:gd name="T103" fmla="*/ 4 h 88"/>
                  <a:gd name="T104" fmla="*/ 0 w 123"/>
                  <a:gd name="T105" fmla="*/ 12 h 88"/>
                  <a:gd name="T106" fmla="*/ 6 w 123"/>
                  <a:gd name="T107" fmla="*/ 42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23" h="88">
                    <a:moveTo>
                      <a:pt x="0" y="12"/>
                    </a:moveTo>
                    <a:cubicBezTo>
                      <a:pt x="1" y="13"/>
                      <a:pt x="2" y="14"/>
                      <a:pt x="3" y="15"/>
                    </a:cubicBezTo>
                    <a:cubicBezTo>
                      <a:pt x="3" y="15"/>
                      <a:pt x="4" y="14"/>
                      <a:pt x="4" y="14"/>
                    </a:cubicBezTo>
                    <a:cubicBezTo>
                      <a:pt x="5" y="14"/>
                      <a:pt x="4" y="12"/>
                      <a:pt x="4" y="12"/>
                    </a:cubicBezTo>
                    <a:cubicBezTo>
                      <a:pt x="4" y="11"/>
                      <a:pt x="5" y="11"/>
                      <a:pt x="6" y="10"/>
                    </a:cubicBezTo>
                    <a:cubicBezTo>
                      <a:pt x="7" y="10"/>
                      <a:pt x="7" y="8"/>
                      <a:pt x="8" y="8"/>
                    </a:cubicBezTo>
                    <a:cubicBezTo>
                      <a:pt x="10" y="8"/>
                      <a:pt x="12" y="9"/>
                      <a:pt x="14" y="10"/>
                    </a:cubicBezTo>
                    <a:cubicBezTo>
                      <a:pt x="14" y="11"/>
                      <a:pt x="14" y="13"/>
                      <a:pt x="14" y="14"/>
                    </a:cubicBezTo>
                    <a:cubicBezTo>
                      <a:pt x="15" y="15"/>
                      <a:pt x="19" y="17"/>
                      <a:pt x="21" y="19"/>
                    </a:cubicBezTo>
                    <a:cubicBezTo>
                      <a:pt x="20" y="21"/>
                      <a:pt x="21" y="22"/>
                      <a:pt x="19" y="23"/>
                    </a:cubicBezTo>
                    <a:cubicBezTo>
                      <a:pt x="19" y="23"/>
                      <a:pt x="17" y="23"/>
                      <a:pt x="17" y="23"/>
                    </a:cubicBezTo>
                    <a:cubicBezTo>
                      <a:pt x="17" y="23"/>
                      <a:pt x="15" y="25"/>
                      <a:pt x="17" y="24"/>
                    </a:cubicBezTo>
                    <a:cubicBezTo>
                      <a:pt x="17" y="24"/>
                      <a:pt x="17" y="26"/>
                      <a:pt x="17" y="26"/>
                    </a:cubicBezTo>
                    <a:cubicBezTo>
                      <a:pt x="13" y="25"/>
                      <a:pt x="11" y="25"/>
                      <a:pt x="7" y="25"/>
                    </a:cubicBezTo>
                    <a:cubicBezTo>
                      <a:pt x="7" y="24"/>
                      <a:pt x="7" y="22"/>
                      <a:pt x="6" y="21"/>
                    </a:cubicBezTo>
                    <a:cubicBezTo>
                      <a:pt x="6" y="21"/>
                      <a:pt x="4" y="21"/>
                      <a:pt x="4" y="21"/>
                    </a:cubicBezTo>
                    <a:cubicBezTo>
                      <a:pt x="4" y="21"/>
                      <a:pt x="5" y="24"/>
                      <a:pt x="5" y="25"/>
                    </a:cubicBezTo>
                    <a:cubicBezTo>
                      <a:pt x="5" y="26"/>
                      <a:pt x="3" y="33"/>
                      <a:pt x="2" y="33"/>
                    </a:cubicBezTo>
                    <a:cubicBezTo>
                      <a:pt x="1" y="34"/>
                      <a:pt x="2" y="34"/>
                      <a:pt x="2" y="35"/>
                    </a:cubicBezTo>
                    <a:cubicBezTo>
                      <a:pt x="4" y="34"/>
                      <a:pt x="3" y="36"/>
                      <a:pt x="4" y="35"/>
                    </a:cubicBezTo>
                    <a:cubicBezTo>
                      <a:pt x="5" y="35"/>
                      <a:pt x="6" y="33"/>
                      <a:pt x="8" y="33"/>
                    </a:cubicBezTo>
                    <a:cubicBezTo>
                      <a:pt x="9" y="32"/>
                      <a:pt x="13" y="33"/>
                      <a:pt x="13" y="33"/>
                    </a:cubicBezTo>
                    <a:cubicBezTo>
                      <a:pt x="12" y="34"/>
                      <a:pt x="10" y="33"/>
                      <a:pt x="9" y="34"/>
                    </a:cubicBezTo>
                    <a:cubicBezTo>
                      <a:pt x="8" y="34"/>
                      <a:pt x="9" y="36"/>
                      <a:pt x="8" y="36"/>
                    </a:cubicBezTo>
                    <a:cubicBezTo>
                      <a:pt x="11" y="39"/>
                      <a:pt x="11" y="39"/>
                      <a:pt x="11" y="43"/>
                    </a:cubicBezTo>
                    <a:cubicBezTo>
                      <a:pt x="13" y="44"/>
                      <a:pt x="17" y="46"/>
                      <a:pt x="15" y="51"/>
                    </a:cubicBezTo>
                    <a:cubicBezTo>
                      <a:pt x="15" y="52"/>
                      <a:pt x="13" y="51"/>
                      <a:pt x="12" y="51"/>
                    </a:cubicBezTo>
                    <a:cubicBezTo>
                      <a:pt x="12" y="56"/>
                      <a:pt x="12" y="57"/>
                      <a:pt x="13" y="61"/>
                    </a:cubicBezTo>
                    <a:cubicBezTo>
                      <a:pt x="13" y="62"/>
                      <a:pt x="13" y="63"/>
                      <a:pt x="13" y="64"/>
                    </a:cubicBezTo>
                    <a:cubicBezTo>
                      <a:pt x="19" y="65"/>
                      <a:pt x="19" y="65"/>
                      <a:pt x="19" y="65"/>
                    </a:cubicBezTo>
                    <a:cubicBezTo>
                      <a:pt x="21" y="61"/>
                      <a:pt x="21" y="61"/>
                      <a:pt x="21" y="61"/>
                    </a:cubicBezTo>
                    <a:cubicBezTo>
                      <a:pt x="22" y="59"/>
                      <a:pt x="22" y="59"/>
                      <a:pt x="22" y="59"/>
                    </a:cubicBezTo>
                    <a:cubicBezTo>
                      <a:pt x="23" y="57"/>
                      <a:pt x="23" y="57"/>
                      <a:pt x="23" y="57"/>
                    </a:cubicBezTo>
                    <a:cubicBezTo>
                      <a:pt x="26" y="55"/>
                      <a:pt x="26" y="55"/>
                      <a:pt x="26" y="55"/>
                    </a:cubicBezTo>
                    <a:cubicBezTo>
                      <a:pt x="31" y="56"/>
                      <a:pt x="31" y="56"/>
                      <a:pt x="31" y="56"/>
                    </a:cubicBezTo>
                    <a:cubicBezTo>
                      <a:pt x="34" y="55"/>
                      <a:pt x="34" y="55"/>
                      <a:pt x="34" y="55"/>
                    </a:cubicBezTo>
                    <a:cubicBezTo>
                      <a:pt x="38" y="53"/>
                      <a:pt x="38" y="53"/>
                      <a:pt x="38" y="53"/>
                    </a:cubicBezTo>
                    <a:cubicBezTo>
                      <a:pt x="48" y="55"/>
                      <a:pt x="48" y="55"/>
                      <a:pt x="48" y="55"/>
                    </a:cubicBezTo>
                    <a:cubicBezTo>
                      <a:pt x="54" y="56"/>
                      <a:pt x="54" y="56"/>
                      <a:pt x="54" y="56"/>
                    </a:cubicBezTo>
                    <a:cubicBezTo>
                      <a:pt x="56" y="57"/>
                      <a:pt x="56" y="57"/>
                      <a:pt x="56" y="57"/>
                    </a:cubicBezTo>
                    <a:cubicBezTo>
                      <a:pt x="62" y="60"/>
                      <a:pt x="62" y="60"/>
                      <a:pt x="62" y="60"/>
                    </a:cubicBezTo>
                    <a:cubicBezTo>
                      <a:pt x="68" y="62"/>
                      <a:pt x="68" y="62"/>
                      <a:pt x="68" y="62"/>
                    </a:cubicBezTo>
                    <a:cubicBezTo>
                      <a:pt x="73" y="65"/>
                      <a:pt x="73" y="65"/>
                      <a:pt x="73" y="65"/>
                    </a:cubicBezTo>
                    <a:cubicBezTo>
                      <a:pt x="76" y="67"/>
                      <a:pt x="76" y="67"/>
                      <a:pt x="76" y="67"/>
                    </a:cubicBezTo>
                    <a:cubicBezTo>
                      <a:pt x="78" y="70"/>
                      <a:pt x="78" y="70"/>
                      <a:pt x="78" y="70"/>
                    </a:cubicBezTo>
                    <a:cubicBezTo>
                      <a:pt x="79" y="74"/>
                      <a:pt x="79" y="74"/>
                      <a:pt x="79" y="74"/>
                    </a:cubicBezTo>
                    <a:cubicBezTo>
                      <a:pt x="84" y="75"/>
                      <a:pt x="84" y="75"/>
                      <a:pt x="84" y="75"/>
                    </a:cubicBezTo>
                    <a:cubicBezTo>
                      <a:pt x="84" y="79"/>
                      <a:pt x="84" y="79"/>
                      <a:pt x="84" y="79"/>
                    </a:cubicBezTo>
                    <a:cubicBezTo>
                      <a:pt x="85" y="83"/>
                      <a:pt x="85" y="83"/>
                      <a:pt x="85" y="83"/>
                    </a:cubicBezTo>
                    <a:cubicBezTo>
                      <a:pt x="84" y="87"/>
                      <a:pt x="84" y="87"/>
                      <a:pt x="84" y="87"/>
                    </a:cubicBezTo>
                    <a:cubicBezTo>
                      <a:pt x="87" y="88"/>
                      <a:pt x="87" y="88"/>
                      <a:pt x="87" y="88"/>
                    </a:cubicBezTo>
                    <a:cubicBezTo>
                      <a:pt x="90" y="87"/>
                      <a:pt x="90" y="87"/>
                      <a:pt x="90" y="87"/>
                    </a:cubicBezTo>
                    <a:cubicBezTo>
                      <a:pt x="93" y="88"/>
                      <a:pt x="93" y="88"/>
                      <a:pt x="93" y="88"/>
                    </a:cubicBezTo>
                    <a:cubicBezTo>
                      <a:pt x="100" y="84"/>
                      <a:pt x="100" y="84"/>
                      <a:pt x="100" y="84"/>
                    </a:cubicBezTo>
                    <a:cubicBezTo>
                      <a:pt x="99" y="80"/>
                      <a:pt x="99" y="80"/>
                      <a:pt x="99" y="80"/>
                    </a:cubicBezTo>
                    <a:cubicBezTo>
                      <a:pt x="104" y="75"/>
                      <a:pt x="104" y="75"/>
                      <a:pt x="104" y="75"/>
                    </a:cubicBezTo>
                    <a:cubicBezTo>
                      <a:pt x="105" y="72"/>
                      <a:pt x="105" y="72"/>
                      <a:pt x="105" y="72"/>
                    </a:cubicBezTo>
                    <a:cubicBezTo>
                      <a:pt x="105" y="67"/>
                      <a:pt x="105" y="67"/>
                      <a:pt x="105" y="67"/>
                    </a:cubicBezTo>
                    <a:cubicBezTo>
                      <a:pt x="107" y="65"/>
                      <a:pt x="107" y="65"/>
                      <a:pt x="107" y="65"/>
                    </a:cubicBezTo>
                    <a:cubicBezTo>
                      <a:pt x="108" y="62"/>
                      <a:pt x="108" y="62"/>
                      <a:pt x="108" y="62"/>
                    </a:cubicBezTo>
                    <a:cubicBezTo>
                      <a:pt x="111" y="63"/>
                      <a:pt x="111" y="63"/>
                      <a:pt x="111" y="63"/>
                    </a:cubicBezTo>
                    <a:cubicBezTo>
                      <a:pt x="114" y="65"/>
                      <a:pt x="114" y="65"/>
                      <a:pt x="114" y="65"/>
                    </a:cubicBezTo>
                    <a:cubicBezTo>
                      <a:pt x="118" y="65"/>
                      <a:pt x="118" y="65"/>
                      <a:pt x="118" y="65"/>
                    </a:cubicBezTo>
                    <a:cubicBezTo>
                      <a:pt x="118" y="61"/>
                      <a:pt x="118" y="61"/>
                      <a:pt x="118" y="61"/>
                    </a:cubicBezTo>
                    <a:cubicBezTo>
                      <a:pt x="119" y="58"/>
                      <a:pt x="119" y="58"/>
                      <a:pt x="119" y="58"/>
                    </a:cubicBezTo>
                    <a:cubicBezTo>
                      <a:pt x="123" y="56"/>
                      <a:pt x="123" y="56"/>
                      <a:pt x="123" y="56"/>
                    </a:cubicBezTo>
                    <a:cubicBezTo>
                      <a:pt x="122" y="54"/>
                      <a:pt x="122" y="54"/>
                      <a:pt x="122" y="54"/>
                    </a:cubicBezTo>
                    <a:cubicBezTo>
                      <a:pt x="119" y="54"/>
                      <a:pt x="119" y="54"/>
                      <a:pt x="119" y="54"/>
                    </a:cubicBezTo>
                    <a:cubicBezTo>
                      <a:pt x="116" y="52"/>
                      <a:pt x="116" y="52"/>
                      <a:pt x="116" y="52"/>
                    </a:cubicBezTo>
                    <a:cubicBezTo>
                      <a:pt x="112" y="52"/>
                      <a:pt x="112" y="52"/>
                      <a:pt x="112" y="52"/>
                    </a:cubicBezTo>
                    <a:cubicBezTo>
                      <a:pt x="109" y="49"/>
                      <a:pt x="109" y="49"/>
                      <a:pt x="109" y="49"/>
                    </a:cubicBezTo>
                    <a:cubicBezTo>
                      <a:pt x="104" y="50"/>
                      <a:pt x="104" y="50"/>
                      <a:pt x="104" y="50"/>
                    </a:cubicBezTo>
                    <a:cubicBezTo>
                      <a:pt x="101" y="47"/>
                      <a:pt x="101" y="47"/>
                      <a:pt x="101" y="47"/>
                    </a:cubicBezTo>
                    <a:cubicBezTo>
                      <a:pt x="97" y="43"/>
                      <a:pt x="97" y="43"/>
                      <a:pt x="97" y="43"/>
                    </a:cubicBezTo>
                    <a:cubicBezTo>
                      <a:pt x="94" y="41"/>
                      <a:pt x="94" y="41"/>
                      <a:pt x="94" y="41"/>
                    </a:cubicBezTo>
                    <a:cubicBezTo>
                      <a:pt x="92" y="39"/>
                      <a:pt x="92" y="39"/>
                      <a:pt x="92" y="39"/>
                    </a:cubicBezTo>
                    <a:cubicBezTo>
                      <a:pt x="90" y="34"/>
                      <a:pt x="90" y="34"/>
                      <a:pt x="90" y="34"/>
                    </a:cubicBezTo>
                    <a:cubicBezTo>
                      <a:pt x="87" y="31"/>
                      <a:pt x="87" y="31"/>
                      <a:pt x="87" y="31"/>
                    </a:cubicBezTo>
                    <a:cubicBezTo>
                      <a:pt x="85" y="29"/>
                      <a:pt x="85" y="29"/>
                      <a:pt x="85" y="29"/>
                    </a:cubicBezTo>
                    <a:cubicBezTo>
                      <a:pt x="85" y="24"/>
                      <a:pt x="85" y="24"/>
                      <a:pt x="85" y="24"/>
                    </a:cubicBezTo>
                    <a:cubicBezTo>
                      <a:pt x="82" y="19"/>
                      <a:pt x="82" y="19"/>
                      <a:pt x="82" y="19"/>
                    </a:cubicBezTo>
                    <a:cubicBezTo>
                      <a:pt x="78" y="20"/>
                      <a:pt x="78" y="20"/>
                      <a:pt x="78" y="20"/>
                    </a:cubicBezTo>
                    <a:cubicBezTo>
                      <a:pt x="73" y="20"/>
                      <a:pt x="73" y="20"/>
                      <a:pt x="73" y="20"/>
                    </a:cubicBezTo>
                    <a:cubicBezTo>
                      <a:pt x="70" y="21"/>
                      <a:pt x="70" y="21"/>
                      <a:pt x="70" y="21"/>
                    </a:cubicBezTo>
                    <a:cubicBezTo>
                      <a:pt x="66" y="23"/>
                      <a:pt x="66" y="23"/>
                      <a:pt x="66" y="23"/>
                    </a:cubicBezTo>
                    <a:cubicBezTo>
                      <a:pt x="63" y="22"/>
                      <a:pt x="63" y="22"/>
                      <a:pt x="63" y="22"/>
                    </a:cubicBezTo>
                    <a:cubicBezTo>
                      <a:pt x="61" y="21"/>
                      <a:pt x="61" y="21"/>
                      <a:pt x="61" y="21"/>
                    </a:cubicBezTo>
                    <a:cubicBezTo>
                      <a:pt x="63" y="19"/>
                      <a:pt x="63" y="19"/>
                      <a:pt x="63" y="19"/>
                    </a:cubicBezTo>
                    <a:cubicBezTo>
                      <a:pt x="62" y="14"/>
                      <a:pt x="62" y="14"/>
                      <a:pt x="62" y="14"/>
                    </a:cubicBezTo>
                    <a:cubicBezTo>
                      <a:pt x="58" y="12"/>
                      <a:pt x="58" y="12"/>
                      <a:pt x="58" y="12"/>
                    </a:cubicBezTo>
                    <a:cubicBezTo>
                      <a:pt x="56" y="6"/>
                      <a:pt x="56" y="6"/>
                      <a:pt x="56" y="6"/>
                    </a:cubicBezTo>
                    <a:cubicBezTo>
                      <a:pt x="55" y="1"/>
                      <a:pt x="55" y="1"/>
                      <a:pt x="55" y="1"/>
                    </a:cubicBezTo>
                    <a:cubicBezTo>
                      <a:pt x="52" y="1"/>
                      <a:pt x="52" y="1"/>
                      <a:pt x="52" y="1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48" y="3"/>
                      <a:pt x="48" y="3"/>
                      <a:pt x="48" y="3"/>
                    </a:cubicBezTo>
                    <a:cubicBezTo>
                      <a:pt x="46" y="6"/>
                      <a:pt x="46" y="6"/>
                      <a:pt x="46" y="6"/>
                    </a:cubicBezTo>
                    <a:cubicBezTo>
                      <a:pt x="41" y="5"/>
                      <a:pt x="41" y="5"/>
                      <a:pt x="41" y="5"/>
                    </a:cubicBezTo>
                    <a:cubicBezTo>
                      <a:pt x="39" y="7"/>
                      <a:pt x="39" y="7"/>
                      <a:pt x="39" y="7"/>
                    </a:cubicBezTo>
                    <a:cubicBezTo>
                      <a:pt x="39" y="11"/>
                      <a:pt x="39" y="11"/>
                      <a:pt x="39" y="11"/>
                    </a:cubicBezTo>
                    <a:cubicBezTo>
                      <a:pt x="41" y="12"/>
                      <a:pt x="41" y="12"/>
                      <a:pt x="41" y="12"/>
                    </a:cubicBezTo>
                    <a:cubicBezTo>
                      <a:pt x="41" y="14"/>
                      <a:pt x="41" y="14"/>
                      <a:pt x="41" y="14"/>
                    </a:cubicBezTo>
                    <a:cubicBezTo>
                      <a:pt x="32" y="13"/>
                      <a:pt x="32" y="13"/>
                      <a:pt x="32" y="13"/>
                    </a:cubicBezTo>
                    <a:cubicBezTo>
                      <a:pt x="32" y="13"/>
                      <a:pt x="26" y="14"/>
                      <a:pt x="24" y="13"/>
                    </a:cubicBezTo>
                    <a:cubicBezTo>
                      <a:pt x="23" y="12"/>
                      <a:pt x="21" y="3"/>
                      <a:pt x="12" y="4"/>
                    </a:cubicBezTo>
                    <a:cubicBezTo>
                      <a:pt x="9" y="4"/>
                      <a:pt x="3" y="3"/>
                      <a:pt x="3" y="9"/>
                    </a:cubicBezTo>
                    <a:cubicBezTo>
                      <a:pt x="3" y="12"/>
                      <a:pt x="0" y="12"/>
                      <a:pt x="0" y="12"/>
                    </a:cubicBezTo>
                    <a:close/>
                    <a:moveTo>
                      <a:pt x="6" y="39"/>
                    </a:moveTo>
                    <a:cubicBezTo>
                      <a:pt x="6" y="39"/>
                      <a:pt x="4" y="43"/>
                      <a:pt x="6" y="42"/>
                    </a:cubicBezTo>
                    <a:cubicBezTo>
                      <a:pt x="7" y="42"/>
                      <a:pt x="8" y="38"/>
                      <a:pt x="6" y="39"/>
                    </a:cubicBez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19" name="Freeform 193">
                <a:extLst>
                  <a:ext uri="{FF2B5EF4-FFF2-40B4-BE49-F238E27FC236}">
                    <a16:creationId xmlns:a16="http://schemas.microsoft.com/office/drawing/2014/main" id="{B346C53D-256E-6850-6F26-F8C4E85C2096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4002" y="1314"/>
                <a:ext cx="241" cy="173"/>
              </a:xfrm>
              <a:custGeom>
                <a:avLst/>
                <a:gdLst>
                  <a:gd name="T0" fmla="*/ 3 w 123"/>
                  <a:gd name="T1" fmla="*/ 15 h 88"/>
                  <a:gd name="T2" fmla="*/ 4 w 123"/>
                  <a:gd name="T3" fmla="*/ 12 h 88"/>
                  <a:gd name="T4" fmla="*/ 8 w 123"/>
                  <a:gd name="T5" fmla="*/ 8 h 88"/>
                  <a:gd name="T6" fmla="*/ 14 w 123"/>
                  <a:gd name="T7" fmla="*/ 14 h 88"/>
                  <a:gd name="T8" fmla="*/ 19 w 123"/>
                  <a:gd name="T9" fmla="*/ 23 h 88"/>
                  <a:gd name="T10" fmla="*/ 17 w 123"/>
                  <a:gd name="T11" fmla="*/ 24 h 88"/>
                  <a:gd name="T12" fmla="*/ 7 w 123"/>
                  <a:gd name="T13" fmla="*/ 25 h 88"/>
                  <a:gd name="T14" fmla="*/ 4 w 123"/>
                  <a:gd name="T15" fmla="*/ 21 h 88"/>
                  <a:gd name="T16" fmla="*/ 2 w 123"/>
                  <a:gd name="T17" fmla="*/ 33 h 88"/>
                  <a:gd name="T18" fmla="*/ 4 w 123"/>
                  <a:gd name="T19" fmla="*/ 35 h 88"/>
                  <a:gd name="T20" fmla="*/ 13 w 123"/>
                  <a:gd name="T21" fmla="*/ 33 h 88"/>
                  <a:gd name="T22" fmla="*/ 8 w 123"/>
                  <a:gd name="T23" fmla="*/ 36 h 88"/>
                  <a:gd name="T24" fmla="*/ 15 w 123"/>
                  <a:gd name="T25" fmla="*/ 51 h 88"/>
                  <a:gd name="T26" fmla="*/ 13 w 123"/>
                  <a:gd name="T27" fmla="*/ 61 h 88"/>
                  <a:gd name="T28" fmla="*/ 19 w 123"/>
                  <a:gd name="T29" fmla="*/ 65 h 88"/>
                  <a:gd name="T30" fmla="*/ 22 w 123"/>
                  <a:gd name="T31" fmla="*/ 59 h 88"/>
                  <a:gd name="T32" fmla="*/ 26 w 123"/>
                  <a:gd name="T33" fmla="*/ 55 h 88"/>
                  <a:gd name="T34" fmla="*/ 34 w 123"/>
                  <a:gd name="T35" fmla="*/ 55 h 88"/>
                  <a:gd name="T36" fmla="*/ 48 w 123"/>
                  <a:gd name="T37" fmla="*/ 55 h 88"/>
                  <a:gd name="T38" fmla="*/ 56 w 123"/>
                  <a:gd name="T39" fmla="*/ 57 h 88"/>
                  <a:gd name="T40" fmla="*/ 68 w 123"/>
                  <a:gd name="T41" fmla="*/ 62 h 88"/>
                  <a:gd name="T42" fmla="*/ 76 w 123"/>
                  <a:gd name="T43" fmla="*/ 67 h 88"/>
                  <a:gd name="T44" fmla="*/ 79 w 123"/>
                  <a:gd name="T45" fmla="*/ 74 h 88"/>
                  <a:gd name="T46" fmla="*/ 84 w 123"/>
                  <a:gd name="T47" fmla="*/ 79 h 88"/>
                  <a:gd name="T48" fmla="*/ 84 w 123"/>
                  <a:gd name="T49" fmla="*/ 87 h 88"/>
                  <a:gd name="T50" fmla="*/ 90 w 123"/>
                  <a:gd name="T51" fmla="*/ 87 h 88"/>
                  <a:gd name="T52" fmla="*/ 100 w 123"/>
                  <a:gd name="T53" fmla="*/ 84 h 88"/>
                  <a:gd name="T54" fmla="*/ 104 w 123"/>
                  <a:gd name="T55" fmla="*/ 75 h 88"/>
                  <a:gd name="T56" fmla="*/ 105 w 123"/>
                  <a:gd name="T57" fmla="*/ 67 h 88"/>
                  <a:gd name="T58" fmla="*/ 108 w 123"/>
                  <a:gd name="T59" fmla="*/ 62 h 88"/>
                  <a:gd name="T60" fmla="*/ 114 w 123"/>
                  <a:gd name="T61" fmla="*/ 65 h 88"/>
                  <a:gd name="T62" fmla="*/ 118 w 123"/>
                  <a:gd name="T63" fmla="*/ 61 h 88"/>
                  <a:gd name="T64" fmla="*/ 123 w 123"/>
                  <a:gd name="T65" fmla="*/ 56 h 88"/>
                  <a:gd name="T66" fmla="*/ 119 w 123"/>
                  <a:gd name="T67" fmla="*/ 54 h 88"/>
                  <a:gd name="T68" fmla="*/ 112 w 123"/>
                  <a:gd name="T69" fmla="*/ 52 h 88"/>
                  <a:gd name="T70" fmla="*/ 104 w 123"/>
                  <a:gd name="T71" fmla="*/ 50 h 88"/>
                  <a:gd name="T72" fmla="*/ 97 w 123"/>
                  <a:gd name="T73" fmla="*/ 43 h 88"/>
                  <a:gd name="T74" fmla="*/ 92 w 123"/>
                  <a:gd name="T75" fmla="*/ 39 h 88"/>
                  <a:gd name="T76" fmla="*/ 87 w 123"/>
                  <a:gd name="T77" fmla="*/ 31 h 88"/>
                  <a:gd name="T78" fmla="*/ 85 w 123"/>
                  <a:gd name="T79" fmla="*/ 24 h 88"/>
                  <a:gd name="T80" fmla="*/ 78 w 123"/>
                  <a:gd name="T81" fmla="*/ 20 h 88"/>
                  <a:gd name="T82" fmla="*/ 70 w 123"/>
                  <a:gd name="T83" fmla="*/ 21 h 88"/>
                  <a:gd name="T84" fmla="*/ 63 w 123"/>
                  <a:gd name="T85" fmla="*/ 22 h 88"/>
                  <a:gd name="T86" fmla="*/ 63 w 123"/>
                  <a:gd name="T87" fmla="*/ 19 h 88"/>
                  <a:gd name="T88" fmla="*/ 58 w 123"/>
                  <a:gd name="T89" fmla="*/ 12 h 88"/>
                  <a:gd name="T90" fmla="*/ 55 w 123"/>
                  <a:gd name="T91" fmla="*/ 1 h 88"/>
                  <a:gd name="T92" fmla="*/ 50 w 123"/>
                  <a:gd name="T93" fmla="*/ 0 h 88"/>
                  <a:gd name="T94" fmla="*/ 46 w 123"/>
                  <a:gd name="T95" fmla="*/ 6 h 88"/>
                  <a:gd name="T96" fmla="*/ 39 w 123"/>
                  <a:gd name="T97" fmla="*/ 7 h 88"/>
                  <a:gd name="T98" fmla="*/ 41 w 123"/>
                  <a:gd name="T99" fmla="*/ 12 h 88"/>
                  <a:gd name="T100" fmla="*/ 32 w 123"/>
                  <a:gd name="T101" fmla="*/ 13 h 88"/>
                  <a:gd name="T102" fmla="*/ 12 w 123"/>
                  <a:gd name="T103" fmla="*/ 4 h 88"/>
                  <a:gd name="T104" fmla="*/ 0 w 123"/>
                  <a:gd name="T105" fmla="*/ 12 h 88"/>
                  <a:gd name="T106" fmla="*/ 6 w 123"/>
                  <a:gd name="T107" fmla="*/ 42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23" h="88">
                    <a:moveTo>
                      <a:pt x="0" y="12"/>
                    </a:moveTo>
                    <a:cubicBezTo>
                      <a:pt x="1" y="13"/>
                      <a:pt x="2" y="14"/>
                      <a:pt x="3" y="15"/>
                    </a:cubicBezTo>
                    <a:cubicBezTo>
                      <a:pt x="3" y="15"/>
                      <a:pt x="4" y="14"/>
                      <a:pt x="4" y="14"/>
                    </a:cubicBezTo>
                    <a:cubicBezTo>
                      <a:pt x="5" y="14"/>
                      <a:pt x="4" y="12"/>
                      <a:pt x="4" y="12"/>
                    </a:cubicBezTo>
                    <a:cubicBezTo>
                      <a:pt x="4" y="11"/>
                      <a:pt x="5" y="11"/>
                      <a:pt x="6" y="10"/>
                    </a:cubicBezTo>
                    <a:cubicBezTo>
                      <a:pt x="7" y="10"/>
                      <a:pt x="7" y="8"/>
                      <a:pt x="8" y="8"/>
                    </a:cubicBezTo>
                    <a:cubicBezTo>
                      <a:pt x="10" y="8"/>
                      <a:pt x="12" y="9"/>
                      <a:pt x="14" y="10"/>
                    </a:cubicBezTo>
                    <a:cubicBezTo>
                      <a:pt x="14" y="11"/>
                      <a:pt x="14" y="13"/>
                      <a:pt x="14" y="14"/>
                    </a:cubicBezTo>
                    <a:cubicBezTo>
                      <a:pt x="15" y="15"/>
                      <a:pt x="19" y="17"/>
                      <a:pt x="21" y="19"/>
                    </a:cubicBezTo>
                    <a:cubicBezTo>
                      <a:pt x="20" y="21"/>
                      <a:pt x="21" y="22"/>
                      <a:pt x="19" y="23"/>
                    </a:cubicBezTo>
                    <a:cubicBezTo>
                      <a:pt x="19" y="23"/>
                      <a:pt x="17" y="23"/>
                      <a:pt x="17" y="23"/>
                    </a:cubicBezTo>
                    <a:cubicBezTo>
                      <a:pt x="17" y="23"/>
                      <a:pt x="15" y="25"/>
                      <a:pt x="17" y="24"/>
                    </a:cubicBezTo>
                    <a:cubicBezTo>
                      <a:pt x="17" y="24"/>
                      <a:pt x="17" y="26"/>
                      <a:pt x="17" y="26"/>
                    </a:cubicBezTo>
                    <a:cubicBezTo>
                      <a:pt x="13" y="25"/>
                      <a:pt x="11" y="25"/>
                      <a:pt x="7" y="25"/>
                    </a:cubicBezTo>
                    <a:cubicBezTo>
                      <a:pt x="7" y="24"/>
                      <a:pt x="7" y="22"/>
                      <a:pt x="6" y="21"/>
                    </a:cubicBezTo>
                    <a:cubicBezTo>
                      <a:pt x="6" y="21"/>
                      <a:pt x="4" y="21"/>
                      <a:pt x="4" y="21"/>
                    </a:cubicBezTo>
                    <a:cubicBezTo>
                      <a:pt x="4" y="21"/>
                      <a:pt x="5" y="24"/>
                      <a:pt x="5" y="25"/>
                    </a:cubicBezTo>
                    <a:cubicBezTo>
                      <a:pt x="5" y="26"/>
                      <a:pt x="3" y="33"/>
                      <a:pt x="2" y="33"/>
                    </a:cubicBezTo>
                    <a:cubicBezTo>
                      <a:pt x="1" y="34"/>
                      <a:pt x="2" y="34"/>
                      <a:pt x="2" y="35"/>
                    </a:cubicBezTo>
                    <a:cubicBezTo>
                      <a:pt x="4" y="34"/>
                      <a:pt x="3" y="36"/>
                      <a:pt x="4" y="35"/>
                    </a:cubicBezTo>
                    <a:cubicBezTo>
                      <a:pt x="5" y="35"/>
                      <a:pt x="6" y="33"/>
                      <a:pt x="8" y="33"/>
                    </a:cubicBezTo>
                    <a:cubicBezTo>
                      <a:pt x="9" y="32"/>
                      <a:pt x="13" y="33"/>
                      <a:pt x="13" y="33"/>
                    </a:cubicBezTo>
                    <a:cubicBezTo>
                      <a:pt x="12" y="34"/>
                      <a:pt x="10" y="33"/>
                      <a:pt x="9" y="34"/>
                    </a:cubicBezTo>
                    <a:cubicBezTo>
                      <a:pt x="8" y="34"/>
                      <a:pt x="9" y="36"/>
                      <a:pt x="8" y="36"/>
                    </a:cubicBezTo>
                    <a:cubicBezTo>
                      <a:pt x="11" y="39"/>
                      <a:pt x="11" y="39"/>
                      <a:pt x="11" y="43"/>
                    </a:cubicBezTo>
                    <a:cubicBezTo>
                      <a:pt x="13" y="44"/>
                      <a:pt x="17" y="46"/>
                      <a:pt x="15" y="51"/>
                    </a:cubicBezTo>
                    <a:cubicBezTo>
                      <a:pt x="15" y="52"/>
                      <a:pt x="13" y="51"/>
                      <a:pt x="12" y="51"/>
                    </a:cubicBezTo>
                    <a:cubicBezTo>
                      <a:pt x="12" y="56"/>
                      <a:pt x="12" y="57"/>
                      <a:pt x="13" y="61"/>
                    </a:cubicBezTo>
                    <a:cubicBezTo>
                      <a:pt x="13" y="62"/>
                      <a:pt x="13" y="63"/>
                      <a:pt x="13" y="64"/>
                    </a:cubicBezTo>
                    <a:cubicBezTo>
                      <a:pt x="19" y="65"/>
                      <a:pt x="19" y="65"/>
                      <a:pt x="19" y="65"/>
                    </a:cubicBezTo>
                    <a:cubicBezTo>
                      <a:pt x="21" y="61"/>
                      <a:pt x="21" y="61"/>
                      <a:pt x="21" y="61"/>
                    </a:cubicBezTo>
                    <a:cubicBezTo>
                      <a:pt x="22" y="59"/>
                      <a:pt x="22" y="59"/>
                      <a:pt x="22" y="59"/>
                    </a:cubicBezTo>
                    <a:cubicBezTo>
                      <a:pt x="23" y="57"/>
                      <a:pt x="23" y="57"/>
                      <a:pt x="23" y="57"/>
                    </a:cubicBezTo>
                    <a:cubicBezTo>
                      <a:pt x="26" y="55"/>
                      <a:pt x="26" y="55"/>
                      <a:pt x="26" y="55"/>
                    </a:cubicBezTo>
                    <a:cubicBezTo>
                      <a:pt x="31" y="56"/>
                      <a:pt x="31" y="56"/>
                      <a:pt x="31" y="56"/>
                    </a:cubicBezTo>
                    <a:cubicBezTo>
                      <a:pt x="34" y="55"/>
                      <a:pt x="34" y="55"/>
                      <a:pt x="34" y="55"/>
                    </a:cubicBezTo>
                    <a:cubicBezTo>
                      <a:pt x="38" y="53"/>
                      <a:pt x="38" y="53"/>
                      <a:pt x="38" y="53"/>
                    </a:cubicBezTo>
                    <a:cubicBezTo>
                      <a:pt x="48" y="55"/>
                      <a:pt x="48" y="55"/>
                      <a:pt x="48" y="55"/>
                    </a:cubicBezTo>
                    <a:cubicBezTo>
                      <a:pt x="54" y="56"/>
                      <a:pt x="54" y="56"/>
                      <a:pt x="54" y="56"/>
                    </a:cubicBezTo>
                    <a:cubicBezTo>
                      <a:pt x="56" y="57"/>
                      <a:pt x="56" y="57"/>
                      <a:pt x="56" y="57"/>
                    </a:cubicBezTo>
                    <a:cubicBezTo>
                      <a:pt x="62" y="60"/>
                      <a:pt x="62" y="60"/>
                      <a:pt x="62" y="60"/>
                    </a:cubicBezTo>
                    <a:cubicBezTo>
                      <a:pt x="68" y="62"/>
                      <a:pt x="68" y="62"/>
                      <a:pt x="68" y="62"/>
                    </a:cubicBezTo>
                    <a:cubicBezTo>
                      <a:pt x="73" y="65"/>
                      <a:pt x="73" y="65"/>
                      <a:pt x="73" y="65"/>
                    </a:cubicBezTo>
                    <a:cubicBezTo>
                      <a:pt x="76" y="67"/>
                      <a:pt x="76" y="67"/>
                      <a:pt x="76" y="67"/>
                    </a:cubicBezTo>
                    <a:cubicBezTo>
                      <a:pt x="78" y="70"/>
                      <a:pt x="78" y="70"/>
                      <a:pt x="78" y="70"/>
                    </a:cubicBezTo>
                    <a:cubicBezTo>
                      <a:pt x="79" y="74"/>
                      <a:pt x="79" y="74"/>
                      <a:pt x="79" y="74"/>
                    </a:cubicBezTo>
                    <a:cubicBezTo>
                      <a:pt x="84" y="75"/>
                      <a:pt x="84" y="75"/>
                      <a:pt x="84" y="75"/>
                    </a:cubicBezTo>
                    <a:cubicBezTo>
                      <a:pt x="84" y="79"/>
                      <a:pt x="84" y="79"/>
                      <a:pt x="84" y="79"/>
                    </a:cubicBezTo>
                    <a:cubicBezTo>
                      <a:pt x="85" y="83"/>
                      <a:pt x="85" y="83"/>
                      <a:pt x="85" y="83"/>
                    </a:cubicBezTo>
                    <a:cubicBezTo>
                      <a:pt x="84" y="87"/>
                      <a:pt x="84" y="87"/>
                      <a:pt x="84" y="87"/>
                    </a:cubicBezTo>
                    <a:cubicBezTo>
                      <a:pt x="87" y="88"/>
                      <a:pt x="87" y="88"/>
                      <a:pt x="87" y="88"/>
                    </a:cubicBezTo>
                    <a:cubicBezTo>
                      <a:pt x="90" y="87"/>
                      <a:pt x="90" y="87"/>
                      <a:pt x="90" y="87"/>
                    </a:cubicBezTo>
                    <a:cubicBezTo>
                      <a:pt x="93" y="88"/>
                      <a:pt x="93" y="88"/>
                      <a:pt x="93" y="88"/>
                    </a:cubicBezTo>
                    <a:cubicBezTo>
                      <a:pt x="100" y="84"/>
                      <a:pt x="100" y="84"/>
                      <a:pt x="100" y="84"/>
                    </a:cubicBezTo>
                    <a:cubicBezTo>
                      <a:pt x="99" y="80"/>
                      <a:pt x="99" y="80"/>
                      <a:pt x="99" y="80"/>
                    </a:cubicBezTo>
                    <a:cubicBezTo>
                      <a:pt x="104" y="75"/>
                      <a:pt x="104" y="75"/>
                      <a:pt x="104" y="75"/>
                    </a:cubicBezTo>
                    <a:cubicBezTo>
                      <a:pt x="105" y="72"/>
                      <a:pt x="105" y="72"/>
                      <a:pt x="105" y="72"/>
                    </a:cubicBezTo>
                    <a:cubicBezTo>
                      <a:pt x="105" y="67"/>
                      <a:pt x="105" y="67"/>
                      <a:pt x="105" y="67"/>
                    </a:cubicBezTo>
                    <a:cubicBezTo>
                      <a:pt x="107" y="65"/>
                      <a:pt x="107" y="65"/>
                      <a:pt x="107" y="65"/>
                    </a:cubicBezTo>
                    <a:cubicBezTo>
                      <a:pt x="108" y="62"/>
                      <a:pt x="108" y="62"/>
                      <a:pt x="108" y="62"/>
                    </a:cubicBezTo>
                    <a:cubicBezTo>
                      <a:pt x="111" y="63"/>
                      <a:pt x="111" y="63"/>
                      <a:pt x="111" y="63"/>
                    </a:cubicBezTo>
                    <a:cubicBezTo>
                      <a:pt x="114" y="65"/>
                      <a:pt x="114" y="65"/>
                      <a:pt x="114" y="65"/>
                    </a:cubicBezTo>
                    <a:cubicBezTo>
                      <a:pt x="118" y="65"/>
                      <a:pt x="118" y="65"/>
                      <a:pt x="118" y="65"/>
                    </a:cubicBezTo>
                    <a:cubicBezTo>
                      <a:pt x="118" y="61"/>
                      <a:pt x="118" y="61"/>
                      <a:pt x="118" y="61"/>
                    </a:cubicBezTo>
                    <a:cubicBezTo>
                      <a:pt x="119" y="58"/>
                      <a:pt x="119" y="58"/>
                      <a:pt x="119" y="58"/>
                    </a:cubicBezTo>
                    <a:cubicBezTo>
                      <a:pt x="123" y="56"/>
                      <a:pt x="123" y="56"/>
                      <a:pt x="123" y="56"/>
                    </a:cubicBezTo>
                    <a:cubicBezTo>
                      <a:pt x="122" y="54"/>
                      <a:pt x="122" y="54"/>
                      <a:pt x="122" y="54"/>
                    </a:cubicBezTo>
                    <a:cubicBezTo>
                      <a:pt x="119" y="54"/>
                      <a:pt x="119" y="54"/>
                      <a:pt x="119" y="54"/>
                    </a:cubicBezTo>
                    <a:cubicBezTo>
                      <a:pt x="116" y="52"/>
                      <a:pt x="116" y="52"/>
                      <a:pt x="116" y="52"/>
                    </a:cubicBezTo>
                    <a:cubicBezTo>
                      <a:pt x="112" y="52"/>
                      <a:pt x="112" y="52"/>
                      <a:pt x="112" y="52"/>
                    </a:cubicBezTo>
                    <a:cubicBezTo>
                      <a:pt x="109" y="49"/>
                      <a:pt x="109" y="49"/>
                      <a:pt x="109" y="49"/>
                    </a:cubicBezTo>
                    <a:cubicBezTo>
                      <a:pt x="104" y="50"/>
                      <a:pt x="104" y="50"/>
                      <a:pt x="104" y="50"/>
                    </a:cubicBezTo>
                    <a:cubicBezTo>
                      <a:pt x="101" y="47"/>
                      <a:pt x="101" y="47"/>
                      <a:pt x="101" y="47"/>
                    </a:cubicBezTo>
                    <a:cubicBezTo>
                      <a:pt x="97" y="43"/>
                      <a:pt x="97" y="43"/>
                      <a:pt x="97" y="43"/>
                    </a:cubicBezTo>
                    <a:cubicBezTo>
                      <a:pt x="94" y="41"/>
                      <a:pt x="94" y="41"/>
                      <a:pt x="94" y="41"/>
                    </a:cubicBezTo>
                    <a:cubicBezTo>
                      <a:pt x="92" y="39"/>
                      <a:pt x="92" y="39"/>
                      <a:pt x="92" y="39"/>
                    </a:cubicBezTo>
                    <a:cubicBezTo>
                      <a:pt x="90" y="34"/>
                      <a:pt x="90" y="34"/>
                      <a:pt x="90" y="34"/>
                    </a:cubicBezTo>
                    <a:cubicBezTo>
                      <a:pt x="87" y="31"/>
                      <a:pt x="87" y="31"/>
                      <a:pt x="87" y="31"/>
                    </a:cubicBezTo>
                    <a:cubicBezTo>
                      <a:pt x="85" y="29"/>
                      <a:pt x="85" y="29"/>
                      <a:pt x="85" y="29"/>
                    </a:cubicBezTo>
                    <a:cubicBezTo>
                      <a:pt x="85" y="24"/>
                      <a:pt x="85" y="24"/>
                      <a:pt x="85" y="24"/>
                    </a:cubicBezTo>
                    <a:cubicBezTo>
                      <a:pt x="82" y="19"/>
                      <a:pt x="82" y="19"/>
                      <a:pt x="82" y="19"/>
                    </a:cubicBezTo>
                    <a:cubicBezTo>
                      <a:pt x="78" y="20"/>
                      <a:pt x="78" y="20"/>
                      <a:pt x="78" y="20"/>
                    </a:cubicBezTo>
                    <a:cubicBezTo>
                      <a:pt x="73" y="20"/>
                      <a:pt x="73" y="20"/>
                      <a:pt x="73" y="20"/>
                    </a:cubicBezTo>
                    <a:cubicBezTo>
                      <a:pt x="70" y="21"/>
                      <a:pt x="70" y="21"/>
                      <a:pt x="70" y="21"/>
                    </a:cubicBezTo>
                    <a:cubicBezTo>
                      <a:pt x="66" y="23"/>
                      <a:pt x="66" y="23"/>
                      <a:pt x="66" y="23"/>
                    </a:cubicBezTo>
                    <a:cubicBezTo>
                      <a:pt x="63" y="22"/>
                      <a:pt x="63" y="22"/>
                      <a:pt x="63" y="22"/>
                    </a:cubicBezTo>
                    <a:cubicBezTo>
                      <a:pt x="61" y="21"/>
                      <a:pt x="61" y="21"/>
                      <a:pt x="61" y="21"/>
                    </a:cubicBezTo>
                    <a:cubicBezTo>
                      <a:pt x="63" y="19"/>
                      <a:pt x="63" y="19"/>
                      <a:pt x="63" y="19"/>
                    </a:cubicBezTo>
                    <a:cubicBezTo>
                      <a:pt x="62" y="14"/>
                      <a:pt x="62" y="14"/>
                      <a:pt x="62" y="14"/>
                    </a:cubicBezTo>
                    <a:cubicBezTo>
                      <a:pt x="58" y="12"/>
                      <a:pt x="58" y="12"/>
                      <a:pt x="58" y="12"/>
                    </a:cubicBezTo>
                    <a:cubicBezTo>
                      <a:pt x="56" y="6"/>
                      <a:pt x="56" y="6"/>
                      <a:pt x="56" y="6"/>
                    </a:cubicBezTo>
                    <a:cubicBezTo>
                      <a:pt x="55" y="1"/>
                      <a:pt x="55" y="1"/>
                      <a:pt x="55" y="1"/>
                    </a:cubicBezTo>
                    <a:cubicBezTo>
                      <a:pt x="52" y="1"/>
                      <a:pt x="52" y="1"/>
                      <a:pt x="52" y="1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48" y="3"/>
                      <a:pt x="48" y="3"/>
                      <a:pt x="48" y="3"/>
                    </a:cubicBezTo>
                    <a:cubicBezTo>
                      <a:pt x="46" y="6"/>
                      <a:pt x="46" y="6"/>
                      <a:pt x="46" y="6"/>
                    </a:cubicBezTo>
                    <a:cubicBezTo>
                      <a:pt x="41" y="5"/>
                      <a:pt x="41" y="5"/>
                      <a:pt x="41" y="5"/>
                    </a:cubicBezTo>
                    <a:cubicBezTo>
                      <a:pt x="39" y="7"/>
                      <a:pt x="39" y="7"/>
                      <a:pt x="39" y="7"/>
                    </a:cubicBezTo>
                    <a:cubicBezTo>
                      <a:pt x="39" y="11"/>
                      <a:pt x="39" y="11"/>
                      <a:pt x="39" y="11"/>
                    </a:cubicBezTo>
                    <a:cubicBezTo>
                      <a:pt x="41" y="12"/>
                      <a:pt x="41" y="12"/>
                      <a:pt x="41" y="12"/>
                    </a:cubicBezTo>
                    <a:cubicBezTo>
                      <a:pt x="41" y="14"/>
                      <a:pt x="41" y="14"/>
                      <a:pt x="41" y="14"/>
                    </a:cubicBezTo>
                    <a:cubicBezTo>
                      <a:pt x="32" y="13"/>
                      <a:pt x="32" y="13"/>
                      <a:pt x="32" y="13"/>
                    </a:cubicBezTo>
                    <a:cubicBezTo>
                      <a:pt x="32" y="13"/>
                      <a:pt x="26" y="14"/>
                      <a:pt x="24" y="13"/>
                    </a:cubicBezTo>
                    <a:cubicBezTo>
                      <a:pt x="23" y="12"/>
                      <a:pt x="21" y="3"/>
                      <a:pt x="12" y="4"/>
                    </a:cubicBezTo>
                    <a:cubicBezTo>
                      <a:pt x="9" y="4"/>
                      <a:pt x="3" y="3"/>
                      <a:pt x="3" y="9"/>
                    </a:cubicBezTo>
                    <a:cubicBezTo>
                      <a:pt x="3" y="12"/>
                      <a:pt x="0" y="12"/>
                      <a:pt x="0" y="12"/>
                    </a:cubicBezTo>
                    <a:close/>
                    <a:moveTo>
                      <a:pt x="6" y="39"/>
                    </a:moveTo>
                    <a:cubicBezTo>
                      <a:pt x="6" y="39"/>
                      <a:pt x="4" y="43"/>
                      <a:pt x="6" y="42"/>
                    </a:cubicBezTo>
                    <a:cubicBezTo>
                      <a:pt x="7" y="42"/>
                      <a:pt x="8" y="38"/>
                      <a:pt x="6" y="39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20" name="Freeform 194">
                <a:extLst>
                  <a:ext uri="{FF2B5EF4-FFF2-40B4-BE49-F238E27FC236}">
                    <a16:creationId xmlns:a16="http://schemas.microsoft.com/office/drawing/2014/main" id="{F5CEA147-D0EB-8DAB-B250-21FE71989E88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3561" y="1332"/>
                <a:ext cx="321" cy="151"/>
              </a:xfrm>
              <a:custGeom>
                <a:avLst/>
                <a:gdLst>
                  <a:gd name="T0" fmla="*/ 7 w 164"/>
                  <a:gd name="T1" fmla="*/ 4 h 77"/>
                  <a:gd name="T2" fmla="*/ 9 w 164"/>
                  <a:gd name="T3" fmla="*/ 11 h 77"/>
                  <a:gd name="T4" fmla="*/ 2 w 164"/>
                  <a:gd name="T5" fmla="*/ 18 h 77"/>
                  <a:gd name="T6" fmla="*/ 3 w 164"/>
                  <a:gd name="T7" fmla="*/ 23 h 77"/>
                  <a:gd name="T8" fmla="*/ 14 w 164"/>
                  <a:gd name="T9" fmla="*/ 14 h 77"/>
                  <a:gd name="T10" fmla="*/ 16 w 164"/>
                  <a:gd name="T11" fmla="*/ 5 h 77"/>
                  <a:gd name="T12" fmla="*/ 86 w 164"/>
                  <a:gd name="T13" fmla="*/ 77 h 77"/>
                  <a:gd name="T14" fmla="*/ 92 w 164"/>
                  <a:gd name="T15" fmla="*/ 66 h 77"/>
                  <a:gd name="T16" fmla="*/ 106 w 164"/>
                  <a:gd name="T17" fmla="*/ 65 h 77"/>
                  <a:gd name="T18" fmla="*/ 136 w 164"/>
                  <a:gd name="T19" fmla="*/ 56 h 77"/>
                  <a:gd name="T20" fmla="*/ 141 w 164"/>
                  <a:gd name="T21" fmla="*/ 58 h 77"/>
                  <a:gd name="T22" fmla="*/ 151 w 164"/>
                  <a:gd name="T23" fmla="*/ 58 h 77"/>
                  <a:gd name="T24" fmla="*/ 158 w 164"/>
                  <a:gd name="T25" fmla="*/ 59 h 77"/>
                  <a:gd name="T26" fmla="*/ 154 w 164"/>
                  <a:gd name="T27" fmla="*/ 44 h 77"/>
                  <a:gd name="T28" fmla="*/ 156 w 164"/>
                  <a:gd name="T29" fmla="*/ 33 h 77"/>
                  <a:gd name="T30" fmla="*/ 163 w 164"/>
                  <a:gd name="T31" fmla="*/ 30 h 77"/>
                  <a:gd name="T32" fmla="*/ 153 w 164"/>
                  <a:gd name="T33" fmla="*/ 15 h 77"/>
                  <a:gd name="T34" fmla="*/ 150 w 164"/>
                  <a:gd name="T35" fmla="*/ 7 h 77"/>
                  <a:gd name="T36" fmla="*/ 136 w 164"/>
                  <a:gd name="T37" fmla="*/ 6 h 77"/>
                  <a:gd name="T38" fmla="*/ 130 w 164"/>
                  <a:gd name="T39" fmla="*/ 7 h 77"/>
                  <a:gd name="T40" fmla="*/ 119 w 164"/>
                  <a:gd name="T41" fmla="*/ 12 h 77"/>
                  <a:gd name="T42" fmla="*/ 104 w 164"/>
                  <a:gd name="T43" fmla="*/ 13 h 77"/>
                  <a:gd name="T44" fmla="*/ 97 w 164"/>
                  <a:gd name="T45" fmla="*/ 9 h 77"/>
                  <a:gd name="T46" fmla="*/ 88 w 164"/>
                  <a:gd name="T47" fmla="*/ 10 h 77"/>
                  <a:gd name="T48" fmla="*/ 78 w 164"/>
                  <a:gd name="T49" fmla="*/ 1 h 77"/>
                  <a:gd name="T50" fmla="*/ 62 w 164"/>
                  <a:gd name="T51" fmla="*/ 1 h 77"/>
                  <a:gd name="T52" fmla="*/ 48 w 164"/>
                  <a:gd name="T53" fmla="*/ 7 h 77"/>
                  <a:gd name="T54" fmla="*/ 37 w 164"/>
                  <a:gd name="T55" fmla="*/ 10 h 77"/>
                  <a:gd name="T56" fmla="*/ 27 w 164"/>
                  <a:gd name="T57" fmla="*/ 10 h 77"/>
                  <a:gd name="T58" fmla="*/ 26 w 164"/>
                  <a:gd name="T59" fmla="*/ 15 h 77"/>
                  <a:gd name="T60" fmla="*/ 21 w 164"/>
                  <a:gd name="T61" fmla="*/ 19 h 77"/>
                  <a:gd name="T62" fmla="*/ 2 w 164"/>
                  <a:gd name="T63" fmla="*/ 26 h 77"/>
                  <a:gd name="T64" fmla="*/ 7 w 164"/>
                  <a:gd name="T65" fmla="*/ 41 h 77"/>
                  <a:gd name="T66" fmla="*/ 7 w 164"/>
                  <a:gd name="T67" fmla="*/ 46 h 77"/>
                  <a:gd name="T68" fmla="*/ 3 w 164"/>
                  <a:gd name="T69" fmla="*/ 45 h 77"/>
                  <a:gd name="T70" fmla="*/ 10 w 164"/>
                  <a:gd name="T71" fmla="*/ 50 h 77"/>
                  <a:gd name="T72" fmla="*/ 17 w 164"/>
                  <a:gd name="T73" fmla="*/ 64 h 77"/>
                  <a:gd name="T74" fmla="*/ 26 w 164"/>
                  <a:gd name="T75" fmla="*/ 66 h 77"/>
                  <a:gd name="T76" fmla="*/ 40 w 164"/>
                  <a:gd name="T77" fmla="*/ 65 h 77"/>
                  <a:gd name="T78" fmla="*/ 70 w 164"/>
                  <a:gd name="T79" fmla="*/ 70 h 77"/>
                  <a:gd name="T80" fmla="*/ 82 w 164"/>
                  <a:gd name="T81" fmla="*/ 62 h 77"/>
                  <a:gd name="T82" fmla="*/ 82 w 164"/>
                  <a:gd name="T83" fmla="*/ 70 h 77"/>
                  <a:gd name="T84" fmla="*/ 83 w 164"/>
                  <a:gd name="T85" fmla="*/ 77 h 77"/>
                  <a:gd name="T86" fmla="*/ 147 w 164"/>
                  <a:gd name="T87" fmla="*/ 44 h 77"/>
                  <a:gd name="T88" fmla="*/ 135 w 164"/>
                  <a:gd name="T89" fmla="*/ 44 h 77"/>
                  <a:gd name="T90" fmla="*/ 146 w 164"/>
                  <a:gd name="T91" fmla="*/ 38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64" h="77">
                    <a:moveTo>
                      <a:pt x="16" y="4"/>
                    </a:moveTo>
                    <a:cubicBezTo>
                      <a:pt x="16" y="4"/>
                      <a:pt x="12" y="5"/>
                      <a:pt x="11" y="4"/>
                    </a:cubicBezTo>
                    <a:cubicBezTo>
                      <a:pt x="10" y="3"/>
                      <a:pt x="8" y="3"/>
                      <a:pt x="7" y="4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11" y="10"/>
                      <a:pt x="9" y="11"/>
                    </a:cubicBezTo>
                    <a:cubicBezTo>
                      <a:pt x="7" y="13"/>
                      <a:pt x="4" y="10"/>
                      <a:pt x="4" y="12"/>
                    </a:cubicBezTo>
                    <a:cubicBezTo>
                      <a:pt x="4" y="14"/>
                      <a:pt x="1" y="17"/>
                      <a:pt x="1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1"/>
                      <a:pt x="0" y="23"/>
                      <a:pt x="3" y="23"/>
                    </a:cubicBezTo>
                    <a:cubicBezTo>
                      <a:pt x="3" y="23"/>
                      <a:pt x="7" y="19"/>
                      <a:pt x="8" y="18"/>
                    </a:cubicBezTo>
                    <a:cubicBezTo>
                      <a:pt x="9" y="18"/>
                      <a:pt x="11" y="18"/>
                      <a:pt x="13" y="17"/>
                    </a:cubicBezTo>
                    <a:cubicBezTo>
                      <a:pt x="13" y="17"/>
                      <a:pt x="14" y="15"/>
                      <a:pt x="14" y="14"/>
                    </a:cubicBezTo>
                    <a:cubicBezTo>
                      <a:pt x="17" y="13"/>
                      <a:pt x="21" y="14"/>
                      <a:pt x="24" y="13"/>
                    </a:cubicBezTo>
                    <a:cubicBezTo>
                      <a:pt x="24" y="13"/>
                      <a:pt x="25" y="11"/>
                      <a:pt x="25" y="10"/>
                    </a:cubicBezTo>
                    <a:cubicBezTo>
                      <a:pt x="22" y="9"/>
                      <a:pt x="18" y="8"/>
                      <a:pt x="16" y="5"/>
                    </a:cubicBezTo>
                    <a:cubicBezTo>
                      <a:pt x="16" y="4"/>
                      <a:pt x="16" y="5"/>
                      <a:pt x="16" y="4"/>
                    </a:cubicBezTo>
                    <a:close/>
                    <a:moveTo>
                      <a:pt x="83" y="77"/>
                    </a:moveTo>
                    <a:cubicBezTo>
                      <a:pt x="84" y="77"/>
                      <a:pt x="85" y="77"/>
                      <a:pt x="86" y="77"/>
                    </a:cubicBezTo>
                    <a:cubicBezTo>
                      <a:pt x="89" y="76"/>
                      <a:pt x="87" y="73"/>
                      <a:pt x="90" y="73"/>
                    </a:cubicBezTo>
                    <a:cubicBezTo>
                      <a:pt x="92" y="73"/>
                      <a:pt x="92" y="72"/>
                      <a:pt x="92" y="70"/>
                    </a:cubicBezTo>
                    <a:cubicBezTo>
                      <a:pt x="92" y="69"/>
                      <a:pt x="90" y="68"/>
                      <a:pt x="92" y="66"/>
                    </a:cubicBezTo>
                    <a:cubicBezTo>
                      <a:pt x="94" y="65"/>
                      <a:pt x="95" y="68"/>
                      <a:pt x="96" y="67"/>
                    </a:cubicBezTo>
                    <a:cubicBezTo>
                      <a:pt x="98" y="66"/>
                      <a:pt x="98" y="64"/>
                      <a:pt x="100" y="64"/>
                    </a:cubicBezTo>
                    <a:cubicBezTo>
                      <a:pt x="102" y="64"/>
                      <a:pt x="104" y="66"/>
                      <a:pt x="106" y="65"/>
                    </a:cubicBezTo>
                    <a:cubicBezTo>
                      <a:pt x="108" y="63"/>
                      <a:pt x="113" y="65"/>
                      <a:pt x="117" y="61"/>
                    </a:cubicBezTo>
                    <a:cubicBezTo>
                      <a:pt x="119" y="60"/>
                      <a:pt x="127" y="61"/>
                      <a:pt x="129" y="59"/>
                    </a:cubicBezTo>
                    <a:cubicBezTo>
                      <a:pt x="131" y="58"/>
                      <a:pt x="135" y="56"/>
                      <a:pt x="136" y="56"/>
                    </a:cubicBezTo>
                    <a:cubicBezTo>
                      <a:pt x="137" y="58"/>
                      <a:pt x="137" y="58"/>
                      <a:pt x="137" y="58"/>
                    </a:cubicBezTo>
                    <a:cubicBezTo>
                      <a:pt x="137" y="59"/>
                      <a:pt x="138" y="59"/>
                      <a:pt x="139" y="59"/>
                    </a:cubicBezTo>
                    <a:cubicBezTo>
                      <a:pt x="140" y="59"/>
                      <a:pt x="141" y="59"/>
                      <a:pt x="141" y="58"/>
                    </a:cubicBezTo>
                    <a:cubicBezTo>
                      <a:pt x="143" y="57"/>
                      <a:pt x="146" y="61"/>
                      <a:pt x="147" y="59"/>
                    </a:cubicBezTo>
                    <a:cubicBezTo>
                      <a:pt x="148" y="58"/>
                      <a:pt x="149" y="57"/>
                      <a:pt x="149" y="57"/>
                    </a:cubicBezTo>
                    <a:cubicBezTo>
                      <a:pt x="151" y="58"/>
                      <a:pt x="151" y="58"/>
                      <a:pt x="151" y="58"/>
                    </a:cubicBezTo>
                    <a:cubicBezTo>
                      <a:pt x="152" y="60"/>
                      <a:pt x="152" y="60"/>
                      <a:pt x="152" y="60"/>
                    </a:cubicBezTo>
                    <a:cubicBezTo>
                      <a:pt x="155" y="58"/>
                      <a:pt x="155" y="58"/>
                      <a:pt x="155" y="58"/>
                    </a:cubicBezTo>
                    <a:cubicBezTo>
                      <a:pt x="158" y="59"/>
                      <a:pt x="158" y="59"/>
                      <a:pt x="158" y="59"/>
                    </a:cubicBezTo>
                    <a:cubicBezTo>
                      <a:pt x="158" y="59"/>
                      <a:pt x="160" y="57"/>
                      <a:pt x="159" y="56"/>
                    </a:cubicBezTo>
                    <a:cubicBezTo>
                      <a:pt x="158" y="54"/>
                      <a:pt x="158" y="52"/>
                      <a:pt x="157" y="50"/>
                    </a:cubicBezTo>
                    <a:cubicBezTo>
                      <a:pt x="155" y="49"/>
                      <a:pt x="153" y="46"/>
                      <a:pt x="154" y="44"/>
                    </a:cubicBezTo>
                    <a:cubicBezTo>
                      <a:pt x="155" y="42"/>
                      <a:pt x="157" y="42"/>
                      <a:pt x="156" y="40"/>
                    </a:cubicBezTo>
                    <a:cubicBezTo>
                      <a:pt x="156" y="38"/>
                      <a:pt x="157" y="39"/>
                      <a:pt x="156" y="38"/>
                    </a:cubicBezTo>
                    <a:cubicBezTo>
                      <a:pt x="155" y="36"/>
                      <a:pt x="154" y="35"/>
                      <a:pt x="156" y="33"/>
                    </a:cubicBezTo>
                    <a:cubicBezTo>
                      <a:pt x="158" y="32"/>
                      <a:pt x="157" y="30"/>
                      <a:pt x="159" y="31"/>
                    </a:cubicBezTo>
                    <a:cubicBezTo>
                      <a:pt x="160" y="33"/>
                      <a:pt x="162" y="33"/>
                      <a:pt x="162" y="33"/>
                    </a:cubicBezTo>
                    <a:cubicBezTo>
                      <a:pt x="163" y="30"/>
                      <a:pt x="163" y="30"/>
                      <a:pt x="163" y="30"/>
                    </a:cubicBezTo>
                    <a:cubicBezTo>
                      <a:pt x="163" y="30"/>
                      <a:pt x="164" y="27"/>
                      <a:pt x="161" y="25"/>
                    </a:cubicBezTo>
                    <a:cubicBezTo>
                      <a:pt x="158" y="24"/>
                      <a:pt x="150" y="23"/>
                      <a:pt x="151" y="20"/>
                    </a:cubicBezTo>
                    <a:cubicBezTo>
                      <a:pt x="153" y="17"/>
                      <a:pt x="151" y="17"/>
                      <a:pt x="153" y="15"/>
                    </a:cubicBezTo>
                    <a:cubicBezTo>
                      <a:pt x="156" y="14"/>
                      <a:pt x="153" y="9"/>
                      <a:pt x="153" y="9"/>
                    </a:cubicBezTo>
                    <a:cubicBezTo>
                      <a:pt x="151" y="9"/>
                      <a:pt x="151" y="9"/>
                      <a:pt x="151" y="9"/>
                    </a:cubicBezTo>
                    <a:cubicBezTo>
                      <a:pt x="151" y="9"/>
                      <a:pt x="152" y="6"/>
                      <a:pt x="150" y="7"/>
                    </a:cubicBezTo>
                    <a:cubicBezTo>
                      <a:pt x="147" y="8"/>
                      <a:pt x="145" y="8"/>
                      <a:pt x="145" y="8"/>
                    </a:cubicBezTo>
                    <a:cubicBezTo>
                      <a:pt x="145" y="8"/>
                      <a:pt x="143" y="6"/>
                      <a:pt x="141" y="6"/>
                    </a:cubicBezTo>
                    <a:cubicBezTo>
                      <a:pt x="139" y="6"/>
                      <a:pt x="138" y="5"/>
                      <a:pt x="136" y="6"/>
                    </a:cubicBezTo>
                    <a:cubicBezTo>
                      <a:pt x="134" y="7"/>
                      <a:pt x="133" y="5"/>
                      <a:pt x="133" y="5"/>
                    </a:cubicBezTo>
                    <a:cubicBezTo>
                      <a:pt x="133" y="5"/>
                      <a:pt x="133" y="5"/>
                      <a:pt x="132" y="6"/>
                    </a:cubicBezTo>
                    <a:cubicBezTo>
                      <a:pt x="132" y="6"/>
                      <a:pt x="131" y="6"/>
                      <a:pt x="130" y="7"/>
                    </a:cubicBezTo>
                    <a:cubicBezTo>
                      <a:pt x="129" y="7"/>
                      <a:pt x="130" y="9"/>
                      <a:pt x="129" y="9"/>
                    </a:cubicBezTo>
                    <a:cubicBezTo>
                      <a:pt x="127" y="10"/>
                      <a:pt x="126" y="10"/>
                      <a:pt x="124" y="10"/>
                    </a:cubicBezTo>
                    <a:cubicBezTo>
                      <a:pt x="122" y="12"/>
                      <a:pt x="122" y="13"/>
                      <a:pt x="119" y="12"/>
                    </a:cubicBezTo>
                    <a:cubicBezTo>
                      <a:pt x="117" y="12"/>
                      <a:pt x="117" y="10"/>
                      <a:pt x="114" y="10"/>
                    </a:cubicBezTo>
                    <a:cubicBezTo>
                      <a:pt x="114" y="11"/>
                      <a:pt x="112" y="12"/>
                      <a:pt x="112" y="12"/>
                    </a:cubicBezTo>
                    <a:cubicBezTo>
                      <a:pt x="110" y="13"/>
                      <a:pt x="106" y="14"/>
                      <a:pt x="104" y="13"/>
                    </a:cubicBezTo>
                    <a:cubicBezTo>
                      <a:pt x="103" y="13"/>
                      <a:pt x="102" y="11"/>
                      <a:pt x="102" y="11"/>
                    </a:cubicBezTo>
                    <a:cubicBezTo>
                      <a:pt x="101" y="11"/>
                      <a:pt x="99" y="11"/>
                      <a:pt x="98" y="11"/>
                    </a:cubicBezTo>
                    <a:cubicBezTo>
                      <a:pt x="98" y="11"/>
                      <a:pt x="97" y="10"/>
                      <a:pt x="97" y="9"/>
                    </a:cubicBezTo>
                    <a:cubicBezTo>
                      <a:pt x="95" y="8"/>
                      <a:pt x="94" y="8"/>
                      <a:pt x="91" y="8"/>
                    </a:cubicBezTo>
                    <a:cubicBezTo>
                      <a:pt x="90" y="10"/>
                      <a:pt x="90" y="10"/>
                      <a:pt x="90" y="10"/>
                    </a:cubicBezTo>
                    <a:cubicBezTo>
                      <a:pt x="90" y="10"/>
                      <a:pt x="89" y="9"/>
                      <a:pt x="88" y="10"/>
                    </a:cubicBezTo>
                    <a:cubicBezTo>
                      <a:pt x="87" y="8"/>
                      <a:pt x="86" y="6"/>
                      <a:pt x="85" y="4"/>
                    </a:cubicBezTo>
                    <a:cubicBezTo>
                      <a:pt x="80" y="4"/>
                      <a:pt x="81" y="4"/>
                      <a:pt x="78" y="3"/>
                    </a:cubicBezTo>
                    <a:cubicBezTo>
                      <a:pt x="78" y="2"/>
                      <a:pt x="78" y="1"/>
                      <a:pt x="78" y="1"/>
                    </a:cubicBezTo>
                    <a:cubicBezTo>
                      <a:pt x="76" y="1"/>
                      <a:pt x="74" y="3"/>
                      <a:pt x="71" y="3"/>
                    </a:cubicBezTo>
                    <a:cubicBezTo>
                      <a:pt x="69" y="2"/>
                      <a:pt x="67" y="0"/>
                      <a:pt x="62" y="1"/>
                    </a:cubicBezTo>
                    <a:cubicBezTo>
                      <a:pt x="62" y="1"/>
                      <a:pt x="62" y="1"/>
                      <a:pt x="62" y="1"/>
                    </a:cubicBezTo>
                    <a:cubicBezTo>
                      <a:pt x="60" y="2"/>
                      <a:pt x="56" y="2"/>
                      <a:pt x="54" y="3"/>
                    </a:cubicBezTo>
                    <a:cubicBezTo>
                      <a:pt x="54" y="4"/>
                      <a:pt x="54" y="5"/>
                      <a:pt x="53" y="6"/>
                    </a:cubicBezTo>
                    <a:cubicBezTo>
                      <a:pt x="51" y="7"/>
                      <a:pt x="49" y="6"/>
                      <a:pt x="48" y="7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46" y="9"/>
                      <a:pt x="45" y="11"/>
                      <a:pt x="44" y="11"/>
                    </a:cubicBezTo>
                    <a:cubicBezTo>
                      <a:pt x="41" y="12"/>
                      <a:pt x="38" y="11"/>
                      <a:pt x="37" y="10"/>
                    </a:cubicBezTo>
                    <a:cubicBezTo>
                      <a:pt x="37" y="10"/>
                      <a:pt x="37" y="10"/>
                      <a:pt x="37" y="10"/>
                    </a:cubicBezTo>
                    <a:cubicBezTo>
                      <a:pt x="36" y="10"/>
                      <a:pt x="35" y="11"/>
                      <a:pt x="34" y="11"/>
                    </a:cubicBezTo>
                    <a:cubicBezTo>
                      <a:pt x="33" y="11"/>
                      <a:pt x="30" y="11"/>
                      <a:pt x="27" y="10"/>
                    </a:cubicBezTo>
                    <a:cubicBezTo>
                      <a:pt x="26" y="13"/>
                      <a:pt x="26" y="13"/>
                      <a:pt x="26" y="13"/>
                    </a:cubicBezTo>
                    <a:cubicBezTo>
                      <a:pt x="28" y="14"/>
                      <a:pt x="31" y="15"/>
                      <a:pt x="32" y="15"/>
                    </a:cubicBezTo>
                    <a:cubicBezTo>
                      <a:pt x="31" y="15"/>
                      <a:pt x="27" y="15"/>
                      <a:pt x="26" y="15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26" y="16"/>
                      <a:pt x="26" y="17"/>
                      <a:pt x="26" y="17"/>
                    </a:cubicBezTo>
                    <a:cubicBezTo>
                      <a:pt x="25" y="17"/>
                      <a:pt x="22" y="19"/>
                      <a:pt x="21" y="19"/>
                    </a:cubicBezTo>
                    <a:cubicBezTo>
                      <a:pt x="18" y="19"/>
                      <a:pt x="19" y="17"/>
                      <a:pt x="15" y="18"/>
                    </a:cubicBezTo>
                    <a:cubicBezTo>
                      <a:pt x="15" y="18"/>
                      <a:pt x="15" y="20"/>
                      <a:pt x="15" y="20"/>
                    </a:cubicBezTo>
                    <a:cubicBezTo>
                      <a:pt x="7" y="20"/>
                      <a:pt x="7" y="22"/>
                      <a:pt x="2" y="26"/>
                    </a:cubicBezTo>
                    <a:cubicBezTo>
                      <a:pt x="4" y="28"/>
                      <a:pt x="2" y="31"/>
                      <a:pt x="1" y="32"/>
                    </a:cubicBezTo>
                    <a:cubicBezTo>
                      <a:pt x="2" y="32"/>
                      <a:pt x="5" y="32"/>
                      <a:pt x="7" y="32"/>
                    </a:cubicBezTo>
                    <a:cubicBezTo>
                      <a:pt x="8" y="37"/>
                      <a:pt x="8" y="37"/>
                      <a:pt x="7" y="41"/>
                    </a:cubicBezTo>
                    <a:cubicBezTo>
                      <a:pt x="7" y="42"/>
                      <a:pt x="8" y="42"/>
                      <a:pt x="9" y="42"/>
                    </a:cubicBezTo>
                    <a:cubicBezTo>
                      <a:pt x="9" y="44"/>
                      <a:pt x="9" y="44"/>
                      <a:pt x="9" y="44"/>
                    </a:cubicBezTo>
                    <a:cubicBezTo>
                      <a:pt x="8" y="44"/>
                      <a:pt x="8" y="45"/>
                      <a:pt x="7" y="46"/>
                    </a:cubicBezTo>
                    <a:cubicBezTo>
                      <a:pt x="7" y="46"/>
                      <a:pt x="4" y="45"/>
                      <a:pt x="5" y="44"/>
                    </a:cubicBezTo>
                    <a:cubicBezTo>
                      <a:pt x="5" y="44"/>
                      <a:pt x="4" y="44"/>
                      <a:pt x="3" y="44"/>
                    </a:cubicBezTo>
                    <a:cubicBezTo>
                      <a:pt x="3" y="45"/>
                      <a:pt x="3" y="45"/>
                      <a:pt x="3" y="45"/>
                    </a:cubicBezTo>
                    <a:cubicBezTo>
                      <a:pt x="5" y="45"/>
                      <a:pt x="4" y="48"/>
                      <a:pt x="4" y="49"/>
                    </a:cubicBezTo>
                    <a:cubicBezTo>
                      <a:pt x="6" y="49"/>
                      <a:pt x="6" y="49"/>
                      <a:pt x="8" y="48"/>
                    </a:cubicBezTo>
                    <a:cubicBezTo>
                      <a:pt x="8" y="49"/>
                      <a:pt x="10" y="50"/>
                      <a:pt x="10" y="50"/>
                    </a:cubicBezTo>
                    <a:cubicBezTo>
                      <a:pt x="11" y="55"/>
                      <a:pt x="11" y="57"/>
                      <a:pt x="10" y="60"/>
                    </a:cubicBezTo>
                    <a:cubicBezTo>
                      <a:pt x="13" y="61"/>
                      <a:pt x="15" y="61"/>
                      <a:pt x="17" y="61"/>
                    </a:cubicBezTo>
                    <a:cubicBezTo>
                      <a:pt x="16" y="61"/>
                      <a:pt x="16" y="64"/>
                      <a:pt x="17" y="64"/>
                    </a:cubicBezTo>
                    <a:cubicBezTo>
                      <a:pt x="18" y="65"/>
                      <a:pt x="20" y="63"/>
                      <a:pt x="21" y="63"/>
                    </a:cubicBezTo>
                    <a:cubicBezTo>
                      <a:pt x="21" y="63"/>
                      <a:pt x="21" y="65"/>
                      <a:pt x="22" y="66"/>
                    </a:cubicBezTo>
                    <a:cubicBezTo>
                      <a:pt x="23" y="67"/>
                      <a:pt x="24" y="66"/>
                      <a:pt x="26" y="66"/>
                    </a:cubicBezTo>
                    <a:cubicBezTo>
                      <a:pt x="26" y="67"/>
                      <a:pt x="27" y="68"/>
                      <a:pt x="26" y="69"/>
                    </a:cubicBezTo>
                    <a:cubicBezTo>
                      <a:pt x="28" y="71"/>
                      <a:pt x="30" y="72"/>
                      <a:pt x="32" y="74"/>
                    </a:cubicBezTo>
                    <a:cubicBezTo>
                      <a:pt x="37" y="71"/>
                      <a:pt x="37" y="72"/>
                      <a:pt x="40" y="65"/>
                    </a:cubicBezTo>
                    <a:cubicBezTo>
                      <a:pt x="44" y="65"/>
                      <a:pt x="48" y="66"/>
                      <a:pt x="52" y="68"/>
                    </a:cubicBezTo>
                    <a:cubicBezTo>
                      <a:pt x="53" y="69"/>
                      <a:pt x="56" y="73"/>
                      <a:pt x="57" y="73"/>
                    </a:cubicBezTo>
                    <a:cubicBezTo>
                      <a:pt x="61" y="74"/>
                      <a:pt x="68" y="72"/>
                      <a:pt x="70" y="70"/>
                    </a:cubicBezTo>
                    <a:cubicBezTo>
                      <a:pt x="71" y="70"/>
                      <a:pt x="72" y="67"/>
                      <a:pt x="74" y="66"/>
                    </a:cubicBezTo>
                    <a:cubicBezTo>
                      <a:pt x="76" y="66"/>
                      <a:pt x="77" y="67"/>
                      <a:pt x="79" y="67"/>
                    </a:cubicBezTo>
                    <a:cubicBezTo>
                      <a:pt x="82" y="62"/>
                      <a:pt x="82" y="62"/>
                      <a:pt x="82" y="62"/>
                    </a:cubicBezTo>
                    <a:cubicBezTo>
                      <a:pt x="83" y="62"/>
                      <a:pt x="84" y="63"/>
                      <a:pt x="84" y="62"/>
                    </a:cubicBezTo>
                    <a:cubicBezTo>
                      <a:pt x="84" y="64"/>
                      <a:pt x="86" y="67"/>
                      <a:pt x="84" y="69"/>
                    </a:cubicBezTo>
                    <a:cubicBezTo>
                      <a:pt x="84" y="69"/>
                      <a:pt x="82" y="70"/>
                      <a:pt x="82" y="70"/>
                    </a:cubicBezTo>
                    <a:cubicBezTo>
                      <a:pt x="82" y="71"/>
                      <a:pt x="83" y="73"/>
                      <a:pt x="83" y="72"/>
                    </a:cubicBezTo>
                    <a:cubicBezTo>
                      <a:pt x="83" y="72"/>
                      <a:pt x="83" y="74"/>
                      <a:pt x="83" y="74"/>
                    </a:cubicBezTo>
                    <a:cubicBezTo>
                      <a:pt x="83" y="74"/>
                      <a:pt x="83" y="75"/>
                      <a:pt x="83" y="77"/>
                    </a:cubicBezTo>
                    <a:close/>
                    <a:moveTo>
                      <a:pt x="146" y="38"/>
                    </a:moveTo>
                    <a:cubicBezTo>
                      <a:pt x="149" y="37"/>
                      <a:pt x="145" y="42"/>
                      <a:pt x="145" y="42"/>
                    </a:cubicBezTo>
                    <a:cubicBezTo>
                      <a:pt x="145" y="43"/>
                      <a:pt x="147" y="43"/>
                      <a:pt x="147" y="44"/>
                    </a:cubicBezTo>
                    <a:cubicBezTo>
                      <a:pt x="147" y="45"/>
                      <a:pt x="146" y="45"/>
                      <a:pt x="146" y="46"/>
                    </a:cubicBezTo>
                    <a:cubicBezTo>
                      <a:pt x="142" y="44"/>
                      <a:pt x="141" y="45"/>
                      <a:pt x="135" y="46"/>
                    </a:cubicBezTo>
                    <a:cubicBezTo>
                      <a:pt x="135" y="46"/>
                      <a:pt x="136" y="44"/>
                      <a:pt x="135" y="44"/>
                    </a:cubicBezTo>
                    <a:cubicBezTo>
                      <a:pt x="135" y="44"/>
                      <a:pt x="137" y="42"/>
                      <a:pt x="137" y="42"/>
                    </a:cubicBezTo>
                    <a:cubicBezTo>
                      <a:pt x="139" y="41"/>
                      <a:pt x="142" y="41"/>
                      <a:pt x="145" y="41"/>
                    </a:cubicBezTo>
                    <a:cubicBezTo>
                      <a:pt x="145" y="40"/>
                      <a:pt x="145" y="39"/>
                      <a:pt x="146" y="38"/>
                    </a:cubicBez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21" name="Freeform 195">
                <a:extLst>
                  <a:ext uri="{FF2B5EF4-FFF2-40B4-BE49-F238E27FC236}">
                    <a16:creationId xmlns:a16="http://schemas.microsoft.com/office/drawing/2014/main" id="{53EDA6D8-3584-EEBB-6FD7-2115C563CE5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3561" y="1332"/>
                <a:ext cx="321" cy="151"/>
              </a:xfrm>
              <a:custGeom>
                <a:avLst/>
                <a:gdLst>
                  <a:gd name="T0" fmla="*/ 7 w 164"/>
                  <a:gd name="T1" fmla="*/ 4 h 77"/>
                  <a:gd name="T2" fmla="*/ 9 w 164"/>
                  <a:gd name="T3" fmla="*/ 11 h 77"/>
                  <a:gd name="T4" fmla="*/ 2 w 164"/>
                  <a:gd name="T5" fmla="*/ 18 h 77"/>
                  <a:gd name="T6" fmla="*/ 3 w 164"/>
                  <a:gd name="T7" fmla="*/ 23 h 77"/>
                  <a:gd name="T8" fmla="*/ 14 w 164"/>
                  <a:gd name="T9" fmla="*/ 14 h 77"/>
                  <a:gd name="T10" fmla="*/ 16 w 164"/>
                  <a:gd name="T11" fmla="*/ 5 h 77"/>
                  <a:gd name="T12" fmla="*/ 86 w 164"/>
                  <a:gd name="T13" fmla="*/ 77 h 77"/>
                  <a:gd name="T14" fmla="*/ 92 w 164"/>
                  <a:gd name="T15" fmla="*/ 66 h 77"/>
                  <a:gd name="T16" fmla="*/ 106 w 164"/>
                  <a:gd name="T17" fmla="*/ 65 h 77"/>
                  <a:gd name="T18" fmla="*/ 136 w 164"/>
                  <a:gd name="T19" fmla="*/ 56 h 77"/>
                  <a:gd name="T20" fmla="*/ 141 w 164"/>
                  <a:gd name="T21" fmla="*/ 58 h 77"/>
                  <a:gd name="T22" fmla="*/ 151 w 164"/>
                  <a:gd name="T23" fmla="*/ 58 h 77"/>
                  <a:gd name="T24" fmla="*/ 158 w 164"/>
                  <a:gd name="T25" fmla="*/ 59 h 77"/>
                  <a:gd name="T26" fmla="*/ 154 w 164"/>
                  <a:gd name="T27" fmla="*/ 44 h 77"/>
                  <a:gd name="T28" fmla="*/ 156 w 164"/>
                  <a:gd name="T29" fmla="*/ 33 h 77"/>
                  <a:gd name="T30" fmla="*/ 163 w 164"/>
                  <a:gd name="T31" fmla="*/ 30 h 77"/>
                  <a:gd name="T32" fmla="*/ 153 w 164"/>
                  <a:gd name="T33" fmla="*/ 15 h 77"/>
                  <a:gd name="T34" fmla="*/ 150 w 164"/>
                  <a:gd name="T35" fmla="*/ 7 h 77"/>
                  <a:gd name="T36" fmla="*/ 136 w 164"/>
                  <a:gd name="T37" fmla="*/ 6 h 77"/>
                  <a:gd name="T38" fmla="*/ 130 w 164"/>
                  <a:gd name="T39" fmla="*/ 7 h 77"/>
                  <a:gd name="T40" fmla="*/ 119 w 164"/>
                  <a:gd name="T41" fmla="*/ 12 h 77"/>
                  <a:gd name="T42" fmla="*/ 104 w 164"/>
                  <a:gd name="T43" fmla="*/ 13 h 77"/>
                  <a:gd name="T44" fmla="*/ 97 w 164"/>
                  <a:gd name="T45" fmla="*/ 9 h 77"/>
                  <a:gd name="T46" fmla="*/ 88 w 164"/>
                  <a:gd name="T47" fmla="*/ 10 h 77"/>
                  <a:gd name="T48" fmla="*/ 78 w 164"/>
                  <a:gd name="T49" fmla="*/ 1 h 77"/>
                  <a:gd name="T50" fmla="*/ 62 w 164"/>
                  <a:gd name="T51" fmla="*/ 1 h 77"/>
                  <a:gd name="T52" fmla="*/ 48 w 164"/>
                  <a:gd name="T53" fmla="*/ 7 h 77"/>
                  <a:gd name="T54" fmla="*/ 37 w 164"/>
                  <a:gd name="T55" fmla="*/ 10 h 77"/>
                  <a:gd name="T56" fmla="*/ 27 w 164"/>
                  <a:gd name="T57" fmla="*/ 10 h 77"/>
                  <a:gd name="T58" fmla="*/ 26 w 164"/>
                  <a:gd name="T59" fmla="*/ 15 h 77"/>
                  <a:gd name="T60" fmla="*/ 21 w 164"/>
                  <a:gd name="T61" fmla="*/ 19 h 77"/>
                  <a:gd name="T62" fmla="*/ 2 w 164"/>
                  <a:gd name="T63" fmla="*/ 26 h 77"/>
                  <a:gd name="T64" fmla="*/ 7 w 164"/>
                  <a:gd name="T65" fmla="*/ 41 h 77"/>
                  <a:gd name="T66" fmla="*/ 7 w 164"/>
                  <a:gd name="T67" fmla="*/ 46 h 77"/>
                  <a:gd name="T68" fmla="*/ 3 w 164"/>
                  <a:gd name="T69" fmla="*/ 45 h 77"/>
                  <a:gd name="T70" fmla="*/ 10 w 164"/>
                  <a:gd name="T71" fmla="*/ 50 h 77"/>
                  <a:gd name="T72" fmla="*/ 17 w 164"/>
                  <a:gd name="T73" fmla="*/ 64 h 77"/>
                  <a:gd name="T74" fmla="*/ 26 w 164"/>
                  <a:gd name="T75" fmla="*/ 66 h 77"/>
                  <a:gd name="T76" fmla="*/ 40 w 164"/>
                  <a:gd name="T77" fmla="*/ 65 h 77"/>
                  <a:gd name="T78" fmla="*/ 70 w 164"/>
                  <a:gd name="T79" fmla="*/ 70 h 77"/>
                  <a:gd name="T80" fmla="*/ 82 w 164"/>
                  <a:gd name="T81" fmla="*/ 62 h 77"/>
                  <a:gd name="T82" fmla="*/ 82 w 164"/>
                  <a:gd name="T83" fmla="*/ 70 h 77"/>
                  <a:gd name="T84" fmla="*/ 83 w 164"/>
                  <a:gd name="T85" fmla="*/ 77 h 77"/>
                  <a:gd name="T86" fmla="*/ 147 w 164"/>
                  <a:gd name="T87" fmla="*/ 44 h 77"/>
                  <a:gd name="T88" fmla="*/ 135 w 164"/>
                  <a:gd name="T89" fmla="*/ 44 h 77"/>
                  <a:gd name="T90" fmla="*/ 146 w 164"/>
                  <a:gd name="T91" fmla="*/ 38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64" h="77">
                    <a:moveTo>
                      <a:pt x="16" y="4"/>
                    </a:moveTo>
                    <a:cubicBezTo>
                      <a:pt x="16" y="4"/>
                      <a:pt x="12" y="5"/>
                      <a:pt x="11" y="4"/>
                    </a:cubicBezTo>
                    <a:cubicBezTo>
                      <a:pt x="10" y="3"/>
                      <a:pt x="8" y="3"/>
                      <a:pt x="7" y="4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11" y="10"/>
                      <a:pt x="9" y="11"/>
                    </a:cubicBezTo>
                    <a:cubicBezTo>
                      <a:pt x="7" y="13"/>
                      <a:pt x="4" y="10"/>
                      <a:pt x="4" y="12"/>
                    </a:cubicBezTo>
                    <a:cubicBezTo>
                      <a:pt x="4" y="14"/>
                      <a:pt x="1" y="17"/>
                      <a:pt x="1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1"/>
                      <a:pt x="0" y="23"/>
                      <a:pt x="3" y="23"/>
                    </a:cubicBezTo>
                    <a:cubicBezTo>
                      <a:pt x="3" y="23"/>
                      <a:pt x="7" y="19"/>
                      <a:pt x="8" y="18"/>
                    </a:cubicBezTo>
                    <a:cubicBezTo>
                      <a:pt x="9" y="18"/>
                      <a:pt x="11" y="18"/>
                      <a:pt x="13" y="17"/>
                    </a:cubicBezTo>
                    <a:cubicBezTo>
                      <a:pt x="13" y="17"/>
                      <a:pt x="14" y="15"/>
                      <a:pt x="14" y="14"/>
                    </a:cubicBezTo>
                    <a:cubicBezTo>
                      <a:pt x="17" y="13"/>
                      <a:pt x="21" y="14"/>
                      <a:pt x="24" y="13"/>
                    </a:cubicBezTo>
                    <a:cubicBezTo>
                      <a:pt x="24" y="13"/>
                      <a:pt x="25" y="11"/>
                      <a:pt x="25" y="10"/>
                    </a:cubicBezTo>
                    <a:cubicBezTo>
                      <a:pt x="22" y="9"/>
                      <a:pt x="18" y="8"/>
                      <a:pt x="16" y="5"/>
                    </a:cubicBezTo>
                    <a:cubicBezTo>
                      <a:pt x="16" y="4"/>
                      <a:pt x="16" y="5"/>
                      <a:pt x="16" y="4"/>
                    </a:cubicBezTo>
                    <a:close/>
                    <a:moveTo>
                      <a:pt x="83" y="77"/>
                    </a:moveTo>
                    <a:cubicBezTo>
                      <a:pt x="84" y="77"/>
                      <a:pt x="85" y="77"/>
                      <a:pt x="86" y="77"/>
                    </a:cubicBezTo>
                    <a:cubicBezTo>
                      <a:pt x="89" y="76"/>
                      <a:pt x="87" y="73"/>
                      <a:pt x="90" y="73"/>
                    </a:cubicBezTo>
                    <a:cubicBezTo>
                      <a:pt x="92" y="73"/>
                      <a:pt x="92" y="72"/>
                      <a:pt x="92" y="70"/>
                    </a:cubicBezTo>
                    <a:cubicBezTo>
                      <a:pt x="92" y="69"/>
                      <a:pt x="90" y="68"/>
                      <a:pt x="92" y="66"/>
                    </a:cubicBezTo>
                    <a:cubicBezTo>
                      <a:pt x="94" y="65"/>
                      <a:pt x="95" y="68"/>
                      <a:pt x="96" y="67"/>
                    </a:cubicBezTo>
                    <a:cubicBezTo>
                      <a:pt x="98" y="66"/>
                      <a:pt x="98" y="64"/>
                      <a:pt x="100" y="64"/>
                    </a:cubicBezTo>
                    <a:cubicBezTo>
                      <a:pt x="102" y="64"/>
                      <a:pt x="104" y="66"/>
                      <a:pt x="106" y="65"/>
                    </a:cubicBezTo>
                    <a:cubicBezTo>
                      <a:pt x="108" y="63"/>
                      <a:pt x="113" y="65"/>
                      <a:pt x="117" y="61"/>
                    </a:cubicBezTo>
                    <a:cubicBezTo>
                      <a:pt x="119" y="60"/>
                      <a:pt x="127" y="61"/>
                      <a:pt x="129" y="59"/>
                    </a:cubicBezTo>
                    <a:cubicBezTo>
                      <a:pt x="131" y="58"/>
                      <a:pt x="135" y="56"/>
                      <a:pt x="136" y="56"/>
                    </a:cubicBezTo>
                    <a:cubicBezTo>
                      <a:pt x="137" y="58"/>
                      <a:pt x="137" y="58"/>
                      <a:pt x="137" y="58"/>
                    </a:cubicBezTo>
                    <a:cubicBezTo>
                      <a:pt x="137" y="59"/>
                      <a:pt x="138" y="59"/>
                      <a:pt x="139" y="59"/>
                    </a:cubicBezTo>
                    <a:cubicBezTo>
                      <a:pt x="140" y="59"/>
                      <a:pt x="141" y="59"/>
                      <a:pt x="141" y="58"/>
                    </a:cubicBezTo>
                    <a:cubicBezTo>
                      <a:pt x="143" y="57"/>
                      <a:pt x="146" y="61"/>
                      <a:pt x="147" y="59"/>
                    </a:cubicBezTo>
                    <a:cubicBezTo>
                      <a:pt x="148" y="58"/>
                      <a:pt x="149" y="57"/>
                      <a:pt x="149" y="57"/>
                    </a:cubicBezTo>
                    <a:cubicBezTo>
                      <a:pt x="151" y="58"/>
                      <a:pt x="151" y="58"/>
                      <a:pt x="151" y="58"/>
                    </a:cubicBezTo>
                    <a:cubicBezTo>
                      <a:pt x="152" y="60"/>
                      <a:pt x="152" y="60"/>
                      <a:pt x="152" y="60"/>
                    </a:cubicBezTo>
                    <a:cubicBezTo>
                      <a:pt x="155" y="58"/>
                      <a:pt x="155" y="58"/>
                      <a:pt x="155" y="58"/>
                    </a:cubicBezTo>
                    <a:cubicBezTo>
                      <a:pt x="158" y="59"/>
                      <a:pt x="158" y="59"/>
                      <a:pt x="158" y="59"/>
                    </a:cubicBezTo>
                    <a:cubicBezTo>
                      <a:pt x="158" y="59"/>
                      <a:pt x="160" y="57"/>
                      <a:pt x="159" y="56"/>
                    </a:cubicBezTo>
                    <a:cubicBezTo>
                      <a:pt x="158" y="54"/>
                      <a:pt x="158" y="52"/>
                      <a:pt x="157" y="50"/>
                    </a:cubicBezTo>
                    <a:cubicBezTo>
                      <a:pt x="155" y="49"/>
                      <a:pt x="153" y="46"/>
                      <a:pt x="154" y="44"/>
                    </a:cubicBezTo>
                    <a:cubicBezTo>
                      <a:pt x="155" y="42"/>
                      <a:pt x="157" y="42"/>
                      <a:pt x="156" y="40"/>
                    </a:cubicBezTo>
                    <a:cubicBezTo>
                      <a:pt x="156" y="38"/>
                      <a:pt x="157" y="39"/>
                      <a:pt x="156" y="38"/>
                    </a:cubicBezTo>
                    <a:cubicBezTo>
                      <a:pt x="155" y="36"/>
                      <a:pt x="154" y="35"/>
                      <a:pt x="156" y="33"/>
                    </a:cubicBezTo>
                    <a:cubicBezTo>
                      <a:pt x="158" y="32"/>
                      <a:pt x="157" y="30"/>
                      <a:pt x="159" y="31"/>
                    </a:cubicBezTo>
                    <a:cubicBezTo>
                      <a:pt x="160" y="33"/>
                      <a:pt x="162" y="33"/>
                      <a:pt x="162" y="33"/>
                    </a:cubicBezTo>
                    <a:cubicBezTo>
                      <a:pt x="163" y="30"/>
                      <a:pt x="163" y="30"/>
                      <a:pt x="163" y="30"/>
                    </a:cubicBezTo>
                    <a:cubicBezTo>
                      <a:pt x="163" y="30"/>
                      <a:pt x="164" y="27"/>
                      <a:pt x="161" y="25"/>
                    </a:cubicBezTo>
                    <a:cubicBezTo>
                      <a:pt x="158" y="24"/>
                      <a:pt x="150" y="23"/>
                      <a:pt x="151" y="20"/>
                    </a:cubicBezTo>
                    <a:cubicBezTo>
                      <a:pt x="153" y="17"/>
                      <a:pt x="151" y="17"/>
                      <a:pt x="153" y="15"/>
                    </a:cubicBezTo>
                    <a:cubicBezTo>
                      <a:pt x="156" y="14"/>
                      <a:pt x="153" y="9"/>
                      <a:pt x="153" y="9"/>
                    </a:cubicBezTo>
                    <a:cubicBezTo>
                      <a:pt x="151" y="9"/>
                      <a:pt x="151" y="9"/>
                      <a:pt x="151" y="9"/>
                    </a:cubicBezTo>
                    <a:cubicBezTo>
                      <a:pt x="151" y="9"/>
                      <a:pt x="152" y="6"/>
                      <a:pt x="150" y="7"/>
                    </a:cubicBezTo>
                    <a:cubicBezTo>
                      <a:pt x="147" y="8"/>
                      <a:pt x="145" y="8"/>
                      <a:pt x="145" y="8"/>
                    </a:cubicBezTo>
                    <a:cubicBezTo>
                      <a:pt x="145" y="8"/>
                      <a:pt x="143" y="6"/>
                      <a:pt x="141" y="6"/>
                    </a:cubicBezTo>
                    <a:cubicBezTo>
                      <a:pt x="139" y="6"/>
                      <a:pt x="138" y="5"/>
                      <a:pt x="136" y="6"/>
                    </a:cubicBezTo>
                    <a:cubicBezTo>
                      <a:pt x="134" y="7"/>
                      <a:pt x="133" y="5"/>
                      <a:pt x="133" y="5"/>
                    </a:cubicBezTo>
                    <a:cubicBezTo>
                      <a:pt x="133" y="5"/>
                      <a:pt x="133" y="5"/>
                      <a:pt x="132" y="6"/>
                    </a:cubicBezTo>
                    <a:cubicBezTo>
                      <a:pt x="132" y="6"/>
                      <a:pt x="131" y="6"/>
                      <a:pt x="130" y="7"/>
                    </a:cubicBezTo>
                    <a:cubicBezTo>
                      <a:pt x="129" y="7"/>
                      <a:pt x="130" y="9"/>
                      <a:pt x="129" y="9"/>
                    </a:cubicBezTo>
                    <a:cubicBezTo>
                      <a:pt x="127" y="10"/>
                      <a:pt x="126" y="10"/>
                      <a:pt x="124" y="10"/>
                    </a:cubicBezTo>
                    <a:cubicBezTo>
                      <a:pt x="122" y="12"/>
                      <a:pt x="122" y="13"/>
                      <a:pt x="119" y="12"/>
                    </a:cubicBezTo>
                    <a:cubicBezTo>
                      <a:pt x="117" y="12"/>
                      <a:pt x="117" y="10"/>
                      <a:pt x="114" y="10"/>
                    </a:cubicBezTo>
                    <a:cubicBezTo>
                      <a:pt x="114" y="11"/>
                      <a:pt x="112" y="12"/>
                      <a:pt x="112" y="12"/>
                    </a:cubicBezTo>
                    <a:cubicBezTo>
                      <a:pt x="110" y="13"/>
                      <a:pt x="106" y="14"/>
                      <a:pt x="104" y="13"/>
                    </a:cubicBezTo>
                    <a:cubicBezTo>
                      <a:pt x="103" y="13"/>
                      <a:pt x="102" y="11"/>
                      <a:pt x="102" y="11"/>
                    </a:cubicBezTo>
                    <a:cubicBezTo>
                      <a:pt x="101" y="11"/>
                      <a:pt x="99" y="11"/>
                      <a:pt x="98" y="11"/>
                    </a:cubicBezTo>
                    <a:cubicBezTo>
                      <a:pt x="98" y="11"/>
                      <a:pt x="97" y="10"/>
                      <a:pt x="97" y="9"/>
                    </a:cubicBezTo>
                    <a:cubicBezTo>
                      <a:pt x="95" y="8"/>
                      <a:pt x="94" y="8"/>
                      <a:pt x="91" y="8"/>
                    </a:cubicBezTo>
                    <a:cubicBezTo>
                      <a:pt x="90" y="10"/>
                      <a:pt x="90" y="10"/>
                      <a:pt x="90" y="10"/>
                    </a:cubicBezTo>
                    <a:cubicBezTo>
                      <a:pt x="90" y="10"/>
                      <a:pt x="89" y="9"/>
                      <a:pt x="88" y="10"/>
                    </a:cubicBezTo>
                    <a:cubicBezTo>
                      <a:pt x="87" y="8"/>
                      <a:pt x="86" y="6"/>
                      <a:pt x="85" y="4"/>
                    </a:cubicBezTo>
                    <a:cubicBezTo>
                      <a:pt x="80" y="4"/>
                      <a:pt x="81" y="4"/>
                      <a:pt x="78" y="3"/>
                    </a:cubicBezTo>
                    <a:cubicBezTo>
                      <a:pt x="78" y="2"/>
                      <a:pt x="78" y="1"/>
                      <a:pt x="78" y="1"/>
                    </a:cubicBezTo>
                    <a:cubicBezTo>
                      <a:pt x="76" y="1"/>
                      <a:pt x="74" y="3"/>
                      <a:pt x="71" y="3"/>
                    </a:cubicBezTo>
                    <a:cubicBezTo>
                      <a:pt x="69" y="2"/>
                      <a:pt x="67" y="0"/>
                      <a:pt x="62" y="1"/>
                    </a:cubicBezTo>
                    <a:cubicBezTo>
                      <a:pt x="62" y="1"/>
                      <a:pt x="62" y="1"/>
                      <a:pt x="62" y="1"/>
                    </a:cubicBezTo>
                    <a:cubicBezTo>
                      <a:pt x="60" y="2"/>
                      <a:pt x="56" y="2"/>
                      <a:pt x="54" y="3"/>
                    </a:cubicBezTo>
                    <a:cubicBezTo>
                      <a:pt x="54" y="4"/>
                      <a:pt x="54" y="5"/>
                      <a:pt x="53" y="6"/>
                    </a:cubicBezTo>
                    <a:cubicBezTo>
                      <a:pt x="51" y="7"/>
                      <a:pt x="49" y="6"/>
                      <a:pt x="48" y="7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46" y="9"/>
                      <a:pt x="45" y="11"/>
                      <a:pt x="44" y="11"/>
                    </a:cubicBezTo>
                    <a:cubicBezTo>
                      <a:pt x="41" y="12"/>
                      <a:pt x="38" y="11"/>
                      <a:pt x="37" y="10"/>
                    </a:cubicBezTo>
                    <a:cubicBezTo>
                      <a:pt x="37" y="10"/>
                      <a:pt x="37" y="10"/>
                      <a:pt x="37" y="10"/>
                    </a:cubicBezTo>
                    <a:cubicBezTo>
                      <a:pt x="36" y="10"/>
                      <a:pt x="35" y="11"/>
                      <a:pt x="34" y="11"/>
                    </a:cubicBezTo>
                    <a:cubicBezTo>
                      <a:pt x="33" y="11"/>
                      <a:pt x="30" y="11"/>
                      <a:pt x="27" y="10"/>
                    </a:cubicBezTo>
                    <a:cubicBezTo>
                      <a:pt x="26" y="13"/>
                      <a:pt x="26" y="13"/>
                      <a:pt x="26" y="13"/>
                    </a:cubicBezTo>
                    <a:cubicBezTo>
                      <a:pt x="28" y="14"/>
                      <a:pt x="31" y="15"/>
                      <a:pt x="32" y="15"/>
                    </a:cubicBezTo>
                    <a:cubicBezTo>
                      <a:pt x="31" y="15"/>
                      <a:pt x="27" y="15"/>
                      <a:pt x="26" y="15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26" y="16"/>
                      <a:pt x="26" y="17"/>
                      <a:pt x="26" y="17"/>
                    </a:cubicBezTo>
                    <a:cubicBezTo>
                      <a:pt x="25" y="17"/>
                      <a:pt x="22" y="19"/>
                      <a:pt x="21" y="19"/>
                    </a:cubicBezTo>
                    <a:cubicBezTo>
                      <a:pt x="18" y="19"/>
                      <a:pt x="19" y="17"/>
                      <a:pt x="15" y="18"/>
                    </a:cubicBezTo>
                    <a:cubicBezTo>
                      <a:pt x="15" y="18"/>
                      <a:pt x="15" y="20"/>
                      <a:pt x="15" y="20"/>
                    </a:cubicBezTo>
                    <a:cubicBezTo>
                      <a:pt x="7" y="20"/>
                      <a:pt x="7" y="22"/>
                      <a:pt x="2" y="26"/>
                    </a:cubicBezTo>
                    <a:cubicBezTo>
                      <a:pt x="4" y="28"/>
                      <a:pt x="2" y="31"/>
                      <a:pt x="1" y="32"/>
                    </a:cubicBezTo>
                    <a:cubicBezTo>
                      <a:pt x="2" y="32"/>
                      <a:pt x="5" y="32"/>
                      <a:pt x="7" y="32"/>
                    </a:cubicBezTo>
                    <a:cubicBezTo>
                      <a:pt x="8" y="37"/>
                      <a:pt x="8" y="37"/>
                      <a:pt x="7" y="41"/>
                    </a:cubicBezTo>
                    <a:cubicBezTo>
                      <a:pt x="7" y="42"/>
                      <a:pt x="8" y="42"/>
                      <a:pt x="9" y="42"/>
                    </a:cubicBezTo>
                    <a:cubicBezTo>
                      <a:pt x="9" y="44"/>
                      <a:pt x="9" y="44"/>
                      <a:pt x="9" y="44"/>
                    </a:cubicBezTo>
                    <a:cubicBezTo>
                      <a:pt x="8" y="44"/>
                      <a:pt x="8" y="45"/>
                      <a:pt x="7" y="46"/>
                    </a:cubicBezTo>
                    <a:cubicBezTo>
                      <a:pt x="7" y="46"/>
                      <a:pt x="4" y="45"/>
                      <a:pt x="5" y="44"/>
                    </a:cubicBezTo>
                    <a:cubicBezTo>
                      <a:pt x="5" y="44"/>
                      <a:pt x="4" y="44"/>
                      <a:pt x="3" y="44"/>
                    </a:cubicBezTo>
                    <a:cubicBezTo>
                      <a:pt x="3" y="45"/>
                      <a:pt x="3" y="45"/>
                      <a:pt x="3" y="45"/>
                    </a:cubicBezTo>
                    <a:cubicBezTo>
                      <a:pt x="5" y="45"/>
                      <a:pt x="4" y="48"/>
                      <a:pt x="4" y="49"/>
                    </a:cubicBezTo>
                    <a:cubicBezTo>
                      <a:pt x="6" y="49"/>
                      <a:pt x="6" y="49"/>
                      <a:pt x="8" y="48"/>
                    </a:cubicBezTo>
                    <a:cubicBezTo>
                      <a:pt x="8" y="49"/>
                      <a:pt x="10" y="50"/>
                      <a:pt x="10" y="50"/>
                    </a:cubicBezTo>
                    <a:cubicBezTo>
                      <a:pt x="11" y="55"/>
                      <a:pt x="11" y="57"/>
                      <a:pt x="10" y="60"/>
                    </a:cubicBezTo>
                    <a:cubicBezTo>
                      <a:pt x="13" y="61"/>
                      <a:pt x="15" y="61"/>
                      <a:pt x="17" y="61"/>
                    </a:cubicBezTo>
                    <a:cubicBezTo>
                      <a:pt x="16" y="61"/>
                      <a:pt x="16" y="64"/>
                      <a:pt x="17" y="64"/>
                    </a:cubicBezTo>
                    <a:cubicBezTo>
                      <a:pt x="18" y="65"/>
                      <a:pt x="20" y="63"/>
                      <a:pt x="21" y="63"/>
                    </a:cubicBezTo>
                    <a:cubicBezTo>
                      <a:pt x="21" y="63"/>
                      <a:pt x="21" y="65"/>
                      <a:pt x="22" y="66"/>
                    </a:cubicBezTo>
                    <a:cubicBezTo>
                      <a:pt x="23" y="67"/>
                      <a:pt x="24" y="66"/>
                      <a:pt x="26" y="66"/>
                    </a:cubicBezTo>
                    <a:cubicBezTo>
                      <a:pt x="26" y="67"/>
                      <a:pt x="27" y="68"/>
                      <a:pt x="26" y="69"/>
                    </a:cubicBezTo>
                    <a:cubicBezTo>
                      <a:pt x="28" y="71"/>
                      <a:pt x="30" y="72"/>
                      <a:pt x="32" y="74"/>
                    </a:cubicBezTo>
                    <a:cubicBezTo>
                      <a:pt x="37" y="71"/>
                      <a:pt x="37" y="72"/>
                      <a:pt x="40" y="65"/>
                    </a:cubicBezTo>
                    <a:cubicBezTo>
                      <a:pt x="44" y="65"/>
                      <a:pt x="48" y="66"/>
                      <a:pt x="52" y="68"/>
                    </a:cubicBezTo>
                    <a:cubicBezTo>
                      <a:pt x="53" y="69"/>
                      <a:pt x="56" y="73"/>
                      <a:pt x="57" y="73"/>
                    </a:cubicBezTo>
                    <a:cubicBezTo>
                      <a:pt x="61" y="74"/>
                      <a:pt x="68" y="72"/>
                      <a:pt x="70" y="70"/>
                    </a:cubicBezTo>
                    <a:cubicBezTo>
                      <a:pt x="71" y="70"/>
                      <a:pt x="72" y="67"/>
                      <a:pt x="74" y="66"/>
                    </a:cubicBezTo>
                    <a:cubicBezTo>
                      <a:pt x="76" y="66"/>
                      <a:pt x="77" y="67"/>
                      <a:pt x="79" y="67"/>
                    </a:cubicBezTo>
                    <a:cubicBezTo>
                      <a:pt x="82" y="62"/>
                      <a:pt x="82" y="62"/>
                      <a:pt x="82" y="62"/>
                    </a:cubicBezTo>
                    <a:cubicBezTo>
                      <a:pt x="83" y="62"/>
                      <a:pt x="84" y="63"/>
                      <a:pt x="84" y="62"/>
                    </a:cubicBezTo>
                    <a:cubicBezTo>
                      <a:pt x="84" y="64"/>
                      <a:pt x="86" y="67"/>
                      <a:pt x="84" y="69"/>
                    </a:cubicBezTo>
                    <a:cubicBezTo>
                      <a:pt x="84" y="69"/>
                      <a:pt x="82" y="70"/>
                      <a:pt x="82" y="70"/>
                    </a:cubicBezTo>
                    <a:cubicBezTo>
                      <a:pt x="82" y="71"/>
                      <a:pt x="83" y="73"/>
                      <a:pt x="83" y="72"/>
                    </a:cubicBezTo>
                    <a:cubicBezTo>
                      <a:pt x="83" y="72"/>
                      <a:pt x="83" y="74"/>
                      <a:pt x="83" y="74"/>
                    </a:cubicBezTo>
                    <a:cubicBezTo>
                      <a:pt x="83" y="74"/>
                      <a:pt x="83" y="75"/>
                      <a:pt x="83" y="77"/>
                    </a:cubicBezTo>
                    <a:close/>
                    <a:moveTo>
                      <a:pt x="146" y="38"/>
                    </a:moveTo>
                    <a:cubicBezTo>
                      <a:pt x="149" y="37"/>
                      <a:pt x="145" y="42"/>
                      <a:pt x="145" y="42"/>
                    </a:cubicBezTo>
                    <a:cubicBezTo>
                      <a:pt x="145" y="43"/>
                      <a:pt x="147" y="43"/>
                      <a:pt x="147" y="44"/>
                    </a:cubicBezTo>
                    <a:cubicBezTo>
                      <a:pt x="147" y="45"/>
                      <a:pt x="146" y="45"/>
                      <a:pt x="146" y="46"/>
                    </a:cubicBezTo>
                    <a:cubicBezTo>
                      <a:pt x="142" y="44"/>
                      <a:pt x="141" y="45"/>
                      <a:pt x="135" y="46"/>
                    </a:cubicBezTo>
                    <a:cubicBezTo>
                      <a:pt x="135" y="46"/>
                      <a:pt x="136" y="44"/>
                      <a:pt x="135" y="44"/>
                    </a:cubicBezTo>
                    <a:cubicBezTo>
                      <a:pt x="135" y="44"/>
                      <a:pt x="137" y="42"/>
                      <a:pt x="137" y="42"/>
                    </a:cubicBezTo>
                    <a:cubicBezTo>
                      <a:pt x="139" y="41"/>
                      <a:pt x="142" y="41"/>
                      <a:pt x="145" y="41"/>
                    </a:cubicBezTo>
                    <a:cubicBezTo>
                      <a:pt x="145" y="40"/>
                      <a:pt x="145" y="39"/>
                      <a:pt x="146" y="38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22" name="Freeform 196">
                <a:extLst>
                  <a:ext uri="{FF2B5EF4-FFF2-40B4-BE49-F238E27FC236}">
                    <a16:creationId xmlns:a16="http://schemas.microsoft.com/office/drawing/2014/main" id="{B866C6B9-01E0-586F-8D95-363EE601469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239" y="1446"/>
                <a:ext cx="76" cy="151"/>
              </a:xfrm>
              <a:custGeom>
                <a:avLst/>
                <a:gdLst>
                  <a:gd name="T0" fmla="*/ 34 w 39"/>
                  <a:gd name="T1" fmla="*/ 46 h 77"/>
                  <a:gd name="T2" fmla="*/ 31 w 39"/>
                  <a:gd name="T3" fmla="*/ 44 h 77"/>
                  <a:gd name="T4" fmla="*/ 27 w 39"/>
                  <a:gd name="T5" fmla="*/ 42 h 77"/>
                  <a:gd name="T6" fmla="*/ 27 w 39"/>
                  <a:gd name="T7" fmla="*/ 37 h 77"/>
                  <a:gd name="T8" fmla="*/ 31 w 39"/>
                  <a:gd name="T9" fmla="*/ 32 h 77"/>
                  <a:gd name="T10" fmla="*/ 31 w 39"/>
                  <a:gd name="T11" fmla="*/ 29 h 77"/>
                  <a:gd name="T12" fmla="*/ 33 w 39"/>
                  <a:gd name="T13" fmla="*/ 29 h 77"/>
                  <a:gd name="T14" fmla="*/ 32 w 39"/>
                  <a:gd name="T15" fmla="*/ 24 h 77"/>
                  <a:gd name="T16" fmla="*/ 33 w 39"/>
                  <a:gd name="T17" fmla="*/ 20 h 77"/>
                  <a:gd name="T18" fmla="*/ 30 w 39"/>
                  <a:gd name="T19" fmla="*/ 20 h 77"/>
                  <a:gd name="T20" fmla="*/ 30 w 39"/>
                  <a:gd name="T21" fmla="*/ 14 h 77"/>
                  <a:gd name="T22" fmla="*/ 30 w 39"/>
                  <a:gd name="T23" fmla="*/ 14 h 77"/>
                  <a:gd name="T24" fmla="*/ 34 w 39"/>
                  <a:gd name="T25" fmla="*/ 4 h 77"/>
                  <a:gd name="T26" fmla="*/ 31 w 39"/>
                  <a:gd name="T27" fmla="*/ 5 h 77"/>
                  <a:gd name="T28" fmla="*/ 28 w 39"/>
                  <a:gd name="T29" fmla="*/ 4 h 77"/>
                  <a:gd name="T30" fmla="*/ 28 w 39"/>
                  <a:gd name="T31" fmla="*/ 1 h 77"/>
                  <a:gd name="T32" fmla="*/ 26 w 39"/>
                  <a:gd name="T33" fmla="*/ 0 h 77"/>
                  <a:gd name="T34" fmla="*/ 25 w 39"/>
                  <a:gd name="T35" fmla="*/ 1 h 77"/>
                  <a:gd name="T36" fmla="*/ 24 w 39"/>
                  <a:gd name="T37" fmla="*/ 0 h 77"/>
                  <a:gd name="T38" fmla="*/ 18 w 39"/>
                  <a:gd name="T39" fmla="*/ 2 h 77"/>
                  <a:gd name="T40" fmla="*/ 5 w 39"/>
                  <a:gd name="T41" fmla="*/ 3 h 77"/>
                  <a:gd name="T42" fmla="*/ 6 w 39"/>
                  <a:gd name="T43" fmla="*/ 11 h 77"/>
                  <a:gd name="T44" fmla="*/ 7 w 39"/>
                  <a:gd name="T45" fmla="*/ 16 h 77"/>
                  <a:gd name="T46" fmla="*/ 9 w 39"/>
                  <a:gd name="T47" fmla="*/ 25 h 77"/>
                  <a:gd name="T48" fmla="*/ 7 w 39"/>
                  <a:gd name="T49" fmla="*/ 29 h 77"/>
                  <a:gd name="T50" fmla="*/ 3 w 39"/>
                  <a:gd name="T51" fmla="*/ 35 h 77"/>
                  <a:gd name="T52" fmla="*/ 0 w 39"/>
                  <a:gd name="T53" fmla="*/ 37 h 77"/>
                  <a:gd name="T54" fmla="*/ 1 w 39"/>
                  <a:gd name="T55" fmla="*/ 47 h 77"/>
                  <a:gd name="T56" fmla="*/ 5 w 39"/>
                  <a:gd name="T57" fmla="*/ 48 h 77"/>
                  <a:gd name="T58" fmla="*/ 7 w 39"/>
                  <a:gd name="T59" fmla="*/ 56 h 77"/>
                  <a:gd name="T60" fmla="*/ 12 w 39"/>
                  <a:gd name="T61" fmla="*/ 57 h 77"/>
                  <a:gd name="T62" fmla="*/ 15 w 39"/>
                  <a:gd name="T63" fmla="*/ 77 h 77"/>
                  <a:gd name="T64" fmla="*/ 16 w 39"/>
                  <a:gd name="T65" fmla="*/ 77 h 77"/>
                  <a:gd name="T66" fmla="*/ 20 w 39"/>
                  <a:gd name="T67" fmla="*/ 73 h 77"/>
                  <a:gd name="T68" fmla="*/ 22 w 39"/>
                  <a:gd name="T69" fmla="*/ 69 h 77"/>
                  <a:gd name="T70" fmla="*/ 21 w 39"/>
                  <a:gd name="T71" fmla="*/ 61 h 77"/>
                  <a:gd name="T72" fmla="*/ 25 w 39"/>
                  <a:gd name="T73" fmla="*/ 59 h 77"/>
                  <a:gd name="T74" fmla="*/ 31 w 39"/>
                  <a:gd name="T75" fmla="*/ 55 h 77"/>
                  <a:gd name="T76" fmla="*/ 32 w 39"/>
                  <a:gd name="T77" fmla="*/ 50 h 77"/>
                  <a:gd name="T78" fmla="*/ 34 w 39"/>
                  <a:gd name="T79" fmla="*/ 46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9" h="77">
                    <a:moveTo>
                      <a:pt x="34" y="46"/>
                    </a:moveTo>
                    <a:cubicBezTo>
                      <a:pt x="33" y="44"/>
                      <a:pt x="31" y="44"/>
                      <a:pt x="31" y="44"/>
                    </a:cubicBezTo>
                    <a:cubicBezTo>
                      <a:pt x="30" y="43"/>
                      <a:pt x="28" y="43"/>
                      <a:pt x="27" y="42"/>
                    </a:cubicBezTo>
                    <a:cubicBezTo>
                      <a:pt x="26" y="40"/>
                      <a:pt x="27" y="37"/>
                      <a:pt x="27" y="37"/>
                    </a:cubicBezTo>
                    <a:cubicBezTo>
                      <a:pt x="28" y="36"/>
                      <a:pt x="31" y="32"/>
                      <a:pt x="31" y="32"/>
                    </a:cubicBezTo>
                    <a:cubicBezTo>
                      <a:pt x="31" y="31"/>
                      <a:pt x="31" y="30"/>
                      <a:pt x="31" y="29"/>
                    </a:cubicBezTo>
                    <a:cubicBezTo>
                      <a:pt x="31" y="29"/>
                      <a:pt x="33" y="29"/>
                      <a:pt x="33" y="29"/>
                    </a:cubicBezTo>
                    <a:cubicBezTo>
                      <a:pt x="33" y="28"/>
                      <a:pt x="32" y="24"/>
                      <a:pt x="32" y="24"/>
                    </a:cubicBezTo>
                    <a:cubicBezTo>
                      <a:pt x="32" y="24"/>
                      <a:pt x="33" y="20"/>
                      <a:pt x="33" y="20"/>
                    </a:cubicBezTo>
                    <a:cubicBezTo>
                      <a:pt x="32" y="19"/>
                      <a:pt x="30" y="20"/>
                      <a:pt x="30" y="20"/>
                    </a:cubicBezTo>
                    <a:cubicBezTo>
                      <a:pt x="30" y="18"/>
                      <a:pt x="29" y="15"/>
                      <a:pt x="30" y="14"/>
                    </a:cubicBezTo>
                    <a:cubicBezTo>
                      <a:pt x="30" y="14"/>
                      <a:pt x="30" y="14"/>
                      <a:pt x="30" y="14"/>
                    </a:cubicBezTo>
                    <a:cubicBezTo>
                      <a:pt x="31" y="13"/>
                      <a:pt x="39" y="4"/>
                      <a:pt x="34" y="4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0" y="5"/>
                      <a:pt x="29" y="4"/>
                      <a:pt x="28" y="4"/>
                    </a:cubicBezTo>
                    <a:cubicBezTo>
                      <a:pt x="28" y="3"/>
                      <a:pt x="28" y="3"/>
                      <a:pt x="28" y="1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6" y="0"/>
                      <a:pt x="26" y="1"/>
                      <a:pt x="25" y="1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1" y="0"/>
                      <a:pt x="20" y="2"/>
                      <a:pt x="18" y="2"/>
                    </a:cubicBezTo>
                    <a:cubicBezTo>
                      <a:pt x="13" y="4"/>
                      <a:pt x="9" y="3"/>
                      <a:pt x="5" y="3"/>
                    </a:cubicBezTo>
                    <a:cubicBezTo>
                      <a:pt x="5" y="3"/>
                      <a:pt x="4" y="10"/>
                      <a:pt x="6" y="11"/>
                    </a:cubicBezTo>
                    <a:cubicBezTo>
                      <a:pt x="8" y="12"/>
                      <a:pt x="7" y="14"/>
                      <a:pt x="7" y="16"/>
                    </a:cubicBezTo>
                    <a:cubicBezTo>
                      <a:pt x="7" y="18"/>
                      <a:pt x="9" y="21"/>
                      <a:pt x="9" y="25"/>
                    </a:cubicBezTo>
                    <a:cubicBezTo>
                      <a:pt x="10" y="28"/>
                      <a:pt x="7" y="27"/>
                      <a:pt x="7" y="29"/>
                    </a:cubicBezTo>
                    <a:cubicBezTo>
                      <a:pt x="7" y="31"/>
                      <a:pt x="5" y="34"/>
                      <a:pt x="3" y="35"/>
                    </a:cubicBezTo>
                    <a:cubicBezTo>
                      <a:pt x="1" y="35"/>
                      <a:pt x="0" y="34"/>
                      <a:pt x="0" y="37"/>
                    </a:cubicBezTo>
                    <a:cubicBezTo>
                      <a:pt x="0" y="40"/>
                      <a:pt x="1" y="47"/>
                      <a:pt x="1" y="47"/>
                    </a:cubicBezTo>
                    <a:cubicBezTo>
                      <a:pt x="1" y="47"/>
                      <a:pt x="4" y="46"/>
                      <a:pt x="5" y="48"/>
                    </a:cubicBezTo>
                    <a:cubicBezTo>
                      <a:pt x="6" y="50"/>
                      <a:pt x="7" y="56"/>
                      <a:pt x="7" y="56"/>
                    </a:cubicBezTo>
                    <a:cubicBezTo>
                      <a:pt x="12" y="57"/>
                      <a:pt x="12" y="57"/>
                      <a:pt x="12" y="57"/>
                    </a:cubicBezTo>
                    <a:cubicBezTo>
                      <a:pt x="15" y="77"/>
                      <a:pt x="15" y="77"/>
                      <a:pt x="15" y="77"/>
                    </a:cubicBezTo>
                    <a:cubicBezTo>
                      <a:pt x="16" y="77"/>
                      <a:pt x="16" y="77"/>
                      <a:pt x="16" y="77"/>
                    </a:cubicBezTo>
                    <a:cubicBezTo>
                      <a:pt x="16" y="77"/>
                      <a:pt x="20" y="75"/>
                      <a:pt x="20" y="73"/>
                    </a:cubicBezTo>
                    <a:cubicBezTo>
                      <a:pt x="20" y="71"/>
                      <a:pt x="22" y="71"/>
                      <a:pt x="22" y="69"/>
                    </a:cubicBezTo>
                    <a:cubicBezTo>
                      <a:pt x="21" y="66"/>
                      <a:pt x="21" y="61"/>
                      <a:pt x="21" y="61"/>
                    </a:cubicBezTo>
                    <a:cubicBezTo>
                      <a:pt x="21" y="61"/>
                      <a:pt x="23" y="59"/>
                      <a:pt x="25" y="59"/>
                    </a:cubicBezTo>
                    <a:cubicBezTo>
                      <a:pt x="27" y="59"/>
                      <a:pt x="28" y="56"/>
                      <a:pt x="31" y="55"/>
                    </a:cubicBezTo>
                    <a:cubicBezTo>
                      <a:pt x="34" y="54"/>
                      <a:pt x="32" y="50"/>
                      <a:pt x="32" y="50"/>
                    </a:cubicBezTo>
                    <a:lnTo>
                      <a:pt x="34" y="46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23" name="Freeform 197">
                <a:extLst>
                  <a:ext uri="{FF2B5EF4-FFF2-40B4-BE49-F238E27FC236}">
                    <a16:creationId xmlns:a16="http://schemas.microsoft.com/office/drawing/2014/main" id="{96B79C6B-BA98-D8D0-CB02-2A3508E7B4C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239" y="1446"/>
                <a:ext cx="76" cy="151"/>
              </a:xfrm>
              <a:custGeom>
                <a:avLst/>
                <a:gdLst>
                  <a:gd name="T0" fmla="*/ 34 w 39"/>
                  <a:gd name="T1" fmla="*/ 46 h 77"/>
                  <a:gd name="T2" fmla="*/ 31 w 39"/>
                  <a:gd name="T3" fmla="*/ 44 h 77"/>
                  <a:gd name="T4" fmla="*/ 27 w 39"/>
                  <a:gd name="T5" fmla="*/ 42 h 77"/>
                  <a:gd name="T6" fmla="*/ 27 w 39"/>
                  <a:gd name="T7" fmla="*/ 37 h 77"/>
                  <a:gd name="T8" fmla="*/ 31 w 39"/>
                  <a:gd name="T9" fmla="*/ 32 h 77"/>
                  <a:gd name="T10" fmla="*/ 31 w 39"/>
                  <a:gd name="T11" fmla="*/ 29 h 77"/>
                  <a:gd name="T12" fmla="*/ 33 w 39"/>
                  <a:gd name="T13" fmla="*/ 29 h 77"/>
                  <a:gd name="T14" fmla="*/ 32 w 39"/>
                  <a:gd name="T15" fmla="*/ 24 h 77"/>
                  <a:gd name="T16" fmla="*/ 33 w 39"/>
                  <a:gd name="T17" fmla="*/ 20 h 77"/>
                  <a:gd name="T18" fmla="*/ 30 w 39"/>
                  <a:gd name="T19" fmla="*/ 20 h 77"/>
                  <a:gd name="T20" fmla="*/ 30 w 39"/>
                  <a:gd name="T21" fmla="*/ 14 h 77"/>
                  <a:gd name="T22" fmla="*/ 30 w 39"/>
                  <a:gd name="T23" fmla="*/ 14 h 77"/>
                  <a:gd name="T24" fmla="*/ 34 w 39"/>
                  <a:gd name="T25" fmla="*/ 4 h 77"/>
                  <a:gd name="T26" fmla="*/ 31 w 39"/>
                  <a:gd name="T27" fmla="*/ 5 h 77"/>
                  <a:gd name="T28" fmla="*/ 28 w 39"/>
                  <a:gd name="T29" fmla="*/ 4 h 77"/>
                  <a:gd name="T30" fmla="*/ 28 w 39"/>
                  <a:gd name="T31" fmla="*/ 1 h 77"/>
                  <a:gd name="T32" fmla="*/ 26 w 39"/>
                  <a:gd name="T33" fmla="*/ 0 h 77"/>
                  <a:gd name="T34" fmla="*/ 25 w 39"/>
                  <a:gd name="T35" fmla="*/ 1 h 77"/>
                  <a:gd name="T36" fmla="*/ 24 w 39"/>
                  <a:gd name="T37" fmla="*/ 0 h 77"/>
                  <a:gd name="T38" fmla="*/ 18 w 39"/>
                  <a:gd name="T39" fmla="*/ 2 h 77"/>
                  <a:gd name="T40" fmla="*/ 5 w 39"/>
                  <a:gd name="T41" fmla="*/ 3 h 77"/>
                  <a:gd name="T42" fmla="*/ 6 w 39"/>
                  <a:gd name="T43" fmla="*/ 11 h 77"/>
                  <a:gd name="T44" fmla="*/ 7 w 39"/>
                  <a:gd name="T45" fmla="*/ 16 h 77"/>
                  <a:gd name="T46" fmla="*/ 9 w 39"/>
                  <a:gd name="T47" fmla="*/ 25 h 77"/>
                  <a:gd name="T48" fmla="*/ 7 w 39"/>
                  <a:gd name="T49" fmla="*/ 29 h 77"/>
                  <a:gd name="T50" fmla="*/ 3 w 39"/>
                  <a:gd name="T51" fmla="*/ 35 h 77"/>
                  <a:gd name="T52" fmla="*/ 0 w 39"/>
                  <a:gd name="T53" fmla="*/ 37 h 77"/>
                  <a:gd name="T54" fmla="*/ 1 w 39"/>
                  <a:gd name="T55" fmla="*/ 47 h 77"/>
                  <a:gd name="T56" fmla="*/ 5 w 39"/>
                  <a:gd name="T57" fmla="*/ 48 h 77"/>
                  <a:gd name="T58" fmla="*/ 7 w 39"/>
                  <a:gd name="T59" fmla="*/ 56 h 77"/>
                  <a:gd name="T60" fmla="*/ 12 w 39"/>
                  <a:gd name="T61" fmla="*/ 57 h 77"/>
                  <a:gd name="T62" fmla="*/ 15 w 39"/>
                  <a:gd name="T63" fmla="*/ 77 h 77"/>
                  <a:gd name="T64" fmla="*/ 16 w 39"/>
                  <a:gd name="T65" fmla="*/ 77 h 77"/>
                  <a:gd name="T66" fmla="*/ 20 w 39"/>
                  <a:gd name="T67" fmla="*/ 73 h 77"/>
                  <a:gd name="T68" fmla="*/ 22 w 39"/>
                  <a:gd name="T69" fmla="*/ 69 h 77"/>
                  <a:gd name="T70" fmla="*/ 21 w 39"/>
                  <a:gd name="T71" fmla="*/ 61 h 77"/>
                  <a:gd name="T72" fmla="*/ 25 w 39"/>
                  <a:gd name="T73" fmla="*/ 59 h 77"/>
                  <a:gd name="T74" fmla="*/ 31 w 39"/>
                  <a:gd name="T75" fmla="*/ 55 h 77"/>
                  <a:gd name="T76" fmla="*/ 32 w 39"/>
                  <a:gd name="T77" fmla="*/ 50 h 77"/>
                  <a:gd name="T78" fmla="*/ 34 w 39"/>
                  <a:gd name="T79" fmla="*/ 46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9" h="77">
                    <a:moveTo>
                      <a:pt x="34" y="46"/>
                    </a:moveTo>
                    <a:cubicBezTo>
                      <a:pt x="33" y="44"/>
                      <a:pt x="31" y="44"/>
                      <a:pt x="31" y="44"/>
                    </a:cubicBezTo>
                    <a:cubicBezTo>
                      <a:pt x="30" y="43"/>
                      <a:pt x="28" y="43"/>
                      <a:pt x="27" y="42"/>
                    </a:cubicBezTo>
                    <a:cubicBezTo>
                      <a:pt x="26" y="40"/>
                      <a:pt x="27" y="37"/>
                      <a:pt x="27" y="37"/>
                    </a:cubicBezTo>
                    <a:cubicBezTo>
                      <a:pt x="28" y="36"/>
                      <a:pt x="31" y="32"/>
                      <a:pt x="31" y="32"/>
                    </a:cubicBezTo>
                    <a:cubicBezTo>
                      <a:pt x="31" y="31"/>
                      <a:pt x="31" y="30"/>
                      <a:pt x="31" y="29"/>
                    </a:cubicBezTo>
                    <a:cubicBezTo>
                      <a:pt x="31" y="29"/>
                      <a:pt x="33" y="29"/>
                      <a:pt x="33" y="29"/>
                    </a:cubicBezTo>
                    <a:cubicBezTo>
                      <a:pt x="33" y="28"/>
                      <a:pt x="32" y="24"/>
                      <a:pt x="32" y="24"/>
                    </a:cubicBezTo>
                    <a:cubicBezTo>
                      <a:pt x="32" y="24"/>
                      <a:pt x="33" y="20"/>
                      <a:pt x="33" y="20"/>
                    </a:cubicBezTo>
                    <a:cubicBezTo>
                      <a:pt x="32" y="19"/>
                      <a:pt x="30" y="20"/>
                      <a:pt x="30" y="20"/>
                    </a:cubicBezTo>
                    <a:cubicBezTo>
                      <a:pt x="30" y="18"/>
                      <a:pt x="29" y="15"/>
                      <a:pt x="30" y="14"/>
                    </a:cubicBezTo>
                    <a:cubicBezTo>
                      <a:pt x="30" y="14"/>
                      <a:pt x="30" y="14"/>
                      <a:pt x="30" y="14"/>
                    </a:cubicBezTo>
                    <a:cubicBezTo>
                      <a:pt x="31" y="13"/>
                      <a:pt x="39" y="4"/>
                      <a:pt x="34" y="4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0" y="5"/>
                      <a:pt x="29" y="4"/>
                      <a:pt x="28" y="4"/>
                    </a:cubicBezTo>
                    <a:cubicBezTo>
                      <a:pt x="28" y="3"/>
                      <a:pt x="28" y="3"/>
                      <a:pt x="28" y="1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6" y="0"/>
                      <a:pt x="26" y="1"/>
                      <a:pt x="25" y="1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1" y="0"/>
                      <a:pt x="20" y="2"/>
                      <a:pt x="18" y="2"/>
                    </a:cubicBezTo>
                    <a:cubicBezTo>
                      <a:pt x="13" y="4"/>
                      <a:pt x="9" y="3"/>
                      <a:pt x="5" y="3"/>
                    </a:cubicBezTo>
                    <a:cubicBezTo>
                      <a:pt x="5" y="3"/>
                      <a:pt x="4" y="10"/>
                      <a:pt x="6" y="11"/>
                    </a:cubicBezTo>
                    <a:cubicBezTo>
                      <a:pt x="8" y="12"/>
                      <a:pt x="7" y="14"/>
                      <a:pt x="7" y="16"/>
                    </a:cubicBezTo>
                    <a:cubicBezTo>
                      <a:pt x="7" y="18"/>
                      <a:pt x="9" y="21"/>
                      <a:pt x="9" y="25"/>
                    </a:cubicBezTo>
                    <a:cubicBezTo>
                      <a:pt x="10" y="28"/>
                      <a:pt x="7" y="27"/>
                      <a:pt x="7" y="29"/>
                    </a:cubicBezTo>
                    <a:cubicBezTo>
                      <a:pt x="7" y="31"/>
                      <a:pt x="5" y="34"/>
                      <a:pt x="3" y="35"/>
                    </a:cubicBezTo>
                    <a:cubicBezTo>
                      <a:pt x="1" y="35"/>
                      <a:pt x="0" y="34"/>
                      <a:pt x="0" y="37"/>
                    </a:cubicBezTo>
                    <a:cubicBezTo>
                      <a:pt x="0" y="40"/>
                      <a:pt x="1" y="47"/>
                      <a:pt x="1" y="47"/>
                    </a:cubicBezTo>
                    <a:cubicBezTo>
                      <a:pt x="1" y="47"/>
                      <a:pt x="4" y="46"/>
                      <a:pt x="5" y="48"/>
                    </a:cubicBezTo>
                    <a:cubicBezTo>
                      <a:pt x="6" y="50"/>
                      <a:pt x="7" y="56"/>
                      <a:pt x="7" y="56"/>
                    </a:cubicBezTo>
                    <a:cubicBezTo>
                      <a:pt x="12" y="57"/>
                      <a:pt x="12" y="57"/>
                      <a:pt x="12" y="57"/>
                    </a:cubicBezTo>
                    <a:cubicBezTo>
                      <a:pt x="15" y="77"/>
                      <a:pt x="15" y="77"/>
                      <a:pt x="15" y="77"/>
                    </a:cubicBezTo>
                    <a:cubicBezTo>
                      <a:pt x="16" y="77"/>
                      <a:pt x="16" y="77"/>
                      <a:pt x="16" y="77"/>
                    </a:cubicBezTo>
                    <a:cubicBezTo>
                      <a:pt x="16" y="77"/>
                      <a:pt x="20" y="75"/>
                      <a:pt x="20" y="73"/>
                    </a:cubicBezTo>
                    <a:cubicBezTo>
                      <a:pt x="20" y="71"/>
                      <a:pt x="22" y="71"/>
                      <a:pt x="22" y="69"/>
                    </a:cubicBezTo>
                    <a:cubicBezTo>
                      <a:pt x="21" y="66"/>
                      <a:pt x="21" y="61"/>
                      <a:pt x="21" y="61"/>
                    </a:cubicBezTo>
                    <a:cubicBezTo>
                      <a:pt x="21" y="61"/>
                      <a:pt x="23" y="59"/>
                      <a:pt x="25" y="59"/>
                    </a:cubicBezTo>
                    <a:cubicBezTo>
                      <a:pt x="27" y="59"/>
                      <a:pt x="28" y="56"/>
                      <a:pt x="31" y="55"/>
                    </a:cubicBezTo>
                    <a:cubicBezTo>
                      <a:pt x="34" y="54"/>
                      <a:pt x="32" y="50"/>
                      <a:pt x="32" y="50"/>
                    </a:cubicBezTo>
                    <a:lnTo>
                      <a:pt x="34" y="46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24" name="Freeform 198">
                <a:extLst>
                  <a:ext uri="{FF2B5EF4-FFF2-40B4-BE49-F238E27FC236}">
                    <a16:creationId xmlns:a16="http://schemas.microsoft.com/office/drawing/2014/main" id="{0CCA7710-8BDF-D214-A1D3-E0C96F65233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76" y="2023"/>
                <a:ext cx="10" cy="14"/>
              </a:xfrm>
              <a:custGeom>
                <a:avLst/>
                <a:gdLst>
                  <a:gd name="T0" fmla="*/ 1 w 5"/>
                  <a:gd name="T1" fmla="*/ 1 h 7"/>
                  <a:gd name="T2" fmla="*/ 0 w 5"/>
                  <a:gd name="T3" fmla="*/ 2 h 7"/>
                  <a:gd name="T4" fmla="*/ 1 w 5"/>
                  <a:gd name="T5" fmla="*/ 7 h 7"/>
                  <a:gd name="T6" fmla="*/ 4 w 5"/>
                  <a:gd name="T7" fmla="*/ 7 h 7"/>
                  <a:gd name="T8" fmla="*/ 5 w 5"/>
                  <a:gd name="T9" fmla="*/ 1 h 7"/>
                  <a:gd name="T10" fmla="*/ 1 w 5"/>
                  <a:gd name="T11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7">
                    <a:moveTo>
                      <a:pt x="1" y="1"/>
                    </a:moveTo>
                    <a:cubicBezTo>
                      <a:pt x="1" y="1"/>
                      <a:pt x="0" y="2"/>
                      <a:pt x="0" y="2"/>
                    </a:cubicBezTo>
                    <a:cubicBezTo>
                      <a:pt x="0" y="3"/>
                      <a:pt x="1" y="5"/>
                      <a:pt x="1" y="7"/>
                    </a:cubicBezTo>
                    <a:cubicBezTo>
                      <a:pt x="2" y="7"/>
                      <a:pt x="3" y="7"/>
                      <a:pt x="4" y="7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0"/>
                      <a:pt x="2" y="1"/>
                      <a:pt x="1" y="1"/>
                    </a:cubicBez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25" name="Freeform 199">
                <a:extLst>
                  <a:ext uri="{FF2B5EF4-FFF2-40B4-BE49-F238E27FC236}">
                    <a16:creationId xmlns:a16="http://schemas.microsoft.com/office/drawing/2014/main" id="{8222444A-6C9A-6D3C-4206-68F8F728452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76" y="2023"/>
                <a:ext cx="10" cy="14"/>
              </a:xfrm>
              <a:custGeom>
                <a:avLst/>
                <a:gdLst>
                  <a:gd name="T0" fmla="*/ 1 w 5"/>
                  <a:gd name="T1" fmla="*/ 1 h 7"/>
                  <a:gd name="T2" fmla="*/ 0 w 5"/>
                  <a:gd name="T3" fmla="*/ 2 h 7"/>
                  <a:gd name="T4" fmla="*/ 1 w 5"/>
                  <a:gd name="T5" fmla="*/ 7 h 7"/>
                  <a:gd name="T6" fmla="*/ 4 w 5"/>
                  <a:gd name="T7" fmla="*/ 7 h 7"/>
                  <a:gd name="T8" fmla="*/ 5 w 5"/>
                  <a:gd name="T9" fmla="*/ 1 h 7"/>
                  <a:gd name="T10" fmla="*/ 1 w 5"/>
                  <a:gd name="T11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7">
                    <a:moveTo>
                      <a:pt x="1" y="1"/>
                    </a:moveTo>
                    <a:cubicBezTo>
                      <a:pt x="1" y="1"/>
                      <a:pt x="0" y="2"/>
                      <a:pt x="0" y="2"/>
                    </a:cubicBezTo>
                    <a:cubicBezTo>
                      <a:pt x="0" y="3"/>
                      <a:pt x="1" y="5"/>
                      <a:pt x="1" y="7"/>
                    </a:cubicBezTo>
                    <a:cubicBezTo>
                      <a:pt x="2" y="7"/>
                      <a:pt x="3" y="7"/>
                      <a:pt x="4" y="7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0"/>
                      <a:pt x="2" y="1"/>
                      <a:pt x="1" y="1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26" name="Freeform 200">
                <a:extLst>
                  <a:ext uri="{FF2B5EF4-FFF2-40B4-BE49-F238E27FC236}">
                    <a16:creationId xmlns:a16="http://schemas.microsoft.com/office/drawing/2014/main" id="{0F66BA45-4114-EA08-5934-2EFBF0C1076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109" y="2005"/>
                <a:ext cx="38" cy="130"/>
              </a:xfrm>
              <a:custGeom>
                <a:avLst/>
                <a:gdLst>
                  <a:gd name="T0" fmla="*/ 12 w 19"/>
                  <a:gd name="T1" fmla="*/ 63 h 66"/>
                  <a:gd name="T2" fmla="*/ 14 w 19"/>
                  <a:gd name="T3" fmla="*/ 60 h 66"/>
                  <a:gd name="T4" fmla="*/ 15 w 19"/>
                  <a:gd name="T5" fmla="*/ 63 h 66"/>
                  <a:gd name="T6" fmla="*/ 15 w 19"/>
                  <a:gd name="T7" fmla="*/ 65 h 66"/>
                  <a:gd name="T8" fmla="*/ 16 w 19"/>
                  <a:gd name="T9" fmla="*/ 62 h 66"/>
                  <a:gd name="T10" fmla="*/ 19 w 19"/>
                  <a:gd name="T11" fmla="*/ 62 h 66"/>
                  <a:gd name="T12" fmla="*/ 17 w 19"/>
                  <a:gd name="T13" fmla="*/ 57 h 66"/>
                  <a:gd name="T14" fmla="*/ 16 w 19"/>
                  <a:gd name="T15" fmla="*/ 55 h 66"/>
                  <a:gd name="T16" fmla="*/ 16 w 19"/>
                  <a:gd name="T17" fmla="*/ 49 h 66"/>
                  <a:gd name="T18" fmla="*/ 16 w 19"/>
                  <a:gd name="T19" fmla="*/ 43 h 66"/>
                  <a:gd name="T20" fmla="*/ 17 w 19"/>
                  <a:gd name="T21" fmla="*/ 36 h 66"/>
                  <a:gd name="T22" fmla="*/ 17 w 19"/>
                  <a:gd name="T23" fmla="*/ 28 h 66"/>
                  <a:gd name="T24" fmla="*/ 17 w 19"/>
                  <a:gd name="T25" fmla="*/ 22 h 66"/>
                  <a:gd name="T26" fmla="*/ 16 w 19"/>
                  <a:gd name="T27" fmla="*/ 17 h 66"/>
                  <a:gd name="T28" fmla="*/ 16 w 19"/>
                  <a:gd name="T29" fmla="*/ 11 h 66"/>
                  <a:gd name="T30" fmla="*/ 9 w 19"/>
                  <a:gd name="T31" fmla="*/ 10 h 66"/>
                  <a:gd name="T32" fmla="*/ 10 w 19"/>
                  <a:gd name="T33" fmla="*/ 1 h 66"/>
                  <a:gd name="T34" fmla="*/ 6 w 19"/>
                  <a:gd name="T35" fmla="*/ 0 h 66"/>
                  <a:gd name="T36" fmla="*/ 2 w 19"/>
                  <a:gd name="T37" fmla="*/ 0 h 66"/>
                  <a:gd name="T38" fmla="*/ 2 w 19"/>
                  <a:gd name="T39" fmla="*/ 8 h 66"/>
                  <a:gd name="T40" fmla="*/ 5 w 19"/>
                  <a:gd name="T41" fmla="*/ 13 h 66"/>
                  <a:gd name="T42" fmla="*/ 4 w 19"/>
                  <a:gd name="T43" fmla="*/ 21 h 66"/>
                  <a:gd name="T44" fmla="*/ 6 w 19"/>
                  <a:gd name="T45" fmla="*/ 25 h 66"/>
                  <a:gd name="T46" fmla="*/ 5 w 19"/>
                  <a:gd name="T47" fmla="*/ 33 h 66"/>
                  <a:gd name="T48" fmla="*/ 7 w 19"/>
                  <a:gd name="T49" fmla="*/ 38 h 66"/>
                  <a:gd name="T50" fmla="*/ 6 w 19"/>
                  <a:gd name="T51" fmla="*/ 47 h 66"/>
                  <a:gd name="T52" fmla="*/ 7 w 19"/>
                  <a:gd name="T53" fmla="*/ 51 h 66"/>
                  <a:gd name="T54" fmla="*/ 7 w 19"/>
                  <a:gd name="T55" fmla="*/ 54 h 66"/>
                  <a:gd name="T56" fmla="*/ 12 w 19"/>
                  <a:gd name="T57" fmla="*/ 63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9" h="66">
                    <a:moveTo>
                      <a:pt x="12" y="63"/>
                    </a:moveTo>
                    <a:cubicBezTo>
                      <a:pt x="13" y="62"/>
                      <a:pt x="13" y="61"/>
                      <a:pt x="14" y="60"/>
                    </a:cubicBezTo>
                    <a:cubicBezTo>
                      <a:pt x="13" y="61"/>
                      <a:pt x="14" y="63"/>
                      <a:pt x="15" y="63"/>
                    </a:cubicBezTo>
                    <a:cubicBezTo>
                      <a:pt x="13" y="63"/>
                      <a:pt x="12" y="66"/>
                      <a:pt x="15" y="65"/>
                    </a:cubicBezTo>
                    <a:cubicBezTo>
                      <a:pt x="15" y="65"/>
                      <a:pt x="15" y="63"/>
                      <a:pt x="16" y="62"/>
                    </a:cubicBezTo>
                    <a:cubicBezTo>
                      <a:pt x="16" y="62"/>
                      <a:pt x="18" y="63"/>
                      <a:pt x="19" y="62"/>
                    </a:cubicBezTo>
                    <a:cubicBezTo>
                      <a:pt x="19" y="62"/>
                      <a:pt x="19" y="59"/>
                      <a:pt x="17" y="57"/>
                    </a:cubicBezTo>
                    <a:cubicBezTo>
                      <a:pt x="16" y="55"/>
                      <a:pt x="16" y="55"/>
                      <a:pt x="16" y="55"/>
                    </a:cubicBezTo>
                    <a:cubicBezTo>
                      <a:pt x="16" y="55"/>
                      <a:pt x="17" y="52"/>
                      <a:pt x="16" y="49"/>
                    </a:cubicBezTo>
                    <a:cubicBezTo>
                      <a:pt x="15" y="47"/>
                      <a:pt x="15" y="46"/>
                      <a:pt x="16" y="43"/>
                    </a:cubicBezTo>
                    <a:cubicBezTo>
                      <a:pt x="17" y="40"/>
                      <a:pt x="17" y="40"/>
                      <a:pt x="17" y="36"/>
                    </a:cubicBezTo>
                    <a:cubicBezTo>
                      <a:pt x="17" y="33"/>
                      <a:pt x="15" y="33"/>
                      <a:pt x="17" y="28"/>
                    </a:cubicBezTo>
                    <a:cubicBezTo>
                      <a:pt x="18" y="24"/>
                      <a:pt x="17" y="22"/>
                      <a:pt x="17" y="22"/>
                    </a:cubicBezTo>
                    <a:cubicBezTo>
                      <a:pt x="17" y="22"/>
                      <a:pt x="15" y="19"/>
                      <a:pt x="16" y="17"/>
                    </a:cubicBezTo>
                    <a:cubicBezTo>
                      <a:pt x="17" y="15"/>
                      <a:pt x="16" y="11"/>
                      <a:pt x="16" y="11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7" y="1"/>
                      <a:pt x="6" y="0"/>
                    </a:cubicBezTo>
                    <a:cubicBezTo>
                      <a:pt x="4" y="0"/>
                      <a:pt x="2" y="0"/>
                      <a:pt x="2" y="0"/>
                    </a:cubicBezTo>
                    <a:cubicBezTo>
                      <a:pt x="2" y="0"/>
                      <a:pt x="0" y="7"/>
                      <a:pt x="2" y="8"/>
                    </a:cubicBezTo>
                    <a:cubicBezTo>
                      <a:pt x="3" y="8"/>
                      <a:pt x="5" y="10"/>
                      <a:pt x="5" y="13"/>
                    </a:cubicBezTo>
                    <a:cubicBezTo>
                      <a:pt x="5" y="16"/>
                      <a:pt x="6" y="19"/>
                      <a:pt x="4" y="21"/>
                    </a:cubicBezTo>
                    <a:cubicBezTo>
                      <a:pt x="3" y="23"/>
                      <a:pt x="6" y="24"/>
                      <a:pt x="6" y="25"/>
                    </a:cubicBezTo>
                    <a:cubicBezTo>
                      <a:pt x="5" y="27"/>
                      <a:pt x="3" y="29"/>
                      <a:pt x="5" y="33"/>
                    </a:cubicBezTo>
                    <a:cubicBezTo>
                      <a:pt x="7" y="36"/>
                      <a:pt x="7" y="36"/>
                      <a:pt x="7" y="38"/>
                    </a:cubicBezTo>
                    <a:cubicBezTo>
                      <a:pt x="7" y="41"/>
                      <a:pt x="6" y="46"/>
                      <a:pt x="6" y="47"/>
                    </a:cubicBezTo>
                    <a:cubicBezTo>
                      <a:pt x="6" y="48"/>
                      <a:pt x="5" y="50"/>
                      <a:pt x="7" y="51"/>
                    </a:cubicBezTo>
                    <a:cubicBezTo>
                      <a:pt x="8" y="52"/>
                      <a:pt x="5" y="52"/>
                      <a:pt x="7" y="54"/>
                    </a:cubicBezTo>
                    <a:cubicBezTo>
                      <a:pt x="8" y="55"/>
                      <a:pt x="12" y="63"/>
                      <a:pt x="12" y="63"/>
                    </a:cubicBez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27" name="Freeform 201">
                <a:extLst>
                  <a:ext uri="{FF2B5EF4-FFF2-40B4-BE49-F238E27FC236}">
                    <a16:creationId xmlns:a16="http://schemas.microsoft.com/office/drawing/2014/main" id="{BB52C5AB-121F-8B47-CC5F-8ED1E82FA51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109" y="2005"/>
                <a:ext cx="38" cy="130"/>
              </a:xfrm>
              <a:custGeom>
                <a:avLst/>
                <a:gdLst>
                  <a:gd name="T0" fmla="*/ 12 w 19"/>
                  <a:gd name="T1" fmla="*/ 63 h 66"/>
                  <a:gd name="T2" fmla="*/ 14 w 19"/>
                  <a:gd name="T3" fmla="*/ 60 h 66"/>
                  <a:gd name="T4" fmla="*/ 15 w 19"/>
                  <a:gd name="T5" fmla="*/ 63 h 66"/>
                  <a:gd name="T6" fmla="*/ 15 w 19"/>
                  <a:gd name="T7" fmla="*/ 65 h 66"/>
                  <a:gd name="T8" fmla="*/ 16 w 19"/>
                  <a:gd name="T9" fmla="*/ 62 h 66"/>
                  <a:gd name="T10" fmla="*/ 19 w 19"/>
                  <a:gd name="T11" fmla="*/ 62 h 66"/>
                  <a:gd name="T12" fmla="*/ 17 w 19"/>
                  <a:gd name="T13" fmla="*/ 57 h 66"/>
                  <a:gd name="T14" fmla="*/ 16 w 19"/>
                  <a:gd name="T15" fmla="*/ 55 h 66"/>
                  <a:gd name="T16" fmla="*/ 16 w 19"/>
                  <a:gd name="T17" fmla="*/ 49 h 66"/>
                  <a:gd name="T18" fmla="*/ 16 w 19"/>
                  <a:gd name="T19" fmla="*/ 43 h 66"/>
                  <a:gd name="T20" fmla="*/ 17 w 19"/>
                  <a:gd name="T21" fmla="*/ 36 h 66"/>
                  <a:gd name="T22" fmla="*/ 17 w 19"/>
                  <a:gd name="T23" fmla="*/ 28 h 66"/>
                  <a:gd name="T24" fmla="*/ 17 w 19"/>
                  <a:gd name="T25" fmla="*/ 22 h 66"/>
                  <a:gd name="T26" fmla="*/ 16 w 19"/>
                  <a:gd name="T27" fmla="*/ 17 h 66"/>
                  <a:gd name="T28" fmla="*/ 16 w 19"/>
                  <a:gd name="T29" fmla="*/ 11 h 66"/>
                  <a:gd name="T30" fmla="*/ 9 w 19"/>
                  <a:gd name="T31" fmla="*/ 10 h 66"/>
                  <a:gd name="T32" fmla="*/ 10 w 19"/>
                  <a:gd name="T33" fmla="*/ 1 h 66"/>
                  <a:gd name="T34" fmla="*/ 6 w 19"/>
                  <a:gd name="T35" fmla="*/ 0 h 66"/>
                  <a:gd name="T36" fmla="*/ 2 w 19"/>
                  <a:gd name="T37" fmla="*/ 0 h 66"/>
                  <a:gd name="T38" fmla="*/ 2 w 19"/>
                  <a:gd name="T39" fmla="*/ 8 h 66"/>
                  <a:gd name="T40" fmla="*/ 5 w 19"/>
                  <a:gd name="T41" fmla="*/ 13 h 66"/>
                  <a:gd name="T42" fmla="*/ 4 w 19"/>
                  <a:gd name="T43" fmla="*/ 21 h 66"/>
                  <a:gd name="T44" fmla="*/ 6 w 19"/>
                  <a:gd name="T45" fmla="*/ 25 h 66"/>
                  <a:gd name="T46" fmla="*/ 5 w 19"/>
                  <a:gd name="T47" fmla="*/ 33 h 66"/>
                  <a:gd name="T48" fmla="*/ 7 w 19"/>
                  <a:gd name="T49" fmla="*/ 38 h 66"/>
                  <a:gd name="T50" fmla="*/ 6 w 19"/>
                  <a:gd name="T51" fmla="*/ 47 h 66"/>
                  <a:gd name="T52" fmla="*/ 7 w 19"/>
                  <a:gd name="T53" fmla="*/ 51 h 66"/>
                  <a:gd name="T54" fmla="*/ 7 w 19"/>
                  <a:gd name="T55" fmla="*/ 54 h 66"/>
                  <a:gd name="T56" fmla="*/ 12 w 19"/>
                  <a:gd name="T57" fmla="*/ 63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9" h="66">
                    <a:moveTo>
                      <a:pt x="12" y="63"/>
                    </a:moveTo>
                    <a:cubicBezTo>
                      <a:pt x="13" y="62"/>
                      <a:pt x="13" y="61"/>
                      <a:pt x="14" y="60"/>
                    </a:cubicBezTo>
                    <a:cubicBezTo>
                      <a:pt x="13" y="61"/>
                      <a:pt x="14" y="63"/>
                      <a:pt x="15" y="63"/>
                    </a:cubicBezTo>
                    <a:cubicBezTo>
                      <a:pt x="13" y="63"/>
                      <a:pt x="12" y="66"/>
                      <a:pt x="15" y="65"/>
                    </a:cubicBezTo>
                    <a:cubicBezTo>
                      <a:pt x="15" y="65"/>
                      <a:pt x="15" y="63"/>
                      <a:pt x="16" y="62"/>
                    </a:cubicBezTo>
                    <a:cubicBezTo>
                      <a:pt x="16" y="62"/>
                      <a:pt x="18" y="63"/>
                      <a:pt x="19" y="62"/>
                    </a:cubicBezTo>
                    <a:cubicBezTo>
                      <a:pt x="19" y="62"/>
                      <a:pt x="19" y="59"/>
                      <a:pt x="17" y="57"/>
                    </a:cubicBezTo>
                    <a:cubicBezTo>
                      <a:pt x="16" y="55"/>
                      <a:pt x="16" y="55"/>
                      <a:pt x="16" y="55"/>
                    </a:cubicBezTo>
                    <a:cubicBezTo>
                      <a:pt x="16" y="55"/>
                      <a:pt x="17" y="52"/>
                      <a:pt x="16" y="49"/>
                    </a:cubicBezTo>
                    <a:cubicBezTo>
                      <a:pt x="15" y="47"/>
                      <a:pt x="15" y="46"/>
                      <a:pt x="16" y="43"/>
                    </a:cubicBezTo>
                    <a:cubicBezTo>
                      <a:pt x="17" y="40"/>
                      <a:pt x="17" y="40"/>
                      <a:pt x="17" y="36"/>
                    </a:cubicBezTo>
                    <a:cubicBezTo>
                      <a:pt x="17" y="33"/>
                      <a:pt x="15" y="33"/>
                      <a:pt x="17" y="28"/>
                    </a:cubicBezTo>
                    <a:cubicBezTo>
                      <a:pt x="18" y="24"/>
                      <a:pt x="17" y="22"/>
                      <a:pt x="17" y="22"/>
                    </a:cubicBezTo>
                    <a:cubicBezTo>
                      <a:pt x="17" y="22"/>
                      <a:pt x="15" y="19"/>
                      <a:pt x="16" y="17"/>
                    </a:cubicBezTo>
                    <a:cubicBezTo>
                      <a:pt x="17" y="15"/>
                      <a:pt x="16" y="11"/>
                      <a:pt x="16" y="11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7" y="1"/>
                      <a:pt x="6" y="0"/>
                    </a:cubicBezTo>
                    <a:cubicBezTo>
                      <a:pt x="4" y="0"/>
                      <a:pt x="2" y="0"/>
                      <a:pt x="2" y="0"/>
                    </a:cubicBezTo>
                    <a:cubicBezTo>
                      <a:pt x="2" y="0"/>
                      <a:pt x="0" y="7"/>
                      <a:pt x="2" y="8"/>
                    </a:cubicBezTo>
                    <a:cubicBezTo>
                      <a:pt x="3" y="8"/>
                      <a:pt x="5" y="10"/>
                      <a:pt x="5" y="13"/>
                    </a:cubicBezTo>
                    <a:cubicBezTo>
                      <a:pt x="5" y="16"/>
                      <a:pt x="6" y="19"/>
                      <a:pt x="4" y="21"/>
                    </a:cubicBezTo>
                    <a:cubicBezTo>
                      <a:pt x="3" y="23"/>
                      <a:pt x="6" y="24"/>
                      <a:pt x="6" y="25"/>
                    </a:cubicBezTo>
                    <a:cubicBezTo>
                      <a:pt x="5" y="27"/>
                      <a:pt x="3" y="29"/>
                      <a:pt x="5" y="33"/>
                    </a:cubicBezTo>
                    <a:cubicBezTo>
                      <a:pt x="7" y="36"/>
                      <a:pt x="7" y="36"/>
                      <a:pt x="7" y="38"/>
                    </a:cubicBezTo>
                    <a:cubicBezTo>
                      <a:pt x="7" y="41"/>
                      <a:pt x="6" y="46"/>
                      <a:pt x="6" y="47"/>
                    </a:cubicBezTo>
                    <a:cubicBezTo>
                      <a:pt x="6" y="48"/>
                      <a:pt x="5" y="50"/>
                      <a:pt x="7" y="51"/>
                    </a:cubicBezTo>
                    <a:cubicBezTo>
                      <a:pt x="8" y="52"/>
                      <a:pt x="5" y="52"/>
                      <a:pt x="7" y="54"/>
                    </a:cubicBezTo>
                    <a:cubicBezTo>
                      <a:pt x="8" y="55"/>
                      <a:pt x="12" y="63"/>
                      <a:pt x="12" y="63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28" name="Freeform 202">
                <a:extLst>
                  <a:ext uri="{FF2B5EF4-FFF2-40B4-BE49-F238E27FC236}">
                    <a16:creationId xmlns:a16="http://schemas.microsoft.com/office/drawing/2014/main" id="{BCC04F22-C76B-6702-B4D0-8947FF73D664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4772" y="1831"/>
                <a:ext cx="124" cy="312"/>
              </a:xfrm>
              <a:custGeom>
                <a:avLst/>
                <a:gdLst>
                  <a:gd name="T0" fmla="*/ 22 w 63"/>
                  <a:gd name="T1" fmla="*/ 4 h 159"/>
                  <a:gd name="T2" fmla="*/ 28 w 63"/>
                  <a:gd name="T3" fmla="*/ 4 h 159"/>
                  <a:gd name="T4" fmla="*/ 26 w 63"/>
                  <a:gd name="T5" fmla="*/ 11 h 159"/>
                  <a:gd name="T6" fmla="*/ 27 w 63"/>
                  <a:gd name="T7" fmla="*/ 16 h 159"/>
                  <a:gd name="T8" fmla="*/ 30 w 63"/>
                  <a:gd name="T9" fmla="*/ 21 h 159"/>
                  <a:gd name="T10" fmla="*/ 31 w 63"/>
                  <a:gd name="T11" fmla="*/ 25 h 159"/>
                  <a:gd name="T12" fmla="*/ 35 w 63"/>
                  <a:gd name="T13" fmla="*/ 21 h 159"/>
                  <a:gd name="T14" fmla="*/ 43 w 63"/>
                  <a:gd name="T15" fmla="*/ 18 h 159"/>
                  <a:gd name="T16" fmla="*/ 45 w 63"/>
                  <a:gd name="T17" fmla="*/ 21 h 159"/>
                  <a:gd name="T18" fmla="*/ 51 w 63"/>
                  <a:gd name="T19" fmla="*/ 23 h 159"/>
                  <a:gd name="T20" fmla="*/ 56 w 63"/>
                  <a:gd name="T21" fmla="*/ 33 h 159"/>
                  <a:gd name="T22" fmla="*/ 58 w 63"/>
                  <a:gd name="T23" fmla="*/ 41 h 159"/>
                  <a:gd name="T24" fmla="*/ 62 w 63"/>
                  <a:gd name="T25" fmla="*/ 45 h 159"/>
                  <a:gd name="T26" fmla="*/ 63 w 63"/>
                  <a:gd name="T27" fmla="*/ 51 h 159"/>
                  <a:gd name="T28" fmla="*/ 61 w 63"/>
                  <a:gd name="T29" fmla="*/ 57 h 159"/>
                  <a:gd name="T30" fmla="*/ 56 w 63"/>
                  <a:gd name="T31" fmla="*/ 62 h 159"/>
                  <a:gd name="T32" fmla="*/ 49 w 63"/>
                  <a:gd name="T33" fmla="*/ 65 h 159"/>
                  <a:gd name="T34" fmla="*/ 42 w 63"/>
                  <a:gd name="T35" fmla="*/ 67 h 159"/>
                  <a:gd name="T36" fmla="*/ 38 w 63"/>
                  <a:gd name="T37" fmla="*/ 73 h 159"/>
                  <a:gd name="T38" fmla="*/ 42 w 63"/>
                  <a:gd name="T39" fmla="*/ 85 h 159"/>
                  <a:gd name="T40" fmla="*/ 43 w 63"/>
                  <a:gd name="T41" fmla="*/ 95 h 159"/>
                  <a:gd name="T42" fmla="*/ 41 w 63"/>
                  <a:gd name="T43" fmla="*/ 90 h 159"/>
                  <a:gd name="T44" fmla="*/ 34 w 63"/>
                  <a:gd name="T45" fmla="*/ 82 h 159"/>
                  <a:gd name="T46" fmla="*/ 21 w 63"/>
                  <a:gd name="T47" fmla="*/ 74 h 159"/>
                  <a:gd name="T48" fmla="*/ 19 w 63"/>
                  <a:gd name="T49" fmla="*/ 88 h 159"/>
                  <a:gd name="T50" fmla="*/ 18 w 63"/>
                  <a:gd name="T51" fmla="*/ 93 h 159"/>
                  <a:gd name="T52" fmla="*/ 16 w 63"/>
                  <a:gd name="T53" fmla="*/ 105 h 159"/>
                  <a:gd name="T54" fmla="*/ 17 w 63"/>
                  <a:gd name="T55" fmla="*/ 121 h 159"/>
                  <a:gd name="T56" fmla="*/ 21 w 63"/>
                  <a:gd name="T57" fmla="*/ 127 h 159"/>
                  <a:gd name="T58" fmla="*/ 31 w 63"/>
                  <a:gd name="T59" fmla="*/ 141 h 159"/>
                  <a:gd name="T60" fmla="*/ 35 w 63"/>
                  <a:gd name="T61" fmla="*/ 147 h 159"/>
                  <a:gd name="T62" fmla="*/ 35 w 63"/>
                  <a:gd name="T63" fmla="*/ 153 h 159"/>
                  <a:gd name="T64" fmla="*/ 32 w 63"/>
                  <a:gd name="T65" fmla="*/ 157 h 159"/>
                  <a:gd name="T66" fmla="*/ 29 w 63"/>
                  <a:gd name="T67" fmla="*/ 159 h 159"/>
                  <a:gd name="T68" fmla="*/ 24 w 63"/>
                  <a:gd name="T69" fmla="*/ 152 h 159"/>
                  <a:gd name="T70" fmla="*/ 20 w 63"/>
                  <a:gd name="T71" fmla="*/ 144 h 159"/>
                  <a:gd name="T72" fmla="*/ 17 w 63"/>
                  <a:gd name="T73" fmla="*/ 139 h 159"/>
                  <a:gd name="T74" fmla="*/ 6 w 63"/>
                  <a:gd name="T75" fmla="*/ 123 h 159"/>
                  <a:gd name="T76" fmla="*/ 10 w 63"/>
                  <a:gd name="T77" fmla="*/ 113 h 159"/>
                  <a:gd name="T78" fmla="*/ 11 w 63"/>
                  <a:gd name="T79" fmla="*/ 102 h 159"/>
                  <a:gd name="T80" fmla="*/ 11 w 63"/>
                  <a:gd name="T81" fmla="*/ 98 h 159"/>
                  <a:gd name="T82" fmla="*/ 13 w 63"/>
                  <a:gd name="T83" fmla="*/ 89 h 159"/>
                  <a:gd name="T84" fmla="*/ 17 w 63"/>
                  <a:gd name="T85" fmla="*/ 79 h 159"/>
                  <a:gd name="T86" fmla="*/ 9 w 63"/>
                  <a:gd name="T87" fmla="*/ 68 h 159"/>
                  <a:gd name="T88" fmla="*/ 5 w 63"/>
                  <a:gd name="T89" fmla="*/ 52 h 159"/>
                  <a:gd name="T90" fmla="*/ 9 w 63"/>
                  <a:gd name="T91" fmla="*/ 45 h 159"/>
                  <a:gd name="T92" fmla="*/ 1 w 63"/>
                  <a:gd name="T93" fmla="*/ 37 h 159"/>
                  <a:gd name="T94" fmla="*/ 1 w 63"/>
                  <a:gd name="T95" fmla="*/ 23 h 159"/>
                  <a:gd name="T96" fmla="*/ 0 w 63"/>
                  <a:gd name="T97" fmla="*/ 14 h 159"/>
                  <a:gd name="T98" fmla="*/ 4 w 63"/>
                  <a:gd name="T99" fmla="*/ 10 h 159"/>
                  <a:gd name="T100" fmla="*/ 10 w 63"/>
                  <a:gd name="T101" fmla="*/ 7 h 159"/>
                  <a:gd name="T102" fmla="*/ 11 w 63"/>
                  <a:gd name="T103" fmla="*/ 0 h 159"/>
                  <a:gd name="T104" fmla="*/ 16 w 63"/>
                  <a:gd name="T105" fmla="*/ 2 h 159"/>
                  <a:gd name="T106" fmla="*/ 15 w 63"/>
                  <a:gd name="T107" fmla="*/ 15 h 159"/>
                  <a:gd name="T108" fmla="*/ 15 w 63"/>
                  <a:gd name="T109" fmla="*/ 15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63" h="159">
                    <a:moveTo>
                      <a:pt x="22" y="2"/>
                    </a:moveTo>
                    <a:cubicBezTo>
                      <a:pt x="22" y="4"/>
                      <a:pt x="22" y="4"/>
                      <a:pt x="22" y="4"/>
                    </a:cubicBezTo>
                    <a:cubicBezTo>
                      <a:pt x="24" y="5"/>
                      <a:pt x="24" y="5"/>
                      <a:pt x="24" y="5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7" y="14"/>
                      <a:pt x="27" y="14"/>
                      <a:pt x="27" y="14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29" y="18"/>
                      <a:pt x="29" y="18"/>
                      <a:pt x="29" y="18"/>
                    </a:cubicBezTo>
                    <a:cubicBezTo>
                      <a:pt x="30" y="21"/>
                      <a:pt x="30" y="21"/>
                      <a:pt x="30" y="21"/>
                    </a:cubicBezTo>
                    <a:cubicBezTo>
                      <a:pt x="29" y="23"/>
                      <a:pt x="29" y="23"/>
                      <a:pt x="29" y="23"/>
                    </a:cubicBezTo>
                    <a:cubicBezTo>
                      <a:pt x="31" y="25"/>
                      <a:pt x="31" y="25"/>
                      <a:pt x="31" y="25"/>
                    </a:cubicBezTo>
                    <a:cubicBezTo>
                      <a:pt x="33" y="23"/>
                      <a:pt x="33" y="23"/>
                      <a:pt x="33" y="23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41" y="17"/>
                      <a:pt x="41" y="17"/>
                      <a:pt x="41" y="17"/>
                    </a:cubicBezTo>
                    <a:cubicBezTo>
                      <a:pt x="43" y="18"/>
                      <a:pt x="43" y="18"/>
                      <a:pt x="43" y="18"/>
                    </a:cubicBezTo>
                    <a:cubicBezTo>
                      <a:pt x="43" y="19"/>
                      <a:pt x="43" y="19"/>
                      <a:pt x="43" y="19"/>
                    </a:cubicBezTo>
                    <a:cubicBezTo>
                      <a:pt x="45" y="21"/>
                      <a:pt x="45" y="21"/>
                      <a:pt x="45" y="21"/>
                    </a:cubicBezTo>
                    <a:cubicBezTo>
                      <a:pt x="48" y="23"/>
                      <a:pt x="48" y="23"/>
                      <a:pt x="48" y="23"/>
                    </a:cubicBezTo>
                    <a:cubicBezTo>
                      <a:pt x="51" y="23"/>
                      <a:pt x="51" y="23"/>
                      <a:pt x="51" y="23"/>
                    </a:cubicBezTo>
                    <a:cubicBezTo>
                      <a:pt x="56" y="29"/>
                      <a:pt x="56" y="29"/>
                      <a:pt x="56" y="29"/>
                    </a:cubicBezTo>
                    <a:cubicBezTo>
                      <a:pt x="56" y="33"/>
                      <a:pt x="56" y="33"/>
                      <a:pt x="56" y="33"/>
                    </a:cubicBezTo>
                    <a:cubicBezTo>
                      <a:pt x="56" y="38"/>
                      <a:pt x="56" y="38"/>
                      <a:pt x="56" y="38"/>
                    </a:cubicBezTo>
                    <a:cubicBezTo>
                      <a:pt x="58" y="41"/>
                      <a:pt x="58" y="41"/>
                      <a:pt x="58" y="41"/>
                    </a:cubicBezTo>
                    <a:cubicBezTo>
                      <a:pt x="61" y="43"/>
                      <a:pt x="61" y="43"/>
                      <a:pt x="61" y="43"/>
                    </a:cubicBezTo>
                    <a:cubicBezTo>
                      <a:pt x="62" y="45"/>
                      <a:pt x="62" y="45"/>
                      <a:pt x="62" y="45"/>
                    </a:cubicBezTo>
                    <a:cubicBezTo>
                      <a:pt x="62" y="49"/>
                      <a:pt x="62" y="49"/>
                      <a:pt x="62" y="49"/>
                    </a:cubicBezTo>
                    <a:cubicBezTo>
                      <a:pt x="63" y="51"/>
                      <a:pt x="63" y="51"/>
                      <a:pt x="63" y="51"/>
                    </a:cubicBezTo>
                    <a:cubicBezTo>
                      <a:pt x="62" y="54"/>
                      <a:pt x="62" y="54"/>
                      <a:pt x="62" y="54"/>
                    </a:cubicBezTo>
                    <a:cubicBezTo>
                      <a:pt x="61" y="57"/>
                      <a:pt x="61" y="57"/>
                      <a:pt x="61" y="57"/>
                    </a:cubicBezTo>
                    <a:cubicBezTo>
                      <a:pt x="58" y="60"/>
                      <a:pt x="58" y="60"/>
                      <a:pt x="58" y="60"/>
                    </a:cubicBezTo>
                    <a:cubicBezTo>
                      <a:pt x="56" y="62"/>
                      <a:pt x="56" y="62"/>
                      <a:pt x="56" y="62"/>
                    </a:cubicBezTo>
                    <a:cubicBezTo>
                      <a:pt x="52" y="65"/>
                      <a:pt x="52" y="65"/>
                      <a:pt x="52" y="65"/>
                    </a:cubicBezTo>
                    <a:cubicBezTo>
                      <a:pt x="49" y="65"/>
                      <a:pt x="49" y="65"/>
                      <a:pt x="49" y="65"/>
                    </a:cubicBezTo>
                    <a:cubicBezTo>
                      <a:pt x="46" y="65"/>
                      <a:pt x="46" y="65"/>
                      <a:pt x="46" y="65"/>
                    </a:cubicBezTo>
                    <a:cubicBezTo>
                      <a:pt x="42" y="67"/>
                      <a:pt x="42" y="67"/>
                      <a:pt x="42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8" y="73"/>
                      <a:pt x="38" y="73"/>
                      <a:pt x="38" y="73"/>
                    </a:cubicBezTo>
                    <a:cubicBezTo>
                      <a:pt x="39" y="80"/>
                      <a:pt x="39" y="80"/>
                      <a:pt x="39" y="80"/>
                    </a:cubicBezTo>
                    <a:cubicBezTo>
                      <a:pt x="42" y="85"/>
                      <a:pt x="42" y="85"/>
                      <a:pt x="42" y="85"/>
                    </a:cubicBezTo>
                    <a:cubicBezTo>
                      <a:pt x="42" y="89"/>
                      <a:pt x="42" y="89"/>
                      <a:pt x="42" y="89"/>
                    </a:cubicBezTo>
                    <a:cubicBezTo>
                      <a:pt x="43" y="95"/>
                      <a:pt x="43" y="95"/>
                      <a:pt x="43" y="95"/>
                    </a:cubicBezTo>
                    <a:cubicBezTo>
                      <a:pt x="42" y="94"/>
                      <a:pt x="42" y="94"/>
                      <a:pt x="41" y="94"/>
                    </a:cubicBezTo>
                    <a:cubicBezTo>
                      <a:pt x="41" y="93"/>
                      <a:pt x="41" y="91"/>
                      <a:pt x="41" y="90"/>
                    </a:cubicBezTo>
                    <a:cubicBezTo>
                      <a:pt x="40" y="90"/>
                      <a:pt x="39" y="90"/>
                      <a:pt x="38" y="90"/>
                    </a:cubicBezTo>
                    <a:cubicBezTo>
                      <a:pt x="36" y="87"/>
                      <a:pt x="36" y="84"/>
                      <a:pt x="34" y="82"/>
                    </a:cubicBezTo>
                    <a:cubicBezTo>
                      <a:pt x="33" y="82"/>
                      <a:pt x="31" y="82"/>
                      <a:pt x="29" y="82"/>
                    </a:cubicBezTo>
                    <a:cubicBezTo>
                      <a:pt x="27" y="75"/>
                      <a:pt x="29" y="75"/>
                      <a:pt x="21" y="74"/>
                    </a:cubicBezTo>
                    <a:cubicBezTo>
                      <a:pt x="20" y="76"/>
                      <a:pt x="21" y="75"/>
                      <a:pt x="19" y="76"/>
                    </a:cubicBezTo>
                    <a:cubicBezTo>
                      <a:pt x="21" y="81"/>
                      <a:pt x="18" y="82"/>
                      <a:pt x="19" y="88"/>
                    </a:cubicBezTo>
                    <a:cubicBezTo>
                      <a:pt x="19" y="88"/>
                      <a:pt x="20" y="89"/>
                      <a:pt x="20" y="90"/>
                    </a:cubicBezTo>
                    <a:cubicBezTo>
                      <a:pt x="20" y="91"/>
                      <a:pt x="18" y="92"/>
                      <a:pt x="18" y="93"/>
                    </a:cubicBezTo>
                    <a:cubicBezTo>
                      <a:pt x="17" y="96"/>
                      <a:pt x="18" y="100"/>
                      <a:pt x="17" y="103"/>
                    </a:cubicBezTo>
                    <a:cubicBezTo>
                      <a:pt x="16" y="105"/>
                      <a:pt x="16" y="105"/>
                      <a:pt x="16" y="105"/>
                    </a:cubicBezTo>
                    <a:cubicBezTo>
                      <a:pt x="15" y="107"/>
                      <a:pt x="13" y="116"/>
                      <a:pt x="14" y="119"/>
                    </a:cubicBezTo>
                    <a:cubicBezTo>
                      <a:pt x="14" y="121"/>
                      <a:pt x="17" y="120"/>
                      <a:pt x="17" y="121"/>
                    </a:cubicBezTo>
                    <a:cubicBezTo>
                      <a:pt x="18" y="123"/>
                      <a:pt x="18" y="127"/>
                      <a:pt x="19" y="128"/>
                    </a:cubicBezTo>
                    <a:cubicBezTo>
                      <a:pt x="20" y="128"/>
                      <a:pt x="20" y="127"/>
                      <a:pt x="21" y="127"/>
                    </a:cubicBezTo>
                    <a:cubicBezTo>
                      <a:pt x="22" y="132"/>
                      <a:pt x="22" y="138"/>
                      <a:pt x="26" y="140"/>
                    </a:cubicBezTo>
                    <a:cubicBezTo>
                      <a:pt x="27" y="141"/>
                      <a:pt x="29" y="140"/>
                      <a:pt x="31" y="141"/>
                    </a:cubicBezTo>
                    <a:cubicBezTo>
                      <a:pt x="31" y="141"/>
                      <a:pt x="31" y="143"/>
                      <a:pt x="31" y="144"/>
                    </a:cubicBezTo>
                    <a:cubicBezTo>
                      <a:pt x="32" y="145"/>
                      <a:pt x="34" y="146"/>
                      <a:pt x="35" y="147"/>
                    </a:cubicBezTo>
                    <a:cubicBezTo>
                      <a:pt x="36" y="149"/>
                      <a:pt x="36" y="150"/>
                      <a:pt x="37" y="151"/>
                    </a:cubicBezTo>
                    <a:cubicBezTo>
                      <a:pt x="35" y="153"/>
                      <a:pt x="35" y="153"/>
                      <a:pt x="35" y="153"/>
                    </a:cubicBezTo>
                    <a:cubicBezTo>
                      <a:pt x="34" y="157"/>
                      <a:pt x="34" y="157"/>
                      <a:pt x="34" y="157"/>
                    </a:cubicBezTo>
                    <a:cubicBezTo>
                      <a:pt x="32" y="157"/>
                      <a:pt x="32" y="157"/>
                      <a:pt x="32" y="157"/>
                    </a:cubicBezTo>
                    <a:cubicBezTo>
                      <a:pt x="31" y="159"/>
                      <a:pt x="31" y="159"/>
                      <a:pt x="31" y="159"/>
                    </a:cubicBezTo>
                    <a:cubicBezTo>
                      <a:pt x="29" y="159"/>
                      <a:pt x="29" y="159"/>
                      <a:pt x="29" y="159"/>
                    </a:cubicBezTo>
                    <a:cubicBezTo>
                      <a:pt x="29" y="155"/>
                      <a:pt x="29" y="155"/>
                      <a:pt x="29" y="155"/>
                    </a:cubicBezTo>
                    <a:cubicBezTo>
                      <a:pt x="24" y="152"/>
                      <a:pt x="24" y="152"/>
                      <a:pt x="24" y="152"/>
                    </a:cubicBezTo>
                    <a:cubicBezTo>
                      <a:pt x="21" y="154"/>
                      <a:pt x="21" y="154"/>
                      <a:pt x="21" y="154"/>
                    </a:cubicBezTo>
                    <a:cubicBezTo>
                      <a:pt x="20" y="150"/>
                      <a:pt x="21" y="147"/>
                      <a:pt x="20" y="144"/>
                    </a:cubicBezTo>
                    <a:cubicBezTo>
                      <a:pt x="20" y="144"/>
                      <a:pt x="18" y="143"/>
                      <a:pt x="18" y="143"/>
                    </a:cubicBezTo>
                    <a:cubicBezTo>
                      <a:pt x="17" y="141"/>
                      <a:pt x="18" y="140"/>
                      <a:pt x="17" y="139"/>
                    </a:cubicBezTo>
                    <a:cubicBezTo>
                      <a:pt x="17" y="138"/>
                      <a:pt x="15" y="137"/>
                      <a:pt x="15" y="137"/>
                    </a:cubicBezTo>
                    <a:cubicBezTo>
                      <a:pt x="12" y="133"/>
                      <a:pt x="7" y="129"/>
                      <a:pt x="6" y="123"/>
                    </a:cubicBezTo>
                    <a:cubicBezTo>
                      <a:pt x="6" y="120"/>
                      <a:pt x="7" y="116"/>
                      <a:pt x="8" y="114"/>
                    </a:cubicBezTo>
                    <a:cubicBezTo>
                      <a:pt x="8" y="114"/>
                      <a:pt x="10" y="113"/>
                      <a:pt x="10" y="113"/>
                    </a:cubicBezTo>
                    <a:cubicBezTo>
                      <a:pt x="11" y="109"/>
                      <a:pt x="7" y="109"/>
                      <a:pt x="8" y="105"/>
                    </a:cubicBezTo>
                    <a:cubicBezTo>
                      <a:pt x="8" y="105"/>
                      <a:pt x="10" y="102"/>
                      <a:pt x="11" y="102"/>
                    </a:cubicBezTo>
                    <a:cubicBezTo>
                      <a:pt x="11" y="101"/>
                      <a:pt x="11" y="99"/>
                      <a:pt x="10" y="98"/>
                    </a:cubicBezTo>
                    <a:cubicBezTo>
                      <a:pt x="11" y="98"/>
                      <a:pt x="11" y="98"/>
                      <a:pt x="11" y="98"/>
                    </a:cubicBezTo>
                    <a:cubicBezTo>
                      <a:pt x="12" y="95"/>
                      <a:pt x="12" y="95"/>
                      <a:pt x="12" y="95"/>
                    </a:cubicBezTo>
                    <a:cubicBezTo>
                      <a:pt x="13" y="89"/>
                      <a:pt x="13" y="89"/>
                      <a:pt x="13" y="89"/>
                    </a:cubicBezTo>
                    <a:cubicBezTo>
                      <a:pt x="17" y="85"/>
                      <a:pt x="17" y="85"/>
                      <a:pt x="17" y="85"/>
                    </a:cubicBezTo>
                    <a:cubicBezTo>
                      <a:pt x="17" y="79"/>
                      <a:pt x="17" y="79"/>
                      <a:pt x="17" y="79"/>
                    </a:cubicBezTo>
                    <a:cubicBezTo>
                      <a:pt x="14" y="73"/>
                      <a:pt x="14" y="73"/>
                      <a:pt x="14" y="73"/>
                    </a:cubicBezTo>
                    <a:cubicBezTo>
                      <a:pt x="9" y="68"/>
                      <a:pt x="9" y="68"/>
                      <a:pt x="9" y="68"/>
                    </a:cubicBezTo>
                    <a:cubicBezTo>
                      <a:pt x="6" y="60"/>
                      <a:pt x="6" y="60"/>
                      <a:pt x="6" y="60"/>
                    </a:cubicBezTo>
                    <a:cubicBezTo>
                      <a:pt x="5" y="52"/>
                      <a:pt x="5" y="52"/>
                      <a:pt x="5" y="52"/>
                    </a:cubicBezTo>
                    <a:cubicBezTo>
                      <a:pt x="9" y="50"/>
                      <a:pt x="9" y="50"/>
                      <a:pt x="9" y="50"/>
                    </a:cubicBezTo>
                    <a:cubicBezTo>
                      <a:pt x="9" y="45"/>
                      <a:pt x="9" y="45"/>
                      <a:pt x="9" y="45"/>
                    </a:cubicBezTo>
                    <a:cubicBezTo>
                      <a:pt x="5" y="42"/>
                      <a:pt x="5" y="42"/>
                      <a:pt x="5" y="42"/>
                    </a:cubicBezTo>
                    <a:cubicBezTo>
                      <a:pt x="1" y="37"/>
                      <a:pt x="1" y="37"/>
                      <a:pt x="1" y="37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6" y="2"/>
                      <a:pt x="16" y="2"/>
                      <a:pt x="16" y="2"/>
                    </a:cubicBezTo>
                    <a:lnTo>
                      <a:pt x="22" y="2"/>
                    </a:lnTo>
                    <a:close/>
                    <a:moveTo>
                      <a:pt x="15" y="15"/>
                    </a:moveTo>
                    <a:cubicBezTo>
                      <a:pt x="17" y="15"/>
                      <a:pt x="15" y="18"/>
                      <a:pt x="15" y="18"/>
                    </a:cubicBezTo>
                    <a:cubicBezTo>
                      <a:pt x="13" y="18"/>
                      <a:pt x="13" y="15"/>
                      <a:pt x="15" y="15"/>
                    </a:cubicBez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29" name="Freeform 203">
                <a:extLst>
                  <a:ext uri="{FF2B5EF4-FFF2-40B4-BE49-F238E27FC236}">
                    <a16:creationId xmlns:a16="http://schemas.microsoft.com/office/drawing/2014/main" id="{5FF65C4C-C54E-187A-B7F2-D67A0119A50F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4772" y="1831"/>
                <a:ext cx="124" cy="312"/>
              </a:xfrm>
              <a:custGeom>
                <a:avLst/>
                <a:gdLst>
                  <a:gd name="T0" fmla="*/ 22 w 63"/>
                  <a:gd name="T1" fmla="*/ 4 h 159"/>
                  <a:gd name="T2" fmla="*/ 28 w 63"/>
                  <a:gd name="T3" fmla="*/ 4 h 159"/>
                  <a:gd name="T4" fmla="*/ 26 w 63"/>
                  <a:gd name="T5" fmla="*/ 11 h 159"/>
                  <a:gd name="T6" fmla="*/ 27 w 63"/>
                  <a:gd name="T7" fmla="*/ 16 h 159"/>
                  <a:gd name="T8" fmla="*/ 30 w 63"/>
                  <a:gd name="T9" fmla="*/ 21 h 159"/>
                  <a:gd name="T10" fmla="*/ 31 w 63"/>
                  <a:gd name="T11" fmla="*/ 25 h 159"/>
                  <a:gd name="T12" fmla="*/ 35 w 63"/>
                  <a:gd name="T13" fmla="*/ 21 h 159"/>
                  <a:gd name="T14" fmla="*/ 43 w 63"/>
                  <a:gd name="T15" fmla="*/ 18 h 159"/>
                  <a:gd name="T16" fmla="*/ 45 w 63"/>
                  <a:gd name="T17" fmla="*/ 21 h 159"/>
                  <a:gd name="T18" fmla="*/ 51 w 63"/>
                  <a:gd name="T19" fmla="*/ 23 h 159"/>
                  <a:gd name="T20" fmla="*/ 56 w 63"/>
                  <a:gd name="T21" fmla="*/ 33 h 159"/>
                  <a:gd name="T22" fmla="*/ 58 w 63"/>
                  <a:gd name="T23" fmla="*/ 41 h 159"/>
                  <a:gd name="T24" fmla="*/ 62 w 63"/>
                  <a:gd name="T25" fmla="*/ 45 h 159"/>
                  <a:gd name="T26" fmla="*/ 63 w 63"/>
                  <a:gd name="T27" fmla="*/ 51 h 159"/>
                  <a:gd name="T28" fmla="*/ 61 w 63"/>
                  <a:gd name="T29" fmla="*/ 57 h 159"/>
                  <a:gd name="T30" fmla="*/ 56 w 63"/>
                  <a:gd name="T31" fmla="*/ 62 h 159"/>
                  <a:gd name="T32" fmla="*/ 49 w 63"/>
                  <a:gd name="T33" fmla="*/ 65 h 159"/>
                  <a:gd name="T34" fmla="*/ 42 w 63"/>
                  <a:gd name="T35" fmla="*/ 67 h 159"/>
                  <a:gd name="T36" fmla="*/ 38 w 63"/>
                  <a:gd name="T37" fmla="*/ 73 h 159"/>
                  <a:gd name="T38" fmla="*/ 42 w 63"/>
                  <a:gd name="T39" fmla="*/ 85 h 159"/>
                  <a:gd name="T40" fmla="*/ 43 w 63"/>
                  <a:gd name="T41" fmla="*/ 95 h 159"/>
                  <a:gd name="T42" fmla="*/ 41 w 63"/>
                  <a:gd name="T43" fmla="*/ 90 h 159"/>
                  <a:gd name="T44" fmla="*/ 34 w 63"/>
                  <a:gd name="T45" fmla="*/ 82 h 159"/>
                  <a:gd name="T46" fmla="*/ 21 w 63"/>
                  <a:gd name="T47" fmla="*/ 74 h 159"/>
                  <a:gd name="T48" fmla="*/ 19 w 63"/>
                  <a:gd name="T49" fmla="*/ 88 h 159"/>
                  <a:gd name="T50" fmla="*/ 18 w 63"/>
                  <a:gd name="T51" fmla="*/ 93 h 159"/>
                  <a:gd name="T52" fmla="*/ 16 w 63"/>
                  <a:gd name="T53" fmla="*/ 105 h 159"/>
                  <a:gd name="T54" fmla="*/ 17 w 63"/>
                  <a:gd name="T55" fmla="*/ 121 h 159"/>
                  <a:gd name="T56" fmla="*/ 21 w 63"/>
                  <a:gd name="T57" fmla="*/ 127 h 159"/>
                  <a:gd name="T58" fmla="*/ 31 w 63"/>
                  <a:gd name="T59" fmla="*/ 141 h 159"/>
                  <a:gd name="T60" fmla="*/ 35 w 63"/>
                  <a:gd name="T61" fmla="*/ 147 h 159"/>
                  <a:gd name="T62" fmla="*/ 35 w 63"/>
                  <a:gd name="T63" fmla="*/ 153 h 159"/>
                  <a:gd name="T64" fmla="*/ 32 w 63"/>
                  <a:gd name="T65" fmla="*/ 157 h 159"/>
                  <a:gd name="T66" fmla="*/ 29 w 63"/>
                  <a:gd name="T67" fmla="*/ 159 h 159"/>
                  <a:gd name="T68" fmla="*/ 24 w 63"/>
                  <a:gd name="T69" fmla="*/ 152 h 159"/>
                  <a:gd name="T70" fmla="*/ 20 w 63"/>
                  <a:gd name="T71" fmla="*/ 144 h 159"/>
                  <a:gd name="T72" fmla="*/ 17 w 63"/>
                  <a:gd name="T73" fmla="*/ 139 h 159"/>
                  <a:gd name="T74" fmla="*/ 6 w 63"/>
                  <a:gd name="T75" fmla="*/ 123 h 159"/>
                  <a:gd name="T76" fmla="*/ 10 w 63"/>
                  <a:gd name="T77" fmla="*/ 113 h 159"/>
                  <a:gd name="T78" fmla="*/ 11 w 63"/>
                  <a:gd name="T79" fmla="*/ 102 h 159"/>
                  <a:gd name="T80" fmla="*/ 11 w 63"/>
                  <a:gd name="T81" fmla="*/ 98 h 159"/>
                  <a:gd name="T82" fmla="*/ 13 w 63"/>
                  <a:gd name="T83" fmla="*/ 89 h 159"/>
                  <a:gd name="T84" fmla="*/ 17 w 63"/>
                  <a:gd name="T85" fmla="*/ 79 h 159"/>
                  <a:gd name="T86" fmla="*/ 9 w 63"/>
                  <a:gd name="T87" fmla="*/ 68 h 159"/>
                  <a:gd name="T88" fmla="*/ 5 w 63"/>
                  <a:gd name="T89" fmla="*/ 52 h 159"/>
                  <a:gd name="T90" fmla="*/ 9 w 63"/>
                  <a:gd name="T91" fmla="*/ 45 h 159"/>
                  <a:gd name="T92" fmla="*/ 1 w 63"/>
                  <a:gd name="T93" fmla="*/ 37 h 159"/>
                  <a:gd name="T94" fmla="*/ 1 w 63"/>
                  <a:gd name="T95" fmla="*/ 23 h 159"/>
                  <a:gd name="T96" fmla="*/ 0 w 63"/>
                  <a:gd name="T97" fmla="*/ 14 h 159"/>
                  <a:gd name="T98" fmla="*/ 4 w 63"/>
                  <a:gd name="T99" fmla="*/ 10 h 159"/>
                  <a:gd name="T100" fmla="*/ 10 w 63"/>
                  <a:gd name="T101" fmla="*/ 7 h 159"/>
                  <a:gd name="T102" fmla="*/ 11 w 63"/>
                  <a:gd name="T103" fmla="*/ 0 h 159"/>
                  <a:gd name="T104" fmla="*/ 16 w 63"/>
                  <a:gd name="T105" fmla="*/ 2 h 159"/>
                  <a:gd name="T106" fmla="*/ 15 w 63"/>
                  <a:gd name="T107" fmla="*/ 15 h 159"/>
                  <a:gd name="T108" fmla="*/ 15 w 63"/>
                  <a:gd name="T109" fmla="*/ 15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63" h="159">
                    <a:moveTo>
                      <a:pt x="22" y="2"/>
                    </a:moveTo>
                    <a:cubicBezTo>
                      <a:pt x="22" y="4"/>
                      <a:pt x="22" y="4"/>
                      <a:pt x="22" y="4"/>
                    </a:cubicBezTo>
                    <a:cubicBezTo>
                      <a:pt x="24" y="5"/>
                      <a:pt x="24" y="5"/>
                      <a:pt x="24" y="5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7" y="14"/>
                      <a:pt x="27" y="14"/>
                      <a:pt x="27" y="14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29" y="18"/>
                      <a:pt x="29" y="18"/>
                      <a:pt x="29" y="18"/>
                    </a:cubicBezTo>
                    <a:cubicBezTo>
                      <a:pt x="30" y="21"/>
                      <a:pt x="30" y="21"/>
                      <a:pt x="30" y="21"/>
                    </a:cubicBezTo>
                    <a:cubicBezTo>
                      <a:pt x="29" y="23"/>
                      <a:pt x="29" y="23"/>
                      <a:pt x="29" y="23"/>
                    </a:cubicBezTo>
                    <a:cubicBezTo>
                      <a:pt x="31" y="25"/>
                      <a:pt x="31" y="25"/>
                      <a:pt x="31" y="25"/>
                    </a:cubicBezTo>
                    <a:cubicBezTo>
                      <a:pt x="33" y="23"/>
                      <a:pt x="33" y="23"/>
                      <a:pt x="33" y="23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41" y="17"/>
                      <a:pt x="41" y="17"/>
                      <a:pt x="41" y="17"/>
                    </a:cubicBezTo>
                    <a:cubicBezTo>
                      <a:pt x="43" y="18"/>
                      <a:pt x="43" y="18"/>
                      <a:pt x="43" y="18"/>
                    </a:cubicBezTo>
                    <a:cubicBezTo>
                      <a:pt x="43" y="19"/>
                      <a:pt x="43" y="19"/>
                      <a:pt x="43" y="19"/>
                    </a:cubicBezTo>
                    <a:cubicBezTo>
                      <a:pt x="45" y="21"/>
                      <a:pt x="45" y="21"/>
                      <a:pt x="45" y="21"/>
                    </a:cubicBezTo>
                    <a:cubicBezTo>
                      <a:pt x="48" y="23"/>
                      <a:pt x="48" y="23"/>
                      <a:pt x="48" y="23"/>
                    </a:cubicBezTo>
                    <a:cubicBezTo>
                      <a:pt x="51" y="23"/>
                      <a:pt x="51" y="23"/>
                      <a:pt x="51" y="23"/>
                    </a:cubicBezTo>
                    <a:cubicBezTo>
                      <a:pt x="56" y="29"/>
                      <a:pt x="56" y="29"/>
                      <a:pt x="56" y="29"/>
                    </a:cubicBezTo>
                    <a:cubicBezTo>
                      <a:pt x="56" y="33"/>
                      <a:pt x="56" y="33"/>
                      <a:pt x="56" y="33"/>
                    </a:cubicBezTo>
                    <a:cubicBezTo>
                      <a:pt x="56" y="38"/>
                      <a:pt x="56" y="38"/>
                      <a:pt x="56" y="38"/>
                    </a:cubicBezTo>
                    <a:cubicBezTo>
                      <a:pt x="58" y="41"/>
                      <a:pt x="58" y="41"/>
                      <a:pt x="58" y="41"/>
                    </a:cubicBezTo>
                    <a:cubicBezTo>
                      <a:pt x="61" y="43"/>
                      <a:pt x="61" y="43"/>
                      <a:pt x="61" y="43"/>
                    </a:cubicBezTo>
                    <a:cubicBezTo>
                      <a:pt x="62" y="45"/>
                      <a:pt x="62" y="45"/>
                      <a:pt x="62" y="45"/>
                    </a:cubicBezTo>
                    <a:cubicBezTo>
                      <a:pt x="62" y="49"/>
                      <a:pt x="62" y="49"/>
                      <a:pt x="62" y="49"/>
                    </a:cubicBezTo>
                    <a:cubicBezTo>
                      <a:pt x="63" y="51"/>
                      <a:pt x="63" y="51"/>
                      <a:pt x="63" y="51"/>
                    </a:cubicBezTo>
                    <a:cubicBezTo>
                      <a:pt x="62" y="54"/>
                      <a:pt x="62" y="54"/>
                      <a:pt x="62" y="54"/>
                    </a:cubicBezTo>
                    <a:cubicBezTo>
                      <a:pt x="61" y="57"/>
                      <a:pt x="61" y="57"/>
                      <a:pt x="61" y="57"/>
                    </a:cubicBezTo>
                    <a:cubicBezTo>
                      <a:pt x="58" y="60"/>
                      <a:pt x="58" y="60"/>
                      <a:pt x="58" y="60"/>
                    </a:cubicBezTo>
                    <a:cubicBezTo>
                      <a:pt x="56" y="62"/>
                      <a:pt x="56" y="62"/>
                      <a:pt x="56" y="62"/>
                    </a:cubicBezTo>
                    <a:cubicBezTo>
                      <a:pt x="52" y="65"/>
                      <a:pt x="52" y="65"/>
                      <a:pt x="52" y="65"/>
                    </a:cubicBezTo>
                    <a:cubicBezTo>
                      <a:pt x="49" y="65"/>
                      <a:pt x="49" y="65"/>
                      <a:pt x="49" y="65"/>
                    </a:cubicBezTo>
                    <a:cubicBezTo>
                      <a:pt x="46" y="65"/>
                      <a:pt x="46" y="65"/>
                      <a:pt x="46" y="65"/>
                    </a:cubicBezTo>
                    <a:cubicBezTo>
                      <a:pt x="42" y="67"/>
                      <a:pt x="42" y="67"/>
                      <a:pt x="42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8" y="73"/>
                      <a:pt x="38" y="73"/>
                      <a:pt x="38" y="73"/>
                    </a:cubicBezTo>
                    <a:cubicBezTo>
                      <a:pt x="39" y="80"/>
                      <a:pt x="39" y="80"/>
                      <a:pt x="39" y="80"/>
                    </a:cubicBezTo>
                    <a:cubicBezTo>
                      <a:pt x="42" y="85"/>
                      <a:pt x="42" y="85"/>
                      <a:pt x="42" y="85"/>
                    </a:cubicBezTo>
                    <a:cubicBezTo>
                      <a:pt x="42" y="89"/>
                      <a:pt x="42" y="89"/>
                      <a:pt x="42" y="89"/>
                    </a:cubicBezTo>
                    <a:cubicBezTo>
                      <a:pt x="43" y="95"/>
                      <a:pt x="43" y="95"/>
                      <a:pt x="43" y="95"/>
                    </a:cubicBezTo>
                    <a:cubicBezTo>
                      <a:pt x="42" y="94"/>
                      <a:pt x="42" y="94"/>
                      <a:pt x="41" y="94"/>
                    </a:cubicBezTo>
                    <a:cubicBezTo>
                      <a:pt x="41" y="93"/>
                      <a:pt x="41" y="91"/>
                      <a:pt x="41" y="90"/>
                    </a:cubicBezTo>
                    <a:cubicBezTo>
                      <a:pt x="40" y="90"/>
                      <a:pt x="39" y="90"/>
                      <a:pt x="38" y="90"/>
                    </a:cubicBezTo>
                    <a:cubicBezTo>
                      <a:pt x="36" y="87"/>
                      <a:pt x="36" y="84"/>
                      <a:pt x="34" y="82"/>
                    </a:cubicBezTo>
                    <a:cubicBezTo>
                      <a:pt x="33" y="82"/>
                      <a:pt x="31" y="82"/>
                      <a:pt x="29" y="82"/>
                    </a:cubicBezTo>
                    <a:cubicBezTo>
                      <a:pt x="27" y="75"/>
                      <a:pt x="29" y="75"/>
                      <a:pt x="21" y="74"/>
                    </a:cubicBezTo>
                    <a:cubicBezTo>
                      <a:pt x="20" y="76"/>
                      <a:pt x="21" y="75"/>
                      <a:pt x="19" y="76"/>
                    </a:cubicBezTo>
                    <a:cubicBezTo>
                      <a:pt x="21" y="81"/>
                      <a:pt x="18" y="82"/>
                      <a:pt x="19" y="88"/>
                    </a:cubicBezTo>
                    <a:cubicBezTo>
                      <a:pt x="19" y="88"/>
                      <a:pt x="20" y="89"/>
                      <a:pt x="20" y="90"/>
                    </a:cubicBezTo>
                    <a:cubicBezTo>
                      <a:pt x="20" y="91"/>
                      <a:pt x="18" y="92"/>
                      <a:pt x="18" y="93"/>
                    </a:cubicBezTo>
                    <a:cubicBezTo>
                      <a:pt x="17" y="96"/>
                      <a:pt x="18" y="100"/>
                      <a:pt x="17" y="103"/>
                    </a:cubicBezTo>
                    <a:cubicBezTo>
                      <a:pt x="16" y="105"/>
                      <a:pt x="16" y="105"/>
                      <a:pt x="16" y="105"/>
                    </a:cubicBezTo>
                    <a:cubicBezTo>
                      <a:pt x="15" y="107"/>
                      <a:pt x="13" y="116"/>
                      <a:pt x="14" y="119"/>
                    </a:cubicBezTo>
                    <a:cubicBezTo>
                      <a:pt x="14" y="121"/>
                      <a:pt x="17" y="120"/>
                      <a:pt x="17" y="121"/>
                    </a:cubicBezTo>
                    <a:cubicBezTo>
                      <a:pt x="18" y="123"/>
                      <a:pt x="18" y="127"/>
                      <a:pt x="19" y="128"/>
                    </a:cubicBezTo>
                    <a:cubicBezTo>
                      <a:pt x="20" y="128"/>
                      <a:pt x="20" y="127"/>
                      <a:pt x="21" y="127"/>
                    </a:cubicBezTo>
                    <a:cubicBezTo>
                      <a:pt x="22" y="132"/>
                      <a:pt x="22" y="138"/>
                      <a:pt x="26" y="140"/>
                    </a:cubicBezTo>
                    <a:cubicBezTo>
                      <a:pt x="27" y="141"/>
                      <a:pt x="29" y="140"/>
                      <a:pt x="31" y="141"/>
                    </a:cubicBezTo>
                    <a:cubicBezTo>
                      <a:pt x="31" y="141"/>
                      <a:pt x="31" y="143"/>
                      <a:pt x="31" y="144"/>
                    </a:cubicBezTo>
                    <a:cubicBezTo>
                      <a:pt x="32" y="145"/>
                      <a:pt x="34" y="146"/>
                      <a:pt x="35" y="147"/>
                    </a:cubicBezTo>
                    <a:cubicBezTo>
                      <a:pt x="36" y="149"/>
                      <a:pt x="36" y="150"/>
                      <a:pt x="37" y="151"/>
                    </a:cubicBezTo>
                    <a:cubicBezTo>
                      <a:pt x="35" y="153"/>
                      <a:pt x="35" y="153"/>
                      <a:pt x="35" y="153"/>
                    </a:cubicBezTo>
                    <a:cubicBezTo>
                      <a:pt x="34" y="157"/>
                      <a:pt x="34" y="157"/>
                      <a:pt x="34" y="157"/>
                    </a:cubicBezTo>
                    <a:cubicBezTo>
                      <a:pt x="32" y="157"/>
                      <a:pt x="32" y="157"/>
                      <a:pt x="32" y="157"/>
                    </a:cubicBezTo>
                    <a:cubicBezTo>
                      <a:pt x="31" y="159"/>
                      <a:pt x="31" y="159"/>
                      <a:pt x="31" y="159"/>
                    </a:cubicBezTo>
                    <a:cubicBezTo>
                      <a:pt x="29" y="159"/>
                      <a:pt x="29" y="159"/>
                      <a:pt x="29" y="159"/>
                    </a:cubicBezTo>
                    <a:cubicBezTo>
                      <a:pt x="29" y="155"/>
                      <a:pt x="29" y="155"/>
                      <a:pt x="29" y="155"/>
                    </a:cubicBezTo>
                    <a:cubicBezTo>
                      <a:pt x="24" y="152"/>
                      <a:pt x="24" y="152"/>
                      <a:pt x="24" y="152"/>
                    </a:cubicBezTo>
                    <a:cubicBezTo>
                      <a:pt x="21" y="154"/>
                      <a:pt x="21" y="154"/>
                      <a:pt x="21" y="154"/>
                    </a:cubicBezTo>
                    <a:cubicBezTo>
                      <a:pt x="20" y="150"/>
                      <a:pt x="21" y="147"/>
                      <a:pt x="20" y="144"/>
                    </a:cubicBezTo>
                    <a:cubicBezTo>
                      <a:pt x="20" y="144"/>
                      <a:pt x="18" y="143"/>
                      <a:pt x="18" y="143"/>
                    </a:cubicBezTo>
                    <a:cubicBezTo>
                      <a:pt x="17" y="141"/>
                      <a:pt x="18" y="140"/>
                      <a:pt x="17" y="139"/>
                    </a:cubicBezTo>
                    <a:cubicBezTo>
                      <a:pt x="17" y="138"/>
                      <a:pt x="15" y="137"/>
                      <a:pt x="15" y="137"/>
                    </a:cubicBezTo>
                    <a:cubicBezTo>
                      <a:pt x="12" y="133"/>
                      <a:pt x="7" y="129"/>
                      <a:pt x="6" y="123"/>
                    </a:cubicBezTo>
                    <a:cubicBezTo>
                      <a:pt x="6" y="120"/>
                      <a:pt x="7" y="116"/>
                      <a:pt x="8" y="114"/>
                    </a:cubicBezTo>
                    <a:cubicBezTo>
                      <a:pt x="8" y="114"/>
                      <a:pt x="10" y="113"/>
                      <a:pt x="10" y="113"/>
                    </a:cubicBezTo>
                    <a:cubicBezTo>
                      <a:pt x="11" y="109"/>
                      <a:pt x="7" y="109"/>
                      <a:pt x="8" y="105"/>
                    </a:cubicBezTo>
                    <a:cubicBezTo>
                      <a:pt x="8" y="105"/>
                      <a:pt x="10" y="102"/>
                      <a:pt x="11" y="102"/>
                    </a:cubicBezTo>
                    <a:cubicBezTo>
                      <a:pt x="11" y="101"/>
                      <a:pt x="11" y="99"/>
                      <a:pt x="10" y="98"/>
                    </a:cubicBezTo>
                    <a:cubicBezTo>
                      <a:pt x="11" y="98"/>
                      <a:pt x="11" y="98"/>
                      <a:pt x="11" y="98"/>
                    </a:cubicBezTo>
                    <a:cubicBezTo>
                      <a:pt x="12" y="95"/>
                      <a:pt x="12" y="95"/>
                      <a:pt x="12" y="95"/>
                    </a:cubicBezTo>
                    <a:cubicBezTo>
                      <a:pt x="13" y="89"/>
                      <a:pt x="13" y="89"/>
                      <a:pt x="13" y="89"/>
                    </a:cubicBezTo>
                    <a:cubicBezTo>
                      <a:pt x="17" y="85"/>
                      <a:pt x="17" y="85"/>
                      <a:pt x="17" y="85"/>
                    </a:cubicBezTo>
                    <a:cubicBezTo>
                      <a:pt x="17" y="79"/>
                      <a:pt x="17" y="79"/>
                      <a:pt x="17" y="79"/>
                    </a:cubicBezTo>
                    <a:cubicBezTo>
                      <a:pt x="14" y="73"/>
                      <a:pt x="14" y="73"/>
                      <a:pt x="14" y="73"/>
                    </a:cubicBezTo>
                    <a:cubicBezTo>
                      <a:pt x="9" y="68"/>
                      <a:pt x="9" y="68"/>
                      <a:pt x="9" y="68"/>
                    </a:cubicBezTo>
                    <a:cubicBezTo>
                      <a:pt x="6" y="60"/>
                      <a:pt x="6" y="60"/>
                      <a:pt x="6" y="60"/>
                    </a:cubicBezTo>
                    <a:cubicBezTo>
                      <a:pt x="5" y="52"/>
                      <a:pt x="5" y="52"/>
                      <a:pt x="5" y="52"/>
                    </a:cubicBezTo>
                    <a:cubicBezTo>
                      <a:pt x="9" y="50"/>
                      <a:pt x="9" y="50"/>
                      <a:pt x="9" y="50"/>
                    </a:cubicBezTo>
                    <a:cubicBezTo>
                      <a:pt x="9" y="45"/>
                      <a:pt x="9" y="45"/>
                      <a:pt x="9" y="45"/>
                    </a:cubicBezTo>
                    <a:cubicBezTo>
                      <a:pt x="5" y="42"/>
                      <a:pt x="5" y="42"/>
                      <a:pt x="5" y="42"/>
                    </a:cubicBezTo>
                    <a:cubicBezTo>
                      <a:pt x="1" y="37"/>
                      <a:pt x="1" y="37"/>
                      <a:pt x="1" y="37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6" y="2"/>
                      <a:pt x="16" y="2"/>
                      <a:pt x="16" y="2"/>
                    </a:cubicBezTo>
                    <a:lnTo>
                      <a:pt x="22" y="2"/>
                    </a:lnTo>
                    <a:close/>
                    <a:moveTo>
                      <a:pt x="15" y="15"/>
                    </a:moveTo>
                    <a:cubicBezTo>
                      <a:pt x="17" y="15"/>
                      <a:pt x="15" y="18"/>
                      <a:pt x="15" y="18"/>
                    </a:cubicBezTo>
                    <a:cubicBezTo>
                      <a:pt x="13" y="18"/>
                      <a:pt x="13" y="15"/>
                      <a:pt x="15" y="15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30" name="Freeform 204">
                <a:extLst>
                  <a:ext uri="{FF2B5EF4-FFF2-40B4-BE49-F238E27FC236}">
                    <a16:creationId xmlns:a16="http://schemas.microsoft.com/office/drawing/2014/main" id="{A6EAA341-1112-48DD-D492-2F3F3D7DA9C6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3617" y="2292"/>
                <a:ext cx="185" cy="220"/>
              </a:xfrm>
              <a:custGeom>
                <a:avLst/>
                <a:gdLst>
                  <a:gd name="T0" fmla="*/ 83 w 94"/>
                  <a:gd name="T1" fmla="*/ 35 h 112"/>
                  <a:gd name="T2" fmla="*/ 83 w 94"/>
                  <a:gd name="T3" fmla="*/ 37 h 112"/>
                  <a:gd name="T4" fmla="*/ 79 w 94"/>
                  <a:gd name="T5" fmla="*/ 46 h 112"/>
                  <a:gd name="T6" fmla="*/ 80 w 94"/>
                  <a:gd name="T7" fmla="*/ 52 h 112"/>
                  <a:gd name="T8" fmla="*/ 85 w 94"/>
                  <a:gd name="T9" fmla="*/ 65 h 112"/>
                  <a:gd name="T10" fmla="*/ 87 w 94"/>
                  <a:gd name="T11" fmla="*/ 88 h 112"/>
                  <a:gd name="T12" fmla="*/ 92 w 94"/>
                  <a:gd name="T13" fmla="*/ 94 h 112"/>
                  <a:gd name="T14" fmla="*/ 93 w 94"/>
                  <a:gd name="T15" fmla="*/ 98 h 112"/>
                  <a:gd name="T16" fmla="*/ 78 w 94"/>
                  <a:gd name="T17" fmla="*/ 104 h 112"/>
                  <a:gd name="T18" fmla="*/ 71 w 94"/>
                  <a:gd name="T19" fmla="*/ 107 h 112"/>
                  <a:gd name="T20" fmla="*/ 61 w 94"/>
                  <a:gd name="T21" fmla="*/ 110 h 112"/>
                  <a:gd name="T22" fmla="*/ 50 w 94"/>
                  <a:gd name="T23" fmla="*/ 108 h 112"/>
                  <a:gd name="T24" fmla="*/ 43 w 94"/>
                  <a:gd name="T25" fmla="*/ 110 h 112"/>
                  <a:gd name="T26" fmla="*/ 43 w 94"/>
                  <a:gd name="T27" fmla="*/ 89 h 112"/>
                  <a:gd name="T28" fmla="*/ 38 w 94"/>
                  <a:gd name="T29" fmla="*/ 84 h 112"/>
                  <a:gd name="T30" fmla="*/ 29 w 94"/>
                  <a:gd name="T31" fmla="*/ 83 h 112"/>
                  <a:gd name="T32" fmla="*/ 20 w 94"/>
                  <a:gd name="T33" fmla="*/ 78 h 112"/>
                  <a:gd name="T34" fmla="*/ 18 w 94"/>
                  <a:gd name="T35" fmla="*/ 71 h 112"/>
                  <a:gd name="T36" fmla="*/ 15 w 94"/>
                  <a:gd name="T37" fmla="*/ 68 h 112"/>
                  <a:gd name="T38" fmla="*/ 12 w 94"/>
                  <a:gd name="T39" fmla="*/ 63 h 112"/>
                  <a:gd name="T40" fmla="*/ 11 w 94"/>
                  <a:gd name="T41" fmla="*/ 55 h 112"/>
                  <a:gd name="T42" fmla="*/ 1 w 94"/>
                  <a:gd name="T43" fmla="*/ 39 h 112"/>
                  <a:gd name="T44" fmla="*/ 1 w 94"/>
                  <a:gd name="T45" fmla="*/ 37 h 112"/>
                  <a:gd name="T46" fmla="*/ 1 w 94"/>
                  <a:gd name="T47" fmla="*/ 33 h 112"/>
                  <a:gd name="T48" fmla="*/ 9 w 94"/>
                  <a:gd name="T49" fmla="*/ 32 h 112"/>
                  <a:gd name="T50" fmla="*/ 13 w 94"/>
                  <a:gd name="T51" fmla="*/ 24 h 112"/>
                  <a:gd name="T52" fmla="*/ 12 w 94"/>
                  <a:gd name="T53" fmla="*/ 19 h 112"/>
                  <a:gd name="T54" fmla="*/ 12 w 94"/>
                  <a:gd name="T55" fmla="*/ 10 h 112"/>
                  <a:gd name="T56" fmla="*/ 10 w 94"/>
                  <a:gd name="T57" fmla="*/ 0 h 112"/>
                  <a:gd name="T58" fmla="*/ 19 w 94"/>
                  <a:gd name="T59" fmla="*/ 7 h 112"/>
                  <a:gd name="T60" fmla="*/ 26 w 94"/>
                  <a:gd name="T61" fmla="*/ 16 h 112"/>
                  <a:gd name="T62" fmla="*/ 28 w 94"/>
                  <a:gd name="T63" fmla="*/ 13 h 112"/>
                  <a:gd name="T64" fmla="*/ 28 w 94"/>
                  <a:gd name="T65" fmla="*/ 10 h 112"/>
                  <a:gd name="T66" fmla="*/ 36 w 94"/>
                  <a:gd name="T67" fmla="*/ 17 h 112"/>
                  <a:gd name="T68" fmla="*/ 43 w 94"/>
                  <a:gd name="T69" fmla="*/ 11 h 112"/>
                  <a:gd name="T70" fmla="*/ 44 w 94"/>
                  <a:gd name="T71" fmla="*/ 8 h 112"/>
                  <a:gd name="T72" fmla="*/ 40 w 94"/>
                  <a:gd name="T73" fmla="*/ 7 h 112"/>
                  <a:gd name="T74" fmla="*/ 38 w 94"/>
                  <a:gd name="T75" fmla="*/ 5 h 112"/>
                  <a:gd name="T76" fmla="*/ 68 w 94"/>
                  <a:gd name="T77" fmla="*/ 13 h 112"/>
                  <a:gd name="T78" fmla="*/ 72 w 94"/>
                  <a:gd name="T79" fmla="*/ 22 h 112"/>
                  <a:gd name="T80" fmla="*/ 85 w 94"/>
                  <a:gd name="T81" fmla="*/ 30 h 112"/>
                  <a:gd name="T82" fmla="*/ 33 w 94"/>
                  <a:gd name="T83" fmla="*/ 67 h 112"/>
                  <a:gd name="T84" fmla="*/ 29 w 94"/>
                  <a:gd name="T85" fmla="*/ 63 h 112"/>
                  <a:gd name="T86" fmla="*/ 84 w 94"/>
                  <a:gd name="T87" fmla="*/ 50 h 112"/>
                  <a:gd name="T88" fmla="*/ 84 w 94"/>
                  <a:gd name="T89" fmla="*/ 47 h 112"/>
                  <a:gd name="T90" fmla="*/ 47 w 94"/>
                  <a:gd name="T91" fmla="*/ 27 h 112"/>
                  <a:gd name="T92" fmla="*/ 33 w 94"/>
                  <a:gd name="T93" fmla="*/ 4 h 112"/>
                  <a:gd name="T94" fmla="*/ 37 w 94"/>
                  <a:gd name="T95" fmla="*/ 5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94" h="112">
                    <a:moveTo>
                      <a:pt x="85" y="30"/>
                    </a:moveTo>
                    <a:cubicBezTo>
                      <a:pt x="84" y="32"/>
                      <a:pt x="84" y="33"/>
                      <a:pt x="83" y="35"/>
                    </a:cubicBezTo>
                    <a:cubicBezTo>
                      <a:pt x="82" y="35"/>
                      <a:pt x="82" y="35"/>
                      <a:pt x="82" y="35"/>
                    </a:cubicBezTo>
                    <a:cubicBezTo>
                      <a:pt x="82" y="36"/>
                      <a:pt x="83" y="37"/>
                      <a:pt x="83" y="37"/>
                    </a:cubicBezTo>
                    <a:cubicBezTo>
                      <a:pt x="81" y="38"/>
                      <a:pt x="81" y="42"/>
                      <a:pt x="81" y="44"/>
                    </a:cubicBezTo>
                    <a:cubicBezTo>
                      <a:pt x="80" y="44"/>
                      <a:pt x="79" y="46"/>
                      <a:pt x="79" y="46"/>
                    </a:cubicBezTo>
                    <a:cubicBezTo>
                      <a:pt x="79" y="47"/>
                      <a:pt x="79" y="47"/>
                      <a:pt x="79" y="47"/>
                    </a:cubicBezTo>
                    <a:cubicBezTo>
                      <a:pt x="80" y="47"/>
                      <a:pt x="79" y="50"/>
                      <a:pt x="80" y="52"/>
                    </a:cubicBezTo>
                    <a:cubicBezTo>
                      <a:pt x="81" y="53"/>
                      <a:pt x="86" y="57"/>
                      <a:pt x="87" y="59"/>
                    </a:cubicBezTo>
                    <a:cubicBezTo>
                      <a:pt x="87" y="61"/>
                      <a:pt x="85" y="64"/>
                      <a:pt x="85" y="65"/>
                    </a:cubicBezTo>
                    <a:cubicBezTo>
                      <a:pt x="83" y="70"/>
                      <a:pt x="84" y="74"/>
                      <a:pt x="85" y="79"/>
                    </a:cubicBezTo>
                    <a:cubicBezTo>
                      <a:pt x="85" y="81"/>
                      <a:pt x="85" y="86"/>
                      <a:pt x="87" y="88"/>
                    </a:cubicBezTo>
                    <a:cubicBezTo>
                      <a:pt x="87" y="89"/>
                      <a:pt x="91" y="90"/>
                      <a:pt x="92" y="92"/>
                    </a:cubicBezTo>
                    <a:cubicBezTo>
                      <a:pt x="92" y="92"/>
                      <a:pt x="92" y="94"/>
                      <a:pt x="92" y="94"/>
                    </a:cubicBezTo>
                    <a:cubicBezTo>
                      <a:pt x="93" y="94"/>
                      <a:pt x="93" y="94"/>
                      <a:pt x="93" y="94"/>
                    </a:cubicBezTo>
                    <a:cubicBezTo>
                      <a:pt x="94" y="95"/>
                      <a:pt x="93" y="96"/>
                      <a:pt x="93" y="98"/>
                    </a:cubicBezTo>
                    <a:cubicBezTo>
                      <a:pt x="93" y="98"/>
                      <a:pt x="87" y="101"/>
                      <a:pt x="85" y="102"/>
                    </a:cubicBezTo>
                    <a:cubicBezTo>
                      <a:pt x="83" y="103"/>
                      <a:pt x="81" y="103"/>
                      <a:pt x="78" y="104"/>
                    </a:cubicBezTo>
                    <a:cubicBezTo>
                      <a:pt x="76" y="104"/>
                      <a:pt x="76" y="106"/>
                      <a:pt x="74" y="107"/>
                    </a:cubicBezTo>
                    <a:cubicBezTo>
                      <a:pt x="72" y="107"/>
                      <a:pt x="72" y="108"/>
                      <a:pt x="71" y="107"/>
                    </a:cubicBezTo>
                    <a:cubicBezTo>
                      <a:pt x="69" y="106"/>
                      <a:pt x="69" y="108"/>
                      <a:pt x="67" y="109"/>
                    </a:cubicBezTo>
                    <a:cubicBezTo>
                      <a:pt x="65" y="110"/>
                      <a:pt x="63" y="110"/>
                      <a:pt x="61" y="110"/>
                    </a:cubicBezTo>
                    <a:cubicBezTo>
                      <a:pt x="58" y="110"/>
                      <a:pt x="57" y="111"/>
                      <a:pt x="54" y="111"/>
                    </a:cubicBezTo>
                    <a:cubicBezTo>
                      <a:pt x="52" y="112"/>
                      <a:pt x="52" y="108"/>
                      <a:pt x="50" y="108"/>
                    </a:cubicBezTo>
                    <a:cubicBezTo>
                      <a:pt x="48" y="107"/>
                      <a:pt x="49" y="107"/>
                      <a:pt x="47" y="109"/>
                    </a:cubicBezTo>
                    <a:cubicBezTo>
                      <a:pt x="44" y="110"/>
                      <a:pt x="43" y="110"/>
                      <a:pt x="43" y="110"/>
                    </a:cubicBezTo>
                    <a:cubicBezTo>
                      <a:pt x="43" y="108"/>
                      <a:pt x="43" y="108"/>
                      <a:pt x="43" y="107"/>
                    </a:cubicBezTo>
                    <a:cubicBezTo>
                      <a:pt x="44" y="100"/>
                      <a:pt x="43" y="95"/>
                      <a:pt x="43" y="89"/>
                    </a:cubicBezTo>
                    <a:cubicBezTo>
                      <a:pt x="43" y="88"/>
                      <a:pt x="41" y="87"/>
                      <a:pt x="40" y="87"/>
                    </a:cubicBezTo>
                    <a:cubicBezTo>
                      <a:pt x="39" y="86"/>
                      <a:pt x="40" y="84"/>
                      <a:pt x="38" y="84"/>
                    </a:cubicBezTo>
                    <a:cubicBezTo>
                      <a:pt x="37" y="84"/>
                      <a:pt x="37" y="84"/>
                      <a:pt x="37" y="84"/>
                    </a:cubicBezTo>
                    <a:cubicBezTo>
                      <a:pt x="29" y="83"/>
                      <a:pt x="29" y="83"/>
                      <a:pt x="29" y="83"/>
                    </a:cubicBezTo>
                    <a:cubicBezTo>
                      <a:pt x="29" y="83"/>
                      <a:pt x="25" y="82"/>
                      <a:pt x="24" y="81"/>
                    </a:cubicBezTo>
                    <a:cubicBezTo>
                      <a:pt x="22" y="80"/>
                      <a:pt x="21" y="78"/>
                      <a:pt x="20" y="78"/>
                    </a:cubicBezTo>
                    <a:cubicBezTo>
                      <a:pt x="19" y="78"/>
                      <a:pt x="19" y="74"/>
                      <a:pt x="19" y="74"/>
                    </a:cubicBezTo>
                    <a:cubicBezTo>
                      <a:pt x="19" y="73"/>
                      <a:pt x="18" y="72"/>
                      <a:pt x="18" y="71"/>
                    </a:cubicBezTo>
                    <a:cubicBezTo>
                      <a:pt x="17" y="71"/>
                      <a:pt x="16" y="71"/>
                      <a:pt x="15" y="71"/>
                    </a:cubicBezTo>
                    <a:cubicBezTo>
                      <a:pt x="15" y="70"/>
                      <a:pt x="16" y="69"/>
                      <a:pt x="15" y="68"/>
                    </a:cubicBezTo>
                    <a:cubicBezTo>
                      <a:pt x="15" y="68"/>
                      <a:pt x="14" y="67"/>
                      <a:pt x="13" y="67"/>
                    </a:cubicBezTo>
                    <a:cubicBezTo>
                      <a:pt x="13" y="66"/>
                      <a:pt x="13" y="64"/>
                      <a:pt x="12" y="63"/>
                    </a:cubicBezTo>
                    <a:cubicBezTo>
                      <a:pt x="12" y="63"/>
                      <a:pt x="9" y="62"/>
                      <a:pt x="9" y="62"/>
                    </a:cubicBezTo>
                    <a:cubicBezTo>
                      <a:pt x="9" y="59"/>
                      <a:pt x="10" y="56"/>
                      <a:pt x="11" y="55"/>
                    </a:cubicBezTo>
                    <a:cubicBezTo>
                      <a:pt x="6" y="52"/>
                      <a:pt x="6" y="50"/>
                      <a:pt x="1" y="47"/>
                    </a:cubicBezTo>
                    <a:cubicBezTo>
                      <a:pt x="1" y="43"/>
                      <a:pt x="2" y="37"/>
                      <a:pt x="1" y="39"/>
                    </a:cubicBezTo>
                    <a:cubicBezTo>
                      <a:pt x="0" y="39"/>
                      <a:pt x="3" y="38"/>
                      <a:pt x="1" y="39"/>
                    </a:cubicBezTo>
                    <a:cubicBezTo>
                      <a:pt x="1" y="39"/>
                      <a:pt x="1" y="36"/>
                      <a:pt x="1" y="37"/>
                    </a:cubicBezTo>
                    <a:cubicBezTo>
                      <a:pt x="1" y="37"/>
                      <a:pt x="2" y="35"/>
                      <a:pt x="2" y="35"/>
                    </a:cubicBezTo>
                    <a:cubicBezTo>
                      <a:pt x="1" y="36"/>
                      <a:pt x="1" y="34"/>
                      <a:pt x="1" y="33"/>
                    </a:cubicBezTo>
                    <a:cubicBezTo>
                      <a:pt x="2" y="33"/>
                      <a:pt x="4" y="33"/>
                      <a:pt x="4" y="33"/>
                    </a:cubicBezTo>
                    <a:cubicBezTo>
                      <a:pt x="6" y="33"/>
                      <a:pt x="9" y="32"/>
                      <a:pt x="9" y="32"/>
                    </a:cubicBezTo>
                    <a:cubicBezTo>
                      <a:pt x="10" y="27"/>
                      <a:pt x="10" y="27"/>
                      <a:pt x="10" y="27"/>
                    </a:cubicBezTo>
                    <a:cubicBezTo>
                      <a:pt x="10" y="27"/>
                      <a:pt x="12" y="25"/>
                      <a:pt x="13" y="24"/>
                    </a:cubicBezTo>
                    <a:cubicBezTo>
                      <a:pt x="15" y="22"/>
                      <a:pt x="15" y="20"/>
                      <a:pt x="15" y="20"/>
                    </a:cubicBezTo>
                    <a:cubicBezTo>
                      <a:pt x="15" y="20"/>
                      <a:pt x="15" y="21"/>
                      <a:pt x="12" y="19"/>
                    </a:cubicBezTo>
                    <a:cubicBezTo>
                      <a:pt x="10" y="18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2" y="10"/>
                    </a:cubicBezTo>
                    <a:cubicBezTo>
                      <a:pt x="12" y="8"/>
                      <a:pt x="12" y="5"/>
                      <a:pt x="12" y="5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0" y="2"/>
                      <a:pt x="19" y="6"/>
                      <a:pt x="19" y="7"/>
                    </a:cubicBezTo>
                    <a:cubicBezTo>
                      <a:pt x="19" y="9"/>
                      <a:pt x="21" y="13"/>
                      <a:pt x="21" y="13"/>
                    </a:cubicBezTo>
                    <a:cubicBezTo>
                      <a:pt x="22" y="15"/>
                      <a:pt x="23" y="17"/>
                      <a:pt x="26" y="16"/>
                    </a:cubicBezTo>
                    <a:cubicBezTo>
                      <a:pt x="26" y="16"/>
                      <a:pt x="25" y="14"/>
                      <a:pt x="25" y="13"/>
                    </a:cubicBezTo>
                    <a:cubicBezTo>
                      <a:pt x="26" y="13"/>
                      <a:pt x="27" y="13"/>
                      <a:pt x="28" y="13"/>
                    </a:cubicBezTo>
                    <a:cubicBezTo>
                      <a:pt x="28" y="13"/>
                      <a:pt x="28" y="12"/>
                      <a:pt x="29" y="11"/>
                    </a:cubicBezTo>
                    <a:cubicBezTo>
                      <a:pt x="29" y="11"/>
                      <a:pt x="27" y="10"/>
                      <a:pt x="28" y="10"/>
                    </a:cubicBezTo>
                    <a:cubicBezTo>
                      <a:pt x="30" y="10"/>
                      <a:pt x="34" y="12"/>
                      <a:pt x="36" y="13"/>
                    </a:cubicBezTo>
                    <a:cubicBezTo>
                      <a:pt x="36" y="14"/>
                      <a:pt x="36" y="16"/>
                      <a:pt x="36" y="17"/>
                    </a:cubicBezTo>
                    <a:cubicBezTo>
                      <a:pt x="36" y="17"/>
                      <a:pt x="38" y="18"/>
                      <a:pt x="38" y="18"/>
                    </a:cubicBezTo>
                    <a:cubicBezTo>
                      <a:pt x="37" y="12"/>
                      <a:pt x="36" y="11"/>
                      <a:pt x="43" y="11"/>
                    </a:cubicBezTo>
                    <a:cubicBezTo>
                      <a:pt x="44" y="10"/>
                      <a:pt x="43" y="9"/>
                      <a:pt x="44" y="9"/>
                    </a:cubicBezTo>
                    <a:cubicBezTo>
                      <a:pt x="44" y="8"/>
                      <a:pt x="44" y="8"/>
                      <a:pt x="44" y="8"/>
                    </a:cubicBezTo>
                    <a:cubicBezTo>
                      <a:pt x="43" y="8"/>
                      <a:pt x="42" y="8"/>
                      <a:pt x="41" y="8"/>
                    </a:cubicBezTo>
                    <a:cubicBezTo>
                      <a:pt x="41" y="8"/>
                      <a:pt x="40" y="7"/>
                      <a:pt x="40" y="7"/>
                    </a:cubicBezTo>
                    <a:cubicBezTo>
                      <a:pt x="41" y="7"/>
                      <a:pt x="41" y="6"/>
                      <a:pt x="41" y="5"/>
                    </a:cubicBezTo>
                    <a:cubicBezTo>
                      <a:pt x="40" y="5"/>
                      <a:pt x="39" y="5"/>
                      <a:pt x="38" y="5"/>
                    </a:cubicBezTo>
                    <a:cubicBezTo>
                      <a:pt x="41" y="3"/>
                      <a:pt x="41" y="2"/>
                      <a:pt x="41" y="1"/>
                    </a:cubicBezTo>
                    <a:cubicBezTo>
                      <a:pt x="68" y="13"/>
                      <a:pt x="68" y="13"/>
                      <a:pt x="68" y="13"/>
                    </a:cubicBezTo>
                    <a:cubicBezTo>
                      <a:pt x="68" y="13"/>
                      <a:pt x="70" y="15"/>
                      <a:pt x="70" y="17"/>
                    </a:cubicBezTo>
                    <a:cubicBezTo>
                      <a:pt x="69" y="20"/>
                      <a:pt x="69" y="22"/>
                      <a:pt x="72" y="22"/>
                    </a:cubicBezTo>
                    <a:cubicBezTo>
                      <a:pt x="74" y="22"/>
                      <a:pt x="74" y="24"/>
                      <a:pt x="74" y="24"/>
                    </a:cubicBezTo>
                    <a:lnTo>
                      <a:pt x="85" y="30"/>
                    </a:lnTo>
                    <a:close/>
                    <a:moveTo>
                      <a:pt x="29" y="63"/>
                    </a:moveTo>
                    <a:cubicBezTo>
                      <a:pt x="31" y="64"/>
                      <a:pt x="32" y="66"/>
                      <a:pt x="33" y="67"/>
                    </a:cubicBezTo>
                    <a:cubicBezTo>
                      <a:pt x="32" y="67"/>
                      <a:pt x="31" y="67"/>
                      <a:pt x="30" y="67"/>
                    </a:cubicBezTo>
                    <a:cubicBezTo>
                      <a:pt x="30" y="67"/>
                      <a:pt x="26" y="63"/>
                      <a:pt x="29" y="63"/>
                    </a:cubicBezTo>
                    <a:close/>
                    <a:moveTo>
                      <a:pt x="84" y="47"/>
                    </a:moveTo>
                    <a:cubicBezTo>
                      <a:pt x="84" y="49"/>
                      <a:pt x="83" y="48"/>
                      <a:pt x="84" y="50"/>
                    </a:cubicBezTo>
                    <a:cubicBezTo>
                      <a:pt x="85" y="55"/>
                      <a:pt x="87" y="50"/>
                      <a:pt x="87" y="50"/>
                    </a:cubicBezTo>
                    <a:cubicBezTo>
                      <a:pt x="86" y="49"/>
                      <a:pt x="84" y="48"/>
                      <a:pt x="84" y="47"/>
                    </a:cubicBezTo>
                    <a:close/>
                    <a:moveTo>
                      <a:pt x="47" y="24"/>
                    </a:moveTo>
                    <a:cubicBezTo>
                      <a:pt x="50" y="23"/>
                      <a:pt x="47" y="27"/>
                      <a:pt x="47" y="27"/>
                    </a:cubicBezTo>
                    <a:cubicBezTo>
                      <a:pt x="43" y="29"/>
                      <a:pt x="46" y="25"/>
                      <a:pt x="47" y="24"/>
                    </a:cubicBezTo>
                    <a:close/>
                    <a:moveTo>
                      <a:pt x="33" y="4"/>
                    </a:moveTo>
                    <a:cubicBezTo>
                      <a:pt x="33" y="4"/>
                      <a:pt x="33" y="6"/>
                      <a:pt x="35" y="7"/>
                    </a:cubicBezTo>
                    <a:cubicBezTo>
                      <a:pt x="38" y="8"/>
                      <a:pt x="37" y="5"/>
                      <a:pt x="37" y="5"/>
                    </a:cubicBezTo>
                    <a:cubicBezTo>
                      <a:pt x="35" y="4"/>
                      <a:pt x="34" y="5"/>
                      <a:pt x="33" y="4"/>
                    </a:cubicBez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31" name="Freeform 205">
                <a:extLst>
                  <a:ext uri="{FF2B5EF4-FFF2-40B4-BE49-F238E27FC236}">
                    <a16:creationId xmlns:a16="http://schemas.microsoft.com/office/drawing/2014/main" id="{57AAC617-1A02-B922-D739-FBEFF19C0998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3617" y="2292"/>
                <a:ext cx="185" cy="220"/>
              </a:xfrm>
              <a:custGeom>
                <a:avLst/>
                <a:gdLst>
                  <a:gd name="T0" fmla="*/ 83 w 94"/>
                  <a:gd name="T1" fmla="*/ 35 h 112"/>
                  <a:gd name="T2" fmla="*/ 83 w 94"/>
                  <a:gd name="T3" fmla="*/ 37 h 112"/>
                  <a:gd name="T4" fmla="*/ 79 w 94"/>
                  <a:gd name="T5" fmla="*/ 46 h 112"/>
                  <a:gd name="T6" fmla="*/ 80 w 94"/>
                  <a:gd name="T7" fmla="*/ 52 h 112"/>
                  <a:gd name="T8" fmla="*/ 85 w 94"/>
                  <a:gd name="T9" fmla="*/ 65 h 112"/>
                  <a:gd name="T10" fmla="*/ 87 w 94"/>
                  <a:gd name="T11" fmla="*/ 88 h 112"/>
                  <a:gd name="T12" fmla="*/ 92 w 94"/>
                  <a:gd name="T13" fmla="*/ 94 h 112"/>
                  <a:gd name="T14" fmla="*/ 93 w 94"/>
                  <a:gd name="T15" fmla="*/ 98 h 112"/>
                  <a:gd name="T16" fmla="*/ 78 w 94"/>
                  <a:gd name="T17" fmla="*/ 104 h 112"/>
                  <a:gd name="T18" fmla="*/ 71 w 94"/>
                  <a:gd name="T19" fmla="*/ 107 h 112"/>
                  <a:gd name="T20" fmla="*/ 61 w 94"/>
                  <a:gd name="T21" fmla="*/ 110 h 112"/>
                  <a:gd name="T22" fmla="*/ 50 w 94"/>
                  <a:gd name="T23" fmla="*/ 108 h 112"/>
                  <a:gd name="T24" fmla="*/ 43 w 94"/>
                  <a:gd name="T25" fmla="*/ 110 h 112"/>
                  <a:gd name="T26" fmla="*/ 43 w 94"/>
                  <a:gd name="T27" fmla="*/ 89 h 112"/>
                  <a:gd name="T28" fmla="*/ 38 w 94"/>
                  <a:gd name="T29" fmla="*/ 84 h 112"/>
                  <a:gd name="T30" fmla="*/ 29 w 94"/>
                  <a:gd name="T31" fmla="*/ 83 h 112"/>
                  <a:gd name="T32" fmla="*/ 20 w 94"/>
                  <a:gd name="T33" fmla="*/ 78 h 112"/>
                  <a:gd name="T34" fmla="*/ 18 w 94"/>
                  <a:gd name="T35" fmla="*/ 71 h 112"/>
                  <a:gd name="T36" fmla="*/ 15 w 94"/>
                  <a:gd name="T37" fmla="*/ 68 h 112"/>
                  <a:gd name="T38" fmla="*/ 12 w 94"/>
                  <a:gd name="T39" fmla="*/ 63 h 112"/>
                  <a:gd name="T40" fmla="*/ 11 w 94"/>
                  <a:gd name="T41" fmla="*/ 55 h 112"/>
                  <a:gd name="T42" fmla="*/ 1 w 94"/>
                  <a:gd name="T43" fmla="*/ 39 h 112"/>
                  <a:gd name="T44" fmla="*/ 1 w 94"/>
                  <a:gd name="T45" fmla="*/ 37 h 112"/>
                  <a:gd name="T46" fmla="*/ 1 w 94"/>
                  <a:gd name="T47" fmla="*/ 33 h 112"/>
                  <a:gd name="T48" fmla="*/ 9 w 94"/>
                  <a:gd name="T49" fmla="*/ 32 h 112"/>
                  <a:gd name="T50" fmla="*/ 13 w 94"/>
                  <a:gd name="T51" fmla="*/ 24 h 112"/>
                  <a:gd name="T52" fmla="*/ 12 w 94"/>
                  <a:gd name="T53" fmla="*/ 19 h 112"/>
                  <a:gd name="T54" fmla="*/ 12 w 94"/>
                  <a:gd name="T55" fmla="*/ 10 h 112"/>
                  <a:gd name="T56" fmla="*/ 10 w 94"/>
                  <a:gd name="T57" fmla="*/ 0 h 112"/>
                  <a:gd name="T58" fmla="*/ 19 w 94"/>
                  <a:gd name="T59" fmla="*/ 7 h 112"/>
                  <a:gd name="T60" fmla="*/ 26 w 94"/>
                  <a:gd name="T61" fmla="*/ 16 h 112"/>
                  <a:gd name="T62" fmla="*/ 28 w 94"/>
                  <a:gd name="T63" fmla="*/ 13 h 112"/>
                  <a:gd name="T64" fmla="*/ 28 w 94"/>
                  <a:gd name="T65" fmla="*/ 10 h 112"/>
                  <a:gd name="T66" fmla="*/ 36 w 94"/>
                  <a:gd name="T67" fmla="*/ 17 h 112"/>
                  <a:gd name="T68" fmla="*/ 43 w 94"/>
                  <a:gd name="T69" fmla="*/ 11 h 112"/>
                  <a:gd name="T70" fmla="*/ 44 w 94"/>
                  <a:gd name="T71" fmla="*/ 8 h 112"/>
                  <a:gd name="T72" fmla="*/ 40 w 94"/>
                  <a:gd name="T73" fmla="*/ 7 h 112"/>
                  <a:gd name="T74" fmla="*/ 38 w 94"/>
                  <a:gd name="T75" fmla="*/ 5 h 112"/>
                  <a:gd name="T76" fmla="*/ 68 w 94"/>
                  <a:gd name="T77" fmla="*/ 13 h 112"/>
                  <a:gd name="T78" fmla="*/ 72 w 94"/>
                  <a:gd name="T79" fmla="*/ 22 h 112"/>
                  <a:gd name="T80" fmla="*/ 85 w 94"/>
                  <a:gd name="T81" fmla="*/ 30 h 112"/>
                  <a:gd name="T82" fmla="*/ 33 w 94"/>
                  <a:gd name="T83" fmla="*/ 67 h 112"/>
                  <a:gd name="T84" fmla="*/ 29 w 94"/>
                  <a:gd name="T85" fmla="*/ 63 h 112"/>
                  <a:gd name="T86" fmla="*/ 84 w 94"/>
                  <a:gd name="T87" fmla="*/ 50 h 112"/>
                  <a:gd name="T88" fmla="*/ 84 w 94"/>
                  <a:gd name="T89" fmla="*/ 47 h 112"/>
                  <a:gd name="T90" fmla="*/ 47 w 94"/>
                  <a:gd name="T91" fmla="*/ 27 h 112"/>
                  <a:gd name="T92" fmla="*/ 33 w 94"/>
                  <a:gd name="T93" fmla="*/ 4 h 112"/>
                  <a:gd name="T94" fmla="*/ 37 w 94"/>
                  <a:gd name="T95" fmla="*/ 5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94" h="112">
                    <a:moveTo>
                      <a:pt x="85" y="30"/>
                    </a:moveTo>
                    <a:cubicBezTo>
                      <a:pt x="84" y="32"/>
                      <a:pt x="84" y="33"/>
                      <a:pt x="83" y="35"/>
                    </a:cubicBezTo>
                    <a:cubicBezTo>
                      <a:pt x="82" y="35"/>
                      <a:pt x="82" y="35"/>
                      <a:pt x="82" y="35"/>
                    </a:cubicBezTo>
                    <a:cubicBezTo>
                      <a:pt x="82" y="36"/>
                      <a:pt x="83" y="37"/>
                      <a:pt x="83" y="37"/>
                    </a:cubicBezTo>
                    <a:cubicBezTo>
                      <a:pt x="81" y="38"/>
                      <a:pt x="81" y="42"/>
                      <a:pt x="81" y="44"/>
                    </a:cubicBezTo>
                    <a:cubicBezTo>
                      <a:pt x="80" y="44"/>
                      <a:pt x="79" y="46"/>
                      <a:pt x="79" y="46"/>
                    </a:cubicBezTo>
                    <a:cubicBezTo>
                      <a:pt x="79" y="47"/>
                      <a:pt x="79" y="47"/>
                      <a:pt x="79" y="47"/>
                    </a:cubicBezTo>
                    <a:cubicBezTo>
                      <a:pt x="80" y="47"/>
                      <a:pt x="79" y="50"/>
                      <a:pt x="80" y="52"/>
                    </a:cubicBezTo>
                    <a:cubicBezTo>
                      <a:pt x="81" y="53"/>
                      <a:pt x="86" y="57"/>
                      <a:pt x="87" y="59"/>
                    </a:cubicBezTo>
                    <a:cubicBezTo>
                      <a:pt x="87" y="61"/>
                      <a:pt x="85" y="64"/>
                      <a:pt x="85" y="65"/>
                    </a:cubicBezTo>
                    <a:cubicBezTo>
                      <a:pt x="83" y="70"/>
                      <a:pt x="84" y="74"/>
                      <a:pt x="85" y="79"/>
                    </a:cubicBezTo>
                    <a:cubicBezTo>
                      <a:pt x="85" y="81"/>
                      <a:pt x="85" y="86"/>
                      <a:pt x="87" y="88"/>
                    </a:cubicBezTo>
                    <a:cubicBezTo>
                      <a:pt x="87" y="89"/>
                      <a:pt x="91" y="90"/>
                      <a:pt x="92" y="92"/>
                    </a:cubicBezTo>
                    <a:cubicBezTo>
                      <a:pt x="92" y="92"/>
                      <a:pt x="92" y="94"/>
                      <a:pt x="92" y="94"/>
                    </a:cubicBezTo>
                    <a:cubicBezTo>
                      <a:pt x="93" y="94"/>
                      <a:pt x="93" y="94"/>
                      <a:pt x="93" y="94"/>
                    </a:cubicBezTo>
                    <a:cubicBezTo>
                      <a:pt x="94" y="95"/>
                      <a:pt x="93" y="96"/>
                      <a:pt x="93" y="98"/>
                    </a:cubicBezTo>
                    <a:cubicBezTo>
                      <a:pt x="93" y="98"/>
                      <a:pt x="87" y="101"/>
                      <a:pt x="85" y="102"/>
                    </a:cubicBezTo>
                    <a:cubicBezTo>
                      <a:pt x="83" y="103"/>
                      <a:pt x="81" y="103"/>
                      <a:pt x="78" y="104"/>
                    </a:cubicBezTo>
                    <a:cubicBezTo>
                      <a:pt x="76" y="104"/>
                      <a:pt x="76" y="106"/>
                      <a:pt x="74" y="107"/>
                    </a:cubicBezTo>
                    <a:cubicBezTo>
                      <a:pt x="72" y="107"/>
                      <a:pt x="72" y="108"/>
                      <a:pt x="71" y="107"/>
                    </a:cubicBezTo>
                    <a:cubicBezTo>
                      <a:pt x="69" y="106"/>
                      <a:pt x="69" y="108"/>
                      <a:pt x="67" y="109"/>
                    </a:cubicBezTo>
                    <a:cubicBezTo>
                      <a:pt x="65" y="110"/>
                      <a:pt x="63" y="110"/>
                      <a:pt x="61" y="110"/>
                    </a:cubicBezTo>
                    <a:cubicBezTo>
                      <a:pt x="58" y="110"/>
                      <a:pt x="57" y="111"/>
                      <a:pt x="54" y="111"/>
                    </a:cubicBezTo>
                    <a:cubicBezTo>
                      <a:pt x="52" y="112"/>
                      <a:pt x="52" y="108"/>
                      <a:pt x="50" y="108"/>
                    </a:cubicBezTo>
                    <a:cubicBezTo>
                      <a:pt x="48" y="107"/>
                      <a:pt x="49" y="107"/>
                      <a:pt x="47" y="109"/>
                    </a:cubicBezTo>
                    <a:cubicBezTo>
                      <a:pt x="44" y="110"/>
                      <a:pt x="43" y="110"/>
                      <a:pt x="43" y="110"/>
                    </a:cubicBezTo>
                    <a:cubicBezTo>
                      <a:pt x="43" y="108"/>
                      <a:pt x="43" y="108"/>
                      <a:pt x="43" y="107"/>
                    </a:cubicBezTo>
                    <a:cubicBezTo>
                      <a:pt x="44" y="100"/>
                      <a:pt x="43" y="95"/>
                      <a:pt x="43" y="89"/>
                    </a:cubicBezTo>
                    <a:cubicBezTo>
                      <a:pt x="43" y="88"/>
                      <a:pt x="41" y="87"/>
                      <a:pt x="40" y="87"/>
                    </a:cubicBezTo>
                    <a:cubicBezTo>
                      <a:pt x="39" y="86"/>
                      <a:pt x="40" y="84"/>
                      <a:pt x="38" y="84"/>
                    </a:cubicBezTo>
                    <a:cubicBezTo>
                      <a:pt x="37" y="84"/>
                      <a:pt x="37" y="84"/>
                      <a:pt x="37" y="84"/>
                    </a:cubicBezTo>
                    <a:cubicBezTo>
                      <a:pt x="29" y="83"/>
                      <a:pt x="29" y="83"/>
                      <a:pt x="29" y="83"/>
                    </a:cubicBezTo>
                    <a:cubicBezTo>
                      <a:pt x="29" y="83"/>
                      <a:pt x="25" y="82"/>
                      <a:pt x="24" y="81"/>
                    </a:cubicBezTo>
                    <a:cubicBezTo>
                      <a:pt x="22" y="80"/>
                      <a:pt x="21" y="78"/>
                      <a:pt x="20" y="78"/>
                    </a:cubicBezTo>
                    <a:cubicBezTo>
                      <a:pt x="19" y="78"/>
                      <a:pt x="19" y="74"/>
                      <a:pt x="19" y="74"/>
                    </a:cubicBezTo>
                    <a:cubicBezTo>
                      <a:pt x="19" y="73"/>
                      <a:pt x="18" y="72"/>
                      <a:pt x="18" y="71"/>
                    </a:cubicBezTo>
                    <a:cubicBezTo>
                      <a:pt x="17" y="71"/>
                      <a:pt x="16" y="71"/>
                      <a:pt x="15" y="71"/>
                    </a:cubicBezTo>
                    <a:cubicBezTo>
                      <a:pt x="15" y="70"/>
                      <a:pt x="16" y="69"/>
                      <a:pt x="15" y="68"/>
                    </a:cubicBezTo>
                    <a:cubicBezTo>
                      <a:pt x="15" y="68"/>
                      <a:pt x="14" y="67"/>
                      <a:pt x="13" y="67"/>
                    </a:cubicBezTo>
                    <a:cubicBezTo>
                      <a:pt x="13" y="66"/>
                      <a:pt x="13" y="64"/>
                      <a:pt x="12" y="63"/>
                    </a:cubicBezTo>
                    <a:cubicBezTo>
                      <a:pt x="12" y="63"/>
                      <a:pt x="9" y="62"/>
                      <a:pt x="9" y="62"/>
                    </a:cubicBezTo>
                    <a:cubicBezTo>
                      <a:pt x="9" y="59"/>
                      <a:pt x="10" y="56"/>
                      <a:pt x="11" y="55"/>
                    </a:cubicBezTo>
                    <a:cubicBezTo>
                      <a:pt x="6" y="52"/>
                      <a:pt x="6" y="50"/>
                      <a:pt x="1" y="47"/>
                    </a:cubicBezTo>
                    <a:cubicBezTo>
                      <a:pt x="1" y="43"/>
                      <a:pt x="2" y="37"/>
                      <a:pt x="1" y="39"/>
                    </a:cubicBezTo>
                    <a:cubicBezTo>
                      <a:pt x="0" y="39"/>
                      <a:pt x="3" y="38"/>
                      <a:pt x="1" y="39"/>
                    </a:cubicBezTo>
                    <a:cubicBezTo>
                      <a:pt x="1" y="39"/>
                      <a:pt x="1" y="36"/>
                      <a:pt x="1" y="37"/>
                    </a:cubicBezTo>
                    <a:cubicBezTo>
                      <a:pt x="1" y="37"/>
                      <a:pt x="2" y="35"/>
                      <a:pt x="2" y="35"/>
                    </a:cubicBezTo>
                    <a:cubicBezTo>
                      <a:pt x="1" y="36"/>
                      <a:pt x="1" y="34"/>
                      <a:pt x="1" y="33"/>
                    </a:cubicBezTo>
                    <a:cubicBezTo>
                      <a:pt x="2" y="33"/>
                      <a:pt x="4" y="33"/>
                      <a:pt x="4" y="33"/>
                    </a:cubicBezTo>
                    <a:cubicBezTo>
                      <a:pt x="6" y="33"/>
                      <a:pt x="9" y="32"/>
                      <a:pt x="9" y="32"/>
                    </a:cubicBezTo>
                    <a:cubicBezTo>
                      <a:pt x="10" y="27"/>
                      <a:pt x="10" y="27"/>
                      <a:pt x="10" y="27"/>
                    </a:cubicBezTo>
                    <a:cubicBezTo>
                      <a:pt x="10" y="27"/>
                      <a:pt x="12" y="25"/>
                      <a:pt x="13" y="24"/>
                    </a:cubicBezTo>
                    <a:cubicBezTo>
                      <a:pt x="15" y="22"/>
                      <a:pt x="15" y="20"/>
                      <a:pt x="15" y="20"/>
                    </a:cubicBezTo>
                    <a:cubicBezTo>
                      <a:pt x="15" y="20"/>
                      <a:pt x="15" y="21"/>
                      <a:pt x="12" y="19"/>
                    </a:cubicBezTo>
                    <a:cubicBezTo>
                      <a:pt x="10" y="18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2" y="10"/>
                    </a:cubicBezTo>
                    <a:cubicBezTo>
                      <a:pt x="12" y="8"/>
                      <a:pt x="12" y="5"/>
                      <a:pt x="12" y="5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0" y="2"/>
                      <a:pt x="19" y="6"/>
                      <a:pt x="19" y="7"/>
                    </a:cubicBezTo>
                    <a:cubicBezTo>
                      <a:pt x="19" y="9"/>
                      <a:pt x="21" y="13"/>
                      <a:pt x="21" y="13"/>
                    </a:cubicBezTo>
                    <a:cubicBezTo>
                      <a:pt x="22" y="15"/>
                      <a:pt x="23" y="17"/>
                      <a:pt x="26" y="16"/>
                    </a:cubicBezTo>
                    <a:cubicBezTo>
                      <a:pt x="26" y="16"/>
                      <a:pt x="25" y="14"/>
                      <a:pt x="25" y="13"/>
                    </a:cubicBezTo>
                    <a:cubicBezTo>
                      <a:pt x="26" y="13"/>
                      <a:pt x="27" y="13"/>
                      <a:pt x="28" y="13"/>
                    </a:cubicBezTo>
                    <a:cubicBezTo>
                      <a:pt x="28" y="13"/>
                      <a:pt x="28" y="12"/>
                      <a:pt x="29" y="11"/>
                    </a:cubicBezTo>
                    <a:cubicBezTo>
                      <a:pt x="29" y="11"/>
                      <a:pt x="27" y="10"/>
                      <a:pt x="28" y="10"/>
                    </a:cubicBezTo>
                    <a:cubicBezTo>
                      <a:pt x="30" y="10"/>
                      <a:pt x="34" y="12"/>
                      <a:pt x="36" y="13"/>
                    </a:cubicBezTo>
                    <a:cubicBezTo>
                      <a:pt x="36" y="14"/>
                      <a:pt x="36" y="16"/>
                      <a:pt x="36" y="17"/>
                    </a:cubicBezTo>
                    <a:cubicBezTo>
                      <a:pt x="36" y="17"/>
                      <a:pt x="38" y="18"/>
                      <a:pt x="38" y="18"/>
                    </a:cubicBezTo>
                    <a:cubicBezTo>
                      <a:pt x="37" y="12"/>
                      <a:pt x="36" y="11"/>
                      <a:pt x="43" y="11"/>
                    </a:cubicBezTo>
                    <a:cubicBezTo>
                      <a:pt x="44" y="10"/>
                      <a:pt x="43" y="9"/>
                      <a:pt x="44" y="9"/>
                    </a:cubicBezTo>
                    <a:cubicBezTo>
                      <a:pt x="44" y="8"/>
                      <a:pt x="44" y="8"/>
                      <a:pt x="44" y="8"/>
                    </a:cubicBezTo>
                    <a:cubicBezTo>
                      <a:pt x="43" y="8"/>
                      <a:pt x="42" y="8"/>
                      <a:pt x="41" y="8"/>
                    </a:cubicBezTo>
                    <a:cubicBezTo>
                      <a:pt x="41" y="8"/>
                      <a:pt x="40" y="7"/>
                      <a:pt x="40" y="7"/>
                    </a:cubicBezTo>
                    <a:cubicBezTo>
                      <a:pt x="41" y="7"/>
                      <a:pt x="41" y="6"/>
                      <a:pt x="41" y="5"/>
                    </a:cubicBezTo>
                    <a:cubicBezTo>
                      <a:pt x="40" y="5"/>
                      <a:pt x="39" y="5"/>
                      <a:pt x="38" y="5"/>
                    </a:cubicBezTo>
                    <a:cubicBezTo>
                      <a:pt x="41" y="3"/>
                      <a:pt x="41" y="2"/>
                      <a:pt x="41" y="1"/>
                    </a:cubicBezTo>
                    <a:cubicBezTo>
                      <a:pt x="68" y="13"/>
                      <a:pt x="68" y="13"/>
                      <a:pt x="68" y="13"/>
                    </a:cubicBezTo>
                    <a:cubicBezTo>
                      <a:pt x="68" y="13"/>
                      <a:pt x="70" y="15"/>
                      <a:pt x="70" y="17"/>
                    </a:cubicBezTo>
                    <a:cubicBezTo>
                      <a:pt x="69" y="20"/>
                      <a:pt x="69" y="22"/>
                      <a:pt x="72" y="22"/>
                    </a:cubicBezTo>
                    <a:cubicBezTo>
                      <a:pt x="74" y="22"/>
                      <a:pt x="74" y="24"/>
                      <a:pt x="74" y="24"/>
                    </a:cubicBezTo>
                    <a:lnTo>
                      <a:pt x="85" y="30"/>
                    </a:lnTo>
                    <a:close/>
                    <a:moveTo>
                      <a:pt x="29" y="63"/>
                    </a:moveTo>
                    <a:cubicBezTo>
                      <a:pt x="31" y="64"/>
                      <a:pt x="32" y="66"/>
                      <a:pt x="33" y="67"/>
                    </a:cubicBezTo>
                    <a:cubicBezTo>
                      <a:pt x="32" y="67"/>
                      <a:pt x="31" y="67"/>
                      <a:pt x="30" y="67"/>
                    </a:cubicBezTo>
                    <a:cubicBezTo>
                      <a:pt x="30" y="67"/>
                      <a:pt x="26" y="63"/>
                      <a:pt x="29" y="63"/>
                    </a:cubicBezTo>
                    <a:close/>
                    <a:moveTo>
                      <a:pt x="84" y="47"/>
                    </a:moveTo>
                    <a:cubicBezTo>
                      <a:pt x="84" y="49"/>
                      <a:pt x="83" y="48"/>
                      <a:pt x="84" y="50"/>
                    </a:cubicBezTo>
                    <a:cubicBezTo>
                      <a:pt x="85" y="55"/>
                      <a:pt x="87" y="50"/>
                      <a:pt x="87" y="50"/>
                    </a:cubicBezTo>
                    <a:cubicBezTo>
                      <a:pt x="86" y="49"/>
                      <a:pt x="84" y="48"/>
                      <a:pt x="84" y="47"/>
                    </a:cubicBezTo>
                    <a:close/>
                    <a:moveTo>
                      <a:pt x="47" y="24"/>
                    </a:moveTo>
                    <a:cubicBezTo>
                      <a:pt x="50" y="23"/>
                      <a:pt x="47" y="27"/>
                      <a:pt x="47" y="27"/>
                    </a:cubicBezTo>
                    <a:cubicBezTo>
                      <a:pt x="43" y="29"/>
                      <a:pt x="46" y="25"/>
                      <a:pt x="47" y="24"/>
                    </a:cubicBezTo>
                    <a:close/>
                    <a:moveTo>
                      <a:pt x="33" y="4"/>
                    </a:moveTo>
                    <a:cubicBezTo>
                      <a:pt x="33" y="4"/>
                      <a:pt x="33" y="6"/>
                      <a:pt x="35" y="7"/>
                    </a:cubicBezTo>
                    <a:cubicBezTo>
                      <a:pt x="38" y="8"/>
                      <a:pt x="37" y="5"/>
                      <a:pt x="37" y="5"/>
                    </a:cubicBezTo>
                    <a:cubicBezTo>
                      <a:pt x="35" y="4"/>
                      <a:pt x="34" y="5"/>
                      <a:pt x="33" y="4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32" name="Freeform 206">
                <a:extLst>
                  <a:ext uri="{FF2B5EF4-FFF2-40B4-BE49-F238E27FC236}">
                    <a16:creationId xmlns:a16="http://schemas.microsoft.com/office/drawing/2014/main" id="{31AE6564-9EA4-0F08-E29F-9E1104B2DB7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249" y="1360"/>
                <a:ext cx="127" cy="115"/>
              </a:xfrm>
              <a:custGeom>
                <a:avLst/>
                <a:gdLst>
                  <a:gd name="T0" fmla="*/ 29 w 65"/>
                  <a:gd name="T1" fmla="*/ 10 h 59"/>
                  <a:gd name="T2" fmla="*/ 29 w 65"/>
                  <a:gd name="T3" fmla="*/ 6 h 59"/>
                  <a:gd name="T4" fmla="*/ 33 w 65"/>
                  <a:gd name="T5" fmla="*/ 5 h 59"/>
                  <a:gd name="T6" fmla="*/ 31 w 65"/>
                  <a:gd name="T7" fmla="*/ 0 h 59"/>
                  <a:gd name="T8" fmla="*/ 26 w 65"/>
                  <a:gd name="T9" fmla="*/ 2 h 59"/>
                  <a:gd name="T10" fmla="*/ 23 w 65"/>
                  <a:gd name="T11" fmla="*/ 4 h 59"/>
                  <a:gd name="T12" fmla="*/ 20 w 65"/>
                  <a:gd name="T13" fmla="*/ 0 h 59"/>
                  <a:gd name="T14" fmla="*/ 16 w 65"/>
                  <a:gd name="T15" fmla="*/ 2 h 59"/>
                  <a:gd name="T16" fmla="*/ 18 w 65"/>
                  <a:gd name="T17" fmla="*/ 6 h 59"/>
                  <a:gd name="T18" fmla="*/ 16 w 65"/>
                  <a:gd name="T19" fmla="*/ 9 h 59"/>
                  <a:gd name="T20" fmla="*/ 15 w 65"/>
                  <a:gd name="T21" fmla="*/ 14 h 59"/>
                  <a:gd name="T22" fmla="*/ 14 w 65"/>
                  <a:gd name="T23" fmla="*/ 16 h 59"/>
                  <a:gd name="T24" fmla="*/ 8 w 65"/>
                  <a:gd name="T25" fmla="*/ 19 h 59"/>
                  <a:gd name="T26" fmla="*/ 4 w 65"/>
                  <a:gd name="T27" fmla="*/ 19 h 59"/>
                  <a:gd name="T28" fmla="*/ 3 w 65"/>
                  <a:gd name="T29" fmla="*/ 24 h 59"/>
                  <a:gd name="T30" fmla="*/ 7 w 65"/>
                  <a:gd name="T31" fmla="*/ 27 h 59"/>
                  <a:gd name="T32" fmla="*/ 11 w 65"/>
                  <a:gd name="T33" fmla="*/ 27 h 59"/>
                  <a:gd name="T34" fmla="*/ 10 w 65"/>
                  <a:gd name="T35" fmla="*/ 33 h 59"/>
                  <a:gd name="T36" fmla="*/ 11 w 65"/>
                  <a:gd name="T37" fmla="*/ 37 h 59"/>
                  <a:gd name="T38" fmla="*/ 7 w 65"/>
                  <a:gd name="T39" fmla="*/ 41 h 59"/>
                  <a:gd name="T40" fmla="*/ 6 w 65"/>
                  <a:gd name="T41" fmla="*/ 45 h 59"/>
                  <a:gd name="T42" fmla="*/ 9 w 65"/>
                  <a:gd name="T43" fmla="*/ 45 h 59"/>
                  <a:gd name="T44" fmla="*/ 12 w 65"/>
                  <a:gd name="T45" fmla="*/ 45 h 59"/>
                  <a:gd name="T46" fmla="*/ 15 w 65"/>
                  <a:gd name="T47" fmla="*/ 43 h 59"/>
                  <a:gd name="T48" fmla="*/ 17 w 65"/>
                  <a:gd name="T49" fmla="*/ 41 h 59"/>
                  <a:gd name="T50" fmla="*/ 19 w 65"/>
                  <a:gd name="T51" fmla="*/ 39 h 59"/>
                  <a:gd name="T52" fmla="*/ 22 w 65"/>
                  <a:gd name="T53" fmla="*/ 40 h 59"/>
                  <a:gd name="T54" fmla="*/ 24 w 65"/>
                  <a:gd name="T55" fmla="*/ 43 h 59"/>
                  <a:gd name="T56" fmla="*/ 26 w 65"/>
                  <a:gd name="T57" fmla="*/ 46 h 59"/>
                  <a:gd name="T58" fmla="*/ 24 w 65"/>
                  <a:gd name="T59" fmla="*/ 50 h 59"/>
                  <a:gd name="T60" fmla="*/ 23 w 65"/>
                  <a:gd name="T61" fmla="*/ 55 h 59"/>
                  <a:gd name="T62" fmla="*/ 27 w 65"/>
                  <a:gd name="T63" fmla="*/ 59 h 59"/>
                  <a:gd name="T64" fmla="*/ 31 w 65"/>
                  <a:gd name="T65" fmla="*/ 58 h 59"/>
                  <a:gd name="T66" fmla="*/ 35 w 65"/>
                  <a:gd name="T67" fmla="*/ 55 h 59"/>
                  <a:gd name="T68" fmla="*/ 37 w 65"/>
                  <a:gd name="T69" fmla="*/ 51 h 59"/>
                  <a:gd name="T70" fmla="*/ 40 w 65"/>
                  <a:gd name="T71" fmla="*/ 51 h 59"/>
                  <a:gd name="T72" fmla="*/ 46 w 65"/>
                  <a:gd name="T73" fmla="*/ 47 h 59"/>
                  <a:gd name="T74" fmla="*/ 49 w 65"/>
                  <a:gd name="T75" fmla="*/ 47 h 59"/>
                  <a:gd name="T76" fmla="*/ 56 w 65"/>
                  <a:gd name="T77" fmla="*/ 49 h 59"/>
                  <a:gd name="T78" fmla="*/ 62 w 65"/>
                  <a:gd name="T79" fmla="*/ 47 h 59"/>
                  <a:gd name="T80" fmla="*/ 65 w 65"/>
                  <a:gd name="T81" fmla="*/ 46 h 59"/>
                  <a:gd name="T82" fmla="*/ 65 w 65"/>
                  <a:gd name="T83" fmla="*/ 44 h 59"/>
                  <a:gd name="T84" fmla="*/ 63 w 65"/>
                  <a:gd name="T85" fmla="*/ 42 h 59"/>
                  <a:gd name="T86" fmla="*/ 63 w 65"/>
                  <a:gd name="T87" fmla="*/ 37 h 59"/>
                  <a:gd name="T88" fmla="*/ 60 w 65"/>
                  <a:gd name="T89" fmla="*/ 33 h 59"/>
                  <a:gd name="T90" fmla="*/ 62 w 65"/>
                  <a:gd name="T91" fmla="*/ 29 h 59"/>
                  <a:gd name="T92" fmla="*/ 62 w 65"/>
                  <a:gd name="T93" fmla="*/ 26 h 59"/>
                  <a:gd name="T94" fmla="*/ 61 w 65"/>
                  <a:gd name="T95" fmla="*/ 25 h 59"/>
                  <a:gd name="T96" fmla="*/ 55 w 65"/>
                  <a:gd name="T97" fmla="*/ 27 h 59"/>
                  <a:gd name="T98" fmla="*/ 53 w 65"/>
                  <a:gd name="T99" fmla="*/ 25 h 59"/>
                  <a:gd name="T100" fmla="*/ 53 w 65"/>
                  <a:gd name="T101" fmla="*/ 22 h 59"/>
                  <a:gd name="T102" fmla="*/ 52 w 65"/>
                  <a:gd name="T103" fmla="*/ 18 h 59"/>
                  <a:gd name="T104" fmla="*/ 45 w 65"/>
                  <a:gd name="T105" fmla="*/ 18 h 59"/>
                  <a:gd name="T106" fmla="*/ 40 w 65"/>
                  <a:gd name="T107" fmla="*/ 18 h 59"/>
                  <a:gd name="T108" fmla="*/ 36 w 65"/>
                  <a:gd name="T109" fmla="*/ 17 h 59"/>
                  <a:gd name="T110" fmla="*/ 31 w 65"/>
                  <a:gd name="T111" fmla="*/ 17 h 59"/>
                  <a:gd name="T112" fmla="*/ 28 w 65"/>
                  <a:gd name="T113" fmla="*/ 15 h 59"/>
                  <a:gd name="T114" fmla="*/ 22 w 65"/>
                  <a:gd name="T115" fmla="*/ 15 h 59"/>
                  <a:gd name="T116" fmla="*/ 20 w 65"/>
                  <a:gd name="T117" fmla="*/ 11 h 59"/>
                  <a:gd name="T118" fmla="*/ 25 w 65"/>
                  <a:gd name="T119" fmla="*/ 10 h 59"/>
                  <a:gd name="T120" fmla="*/ 28 w 65"/>
                  <a:gd name="T121" fmla="*/ 11 h 59"/>
                  <a:gd name="T122" fmla="*/ 29 w 65"/>
                  <a:gd name="T123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65" h="59">
                    <a:moveTo>
                      <a:pt x="29" y="10"/>
                    </a:moveTo>
                    <a:cubicBezTo>
                      <a:pt x="29" y="6"/>
                      <a:pt x="29" y="6"/>
                      <a:pt x="29" y="6"/>
                    </a:cubicBezTo>
                    <a:cubicBezTo>
                      <a:pt x="33" y="5"/>
                      <a:pt x="33" y="5"/>
                      <a:pt x="33" y="5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1" y="0"/>
                      <a:pt x="28" y="0"/>
                      <a:pt x="26" y="2"/>
                    </a:cubicBezTo>
                    <a:cubicBezTo>
                      <a:pt x="26" y="2"/>
                      <a:pt x="25" y="4"/>
                      <a:pt x="23" y="4"/>
                    </a:cubicBezTo>
                    <a:cubicBezTo>
                      <a:pt x="21" y="3"/>
                      <a:pt x="20" y="0"/>
                      <a:pt x="20" y="0"/>
                    </a:cubicBezTo>
                    <a:cubicBezTo>
                      <a:pt x="20" y="0"/>
                      <a:pt x="16" y="0"/>
                      <a:pt x="16" y="2"/>
                    </a:cubicBezTo>
                    <a:cubicBezTo>
                      <a:pt x="16" y="4"/>
                      <a:pt x="18" y="6"/>
                      <a:pt x="18" y="6"/>
                    </a:cubicBezTo>
                    <a:cubicBezTo>
                      <a:pt x="18" y="6"/>
                      <a:pt x="18" y="9"/>
                      <a:pt x="16" y="9"/>
                    </a:cubicBezTo>
                    <a:cubicBezTo>
                      <a:pt x="14" y="9"/>
                      <a:pt x="14" y="16"/>
                      <a:pt x="15" y="14"/>
                    </a:cubicBezTo>
                    <a:cubicBezTo>
                      <a:pt x="16" y="12"/>
                      <a:pt x="15" y="16"/>
                      <a:pt x="14" y="16"/>
                    </a:cubicBezTo>
                    <a:cubicBezTo>
                      <a:pt x="12" y="17"/>
                      <a:pt x="8" y="22"/>
                      <a:pt x="8" y="19"/>
                    </a:cubicBezTo>
                    <a:cubicBezTo>
                      <a:pt x="8" y="18"/>
                      <a:pt x="5" y="18"/>
                      <a:pt x="4" y="19"/>
                    </a:cubicBezTo>
                    <a:cubicBezTo>
                      <a:pt x="2" y="20"/>
                      <a:pt x="0" y="21"/>
                      <a:pt x="3" y="24"/>
                    </a:cubicBezTo>
                    <a:cubicBezTo>
                      <a:pt x="5" y="26"/>
                      <a:pt x="4" y="27"/>
                      <a:pt x="7" y="27"/>
                    </a:cubicBezTo>
                    <a:cubicBezTo>
                      <a:pt x="9" y="27"/>
                      <a:pt x="12" y="25"/>
                      <a:pt x="11" y="27"/>
                    </a:cubicBezTo>
                    <a:cubicBezTo>
                      <a:pt x="10" y="29"/>
                      <a:pt x="8" y="32"/>
                      <a:pt x="10" y="33"/>
                    </a:cubicBezTo>
                    <a:cubicBezTo>
                      <a:pt x="12" y="34"/>
                      <a:pt x="12" y="36"/>
                      <a:pt x="11" y="37"/>
                    </a:cubicBezTo>
                    <a:cubicBezTo>
                      <a:pt x="10" y="39"/>
                      <a:pt x="7" y="39"/>
                      <a:pt x="7" y="41"/>
                    </a:cubicBezTo>
                    <a:cubicBezTo>
                      <a:pt x="7" y="42"/>
                      <a:pt x="6" y="45"/>
                      <a:pt x="6" y="45"/>
                    </a:cubicBezTo>
                    <a:cubicBezTo>
                      <a:pt x="9" y="45"/>
                      <a:pt x="9" y="45"/>
                      <a:pt x="9" y="45"/>
                    </a:cubicBezTo>
                    <a:cubicBezTo>
                      <a:pt x="12" y="45"/>
                      <a:pt x="12" y="45"/>
                      <a:pt x="12" y="45"/>
                    </a:cubicBezTo>
                    <a:cubicBezTo>
                      <a:pt x="15" y="43"/>
                      <a:pt x="15" y="43"/>
                      <a:pt x="15" y="43"/>
                    </a:cubicBezTo>
                    <a:cubicBezTo>
                      <a:pt x="17" y="41"/>
                      <a:pt x="17" y="41"/>
                      <a:pt x="17" y="41"/>
                    </a:cubicBezTo>
                    <a:cubicBezTo>
                      <a:pt x="19" y="39"/>
                      <a:pt x="19" y="39"/>
                      <a:pt x="19" y="39"/>
                    </a:cubicBezTo>
                    <a:cubicBezTo>
                      <a:pt x="22" y="40"/>
                      <a:pt x="22" y="40"/>
                      <a:pt x="22" y="40"/>
                    </a:cubicBezTo>
                    <a:cubicBezTo>
                      <a:pt x="24" y="43"/>
                      <a:pt x="24" y="43"/>
                      <a:pt x="24" y="43"/>
                    </a:cubicBezTo>
                    <a:cubicBezTo>
                      <a:pt x="26" y="46"/>
                      <a:pt x="26" y="46"/>
                      <a:pt x="26" y="46"/>
                    </a:cubicBezTo>
                    <a:cubicBezTo>
                      <a:pt x="24" y="50"/>
                      <a:pt x="24" y="50"/>
                      <a:pt x="24" y="50"/>
                    </a:cubicBezTo>
                    <a:cubicBezTo>
                      <a:pt x="23" y="55"/>
                      <a:pt x="23" y="55"/>
                      <a:pt x="23" y="55"/>
                    </a:cubicBezTo>
                    <a:cubicBezTo>
                      <a:pt x="27" y="59"/>
                      <a:pt x="27" y="59"/>
                      <a:pt x="27" y="59"/>
                    </a:cubicBezTo>
                    <a:cubicBezTo>
                      <a:pt x="31" y="58"/>
                      <a:pt x="31" y="58"/>
                      <a:pt x="31" y="58"/>
                    </a:cubicBezTo>
                    <a:cubicBezTo>
                      <a:pt x="35" y="55"/>
                      <a:pt x="35" y="55"/>
                      <a:pt x="35" y="55"/>
                    </a:cubicBezTo>
                    <a:cubicBezTo>
                      <a:pt x="37" y="51"/>
                      <a:pt x="37" y="51"/>
                      <a:pt x="37" y="51"/>
                    </a:cubicBezTo>
                    <a:cubicBezTo>
                      <a:pt x="40" y="51"/>
                      <a:pt x="40" y="51"/>
                      <a:pt x="40" y="51"/>
                    </a:cubicBezTo>
                    <a:cubicBezTo>
                      <a:pt x="46" y="47"/>
                      <a:pt x="46" y="47"/>
                      <a:pt x="46" y="47"/>
                    </a:cubicBezTo>
                    <a:cubicBezTo>
                      <a:pt x="49" y="47"/>
                      <a:pt x="49" y="47"/>
                      <a:pt x="49" y="47"/>
                    </a:cubicBezTo>
                    <a:cubicBezTo>
                      <a:pt x="56" y="49"/>
                      <a:pt x="56" y="49"/>
                      <a:pt x="56" y="49"/>
                    </a:cubicBezTo>
                    <a:cubicBezTo>
                      <a:pt x="62" y="47"/>
                      <a:pt x="62" y="47"/>
                      <a:pt x="62" y="47"/>
                    </a:cubicBezTo>
                    <a:cubicBezTo>
                      <a:pt x="65" y="46"/>
                      <a:pt x="65" y="46"/>
                      <a:pt x="65" y="46"/>
                    </a:cubicBezTo>
                    <a:cubicBezTo>
                      <a:pt x="65" y="44"/>
                      <a:pt x="65" y="44"/>
                      <a:pt x="65" y="44"/>
                    </a:cubicBezTo>
                    <a:cubicBezTo>
                      <a:pt x="63" y="42"/>
                      <a:pt x="63" y="42"/>
                      <a:pt x="63" y="42"/>
                    </a:cubicBezTo>
                    <a:cubicBezTo>
                      <a:pt x="63" y="37"/>
                      <a:pt x="63" y="37"/>
                      <a:pt x="63" y="37"/>
                    </a:cubicBezTo>
                    <a:cubicBezTo>
                      <a:pt x="60" y="33"/>
                      <a:pt x="60" y="33"/>
                      <a:pt x="60" y="33"/>
                    </a:cubicBezTo>
                    <a:cubicBezTo>
                      <a:pt x="62" y="29"/>
                      <a:pt x="62" y="29"/>
                      <a:pt x="62" y="29"/>
                    </a:cubicBezTo>
                    <a:cubicBezTo>
                      <a:pt x="62" y="26"/>
                      <a:pt x="62" y="26"/>
                      <a:pt x="62" y="26"/>
                    </a:cubicBezTo>
                    <a:cubicBezTo>
                      <a:pt x="61" y="25"/>
                      <a:pt x="61" y="25"/>
                      <a:pt x="61" y="25"/>
                    </a:cubicBezTo>
                    <a:cubicBezTo>
                      <a:pt x="55" y="27"/>
                      <a:pt x="55" y="27"/>
                      <a:pt x="55" y="27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3" y="22"/>
                      <a:pt x="53" y="22"/>
                      <a:pt x="53" y="22"/>
                    </a:cubicBezTo>
                    <a:cubicBezTo>
                      <a:pt x="53" y="22"/>
                      <a:pt x="53" y="20"/>
                      <a:pt x="52" y="18"/>
                    </a:cubicBezTo>
                    <a:cubicBezTo>
                      <a:pt x="50" y="17"/>
                      <a:pt x="48" y="17"/>
                      <a:pt x="45" y="18"/>
                    </a:cubicBezTo>
                    <a:cubicBezTo>
                      <a:pt x="43" y="19"/>
                      <a:pt x="40" y="18"/>
                      <a:pt x="40" y="18"/>
                    </a:cubicBezTo>
                    <a:cubicBezTo>
                      <a:pt x="40" y="18"/>
                      <a:pt x="38" y="19"/>
                      <a:pt x="36" y="17"/>
                    </a:cubicBezTo>
                    <a:cubicBezTo>
                      <a:pt x="35" y="15"/>
                      <a:pt x="33" y="17"/>
                      <a:pt x="31" y="17"/>
                    </a:cubicBezTo>
                    <a:cubicBezTo>
                      <a:pt x="29" y="18"/>
                      <a:pt x="28" y="15"/>
                      <a:pt x="28" y="15"/>
                    </a:cubicBezTo>
                    <a:cubicBezTo>
                      <a:pt x="22" y="15"/>
                      <a:pt x="22" y="15"/>
                      <a:pt x="22" y="15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28" y="11"/>
                      <a:pt x="28" y="11"/>
                      <a:pt x="28" y="11"/>
                    </a:cubicBezTo>
                    <a:lnTo>
                      <a:pt x="29" y="10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33" name="Freeform 207">
                <a:extLst>
                  <a:ext uri="{FF2B5EF4-FFF2-40B4-BE49-F238E27FC236}">
                    <a16:creationId xmlns:a16="http://schemas.microsoft.com/office/drawing/2014/main" id="{73805332-0DBE-642D-9492-A16119E667F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249" y="1360"/>
                <a:ext cx="127" cy="115"/>
              </a:xfrm>
              <a:custGeom>
                <a:avLst/>
                <a:gdLst>
                  <a:gd name="T0" fmla="*/ 29 w 65"/>
                  <a:gd name="T1" fmla="*/ 10 h 59"/>
                  <a:gd name="T2" fmla="*/ 29 w 65"/>
                  <a:gd name="T3" fmla="*/ 6 h 59"/>
                  <a:gd name="T4" fmla="*/ 33 w 65"/>
                  <a:gd name="T5" fmla="*/ 5 h 59"/>
                  <a:gd name="T6" fmla="*/ 31 w 65"/>
                  <a:gd name="T7" fmla="*/ 0 h 59"/>
                  <a:gd name="T8" fmla="*/ 26 w 65"/>
                  <a:gd name="T9" fmla="*/ 2 h 59"/>
                  <a:gd name="T10" fmla="*/ 23 w 65"/>
                  <a:gd name="T11" fmla="*/ 4 h 59"/>
                  <a:gd name="T12" fmla="*/ 20 w 65"/>
                  <a:gd name="T13" fmla="*/ 0 h 59"/>
                  <a:gd name="T14" fmla="*/ 16 w 65"/>
                  <a:gd name="T15" fmla="*/ 2 h 59"/>
                  <a:gd name="T16" fmla="*/ 18 w 65"/>
                  <a:gd name="T17" fmla="*/ 6 h 59"/>
                  <a:gd name="T18" fmla="*/ 16 w 65"/>
                  <a:gd name="T19" fmla="*/ 9 h 59"/>
                  <a:gd name="T20" fmla="*/ 15 w 65"/>
                  <a:gd name="T21" fmla="*/ 14 h 59"/>
                  <a:gd name="T22" fmla="*/ 14 w 65"/>
                  <a:gd name="T23" fmla="*/ 16 h 59"/>
                  <a:gd name="T24" fmla="*/ 8 w 65"/>
                  <a:gd name="T25" fmla="*/ 19 h 59"/>
                  <a:gd name="T26" fmla="*/ 4 w 65"/>
                  <a:gd name="T27" fmla="*/ 19 h 59"/>
                  <a:gd name="T28" fmla="*/ 3 w 65"/>
                  <a:gd name="T29" fmla="*/ 24 h 59"/>
                  <a:gd name="T30" fmla="*/ 7 w 65"/>
                  <a:gd name="T31" fmla="*/ 27 h 59"/>
                  <a:gd name="T32" fmla="*/ 11 w 65"/>
                  <a:gd name="T33" fmla="*/ 27 h 59"/>
                  <a:gd name="T34" fmla="*/ 10 w 65"/>
                  <a:gd name="T35" fmla="*/ 33 h 59"/>
                  <a:gd name="T36" fmla="*/ 11 w 65"/>
                  <a:gd name="T37" fmla="*/ 37 h 59"/>
                  <a:gd name="T38" fmla="*/ 7 w 65"/>
                  <a:gd name="T39" fmla="*/ 41 h 59"/>
                  <a:gd name="T40" fmla="*/ 6 w 65"/>
                  <a:gd name="T41" fmla="*/ 45 h 59"/>
                  <a:gd name="T42" fmla="*/ 9 w 65"/>
                  <a:gd name="T43" fmla="*/ 45 h 59"/>
                  <a:gd name="T44" fmla="*/ 12 w 65"/>
                  <a:gd name="T45" fmla="*/ 45 h 59"/>
                  <a:gd name="T46" fmla="*/ 15 w 65"/>
                  <a:gd name="T47" fmla="*/ 43 h 59"/>
                  <a:gd name="T48" fmla="*/ 17 w 65"/>
                  <a:gd name="T49" fmla="*/ 41 h 59"/>
                  <a:gd name="T50" fmla="*/ 19 w 65"/>
                  <a:gd name="T51" fmla="*/ 39 h 59"/>
                  <a:gd name="T52" fmla="*/ 22 w 65"/>
                  <a:gd name="T53" fmla="*/ 40 h 59"/>
                  <a:gd name="T54" fmla="*/ 24 w 65"/>
                  <a:gd name="T55" fmla="*/ 43 h 59"/>
                  <a:gd name="T56" fmla="*/ 26 w 65"/>
                  <a:gd name="T57" fmla="*/ 46 h 59"/>
                  <a:gd name="T58" fmla="*/ 24 w 65"/>
                  <a:gd name="T59" fmla="*/ 50 h 59"/>
                  <a:gd name="T60" fmla="*/ 23 w 65"/>
                  <a:gd name="T61" fmla="*/ 55 h 59"/>
                  <a:gd name="T62" fmla="*/ 27 w 65"/>
                  <a:gd name="T63" fmla="*/ 59 h 59"/>
                  <a:gd name="T64" fmla="*/ 31 w 65"/>
                  <a:gd name="T65" fmla="*/ 58 h 59"/>
                  <a:gd name="T66" fmla="*/ 35 w 65"/>
                  <a:gd name="T67" fmla="*/ 55 h 59"/>
                  <a:gd name="T68" fmla="*/ 37 w 65"/>
                  <a:gd name="T69" fmla="*/ 51 h 59"/>
                  <a:gd name="T70" fmla="*/ 40 w 65"/>
                  <a:gd name="T71" fmla="*/ 51 h 59"/>
                  <a:gd name="T72" fmla="*/ 46 w 65"/>
                  <a:gd name="T73" fmla="*/ 47 h 59"/>
                  <a:gd name="T74" fmla="*/ 49 w 65"/>
                  <a:gd name="T75" fmla="*/ 47 h 59"/>
                  <a:gd name="T76" fmla="*/ 56 w 65"/>
                  <a:gd name="T77" fmla="*/ 49 h 59"/>
                  <a:gd name="T78" fmla="*/ 62 w 65"/>
                  <a:gd name="T79" fmla="*/ 47 h 59"/>
                  <a:gd name="T80" fmla="*/ 65 w 65"/>
                  <a:gd name="T81" fmla="*/ 46 h 59"/>
                  <a:gd name="T82" fmla="*/ 65 w 65"/>
                  <a:gd name="T83" fmla="*/ 44 h 59"/>
                  <a:gd name="T84" fmla="*/ 63 w 65"/>
                  <a:gd name="T85" fmla="*/ 42 h 59"/>
                  <a:gd name="T86" fmla="*/ 63 w 65"/>
                  <a:gd name="T87" fmla="*/ 37 h 59"/>
                  <a:gd name="T88" fmla="*/ 60 w 65"/>
                  <a:gd name="T89" fmla="*/ 33 h 59"/>
                  <a:gd name="T90" fmla="*/ 62 w 65"/>
                  <a:gd name="T91" fmla="*/ 29 h 59"/>
                  <a:gd name="T92" fmla="*/ 62 w 65"/>
                  <a:gd name="T93" fmla="*/ 26 h 59"/>
                  <a:gd name="T94" fmla="*/ 61 w 65"/>
                  <a:gd name="T95" fmla="*/ 25 h 59"/>
                  <a:gd name="T96" fmla="*/ 55 w 65"/>
                  <a:gd name="T97" fmla="*/ 27 h 59"/>
                  <a:gd name="T98" fmla="*/ 53 w 65"/>
                  <a:gd name="T99" fmla="*/ 25 h 59"/>
                  <a:gd name="T100" fmla="*/ 53 w 65"/>
                  <a:gd name="T101" fmla="*/ 22 h 59"/>
                  <a:gd name="T102" fmla="*/ 52 w 65"/>
                  <a:gd name="T103" fmla="*/ 18 h 59"/>
                  <a:gd name="T104" fmla="*/ 45 w 65"/>
                  <a:gd name="T105" fmla="*/ 18 h 59"/>
                  <a:gd name="T106" fmla="*/ 40 w 65"/>
                  <a:gd name="T107" fmla="*/ 18 h 59"/>
                  <a:gd name="T108" fmla="*/ 36 w 65"/>
                  <a:gd name="T109" fmla="*/ 17 h 59"/>
                  <a:gd name="T110" fmla="*/ 31 w 65"/>
                  <a:gd name="T111" fmla="*/ 17 h 59"/>
                  <a:gd name="T112" fmla="*/ 28 w 65"/>
                  <a:gd name="T113" fmla="*/ 15 h 59"/>
                  <a:gd name="T114" fmla="*/ 22 w 65"/>
                  <a:gd name="T115" fmla="*/ 15 h 59"/>
                  <a:gd name="T116" fmla="*/ 20 w 65"/>
                  <a:gd name="T117" fmla="*/ 11 h 59"/>
                  <a:gd name="T118" fmla="*/ 25 w 65"/>
                  <a:gd name="T119" fmla="*/ 10 h 59"/>
                  <a:gd name="T120" fmla="*/ 28 w 65"/>
                  <a:gd name="T121" fmla="*/ 11 h 59"/>
                  <a:gd name="T122" fmla="*/ 29 w 65"/>
                  <a:gd name="T123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65" h="59">
                    <a:moveTo>
                      <a:pt x="29" y="10"/>
                    </a:moveTo>
                    <a:cubicBezTo>
                      <a:pt x="29" y="6"/>
                      <a:pt x="29" y="6"/>
                      <a:pt x="29" y="6"/>
                    </a:cubicBezTo>
                    <a:cubicBezTo>
                      <a:pt x="33" y="5"/>
                      <a:pt x="33" y="5"/>
                      <a:pt x="33" y="5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1" y="0"/>
                      <a:pt x="28" y="0"/>
                      <a:pt x="26" y="2"/>
                    </a:cubicBezTo>
                    <a:cubicBezTo>
                      <a:pt x="26" y="2"/>
                      <a:pt x="25" y="4"/>
                      <a:pt x="23" y="4"/>
                    </a:cubicBezTo>
                    <a:cubicBezTo>
                      <a:pt x="21" y="3"/>
                      <a:pt x="20" y="0"/>
                      <a:pt x="20" y="0"/>
                    </a:cubicBezTo>
                    <a:cubicBezTo>
                      <a:pt x="20" y="0"/>
                      <a:pt x="16" y="0"/>
                      <a:pt x="16" y="2"/>
                    </a:cubicBezTo>
                    <a:cubicBezTo>
                      <a:pt x="16" y="4"/>
                      <a:pt x="18" y="6"/>
                      <a:pt x="18" y="6"/>
                    </a:cubicBezTo>
                    <a:cubicBezTo>
                      <a:pt x="18" y="6"/>
                      <a:pt x="18" y="9"/>
                      <a:pt x="16" y="9"/>
                    </a:cubicBezTo>
                    <a:cubicBezTo>
                      <a:pt x="14" y="9"/>
                      <a:pt x="14" y="16"/>
                      <a:pt x="15" y="14"/>
                    </a:cubicBezTo>
                    <a:cubicBezTo>
                      <a:pt x="16" y="12"/>
                      <a:pt x="15" y="16"/>
                      <a:pt x="14" y="16"/>
                    </a:cubicBezTo>
                    <a:cubicBezTo>
                      <a:pt x="12" y="17"/>
                      <a:pt x="8" y="22"/>
                      <a:pt x="8" y="19"/>
                    </a:cubicBezTo>
                    <a:cubicBezTo>
                      <a:pt x="8" y="18"/>
                      <a:pt x="5" y="18"/>
                      <a:pt x="4" y="19"/>
                    </a:cubicBezTo>
                    <a:cubicBezTo>
                      <a:pt x="2" y="20"/>
                      <a:pt x="0" y="21"/>
                      <a:pt x="3" y="24"/>
                    </a:cubicBezTo>
                    <a:cubicBezTo>
                      <a:pt x="5" y="26"/>
                      <a:pt x="4" y="27"/>
                      <a:pt x="7" y="27"/>
                    </a:cubicBezTo>
                    <a:cubicBezTo>
                      <a:pt x="9" y="27"/>
                      <a:pt x="12" y="25"/>
                      <a:pt x="11" y="27"/>
                    </a:cubicBezTo>
                    <a:cubicBezTo>
                      <a:pt x="10" y="29"/>
                      <a:pt x="8" y="32"/>
                      <a:pt x="10" y="33"/>
                    </a:cubicBezTo>
                    <a:cubicBezTo>
                      <a:pt x="12" y="34"/>
                      <a:pt x="12" y="36"/>
                      <a:pt x="11" y="37"/>
                    </a:cubicBezTo>
                    <a:cubicBezTo>
                      <a:pt x="10" y="39"/>
                      <a:pt x="7" y="39"/>
                      <a:pt x="7" y="41"/>
                    </a:cubicBezTo>
                    <a:cubicBezTo>
                      <a:pt x="7" y="42"/>
                      <a:pt x="6" y="45"/>
                      <a:pt x="6" y="45"/>
                    </a:cubicBezTo>
                    <a:cubicBezTo>
                      <a:pt x="9" y="45"/>
                      <a:pt x="9" y="45"/>
                      <a:pt x="9" y="45"/>
                    </a:cubicBezTo>
                    <a:cubicBezTo>
                      <a:pt x="12" y="45"/>
                      <a:pt x="12" y="45"/>
                      <a:pt x="12" y="45"/>
                    </a:cubicBezTo>
                    <a:cubicBezTo>
                      <a:pt x="15" y="43"/>
                      <a:pt x="15" y="43"/>
                      <a:pt x="15" y="43"/>
                    </a:cubicBezTo>
                    <a:cubicBezTo>
                      <a:pt x="17" y="41"/>
                      <a:pt x="17" y="41"/>
                      <a:pt x="17" y="41"/>
                    </a:cubicBezTo>
                    <a:cubicBezTo>
                      <a:pt x="19" y="39"/>
                      <a:pt x="19" y="39"/>
                      <a:pt x="19" y="39"/>
                    </a:cubicBezTo>
                    <a:cubicBezTo>
                      <a:pt x="22" y="40"/>
                      <a:pt x="22" y="40"/>
                      <a:pt x="22" y="40"/>
                    </a:cubicBezTo>
                    <a:cubicBezTo>
                      <a:pt x="24" y="43"/>
                      <a:pt x="24" y="43"/>
                      <a:pt x="24" y="43"/>
                    </a:cubicBezTo>
                    <a:cubicBezTo>
                      <a:pt x="26" y="46"/>
                      <a:pt x="26" y="46"/>
                      <a:pt x="26" y="46"/>
                    </a:cubicBezTo>
                    <a:cubicBezTo>
                      <a:pt x="24" y="50"/>
                      <a:pt x="24" y="50"/>
                      <a:pt x="24" y="50"/>
                    </a:cubicBezTo>
                    <a:cubicBezTo>
                      <a:pt x="23" y="55"/>
                      <a:pt x="23" y="55"/>
                      <a:pt x="23" y="55"/>
                    </a:cubicBezTo>
                    <a:cubicBezTo>
                      <a:pt x="27" y="59"/>
                      <a:pt x="27" y="59"/>
                      <a:pt x="27" y="59"/>
                    </a:cubicBezTo>
                    <a:cubicBezTo>
                      <a:pt x="31" y="58"/>
                      <a:pt x="31" y="58"/>
                      <a:pt x="31" y="58"/>
                    </a:cubicBezTo>
                    <a:cubicBezTo>
                      <a:pt x="35" y="55"/>
                      <a:pt x="35" y="55"/>
                      <a:pt x="35" y="55"/>
                    </a:cubicBezTo>
                    <a:cubicBezTo>
                      <a:pt x="37" y="51"/>
                      <a:pt x="37" y="51"/>
                      <a:pt x="37" y="51"/>
                    </a:cubicBezTo>
                    <a:cubicBezTo>
                      <a:pt x="40" y="51"/>
                      <a:pt x="40" y="51"/>
                      <a:pt x="40" y="51"/>
                    </a:cubicBezTo>
                    <a:cubicBezTo>
                      <a:pt x="46" y="47"/>
                      <a:pt x="46" y="47"/>
                      <a:pt x="46" y="47"/>
                    </a:cubicBezTo>
                    <a:cubicBezTo>
                      <a:pt x="49" y="47"/>
                      <a:pt x="49" y="47"/>
                      <a:pt x="49" y="47"/>
                    </a:cubicBezTo>
                    <a:cubicBezTo>
                      <a:pt x="56" y="49"/>
                      <a:pt x="56" y="49"/>
                      <a:pt x="56" y="49"/>
                    </a:cubicBezTo>
                    <a:cubicBezTo>
                      <a:pt x="62" y="47"/>
                      <a:pt x="62" y="47"/>
                      <a:pt x="62" y="47"/>
                    </a:cubicBezTo>
                    <a:cubicBezTo>
                      <a:pt x="65" y="46"/>
                      <a:pt x="65" y="46"/>
                      <a:pt x="65" y="46"/>
                    </a:cubicBezTo>
                    <a:cubicBezTo>
                      <a:pt x="65" y="44"/>
                      <a:pt x="65" y="44"/>
                      <a:pt x="65" y="44"/>
                    </a:cubicBezTo>
                    <a:cubicBezTo>
                      <a:pt x="63" y="42"/>
                      <a:pt x="63" y="42"/>
                      <a:pt x="63" y="42"/>
                    </a:cubicBezTo>
                    <a:cubicBezTo>
                      <a:pt x="63" y="37"/>
                      <a:pt x="63" y="37"/>
                      <a:pt x="63" y="37"/>
                    </a:cubicBezTo>
                    <a:cubicBezTo>
                      <a:pt x="60" y="33"/>
                      <a:pt x="60" y="33"/>
                      <a:pt x="60" y="33"/>
                    </a:cubicBezTo>
                    <a:cubicBezTo>
                      <a:pt x="62" y="29"/>
                      <a:pt x="62" y="29"/>
                      <a:pt x="62" y="29"/>
                    </a:cubicBezTo>
                    <a:cubicBezTo>
                      <a:pt x="62" y="26"/>
                      <a:pt x="62" y="26"/>
                      <a:pt x="62" y="26"/>
                    </a:cubicBezTo>
                    <a:cubicBezTo>
                      <a:pt x="61" y="25"/>
                      <a:pt x="61" y="25"/>
                      <a:pt x="61" y="25"/>
                    </a:cubicBezTo>
                    <a:cubicBezTo>
                      <a:pt x="55" y="27"/>
                      <a:pt x="55" y="27"/>
                      <a:pt x="55" y="27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3" y="22"/>
                      <a:pt x="53" y="22"/>
                      <a:pt x="53" y="22"/>
                    </a:cubicBezTo>
                    <a:cubicBezTo>
                      <a:pt x="53" y="22"/>
                      <a:pt x="53" y="20"/>
                      <a:pt x="52" y="18"/>
                    </a:cubicBezTo>
                    <a:cubicBezTo>
                      <a:pt x="50" y="17"/>
                      <a:pt x="48" y="17"/>
                      <a:pt x="45" y="18"/>
                    </a:cubicBezTo>
                    <a:cubicBezTo>
                      <a:pt x="43" y="19"/>
                      <a:pt x="40" y="18"/>
                      <a:pt x="40" y="18"/>
                    </a:cubicBezTo>
                    <a:cubicBezTo>
                      <a:pt x="40" y="18"/>
                      <a:pt x="38" y="19"/>
                      <a:pt x="36" y="17"/>
                    </a:cubicBezTo>
                    <a:cubicBezTo>
                      <a:pt x="35" y="15"/>
                      <a:pt x="33" y="17"/>
                      <a:pt x="31" y="17"/>
                    </a:cubicBezTo>
                    <a:cubicBezTo>
                      <a:pt x="29" y="18"/>
                      <a:pt x="28" y="15"/>
                      <a:pt x="28" y="15"/>
                    </a:cubicBezTo>
                    <a:cubicBezTo>
                      <a:pt x="22" y="15"/>
                      <a:pt x="22" y="15"/>
                      <a:pt x="22" y="15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28" y="11"/>
                      <a:pt x="28" y="11"/>
                      <a:pt x="28" y="11"/>
                    </a:cubicBezTo>
                    <a:lnTo>
                      <a:pt x="29" y="10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34" name="Freeform 208">
                <a:extLst>
                  <a:ext uri="{FF2B5EF4-FFF2-40B4-BE49-F238E27FC236}">
                    <a16:creationId xmlns:a16="http://schemas.microsoft.com/office/drawing/2014/main" id="{5900C22F-9801-9A3B-9751-8CB7C2D849A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45" y="1715"/>
                <a:ext cx="35" cy="69"/>
              </a:xfrm>
              <a:custGeom>
                <a:avLst/>
                <a:gdLst>
                  <a:gd name="T0" fmla="*/ 13 w 18"/>
                  <a:gd name="T1" fmla="*/ 0 h 35"/>
                  <a:gd name="T2" fmla="*/ 10 w 18"/>
                  <a:gd name="T3" fmla="*/ 2 h 35"/>
                  <a:gd name="T4" fmla="*/ 9 w 18"/>
                  <a:gd name="T5" fmla="*/ 7 h 35"/>
                  <a:gd name="T6" fmla="*/ 5 w 18"/>
                  <a:gd name="T7" fmla="*/ 12 h 35"/>
                  <a:gd name="T8" fmla="*/ 5 w 18"/>
                  <a:gd name="T9" fmla="*/ 16 h 35"/>
                  <a:gd name="T10" fmla="*/ 2 w 18"/>
                  <a:gd name="T11" fmla="*/ 18 h 35"/>
                  <a:gd name="T12" fmla="*/ 1 w 18"/>
                  <a:gd name="T13" fmla="*/ 28 h 35"/>
                  <a:gd name="T14" fmla="*/ 4 w 18"/>
                  <a:gd name="T15" fmla="*/ 32 h 35"/>
                  <a:gd name="T16" fmla="*/ 7 w 18"/>
                  <a:gd name="T17" fmla="*/ 35 h 35"/>
                  <a:gd name="T18" fmla="*/ 8 w 18"/>
                  <a:gd name="T19" fmla="*/ 31 h 35"/>
                  <a:gd name="T20" fmla="*/ 11 w 18"/>
                  <a:gd name="T21" fmla="*/ 29 h 35"/>
                  <a:gd name="T22" fmla="*/ 11 w 18"/>
                  <a:gd name="T23" fmla="*/ 26 h 35"/>
                  <a:gd name="T24" fmla="*/ 13 w 18"/>
                  <a:gd name="T25" fmla="*/ 24 h 35"/>
                  <a:gd name="T26" fmla="*/ 13 w 18"/>
                  <a:gd name="T27" fmla="*/ 16 h 35"/>
                  <a:gd name="T28" fmla="*/ 17 w 18"/>
                  <a:gd name="T29" fmla="*/ 3 h 35"/>
                  <a:gd name="T30" fmla="*/ 13 w 18"/>
                  <a:gd name="T31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35">
                    <a:moveTo>
                      <a:pt x="13" y="0"/>
                    </a:moveTo>
                    <a:cubicBezTo>
                      <a:pt x="12" y="1"/>
                      <a:pt x="11" y="1"/>
                      <a:pt x="10" y="2"/>
                    </a:cubicBezTo>
                    <a:cubicBezTo>
                      <a:pt x="9" y="4"/>
                      <a:pt x="10" y="5"/>
                      <a:pt x="9" y="7"/>
                    </a:cubicBezTo>
                    <a:cubicBezTo>
                      <a:pt x="8" y="9"/>
                      <a:pt x="6" y="9"/>
                      <a:pt x="5" y="12"/>
                    </a:cubicBezTo>
                    <a:cubicBezTo>
                      <a:pt x="4" y="13"/>
                      <a:pt x="5" y="15"/>
                      <a:pt x="5" y="16"/>
                    </a:cubicBezTo>
                    <a:cubicBezTo>
                      <a:pt x="4" y="17"/>
                      <a:pt x="3" y="17"/>
                      <a:pt x="2" y="18"/>
                    </a:cubicBezTo>
                    <a:cubicBezTo>
                      <a:pt x="1" y="20"/>
                      <a:pt x="0" y="25"/>
                      <a:pt x="1" y="28"/>
                    </a:cubicBezTo>
                    <a:cubicBezTo>
                      <a:pt x="1" y="29"/>
                      <a:pt x="3" y="31"/>
                      <a:pt x="4" y="32"/>
                    </a:cubicBezTo>
                    <a:cubicBezTo>
                      <a:pt x="5" y="33"/>
                      <a:pt x="6" y="34"/>
                      <a:pt x="7" y="35"/>
                    </a:cubicBezTo>
                    <a:cubicBezTo>
                      <a:pt x="7" y="34"/>
                      <a:pt x="7" y="32"/>
                      <a:pt x="8" y="31"/>
                    </a:cubicBezTo>
                    <a:cubicBezTo>
                      <a:pt x="9" y="30"/>
                      <a:pt x="11" y="30"/>
                      <a:pt x="11" y="29"/>
                    </a:cubicBezTo>
                    <a:cubicBezTo>
                      <a:pt x="12" y="28"/>
                      <a:pt x="11" y="26"/>
                      <a:pt x="11" y="26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3" y="20"/>
                      <a:pt x="13" y="19"/>
                      <a:pt x="13" y="16"/>
                    </a:cubicBezTo>
                    <a:cubicBezTo>
                      <a:pt x="14" y="14"/>
                      <a:pt x="18" y="4"/>
                      <a:pt x="17" y="3"/>
                    </a:cubicBezTo>
                    <a:cubicBezTo>
                      <a:pt x="17" y="0"/>
                      <a:pt x="14" y="1"/>
                      <a:pt x="13" y="0"/>
                    </a:cubicBez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35" name="Freeform 209">
                <a:extLst>
                  <a:ext uri="{FF2B5EF4-FFF2-40B4-BE49-F238E27FC236}">
                    <a16:creationId xmlns:a16="http://schemas.microsoft.com/office/drawing/2014/main" id="{5DB254B9-B2AB-A947-41EC-C2C64DD8354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45" y="1715"/>
                <a:ext cx="35" cy="69"/>
              </a:xfrm>
              <a:custGeom>
                <a:avLst/>
                <a:gdLst>
                  <a:gd name="T0" fmla="*/ 13 w 18"/>
                  <a:gd name="T1" fmla="*/ 0 h 35"/>
                  <a:gd name="T2" fmla="*/ 10 w 18"/>
                  <a:gd name="T3" fmla="*/ 2 h 35"/>
                  <a:gd name="T4" fmla="*/ 9 w 18"/>
                  <a:gd name="T5" fmla="*/ 7 h 35"/>
                  <a:gd name="T6" fmla="*/ 5 w 18"/>
                  <a:gd name="T7" fmla="*/ 12 h 35"/>
                  <a:gd name="T8" fmla="*/ 5 w 18"/>
                  <a:gd name="T9" fmla="*/ 16 h 35"/>
                  <a:gd name="T10" fmla="*/ 2 w 18"/>
                  <a:gd name="T11" fmla="*/ 18 h 35"/>
                  <a:gd name="T12" fmla="*/ 1 w 18"/>
                  <a:gd name="T13" fmla="*/ 28 h 35"/>
                  <a:gd name="T14" fmla="*/ 4 w 18"/>
                  <a:gd name="T15" fmla="*/ 32 h 35"/>
                  <a:gd name="T16" fmla="*/ 7 w 18"/>
                  <a:gd name="T17" fmla="*/ 35 h 35"/>
                  <a:gd name="T18" fmla="*/ 8 w 18"/>
                  <a:gd name="T19" fmla="*/ 31 h 35"/>
                  <a:gd name="T20" fmla="*/ 11 w 18"/>
                  <a:gd name="T21" fmla="*/ 29 h 35"/>
                  <a:gd name="T22" fmla="*/ 11 w 18"/>
                  <a:gd name="T23" fmla="*/ 26 h 35"/>
                  <a:gd name="T24" fmla="*/ 13 w 18"/>
                  <a:gd name="T25" fmla="*/ 24 h 35"/>
                  <a:gd name="T26" fmla="*/ 13 w 18"/>
                  <a:gd name="T27" fmla="*/ 16 h 35"/>
                  <a:gd name="T28" fmla="*/ 17 w 18"/>
                  <a:gd name="T29" fmla="*/ 3 h 35"/>
                  <a:gd name="T30" fmla="*/ 13 w 18"/>
                  <a:gd name="T31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35">
                    <a:moveTo>
                      <a:pt x="13" y="0"/>
                    </a:moveTo>
                    <a:cubicBezTo>
                      <a:pt x="12" y="1"/>
                      <a:pt x="11" y="1"/>
                      <a:pt x="10" y="2"/>
                    </a:cubicBezTo>
                    <a:cubicBezTo>
                      <a:pt x="9" y="4"/>
                      <a:pt x="10" y="5"/>
                      <a:pt x="9" y="7"/>
                    </a:cubicBezTo>
                    <a:cubicBezTo>
                      <a:pt x="8" y="9"/>
                      <a:pt x="6" y="9"/>
                      <a:pt x="5" y="12"/>
                    </a:cubicBezTo>
                    <a:cubicBezTo>
                      <a:pt x="4" y="13"/>
                      <a:pt x="5" y="15"/>
                      <a:pt x="5" y="16"/>
                    </a:cubicBezTo>
                    <a:cubicBezTo>
                      <a:pt x="4" y="17"/>
                      <a:pt x="3" y="17"/>
                      <a:pt x="2" y="18"/>
                    </a:cubicBezTo>
                    <a:cubicBezTo>
                      <a:pt x="1" y="20"/>
                      <a:pt x="0" y="25"/>
                      <a:pt x="1" y="28"/>
                    </a:cubicBezTo>
                    <a:cubicBezTo>
                      <a:pt x="1" y="29"/>
                      <a:pt x="3" y="31"/>
                      <a:pt x="4" y="32"/>
                    </a:cubicBezTo>
                    <a:cubicBezTo>
                      <a:pt x="5" y="33"/>
                      <a:pt x="6" y="34"/>
                      <a:pt x="7" y="35"/>
                    </a:cubicBezTo>
                    <a:cubicBezTo>
                      <a:pt x="7" y="34"/>
                      <a:pt x="7" y="32"/>
                      <a:pt x="8" y="31"/>
                    </a:cubicBezTo>
                    <a:cubicBezTo>
                      <a:pt x="9" y="30"/>
                      <a:pt x="11" y="30"/>
                      <a:pt x="11" y="29"/>
                    </a:cubicBezTo>
                    <a:cubicBezTo>
                      <a:pt x="12" y="28"/>
                      <a:pt x="11" y="26"/>
                      <a:pt x="11" y="26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3" y="20"/>
                      <a:pt x="13" y="19"/>
                      <a:pt x="13" y="16"/>
                    </a:cubicBezTo>
                    <a:cubicBezTo>
                      <a:pt x="14" y="14"/>
                      <a:pt x="18" y="4"/>
                      <a:pt x="17" y="3"/>
                    </a:cubicBezTo>
                    <a:cubicBezTo>
                      <a:pt x="17" y="0"/>
                      <a:pt x="14" y="1"/>
                      <a:pt x="13" y="0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36" name="Freeform 210">
                <a:extLst>
                  <a:ext uri="{FF2B5EF4-FFF2-40B4-BE49-F238E27FC236}">
                    <a16:creationId xmlns:a16="http://schemas.microsoft.com/office/drawing/2014/main" id="{A4C93B21-4191-0266-BC0D-088AE4CE1FA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723" y="1442"/>
                <a:ext cx="110" cy="118"/>
              </a:xfrm>
              <a:custGeom>
                <a:avLst/>
                <a:gdLst>
                  <a:gd name="T0" fmla="*/ 0 w 56"/>
                  <a:gd name="T1" fmla="*/ 21 h 60"/>
                  <a:gd name="T2" fmla="*/ 0 w 56"/>
                  <a:gd name="T3" fmla="*/ 23 h 60"/>
                  <a:gd name="T4" fmla="*/ 0 w 56"/>
                  <a:gd name="T5" fmla="*/ 25 h 60"/>
                  <a:gd name="T6" fmla="*/ 2 w 56"/>
                  <a:gd name="T7" fmla="*/ 26 h 60"/>
                  <a:gd name="T8" fmla="*/ 2 w 56"/>
                  <a:gd name="T9" fmla="*/ 30 h 60"/>
                  <a:gd name="T10" fmla="*/ 1 w 56"/>
                  <a:gd name="T11" fmla="*/ 31 h 60"/>
                  <a:gd name="T12" fmla="*/ 1 w 56"/>
                  <a:gd name="T13" fmla="*/ 32 h 60"/>
                  <a:gd name="T14" fmla="*/ 2 w 56"/>
                  <a:gd name="T15" fmla="*/ 33 h 60"/>
                  <a:gd name="T16" fmla="*/ 3 w 56"/>
                  <a:gd name="T17" fmla="*/ 35 h 60"/>
                  <a:gd name="T18" fmla="*/ 7 w 56"/>
                  <a:gd name="T19" fmla="*/ 33 h 60"/>
                  <a:gd name="T20" fmla="*/ 11 w 56"/>
                  <a:gd name="T21" fmla="*/ 36 h 60"/>
                  <a:gd name="T22" fmla="*/ 7 w 56"/>
                  <a:gd name="T23" fmla="*/ 45 h 60"/>
                  <a:gd name="T24" fmla="*/ 6 w 56"/>
                  <a:gd name="T25" fmla="*/ 51 h 60"/>
                  <a:gd name="T26" fmla="*/ 3 w 56"/>
                  <a:gd name="T27" fmla="*/ 53 h 60"/>
                  <a:gd name="T28" fmla="*/ 1 w 56"/>
                  <a:gd name="T29" fmla="*/ 57 h 60"/>
                  <a:gd name="T30" fmla="*/ 2 w 56"/>
                  <a:gd name="T31" fmla="*/ 60 h 60"/>
                  <a:gd name="T32" fmla="*/ 7 w 56"/>
                  <a:gd name="T33" fmla="*/ 58 h 60"/>
                  <a:gd name="T34" fmla="*/ 14 w 56"/>
                  <a:gd name="T35" fmla="*/ 60 h 60"/>
                  <a:gd name="T36" fmla="*/ 27 w 56"/>
                  <a:gd name="T37" fmla="*/ 50 h 60"/>
                  <a:gd name="T38" fmla="*/ 45 w 56"/>
                  <a:gd name="T39" fmla="*/ 36 h 60"/>
                  <a:gd name="T40" fmla="*/ 47 w 56"/>
                  <a:gd name="T41" fmla="*/ 33 h 60"/>
                  <a:gd name="T42" fmla="*/ 49 w 56"/>
                  <a:gd name="T43" fmla="*/ 28 h 60"/>
                  <a:gd name="T44" fmla="*/ 49 w 56"/>
                  <a:gd name="T45" fmla="*/ 24 h 60"/>
                  <a:gd name="T46" fmla="*/ 51 w 56"/>
                  <a:gd name="T47" fmla="*/ 18 h 60"/>
                  <a:gd name="T48" fmla="*/ 50 w 56"/>
                  <a:gd name="T49" fmla="*/ 14 h 60"/>
                  <a:gd name="T50" fmla="*/ 54 w 56"/>
                  <a:gd name="T51" fmla="*/ 9 h 60"/>
                  <a:gd name="T52" fmla="*/ 56 w 56"/>
                  <a:gd name="T53" fmla="*/ 3 h 60"/>
                  <a:gd name="T54" fmla="*/ 54 w 56"/>
                  <a:gd name="T55" fmla="*/ 3 h 60"/>
                  <a:gd name="T56" fmla="*/ 54 w 56"/>
                  <a:gd name="T57" fmla="*/ 2 h 60"/>
                  <a:gd name="T58" fmla="*/ 53 w 56"/>
                  <a:gd name="T59" fmla="*/ 0 h 60"/>
                  <a:gd name="T60" fmla="*/ 46 w 56"/>
                  <a:gd name="T61" fmla="*/ 3 h 60"/>
                  <a:gd name="T62" fmla="*/ 34 w 56"/>
                  <a:gd name="T63" fmla="*/ 5 h 60"/>
                  <a:gd name="T64" fmla="*/ 23 w 56"/>
                  <a:gd name="T65" fmla="*/ 9 h 60"/>
                  <a:gd name="T66" fmla="*/ 17 w 56"/>
                  <a:gd name="T67" fmla="*/ 8 h 60"/>
                  <a:gd name="T68" fmla="*/ 13 w 56"/>
                  <a:gd name="T69" fmla="*/ 11 h 60"/>
                  <a:gd name="T70" fmla="*/ 9 w 56"/>
                  <a:gd name="T71" fmla="*/ 10 h 60"/>
                  <a:gd name="T72" fmla="*/ 9 w 56"/>
                  <a:gd name="T73" fmla="*/ 14 h 60"/>
                  <a:gd name="T74" fmla="*/ 7 w 56"/>
                  <a:gd name="T75" fmla="*/ 17 h 60"/>
                  <a:gd name="T76" fmla="*/ 3 w 56"/>
                  <a:gd name="T77" fmla="*/ 21 h 60"/>
                  <a:gd name="T78" fmla="*/ 0 w 56"/>
                  <a:gd name="T79" fmla="*/ 21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56" h="60">
                    <a:moveTo>
                      <a:pt x="0" y="21"/>
                    </a:moveTo>
                    <a:cubicBezTo>
                      <a:pt x="0" y="22"/>
                      <a:pt x="0" y="23"/>
                      <a:pt x="0" y="23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6"/>
                      <a:pt x="1" y="25"/>
                      <a:pt x="2" y="26"/>
                    </a:cubicBezTo>
                    <a:cubicBezTo>
                      <a:pt x="2" y="27"/>
                      <a:pt x="2" y="29"/>
                      <a:pt x="2" y="30"/>
                    </a:cubicBezTo>
                    <a:cubicBezTo>
                      <a:pt x="1" y="29"/>
                      <a:pt x="2" y="31"/>
                      <a:pt x="1" y="31"/>
                    </a:cubicBezTo>
                    <a:cubicBezTo>
                      <a:pt x="0" y="30"/>
                      <a:pt x="1" y="32"/>
                      <a:pt x="1" y="32"/>
                    </a:cubicBezTo>
                    <a:cubicBezTo>
                      <a:pt x="1" y="32"/>
                      <a:pt x="2" y="33"/>
                      <a:pt x="2" y="33"/>
                    </a:cubicBezTo>
                    <a:cubicBezTo>
                      <a:pt x="2" y="33"/>
                      <a:pt x="3" y="34"/>
                      <a:pt x="3" y="35"/>
                    </a:cubicBezTo>
                    <a:cubicBezTo>
                      <a:pt x="3" y="35"/>
                      <a:pt x="6" y="32"/>
                      <a:pt x="7" y="33"/>
                    </a:cubicBezTo>
                    <a:cubicBezTo>
                      <a:pt x="9" y="34"/>
                      <a:pt x="11" y="34"/>
                      <a:pt x="11" y="36"/>
                    </a:cubicBezTo>
                    <a:cubicBezTo>
                      <a:pt x="11" y="39"/>
                      <a:pt x="9" y="42"/>
                      <a:pt x="7" y="45"/>
                    </a:cubicBezTo>
                    <a:cubicBezTo>
                      <a:pt x="6" y="45"/>
                      <a:pt x="7" y="49"/>
                      <a:pt x="6" y="51"/>
                    </a:cubicBezTo>
                    <a:cubicBezTo>
                      <a:pt x="5" y="52"/>
                      <a:pt x="4" y="51"/>
                      <a:pt x="3" y="53"/>
                    </a:cubicBezTo>
                    <a:cubicBezTo>
                      <a:pt x="2" y="54"/>
                      <a:pt x="1" y="57"/>
                      <a:pt x="1" y="57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6" y="57"/>
                      <a:pt x="7" y="58"/>
                    </a:cubicBezTo>
                    <a:cubicBezTo>
                      <a:pt x="8" y="60"/>
                      <a:pt x="14" y="60"/>
                      <a:pt x="14" y="60"/>
                    </a:cubicBezTo>
                    <a:cubicBezTo>
                      <a:pt x="27" y="50"/>
                      <a:pt x="27" y="50"/>
                      <a:pt x="27" y="50"/>
                    </a:cubicBezTo>
                    <a:cubicBezTo>
                      <a:pt x="45" y="36"/>
                      <a:pt x="45" y="36"/>
                      <a:pt x="45" y="36"/>
                    </a:cubicBezTo>
                    <a:cubicBezTo>
                      <a:pt x="45" y="36"/>
                      <a:pt x="46" y="35"/>
                      <a:pt x="47" y="33"/>
                    </a:cubicBezTo>
                    <a:cubicBezTo>
                      <a:pt x="48" y="31"/>
                      <a:pt x="48" y="31"/>
                      <a:pt x="49" y="28"/>
                    </a:cubicBezTo>
                    <a:cubicBezTo>
                      <a:pt x="50" y="26"/>
                      <a:pt x="50" y="27"/>
                      <a:pt x="49" y="24"/>
                    </a:cubicBezTo>
                    <a:cubicBezTo>
                      <a:pt x="48" y="21"/>
                      <a:pt x="50" y="21"/>
                      <a:pt x="51" y="18"/>
                    </a:cubicBezTo>
                    <a:cubicBezTo>
                      <a:pt x="51" y="16"/>
                      <a:pt x="50" y="17"/>
                      <a:pt x="50" y="14"/>
                    </a:cubicBezTo>
                    <a:cubicBezTo>
                      <a:pt x="50" y="11"/>
                      <a:pt x="52" y="10"/>
                      <a:pt x="54" y="9"/>
                    </a:cubicBezTo>
                    <a:cubicBezTo>
                      <a:pt x="56" y="7"/>
                      <a:pt x="56" y="3"/>
                      <a:pt x="56" y="3"/>
                    </a:cubicBezTo>
                    <a:cubicBezTo>
                      <a:pt x="55" y="3"/>
                      <a:pt x="54" y="3"/>
                      <a:pt x="54" y="3"/>
                    </a:cubicBezTo>
                    <a:cubicBezTo>
                      <a:pt x="54" y="2"/>
                      <a:pt x="54" y="2"/>
                      <a:pt x="54" y="2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52" y="0"/>
                      <a:pt x="48" y="2"/>
                      <a:pt x="46" y="3"/>
                    </a:cubicBezTo>
                    <a:cubicBezTo>
                      <a:pt x="44" y="5"/>
                      <a:pt x="36" y="4"/>
                      <a:pt x="34" y="5"/>
                    </a:cubicBezTo>
                    <a:cubicBezTo>
                      <a:pt x="30" y="9"/>
                      <a:pt x="25" y="7"/>
                      <a:pt x="23" y="9"/>
                    </a:cubicBezTo>
                    <a:cubicBezTo>
                      <a:pt x="21" y="10"/>
                      <a:pt x="19" y="8"/>
                      <a:pt x="17" y="8"/>
                    </a:cubicBezTo>
                    <a:cubicBezTo>
                      <a:pt x="15" y="8"/>
                      <a:pt x="15" y="10"/>
                      <a:pt x="13" y="11"/>
                    </a:cubicBezTo>
                    <a:cubicBezTo>
                      <a:pt x="12" y="12"/>
                      <a:pt x="11" y="9"/>
                      <a:pt x="9" y="10"/>
                    </a:cubicBezTo>
                    <a:cubicBezTo>
                      <a:pt x="7" y="12"/>
                      <a:pt x="9" y="13"/>
                      <a:pt x="9" y="14"/>
                    </a:cubicBezTo>
                    <a:cubicBezTo>
                      <a:pt x="9" y="16"/>
                      <a:pt x="9" y="17"/>
                      <a:pt x="7" y="17"/>
                    </a:cubicBezTo>
                    <a:cubicBezTo>
                      <a:pt x="4" y="17"/>
                      <a:pt x="6" y="20"/>
                      <a:pt x="3" y="21"/>
                    </a:cubicBezTo>
                    <a:cubicBezTo>
                      <a:pt x="2" y="21"/>
                      <a:pt x="1" y="21"/>
                      <a:pt x="0" y="21"/>
                    </a:cubicBez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37" name="Freeform 211">
                <a:extLst>
                  <a:ext uri="{FF2B5EF4-FFF2-40B4-BE49-F238E27FC236}">
                    <a16:creationId xmlns:a16="http://schemas.microsoft.com/office/drawing/2014/main" id="{5E985025-EC23-2273-6A69-F3D514EFFC4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723" y="1442"/>
                <a:ext cx="110" cy="118"/>
              </a:xfrm>
              <a:custGeom>
                <a:avLst/>
                <a:gdLst>
                  <a:gd name="T0" fmla="*/ 0 w 56"/>
                  <a:gd name="T1" fmla="*/ 21 h 60"/>
                  <a:gd name="T2" fmla="*/ 0 w 56"/>
                  <a:gd name="T3" fmla="*/ 23 h 60"/>
                  <a:gd name="T4" fmla="*/ 0 w 56"/>
                  <a:gd name="T5" fmla="*/ 25 h 60"/>
                  <a:gd name="T6" fmla="*/ 2 w 56"/>
                  <a:gd name="T7" fmla="*/ 26 h 60"/>
                  <a:gd name="T8" fmla="*/ 2 w 56"/>
                  <a:gd name="T9" fmla="*/ 30 h 60"/>
                  <a:gd name="T10" fmla="*/ 1 w 56"/>
                  <a:gd name="T11" fmla="*/ 31 h 60"/>
                  <a:gd name="T12" fmla="*/ 1 w 56"/>
                  <a:gd name="T13" fmla="*/ 32 h 60"/>
                  <a:gd name="T14" fmla="*/ 2 w 56"/>
                  <a:gd name="T15" fmla="*/ 33 h 60"/>
                  <a:gd name="T16" fmla="*/ 3 w 56"/>
                  <a:gd name="T17" fmla="*/ 35 h 60"/>
                  <a:gd name="T18" fmla="*/ 7 w 56"/>
                  <a:gd name="T19" fmla="*/ 33 h 60"/>
                  <a:gd name="T20" fmla="*/ 11 w 56"/>
                  <a:gd name="T21" fmla="*/ 36 h 60"/>
                  <a:gd name="T22" fmla="*/ 7 w 56"/>
                  <a:gd name="T23" fmla="*/ 45 h 60"/>
                  <a:gd name="T24" fmla="*/ 6 w 56"/>
                  <a:gd name="T25" fmla="*/ 51 h 60"/>
                  <a:gd name="T26" fmla="*/ 3 w 56"/>
                  <a:gd name="T27" fmla="*/ 53 h 60"/>
                  <a:gd name="T28" fmla="*/ 1 w 56"/>
                  <a:gd name="T29" fmla="*/ 57 h 60"/>
                  <a:gd name="T30" fmla="*/ 2 w 56"/>
                  <a:gd name="T31" fmla="*/ 60 h 60"/>
                  <a:gd name="T32" fmla="*/ 7 w 56"/>
                  <a:gd name="T33" fmla="*/ 58 h 60"/>
                  <a:gd name="T34" fmla="*/ 14 w 56"/>
                  <a:gd name="T35" fmla="*/ 60 h 60"/>
                  <a:gd name="T36" fmla="*/ 27 w 56"/>
                  <a:gd name="T37" fmla="*/ 50 h 60"/>
                  <a:gd name="T38" fmla="*/ 45 w 56"/>
                  <a:gd name="T39" fmla="*/ 36 h 60"/>
                  <a:gd name="T40" fmla="*/ 47 w 56"/>
                  <a:gd name="T41" fmla="*/ 33 h 60"/>
                  <a:gd name="T42" fmla="*/ 49 w 56"/>
                  <a:gd name="T43" fmla="*/ 28 h 60"/>
                  <a:gd name="T44" fmla="*/ 49 w 56"/>
                  <a:gd name="T45" fmla="*/ 24 h 60"/>
                  <a:gd name="T46" fmla="*/ 51 w 56"/>
                  <a:gd name="T47" fmla="*/ 18 h 60"/>
                  <a:gd name="T48" fmla="*/ 50 w 56"/>
                  <a:gd name="T49" fmla="*/ 14 h 60"/>
                  <a:gd name="T50" fmla="*/ 54 w 56"/>
                  <a:gd name="T51" fmla="*/ 9 h 60"/>
                  <a:gd name="T52" fmla="*/ 56 w 56"/>
                  <a:gd name="T53" fmla="*/ 3 h 60"/>
                  <a:gd name="T54" fmla="*/ 54 w 56"/>
                  <a:gd name="T55" fmla="*/ 3 h 60"/>
                  <a:gd name="T56" fmla="*/ 54 w 56"/>
                  <a:gd name="T57" fmla="*/ 2 h 60"/>
                  <a:gd name="T58" fmla="*/ 53 w 56"/>
                  <a:gd name="T59" fmla="*/ 0 h 60"/>
                  <a:gd name="T60" fmla="*/ 46 w 56"/>
                  <a:gd name="T61" fmla="*/ 3 h 60"/>
                  <a:gd name="T62" fmla="*/ 34 w 56"/>
                  <a:gd name="T63" fmla="*/ 5 h 60"/>
                  <a:gd name="T64" fmla="*/ 23 w 56"/>
                  <a:gd name="T65" fmla="*/ 9 h 60"/>
                  <a:gd name="T66" fmla="*/ 17 w 56"/>
                  <a:gd name="T67" fmla="*/ 8 h 60"/>
                  <a:gd name="T68" fmla="*/ 13 w 56"/>
                  <a:gd name="T69" fmla="*/ 11 h 60"/>
                  <a:gd name="T70" fmla="*/ 9 w 56"/>
                  <a:gd name="T71" fmla="*/ 10 h 60"/>
                  <a:gd name="T72" fmla="*/ 9 w 56"/>
                  <a:gd name="T73" fmla="*/ 14 h 60"/>
                  <a:gd name="T74" fmla="*/ 7 w 56"/>
                  <a:gd name="T75" fmla="*/ 17 h 60"/>
                  <a:gd name="T76" fmla="*/ 3 w 56"/>
                  <a:gd name="T77" fmla="*/ 21 h 60"/>
                  <a:gd name="T78" fmla="*/ 0 w 56"/>
                  <a:gd name="T79" fmla="*/ 21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56" h="60">
                    <a:moveTo>
                      <a:pt x="0" y="21"/>
                    </a:moveTo>
                    <a:cubicBezTo>
                      <a:pt x="0" y="22"/>
                      <a:pt x="0" y="23"/>
                      <a:pt x="0" y="23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6"/>
                      <a:pt x="1" y="25"/>
                      <a:pt x="2" y="26"/>
                    </a:cubicBezTo>
                    <a:cubicBezTo>
                      <a:pt x="2" y="27"/>
                      <a:pt x="2" y="29"/>
                      <a:pt x="2" y="30"/>
                    </a:cubicBezTo>
                    <a:cubicBezTo>
                      <a:pt x="1" y="29"/>
                      <a:pt x="2" y="31"/>
                      <a:pt x="1" y="31"/>
                    </a:cubicBezTo>
                    <a:cubicBezTo>
                      <a:pt x="0" y="30"/>
                      <a:pt x="1" y="32"/>
                      <a:pt x="1" y="32"/>
                    </a:cubicBezTo>
                    <a:cubicBezTo>
                      <a:pt x="1" y="32"/>
                      <a:pt x="2" y="33"/>
                      <a:pt x="2" y="33"/>
                    </a:cubicBezTo>
                    <a:cubicBezTo>
                      <a:pt x="2" y="33"/>
                      <a:pt x="3" y="34"/>
                      <a:pt x="3" y="35"/>
                    </a:cubicBezTo>
                    <a:cubicBezTo>
                      <a:pt x="3" y="35"/>
                      <a:pt x="6" y="32"/>
                      <a:pt x="7" y="33"/>
                    </a:cubicBezTo>
                    <a:cubicBezTo>
                      <a:pt x="9" y="34"/>
                      <a:pt x="11" y="34"/>
                      <a:pt x="11" y="36"/>
                    </a:cubicBezTo>
                    <a:cubicBezTo>
                      <a:pt x="11" y="39"/>
                      <a:pt x="9" y="42"/>
                      <a:pt x="7" y="45"/>
                    </a:cubicBezTo>
                    <a:cubicBezTo>
                      <a:pt x="6" y="45"/>
                      <a:pt x="7" y="49"/>
                      <a:pt x="6" y="51"/>
                    </a:cubicBezTo>
                    <a:cubicBezTo>
                      <a:pt x="5" y="52"/>
                      <a:pt x="4" y="51"/>
                      <a:pt x="3" y="53"/>
                    </a:cubicBezTo>
                    <a:cubicBezTo>
                      <a:pt x="2" y="54"/>
                      <a:pt x="1" y="57"/>
                      <a:pt x="1" y="57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6" y="57"/>
                      <a:pt x="7" y="58"/>
                    </a:cubicBezTo>
                    <a:cubicBezTo>
                      <a:pt x="8" y="60"/>
                      <a:pt x="14" y="60"/>
                      <a:pt x="14" y="60"/>
                    </a:cubicBezTo>
                    <a:cubicBezTo>
                      <a:pt x="27" y="50"/>
                      <a:pt x="27" y="50"/>
                      <a:pt x="27" y="50"/>
                    </a:cubicBezTo>
                    <a:cubicBezTo>
                      <a:pt x="45" y="36"/>
                      <a:pt x="45" y="36"/>
                      <a:pt x="45" y="36"/>
                    </a:cubicBezTo>
                    <a:cubicBezTo>
                      <a:pt x="45" y="36"/>
                      <a:pt x="46" y="35"/>
                      <a:pt x="47" y="33"/>
                    </a:cubicBezTo>
                    <a:cubicBezTo>
                      <a:pt x="48" y="31"/>
                      <a:pt x="48" y="31"/>
                      <a:pt x="49" y="28"/>
                    </a:cubicBezTo>
                    <a:cubicBezTo>
                      <a:pt x="50" y="26"/>
                      <a:pt x="50" y="27"/>
                      <a:pt x="49" y="24"/>
                    </a:cubicBezTo>
                    <a:cubicBezTo>
                      <a:pt x="48" y="21"/>
                      <a:pt x="50" y="21"/>
                      <a:pt x="51" y="18"/>
                    </a:cubicBezTo>
                    <a:cubicBezTo>
                      <a:pt x="51" y="16"/>
                      <a:pt x="50" y="17"/>
                      <a:pt x="50" y="14"/>
                    </a:cubicBezTo>
                    <a:cubicBezTo>
                      <a:pt x="50" y="11"/>
                      <a:pt x="52" y="10"/>
                      <a:pt x="54" y="9"/>
                    </a:cubicBezTo>
                    <a:cubicBezTo>
                      <a:pt x="56" y="7"/>
                      <a:pt x="56" y="3"/>
                      <a:pt x="56" y="3"/>
                    </a:cubicBezTo>
                    <a:cubicBezTo>
                      <a:pt x="55" y="3"/>
                      <a:pt x="54" y="3"/>
                      <a:pt x="54" y="3"/>
                    </a:cubicBezTo>
                    <a:cubicBezTo>
                      <a:pt x="54" y="2"/>
                      <a:pt x="54" y="2"/>
                      <a:pt x="54" y="2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52" y="0"/>
                      <a:pt x="48" y="2"/>
                      <a:pt x="46" y="3"/>
                    </a:cubicBezTo>
                    <a:cubicBezTo>
                      <a:pt x="44" y="5"/>
                      <a:pt x="36" y="4"/>
                      <a:pt x="34" y="5"/>
                    </a:cubicBezTo>
                    <a:cubicBezTo>
                      <a:pt x="30" y="9"/>
                      <a:pt x="25" y="7"/>
                      <a:pt x="23" y="9"/>
                    </a:cubicBezTo>
                    <a:cubicBezTo>
                      <a:pt x="21" y="10"/>
                      <a:pt x="19" y="8"/>
                      <a:pt x="17" y="8"/>
                    </a:cubicBezTo>
                    <a:cubicBezTo>
                      <a:pt x="15" y="8"/>
                      <a:pt x="15" y="10"/>
                      <a:pt x="13" y="11"/>
                    </a:cubicBezTo>
                    <a:cubicBezTo>
                      <a:pt x="12" y="12"/>
                      <a:pt x="11" y="9"/>
                      <a:pt x="9" y="10"/>
                    </a:cubicBezTo>
                    <a:cubicBezTo>
                      <a:pt x="7" y="12"/>
                      <a:pt x="9" y="13"/>
                      <a:pt x="9" y="14"/>
                    </a:cubicBezTo>
                    <a:cubicBezTo>
                      <a:pt x="9" y="16"/>
                      <a:pt x="9" y="17"/>
                      <a:pt x="7" y="17"/>
                    </a:cubicBezTo>
                    <a:cubicBezTo>
                      <a:pt x="4" y="17"/>
                      <a:pt x="6" y="20"/>
                      <a:pt x="3" y="21"/>
                    </a:cubicBezTo>
                    <a:cubicBezTo>
                      <a:pt x="2" y="21"/>
                      <a:pt x="1" y="21"/>
                      <a:pt x="0" y="21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38" name="Freeform 212">
                <a:extLst>
                  <a:ext uri="{FF2B5EF4-FFF2-40B4-BE49-F238E27FC236}">
                    <a16:creationId xmlns:a16="http://schemas.microsoft.com/office/drawing/2014/main" id="{F81FB8E4-0C2D-3384-B20A-110811D9B54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213" y="1187"/>
                <a:ext cx="83" cy="61"/>
              </a:xfrm>
              <a:custGeom>
                <a:avLst/>
                <a:gdLst>
                  <a:gd name="T0" fmla="*/ 41 w 42"/>
                  <a:gd name="T1" fmla="*/ 15 h 31"/>
                  <a:gd name="T2" fmla="*/ 41 w 42"/>
                  <a:gd name="T3" fmla="*/ 13 h 31"/>
                  <a:gd name="T4" fmla="*/ 40 w 42"/>
                  <a:gd name="T5" fmla="*/ 13 h 31"/>
                  <a:gd name="T6" fmla="*/ 40 w 42"/>
                  <a:gd name="T7" fmla="*/ 13 h 31"/>
                  <a:gd name="T8" fmla="*/ 38 w 42"/>
                  <a:gd name="T9" fmla="*/ 8 h 31"/>
                  <a:gd name="T10" fmla="*/ 32 w 42"/>
                  <a:gd name="T11" fmla="*/ 4 h 31"/>
                  <a:gd name="T12" fmla="*/ 28 w 42"/>
                  <a:gd name="T13" fmla="*/ 2 h 31"/>
                  <a:gd name="T14" fmla="*/ 24 w 42"/>
                  <a:gd name="T15" fmla="*/ 3 h 31"/>
                  <a:gd name="T16" fmla="*/ 20 w 42"/>
                  <a:gd name="T17" fmla="*/ 5 h 31"/>
                  <a:gd name="T18" fmla="*/ 18 w 42"/>
                  <a:gd name="T19" fmla="*/ 6 h 31"/>
                  <a:gd name="T20" fmla="*/ 16 w 42"/>
                  <a:gd name="T21" fmla="*/ 8 h 31"/>
                  <a:gd name="T22" fmla="*/ 14 w 42"/>
                  <a:gd name="T23" fmla="*/ 9 h 31"/>
                  <a:gd name="T24" fmla="*/ 7 w 42"/>
                  <a:gd name="T25" fmla="*/ 16 h 31"/>
                  <a:gd name="T26" fmla="*/ 3 w 42"/>
                  <a:gd name="T27" fmla="*/ 22 h 31"/>
                  <a:gd name="T28" fmla="*/ 4 w 42"/>
                  <a:gd name="T29" fmla="*/ 26 h 31"/>
                  <a:gd name="T30" fmla="*/ 7 w 42"/>
                  <a:gd name="T31" fmla="*/ 26 h 31"/>
                  <a:gd name="T32" fmla="*/ 12 w 42"/>
                  <a:gd name="T33" fmla="*/ 29 h 31"/>
                  <a:gd name="T34" fmla="*/ 15 w 42"/>
                  <a:gd name="T35" fmla="*/ 30 h 31"/>
                  <a:gd name="T36" fmla="*/ 21 w 42"/>
                  <a:gd name="T37" fmla="*/ 26 h 31"/>
                  <a:gd name="T38" fmla="*/ 22 w 42"/>
                  <a:gd name="T39" fmla="*/ 24 h 31"/>
                  <a:gd name="T40" fmla="*/ 26 w 42"/>
                  <a:gd name="T41" fmla="*/ 27 h 31"/>
                  <a:gd name="T42" fmla="*/ 30 w 42"/>
                  <a:gd name="T43" fmla="*/ 28 h 31"/>
                  <a:gd name="T44" fmla="*/ 30 w 42"/>
                  <a:gd name="T45" fmla="*/ 25 h 31"/>
                  <a:gd name="T46" fmla="*/ 34 w 42"/>
                  <a:gd name="T47" fmla="*/ 22 h 31"/>
                  <a:gd name="T48" fmla="*/ 38 w 42"/>
                  <a:gd name="T49" fmla="*/ 20 h 31"/>
                  <a:gd name="T50" fmla="*/ 41 w 42"/>
                  <a:gd name="T51" fmla="*/ 19 h 31"/>
                  <a:gd name="T52" fmla="*/ 40 w 42"/>
                  <a:gd name="T53" fmla="*/ 16 h 31"/>
                  <a:gd name="T54" fmla="*/ 41 w 42"/>
                  <a:gd name="T55" fmla="*/ 1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2" h="31">
                    <a:moveTo>
                      <a:pt x="41" y="15"/>
                    </a:moveTo>
                    <a:cubicBezTo>
                      <a:pt x="41" y="15"/>
                      <a:pt x="41" y="14"/>
                      <a:pt x="41" y="13"/>
                    </a:cubicBezTo>
                    <a:cubicBezTo>
                      <a:pt x="41" y="13"/>
                      <a:pt x="40" y="13"/>
                      <a:pt x="40" y="13"/>
                    </a:cubicBezTo>
                    <a:cubicBezTo>
                      <a:pt x="40" y="13"/>
                      <a:pt x="40" y="13"/>
                      <a:pt x="40" y="13"/>
                    </a:cubicBezTo>
                    <a:cubicBezTo>
                      <a:pt x="37" y="11"/>
                      <a:pt x="38" y="8"/>
                      <a:pt x="38" y="8"/>
                    </a:cubicBezTo>
                    <a:cubicBezTo>
                      <a:pt x="32" y="4"/>
                      <a:pt x="32" y="4"/>
                      <a:pt x="32" y="4"/>
                    </a:cubicBezTo>
                    <a:cubicBezTo>
                      <a:pt x="32" y="4"/>
                      <a:pt x="31" y="3"/>
                      <a:pt x="28" y="2"/>
                    </a:cubicBezTo>
                    <a:cubicBezTo>
                      <a:pt x="25" y="0"/>
                      <a:pt x="25" y="3"/>
                      <a:pt x="24" y="3"/>
                    </a:cubicBezTo>
                    <a:cubicBezTo>
                      <a:pt x="23" y="4"/>
                      <a:pt x="20" y="5"/>
                      <a:pt x="20" y="5"/>
                    </a:cubicBezTo>
                    <a:cubicBezTo>
                      <a:pt x="20" y="5"/>
                      <a:pt x="19" y="7"/>
                      <a:pt x="18" y="6"/>
                    </a:cubicBezTo>
                    <a:cubicBezTo>
                      <a:pt x="16" y="4"/>
                      <a:pt x="16" y="8"/>
                      <a:pt x="16" y="8"/>
                    </a:cubicBezTo>
                    <a:cubicBezTo>
                      <a:pt x="16" y="8"/>
                      <a:pt x="17" y="9"/>
                      <a:pt x="14" y="9"/>
                    </a:cubicBezTo>
                    <a:cubicBezTo>
                      <a:pt x="11" y="10"/>
                      <a:pt x="9" y="14"/>
                      <a:pt x="7" y="16"/>
                    </a:cubicBezTo>
                    <a:cubicBezTo>
                      <a:pt x="6" y="18"/>
                      <a:pt x="4" y="20"/>
                      <a:pt x="3" y="22"/>
                    </a:cubicBezTo>
                    <a:cubicBezTo>
                      <a:pt x="2" y="24"/>
                      <a:pt x="0" y="29"/>
                      <a:pt x="4" y="26"/>
                    </a:cubicBezTo>
                    <a:cubicBezTo>
                      <a:pt x="7" y="23"/>
                      <a:pt x="7" y="26"/>
                      <a:pt x="7" y="26"/>
                    </a:cubicBezTo>
                    <a:cubicBezTo>
                      <a:pt x="7" y="28"/>
                      <a:pt x="12" y="27"/>
                      <a:pt x="12" y="29"/>
                    </a:cubicBezTo>
                    <a:cubicBezTo>
                      <a:pt x="13" y="31"/>
                      <a:pt x="15" y="30"/>
                      <a:pt x="15" y="30"/>
                    </a:cubicBezTo>
                    <a:cubicBezTo>
                      <a:pt x="16" y="28"/>
                      <a:pt x="21" y="29"/>
                      <a:pt x="21" y="26"/>
                    </a:cubicBezTo>
                    <a:cubicBezTo>
                      <a:pt x="21" y="24"/>
                      <a:pt x="21" y="22"/>
                      <a:pt x="22" y="24"/>
                    </a:cubicBezTo>
                    <a:cubicBezTo>
                      <a:pt x="24" y="26"/>
                      <a:pt x="23" y="26"/>
                      <a:pt x="26" y="27"/>
                    </a:cubicBezTo>
                    <a:cubicBezTo>
                      <a:pt x="29" y="27"/>
                      <a:pt x="29" y="29"/>
                      <a:pt x="30" y="28"/>
                    </a:cubicBezTo>
                    <a:cubicBezTo>
                      <a:pt x="31" y="27"/>
                      <a:pt x="30" y="28"/>
                      <a:pt x="30" y="25"/>
                    </a:cubicBezTo>
                    <a:cubicBezTo>
                      <a:pt x="30" y="22"/>
                      <a:pt x="33" y="24"/>
                      <a:pt x="34" y="22"/>
                    </a:cubicBezTo>
                    <a:cubicBezTo>
                      <a:pt x="34" y="20"/>
                      <a:pt x="36" y="18"/>
                      <a:pt x="38" y="20"/>
                    </a:cubicBezTo>
                    <a:cubicBezTo>
                      <a:pt x="40" y="21"/>
                      <a:pt x="39" y="21"/>
                      <a:pt x="41" y="19"/>
                    </a:cubicBezTo>
                    <a:cubicBezTo>
                      <a:pt x="42" y="17"/>
                      <a:pt x="38" y="18"/>
                      <a:pt x="40" y="16"/>
                    </a:cubicBezTo>
                    <a:lnTo>
                      <a:pt x="41" y="15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39" name="Freeform 213">
                <a:extLst>
                  <a:ext uri="{FF2B5EF4-FFF2-40B4-BE49-F238E27FC236}">
                    <a16:creationId xmlns:a16="http://schemas.microsoft.com/office/drawing/2014/main" id="{F2AB514A-13F4-1E21-C60E-D59EED7058B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213" y="1187"/>
                <a:ext cx="83" cy="61"/>
              </a:xfrm>
              <a:custGeom>
                <a:avLst/>
                <a:gdLst>
                  <a:gd name="T0" fmla="*/ 41 w 42"/>
                  <a:gd name="T1" fmla="*/ 15 h 31"/>
                  <a:gd name="T2" fmla="*/ 41 w 42"/>
                  <a:gd name="T3" fmla="*/ 13 h 31"/>
                  <a:gd name="T4" fmla="*/ 40 w 42"/>
                  <a:gd name="T5" fmla="*/ 13 h 31"/>
                  <a:gd name="T6" fmla="*/ 40 w 42"/>
                  <a:gd name="T7" fmla="*/ 13 h 31"/>
                  <a:gd name="T8" fmla="*/ 38 w 42"/>
                  <a:gd name="T9" fmla="*/ 8 h 31"/>
                  <a:gd name="T10" fmla="*/ 32 w 42"/>
                  <a:gd name="T11" fmla="*/ 4 h 31"/>
                  <a:gd name="T12" fmla="*/ 28 w 42"/>
                  <a:gd name="T13" fmla="*/ 2 h 31"/>
                  <a:gd name="T14" fmla="*/ 24 w 42"/>
                  <a:gd name="T15" fmla="*/ 3 h 31"/>
                  <a:gd name="T16" fmla="*/ 20 w 42"/>
                  <a:gd name="T17" fmla="*/ 5 h 31"/>
                  <a:gd name="T18" fmla="*/ 18 w 42"/>
                  <a:gd name="T19" fmla="*/ 6 h 31"/>
                  <a:gd name="T20" fmla="*/ 16 w 42"/>
                  <a:gd name="T21" fmla="*/ 8 h 31"/>
                  <a:gd name="T22" fmla="*/ 14 w 42"/>
                  <a:gd name="T23" fmla="*/ 9 h 31"/>
                  <a:gd name="T24" fmla="*/ 7 w 42"/>
                  <a:gd name="T25" fmla="*/ 16 h 31"/>
                  <a:gd name="T26" fmla="*/ 3 w 42"/>
                  <a:gd name="T27" fmla="*/ 22 h 31"/>
                  <a:gd name="T28" fmla="*/ 4 w 42"/>
                  <a:gd name="T29" fmla="*/ 26 h 31"/>
                  <a:gd name="T30" fmla="*/ 7 w 42"/>
                  <a:gd name="T31" fmla="*/ 26 h 31"/>
                  <a:gd name="T32" fmla="*/ 12 w 42"/>
                  <a:gd name="T33" fmla="*/ 29 h 31"/>
                  <a:gd name="T34" fmla="*/ 15 w 42"/>
                  <a:gd name="T35" fmla="*/ 30 h 31"/>
                  <a:gd name="T36" fmla="*/ 21 w 42"/>
                  <a:gd name="T37" fmla="*/ 26 h 31"/>
                  <a:gd name="T38" fmla="*/ 22 w 42"/>
                  <a:gd name="T39" fmla="*/ 24 h 31"/>
                  <a:gd name="T40" fmla="*/ 26 w 42"/>
                  <a:gd name="T41" fmla="*/ 27 h 31"/>
                  <a:gd name="T42" fmla="*/ 30 w 42"/>
                  <a:gd name="T43" fmla="*/ 28 h 31"/>
                  <a:gd name="T44" fmla="*/ 30 w 42"/>
                  <a:gd name="T45" fmla="*/ 25 h 31"/>
                  <a:gd name="T46" fmla="*/ 34 w 42"/>
                  <a:gd name="T47" fmla="*/ 22 h 31"/>
                  <a:gd name="T48" fmla="*/ 38 w 42"/>
                  <a:gd name="T49" fmla="*/ 20 h 31"/>
                  <a:gd name="T50" fmla="*/ 41 w 42"/>
                  <a:gd name="T51" fmla="*/ 19 h 31"/>
                  <a:gd name="T52" fmla="*/ 40 w 42"/>
                  <a:gd name="T53" fmla="*/ 16 h 31"/>
                  <a:gd name="T54" fmla="*/ 41 w 42"/>
                  <a:gd name="T55" fmla="*/ 1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2" h="31">
                    <a:moveTo>
                      <a:pt x="41" y="15"/>
                    </a:moveTo>
                    <a:cubicBezTo>
                      <a:pt x="41" y="15"/>
                      <a:pt x="41" y="14"/>
                      <a:pt x="41" y="13"/>
                    </a:cubicBezTo>
                    <a:cubicBezTo>
                      <a:pt x="41" y="13"/>
                      <a:pt x="40" y="13"/>
                      <a:pt x="40" y="13"/>
                    </a:cubicBezTo>
                    <a:cubicBezTo>
                      <a:pt x="40" y="13"/>
                      <a:pt x="40" y="13"/>
                      <a:pt x="40" y="13"/>
                    </a:cubicBezTo>
                    <a:cubicBezTo>
                      <a:pt x="37" y="11"/>
                      <a:pt x="38" y="8"/>
                      <a:pt x="38" y="8"/>
                    </a:cubicBezTo>
                    <a:cubicBezTo>
                      <a:pt x="32" y="4"/>
                      <a:pt x="32" y="4"/>
                      <a:pt x="32" y="4"/>
                    </a:cubicBezTo>
                    <a:cubicBezTo>
                      <a:pt x="32" y="4"/>
                      <a:pt x="31" y="3"/>
                      <a:pt x="28" y="2"/>
                    </a:cubicBezTo>
                    <a:cubicBezTo>
                      <a:pt x="25" y="0"/>
                      <a:pt x="25" y="3"/>
                      <a:pt x="24" y="3"/>
                    </a:cubicBezTo>
                    <a:cubicBezTo>
                      <a:pt x="23" y="4"/>
                      <a:pt x="20" y="5"/>
                      <a:pt x="20" y="5"/>
                    </a:cubicBezTo>
                    <a:cubicBezTo>
                      <a:pt x="20" y="5"/>
                      <a:pt x="19" y="7"/>
                      <a:pt x="18" y="6"/>
                    </a:cubicBezTo>
                    <a:cubicBezTo>
                      <a:pt x="16" y="4"/>
                      <a:pt x="16" y="8"/>
                      <a:pt x="16" y="8"/>
                    </a:cubicBezTo>
                    <a:cubicBezTo>
                      <a:pt x="16" y="8"/>
                      <a:pt x="17" y="9"/>
                      <a:pt x="14" y="9"/>
                    </a:cubicBezTo>
                    <a:cubicBezTo>
                      <a:pt x="11" y="10"/>
                      <a:pt x="9" y="14"/>
                      <a:pt x="7" y="16"/>
                    </a:cubicBezTo>
                    <a:cubicBezTo>
                      <a:pt x="6" y="18"/>
                      <a:pt x="4" y="20"/>
                      <a:pt x="3" y="22"/>
                    </a:cubicBezTo>
                    <a:cubicBezTo>
                      <a:pt x="2" y="24"/>
                      <a:pt x="0" y="29"/>
                      <a:pt x="4" y="26"/>
                    </a:cubicBezTo>
                    <a:cubicBezTo>
                      <a:pt x="7" y="23"/>
                      <a:pt x="7" y="26"/>
                      <a:pt x="7" y="26"/>
                    </a:cubicBezTo>
                    <a:cubicBezTo>
                      <a:pt x="7" y="28"/>
                      <a:pt x="12" y="27"/>
                      <a:pt x="12" y="29"/>
                    </a:cubicBezTo>
                    <a:cubicBezTo>
                      <a:pt x="13" y="31"/>
                      <a:pt x="15" y="30"/>
                      <a:pt x="15" y="30"/>
                    </a:cubicBezTo>
                    <a:cubicBezTo>
                      <a:pt x="16" y="28"/>
                      <a:pt x="21" y="29"/>
                      <a:pt x="21" y="26"/>
                    </a:cubicBezTo>
                    <a:cubicBezTo>
                      <a:pt x="21" y="24"/>
                      <a:pt x="21" y="22"/>
                      <a:pt x="22" y="24"/>
                    </a:cubicBezTo>
                    <a:cubicBezTo>
                      <a:pt x="24" y="26"/>
                      <a:pt x="23" y="26"/>
                      <a:pt x="26" y="27"/>
                    </a:cubicBezTo>
                    <a:cubicBezTo>
                      <a:pt x="29" y="27"/>
                      <a:pt x="29" y="29"/>
                      <a:pt x="30" y="28"/>
                    </a:cubicBezTo>
                    <a:cubicBezTo>
                      <a:pt x="31" y="27"/>
                      <a:pt x="30" y="28"/>
                      <a:pt x="30" y="25"/>
                    </a:cubicBezTo>
                    <a:cubicBezTo>
                      <a:pt x="30" y="22"/>
                      <a:pt x="33" y="24"/>
                      <a:pt x="34" y="22"/>
                    </a:cubicBezTo>
                    <a:cubicBezTo>
                      <a:pt x="34" y="20"/>
                      <a:pt x="36" y="18"/>
                      <a:pt x="38" y="20"/>
                    </a:cubicBezTo>
                    <a:cubicBezTo>
                      <a:pt x="40" y="21"/>
                      <a:pt x="39" y="21"/>
                      <a:pt x="41" y="19"/>
                    </a:cubicBezTo>
                    <a:cubicBezTo>
                      <a:pt x="42" y="17"/>
                      <a:pt x="38" y="18"/>
                      <a:pt x="40" y="16"/>
                    </a:cubicBezTo>
                    <a:lnTo>
                      <a:pt x="41" y="15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40" name="Freeform 214">
                <a:extLst>
                  <a:ext uri="{FF2B5EF4-FFF2-40B4-BE49-F238E27FC236}">
                    <a16:creationId xmlns:a16="http://schemas.microsoft.com/office/drawing/2014/main" id="{5A7356C0-81C8-03AC-6548-C6B194571656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3310" y="590"/>
                <a:ext cx="221" cy="420"/>
              </a:xfrm>
              <a:custGeom>
                <a:avLst/>
                <a:gdLst>
                  <a:gd name="T0" fmla="*/ 110 w 113"/>
                  <a:gd name="T1" fmla="*/ 45 h 214"/>
                  <a:gd name="T2" fmla="*/ 110 w 113"/>
                  <a:gd name="T3" fmla="*/ 26 h 214"/>
                  <a:gd name="T4" fmla="*/ 103 w 113"/>
                  <a:gd name="T5" fmla="*/ 15 h 214"/>
                  <a:gd name="T6" fmla="*/ 83 w 113"/>
                  <a:gd name="T7" fmla="*/ 3 h 214"/>
                  <a:gd name="T8" fmla="*/ 79 w 113"/>
                  <a:gd name="T9" fmla="*/ 8 h 214"/>
                  <a:gd name="T10" fmla="*/ 69 w 113"/>
                  <a:gd name="T11" fmla="*/ 16 h 214"/>
                  <a:gd name="T12" fmla="*/ 59 w 113"/>
                  <a:gd name="T13" fmla="*/ 18 h 214"/>
                  <a:gd name="T14" fmla="*/ 51 w 113"/>
                  <a:gd name="T15" fmla="*/ 33 h 214"/>
                  <a:gd name="T16" fmla="*/ 41 w 113"/>
                  <a:gd name="T17" fmla="*/ 45 h 214"/>
                  <a:gd name="T18" fmla="*/ 32 w 113"/>
                  <a:gd name="T19" fmla="*/ 69 h 214"/>
                  <a:gd name="T20" fmla="*/ 16 w 113"/>
                  <a:gd name="T21" fmla="*/ 76 h 214"/>
                  <a:gd name="T22" fmla="*/ 8 w 113"/>
                  <a:gd name="T23" fmla="*/ 96 h 214"/>
                  <a:gd name="T24" fmla="*/ 8 w 113"/>
                  <a:gd name="T25" fmla="*/ 115 h 214"/>
                  <a:gd name="T26" fmla="*/ 7 w 113"/>
                  <a:gd name="T27" fmla="*/ 126 h 214"/>
                  <a:gd name="T28" fmla="*/ 6 w 113"/>
                  <a:gd name="T29" fmla="*/ 141 h 214"/>
                  <a:gd name="T30" fmla="*/ 5 w 113"/>
                  <a:gd name="T31" fmla="*/ 153 h 214"/>
                  <a:gd name="T32" fmla="*/ 0 w 113"/>
                  <a:gd name="T33" fmla="*/ 162 h 214"/>
                  <a:gd name="T34" fmla="*/ 6 w 113"/>
                  <a:gd name="T35" fmla="*/ 167 h 214"/>
                  <a:gd name="T36" fmla="*/ 5 w 113"/>
                  <a:gd name="T37" fmla="*/ 176 h 214"/>
                  <a:gd name="T38" fmla="*/ 13 w 113"/>
                  <a:gd name="T39" fmla="*/ 184 h 214"/>
                  <a:gd name="T40" fmla="*/ 16 w 113"/>
                  <a:gd name="T41" fmla="*/ 190 h 214"/>
                  <a:gd name="T42" fmla="*/ 12 w 113"/>
                  <a:gd name="T43" fmla="*/ 194 h 214"/>
                  <a:gd name="T44" fmla="*/ 26 w 113"/>
                  <a:gd name="T45" fmla="*/ 203 h 214"/>
                  <a:gd name="T46" fmla="*/ 30 w 113"/>
                  <a:gd name="T47" fmla="*/ 193 h 214"/>
                  <a:gd name="T48" fmla="*/ 43 w 113"/>
                  <a:gd name="T49" fmla="*/ 192 h 214"/>
                  <a:gd name="T50" fmla="*/ 47 w 113"/>
                  <a:gd name="T51" fmla="*/ 184 h 214"/>
                  <a:gd name="T52" fmla="*/ 45 w 113"/>
                  <a:gd name="T53" fmla="*/ 179 h 214"/>
                  <a:gd name="T54" fmla="*/ 48 w 113"/>
                  <a:gd name="T55" fmla="*/ 172 h 214"/>
                  <a:gd name="T56" fmla="*/ 45 w 113"/>
                  <a:gd name="T57" fmla="*/ 158 h 214"/>
                  <a:gd name="T58" fmla="*/ 58 w 113"/>
                  <a:gd name="T59" fmla="*/ 158 h 214"/>
                  <a:gd name="T60" fmla="*/ 64 w 113"/>
                  <a:gd name="T61" fmla="*/ 152 h 214"/>
                  <a:gd name="T62" fmla="*/ 62 w 113"/>
                  <a:gd name="T63" fmla="*/ 149 h 214"/>
                  <a:gd name="T64" fmla="*/ 65 w 113"/>
                  <a:gd name="T65" fmla="*/ 138 h 214"/>
                  <a:gd name="T66" fmla="*/ 57 w 113"/>
                  <a:gd name="T67" fmla="*/ 133 h 214"/>
                  <a:gd name="T68" fmla="*/ 52 w 113"/>
                  <a:gd name="T69" fmla="*/ 118 h 214"/>
                  <a:gd name="T70" fmla="*/ 55 w 113"/>
                  <a:gd name="T71" fmla="*/ 103 h 214"/>
                  <a:gd name="T72" fmla="*/ 56 w 113"/>
                  <a:gd name="T73" fmla="*/ 101 h 214"/>
                  <a:gd name="T74" fmla="*/ 61 w 113"/>
                  <a:gd name="T75" fmla="*/ 96 h 214"/>
                  <a:gd name="T76" fmla="*/ 65 w 113"/>
                  <a:gd name="T77" fmla="*/ 92 h 214"/>
                  <a:gd name="T78" fmla="*/ 69 w 113"/>
                  <a:gd name="T79" fmla="*/ 87 h 214"/>
                  <a:gd name="T80" fmla="*/ 84 w 113"/>
                  <a:gd name="T81" fmla="*/ 77 h 214"/>
                  <a:gd name="T82" fmla="*/ 86 w 113"/>
                  <a:gd name="T83" fmla="*/ 72 h 214"/>
                  <a:gd name="T84" fmla="*/ 89 w 113"/>
                  <a:gd name="T85" fmla="*/ 61 h 214"/>
                  <a:gd name="T86" fmla="*/ 89 w 113"/>
                  <a:gd name="T87" fmla="*/ 56 h 214"/>
                  <a:gd name="T88" fmla="*/ 98 w 113"/>
                  <a:gd name="T89" fmla="*/ 50 h 214"/>
                  <a:gd name="T90" fmla="*/ 103 w 113"/>
                  <a:gd name="T91" fmla="*/ 49 h 214"/>
                  <a:gd name="T92" fmla="*/ 30 w 113"/>
                  <a:gd name="T93" fmla="*/ 210 h 214"/>
                  <a:gd name="T94" fmla="*/ 67 w 113"/>
                  <a:gd name="T95" fmla="*/ 174 h 214"/>
                  <a:gd name="T96" fmla="*/ 66 w 113"/>
                  <a:gd name="T97" fmla="*/ 182 h 214"/>
                  <a:gd name="T98" fmla="*/ 67 w 113"/>
                  <a:gd name="T99" fmla="*/ 171 h 214"/>
                  <a:gd name="T100" fmla="*/ 30 w 113"/>
                  <a:gd name="T101" fmla="*/ 161 h 214"/>
                  <a:gd name="T102" fmla="*/ 31 w 113"/>
                  <a:gd name="T103" fmla="*/ 156 h 214"/>
                  <a:gd name="T104" fmla="*/ 20 w 113"/>
                  <a:gd name="T105" fmla="*/ 148 h 214"/>
                  <a:gd name="T106" fmla="*/ 19 w 113"/>
                  <a:gd name="T107" fmla="*/ 160 h 214"/>
                  <a:gd name="T108" fmla="*/ 11 w 113"/>
                  <a:gd name="T109" fmla="*/ 161 h 214"/>
                  <a:gd name="T110" fmla="*/ 18 w 113"/>
                  <a:gd name="T111" fmla="*/ 153 h 214"/>
                  <a:gd name="T112" fmla="*/ 53 w 113"/>
                  <a:gd name="T113" fmla="*/ 145 h 214"/>
                  <a:gd name="T114" fmla="*/ 59 w 113"/>
                  <a:gd name="T115" fmla="*/ 149 h 214"/>
                  <a:gd name="T116" fmla="*/ 53 w 113"/>
                  <a:gd name="T117" fmla="*/ 145 h 214"/>
                  <a:gd name="T118" fmla="*/ 49 w 113"/>
                  <a:gd name="T119" fmla="*/ 145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13" h="214">
                    <a:moveTo>
                      <a:pt x="108" y="50"/>
                    </a:moveTo>
                    <a:cubicBezTo>
                      <a:pt x="113" y="50"/>
                      <a:pt x="113" y="50"/>
                      <a:pt x="113" y="50"/>
                    </a:cubicBezTo>
                    <a:cubicBezTo>
                      <a:pt x="113" y="50"/>
                      <a:pt x="110" y="46"/>
                      <a:pt x="110" y="45"/>
                    </a:cubicBezTo>
                    <a:cubicBezTo>
                      <a:pt x="110" y="43"/>
                      <a:pt x="111" y="44"/>
                      <a:pt x="111" y="41"/>
                    </a:cubicBezTo>
                    <a:cubicBezTo>
                      <a:pt x="111" y="38"/>
                      <a:pt x="108" y="35"/>
                      <a:pt x="108" y="33"/>
                    </a:cubicBezTo>
                    <a:cubicBezTo>
                      <a:pt x="109" y="31"/>
                      <a:pt x="111" y="29"/>
                      <a:pt x="110" y="26"/>
                    </a:cubicBezTo>
                    <a:cubicBezTo>
                      <a:pt x="110" y="25"/>
                      <a:pt x="108" y="27"/>
                      <a:pt x="107" y="26"/>
                    </a:cubicBezTo>
                    <a:cubicBezTo>
                      <a:pt x="106" y="24"/>
                      <a:pt x="109" y="19"/>
                      <a:pt x="108" y="18"/>
                    </a:cubicBezTo>
                    <a:cubicBezTo>
                      <a:pt x="106" y="17"/>
                      <a:pt x="104" y="17"/>
                      <a:pt x="103" y="15"/>
                    </a:cubicBezTo>
                    <a:cubicBezTo>
                      <a:pt x="102" y="13"/>
                      <a:pt x="99" y="12"/>
                      <a:pt x="97" y="12"/>
                    </a:cubicBezTo>
                    <a:cubicBezTo>
                      <a:pt x="94" y="12"/>
                      <a:pt x="90" y="9"/>
                      <a:pt x="89" y="7"/>
                    </a:cubicBezTo>
                    <a:cubicBezTo>
                      <a:pt x="88" y="6"/>
                      <a:pt x="84" y="4"/>
                      <a:pt x="83" y="3"/>
                    </a:cubicBezTo>
                    <a:cubicBezTo>
                      <a:pt x="81" y="2"/>
                      <a:pt x="80" y="0"/>
                      <a:pt x="80" y="0"/>
                    </a:cubicBezTo>
                    <a:cubicBezTo>
                      <a:pt x="77" y="5"/>
                      <a:pt x="77" y="5"/>
                      <a:pt x="77" y="5"/>
                    </a:cubicBezTo>
                    <a:cubicBezTo>
                      <a:pt x="79" y="8"/>
                      <a:pt x="79" y="8"/>
                      <a:pt x="79" y="8"/>
                    </a:cubicBezTo>
                    <a:cubicBezTo>
                      <a:pt x="78" y="13"/>
                      <a:pt x="78" y="13"/>
                      <a:pt x="78" y="13"/>
                    </a:cubicBezTo>
                    <a:cubicBezTo>
                      <a:pt x="78" y="13"/>
                      <a:pt x="76" y="18"/>
                      <a:pt x="75" y="17"/>
                    </a:cubicBezTo>
                    <a:cubicBezTo>
                      <a:pt x="73" y="17"/>
                      <a:pt x="69" y="15"/>
                      <a:pt x="69" y="16"/>
                    </a:cubicBezTo>
                    <a:cubicBezTo>
                      <a:pt x="68" y="17"/>
                      <a:pt x="65" y="16"/>
                      <a:pt x="66" y="18"/>
                    </a:cubicBezTo>
                    <a:cubicBezTo>
                      <a:pt x="67" y="20"/>
                      <a:pt x="64" y="22"/>
                      <a:pt x="66" y="23"/>
                    </a:cubicBezTo>
                    <a:cubicBezTo>
                      <a:pt x="68" y="26"/>
                      <a:pt x="59" y="18"/>
                      <a:pt x="59" y="18"/>
                    </a:cubicBezTo>
                    <a:cubicBezTo>
                      <a:pt x="59" y="18"/>
                      <a:pt x="57" y="20"/>
                      <a:pt x="56" y="22"/>
                    </a:cubicBezTo>
                    <a:cubicBezTo>
                      <a:pt x="55" y="24"/>
                      <a:pt x="54" y="26"/>
                      <a:pt x="54" y="29"/>
                    </a:cubicBezTo>
                    <a:cubicBezTo>
                      <a:pt x="54" y="31"/>
                      <a:pt x="53" y="31"/>
                      <a:pt x="51" y="33"/>
                    </a:cubicBezTo>
                    <a:cubicBezTo>
                      <a:pt x="50" y="34"/>
                      <a:pt x="47" y="35"/>
                      <a:pt x="47" y="37"/>
                    </a:cubicBezTo>
                    <a:cubicBezTo>
                      <a:pt x="47" y="39"/>
                      <a:pt x="46" y="39"/>
                      <a:pt x="44" y="39"/>
                    </a:cubicBezTo>
                    <a:cubicBezTo>
                      <a:pt x="42" y="39"/>
                      <a:pt x="41" y="43"/>
                      <a:pt x="41" y="45"/>
                    </a:cubicBezTo>
                    <a:cubicBezTo>
                      <a:pt x="41" y="47"/>
                      <a:pt x="39" y="55"/>
                      <a:pt x="37" y="56"/>
                    </a:cubicBezTo>
                    <a:cubicBezTo>
                      <a:pt x="35" y="58"/>
                      <a:pt x="31" y="59"/>
                      <a:pt x="31" y="60"/>
                    </a:cubicBezTo>
                    <a:cubicBezTo>
                      <a:pt x="31" y="62"/>
                      <a:pt x="33" y="66"/>
                      <a:pt x="32" y="69"/>
                    </a:cubicBezTo>
                    <a:cubicBezTo>
                      <a:pt x="31" y="72"/>
                      <a:pt x="31" y="76"/>
                      <a:pt x="29" y="75"/>
                    </a:cubicBezTo>
                    <a:cubicBezTo>
                      <a:pt x="27" y="74"/>
                      <a:pt x="25" y="69"/>
                      <a:pt x="23" y="70"/>
                    </a:cubicBezTo>
                    <a:cubicBezTo>
                      <a:pt x="21" y="71"/>
                      <a:pt x="16" y="74"/>
                      <a:pt x="16" y="76"/>
                    </a:cubicBezTo>
                    <a:cubicBezTo>
                      <a:pt x="16" y="78"/>
                      <a:pt x="12" y="81"/>
                      <a:pt x="12" y="84"/>
                    </a:cubicBezTo>
                    <a:cubicBezTo>
                      <a:pt x="12" y="86"/>
                      <a:pt x="6" y="88"/>
                      <a:pt x="7" y="90"/>
                    </a:cubicBezTo>
                    <a:cubicBezTo>
                      <a:pt x="8" y="92"/>
                      <a:pt x="9" y="94"/>
                      <a:pt x="8" y="96"/>
                    </a:cubicBezTo>
                    <a:cubicBezTo>
                      <a:pt x="8" y="97"/>
                      <a:pt x="8" y="101"/>
                      <a:pt x="8" y="103"/>
                    </a:cubicBezTo>
                    <a:cubicBezTo>
                      <a:pt x="8" y="105"/>
                      <a:pt x="9" y="108"/>
                      <a:pt x="8" y="111"/>
                    </a:cubicBezTo>
                    <a:cubicBezTo>
                      <a:pt x="6" y="113"/>
                      <a:pt x="7" y="115"/>
                      <a:pt x="8" y="115"/>
                    </a:cubicBezTo>
                    <a:cubicBezTo>
                      <a:pt x="9" y="115"/>
                      <a:pt x="10" y="116"/>
                      <a:pt x="10" y="120"/>
                    </a:cubicBezTo>
                    <a:cubicBezTo>
                      <a:pt x="10" y="123"/>
                      <a:pt x="11" y="124"/>
                      <a:pt x="9" y="125"/>
                    </a:cubicBezTo>
                    <a:cubicBezTo>
                      <a:pt x="7" y="127"/>
                      <a:pt x="7" y="126"/>
                      <a:pt x="7" y="126"/>
                    </a:cubicBezTo>
                    <a:cubicBezTo>
                      <a:pt x="7" y="126"/>
                      <a:pt x="6" y="130"/>
                      <a:pt x="6" y="132"/>
                    </a:cubicBezTo>
                    <a:cubicBezTo>
                      <a:pt x="6" y="134"/>
                      <a:pt x="4" y="135"/>
                      <a:pt x="6" y="137"/>
                    </a:cubicBezTo>
                    <a:cubicBezTo>
                      <a:pt x="8" y="139"/>
                      <a:pt x="8" y="140"/>
                      <a:pt x="6" y="141"/>
                    </a:cubicBezTo>
                    <a:cubicBezTo>
                      <a:pt x="4" y="142"/>
                      <a:pt x="6" y="144"/>
                      <a:pt x="4" y="145"/>
                    </a:cubicBezTo>
                    <a:cubicBezTo>
                      <a:pt x="1" y="146"/>
                      <a:pt x="3" y="145"/>
                      <a:pt x="3" y="148"/>
                    </a:cubicBezTo>
                    <a:cubicBezTo>
                      <a:pt x="3" y="150"/>
                      <a:pt x="5" y="151"/>
                      <a:pt x="5" y="153"/>
                    </a:cubicBezTo>
                    <a:cubicBezTo>
                      <a:pt x="5" y="155"/>
                      <a:pt x="5" y="159"/>
                      <a:pt x="3" y="158"/>
                    </a:cubicBezTo>
                    <a:cubicBezTo>
                      <a:pt x="1" y="157"/>
                      <a:pt x="1" y="158"/>
                      <a:pt x="1" y="158"/>
                    </a:cubicBezTo>
                    <a:cubicBezTo>
                      <a:pt x="1" y="159"/>
                      <a:pt x="0" y="160"/>
                      <a:pt x="0" y="162"/>
                    </a:cubicBezTo>
                    <a:cubicBezTo>
                      <a:pt x="1" y="163"/>
                      <a:pt x="2" y="163"/>
                      <a:pt x="3" y="163"/>
                    </a:cubicBezTo>
                    <a:cubicBezTo>
                      <a:pt x="3" y="163"/>
                      <a:pt x="5" y="167"/>
                      <a:pt x="5" y="167"/>
                    </a:cubicBezTo>
                    <a:cubicBezTo>
                      <a:pt x="6" y="167"/>
                      <a:pt x="6" y="167"/>
                      <a:pt x="6" y="167"/>
                    </a:cubicBezTo>
                    <a:cubicBezTo>
                      <a:pt x="6" y="168"/>
                      <a:pt x="3" y="171"/>
                      <a:pt x="3" y="172"/>
                    </a:cubicBezTo>
                    <a:cubicBezTo>
                      <a:pt x="3" y="173"/>
                      <a:pt x="5" y="173"/>
                      <a:pt x="5" y="174"/>
                    </a:cubicBezTo>
                    <a:cubicBezTo>
                      <a:pt x="5" y="175"/>
                      <a:pt x="5" y="176"/>
                      <a:pt x="5" y="176"/>
                    </a:cubicBezTo>
                    <a:cubicBezTo>
                      <a:pt x="5" y="176"/>
                      <a:pt x="7" y="176"/>
                      <a:pt x="8" y="176"/>
                    </a:cubicBezTo>
                    <a:cubicBezTo>
                      <a:pt x="8" y="178"/>
                      <a:pt x="8" y="179"/>
                      <a:pt x="8" y="180"/>
                    </a:cubicBezTo>
                    <a:cubicBezTo>
                      <a:pt x="9" y="181"/>
                      <a:pt x="12" y="183"/>
                      <a:pt x="13" y="184"/>
                    </a:cubicBezTo>
                    <a:cubicBezTo>
                      <a:pt x="13" y="185"/>
                      <a:pt x="13" y="187"/>
                      <a:pt x="14" y="187"/>
                    </a:cubicBezTo>
                    <a:cubicBezTo>
                      <a:pt x="14" y="188"/>
                      <a:pt x="16" y="187"/>
                      <a:pt x="16" y="188"/>
                    </a:cubicBezTo>
                    <a:cubicBezTo>
                      <a:pt x="16" y="190"/>
                      <a:pt x="16" y="190"/>
                      <a:pt x="16" y="190"/>
                    </a:cubicBezTo>
                    <a:cubicBezTo>
                      <a:pt x="15" y="190"/>
                      <a:pt x="14" y="190"/>
                      <a:pt x="14" y="190"/>
                    </a:cubicBezTo>
                    <a:cubicBezTo>
                      <a:pt x="13" y="191"/>
                      <a:pt x="14" y="192"/>
                      <a:pt x="14" y="193"/>
                    </a:cubicBezTo>
                    <a:cubicBezTo>
                      <a:pt x="14" y="193"/>
                      <a:pt x="12" y="194"/>
                      <a:pt x="12" y="194"/>
                    </a:cubicBezTo>
                    <a:cubicBezTo>
                      <a:pt x="12" y="196"/>
                      <a:pt x="13" y="199"/>
                      <a:pt x="13" y="199"/>
                    </a:cubicBezTo>
                    <a:cubicBezTo>
                      <a:pt x="13" y="202"/>
                      <a:pt x="13" y="205"/>
                      <a:pt x="16" y="206"/>
                    </a:cubicBezTo>
                    <a:cubicBezTo>
                      <a:pt x="19" y="206"/>
                      <a:pt x="24" y="204"/>
                      <a:pt x="26" y="203"/>
                    </a:cubicBezTo>
                    <a:cubicBezTo>
                      <a:pt x="26" y="199"/>
                      <a:pt x="26" y="199"/>
                      <a:pt x="27" y="196"/>
                    </a:cubicBezTo>
                    <a:cubicBezTo>
                      <a:pt x="27" y="196"/>
                      <a:pt x="29" y="196"/>
                      <a:pt x="30" y="196"/>
                    </a:cubicBezTo>
                    <a:cubicBezTo>
                      <a:pt x="30" y="196"/>
                      <a:pt x="29" y="193"/>
                      <a:pt x="30" y="193"/>
                    </a:cubicBezTo>
                    <a:cubicBezTo>
                      <a:pt x="32" y="192"/>
                      <a:pt x="37" y="193"/>
                      <a:pt x="41" y="193"/>
                    </a:cubicBezTo>
                    <a:cubicBezTo>
                      <a:pt x="42" y="193"/>
                      <a:pt x="43" y="190"/>
                      <a:pt x="43" y="190"/>
                    </a:cubicBezTo>
                    <a:cubicBezTo>
                      <a:pt x="43" y="190"/>
                      <a:pt x="44" y="191"/>
                      <a:pt x="43" y="192"/>
                    </a:cubicBezTo>
                    <a:cubicBezTo>
                      <a:pt x="44" y="192"/>
                      <a:pt x="45" y="192"/>
                      <a:pt x="45" y="192"/>
                    </a:cubicBezTo>
                    <a:cubicBezTo>
                      <a:pt x="46" y="190"/>
                      <a:pt x="47" y="188"/>
                      <a:pt x="48" y="185"/>
                    </a:cubicBezTo>
                    <a:cubicBezTo>
                      <a:pt x="48" y="185"/>
                      <a:pt x="49" y="184"/>
                      <a:pt x="47" y="184"/>
                    </a:cubicBezTo>
                    <a:cubicBezTo>
                      <a:pt x="46" y="185"/>
                      <a:pt x="46" y="188"/>
                      <a:pt x="45" y="188"/>
                    </a:cubicBezTo>
                    <a:cubicBezTo>
                      <a:pt x="44" y="189"/>
                      <a:pt x="44" y="187"/>
                      <a:pt x="44" y="186"/>
                    </a:cubicBezTo>
                    <a:cubicBezTo>
                      <a:pt x="44" y="185"/>
                      <a:pt x="45" y="181"/>
                      <a:pt x="45" y="179"/>
                    </a:cubicBezTo>
                    <a:cubicBezTo>
                      <a:pt x="46" y="179"/>
                      <a:pt x="47" y="177"/>
                      <a:pt x="47" y="176"/>
                    </a:cubicBezTo>
                    <a:cubicBezTo>
                      <a:pt x="48" y="174"/>
                      <a:pt x="46" y="175"/>
                      <a:pt x="47" y="173"/>
                    </a:cubicBezTo>
                    <a:cubicBezTo>
                      <a:pt x="48" y="172"/>
                      <a:pt x="48" y="172"/>
                      <a:pt x="48" y="172"/>
                    </a:cubicBezTo>
                    <a:cubicBezTo>
                      <a:pt x="50" y="169"/>
                      <a:pt x="48" y="164"/>
                      <a:pt x="47" y="162"/>
                    </a:cubicBezTo>
                    <a:cubicBezTo>
                      <a:pt x="48" y="162"/>
                      <a:pt x="50" y="161"/>
                      <a:pt x="50" y="160"/>
                    </a:cubicBezTo>
                    <a:cubicBezTo>
                      <a:pt x="49" y="160"/>
                      <a:pt x="46" y="158"/>
                      <a:pt x="45" y="158"/>
                    </a:cubicBezTo>
                    <a:cubicBezTo>
                      <a:pt x="50" y="158"/>
                      <a:pt x="52" y="157"/>
                      <a:pt x="57" y="156"/>
                    </a:cubicBezTo>
                    <a:cubicBezTo>
                      <a:pt x="57" y="158"/>
                      <a:pt x="57" y="158"/>
                      <a:pt x="57" y="158"/>
                    </a:cubicBezTo>
                    <a:cubicBezTo>
                      <a:pt x="58" y="158"/>
                      <a:pt x="58" y="158"/>
                      <a:pt x="58" y="158"/>
                    </a:cubicBezTo>
                    <a:cubicBezTo>
                      <a:pt x="59" y="158"/>
                      <a:pt x="59" y="156"/>
                      <a:pt x="59" y="155"/>
                    </a:cubicBezTo>
                    <a:cubicBezTo>
                      <a:pt x="61" y="154"/>
                      <a:pt x="62" y="155"/>
                      <a:pt x="63" y="154"/>
                    </a:cubicBezTo>
                    <a:cubicBezTo>
                      <a:pt x="64" y="154"/>
                      <a:pt x="63" y="153"/>
                      <a:pt x="64" y="152"/>
                    </a:cubicBezTo>
                    <a:cubicBezTo>
                      <a:pt x="65" y="151"/>
                      <a:pt x="65" y="152"/>
                      <a:pt x="67" y="151"/>
                    </a:cubicBezTo>
                    <a:cubicBezTo>
                      <a:pt x="66" y="149"/>
                      <a:pt x="66" y="149"/>
                      <a:pt x="66" y="149"/>
                    </a:cubicBezTo>
                    <a:cubicBezTo>
                      <a:pt x="64" y="149"/>
                      <a:pt x="63" y="149"/>
                      <a:pt x="62" y="149"/>
                    </a:cubicBezTo>
                    <a:cubicBezTo>
                      <a:pt x="64" y="148"/>
                      <a:pt x="66" y="147"/>
                      <a:pt x="68" y="146"/>
                    </a:cubicBezTo>
                    <a:cubicBezTo>
                      <a:pt x="68" y="144"/>
                      <a:pt x="69" y="141"/>
                      <a:pt x="67" y="139"/>
                    </a:cubicBezTo>
                    <a:cubicBezTo>
                      <a:pt x="67" y="138"/>
                      <a:pt x="66" y="139"/>
                      <a:pt x="65" y="138"/>
                    </a:cubicBezTo>
                    <a:cubicBezTo>
                      <a:pt x="63" y="137"/>
                      <a:pt x="64" y="135"/>
                      <a:pt x="64" y="135"/>
                    </a:cubicBezTo>
                    <a:cubicBezTo>
                      <a:pt x="61" y="134"/>
                      <a:pt x="61" y="134"/>
                      <a:pt x="59" y="131"/>
                    </a:cubicBezTo>
                    <a:cubicBezTo>
                      <a:pt x="59" y="131"/>
                      <a:pt x="58" y="132"/>
                      <a:pt x="57" y="133"/>
                    </a:cubicBezTo>
                    <a:cubicBezTo>
                      <a:pt x="56" y="133"/>
                      <a:pt x="56" y="132"/>
                      <a:pt x="54" y="132"/>
                    </a:cubicBezTo>
                    <a:cubicBezTo>
                      <a:pt x="54" y="131"/>
                      <a:pt x="54" y="130"/>
                      <a:pt x="53" y="130"/>
                    </a:cubicBezTo>
                    <a:cubicBezTo>
                      <a:pt x="54" y="125"/>
                      <a:pt x="52" y="122"/>
                      <a:pt x="52" y="118"/>
                    </a:cubicBezTo>
                    <a:cubicBezTo>
                      <a:pt x="52" y="118"/>
                      <a:pt x="52" y="115"/>
                      <a:pt x="52" y="115"/>
                    </a:cubicBezTo>
                    <a:cubicBezTo>
                      <a:pt x="53" y="115"/>
                      <a:pt x="54" y="115"/>
                      <a:pt x="54" y="115"/>
                    </a:cubicBezTo>
                    <a:cubicBezTo>
                      <a:pt x="51" y="112"/>
                      <a:pt x="56" y="107"/>
                      <a:pt x="55" y="103"/>
                    </a:cubicBezTo>
                    <a:cubicBezTo>
                      <a:pt x="55" y="103"/>
                      <a:pt x="54" y="103"/>
                      <a:pt x="53" y="103"/>
                    </a:cubicBezTo>
                    <a:cubicBezTo>
                      <a:pt x="53" y="102"/>
                      <a:pt x="54" y="101"/>
                      <a:pt x="53" y="101"/>
                    </a:cubicBezTo>
                    <a:cubicBezTo>
                      <a:pt x="54" y="100"/>
                      <a:pt x="55" y="102"/>
                      <a:pt x="56" y="101"/>
                    </a:cubicBezTo>
                    <a:cubicBezTo>
                      <a:pt x="56" y="101"/>
                      <a:pt x="57" y="100"/>
                      <a:pt x="57" y="100"/>
                    </a:cubicBezTo>
                    <a:cubicBezTo>
                      <a:pt x="58" y="99"/>
                      <a:pt x="59" y="100"/>
                      <a:pt x="59" y="99"/>
                    </a:cubicBezTo>
                    <a:cubicBezTo>
                      <a:pt x="60" y="99"/>
                      <a:pt x="60" y="97"/>
                      <a:pt x="61" y="96"/>
                    </a:cubicBezTo>
                    <a:cubicBezTo>
                      <a:pt x="59" y="96"/>
                      <a:pt x="59" y="96"/>
                      <a:pt x="59" y="96"/>
                    </a:cubicBezTo>
                    <a:cubicBezTo>
                      <a:pt x="59" y="95"/>
                      <a:pt x="59" y="95"/>
                      <a:pt x="59" y="95"/>
                    </a:cubicBezTo>
                    <a:cubicBezTo>
                      <a:pt x="62" y="94"/>
                      <a:pt x="64" y="94"/>
                      <a:pt x="65" y="92"/>
                    </a:cubicBezTo>
                    <a:cubicBezTo>
                      <a:pt x="66" y="91"/>
                      <a:pt x="64" y="91"/>
                      <a:pt x="64" y="91"/>
                    </a:cubicBezTo>
                    <a:cubicBezTo>
                      <a:pt x="67" y="87"/>
                      <a:pt x="67" y="87"/>
                      <a:pt x="67" y="87"/>
                    </a:cubicBezTo>
                    <a:cubicBezTo>
                      <a:pt x="68" y="86"/>
                      <a:pt x="69" y="87"/>
                      <a:pt x="69" y="87"/>
                    </a:cubicBezTo>
                    <a:cubicBezTo>
                      <a:pt x="72" y="87"/>
                      <a:pt x="73" y="84"/>
                      <a:pt x="75" y="83"/>
                    </a:cubicBezTo>
                    <a:cubicBezTo>
                      <a:pt x="77" y="83"/>
                      <a:pt x="79" y="84"/>
                      <a:pt x="79" y="83"/>
                    </a:cubicBezTo>
                    <a:cubicBezTo>
                      <a:pt x="82" y="82"/>
                      <a:pt x="82" y="79"/>
                      <a:pt x="84" y="77"/>
                    </a:cubicBezTo>
                    <a:cubicBezTo>
                      <a:pt x="85" y="76"/>
                      <a:pt x="86" y="76"/>
                      <a:pt x="87" y="75"/>
                    </a:cubicBezTo>
                    <a:cubicBezTo>
                      <a:pt x="87" y="74"/>
                      <a:pt x="88" y="74"/>
                      <a:pt x="88" y="73"/>
                    </a:cubicBezTo>
                    <a:cubicBezTo>
                      <a:pt x="88" y="73"/>
                      <a:pt x="86" y="72"/>
                      <a:pt x="86" y="72"/>
                    </a:cubicBezTo>
                    <a:cubicBezTo>
                      <a:pt x="86" y="71"/>
                      <a:pt x="86" y="71"/>
                      <a:pt x="87" y="69"/>
                    </a:cubicBezTo>
                    <a:cubicBezTo>
                      <a:pt x="86" y="69"/>
                      <a:pt x="85" y="66"/>
                      <a:pt x="85" y="64"/>
                    </a:cubicBezTo>
                    <a:cubicBezTo>
                      <a:pt x="89" y="61"/>
                      <a:pt x="89" y="61"/>
                      <a:pt x="89" y="61"/>
                    </a:cubicBezTo>
                    <a:cubicBezTo>
                      <a:pt x="90" y="59"/>
                      <a:pt x="86" y="60"/>
                      <a:pt x="89" y="59"/>
                    </a:cubicBezTo>
                    <a:cubicBezTo>
                      <a:pt x="90" y="58"/>
                      <a:pt x="90" y="58"/>
                      <a:pt x="90" y="58"/>
                    </a:cubicBezTo>
                    <a:cubicBezTo>
                      <a:pt x="91" y="58"/>
                      <a:pt x="88" y="57"/>
                      <a:pt x="89" y="56"/>
                    </a:cubicBezTo>
                    <a:cubicBezTo>
                      <a:pt x="91" y="55"/>
                      <a:pt x="91" y="57"/>
                      <a:pt x="93" y="56"/>
                    </a:cubicBezTo>
                    <a:cubicBezTo>
                      <a:pt x="95" y="55"/>
                      <a:pt x="96" y="51"/>
                      <a:pt x="97" y="48"/>
                    </a:cubicBezTo>
                    <a:cubicBezTo>
                      <a:pt x="97" y="48"/>
                      <a:pt x="98" y="49"/>
                      <a:pt x="98" y="50"/>
                    </a:cubicBezTo>
                    <a:cubicBezTo>
                      <a:pt x="98" y="50"/>
                      <a:pt x="100" y="49"/>
                      <a:pt x="101" y="49"/>
                    </a:cubicBezTo>
                    <a:cubicBezTo>
                      <a:pt x="101" y="49"/>
                      <a:pt x="102" y="51"/>
                      <a:pt x="102" y="51"/>
                    </a:cubicBezTo>
                    <a:cubicBezTo>
                      <a:pt x="103" y="52"/>
                      <a:pt x="103" y="50"/>
                      <a:pt x="103" y="49"/>
                    </a:cubicBezTo>
                    <a:cubicBezTo>
                      <a:pt x="105" y="50"/>
                      <a:pt x="106" y="50"/>
                      <a:pt x="108" y="50"/>
                    </a:cubicBezTo>
                    <a:close/>
                    <a:moveTo>
                      <a:pt x="30" y="206"/>
                    </a:moveTo>
                    <a:cubicBezTo>
                      <a:pt x="30" y="207"/>
                      <a:pt x="30" y="209"/>
                      <a:pt x="30" y="210"/>
                    </a:cubicBezTo>
                    <a:cubicBezTo>
                      <a:pt x="38" y="214"/>
                      <a:pt x="36" y="209"/>
                      <a:pt x="30" y="206"/>
                    </a:cubicBezTo>
                    <a:close/>
                    <a:moveTo>
                      <a:pt x="67" y="171"/>
                    </a:moveTo>
                    <a:cubicBezTo>
                      <a:pt x="67" y="171"/>
                      <a:pt x="67" y="173"/>
                      <a:pt x="67" y="174"/>
                    </a:cubicBezTo>
                    <a:cubicBezTo>
                      <a:pt x="67" y="174"/>
                      <a:pt x="65" y="173"/>
                      <a:pt x="64" y="173"/>
                    </a:cubicBezTo>
                    <a:cubicBezTo>
                      <a:pt x="59" y="180"/>
                      <a:pt x="57" y="179"/>
                      <a:pt x="62" y="187"/>
                    </a:cubicBezTo>
                    <a:cubicBezTo>
                      <a:pt x="63" y="186"/>
                      <a:pt x="66" y="182"/>
                      <a:pt x="66" y="182"/>
                    </a:cubicBezTo>
                    <a:cubicBezTo>
                      <a:pt x="67" y="180"/>
                      <a:pt x="65" y="180"/>
                      <a:pt x="65" y="178"/>
                    </a:cubicBezTo>
                    <a:cubicBezTo>
                      <a:pt x="66" y="176"/>
                      <a:pt x="68" y="173"/>
                      <a:pt x="69" y="171"/>
                    </a:cubicBezTo>
                    <a:cubicBezTo>
                      <a:pt x="69" y="171"/>
                      <a:pt x="68" y="171"/>
                      <a:pt x="67" y="171"/>
                    </a:cubicBezTo>
                    <a:close/>
                    <a:moveTo>
                      <a:pt x="31" y="156"/>
                    </a:moveTo>
                    <a:cubicBezTo>
                      <a:pt x="31" y="157"/>
                      <a:pt x="32" y="156"/>
                      <a:pt x="32" y="158"/>
                    </a:cubicBezTo>
                    <a:cubicBezTo>
                      <a:pt x="32" y="159"/>
                      <a:pt x="30" y="161"/>
                      <a:pt x="30" y="161"/>
                    </a:cubicBezTo>
                    <a:cubicBezTo>
                      <a:pt x="30" y="161"/>
                      <a:pt x="27" y="171"/>
                      <a:pt x="28" y="164"/>
                    </a:cubicBezTo>
                    <a:cubicBezTo>
                      <a:pt x="28" y="163"/>
                      <a:pt x="29" y="159"/>
                      <a:pt x="30" y="157"/>
                    </a:cubicBezTo>
                    <a:cubicBezTo>
                      <a:pt x="30" y="157"/>
                      <a:pt x="31" y="156"/>
                      <a:pt x="31" y="156"/>
                    </a:cubicBezTo>
                    <a:close/>
                    <a:moveTo>
                      <a:pt x="19" y="146"/>
                    </a:moveTo>
                    <a:cubicBezTo>
                      <a:pt x="20" y="146"/>
                      <a:pt x="20" y="146"/>
                      <a:pt x="20" y="146"/>
                    </a:cubicBezTo>
                    <a:cubicBezTo>
                      <a:pt x="20" y="146"/>
                      <a:pt x="20" y="148"/>
                      <a:pt x="20" y="148"/>
                    </a:cubicBezTo>
                    <a:cubicBezTo>
                      <a:pt x="21" y="148"/>
                      <a:pt x="23" y="148"/>
                      <a:pt x="24" y="149"/>
                    </a:cubicBezTo>
                    <a:cubicBezTo>
                      <a:pt x="27" y="153"/>
                      <a:pt x="23" y="156"/>
                      <a:pt x="20" y="158"/>
                    </a:cubicBezTo>
                    <a:cubicBezTo>
                      <a:pt x="20" y="158"/>
                      <a:pt x="19" y="160"/>
                      <a:pt x="19" y="160"/>
                    </a:cubicBezTo>
                    <a:cubicBezTo>
                      <a:pt x="17" y="160"/>
                      <a:pt x="17" y="159"/>
                      <a:pt x="16" y="160"/>
                    </a:cubicBezTo>
                    <a:cubicBezTo>
                      <a:pt x="15" y="160"/>
                      <a:pt x="15" y="161"/>
                      <a:pt x="15" y="161"/>
                    </a:cubicBezTo>
                    <a:cubicBezTo>
                      <a:pt x="14" y="161"/>
                      <a:pt x="12" y="161"/>
                      <a:pt x="11" y="161"/>
                    </a:cubicBezTo>
                    <a:cubicBezTo>
                      <a:pt x="11" y="159"/>
                      <a:pt x="11" y="157"/>
                      <a:pt x="12" y="155"/>
                    </a:cubicBezTo>
                    <a:cubicBezTo>
                      <a:pt x="12" y="155"/>
                      <a:pt x="13" y="155"/>
                      <a:pt x="13" y="154"/>
                    </a:cubicBezTo>
                    <a:cubicBezTo>
                      <a:pt x="15" y="153"/>
                      <a:pt x="16" y="154"/>
                      <a:pt x="18" y="153"/>
                    </a:cubicBezTo>
                    <a:cubicBezTo>
                      <a:pt x="18" y="152"/>
                      <a:pt x="18" y="148"/>
                      <a:pt x="18" y="148"/>
                    </a:cubicBezTo>
                    <a:lnTo>
                      <a:pt x="19" y="146"/>
                    </a:lnTo>
                    <a:close/>
                    <a:moveTo>
                      <a:pt x="53" y="145"/>
                    </a:moveTo>
                    <a:cubicBezTo>
                      <a:pt x="53" y="145"/>
                      <a:pt x="54" y="146"/>
                      <a:pt x="55" y="147"/>
                    </a:cubicBezTo>
                    <a:cubicBezTo>
                      <a:pt x="55" y="147"/>
                      <a:pt x="56" y="146"/>
                      <a:pt x="57" y="146"/>
                    </a:cubicBezTo>
                    <a:cubicBezTo>
                      <a:pt x="58" y="147"/>
                      <a:pt x="59" y="148"/>
                      <a:pt x="59" y="149"/>
                    </a:cubicBezTo>
                    <a:cubicBezTo>
                      <a:pt x="57" y="148"/>
                      <a:pt x="55" y="148"/>
                      <a:pt x="53" y="148"/>
                    </a:cubicBezTo>
                    <a:cubicBezTo>
                      <a:pt x="52" y="147"/>
                      <a:pt x="53" y="147"/>
                      <a:pt x="52" y="147"/>
                    </a:cubicBezTo>
                    <a:cubicBezTo>
                      <a:pt x="52" y="146"/>
                      <a:pt x="51" y="145"/>
                      <a:pt x="53" y="145"/>
                    </a:cubicBezTo>
                    <a:close/>
                    <a:moveTo>
                      <a:pt x="49" y="145"/>
                    </a:moveTo>
                    <a:cubicBezTo>
                      <a:pt x="51" y="145"/>
                      <a:pt x="49" y="146"/>
                      <a:pt x="49" y="147"/>
                    </a:cubicBezTo>
                    <a:cubicBezTo>
                      <a:pt x="48" y="147"/>
                      <a:pt x="48" y="145"/>
                      <a:pt x="49" y="145"/>
                    </a:cubicBez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41" name="Freeform 215">
                <a:extLst>
                  <a:ext uri="{FF2B5EF4-FFF2-40B4-BE49-F238E27FC236}">
                    <a16:creationId xmlns:a16="http://schemas.microsoft.com/office/drawing/2014/main" id="{BCDE71F2-77DF-0A8F-611F-334ED53791B6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3310" y="590"/>
                <a:ext cx="221" cy="420"/>
              </a:xfrm>
              <a:custGeom>
                <a:avLst/>
                <a:gdLst>
                  <a:gd name="T0" fmla="*/ 110 w 113"/>
                  <a:gd name="T1" fmla="*/ 45 h 214"/>
                  <a:gd name="T2" fmla="*/ 110 w 113"/>
                  <a:gd name="T3" fmla="*/ 26 h 214"/>
                  <a:gd name="T4" fmla="*/ 103 w 113"/>
                  <a:gd name="T5" fmla="*/ 15 h 214"/>
                  <a:gd name="T6" fmla="*/ 83 w 113"/>
                  <a:gd name="T7" fmla="*/ 3 h 214"/>
                  <a:gd name="T8" fmla="*/ 79 w 113"/>
                  <a:gd name="T9" fmla="*/ 8 h 214"/>
                  <a:gd name="T10" fmla="*/ 69 w 113"/>
                  <a:gd name="T11" fmla="*/ 16 h 214"/>
                  <a:gd name="T12" fmla="*/ 59 w 113"/>
                  <a:gd name="T13" fmla="*/ 18 h 214"/>
                  <a:gd name="T14" fmla="*/ 51 w 113"/>
                  <a:gd name="T15" fmla="*/ 33 h 214"/>
                  <a:gd name="T16" fmla="*/ 41 w 113"/>
                  <a:gd name="T17" fmla="*/ 45 h 214"/>
                  <a:gd name="T18" fmla="*/ 32 w 113"/>
                  <a:gd name="T19" fmla="*/ 69 h 214"/>
                  <a:gd name="T20" fmla="*/ 16 w 113"/>
                  <a:gd name="T21" fmla="*/ 76 h 214"/>
                  <a:gd name="T22" fmla="*/ 8 w 113"/>
                  <a:gd name="T23" fmla="*/ 96 h 214"/>
                  <a:gd name="T24" fmla="*/ 8 w 113"/>
                  <a:gd name="T25" fmla="*/ 115 h 214"/>
                  <a:gd name="T26" fmla="*/ 7 w 113"/>
                  <a:gd name="T27" fmla="*/ 126 h 214"/>
                  <a:gd name="T28" fmla="*/ 6 w 113"/>
                  <a:gd name="T29" fmla="*/ 141 h 214"/>
                  <a:gd name="T30" fmla="*/ 5 w 113"/>
                  <a:gd name="T31" fmla="*/ 153 h 214"/>
                  <a:gd name="T32" fmla="*/ 0 w 113"/>
                  <a:gd name="T33" fmla="*/ 162 h 214"/>
                  <a:gd name="T34" fmla="*/ 6 w 113"/>
                  <a:gd name="T35" fmla="*/ 167 h 214"/>
                  <a:gd name="T36" fmla="*/ 5 w 113"/>
                  <a:gd name="T37" fmla="*/ 176 h 214"/>
                  <a:gd name="T38" fmla="*/ 13 w 113"/>
                  <a:gd name="T39" fmla="*/ 184 h 214"/>
                  <a:gd name="T40" fmla="*/ 16 w 113"/>
                  <a:gd name="T41" fmla="*/ 190 h 214"/>
                  <a:gd name="T42" fmla="*/ 12 w 113"/>
                  <a:gd name="T43" fmla="*/ 194 h 214"/>
                  <a:gd name="T44" fmla="*/ 26 w 113"/>
                  <a:gd name="T45" fmla="*/ 203 h 214"/>
                  <a:gd name="T46" fmla="*/ 30 w 113"/>
                  <a:gd name="T47" fmla="*/ 193 h 214"/>
                  <a:gd name="T48" fmla="*/ 43 w 113"/>
                  <a:gd name="T49" fmla="*/ 192 h 214"/>
                  <a:gd name="T50" fmla="*/ 47 w 113"/>
                  <a:gd name="T51" fmla="*/ 184 h 214"/>
                  <a:gd name="T52" fmla="*/ 45 w 113"/>
                  <a:gd name="T53" fmla="*/ 179 h 214"/>
                  <a:gd name="T54" fmla="*/ 48 w 113"/>
                  <a:gd name="T55" fmla="*/ 172 h 214"/>
                  <a:gd name="T56" fmla="*/ 45 w 113"/>
                  <a:gd name="T57" fmla="*/ 158 h 214"/>
                  <a:gd name="T58" fmla="*/ 58 w 113"/>
                  <a:gd name="T59" fmla="*/ 158 h 214"/>
                  <a:gd name="T60" fmla="*/ 64 w 113"/>
                  <a:gd name="T61" fmla="*/ 152 h 214"/>
                  <a:gd name="T62" fmla="*/ 62 w 113"/>
                  <a:gd name="T63" fmla="*/ 149 h 214"/>
                  <a:gd name="T64" fmla="*/ 65 w 113"/>
                  <a:gd name="T65" fmla="*/ 138 h 214"/>
                  <a:gd name="T66" fmla="*/ 57 w 113"/>
                  <a:gd name="T67" fmla="*/ 133 h 214"/>
                  <a:gd name="T68" fmla="*/ 52 w 113"/>
                  <a:gd name="T69" fmla="*/ 118 h 214"/>
                  <a:gd name="T70" fmla="*/ 55 w 113"/>
                  <a:gd name="T71" fmla="*/ 103 h 214"/>
                  <a:gd name="T72" fmla="*/ 56 w 113"/>
                  <a:gd name="T73" fmla="*/ 101 h 214"/>
                  <a:gd name="T74" fmla="*/ 61 w 113"/>
                  <a:gd name="T75" fmla="*/ 96 h 214"/>
                  <a:gd name="T76" fmla="*/ 65 w 113"/>
                  <a:gd name="T77" fmla="*/ 92 h 214"/>
                  <a:gd name="T78" fmla="*/ 69 w 113"/>
                  <a:gd name="T79" fmla="*/ 87 h 214"/>
                  <a:gd name="T80" fmla="*/ 84 w 113"/>
                  <a:gd name="T81" fmla="*/ 77 h 214"/>
                  <a:gd name="T82" fmla="*/ 86 w 113"/>
                  <a:gd name="T83" fmla="*/ 72 h 214"/>
                  <a:gd name="T84" fmla="*/ 89 w 113"/>
                  <a:gd name="T85" fmla="*/ 61 h 214"/>
                  <a:gd name="T86" fmla="*/ 89 w 113"/>
                  <a:gd name="T87" fmla="*/ 56 h 214"/>
                  <a:gd name="T88" fmla="*/ 98 w 113"/>
                  <a:gd name="T89" fmla="*/ 50 h 214"/>
                  <a:gd name="T90" fmla="*/ 103 w 113"/>
                  <a:gd name="T91" fmla="*/ 49 h 214"/>
                  <a:gd name="T92" fmla="*/ 30 w 113"/>
                  <a:gd name="T93" fmla="*/ 210 h 214"/>
                  <a:gd name="T94" fmla="*/ 67 w 113"/>
                  <a:gd name="T95" fmla="*/ 174 h 214"/>
                  <a:gd name="T96" fmla="*/ 66 w 113"/>
                  <a:gd name="T97" fmla="*/ 182 h 214"/>
                  <a:gd name="T98" fmla="*/ 67 w 113"/>
                  <a:gd name="T99" fmla="*/ 171 h 214"/>
                  <a:gd name="T100" fmla="*/ 30 w 113"/>
                  <a:gd name="T101" fmla="*/ 161 h 214"/>
                  <a:gd name="T102" fmla="*/ 31 w 113"/>
                  <a:gd name="T103" fmla="*/ 156 h 214"/>
                  <a:gd name="T104" fmla="*/ 20 w 113"/>
                  <a:gd name="T105" fmla="*/ 148 h 214"/>
                  <a:gd name="T106" fmla="*/ 19 w 113"/>
                  <a:gd name="T107" fmla="*/ 160 h 214"/>
                  <a:gd name="T108" fmla="*/ 11 w 113"/>
                  <a:gd name="T109" fmla="*/ 161 h 214"/>
                  <a:gd name="T110" fmla="*/ 18 w 113"/>
                  <a:gd name="T111" fmla="*/ 153 h 214"/>
                  <a:gd name="T112" fmla="*/ 53 w 113"/>
                  <a:gd name="T113" fmla="*/ 145 h 214"/>
                  <a:gd name="T114" fmla="*/ 59 w 113"/>
                  <a:gd name="T115" fmla="*/ 149 h 214"/>
                  <a:gd name="T116" fmla="*/ 53 w 113"/>
                  <a:gd name="T117" fmla="*/ 145 h 214"/>
                  <a:gd name="T118" fmla="*/ 49 w 113"/>
                  <a:gd name="T119" fmla="*/ 145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13" h="214">
                    <a:moveTo>
                      <a:pt x="108" y="50"/>
                    </a:moveTo>
                    <a:cubicBezTo>
                      <a:pt x="113" y="50"/>
                      <a:pt x="113" y="50"/>
                      <a:pt x="113" y="50"/>
                    </a:cubicBezTo>
                    <a:cubicBezTo>
                      <a:pt x="113" y="50"/>
                      <a:pt x="110" y="46"/>
                      <a:pt x="110" y="45"/>
                    </a:cubicBezTo>
                    <a:cubicBezTo>
                      <a:pt x="110" y="43"/>
                      <a:pt x="111" y="44"/>
                      <a:pt x="111" y="41"/>
                    </a:cubicBezTo>
                    <a:cubicBezTo>
                      <a:pt x="111" y="38"/>
                      <a:pt x="108" y="35"/>
                      <a:pt x="108" y="33"/>
                    </a:cubicBezTo>
                    <a:cubicBezTo>
                      <a:pt x="109" y="31"/>
                      <a:pt x="111" y="29"/>
                      <a:pt x="110" y="26"/>
                    </a:cubicBezTo>
                    <a:cubicBezTo>
                      <a:pt x="110" y="25"/>
                      <a:pt x="108" y="27"/>
                      <a:pt x="107" y="26"/>
                    </a:cubicBezTo>
                    <a:cubicBezTo>
                      <a:pt x="106" y="24"/>
                      <a:pt x="109" y="19"/>
                      <a:pt x="108" y="18"/>
                    </a:cubicBezTo>
                    <a:cubicBezTo>
                      <a:pt x="106" y="17"/>
                      <a:pt x="104" y="17"/>
                      <a:pt x="103" y="15"/>
                    </a:cubicBezTo>
                    <a:cubicBezTo>
                      <a:pt x="102" y="13"/>
                      <a:pt x="99" y="12"/>
                      <a:pt x="97" y="12"/>
                    </a:cubicBezTo>
                    <a:cubicBezTo>
                      <a:pt x="94" y="12"/>
                      <a:pt x="90" y="9"/>
                      <a:pt x="89" y="7"/>
                    </a:cubicBezTo>
                    <a:cubicBezTo>
                      <a:pt x="88" y="6"/>
                      <a:pt x="84" y="4"/>
                      <a:pt x="83" y="3"/>
                    </a:cubicBezTo>
                    <a:cubicBezTo>
                      <a:pt x="81" y="2"/>
                      <a:pt x="80" y="0"/>
                      <a:pt x="80" y="0"/>
                    </a:cubicBezTo>
                    <a:cubicBezTo>
                      <a:pt x="77" y="5"/>
                      <a:pt x="77" y="5"/>
                      <a:pt x="77" y="5"/>
                    </a:cubicBezTo>
                    <a:cubicBezTo>
                      <a:pt x="79" y="8"/>
                      <a:pt x="79" y="8"/>
                      <a:pt x="79" y="8"/>
                    </a:cubicBezTo>
                    <a:cubicBezTo>
                      <a:pt x="78" y="13"/>
                      <a:pt x="78" y="13"/>
                      <a:pt x="78" y="13"/>
                    </a:cubicBezTo>
                    <a:cubicBezTo>
                      <a:pt x="78" y="13"/>
                      <a:pt x="76" y="18"/>
                      <a:pt x="75" y="17"/>
                    </a:cubicBezTo>
                    <a:cubicBezTo>
                      <a:pt x="73" y="17"/>
                      <a:pt x="69" y="15"/>
                      <a:pt x="69" y="16"/>
                    </a:cubicBezTo>
                    <a:cubicBezTo>
                      <a:pt x="68" y="17"/>
                      <a:pt x="65" y="16"/>
                      <a:pt x="66" y="18"/>
                    </a:cubicBezTo>
                    <a:cubicBezTo>
                      <a:pt x="67" y="20"/>
                      <a:pt x="64" y="22"/>
                      <a:pt x="66" y="23"/>
                    </a:cubicBezTo>
                    <a:cubicBezTo>
                      <a:pt x="68" y="26"/>
                      <a:pt x="59" y="18"/>
                      <a:pt x="59" y="18"/>
                    </a:cubicBezTo>
                    <a:cubicBezTo>
                      <a:pt x="59" y="18"/>
                      <a:pt x="57" y="20"/>
                      <a:pt x="56" y="22"/>
                    </a:cubicBezTo>
                    <a:cubicBezTo>
                      <a:pt x="55" y="24"/>
                      <a:pt x="54" y="26"/>
                      <a:pt x="54" y="29"/>
                    </a:cubicBezTo>
                    <a:cubicBezTo>
                      <a:pt x="54" y="31"/>
                      <a:pt x="53" y="31"/>
                      <a:pt x="51" y="33"/>
                    </a:cubicBezTo>
                    <a:cubicBezTo>
                      <a:pt x="50" y="34"/>
                      <a:pt x="47" y="35"/>
                      <a:pt x="47" y="37"/>
                    </a:cubicBezTo>
                    <a:cubicBezTo>
                      <a:pt x="47" y="39"/>
                      <a:pt x="46" y="39"/>
                      <a:pt x="44" y="39"/>
                    </a:cubicBezTo>
                    <a:cubicBezTo>
                      <a:pt x="42" y="39"/>
                      <a:pt x="41" y="43"/>
                      <a:pt x="41" y="45"/>
                    </a:cubicBezTo>
                    <a:cubicBezTo>
                      <a:pt x="41" y="47"/>
                      <a:pt x="39" y="55"/>
                      <a:pt x="37" y="56"/>
                    </a:cubicBezTo>
                    <a:cubicBezTo>
                      <a:pt x="35" y="58"/>
                      <a:pt x="31" y="59"/>
                      <a:pt x="31" y="60"/>
                    </a:cubicBezTo>
                    <a:cubicBezTo>
                      <a:pt x="31" y="62"/>
                      <a:pt x="33" y="66"/>
                      <a:pt x="32" y="69"/>
                    </a:cubicBezTo>
                    <a:cubicBezTo>
                      <a:pt x="31" y="72"/>
                      <a:pt x="31" y="76"/>
                      <a:pt x="29" y="75"/>
                    </a:cubicBezTo>
                    <a:cubicBezTo>
                      <a:pt x="27" y="74"/>
                      <a:pt x="25" y="69"/>
                      <a:pt x="23" y="70"/>
                    </a:cubicBezTo>
                    <a:cubicBezTo>
                      <a:pt x="21" y="71"/>
                      <a:pt x="16" y="74"/>
                      <a:pt x="16" y="76"/>
                    </a:cubicBezTo>
                    <a:cubicBezTo>
                      <a:pt x="16" y="78"/>
                      <a:pt x="12" y="81"/>
                      <a:pt x="12" y="84"/>
                    </a:cubicBezTo>
                    <a:cubicBezTo>
                      <a:pt x="12" y="86"/>
                      <a:pt x="6" y="88"/>
                      <a:pt x="7" y="90"/>
                    </a:cubicBezTo>
                    <a:cubicBezTo>
                      <a:pt x="8" y="92"/>
                      <a:pt x="9" y="94"/>
                      <a:pt x="8" y="96"/>
                    </a:cubicBezTo>
                    <a:cubicBezTo>
                      <a:pt x="8" y="97"/>
                      <a:pt x="8" y="101"/>
                      <a:pt x="8" y="103"/>
                    </a:cubicBezTo>
                    <a:cubicBezTo>
                      <a:pt x="8" y="105"/>
                      <a:pt x="9" y="108"/>
                      <a:pt x="8" y="111"/>
                    </a:cubicBezTo>
                    <a:cubicBezTo>
                      <a:pt x="6" y="113"/>
                      <a:pt x="7" y="115"/>
                      <a:pt x="8" y="115"/>
                    </a:cubicBezTo>
                    <a:cubicBezTo>
                      <a:pt x="9" y="115"/>
                      <a:pt x="10" y="116"/>
                      <a:pt x="10" y="120"/>
                    </a:cubicBezTo>
                    <a:cubicBezTo>
                      <a:pt x="10" y="123"/>
                      <a:pt x="11" y="124"/>
                      <a:pt x="9" y="125"/>
                    </a:cubicBezTo>
                    <a:cubicBezTo>
                      <a:pt x="7" y="127"/>
                      <a:pt x="7" y="126"/>
                      <a:pt x="7" y="126"/>
                    </a:cubicBezTo>
                    <a:cubicBezTo>
                      <a:pt x="7" y="126"/>
                      <a:pt x="6" y="130"/>
                      <a:pt x="6" y="132"/>
                    </a:cubicBezTo>
                    <a:cubicBezTo>
                      <a:pt x="6" y="134"/>
                      <a:pt x="4" y="135"/>
                      <a:pt x="6" y="137"/>
                    </a:cubicBezTo>
                    <a:cubicBezTo>
                      <a:pt x="8" y="139"/>
                      <a:pt x="8" y="140"/>
                      <a:pt x="6" y="141"/>
                    </a:cubicBezTo>
                    <a:cubicBezTo>
                      <a:pt x="4" y="142"/>
                      <a:pt x="6" y="144"/>
                      <a:pt x="4" y="145"/>
                    </a:cubicBezTo>
                    <a:cubicBezTo>
                      <a:pt x="1" y="146"/>
                      <a:pt x="3" y="145"/>
                      <a:pt x="3" y="148"/>
                    </a:cubicBezTo>
                    <a:cubicBezTo>
                      <a:pt x="3" y="150"/>
                      <a:pt x="5" y="151"/>
                      <a:pt x="5" y="153"/>
                    </a:cubicBezTo>
                    <a:cubicBezTo>
                      <a:pt x="5" y="155"/>
                      <a:pt x="5" y="159"/>
                      <a:pt x="3" y="158"/>
                    </a:cubicBezTo>
                    <a:cubicBezTo>
                      <a:pt x="1" y="157"/>
                      <a:pt x="1" y="158"/>
                      <a:pt x="1" y="158"/>
                    </a:cubicBezTo>
                    <a:cubicBezTo>
                      <a:pt x="1" y="159"/>
                      <a:pt x="0" y="160"/>
                      <a:pt x="0" y="162"/>
                    </a:cubicBezTo>
                    <a:cubicBezTo>
                      <a:pt x="1" y="163"/>
                      <a:pt x="2" y="163"/>
                      <a:pt x="3" y="163"/>
                    </a:cubicBezTo>
                    <a:cubicBezTo>
                      <a:pt x="3" y="163"/>
                      <a:pt x="5" y="167"/>
                      <a:pt x="5" y="167"/>
                    </a:cubicBezTo>
                    <a:cubicBezTo>
                      <a:pt x="6" y="167"/>
                      <a:pt x="6" y="167"/>
                      <a:pt x="6" y="167"/>
                    </a:cubicBezTo>
                    <a:cubicBezTo>
                      <a:pt x="6" y="168"/>
                      <a:pt x="3" y="171"/>
                      <a:pt x="3" y="172"/>
                    </a:cubicBezTo>
                    <a:cubicBezTo>
                      <a:pt x="3" y="173"/>
                      <a:pt x="5" y="173"/>
                      <a:pt x="5" y="174"/>
                    </a:cubicBezTo>
                    <a:cubicBezTo>
                      <a:pt x="5" y="175"/>
                      <a:pt x="5" y="176"/>
                      <a:pt x="5" y="176"/>
                    </a:cubicBezTo>
                    <a:cubicBezTo>
                      <a:pt x="5" y="176"/>
                      <a:pt x="7" y="176"/>
                      <a:pt x="8" y="176"/>
                    </a:cubicBezTo>
                    <a:cubicBezTo>
                      <a:pt x="8" y="178"/>
                      <a:pt x="8" y="179"/>
                      <a:pt x="8" y="180"/>
                    </a:cubicBezTo>
                    <a:cubicBezTo>
                      <a:pt x="9" y="181"/>
                      <a:pt x="12" y="183"/>
                      <a:pt x="13" y="184"/>
                    </a:cubicBezTo>
                    <a:cubicBezTo>
                      <a:pt x="13" y="185"/>
                      <a:pt x="13" y="187"/>
                      <a:pt x="14" y="187"/>
                    </a:cubicBezTo>
                    <a:cubicBezTo>
                      <a:pt x="14" y="188"/>
                      <a:pt x="16" y="187"/>
                      <a:pt x="16" y="188"/>
                    </a:cubicBezTo>
                    <a:cubicBezTo>
                      <a:pt x="16" y="190"/>
                      <a:pt x="16" y="190"/>
                      <a:pt x="16" y="190"/>
                    </a:cubicBezTo>
                    <a:cubicBezTo>
                      <a:pt x="15" y="190"/>
                      <a:pt x="14" y="190"/>
                      <a:pt x="14" y="190"/>
                    </a:cubicBezTo>
                    <a:cubicBezTo>
                      <a:pt x="13" y="191"/>
                      <a:pt x="14" y="192"/>
                      <a:pt x="14" y="193"/>
                    </a:cubicBezTo>
                    <a:cubicBezTo>
                      <a:pt x="14" y="193"/>
                      <a:pt x="12" y="194"/>
                      <a:pt x="12" y="194"/>
                    </a:cubicBezTo>
                    <a:cubicBezTo>
                      <a:pt x="12" y="196"/>
                      <a:pt x="13" y="199"/>
                      <a:pt x="13" y="199"/>
                    </a:cubicBezTo>
                    <a:cubicBezTo>
                      <a:pt x="13" y="202"/>
                      <a:pt x="13" y="205"/>
                      <a:pt x="16" y="206"/>
                    </a:cubicBezTo>
                    <a:cubicBezTo>
                      <a:pt x="19" y="206"/>
                      <a:pt x="24" y="204"/>
                      <a:pt x="26" y="203"/>
                    </a:cubicBezTo>
                    <a:cubicBezTo>
                      <a:pt x="26" y="199"/>
                      <a:pt x="26" y="199"/>
                      <a:pt x="27" y="196"/>
                    </a:cubicBezTo>
                    <a:cubicBezTo>
                      <a:pt x="27" y="196"/>
                      <a:pt x="29" y="196"/>
                      <a:pt x="30" y="196"/>
                    </a:cubicBezTo>
                    <a:cubicBezTo>
                      <a:pt x="30" y="196"/>
                      <a:pt x="29" y="193"/>
                      <a:pt x="30" y="193"/>
                    </a:cubicBezTo>
                    <a:cubicBezTo>
                      <a:pt x="32" y="192"/>
                      <a:pt x="37" y="193"/>
                      <a:pt x="41" y="193"/>
                    </a:cubicBezTo>
                    <a:cubicBezTo>
                      <a:pt x="42" y="193"/>
                      <a:pt x="43" y="190"/>
                      <a:pt x="43" y="190"/>
                    </a:cubicBezTo>
                    <a:cubicBezTo>
                      <a:pt x="43" y="190"/>
                      <a:pt x="44" y="191"/>
                      <a:pt x="43" y="192"/>
                    </a:cubicBezTo>
                    <a:cubicBezTo>
                      <a:pt x="44" y="192"/>
                      <a:pt x="45" y="192"/>
                      <a:pt x="45" y="192"/>
                    </a:cubicBezTo>
                    <a:cubicBezTo>
                      <a:pt x="46" y="190"/>
                      <a:pt x="47" y="188"/>
                      <a:pt x="48" y="185"/>
                    </a:cubicBezTo>
                    <a:cubicBezTo>
                      <a:pt x="48" y="185"/>
                      <a:pt x="49" y="184"/>
                      <a:pt x="47" y="184"/>
                    </a:cubicBezTo>
                    <a:cubicBezTo>
                      <a:pt x="46" y="185"/>
                      <a:pt x="46" y="188"/>
                      <a:pt x="45" y="188"/>
                    </a:cubicBezTo>
                    <a:cubicBezTo>
                      <a:pt x="44" y="189"/>
                      <a:pt x="44" y="187"/>
                      <a:pt x="44" y="186"/>
                    </a:cubicBezTo>
                    <a:cubicBezTo>
                      <a:pt x="44" y="185"/>
                      <a:pt x="45" y="181"/>
                      <a:pt x="45" y="179"/>
                    </a:cubicBezTo>
                    <a:cubicBezTo>
                      <a:pt x="46" y="179"/>
                      <a:pt x="47" y="177"/>
                      <a:pt x="47" y="176"/>
                    </a:cubicBezTo>
                    <a:cubicBezTo>
                      <a:pt x="48" y="174"/>
                      <a:pt x="46" y="175"/>
                      <a:pt x="47" y="173"/>
                    </a:cubicBezTo>
                    <a:cubicBezTo>
                      <a:pt x="48" y="172"/>
                      <a:pt x="48" y="172"/>
                      <a:pt x="48" y="172"/>
                    </a:cubicBezTo>
                    <a:cubicBezTo>
                      <a:pt x="50" y="169"/>
                      <a:pt x="48" y="164"/>
                      <a:pt x="47" y="162"/>
                    </a:cubicBezTo>
                    <a:cubicBezTo>
                      <a:pt x="48" y="162"/>
                      <a:pt x="50" y="161"/>
                      <a:pt x="50" y="160"/>
                    </a:cubicBezTo>
                    <a:cubicBezTo>
                      <a:pt x="49" y="160"/>
                      <a:pt x="46" y="158"/>
                      <a:pt x="45" y="158"/>
                    </a:cubicBezTo>
                    <a:cubicBezTo>
                      <a:pt x="50" y="158"/>
                      <a:pt x="52" y="157"/>
                      <a:pt x="57" y="156"/>
                    </a:cubicBezTo>
                    <a:cubicBezTo>
                      <a:pt x="57" y="158"/>
                      <a:pt x="57" y="158"/>
                      <a:pt x="57" y="158"/>
                    </a:cubicBezTo>
                    <a:cubicBezTo>
                      <a:pt x="58" y="158"/>
                      <a:pt x="58" y="158"/>
                      <a:pt x="58" y="158"/>
                    </a:cubicBezTo>
                    <a:cubicBezTo>
                      <a:pt x="59" y="158"/>
                      <a:pt x="59" y="156"/>
                      <a:pt x="59" y="155"/>
                    </a:cubicBezTo>
                    <a:cubicBezTo>
                      <a:pt x="61" y="154"/>
                      <a:pt x="62" y="155"/>
                      <a:pt x="63" y="154"/>
                    </a:cubicBezTo>
                    <a:cubicBezTo>
                      <a:pt x="64" y="154"/>
                      <a:pt x="63" y="153"/>
                      <a:pt x="64" y="152"/>
                    </a:cubicBezTo>
                    <a:cubicBezTo>
                      <a:pt x="65" y="151"/>
                      <a:pt x="65" y="152"/>
                      <a:pt x="67" y="151"/>
                    </a:cubicBezTo>
                    <a:cubicBezTo>
                      <a:pt x="66" y="149"/>
                      <a:pt x="66" y="149"/>
                      <a:pt x="66" y="149"/>
                    </a:cubicBezTo>
                    <a:cubicBezTo>
                      <a:pt x="64" y="149"/>
                      <a:pt x="63" y="149"/>
                      <a:pt x="62" y="149"/>
                    </a:cubicBezTo>
                    <a:cubicBezTo>
                      <a:pt x="64" y="148"/>
                      <a:pt x="66" y="147"/>
                      <a:pt x="68" y="146"/>
                    </a:cubicBezTo>
                    <a:cubicBezTo>
                      <a:pt x="68" y="144"/>
                      <a:pt x="69" y="141"/>
                      <a:pt x="67" y="139"/>
                    </a:cubicBezTo>
                    <a:cubicBezTo>
                      <a:pt x="67" y="138"/>
                      <a:pt x="66" y="139"/>
                      <a:pt x="65" y="138"/>
                    </a:cubicBezTo>
                    <a:cubicBezTo>
                      <a:pt x="63" y="137"/>
                      <a:pt x="64" y="135"/>
                      <a:pt x="64" y="135"/>
                    </a:cubicBezTo>
                    <a:cubicBezTo>
                      <a:pt x="61" y="134"/>
                      <a:pt x="61" y="134"/>
                      <a:pt x="59" y="131"/>
                    </a:cubicBezTo>
                    <a:cubicBezTo>
                      <a:pt x="59" y="131"/>
                      <a:pt x="58" y="132"/>
                      <a:pt x="57" y="133"/>
                    </a:cubicBezTo>
                    <a:cubicBezTo>
                      <a:pt x="56" y="133"/>
                      <a:pt x="56" y="132"/>
                      <a:pt x="54" y="132"/>
                    </a:cubicBezTo>
                    <a:cubicBezTo>
                      <a:pt x="54" y="131"/>
                      <a:pt x="54" y="130"/>
                      <a:pt x="53" y="130"/>
                    </a:cubicBezTo>
                    <a:cubicBezTo>
                      <a:pt x="54" y="125"/>
                      <a:pt x="52" y="122"/>
                      <a:pt x="52" y="118"/>
                    </a:cubicBezTo>
                    <a:cubicBezTo>
                      <a:pt x="52" y="118"/>
                      <a:pt x="52" y="115"/>
                      <a:pt x="52" y="115"/>
                    </a:cubicBezTo>
                    <a:cubicBezTo>
                      <a:pt x="53" y="115"/>
                      <a:pt x="54" y="115"/>
                      <a:pt x="54" y="115"/>
                    </a:cubicBezTo>
                    <a:cubicBezTo>
                      <a:pt x="51" y="112"/>
                      <a:pt x="56" y="107"/>
                      <a:pt x="55" y="103"/>
                    </a:cubicBezTo>
                    <a:cubicBezTo>
                      <a:pt x="55" y="103"/>
                      <a:pt x="54" y="103"/>
                      <a:pt x="53" y="103"/>
                    </a:cubicBezTo>
                    <a:cubicBezTo>
                      <a:pt x="53" y="102"/>
                      <a:pt x="54" y="101"/>
                      <a:pt x="53" y="101"/>
                    </a:cubicBezTo>
                    <a:cubicBezTo>
                      <a:pt x="54" y="100"/>
                      <a:pt x="55" y="102"/>
                      <a:pt x="56" y="101"/>
                    </a:cubicBezTo>
                    <a:cubicBezTo>
                      <a:pt x="56" y="101"/>
                      <a:pt x="57" y="100"/>
                      <a:pt x="57" y="100"/>
                    </a:cubicBezTo>
                    <a:cubicBezTo>
                      <a:pt x="58" y="99"/>
                      <a:pt x="59" y="100"/>
                      <a:pt x="59" y="99"/>
                    </a:cubicBezTo>
                    <a:cubicBezTo>
                      <a:pt x="60" y="99"/>
                      <a:pt x="60" y="97"/>
                      <a:pt x="61" y="96"/>
                    </a:cubicBezTo>
                    <a:cubicBezTo>
                      <a:pt x="59" y="96"/>
                      <a:pt x="59" y="96"/>
                      <a:pt x="59" y="96"/>
                    </a:cubicBezTo>
                    <a:cubicBezTo>
                      <a:pt x="59" y="95"/>
                      <a:pt x="59" y="95"/>
                      <a:pt x="59" y="95"/>
                    </a:cubicBezTo>
                    <a:cubicBezTo>
                      <a:pt x="62" y="94"/>
                      <a:pt x="64" y="94"/>
                      <a:pt x="65" y="92"/>
                    </a:cubicBezTo>
                    <a:cubicBezTo>
                      <a:pt x="66" y="91"/>
                      <a:pt x="64" y="91"/>
                      <a:pt x="64" y="91"/>
                    </a:cubicBezTo>
                    <a:cubicBezTo>
                      <a:pt x="67" y="87"/>
                      <a:pt x="67" y="87"/>
                      <a:pt x="67" y="87"/>
                    </a:cubicBezTo>
                    <a:cubicBezTo>
                      <a:pt x="68" y="86"/>
                      <a:pt x="69" y="87"/>
                      <a:pt x="69" y="87"/>
                    </a:cubicBezTo>
                    <a:cubicBezTo>
                      <a:pt x="72" y="87"/>
                      <a:pt x="73" y="84"/>
                      <a:pt x="75" y="83"/>
                    </a:cubicBezTo>
                    <a:cubicBezTo>
                      <a:pt x="77" y="83"/>
                      <a:pt x="79" y="84"/>
                      <a:pt x="79" y="83"/>
                    </a:cubicBezTo>
                    <a:cubicBezTo>
                      <a:pt x="82" y="82"/>
                      <a:pt x="82" y="79"/>
                      <a:pt x="84" y="77"/>
                    </a:cubicBezTo>
                    <a:cubicBezTo>
                      <a:pt x="85" y="76"/>
                      <a:pt x="86" y="76"/>
                      <a:pt x="87" y="75"/>
                    </a:cubicBezTo>
                    <a:cubicBezTo>
                      <a:pt x="87" y="74"/>
                      <a:pt x="88" y="74"/>
                      <a:pt x="88" y="73"/>
                    </a:cubicBezTo>
                    <a:cubicBezTo>
                      <a:pt x="88" y="73"/>
                      <a:pt x="86" y="72"/>
                      <a:pt x="86" y="72"/>
                    </a:cubicBezTo>
                    <a:cubicBezTo>
                      <a:pt x="86" y="71"/>
                      <a:pt x="86" y="71"/>
                      <a:pt x="87" y="69"/>
                    </a:cubicBezTo>
                    <a:cubicBezTo>
                      <a:pt x="86" y="69"/>
                      <a:pt x="85" y="66"/>
                      <a:pt x="85" y="64"/>
                    </a:cubicBezTo>
                    <a:cubicBezTo>
                      <a:pt x="89" y="61"/>
                      <a:pt x="89" y="61"/>
                      <a:pt x="89" y="61"/>
                    </a:cubicBezTo>
                    <a:cubicBezTo>
                      <a:pt x="90" y="59"/>
                      <a:pt x="86" y="60"/>
                      <a:pt x="89" y="59"/>
                    </a:cubicBezTo>
                    <a:cubicBezTo>
                      <a:pt x="90" y="58"/>
                      <a:pt x="90" y="58"/>
                      <a:pt x="90" y="58"/>
                    </a:cubicBezTo>
                    <a:cubicBezTo>
                      <a:pt x="91" y="58"/>
                      <a:pt x="88" y="57"/>
                      <a:pt x="89" y="56"/>
                    </a:cubicBezTo>
                    <a:cubicBezTo>
                      <a:pt x="91" y="55"/>
                      <a:pt x="91" y="57"/>
                      <a:pt x="93" y="56"/>
                    </a:cubicBezTo>
                    <a:cubicBezTo>
                      <a:pt x="95" y="55"/>
                      <a:pt x="96" y="51"/>
                      <a:pt x="97" y="48"/>
                    </a:cubicBezTo>
                    <a:cubicBezTo>
                      <a:pt x="97" y="48"/>
                      <a:pt x="98" y="49"/>
                      <a:pt x="98" y="50"/>
                    </a:cubicBezTo>
                    <a:cubicBezTo>
                      <a:pt x="98" y="50"/>
                      <a:pt x="100" y="49"/>
                      <a:pt x="101" y="49"/>
                    </a:cubicBezTo>
                    <a:cubicBezTo>
                      <a:pt x="101" y="49"/>
                      <a:pt x="102" y="51"/>
                      <a:pt x="102" y="51"/>
                    </a:cubicBezTo>
                    <a:cubicBezTo>
                      <a:pt x="103" y="52"/>
                      <a:pt x="103" y="50"/>
                      <a:pt x="103" y="49"/>
                    </a:cubicBezTo>
                    <a:cubicBezTo>
                      <a:pt x="105" y="50"/>
                      <a:pt x="106" y="50"/>
                      <a:pt x="108" y="50"/>
                    </a:cubicBezTo>
                    <a:close/>
                    <a:moveTo>
                      <a:pt x="30" y="206"/>
                    </a:moveTo>
                    <a:cubicBezTo>
                      <a:pt x="30" y="207"/>
                      <a:pt x="30" y="209"/>
                      <a:pt x="30" y="210"/>
                    </a:cubicBezTo>
                    <a:cubicBezTo>
                      <a:pt x="38" y="214"/>
                      <a:pt x="36" y="209"/>
                      <a:pt x="30" y="206"/>
                    </a:cubicBezTo>
                    <a:close/>
                    <a:moveTo>
                      <a:pt x="67" y="171"/>
                    </a:moveTo>
                    <a:cubicBezTo>
                      <a:pt x="67" y="171"/>
                      <a:pt x="67" y="173"/>
                      <a:pt x="67" y="174"/>
                    </a:cubicBezTo>
                    <a:cubicBezTo>
                      <a:pt x="67" y="174"/>
                      <a:pt x="65" y="173"/>
                      <a:pt x="64" y="173"/>
                    </a:cubicBezTo>
                    <a:cubicBezTo>
                      <a:pt x="59" y="180"/>
                      <a:pt x="57" y="179"/>
                      <a:pt x="62" y="187"/>
                    </a:cubicBezTo>
                    <a:cubicBezTo>
                      <a:pt x="63" y="186"/>
                      <a:pt x="66" y="182"/>
                      <a:pt x="66" y="182"/>
                    </a:cubicBezTo>
                    <a:cubicBezTo>
                      <a:pt x="67" y="180"/>
                      <a:pt x="65" y="180"/>
                      <a:pt x="65" y="178"/>
                    </a:cubicBezTo>
                    <a:cubicBezTo>
                      <a:pt x="66" y="176"/>
                      <a:pt x="68" y="173"/>
                      <a:pt x="69" y="171"/>
                    </a:cubicBezTo>
                    <a:cubicBezTo>
                      <a:pt x="69" y="171"/>
                      <a:pt x="68" y="171"/>
                      <a:pt x="67" y="171"/>
                    </a:cubicBezTo>
                    <a:close/>
                    <a:moveTo>
                      <a:pt x="31" y="156"/>
                    </a:moveTo>
                    <a:cubicBezTo>
                      <a:pt x="31" y="157"/>
                      <a:pt x="32" y="156"/>
                      <a:pt x="32" y="158"/>
                    </a:cubicBezTo>
                    <a:cubicBezTo>
                      <a:pt x="32" y="159"/>
                      <a:pt x="30" y="161"/>
                      <a:pt x="30" y="161"/>
                    </a:cubicBezTo>
                    <a:cubicBezTo>
                      <a:pt x="30" y="161"/>
                      <a:pt x="27" y="171"/>
                      <a:pt x="28" y="164"/>
                    </a:cubicBezTo>
                    <a:cubicBezTo>
                      <a:pt x="28" y="163"/>
                      <a:pt x="29" y="159"/>
                      <a:pt x="30" y="157"/>
                    </a:cubicBezTo>
                    <a:cubicBezTo>
                      <a:pt x="30" y="157"/>
                      <a:pt x="31" y="156"/>
                      <a:pt x="31" y="156"/>
                    </a:cubicBezTo>
                    <a:close/>
                    <a:moveTo>
                      <a:pt x="19" y="146"/>
                    </a:moveTo>
                    <a:cubicBezTo>
                      <a:pt x="20" y="146"/>
                      <a:pt x="20" y="146"/>
                      <a:pt x="20" y="146"/>
                    </a:cubicBezTo>
                    <a:cubicBezTo>
                      <a:pt x="20" y="146"/>
                      <a:pt x="20" y="148"/>
                      <a:pt x="20" y="148"/>
                    </a:cubicBezTo>
                    <a:cubicBezTo>
                      <a:pt x="21" y="148"/>
                      <a:pt x="23" y="148"/>
                      <a:pt x="24" y="149"/>
                    </a:cubicBezTo>
                    <a:cubicBezTo>
                      <a:pt x="27" y="153"/>
                      <a:pt x="23" y="156"/>
                      <a:pt x="20" y="158"/>
                    </a:cubicBezTo>
                    <a:cubicBezTo>
                      <a:pt x="20" y="158"/>
                      <a:pt x="19" y="160"/>
                      <a:pt x="19" y="160"/>
                    </a:cubicBezTo>
                    <a:cubicBezTo>
                      <a:pt x="17" y="160"/>
                      <a:pt x="17" y="159"/>
                      <a:pt x="16" y="160"/>
                    </a:cubicBezTo>
                    <a:cubicBezTo>
                      <a:pt x="15" y="160"/>
                      <a:pt x="15" y="161"/>
                      <a:pt x="15" y="161"/>
                    </a:cubicBezTo>
                    <a:cubicBezTo>
                      <a:pt x="14" y="161"/>
                      <a:pt x="12" y="161"/>
                      <a:pt x="11" y="161"/>
                    </a:cubicBezTo>
                    <a:cubicBezTo>
                      <a:pt x="11" y="159"/>
                      <a:pt x="11" y="157"/>
                      <a:pt x="12" y="155"/>
                    </a:cubicBezTo>
                    <a:cubicBezTo>
                      <a:pt x="12" y="155"/>
                      <a:pt x="13" y="155"/>
                      <a:pt x="13" y="154"/>
                    </a:cubicBezTo>
                    <a:cubicBezTo>
                      <a:pt x="15" y="153"/>
                      <a:pt x="16" y="154"/>
                      <a:pt x="18" y="153"/>
                    </a:cubicBezTo>
                    <a:cubicBezTo>
                      <a:pt x="18" y="152"/>
                      <a:pt x="18" y="148"/>
                      <a:pt x="18" y="148"/>
                    </a:cubicBezTo>
                    <a:lnTo>
                      <a:pt x="19" y="146"/>
                    </a:lnTo>
                    <a:close/>
                    <a:moveTo>
                      <a:pt x="53" y="145"/>
                    </a:moveTo>
                    <a:cubicBezTo>
                      <a:pt x="53" y="145"/>
                      <a:pt x="54" y="146"/>
                      <a:pt x="55" y="147"/>
                    </a:cubicBezTo>
                    <a:cubicBezTo>
                      <a:pt x="55" y="147"/>
                      <a:pt x="56" y="146"/>
                      <a:pt x="57" y="146"/>
                    </a:cubicBezTo>
                    <a:cubicBezTo>
                      <a:pt x="58" y="147"/>
                      <a:pt x="59" y="148"/>
                      <a:pt x="59" y="149"/>
                    </a:cubicBezTo>
                    <a:cubicBezTo>
                      <a:pt x="57" y="148"/>
                      <a:pt x="55" y="148"/>
                      <a:pt x="53" y="148"/>
                    </a:cubicBezTo>
                    <a:cubicBezTo>
                      <a:pt x="52" y="147"/>
                      <a:pt x="53" y="147"/>
                      <a:pt x="52" y="147"/>
                    </a:cubicBezTo>
                    <a:cubicBezTo>
                      <a:pt x="52" y="146"/>
                      <a:pt x="51" y="145"/>
                      <a:pt x="53" y="145"/>
                    </a:cubicBezTo>
                    <a:close/>
                    <a:moveTo>
                      <a:pt x="49" y="145"/>
                    </a:moveTo>
                    <a:cubicBezTo>
                      <a:pt x="51" y="145"/>
                      <a:pt x="49" y="146"/>
                      <a:pt x="49" y="147"/>
                    </a:cubicBezTo>
                    <a:cubicBezTo>
                      <a:pt x="48" y="147"/>
                      <a:pt x="48" y="145"/>
                      <a:pt x="49" y="145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42" name="Freeform 216">
                <a:extLst>
                  <a:ext uri="{FF2B5EF4-FFF2-40B4-BE49-F238E27FC236}">
                    <a16:creationId xmlns:a16="http://schemas.microsoft.com/office/drawing/2014/main" id="{7698656D-0FC5-5CDD-1156-B4F4193BDF6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635" y="2800"/>
                <a:ext cx="22" cy="31"/>
              </a:xfrm>
              <a:custGeom>
                <a:avLst/>
                <a:gdLst>
                  <a:gd name="T0" fmla="*/ 10 w 11"/>
                  <a:gd name="T1" fmla="*/ 10 h 16"/>
                  <a:gd name="T2" fmla="*/ 11 w 11"/>
                  <a:gd name="T3" fmla="*/ 4 h 16"/>
                  <a:gd name="T4" fmla="*/ 7 w 11"/>
                  <a:gd name="T5" fmla="*/ 0 h 16"/>
                  <a:gd name="T6" fmla="*/ 3 w 11"/>
                  <a:gd name="T7" fmla="*/ 1 h 16"/>
                  <a:gd name="T8" fmla="*/ 1 w 11"/>
                  <a:gd name="T9" fmla="*/ 5 h 16"/>
                  <a:gd name="T10" fmla="*/ 1 w 11"/>
                  <a:gd name="T11" fmla="*/ 11 h 16"/>
                  <a:gd name="T12" fmla="*/ 4 w 11"/>
                  <a:gd name="T13" fmla="*/ 14 h 16"/>
                  <a:gd name="T14" fmla="*/ 11 w 11"/>
                  <a:gd name="T15" fmla="*/ 16 h 16"/>
                  <a:gd name="T16" fmla="*/ 10 w 11"/>
                  <a:gd name="T17" fmla="*/ 1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16">
                    <a:moveTo>
                      <a:pt x="10" y="10"/>
                    </a:moveTo>
                    <a:cubicBezTo>
                      <a:pt x="10" y="10"/>
                      <a:pt x="11" y="6"/>
                      <a:pt x="11" y="4"/>
                    </a:cubicBezTo>
                    <a:cubicBezTo>
                      <a:pt x="11" y="2"/>
                      <a:pt x="7" y="0"/>
                      <a:pt x="7" y="0"/>
                    </a:cubicBezTo>
                    <a:cubicBezTo>
                      <a:pt x="7" y="0"/>
                      <a:pt x="5" y="2"/>
                      <a:pt x="3" y="1"/>
                    </a:cubicBezTo>
                    <a:cubicBezTo>
                      <a:pt x="2" y="0"/>
                      <a:pt x="1" y="2"/>
                      <a:pt x="1" y="5"/>
                    </a:cubicBezTo>
                    <a:cubicBezTo>
                      <a:pt x="1" y="9"/>
                      <a:pt x="0" y="8"/>
                      <a:pt x="1" y="11"/>
                    </a:cubicBezTo>
                    <a:cubicBezTo>
                      <a:pt x="3" y="14"/>
                      <a:pt x="2" y="12"/>
                      <a:pt x="4" y="14"/>
                    </a:cubicBezTo>
                    <a:cubicBezTo>
                      <a:pt x="7" y="15"/>
                      <a:pt x="11" y="16"/>
                      <a:pt x="11" y="16"/>
                    </a:cubicBezTo>
                    <a:lnTo>
                      <a:pt x="10" y="10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43" name="Freeform 217">
                <a:extLst>
                  <a:ext uri="{FF2B5EF4-FFF2-40B4-BE49-F238E27FC236}">
                    <a16:creationId xmlns:a16="http://schemas.microsoft.com/office/drawing/2014/main" id="{2A450838-DAF6-B5BB-D53A-0DC9801E41E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27" y="2113"/>
                <a:ext cx="71" cy="112"/>
              </a:xfrm>
              <a:custGeom>
                <a:avLst/>
                <a:gdLst>
                  <a:gd name="T0" fmla="*/ 36 w 36"/>
                  <a:gd name="T1" fmla="*/ 4 h 57"/>
                  <a:gd name="T2" fmla="*/ 32 w 36"/>
                  <a:gd name="T3" fmla="*/ 4 h 57"/>
                  <a:gd name="T4" fmla="*/ 32 w 36"/>
                  <a:gd name="T5" fmla="*/ 3 h 57"/>
                  <a:gd name="T6" fmla="*/ 27 w 36"/>
                  <a:gd name="T7" fmla="*/ 3 h 57"/>
                  <a:gd name="T8" fmla="*/ 27 w 36"/>
                  <a:gd name="T9" fmla="*/ 4 h 57"/>
                  <a:gd name="T10" fmla="*/ 24 w 36"/>
                  <a:gd name="T11" fmla="*/ 5 h 57"/>
                  <a:gd name="T12" fmla="*/ 12 w 36"/>
                  <a:gd name="T13" fmla="*/ 7 h 57"/>
                  <a:gd name="T14" fmla="*/ 12 w 36"/>
                  <a:gd name="T15" fmla="*/ 6 h 57"/>
                  <a:gd name="T16" fmla="*/ 7 w 36"/>
                  <a:gd name="T17" fmla="*/ 14 h 57"/>
                  <a:gd name="T18" fmla="*/ 7 w 36"/>
                  <a:gd name="T19" fmla="*/ 19 h 57"/>
                  <a:gd name="T20" fmla="*/ 2 w 36"/>
                  <a:gd name="T21" fmla="*/ 23 h 57"/>
                  <a:gd name="T22" fmla="*/ 3 w 36"/>
                  <a:gd name="T23" fmla="*/ 29 h 57"/>
                  <a:gd name="T24" fmla="*/ 2 w 36"/>
                  <a:gd name="T25" fmla="*/ 36 h 57"/>
                  <a:gd name="T26" fmla="*/ 5 w 36"/>
                  <a:gd name="T27" fmla="*/ 38 h 57"/>
                  <a:gd name="T28" fmla="*/ 5 w 36"/>
                  <a:gd name="T29" fmla="*/ 43 h 57"/>
                  <a:gd name="T30" fmla="*/ 6 w 36"/>
                  <a:gd name="T31" fmla="*/ 51 h 57"/>
                  <a:gd name="T32" fmla="*/ 7 w 36"/>
                  <a:gd name="T33" fmla="*/ 56 h 57"/>
                  <a:gd name="T34" fmla="*/ 11 w 36"/>
                  <a:gd name="T35" fmla="*/ 55 h 57"/>
                  <a:gd name="T36" fmla="*/ 17 w 36"/>
                  <a:gd name="T37" fmla="*/ 57 h 57"/>
                  <a:gd name="T38" fmla="*/ 19 w 36"/>
                  <a:gd name="T39" fmla="*/ 53 h 57"/>
                  <a:gd name="T40" fmla="*/ 16 w 36"/>
                  <a:gd name="T41" fmla="*/ 51 h 57"/>
                  <a:gd name="T42" fmla="*/ 17 w 36"/>
                  <a:gd name="T43" fmla="*/ 46 h 57"/>
                  <a:gd name="T44" fmla="*/ 23 w 36"/>
                  <a:gd name="T45" fmla="*/ 48 h 57"/>
                  <a:gd name="T46" fmla="*/ 26 w 36"/>
                  <a:gd name="T47" fmla="*/ 47 h 57"/>
                  <a:gd name="T48" fmla="*/ 27 w 36"/>
                  <a:gd name="T49" fmla="*/ 49 h 57"/>
                  <a:gd name="T50" fmla="*/ 31 w 36"/>
                  <a:gd name="T51" fmla="*/ 49 h 57"/>
                  <a:gd name="T52" fmla="*/ 35 w 36"/>
                  <a:gd name="T53" fmla="*/ 43 h 57"/>
                  <a:gd name="T54" fmla="*/ 36 w 36"/>
                  <a:gd name="T55" fmla="*/ 35 h 57"/>
                  <a:gd name="T56" fmla="*/ 32 w 36"/>
                  <a:gd name="T57" fmla="*/ 28 h 57"/>
                  <a:gd name="T58" fmla="*/ 31 w 36"/>
                  <a:gd name="T59" fmla="*/ 17 h 57"/>
                  <a:gd name="T60" fmla="*/ 35 w 36"/>
                  <a:gd name="T61" fmla="*/ 10 h 57"/>
                  <a:gd name="T62" fmla="*/ 36 w 36"/>
                  <a:gd name="T63" fmla="*/ 7 h 57"/>
                  <a:gd name="T64" fmla="*/ 35 w 36"/>
                  <a:gd name="T65" fmla="*/ 7 h 57"/>
                  <a:gd name="T66" fmla="*/ 36 w 36"/>
                  <a:gd name="T67" fmla="*/ 5 h 57"/>
                  <a:gd name="T68" fmla="*/ 36 w 36"/>
                  <a:gd name="T69" fmla="*/ 4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6" h="57">
                    <a:moveTo>
                      <a:pt x="36" y="4"/>
                    </a:moveTo>
                    <a:cubicBezTo>
                      <a:pt x="35" y="4"/>
                      <a:pt x="33" y="4"/>
                      <a:pt x="32" y="4"/>
                    </a:cubicBezTo>
                    <a:cubicBezTo>
                      <a:pt x="32" y="4"/>
                      <a:pt x="32" y="3"/>
                      <a:pt x="32" y="3"/>
                    </a:cubicBezTo>
                    <a:cubicBezTo>
                      <a:pt x="30" y="3"/>
                      <a:pt x="28" y="2"/>
                      <a:pt x="27" y="3"/>
                    </a:cubicBezTo>
                    <a:cubicBezTo>
                      <a:pt x="27" y="4"/>
                      <a:pt x="27" y="4"/>
                      <a:pt x="27" y="4"/>
                    </a:cubicBezTo>
                    <a:cubicBezTo>
                      <a:pt x="26" y="4"/>
                      <a:pt x="24" y="5"/>
                      <a:pt x="24" y="5"/>
                    </a:cubicBezTo>
                    <a:cubicBezTo>
                      <a:pt x="17" y="5"/>
                      <a:pt x="15" y="0"/>
                      <a:pt x="12" y="7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6"/>
                      <a:pt x="7" y="12"/>
                      <a:pt x="7" y="14"/>
                    </a:cubicBezTo>
                    <a:cubicBezTo>
                      <a:pt x="7" y="15"/>
                      <a:pt x="7" y="17"/>
                      <a:pt x="7" y="19"/>
                    </a:cubicBezTo>
                    <a:cubicBezTo>
                      <a:pt x="6" y="21"/>
                      <a:pt x="4" y="21"/>
                      <a:pt x="2" y="23"/>
                    </a:cubicBezTo>
                    <a:cubicBezTo>
                      <a:pt x="0" y="24"/>
                      <a:pt x="4" y="27"/>
                      <a:pt x="3" y="29"/>
                    </a:cubicBezTo>
                    <a:cubicBezTo>
                      <a:pt x="3" y="31"/>
                      <a:pt x="2" y="36"/>
                      <a:pt x="2" y="36"/>
                    </a:cubicBezTo>
                    <a:cubicBezTo>
                      <a:pt x="2" y="36"/>
                      <a:pt x="4" y="37"/>
                      <a:pt x="5" y="38"/>
                    </a:cubicBezTo>
                    <a:cubicBezTo>
                      <a:pt x="6" y="39"/>
                      <a:pt x="5" y="43"/>
                      <a:pt x="5" y="43"/>
                    </a:cubicBezTo>
                    <a:cubicBezTo>
                      <a:pt x="6" y="51"/>
                      <a:pt x="6" y="51"/>
                      <a:pt x="6" y="51"/>
                    </a:cubicBezTo>
                    <a:cubicBezTo>
                      <a:pt x="7" y="56"/>
                      <a:pt x="7" y="56"/>
                      <a:pt x="7" y="56"/>
                    </a:cubicBezTo>
                    <a:cubicBezTo>
                      <a:pt x="11" y="55"/>
                      <a:pt x="11" y="55"/>
                      <a:pt x="11" y="55"/>
                    </a:cubicBezTo>
                    <a:cubicBezTo>
                      <a:pt x="17" y="57"/>
                      <a:pt x="17" y="57"/>
                      <a:pt x="17" y="57"/>
                    </a:cubicBezTo>
                    <a:cubicBezTo>
                      <a:pt x="19" y="53"/>
                      <a:pt x="19" y="53"/>
                      <a:pt x="19" y="53"/>
                    </a:cubicBezTo>
                    <a:cubicBezTo>
                      <a:pt x="16" y="51"/>
                      <a:pt x="16" y="51"/>
                      <a:pt x="16" y="51"/>
                    </a:cubicBezTo>
                    <a:cubicBezTo>
                      <a:pt x="17" y="46"/>
                      <a:pt x="17" y="46"/>
                      <a:pt x="17" y="46"/>
                    </a:cubicBezTo>
                    <a:cubicBezTo>
                      <a:pt x="23" y="48"/>
                      <a:pt x="23" y="48"/>
                      <a:pt x="23" y="48"/>
                    </a:cubicBezTo>
                    <a:cubicBezTo>
                      <a:pt x="26" y="47"/>
                      <a:pt x="26" y="47"/>
                      <a:pt x="26" y="47"/>
                    </a:cubicBezTo>
                    <a:cubicBezTo>
                      <a:pt x="27" y="49"/>
                      <a:pt x="27" y="49"/>
                      <a:pt x="27" y="49"/>
                    </a:cubicBezTo>
                    <a:cubicBezTo>
                      <a:pt x="31" y="49"/>
                      <a:pt x="31" y="49"/>
                      <a:pt x="31" y="49"/>
                    </a:cubicBezTo>
                    <a:cubicBezTo>
                      <a:pt x="31" y="49"/>
                      <a:pt x="33" y="46"/>
                      <a:pt x="35" y="43"/>
                    </a:cubicBezTo>
                    <a:cubicBezTo>
                      <a:pt x="36" y="39"/>
                      <a:pt x="36" y="35"/>
                      <a:pt x="36" y="35"/>
                    </a:cubicBezTo>
                    <a:cubicBezTo>
                      <a:pt x="36" y="35"/>
                      <a:pt x="32" y="31"/>
                      <a:pt x="32" y="28"/>
                    </a:cubicBezTo>
                    <a:cubicBezTo>
                      <a:pt x="32" y="25"/>
                      <a:pt x="31" y="17"/>
                      <a:pt x="31" y="17"/>
                    </a:cubicBezTo>
                    <a:cubicBezTo>
                      <a:pt x="35" y="10"/>
                      <a:pt x="35" y="10"/>
                      <a:pt x="35" y="10"/>
                    </a:cubicBezTo>
                    <a:cubicBezTo>
                      <a:pt x="35" y="10"/>
                      <a:pt x="35" y="8"/>
                      <a:pt x="36" y="7"/>
                    </a:cubicBezTo>
                    <a:cubicBezTo>
                      <a:pt x="35" y="7"/>
                      <a:pt x="35" y="7"/>
                      <a:pt x="35" y="7"/>
                    </a:cubicBezTo>
                    <a:cubicBezTo>
                      <a:pt x="35" y="7"/>
                      <a:pt x="34" y="5"/>
                      <a:pt x="36" y="5"/>
                    </a:cubicBezTo>
                    <a:lnTo>
                      <a:pt x="36" y="4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44" name="Freeform 218">
                <a:extLst>
                  <a:ext uri="{FF2B5EF4-FFF2-40B4-BE49-F238E27FC236}">
                    <a16:creationId xmlns:a16="http://schemas.microsoft.com/office/drawing/2014/main" id="{99521FE3-C435-F7DF-4947-123471795E8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27" y="2113"/>
                <a:ext cx="71" cy="112"/>
              </a:xfrm>
              <a:custGeom>
                <a:avLst/>
                <a:gdLst>
                  <a:gd name="T0" fmla="*/ 36 w 36"/>
                  <a:gd name="T1" fmla="*/ 4 h 57"/>
                  <a:gd name="T2" fmla="*/ 32 w 36"/>
                  <a:gd name="T3" fmla="*/ 4 h 57"/>
                  <a:gd name="T4" fmla="*/ 32 w 36"/>
                  <a:gd name="T5" fmla="*/ 3 h 57"/>
                  <a:gd name="T6" fmla="*/ 27 w 36"/>
                  <a:gd name="T7" fmla="*/ 3 h 57"/>
                  <a:gd name="T8" fmla="*/ 27 w 36"/>
                  <a:gd name="T9" fmla="*/ 4 h 57"/>
                  <a:gd name="T10" fmla="*/ 24 w 36"/>
                  <a:gd name="T11" fmla="*/ 5 h 57"/>
                  <a:gd name="T12" fmla="*/ 12 w 36"/>
                  <a:gd name="T13" fmla="*/ 7 h 57"/>
                  <a:gd name="T14" fmla="*/ 12 w 36"/>
                  <a:gd name="T15" fmla="*/ 6 h 57"/>
                  <a:gd name="T16" fmla="*/ 7 w 36"/>
                  <a:gd name="T17" fmla="*/ 14 h 57"/>
                  <a:gd name="T18" fmla="*/ 7 w 36"/>
                  <a:gd name="T19" fmla="*/ 19 h 57"/>
                  <a:gd name="T20" fmla="*/ 2 w 36"/>
                  <a:gd name="T21" fmla="*/ 23 h 57"/>
                  <a:gd name="T22" fmla="*/ 3 w 36"/>
                  <a:gd name="T23" fmla="*/ 29 h 57"/>
                  <a:gd name="T24" fmla="*/ 2 w 36"/>
                  <a:gd name="T25" fmla="*/ 36 h 57"/>
                  <a:gd name="T26" fmla="*/ 5 w 36"/>
                  <a:gd name="T27" fmla="*/ 38 h 57"/>
                  <a:gd name="T28" fmla="*/ 5 w 36"/>
                  <a:gd name="T29" fmla="*/ 43 h 57"/>
                  <a:gd name="T30" fmla="*/ 6 w 36"/>
                  <a:gd name="T31" fmla="*/ 51 h 57"/>
                  <a:gd name="T32" fmla="*/ 7 w 36"/>
                  <a:gd name="T33" fmla="*/ 56 h 57"/>
                  <a:gd name="T34" fmla="*/ 11 w 36"/>
                  <a:gd name="T35" fmla="*/ 55 h 57"/>
                  <a:gd name="T36" fmla="*/ 17 w 36"/>
                  <a:gd name="T37" fmla="*/ 57 h 57"/>
                  <a:gd name="T38" fmla="*/ 19 w 36"/>
                  <a:gd name="T39" fmla="*/ 53 h 57"/>
                  <a:gd name="T40" fmla="*/ 16 w 36"/>
                  <a:gd name="T41" fmla="*/ 51 h 57"/>
                  <a:gd name="T42" fmla="*/ 17 w 36"/>
                  <a:gd name="T43" fmla="*/ 46 h 57"/>
                  <a:gd name="T44" fmla="*/ 23 w 36"/>
                  <a:gd name="T45" fmla="*/ 48 h 57"/>
                  <a:gd name="T46" fmla="*/ 26 w 36"/>
                  <a:gd name="T47" fmla="*/ 47 h 57"/>
                  <a:gd name="T48" fmla="*/ 27 w 36"/>
                  <a:gd name="T49" fmla="*/ 49 h 57"/>
                  <a:gd name="T50" fmla="*/ 31 w 36"/>
                  <a:gd name="T51" fmla="*/ 49 h 57"/>
                  <a:gd name="T52" fmla="*/ 35 w 36"/>
                  <a:gd name="T53" fmla="*/ 43 h 57"/>
                  <a:gd name="T54" fmla="*/ 36 w 36"/>
                  <a:gd name="T55" fmla="*/ 35 h 57"/>
                  <a:gd name="T56" fmla="*/ 32 w 36"/>
                  <a:gd name="T57" fmla="*/ 28 h 57"/>
                  <a:gd name="T58" fmla="*/ 31 w 36"/>
                  <a:gd name="T59" fmla="*/ 17 h 57"/>
                  <a:gd name="T60" fmla="*/ 35 w 36"/>
                  <a:gd name="T61" fmla="*/ 10 h 57"/>
                  <a:gd name="T62" fmla="*/ 36 w 36"/>
                  <a:gd name="T63" fmla="*/ 7 h 57"/>
                  <a:gd name="T64" fmla="*/ 35 w 36"/>
                  <a:gd name="T65" fmla="*/ 7 h 57"/>
                  <a:gd name="T66" fmla="*/ 36 w 36"/>
                  <a:gd name="T67" fmla="*/ 5 h 57"/>
                  <a:gd name="T68" fmla="*/ 36 w 36"/>
                  <a:gd name="T69" fmla="*/ 4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6" h="57">
                    <a:moveTo>
                      <a:pt x="36" y="4"/>
                    </a:moveTo>
                    <a:cubicBezTo>
                      <a:pt x="35" y="4"/>
                      <a:pt x="33" y="4"/>
                      <a:pt x="32" y="4"/>
                    </a:cubicBezTo>
                    <a:cubicBezTo>
                      <a:pt x="32" y="4"/>
                      <a:pt x="32" y="3"/>
                      <a:pt x="32" y="3"/>
                    </a:cubicBezTo>
                    <a:cubicBezTo>
                      <a:pt x="30" y="3"/>
                      <a:pt x="28" y="2"/>
                      <a:pt x="27" y="3"/>
                    </a:cubicBezTo>
                    <a:cubicBezTo>
                      <a:pt x="27" y="4"/>
                      <a:pt x="27" y="4"/>
                      <a:pt x="27" y="4"/>
                    </a:cubicBezTo>
                    <a:cubicBezTo>
                      <a:pt x="26" y="4"/>
                      <a:pt x="24" y="5"/>
                      <a:pt x="24" y="5"/>
                    </a:cubicBezTo>
                    <a:cubicBezTo>
                      <a:pt x="17" y="5"/>
                      <a:pt x="15" y="0"/>
                      <a:pt x="12" y="7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6"/>
                      <a:pt x="7" y="12"/>
                      <a:pt x="7" y="14"/>
                    </a:cubicBezTo>
                    <a:cubicBezTo>
                      <a:pt x="7" y="15"/>
                      <a:pt x="7" y="17"/>
                      <a:pt x="7" y="19"/>
                    </a:cubicBezTo>
                    <a:cubicBezTo>
                      <a:pt x="6" y="21"/>
                      <a:pt x="4" y="21"/>
                      <a:pt x="2" y="23"/>
                    </a:cubicBezTo>
                    <a:cubicBezTo>
                      <a:pt x="0" y="24"/>
                      <a:pt x="4" y="27"/>
                      <a:pt x="3" y="29"/>
                    </a:cubicBezTo>
                    <a:cubicBezTo>
                      <a:pt x="3" y="31"/>
                      <a:pt x="2" y="36"/>
                      <a:pt x="2" y="36"/>
                    </a:cubicBezTo>
                    <a:cubicBezTo>
                      <a:pt x="2" y="36"/>
                      <a:pt x="4" y="37"/>
                      <a:pt x="5" y="38"/>
                    </a:cubicBezTo>
                    <a:cubicBezTo>
                      <a:pt x="6" y="39"/>
                      <a:pt x="5" y="43"/>
                      <a:pt x="5" y="43"/>
                    </a:cubicBezTo>
                    <a:cubicBezTo>
                      <a:pt x="6" y="51"/>
                      <a:pt x="6" y="51"/>
                      <a:pt x="6" y="51"/>
                    </a:cubicBezTo>
                    <a:cubicBezTo>
                      <a:pt x="7" y="56"/>
                      <a:pt x="7" y="56"/>
                      <a:pt x="7" y="56"/>
                    </a:cubicBezTo>
                    <a:cubicBezTo>
                      <a:pt x="11" y="55"/>
                      <a:pt x="11" y="55"/>
                      <a:pt x="11" y="55"/>
                    </a:cubicBezTo>
                    <a:cubicBezTo>
                      <a:pt x="17" y="57"/>
                      <a:pt x="17" y="57"/>
                      <a:pt x="17" y="57"/>
                    </a:cubicBezTo>
                    <a:cubicBezTo>
                      <a:pt x="19" y="53"/>
                      <a:pt x="19" y="53"/>
                      <a:pt x="19" y="53"/>
                    </a:cubicBezTo>
                    <a:cubicBezTo>
                      <a:pt x="16" y="51"/>
                      <a:pt x="16" y="51"/>
                      <a:pt x="16" y="51"/>
                    </a:cubicBezTo>
                    <a:cubicBezTo>
                      <a:pt x="17" y="46"/>
                      <a:pt x="17" y="46"/>
                      <a:pt x="17" y="46"/>
                    </a:cubicBezTo>
                    <a:cubicBezTo>
                      <a:pt x="23" y="48"/>
                      <a:pt x="23" y="48"/>
                      <a:pt x="23" y="48"/>
                    </a:cubicBezTo>
                    <a:cubicBezTo>
                      <a:pt x="26" y="47"/>
                      <a:pt x="26" y="47"/>
                      <a:pt x="26" y="47"/>
                    </a:cubicBezTo>
                    <a:cubicBezTo>
                      <a:pt x="27" y="49"/>
                      <a:pt x="27" y="49"/>
                      <a:pt x="27" y="49"/>
                    </a:cubicBezTo>
                    <a:cubicBezTo>
                      <a:pt x="31" y="49"/>
                      <a:pt x="31" y="49"/>
                      <a:pt x="31" y="49"/>
                    </a:cubicBezTo>
                    <a:cubicBezTo>
                      <a:pt x="31" y="49"/>
                      <a:pt x="33" y="46"/>
                      <a:pt x="35" y="43"/>
                    </a:cubicBezTo>
                    <a:cubicBezTo>
                      <a:pt x="36" y="39"/>
                      <a:pt x="36" y="35"/>
                      <a:pt x="36" y="35"/>
                    </a:cubicBezTo>
                    <a:cubicBezTo>
                      <a:pt x="36" y="35"/>
                      <a:pt x="32" y="31"/>
                      <a:pt x="32" y="28"/>
                    </a:cubicBezTo>
                    <a:cubicBezTo>
                      <a:pt x="32" y="25"/>
                      <a:pt x="31" y="17"/>
                      <a:pt x="31" y="17"/>
                    </a:cubicBezTo>
                    <a:cubicBezTo>
                      <a:pt x="35" y="10"/>
                      <a:pt x="35" y="10"/>
                      <a:pt x="35" y="10"/>
                    </a:cubicBezTo>
                    <a:cubicBezTo>
                      <a:pt x="35" y="10"/>
                      <a:pt x="35" y="8"/>
                      <a:pt x="36" y="7"/>
                    </a:cubicBezTo>
                    <a:cubicBezTo>
                      <a:pt x="35" y="7"/>
                      <a:pt x="35" y="7"/>
                      <a:pt x="35" y="7"/>
                    </a:cubicBezTo>
                    <a:cubicBezTo>
                      <a:pt x="35" y="7"/>
                      <a:pt x="34" y="5"/>
                      <a:pt x="36" y="5"/>
                    </a:cubicBezTo>
                    <a:lnTo>
                      <a:pt x="36" y="4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45" name="Freeform 219">
                <a:extLst>
                  <a:ext uri="{FF2B5EF4-FFF2-40B4-BE49-F238E27FC236}">
                    <a16:creationId xmlns:a16="http://schemas.microsoft.com/office/drawing/2014/main" id="{F76FE4F5-5740-6193-36B5-35113C0FAB0B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3480" y="1756"/>
                <a:ext cx="288" cy="418"/>
              </a:xfrm>
              <a:custGeom>
                <a:avLst/>
                <a:gdLst>
                  <a:gd name="T0" fmla="*/ 145 w 147"/>
                  <a:gd name="T1" fmla="*/ 52 h 213"/>
                  <a:gd name="T2" fmla="*/ 138 w 147"/>
                  <a:gd name="T3" fmla="*/ 44 h 213"/>
                  <a:gd name="T4" fmla="*/ 137 w 147"/>
                  <a:gd name="T5" fmla="*/ 36 h 213"/>
                  <a:gd name="T6" fmla="*/ 138 w 147"/>
                  <a:gd name="T7" fmla="*/ 34 h 213"/>
                  <a:gd name="T8" fmla="*/ 137 w 147"/>
                  <a:gd name="T9" fmla="*/ 26 h 213"/>
                  <a:gd name="T10" fmla="*/ 135 w 147"/>
                  <a:gd name="T11" fmla="*/ 20 h 213"/>
                  <a:gd name="T12" fmla="*/ 130 w 147"/>
                  <a:gd name="T13" fmla="*/ 10 h 213"/>
                  <a:gd name="T14" fmla="*/ 124 w 147"/>
                  <a:gd name="T15" fmla="*/ 3 h 213"/>
                  <a:gd name="T16" fmla="*/ 123 w 147"/>
                  <a:gd name="T17" fmla="*/ 0 h 213"/>
                  <a:gd name="T18" fmla="*/ 115 w 147"/>
                  <a:gd name="T19" fmla="*/ 2 h 213"/>
                  <a:gd name="T20" fmla="*/ 110 w 147"/>
                  <a:gd name="T21" fmla="*/ 9 h 213"/>
                  <a:gd name="T22" fmla="*/ 106 w 147"/>
                  <a:gd name="T23" fmla="*/ 15 h 213"/>
                  <a:gd name="T24" fmla="*/ 97 w 147"/>
                  <a:gd name="T25" fmla="*/ 13 h 213"/>
                  <a:gd name="T26" fmla="*/ 94 w 147"/>
                  <a:gd name="T27" fmla="*/ 13 h 213"/>
                  <a:gd name="T28" fmla="*/ 32 w 147"/>
                  <a:gd name="T29" fmla="*/ 33 h 213"/>
                  <a:gd name="T30" fmla="*/ 24 w 147"/>
                  <a:gd name="T31" fmla="*/ 41 h 213"/>
                  <a:gd name="T32" fmla="*/ 18 w 147"/>
                  <a:gd name="T33" fmla="*/ 81 h 213"/>
                  <a:gd name="T34" fmla="*/ 12 w 147"/>
                  <a:gd name="T35" fmla="*/ 88 h 213"/>
                  <a:gd name="T36" fmla="*/ 8 w 147"/>
                  <a:gd name="T37" fmla="*/ 96 h 213"/>
                  <a:gd name="T38" fmla="*/ 4 w 147"/>
                  <a:gd name="T39" fmla="*/ 106 h 213"/>
                  <a:gd name="T40" fmla="*/ 1 w 147"/>
                  <a:gd name="T41" fmla="*/ 113 h 213"/>
                  <a:gd name="T42" fmla="*/ 8 w 147"/>
                  <a:gd name="T43" fmla="*/ 116 h 213"/>
                  <a:gd name="T44" fmla="*/ 7 w 147"/>
                  <a:gd name="T45" fmla="*/ 123 h 213"/>
                  <a:gd name="T46" fmla="*/ 8 w 147"/>
                  <a:gd name="T47" fmla="*/ 131 h 213"/>
                  <a:gd name="T48" fmla="*/ 14 w 147"/>
                  <a:gd name="T49" fmla="*/ 140 h 213"/>
                  <a:gd name="T50" fmla="*/ 15 w 147"/>
                  <a:gd name="T51" fmla="*/ 150 h 213"/>
                  <a:gd name="T52" fmla="*/ 21 w 147"/>
                  <a:gd name="T53" fmla="*/ 163 h 213"/>
                  <a:gd name="T54" fmla="*/ 29 w 147"/>
                  <a:gd name="T55" fmla="*/ 169 h 213"/>
                  <a:gd name="T56" fmla="*/ 37 w 147"/>
                  <a:gd name="T57" fmla="*/ 173 h 213"/>
                  <a:gd name="T58" fmla="*/ 46 w 147"/>
                  <a:gd name="T59" fmla="*/ 184 h 213"/>
                  <a:gd name="T60" fmla="*/ 49 w 147"/>
                  <a:gd name="T61" fmla="*/ 193 h 213"/>
                  <a:gd name="T62" fmla="*/ 54 w 147"/>
                  <a:gd name="T63" fmla="*/ 202 h 213"/>
                  <a:gd name="T64" fmla="*/ 63 w 147"/>
                  <a:gd name="T65" fmla="*/ 202 h 213"/>
                  <a:gd name="T66" fmla="*/ 71 w 147"/>
                  <a:gd name="T67" fmla="*/ 202 h 213"/>
                  <a:gd name="T68" fmla="*/ 80 w 147"/>
                  <a:gd name="T69" fmla="*/ 210 h 213"/>
                  <a:gd name="T70" fmla="*/ 87 w 147"/>
                  <a:gd name="T71" fmla="*/ 213 h 213"/>
                  <a:gd name="T72" fmla="*/ 97 w 147"/>
                  <a:gd name="T73" fmla="*/ 208 h 213"/>
                  <a:gd name="T74" fmla="*/ 106 w 147"/>
                  <a:gd name="T75" fmla="*/ 207 h 213"/>
                  <a:gd name="T76" fmla="*/ 113 w 147"/>
                  <a:gd name="T77" fmla="*/ 204 h 213"/>
                  <a:gd name="T78" fmla="*/ 121 w 147"/>
                  <a:gd name="T79" fmla="*/ 204 h 213"/>
                  <a:gd name="T80" fmla="*/ 125 w 147"/>
                  <a:gd name="T81" fmla="*/ 205 h 213"/>
                  <a:gd name="T82" fmla="*/ 121 w 147"/>
                  <a:gd name="T83" fmla="*/ 200 h 213"/>
                  <a:gd name="T84" fmla="*/ 112 w 147"/>
                  <a:gd name="T85" fmla="*/ 187 h 213"/>
                  <a:gd name="T86" fmla="*/ 106 w 147"/>
                  <a:gd name="T87" fmla="*/ 178 h 213"/>
                  <a:gd name="T88" fmla="*/ 96 w 147"/>
                  <a:gd name="T89" fmla="*/ 173 h 213"/>
                  <a:gd name="T90" fmla="*/ 100 w 147"/>
                  <a:gd name="T91" fmla="*/ 167 h 213"/>
                  <a:gd name="T92" fmla="*/ 105 w 147"/>
                  <a:gd name="T93" fmla="*/ 160 h 213"/>
                  <a:gd name="T94" fmla="*/ 110 w 147"/>
                  <a:gd name="T95" fmla="*/ 140 h 213"/>
                  <a:gd name="T96" fmla="*/ 114 w 147"/>
                  <a:gd name="T97" fmla="*/ 132 h 213"/>
                  <a:gd name="T98" fmla="*/ 120 w 147"/>
                  <a:gd name="T99" fmla="*/ 124 h 213"/>
                  <a:gd name="T100" fmla="*/ 127 w 147"/>
                  <a:gd name="T101" fmla="*/ 108 h 213"/>
                  <a:gd name="T102" fmla="*/ 131 w 147"/>
                  <a:gd name="T103" fmla="*/ 91 h 213"/>
                  <a:gd name="T104" fmla="*/ 134 w 147"/>
                  <a:gd name="T105" fmla="*/ 76 h 213"/>
                  <a:gd name="T106" fmla="*/ 136 w 147"/>
                  <a:gd name="T107" fmla="*/ 65 h 213"/>
                  <a:gd name="T108" fmla="*/ 140 w 147"/>
                  <a:gd name="T109" fmla="*/ 59 h 213"/>
                  <a:gd name="T110" fmla="*/ 147 w 147"/>
                  <a:gd name="T111" fmla="*/ 57 h 213"/>
                  <a:gd name="T112" fmla="*/ 94 w 147"/>
                  <a:gd name="T113" fmla="*/ 133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47" h="213">
                    <a:moveTo>
                      <a:pt x="147" y="57"/>
                    </a:moveTo>
                    <a:cubicBezTo>
                      <a:pt x="146" y="55"/>
                      <a:pt x="146" y="53"/>
                      <a:pt x="145" y="52"/>
                    </a:cubicBezTo>
                    <a:cubicBezTo>
                      <a:pt x="144" y="51"/>
                      <a:pt x="140" y="50"/>
                      <a:pt x="139" y="50"/>
                    </a:cubicBezTo>
                    <a:cubicBezTo>
                      <a:pt x="138" y="49"/>
                      <a:pt x="139" y="46"/>
                      <a:pt x="138" y="44"/>
                    </a:cubicBezTo>
                    <a:cubicBezTo>
                      <a:pt x="137" y="44"/>
                      <a:pt x="137" y="44"/>
                      <a:pt x="137" y="44"/>
                    </a:cubicBezTo>
                    <a:cubicBezTo>
                      <a:pt x="136" y="42"/>
                      <a:pt x="137" y="36"/>
                      <a:pt x="137" y="36"/>
                    </a:cubicBezTo>
                    <a:cubicBezTo>
                      <a:pt x="137" y="34"/>
                      <a:pt x="137" y="34"/>
                      <a:pt x="137" y="34"/>
                    </a:cubicBezTo>
                    <a:cubicBezTo>
                      <a:pt x="137" y="34"/>
                      <a:pt x="138" y="34"/>
                      <a:pt x="138" y="34"/>
                    </a:cubicBezTo>
                    <a:cubicBezTo>
                      <a:pt x="138" y="33"/>
                      <a:pt x="138" y="27"/>
                      <a:pt x="138" y="27"/>
                    </a:cubicBezTo>
                    <a:cubicBezTo>
                      <a:pt x="137" y="26"/>
                      <a:pt x="137" y="26"/>
                      <a:pt x="137" y="26"/>
                    </a:cubicBezTo>
                    <a:cubicBezTo>
                      <a:pt x="136" y="24"/>
                      <a:pt x="137" y="21"/>
                      <a:pt x="137" y="21"/>
                    </a:cubicBezTo>
                    <a:cubicBezTo>
                      <a:pt x="137" y="21"/>
                      <a:pt x="135" y="20"/>
                      <a:pt x="135" y="20"/>
                    </a:cubicBezTo>
                    <a:cubicBezTo>
                      <a:pt x="134" y="18"/>
                      <a:pt x="134" y="14"/>
                      <a:pt x="133" y="12"/>
                    </a:cubicBezTo>
                    <a:cubicBezTo>
                      <a:pt x="133" y="11"/>
                      <a:pt x="131" y="11"/>
                      <a:pt x="130" y="10"/>
                    </a:cubicBezTo>
                    <a:cubicBezTo>
                      <a:pt x="128" y="8"/>
                      <a:pt x="127" y="6"/>
                      <a:pt x="125" y="4"/>
                    </a:cubicBezTo>
                    <a:cubicBezTo>
                      <a:pt x="124" y="3"/>
                      <a:pt x="124" y="3"/>
                      <a:pt x="124" y="3"/>
                    </a:cubicBezTo>
                    <a:cubicBezTo>
                      <a:pt x="124" y="2"/>
                      <a:pt x="124" y="1"/>
                      <a:pt x="124" y="0"/>
                    </a:cubicBezTo>
                    <a:cubicBezTo>
                      <a:pt x="123" y="0"/>
                      <a:pt x="123" y="0"/>
                      <a:pt x="123" y="0"/>
                    </a:cubicBezTo>
                    <a:cubicBezTo>
                      <a:pt x="118" y="2"/>
                      <a:pt x="118" y="2"/>
                      <a:pt x="118" y="2"/>
                    </a:cubicBezTo>
                    <a:cubicBezTo>
                      <a:pt x="115" y="2"/>
                      <a:pt x="115" y="2"/>
                      <a:pt x="115" y="2"/>
                    </a:cubicBezTo>
                    <a:cubicBezTo>
                      <a:pt x="113" y="8"/>
                      <a:pt x="113" y="8"/>
                      <a:pt x="113" y="8"/>
                    </a:cubicBezTo>
                    <a:cubicBezTo>
                      <a:pt x="110" y="9"/>
                      <a:pt x="110" y="9"/>
                      <a:pt x="110" y="9"/>
                    </a:cubicBezTo>
                    <a:cubicBezTo>
                      <a:pt x="109" y="14"/>
                      <a:pt x="109" y="14"/>
                      <a:pt x="109" y="14"/>
                    </a:cubicBezTo>
                    <a:cubicBezTo>
                      <a:pt x="106" y="15"/>
                      <a:pt x="106" y="15"/>
                      <a:pt x="106" y="15"/>
                    </a:cubicBezTo>
                    <a:cubicBezTo>
                      <a:pt x="105" y="13"/>
                      <a:pt x="105" y="13"/>
                      <a:pt x="105" y="13"/>
                    </a:cubicBezTo>
                    <a:cubicBezTo>
                      <a:pt x="97" y="13"/>
                      <a:pt x="97" y="13"/>
                      <a:pt x="97" y="13"/>
                    </a:cubicBezTo>
                    <a:cubicBezTo>
                      <a:pt x="96" y="11"/>
                      <a:pt x="96" y="11"/>
                      <a:pt x="96" y="11"/>
                    </a:cubicBezTo>
                    <a:cubicBezTo>
                      <a:pt x="94" y="13"/>
                      <a:pt x="94" y="13"/>
                      <a:pt x="94" y="13"/>
                    </a:cubicBezTo>
                    <a:cubicBezTo>
                      <a:pt x="32" y="12"/>
                      <a:pt x="32" y="12"/>
                      <a:pt x="32" y="12"/>
                    </a:cubicBezTo>
                    <a:cubicBezTo>
                      <a:pt x="32" y="33"/>
                      <a:pt x="32" y="33"/>
                      <a:pt x="32" y="33"/>
                    </a:cubicBezTo>
                    <a:cubicBezTo>
                      <a:pt x="24" y="33"/>
                      <a:pt x="24" y="33"/>
                      <a:pt x="24" y="33"/>
                    </a:cubicBezTo>
                    <a:cubicBezTo>
                      <a:pt x="24" y="41"/>
                      <a:pt x="24" y="41"/>
                      <a:pt x="24" y="41"/>
                    </a:cubicBezTo>
                    <a:cubicBezTo>
                      <a:pt x="24" y="81"/>
                      <a:pt x="24" y="81"/>
                      <a:pt x="24" y="81"/>
                    </a:cubicBezTo>
                    <a:cubicBezTo>
                      <a:pt x="24" y="81"/>
                      <a:pt x="19" y="82"/>
                      <a:pt x="18" y="81"/>
                    </a:cubicBezTo>
                    <a:cubicBezTo>
                      <a:pt x="16" y="80"/>
                      <a:pt x="14" y="80"/>
                      <a:pt x="13" y="82"/>
                    </a:cubicBezTo>
                    <a:cubicBezTo>
                      <a:pt x="12" y="84"/>
                      <a:pt x="11" y="85"/>
                      <a:pt x="12" y="88"/>
                    </a:cubicBezTo>
                    <a:cubicBezTo>
                      <a:pt x="13" y="90"/>
                      <a:pt x="12" y="91"/>
                      <a:pt x="10" y="92"/>
                    </a:cubicBezTo>
                    <a:cubicBezTo>
                      <a:pt x="7" y="93"/>
                      <a:pt x="8" y="94"/>
                      <a:pt x="8" y="96"/>
                    </a:cubicBezTo>
                    <a:cubicBezTo>
                      <a:pt x="8" y="98"/>
                      <a:pt x="8" y="101"/>
                      <a:pt x="6" y="102"/>
                    </a:cubicBezTo>
                    <a:cubicBezTo>
                      <a:pt x="4" y="104"/>
                      <a:pt x="4" y="103"/>
                      <a:pt x="4" y="106"/>
                    </a:cubicBezTo>
                    <a:cubicBezTo>
                      <a:pt x="4" y="108"/>
                      <a:pt x="3" y="109"/>
                      <a:pt x="2" y="110"/>
                    </a:cubicBezTo>
                    <a:cubicBezTo>
                      <a:pt x="0" y="111"/>
                      <a:pt x="1" y="111"/>
                      <a:pt x="1" y="113"/>
                    </a:cubicBezTo>
                    <a:cubicBezTo>
                      <a:pt x="1" y="115"/>
                      <a:pt x="3" y="113"/>
                      <a:pt x="5" y="113"/>
                    </a:cubicBezTo>
                    <a:cubicBezTo>
                      <a:pt x="6" y="113"/>
                      <a:pt x="7" y="114"/>
                      <a:pt x="8" y="116"/>
                    </a:cubicBezTo>
                    <a:cubicBezTo>
                      <a:pt x="9" y="118"/>
                      <a:pt x="6" y="119"/>
                      <a:pt x="6" y="121"/>
                    </a:cubicBezTo>
                    <a:cubicBezTo>
                      <a:pt x="7" y="123"/>
                      <a:pt x="7" y="123"/>
                      <a:pt x="7" y="123"/>
                    </a:cubicBezTo>
                    <a:cubicBezTo>
                      <a:pt x="7" y="123"/>
                      <a:pt x="8" y="125"/>
                      <a:pt x="7" y="127"/>
                    </a:cubicBezTo>
                    <a:cubicBezTo>
                      <a:pt x="6" y="129"/>
                      <a:pt x="6" y="129"/>
                      <a:pt x="8" y="131"/>
                    </a:cubicBezTo>
                    <a:cubicBezTo>
                      <a:pt x="10" y="133"/>
                      <a:pt x="9" y="135"/>
                      <a:pt x="9" y="135"/>
                    </a:cubicBezTo>
                    <a:cubicBezTo>
                      <a:pt x="14" y="140"/>
                      <a:pt x="14" y="140"/>
                      <a:pt x="14" y="140"/>
                    </a:cubicBezTo>
                    <a:cubicBezTo>
                      <a:pt x="14" y="140"/>
                      <a:pt x="15" y="144"/>
                      <a:pt x="14" y="146"/>
                    </a:cubicBezTo>
                    <a:cubicBezTo>
                      <a:pt x="13" y="148"/>
                      <a:pt x="12" y="148"/>
                      <a:pt x="15" y="150"/>
                    </a:cubicBezTo>
                    <a:cubicBezTo>
                      <a:pt x="18" y="152"/>
                      <a:pt x="18" y="152"/>
                      <a:pt x="17" y="155"/>
                    </a:cubicBezTo>
                    <a:cubicBezTo>
                      <a:pt x="16" y="158"/>
                      <a:pt x="20" y="163"/>
                      <a:pt x="21" y="163"/>
                    </a:cubicBezTo>
                    <a:cubicBezTo>
                      <a:pt x="23" y="164"/>
                      <a:pt x="23" y="167"/>
                      <a:pt x="25" y="167"/>
                    </a:cubicBezTo>
                    <a:cubicBezTo>
                      <a:pt x="27" y="167"/>
                      <a:pt x="28" y="167"/>
                      <a:pt x="29" y="169"/>
                    </a:cubicBezTo>
                    <a:cubicBezTo>
                      <a:pt x="30" y="170"/>
                      <a:pt x="31" y="172"/>
                      <a:pt x="33" y="172"/>
                    </a:cubicBezTo>
                    <a:cubicBezTo>
                      <a:pt x="35" y="172"/>
                      <a:pt x="36" y="171"/>
                      <a:pt x="37" y="173"/>
                    </a:cubicBezTo>
                    <a:cubicBezTo>
                      <a:pt x="38" y="175"/>
                      <a:pt x="37" y="178"/>
                      <a:pt x="40" y="179"/>
                    </a:cubicBezTo>
                    <a:cubicBezTo>
                      <a:pt x="44" y="180"/>
                      <a:pt x="45" y="181"/>
                      <a:pt x="46" y="184"/>
                    </a:cubicBezTo>
                    <a:cubicBezTo>
                      <a:pt x="47" y="187"/>
                      <a:pt x="46" y="189"/>
                      <a:pt x="47" y="190"/>
                    </a:cubicBezTo>
                    <a:cubicBezTo>
                      <a:pt x="49" y="190"/>
                      <a:pt x="49" y="193"/>
                      <a:pt x="49" y="193"/>
                    </a:cubicBezTo>
                    <a:cubicBezTo>
                      <a:pt x="52" y="198"/>
                      <a:pt x="52" y="198"/>
                      <a:pt x="52" y="198"/>
                    </a:cubicBezTo>
                    <a:cubicBezTo>
                      <a:pt x="52" y="198"/>
                      <a:pt x="53" y="201"/>
                      <a:pt x="54" y="202"/>
                    </a:cubicBezTo>
                    <a:cubicBezTo>
                      <a:pt x="55" y="203"/>
                      <a:pt x="57" y="202"/>
                      <a:pt x="57" y="200"/>
                    </a:cubicBezTo>
                    <a:cubicBezTo>
                      <a:pt x="58" y="197"/>
                      <a:pt x="60" y="201"/>
                      <a:pt x="63" y="202"/>
                    </a:cubicBezTo>
                    <a:cubicBezTo>
                      <a:pt x="65" y="203"/>
                      <a:pt x="65" y="202"/>
                      <a:pt x="66" y="200"/>
                    </a:cubicBezTo>
                    <a:cubicBezTo>
                      <a:pt x="67" y="199"/>
                      <a:pt x="69" y="200"/>
                      <a:pt x="71" y="202"/>
                    </a:cubicBezTo>
                    <a:cubicBezTo>
                      <a:pt x="72" y="204"/>
                      <a:pt x="73" y="206"/>
                      <a:pt x="74" y="207"/>
                    </a:cubicBezTo>
                    <a:cubicBezTo>
                      <a:pt x="75" y="209"/>
                      <a:pt x="78" y="209"/>
                      <a:pt x="80" y="210"/>
                    </a:cubicBezTo>
                    <a:cubicBezTo>
                      <a:pt x="81" y="212"/>
                      <a:pt x="83" y="210"/>
                      <a:pt x="83" y="210"/>
                    </a:cubicBezTo>
                    <a:cubicBezTo>
                      <a:pt x="87" y="213"/>
                      <a:pt x="87" y="213"/>
                      <a:pt x="87" y="213"/>
                    </a:cubicBezTo>
                    <a:cubicBezTo>
                      <a:pt x="87" y="213"/>
                      <a:pt x="91" y="209"/>
                      <a:pt x="94" y="209"/>
                    </a:cubicBezTo>
                    <a:cubicBezTo>
                      <a:pt x="96" y="210"/>
                      <a:pt x="95" y="209"/>
                      <a:pt x="97" y="208"/>
                    </a:cubicBezTo>
                    <a:cubicBezTo>
                      <a:pt x="99" y="207"/>
                      <a:pt x="103" y="210"/>
                      <a:pt x="103" y="210"/>
                    </a:cubicBezTo>
                    <a:cubicBezTo>
                      <a:pt x="106" y="207"/>
                      <a:pt x="106" y="207"/>
                      <a:pt x="106" y="207"/>
                    </a:cubicBezTo>
                    <a:cubicBezTo>
                      <a:pt x="111" y="206"/>
                      <a:pt x="111" y="206"/>
                      <a:pt x="111" y="206"/>
                    </a:cubicBezTo>
                    <a:cubicBezTo>
                      <a:pt x="113" y="204"/>
                      <a:pt x="113" y="204"/>
                      <a:pt x="113" y="204"/>
                    </a:cubicBezTo>
                    <a:cubicBezTo>
                      <a:pt x="115" y="204"/>
                      <a:pt x="117" y="204"/>
                      <a:pt x="117" y="204"/>
                    </a:cubicBezTo>
                    <a:cubicBezTo>
                      <a:pt x="121" y="204"/>
                      <a:pt x="121" y="204"/>
                      <a:pt x="121" y="204"/>
                    </a:cubicBezTo>
                    <a:cubicBezTo>
                      <a:pt x="125" y="207"/>
                      <a:pt x="125" y="207"/>
                      <a:pt x="125" y="207"/>
                    </a:cubicBezTo>
                    <a:cubicBezTo>
                      <a:pt x="125" y="205"/>
                      <a:pt x="125" y="205"/>
                      <a:pt x="125" y="205"/>
                    </a:cubicBezTo>
                    <a:cubicBezTo>
                      <a:pt x="125" y="205"/>
                      <a:pt x="125" y="200"/>
                      <a:pt x="123" y="200"/>
                    </a:cubicBezTo>
                    <a:cubicBezTo>
                      <a:pt x="122" y="200"/>
                      <a:pt x="122" y="200"/>
                      <a:pt x="121" y="200"/>
                    </a:cubicBezTo>
                    <a:cubicBezTo>
                      <a:pt x="119" y="200"/>
                      <a:pt x="116" y="199"/>
                      <a:pt x="116" y="196"/>
                    </a:cubicBezTo>
                    <a:cubicBezTo>
                      <a:pt x="115" y="193"/>
                      <a:pt x="112" y="190"/>
                      <a:pt x="112" y="187"/>
                    </a:cubicBezTo>
                    <a:cubicBezTo>
                      <a:pt x="112" y="184"/>
                      <a:pt x="111" y="184"/>
                      <a:pt x="110" y="183"/>
                    </a:cubicBezTo>
                    <a:cubicBezTo>
                      <a:pt x="108" y="181"/>
                      <a:pt x="107" y="180"/>
                      <a:pt x="106" y="178"/>
                    </a:cubicBezTo>
                    <a:cubicBezTo>
                      <a:pt x="104" y="175"/>
                      <a:pt x="103" y="175"/>
                      <a:pt x="101" y="174"/>
                    </a:cubicBezTo>
                    <a:cubicBezTo>
                      <a:pt x="100" y="174"/>
                      <a:pt x="95" y="175"/>
                      <a:pt x="96" y="173"/>
                    </a:cubicBezTo>
                    <a:cubicBezTo>
                      <a:pt x="96" y="171"/>
                      <a:pt x="97" y="168"/>
                      <a:pt x="97" y="168"/>
                    </a:cubicBezTo>
                    <a:cubicBezTo>
                      <a:pt x="97" y="168"/>
                      <a:pt x="97" y="168"/>
                      <a:pt x="100" y="167"/>
                    </a:cubicBezTo>
                    <a:cubicBezTo>
                      <a:pt x="103" y="167"/>
                      <a:pt x="104" y="166"/>
                      <a:pt x="104" y="166"/>
                    </a:cubicBezTo>
                    <a:cubicBezTo>
                      <a:pt x="104" y="166"/>
                      <a:pt x="105" y="162"/>
                      <a:pt x="105" y="160"/>
                    </a:cubicBezTo>
                    <a:cubicBezTo>
                      <a:pt x="105" y="159"/>
                      <a:pt x="106" y="153"/>
                      <a:pt x="106" y="151"/>
                    </a:cubicBezTo>
                    <a:cubicBezTo>
                      <a:pt x="105" y="149"/>
                      <a:pt x="110" y="144"/>
                      <a:pt x="110" y="140"/>
                    </a:cubicBezTo>
                    <a:cubicBezTo>
                      <a:pt x="110" y="137"/>
                      <a:pt x="110" y="135"/>
                      <a:pt x="110" y="135"/>
                    </a:cubicBezTo>
                    <a:cubicBezTo>
                      <a:pt x="110" y="135"/>
                      <a:pt x="112" y="133"/>
                      <a:pt x="114" y="132"/>
                    </a:cubicBezTo>
                    <a:cubicBezTo>
                      <a:pt x="116" y="131"/>
                      <a:pt x="117" y="131"/>
                      <a:pt x="117" y="129"/>
                    </a:cubicBezTo>
                    <a:cubicBezTo>
                      <a:pt x="118" y="127"/>
                      <a:pt x="119" y="126"/>
                      <a:pt x="120" y="124"/>
                    </a:cubicBezTo>
                    <a:cubicBezTo>
                      <a:pt x="121" y="121"/>
                      <a:pt x="122" y="119"/>
                      <a:pt x="122" y="116"/>
                    </a:cubicBezTo>
                    <a:cubicBezTo>
                      <a:pt x="122" y="112"/>
                      <a:pt x="126" y="110"/>
                      <a:pt x="127" y="108"/>
                    </a:cubicBezTo>
                    <a:cubicBezTo>
                      <a:pt x="128" y="105"/>
                      <a:pt x="131" y="101"/>
                      <a:pt x="131" y="101"/>
                    </a:cubicBezTo>
                    <a:cubicBezTo>
                      <a:pt x="131" y="101"/>
                      <a:pt x="132" y="92"/>
                      <a:pt x="131" y="91"/>
                    </a:cubicBezTo>
                    <a:cubicBezTo>
                      <a:pt x="130" y="89"/>
                      <a:pt x="131" y="86"/>
                      <a:pt x="132" y="83"/>
                    </a:cubicBezTo>
                    <a:cubicBezTo>
                      <a:pt x="133" y="80"/>
                      <a:pt x="134" y="79"/>
                      <a:pt x="134" y="76"/>
                    </a:cubicBezTo>
                    <a:cubicBezTo>
                      <a:pt x="134" y="72"/>
                      <a:pt x="134" y="72"/>
                      <a:pt x="135" y="69"/>
                    </a:cubicBezTo>
                    <a:cubicBezTo>
                      <a:pt x="135" y="66"/>
                      <a:pt x="134" y="65"/>
                      <a:pt x="136" y="65"/>
                    </a:cubicBezTo>
                    <a:cubicBezTo>
                      <a:pt x="137" y="65"/>
                      <a:pt x="137" y="63"/>
                      <a:pt x="138" y="61"/>
                    </a:cubicBezTo>
                    <a:cubicBezTo>
                      <a:pt x="139" y="59"/>
                      <a:pt x="140" y="59"/>
                      <a:pt x="140" y="59"/>
                    </a:cubicBezTo>
                    <a:cubicBezTo>
                      <a:pt x="145" y="60"/>
                      <a:pt x="145" y="60"/>
                      <a:pt x="145" y="60"/>
                    </a:cubicBezTo>
                    <a:lnTo>
                      <a:pt x="147" y="57"/>
                    </a:lnTo>
                    <a:close/>
                    <a:moveTo>
                      <a:pt x="95" y="131"/>
                    </a:moveTo>
                    <a:cubicBezTo>
                      <a:pt x="95" y="131"/>
                      <a:pt x="96" y="133"/>
                      <a:pt x="94" y="133"/>
                    </a:cubicBezTo>
                    <a:cubicBezTo>
                      <a:pt x="94" y="133"/>
                      <a:pt x="93" y="131"/>
                      <a:pt x="95" y="131"/>
                    </a:cubicBez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46" name="Freeform 220">
                <a:extLst>
                  <a:ext uri="{FF2B5EF4-FFF2-40B4-BE49-F238E27FC236}">
                    <a16:creationId xmlns:a16="http://schemas.microsoft.com/office/drawing/2014/main" id="{98C87630-23E9-7040-EA3C-DC80F15BBF37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3480" y="1756"/>
                <a:ext cx="288" cy="418"/>
              </a:xfrm>
              <a:custGeom>
                <a:avLst/>
                <a:gdLst>
                  <a:gd name="T0" fmla="*/ 145 w 147"/>
                  <a:gd name="T1" fmla="*/ 52 h 213"/>
                  <a:gd name="T2" fmla="*/ 138 w 147"/>
                  <a:gd name="T3" fmla="*/ 44 h 213"/>
                  <a:gd name="T4" fmla="*/ 137 w 147"/>
                  <a:gd name="T5" fmla="*/ 36 h 213"/>
                  <a:gd name="T6" fmla="*/ 138 w 147"/>
                  <a:gd name="T7" fmla="*/ 34 h 213"/>
                  <a:gd name="T8" fmla="*/ 137 w 147"/>
                  <a:gd name="T9" fmla="*/ 26 h 213"/>
                  <a:gd name="T10" fmla="*/ 135 w 147"/>
                  <a:gd name="T11" fmla="*/ 20 h 213"/>
                  <a:gd name="T12" fmla="*/ 130 w 147"/>
                  <a:gd name="T13" fmla="*/ 10 h 213"/>
                  <a:gd name="T14" fmla="*/ 124 w 147"/>
                  <a:gd name="T15" fmla="*/ 3 h 213"/>
                  <a:gd name="T16" fmla="*/ 123 w 147"/>
                  <a:gd name="T17" fmla="*/ 0 h 213"/>
                  <a:gd name="T18" fmla="*/ 115 w 147"/>
                  <a:gd name="T19" fmla="*/ 2 h 213"/>
                  <a:gd name="T20" fmla="*/ 110 w 147"/>
                  <a:gd name="T21" fmla="*/ 9 h 213"/>
                  <a:gd name="T22" fmla="*/ 106 w 147"/>
                  <a:gd name="T23" fmla="*/ 15 h 213"/>
                  <a:gd name="T24" fmla="*/ 97 w 147"/>
                  <a:gd name="T25" fmla="*/ 13 h 213"/>
                  <a:gd name="T26" fmla="*/ 94 w 147"/>
                  <a:gd name="T27" fmla="*/ 13 h 213"/>
                  <a:gd name="T28" fmla="*/ 32 w 147"/>
                  <a:gd name="T29" fmla="*/ 33 h 213"/>
                  <a:gd name="T30" fmla="*/ 24 w 147"/>
                  <a:gd name="T31" fmla="*/ 41 h 213"/>
                  <a:gd name="T32" fmla="*/ 18 w 147"/>
                  <a:gd name="T33" fmla="*/ 81 h 213"/>
                  <a:gd name="T34" fmla="*/ 12 w 147"/>
                  <a:gd name="T35" fmla="*/ 88 h 213"/>
                  <a:gd name="T36" fmla="*/ 8 w 147"/>
                  <a:gd name="T37" fmla="*/ 96 h 213"/>
                  <a:gd name="T38" fmla="*/ 4 w 147"/>
                  <a:gd name="T39" fmla="*/ 106 h 213"/>
                  <a:gd name="T40" fmla="*/ 1 w 147"/>
                  <a:gd name="T41" fmla="*/ 113 h 213"/>
                  <a:gd name="T42" fmla="*/ 8 w 147"/>
                  <a:gd name="T43" fmla="*/ 116 h 213"/>
                  <a:gd name="T44" fmla="*/ 7 w 147"/>
                  <a:gd name="T45" fmla="*/ 123 h 213"/>
                  <a:gd name="T46" fmla="*/ 8 w 147"/>
                  <a:gd name="T47" fmla="*/ 131 h 213"/>
                  <a:gd name="T48" fmla="*/ 14 w 147"/>
                  <a:gd name="T49" fmla="*/ 140 h 213"/>
                  <a:gd name="T50" fmla="*/ 15 w 147"/>
                  <a:gd name="T51" fmla="*/ 150 h 213"/>
                  <a:gd name="T52" fmla="*/ 21 w 147"/>
                  <a:gd name="T53" fmla="*/ 163 h 213"/>
                  <a:gd name="T54" fmla="*/ 29 w 147"/>
                  <a:gd name="T55" fmla="*/ 169 h 213"/>
                  <a:gd name="T56" fmla="*/ 37 w 147"/>
                  <a:gd name="T57" fmla="*/ 173 h 213"/>
                  <a:gd name="T58" fmla="*/ 46 w 147"/>
                  <a:gd name="T59" fmla="*/ 184 h 213"/>
                  <a:gd name="T60" fmla="*/ 49 w 147"/>
                  <a:gd name="T61" fmla="*/ 193 h 213"/>
                  <a:gd name="T62" fmla="*/ 54 w 147"/>
                  <a:gd name="T63" fmla="*/ 202 h 213"/>
                  <a:gd name="T64" fmla="*/ 63 w 147"/>
                  <a:gd name="T65" fmla="*/ 202 h 213"/>
                  <a:gd name="T66" fmla="*/ 71 w 147"/>
                  <a:gd name="T67" fmla="*/ 202 h 213"/>
                  <a:gd name="T68" fmla="*/ 80 w 147"/>
                  <a:gd name="T69" fmla="*/ 210 h 213"/>
                  <a:gd name="T70" fmla="*/ 87 w 147"/>
                  <a:gd name="T71" fmla="*/ 213 h 213"/>
                  <a:gd name="T72" fmla="*/ 97 w 147"/>
                  <a:gd name="T73" fmla="*/ 208 h 213"/>
                  <a:gd name="T74" fmla="*/ 106 w 147"/>
                  <a:gd name="T75" fmla="*/ 207 h 213"/>
                  <a:gd name="T76" fmla="*/ 113 w 147"/>
                  <a:gd name="T77" fmla="*/ 204 h 213"/>
                  <a:gd name="T78" fmla="*/ 121 w 147"/>
                  <a:gd name="T79" fmla="*/ 204 h 213"/>
                  <a:gd name="T80" fmla="*/ 125 w 147"/>
                  <a:gd name="T81" fmla="*/ 205 h 213"/>
                  <a:gd name="T82" fmla="*/ 121 w 147"/>
                  <a:gd name="T83" fmla="*/ 200 h 213"/>
                  <a:gd name="T84" fmla="*/ 112 w 147"/>
                  <a:gd name="T85" fmla="*/ 187 h 213"/>
                  <a:gd name="T86" fmla="*/ 106 w 147"/>
                  <a:gd name="T87" fmla="*/ 178 h 213"/>
                  <a:gd name="T88" fmla="*/ 96 w 147"/>
                  <a:gd name="T89" fmla="*/ 173 h 213"/>
                  <a:gd name="T90" fmla="*/ 100 w 147"/>
                  <a:gd name="T91" fmla="*/ 167 h 213"/>
                  <a:gd name="T92" fmla="*/ 105 w 147"/>
                  <a:gd name="T93" fmla="*/ 160 h 213"/>
                  <a:gd name="T94" fmla="*/ 110 w 147"/>
                  <a:gd name="T95" fmla="*/ 140 h 213"/>
                  <a:gd name="T96" fmla="*/ 114 w 147"/>
                  <a:gd name="T97" fmla="*/ 132 h 213"/>
                  <a:gd name="T98" fmla="*/ 120 w 147"/>
                  <a:gd name="T99" fmla="*/ 124 h 213"/>
                  <a:gd name="T100" fmla="*/ 127 w 147"/>
                  <a:gd name="T101" fmla="*/ 108 h 213"/>
                  <a:gd name="T102" fmla="*/ 131 w 147"/>
                  <a:gd name="T103" fmla="*/ 91 h 213"/>
                  <a:gd name="T104" fmla="*/ 134 w 147"/>
                  <a:gd name="T105" fmla="*/ 76 h 213"/>
                  <a:gd name="T106" fmla="*/ 136 w 147"/>
                  <a:gd name="T107" fmla="*/ 65 h 213"/>
                  <a:gd name="T108" fmla="*/ 140 w 147"/>
                  <a:gd name="T109" fmla="*/ 59 h 213"/>
                  <a:gd name="T110" fmla="*/ 147 w 147"/>
                  <a:gd name="T111" fmla="*/ 57 h 213"/>
                  <a:gd name="T112" fmla="*/ 94 w 147"/>
                  <a:gd name="T113" fmla="*/ 133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47" h="213">
                    <a:moveTo>
                      <a:pt x="147" y="57"/>
                    </a:moveTo>
                    <a:cubicBezTo>
                      <a:pt x="146" y="55"/>
                      <a:pt x="146" y="53"/>
                      <a:pt x="145" y="52"/>
                    </a:cubicBezTo>
                    <a:cubicBezTo>
                      <a:pt x="144" y="51"/>
                      <a:pt x="140" y="50"/>
                      <a:pt x="139" y="50"/>
                    </a:cubicBezTo>
                    <a:cubicBezTo>
                      <a:pt x="138" y="49"/>
                      <a:pt x="139" y="46"/>
                      <a:pt x="138" y="44"/>
                    </a:cubicBezTo>
                    <a:cubicBezTo>
                      <a:pt x="137" y="44"/>
                      <a:pt x="137" y="44"/>
                      <a:pt x="137" y="44"/>
                    </a:cubicBezTo>
                    <a:cubicBezTo>
                      <a:pt x="136" y="42"/>
                      <a:pt x="137" y="36"/>
                      <a:pt x="137" y="36"/>
                    </a:cubicBezTo>
                    <a:cubicBezTo>
                      <a:pt x="137" y="34"/>
                      <a:pt x="137" y="34"/>
                      <a:pt x="137" y="34"/>
                    </a:cubicBezTo>
                    <a:cubicBezTo>
                      <a:pt x="137" y="34"/>
                      <a:pt x="138" y="34"/>
                      <a:pt x="138" y="34"/>
                    </a:cubicBezTo>
                    <a:cubicBezTo>
                      <a:pt x="138" y="33"/>
                      <a:pt x="138" y="27"/>
                      <a:pt x="138" y="27"/>
                    </a:cubicBezTo>
                    <a:cubicBezTo>
                      <a:pt x="137" y="26"/>
                      <a:pt x="137" y="26"/>
                      <a:pt x="137" y="26"/>
                    </a:cubicBezTo>
                    <a:cubicBezTo>
                      <a:pt x="136" y="24"/>
                      <a:pt x="137" y="21"/>
                      <a:pt x="137" y="21"/>
                    </a:cubicBezTo>
                    <a:cubicBezTo>
                      <a:pt x="137" y="21"/>
                      <a:pt x="135" y="20"/>
                      <a:pt x="135" y="20"/>
                    </a:cubicBezTo>
                    <a:cubicBezTo>
                      <a:pt x="134" y="18"/>
                      <a:pt x="134" y="14"/>
                      <a:pt x="133" y="12"/>
                    </a:cubicBezTo>
                    <a:cubicBezTo>
                      <a:pt x="133" y="11"/>
                      <a:pt x="131" y="11"/>
                      <a:pt x="130" y="10"/>
                    </a:cubicBezTo>
                    <a:cubicBezTo>
                      <a:pt x="128" y="8"/>
                      <a:pt x="127" y="6"/>
                      <a:pt x="125" y="4"/>
                    </a:cubicBezTo>
                    <a:cubicBezTo>
                      <a:pt x="124" y="3"/>
                      <a:pt x="124" y="3"/>
                      <a:pt x="124" y="3"/>
                    </a:cubicBezTo>
                    <a:cubicBezTo>
                      <a:pt x="124" y="2"/>
                      <a:pt x="124" y="1"/>
                      <a:pt x="124" y="0"/>
                    </a:cubicBezTo>
                    <a:cubicBezTo>
                      <a:pt x="123" y="0"/>
                      <a:pt x="123" y="0"/>
                      <a:pt x="123" y="0"/>
                    </a:cubicBezTo>
                    <a:cubicBezTo>
                      <a:pt x="118" y="2"/>
                      <a:pt x="118" y="2"/>
                      <a:pt x="118" y="2"/>
                    </a:cubicBezTo>
                    <a:cubicBezTo>
                      <a:pt x="115" y="2"/>
                      <a:pt x="115" y="2"/>
                      <a:pt x="115" y="2"/>
                    </a:cubicBezTo>
                    <a:cubicBezTo>
                      <a:pt x="113" y="8"/>
                      <a:pt x="113" y="8"/>
                      <a:pt x="113" y="8"/>
                    </a:cubicBezTo>
                    <a:cubicBezTo>
                      <a:pt x="110" y="9"/>
                      <a:pt x="110" y="9"/>
                      <a:pt x="110" y="9"/>
                    </a:cubicBezTo>
                    <a:cubicBezTo>
                      <a:pt x="109" y="14"/>
                      <a:pt x="109" y="14"/>
                      <a:pt x="109" y="14"/>
                    </a:cubicBezTo>
                    <a:cubicBezTo>
                      <a:pt x="106" y="15"/>
                      <a:pt x="106" y="15"/>
                      <a:pt x="106" y="15"/>
                    </a:cubicBezTo>
                    <a:cubicBezTo>
                      <a:pt x="105" y="13"/>
                      <a:pt x="105" y="13"/>
                      <a:pt x="105" y="13"/>
                    </a:cubicBezTo>
                    <a:cubicBezTo>
                      <a:pt x="97" y="13"/>
                      <a:pt x="97" y="13"/>
                      <a:pt x="97" y="13"/>
                    </a:cubicBezTo>
                    <a:cubicBezTo>
                      <a:pt x="96" y="11"/>
                      <a:pt x="96" y="11"/>
                      <a:pt x="96" y="11"/>
                    </a:cubicBezTo>
                    <a:cubicBezTo>
                      <a:pt x="94" y="13"/>
                      <a:pt x="94" y="13"/>
                      <a:pt x="94" y="13"/>
                    </a:cubicBezTo>
                    <a:cubicBezTo>
                      <a:pt x="32" y="12"/>
                      <a:pt x="32" y="12"/>
                      <a:pt x="32" y="12"/>
                    </a:cubicBezTo>
                    <a:cubicBezTo>
                      <a:pt x="32" y="33"/>
                      <a:pt x="32" y="33"/>
                      <a:pt x="32" y="33"/>
                    </a:cubicBezTo>
                    <a:cubicBezTo>
                      <a:pt x="24" y="33"/>
                      <a:pt x="24" y="33"/>
                      <a:pt x="24" y="33"/>
                    </a:cubicBezTo>
                    <a:cubicBezTo>
                      <a:pt x="24" y="41"/>
                      <a:pt x="24" y="41"/>
                      <a:pt x="24" y="41"/>
                    </a:cubicBezTo>
                    <a:cubicBezTo>
                      <a:pt x="24" y="81"/>
                      <a:pt x="24" y="81"/>
                      <a:pt x="24" y="81"/>
                    </a:cubicBezTo>
                    <a:cubicBezTo>
                      <a:pt x="24" y="81"/>
                      <a:pt x="19" y="82"/>
                      <a:pt x="18" y="81"/>
                    </a:cubicBezTo>
                    <a:cubicBezTo>
                      <a:pt x="16" y="80"/>
                      <a:pt x="14" y="80"/>
                      <a:pt x="13" y="82"/>
                    </a:cubicBezTo>
                    <a:cubicBezTo>
                      <a:pt x="12" y="84"/>
                      <a:pt x="11" y="85"/>
                      <a:pt x="12" y="88"/>
                    </a:cubicBezTo>
                    <a:cubicBezTo>
                      <a:pt x="13" y="90"/>
                      <a:pt x="12" y="91"/>
                      <a:pt x="10" y="92"/>
                    </a:cubicBezTo>
                    <a:cubicBezTo>
                      <a:pt x="7" y="93"/>
                      <a:pt x="8" y="94"/>
                      <a:pt x="8" y="96"/>
                    </a:cubicBezTo>
                    <a:cubicBezTo>
                      <a:pt x="8" y="98"/>
                      <a:pt x="8" y="101"/>
                      <a:pt x="6" y="102"/>
                    </a:cubicBezTo>
                    <a:cubicBezTo>
                      <a:pt x="4" y="104"/>
                      <a:pt x="4" y="103"/>
                      <a:pt x="4" y="106"/>
                    </a:cubicBezTo>
                    <a:cubicBezTo>
                      <a:pt x="4" y="108"/>
                      <a:pt x="3" y="109"/>
                      <a:pt x="2" y="110"/>
                    </a:cubicBezTo>
                    <a:cubicBezTo>
                      <a:pt x="0" y="111"/>
                      <a:pt x="1" y="111"/>
                      <a:pt x="1" y="113"/>
                    </a:cubicBezTo>
                    <a:cubicBezTo>
                      <a:pt x="1" y="115"/>
                      <a:pt x="3" y="113"/>
                      <a:pt x="5" y="113"/>
                    </a:cubicBezTo>
                    <a:cubicBezTo>
                      <a:pt x="6" y="113"/>
                      <a:pt x="7" y="114"/>
                      <a:pt x="8" y="116"/>
                    </a:cubicBezTo>
                    <a:cubicBezTo>
                      <a:pt x="9" y="118"/>
                      <a:pt x="6" y="119"/>
                      <a:pt x="6" y="121"/>
                    </a:cubicBezTo>
                    <a:cubicBezTo>
                      <a:pt x="7" y="123"/>
                      <a:pt x="7" y="123"/>
                      <a:pt x="7" y="123"/>
                    </a:cubicBezTo>
                    <a:cubicBezTo>
                      <a:pt x="7" y="123"/>
                      <a:pt x="8" y="125"/>
                      <a:pt x="7" y="127"/>
                    </a:cubicBezTo>
                    <a:cubicBezTo>
                      <a:pt x="6" y="129"/>
                      <a:pt x="6" y="129"/>
                      <a:pt x="8" y="131"/>
                    </a:cubicBezTo>
                    <a:cubicBezTo>
                      <a:pt x="10" y="133"/>
                      <a:pt x="9" y="135"/>
                      <a:pt x="9" y="135"/>
                    </a:cubicBezTo>
                    <a:cubicBezTo>
                      <a:pt x="14" y="140"/>
                      <a:pt x="14" y="140"/>
                      <a:pt x="14" y="140"/>
                    </a:cubicBezTo>
                    <a:cubicBezTo>
                      <a:pt x="14" y="140"/>
                      <a:pt x="15" y="144"/>
                      <a:pt x="14" y="146"/>
                    </a:cubicBezTo>
                    <a:cubicBezTo>
                      <a:pt x="13" y="148"/>
                      <a:pt x="12" y="148"/>
                      <a:pt x="15" y="150"/>
                    </a:cubicBezTo>
                    <a:cubicBezTo>
                      <a:pt x="18" y="152"/>
                      <a:pt x="18" y="152"/>
                      <a:pt x="17" y="155"/>
                    </a:cubicBezTo>
                    <a:cubicBezTo>
                      <a:pt x="16" y="158"/>
                      <a:pt x="20" y="163"/>
                      <a:pt x="21" y="163"/>
                    </a:cubicBezTo>
                    <a:cubicBezTo>
                      <a:pt x="23" y="164"/>
                      <a:pt x="23" y="167"/>
                      <a:pt x="25" y="167"/>
                    </a:cubicBezTo>
                    <a:cubicBezTo>
                      <a:pt x="27" y="167"/>
                      <a:pt x="28" y="167"/>
                      <a:pt x="29" y="169"/>
                    </a:cubicBezTo>
                    <a:cubicBezTo>
                      <a:pt x="30" y="170"/>
                      <a:pt x="31" y="172"/>
                      <a:pt x="33" y="172"/>
                    </a:cubicBezTo>
                    <a:cubicBezTo>
                      <a:pt x="35" y="172"/>
                      <a:pt x="36" y="171"/>
                      <a:pt x="37" y="173"/>
                    </a:cubicBezTo>
                    <a:cubicBezTo>
                      <a:pt x="38" y="175"/>
                      <a:pt x="37" y="178"/>
                      <a:pt x="40" y="179"/>
                    </a:cubicBezTo>
                    <a:cubicBezTo>
                      <a:pt x="44" y="180"/>
                      <a:pt x="45" y="181"/>
                      <a:pt x="46" y="184"/>
                    </a:cubicBezTo>
                    <a:cubicBezTo>
                      <a:pt x="47" y="187"/>
                      <a:pt x="46" y="189"/>
                      <a:pt x="47" y="190"/>
                    </a:cubicBezTo>
                    <a:cubicBezTo>
                      <a:pt x="49" y="190"/>
                      <a:pt x="49" y="193"/>
                      <a:pt x="49" y="193"/>
                    </a:cubicBezTo>
                    <a:cubicBezTo>
                      <a:pt x="52" y="198"/>
                      <a:pt x="52" y="198"/>
                      <a:pt x="52" y="198"/>
                    </a:cubicBezTo>
                    <a:cubicBezTo>
                      <a:pt x="52" y="198"/>
                      <a:pt x="53" y="201"/>
                      <a:pt x="54" y="202"/>
                    </a:cubicBezTo>
                    <a:cubicBezTo>
                      <a:pt x="55" y="203"/>
                      <a:pt x="57" y="202"/>
                      <a:pt x="57" y="200"/>
                    </a:cubicBezTo>
                    <a:cubicBezTo>
                      <a:pt x="58" y="197"/>
                      <a:pt x="60" y="201"/>
                      <a:pt x="63" y="202"/>
                    </a:cubicBezTo>
                    <a:cubicBezTo>
                      <a:pt x="65" y="203"/>
                      <a:pt x="65" y="202"/>
                      <a:pt x="66" y="200"/>
                    </a:cubicBezTo>
                    <a:cubicBezTo>
                      <a:pt x="67" y="199"/>
                      <a:pt x="69" y="200"/>
                      <a:pt x="71" y="202"/>
                    </a:cubicBezTo>
                    <a:cubicBezTo>
                      <a:pt x="72" y="204"/>
                      <a:pt x="73" y="206"/>
                      <a:pt x="74" y="207"/>
                    </a:cubicBezTo>
                    <a:cubicBezTo>
                      <a:pt x="75" y="209"/>
                      <a:pt x="78" y="209"/>
                      <a:pt x="80" y="210"/>
                    </a:cubicBezTo>
                    <a:cubicBezTo>
                      <a:pt x="81" y="212"/>
                      <a:pt x="83" y="210"/>
                      <a:pt x="83" y="210"/>
                    </a:cubicBezTo>
                    <a:cubicBezTo>
                      <a:pt x="87" y="213"/>
                      <a:pt x="87" y="213"/>
                      <a:pt x="87" y="213"/>
                    </a:cubicBezTo>
                    <a:cubicBezTo>
                      <a:pt x="87" y="213"/>
                      <a:pt x="91" y="209"/>
                      <a:pt x="94" y="209"/>
                    </a:cubicBezTo>
                    <a:cubicBezTo>
                      <a:pt x="96" y="210"/>
                      <a:pt x="95" y="209"/>
                      <a:pt x="97" y="208"/>
                    </a:cubicBezTo>
                    <a:cubicBezTo>
                      <a:pt x="99" y="207"/>
                      <a:pt x="103" y="210"/>
                      <a:pt x="103" y="210"/>
                    </a:cubicBezTo>
                    <a:cubicBezTo>
                      <a:pt x="106" y="207"/>
                      <a:pt x="106" y="207"/>
                      <a:pt x="106" y="207"/>
                    </a:cubicBezTo>
                    <a:cubicBezTo>
                      <a:pt x="111" y="206"/>
                      <a:pt x="111" y="206"/>
                      <a:pt x="111" y="206"/>
                    </a:cubicBezTo>
                    <a:cubicBezTo>
                      <a:pt x="113" y="204"/>
                      <a:pt x="113" y="204"/>
                      <a:pt x="113" y="204"/>
                    </a:cubicBezTo>
                    <a:cubicBezTo>
                      <a:pt x="115" y="204"/>
                      <a:pt x="117" y="204"/>
                      <a:pt x="117" y="204"/>
                    </a:cubicBezTo>
                    <a:cubicBezTo>
                      <a:pt x="121" y="204"/>
                      <a:pt x="121" y="204"/>
                      <a:pt x="121" y="204"/>
                    </a:cubicBezTo>
                    <a:cubicBezTo>
                      <a:pt x="125" y="207"/>
                      <a:pt x="125" y="207"/>
                      <a:pt x="125" y="207"/>
                    </a:cubicBezTo>
                    <a:cubicBezTo>
                      <a:pt x="125" y="205"/>
                      <a:pt x="125" y="205"/>
                      <a:pt x="125" y="205"/>
                    </a:cubicBezTo>
                    <a:cubicBezTo>
                      <a:pt x="125" y="205"/>
                      <a:pt x="125" y="200"/>
                      <a:pt x="123" y="200"/>
                    </a:cubicBezTo>
                    <a:cubicBezTo>
                      <a:pt x="122" y="200"/>
                      <a:pt x="122" y="200"/>
                      <a:pt x="121" y="200"/>
                    </a:cubicBezTo>
                    <a:cubicBezTo>
                      <a:pt x="119" y="200"/>
                      <a:pt x="116" y="199"/>
                      <a:pt x="116" y="196"/>
                    </a:cubicBezTo>
                    <a:cubicBezTo>
                      <a:pt x="115" y="193"/>
                      <a:pt x="112" y="190"/>
                      <a:pt x="112" y="187"/>
                    </a:cubicBezTo>
                    <a:cubicBezTo>
                      <a:pt x="112" y="184"/>
                      <a:pt x="111" y="184"/>
                      <a:pt x="110" y="183"/>
                    </a:cubicBezTo>
                    <a:cubicBezTo>
                      <a:pt x="108" y="181"/>
                      <a:pt x="107" y="180"/>
                      <a:pt x="106" y="178"/>
                    </a:cubicBezTo>
                    <a:cubicBezTo>
                      <a:pt x="104" y="175"/>
                      <a:pt x="103" y="175"/>
                      <a:pt x="101" y="174"/>
                    </a:cubicBezTo>
                    <a:cubicBezTo>
                      <a:pt x="100" y="174"/>
                      <a:pt x="95" y="175"/>
                      <a:pt x="96" y="173"/>
                    </a:cubicBezTo>
                    <a:cubicBezTo>
                      <a:pt x="96" y="171"/>
                      <a:pt x="97" y="168"/>
                      <a:pt x="97" y="168"/>
                    </a:cubicBezTo>
                    <a:cubicBezTo>
                      <a:pt x="97" y="168"/>
                      <a:pt x="97" y="168"/>
                      <a:pt x="100" y="167"/>
                    </a:cubicBezTo>
                    <a:cubicBezTo>
                      <a:pt x="103" y="167"/>
                      <a:pt x="104" y="166"/>
                      <a:pt x="104" y="166"/>
                    </a:cubicBezTo>
                    <a:cubicBezTo>
                      <a:pt x="104" y="166"/>
                      <a:pt x="105" y="162"/>
                      <a:pt x="105" y="160"/>
                    </a:cubicBezTo>
                    <a:cubicBezTo>
                      <a:pt x="105" y="159"/>
                      <a:pt x="106" y="153"/>
                      <a:pt x="106" y="151"/>
                    </a:cubicBezTo>
                    <a:cubicBezTo>
                      <a:pt x="105" y="149"/>
                      <a:pt x="110" y="144"/>
                      <a:pt x="110" y="140"/>
                    </a:cubicBezTo>
                    <a:cubicBezTo>
                      <a:pt x="110" y="137"/>
                      <a:pt x="110" y="135"/>
                      <a:pt x="110" y="135"/>
                    </a:cubicBezTo>
                    <a:cubicBezTo>
                      <a:pt x="110" y="135"/>
                      <a:pt x="112" y="133"/>
                      <a:pt x="114" y="132"/>
                    </a:cubicBezTo>
                    <a:cubicBezTo>
                      <a:pt x="116" y="131"/>
                      <a:pt x="117" y="131"/>
                      <a:pt x="117" y="129"/>
                    </a:cubicBezTo>
                    <a:cubicBezTo>
                      <a:pt x="118" y="127"/>
                      <a:pt x="119" y="126"/>
                      <a:pt x="120" y="124"/>
                    </a:cubicBezTo>
                    <a:cubicBezTo>
                      <a:pt x="121" y="121"/>
                      <a:pt x="122" y="119"/>
                      <a:pt x="122" y="116"/>
                    </a:cubicBezTo>
                    <a:cubicBezTo>
                      <a:pt x="122" y="112"/>
                      <a:pt x="126" y="110"/>
                      <a:pt x="127" y="108"/>
                    </a:cubicBezTo>
                    <a:cubicBezTo>
                      <a:pt x="128" y="105"/>
                      <a:pt x="131" y="101"/>
                      <a:pt x="131" y="101"/>
                    </a:cubicBezTo>
                    <a:cubicBezTo>
                      <a:pt x="131" y="101"/>
                      <a:pt x="132" y="92"/>
                      <a:pt x="131" y="91"/>
                    </a:cubicBezTo>
                    <a:cubicBezTo>
                      <a:pt x="130" y="89"/>
                      <a:pt x="131" y="86"/>
                      <a:pt x="132" y="83"/>
                    </a:cubicBezTo>
                    <a:cubicBezTo>
                      <a:pt x="133" y="80"/>
                      <a:pt x="134" y="79"/>
                      <a:pt x="134" y="76"/>
                    </a:cubicBezTo>
                    <a:cubicBezTo>
                      <a:pt x="134" y="72"/>
                      <a:pt x="134" y="72"/>
                      <a:pt x="135" y="69"/>
                    </a:cubicBezTo>
                    <a:cubicBezTo>
                      <a:pt x="135" y="66"/>
                      <a:pt x="134" y="65"/>
                      <a:pt x="136" y="65"/>
                    </a:cubicBezTo>
                    <a:cubicBezTo>
                      <a:pt x="137" y="65"/>
                      <a:pt x="137" y="63"/>
                      <a:pt x="138" y="61"/>
                    </a:cubicBezTo>
                    <a:cubicBezTo>
                      <a:pt x="139" y="59"/>
                      <a:pt x="140" y="59"/>
                      <a:pt x="140" y="59"/>
                    </a:cubicBezTo>
                    <a:cubicBezTo>
                      <a:pt x="145" y="60"/>
                      <a:pt x="145" y="60"/>
                      <a:pt x="145" y="60"/>
                    </a:cubicBezTo>
                    <a:lnTo>
                      <a:pt x="147" y="57"/>
                    </a:lnTo>
                    <a:close/>
                    <a:moveTo>
                      <a:pt x="95" y="131"/>
                    </a:moveTo>
                    <a:cubicBezTo>
                      <a:pt x="95" y="131"/>
                      <a:pt x="96" y="133"/>
                      <a:pt x="94" y="133"/>
                    </a:cubicBezTo>
                    <a:cubicBezTo>
                      <a:pt x="94" y="133"/>
                      <a:pt x="93" y="131"/>
                      <a:pt x="95" y="131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47" name="Freeform 221">
                <a:extLst>
                  <a:ext uri="{FF2B5EF4-FFF2-40B4-BE49-F238E27FC236}">
                    <a16:creationId xmlns:a16="http://schemas.microsoft.com/office/drawing/2014/main" id="{97A1CF3F-02D2-1309-A433-61E4D7A28A3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455" y="2052"/>
                <a:ext cx="39" cy="81"/>
              </a:xfrm>
              <a:custGeom>
                <a:avLst/>
                <a:gdLst>
                  <a:gd name="T0" fmla="*/ 4 w 20"/>
                  <a:gd name="T1" fmla="*/ 0 h 41"/>
                  <a:gd name="T2" fmla="*/ 4 w 20"/>
                  <a:gd name="T3" fmla="*/ 0 h 41"/>
                  <a:gd name="T4" fmla="*/ 4 w 20"/>
                  <a:gd name="T5" fmla="*/ 5 h 41"/>
                  <a:gd name="T6" fmla="*/ 4 w 20"/>
                  <a:gd name="T7" fmla="*/ 6 h 41"/>
                  <a:gd name="T8" fmla="*/ 3 w 20"/>
                  <a:gd name="T9" fmla="*/ 7 h 41"/>
                  <a:gd name="T10" fmla="*/ 4 w 20"/>
                  <a:gd name="T11" fmla="*/ 12 h 41"/>
                  <a:gd name="T12" fmla="*/ 1 w 20"/>
                  <a:gd name="T13" fmla="*/ 18 h 41"/>
                  <a:gd name="T14" fmla="*/ 1 w 20"/>
                  <a:gd name="T15" fmla="*/ 18 h 41"/>
                  <a:gd name="T16" fmla="*/ 2 w 20"/>
                  <a:gd name="T17" fmla="*/ 28 h 41"/>
                  <a:gd name="T18" fmla="*/ 3 w 20"/>
                  <a:gd name="T19" fmla="*/ 36 h 41"/>
                  <a:gd name="T20" fmla="*/ 5 w 20"/>
                  <a:gd name="T21" fmla="*/ 37 h 41"/>
                  <a:gd name="T22" fmla="*/ 6 w 20"/>
                  <a:gd name="T23" fmla="*/ 40 h 41"/>
                  <a:gd name="T24" fmla="*/ 10 w 20"/>
                  <a:gd name="T25" fmla="*/ 40 h 41"/>
                  <a:gd name="T26" fmla="*/ 18 w 20"/>
                  <a:gd name="T27" fmla="*/ 36 h 41"/>
                  <a:gd name="T28" fmla="*/ 20 w 20"/>
                  <a:gd name="T29" fmla="*/ 24 h 41"/>
                  <a:gd name="T30" fmla="*/ 19 w 20"/>
                  <a:gd name="T31" fmla="*/ 24 h 41"/>
                  <a:gd name="T32" fmla="*/ 18 w 20"/>
                  <a:gd name="T33" fmla="*/ 19 h 41"/>
                  <a:gd name="T34" fmla="*/ 16 w 20"/>
                  <a:gd name="T35" fmla="*/ 16 h 41"/>
                  <a:gd name="T36" fmla="*/ 15 w 20"/>
                  <a:gd name="T37" fmla="*/ 13 h 41"/>
                  <a:gd name="T38" fmla="*/ 12 w 20"/>
                  <a:gd name="T39" fmla="*/ 10 h 41"/>
                  <a:gd name="T40" fmla="*/ 12 w 20"/>
                  <a:gd name="T41" fmla="*/ 8 h 41"/>
                  <a:gd name="T42" fmla="*/ 9 w 20"/>
                  <a:gd name="T43" fmla="*/ 7 h 41"/>
                  <a:gd name="T44" fmla="*/ 6 w 20"/>
                  <a:gd name="T45" fmla="*/ 0 h 41"/>
                  <a:gd name="T46" fmla="*/ 4 w 20"/>
                  <a:gd name="T47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0" h="41"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3"/>
                      <a:pt x="4" y="3"/>
                      <a:pt x="4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7"/>
                      <a:pt x="4" y="7"/>
                      <a:pt x="3" y="7"/>
                    </a:cubicBezTo>
                    <a:cubicBezTo>
                      <a:pt x="3" y="8"/>
                      <a:pt x="4" y="12"/>
                      <a:pt x="4" y="12"/>
                    </a:cubicBezTo>
                    <a:cubicBezTo>
                      <a:pt x="3" y="13"/>
                      <a:pt x="2" y="16"/>
                      <a:pt x="1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0" y="21"/>
                      <a:pt x="2" y="24"/>
                      <a:pt x="2" y="28"/>
                    </a:cubicBezTo>
                    <a:cubicBezTo>
                      <a:pt x="3" y="31"/>
                      <a:pt x="2" y="34"/>
                      <a:pt x="3" y="36"/>
                    </a:cubicBezTo>
                    <a:cubicBezTo>
                      <a:pt x="5" y="37"/>
                      <a:pt x="5" y="37"/>
                      <a:pt x="5" y="37"/>
                    </a:cubicBezTo>
                    <a:cubicBezTo>
                      <a:pt x="6" y="38"/>
                      <a:pt x="6" y="39"/>
                      <a:pt x="6" y="40"/>
                    </a:cubicBezTo>
                    <a:cubicBezTo>
                      <a:pt x="8" y="40"/>
                      <a:pt x="8" y="41"/>
                      <a:pt x="10" y="40"/>
                    </a:cubicBezTo>
                    <a:cubicBezTo>
                      <a:pt x="11" y="40"/>
                      <a:pt x="17" y="37"/>
                      <a:pt x="18" y="36"/>
                    </a:cubicBezTo>
                    <a:cubicBezTo>
                      <a:pt x="20" y="33"/>
                      <a:pt x="20" y="29"/>
                      <a:pt x="20" y="24"/>
                    </a:cubicBezTo>
                    <a:cubicBezTo>
                      <a:pt x="20" y="24"/>
                      <a:pt x="19" y="24"/>
                      <a:pt x="19" y="24"/>
                    </a:cubicBezTo>
                    <a:cubicBezTo>
                      <a:pt x="19" y="22"/>
                      <a:pt x="19" y="21"/>
                      <a:pt x="18" y="19"/>
                    </a:cubicBezTo>
                    <a:cubicBezTo>
                      <a:pt x="18" y="19"/>
                      <a:pt x="16" y="17"/>
                      <a:pt x="16" y="16"/>
                    </a:cubicBezTo>
                    <a:cubicBezTo>
                      <a:pt x="15" y="15"/>
                      <a:pt x="16" y="14"/>
                      <a:pt x="15" y="13"/>
                    </a:cubicBezTo>
                    <a:cubicBezTo>
                      <a:pt x="15" y="13"/>
                      <a:pt x="12" y="11"/>
                      <a:pt x="12" y="10"/>
                    </a:cubicBezTo>
                    <a:cubicBezTo>
                      <a:pt x="12" y="10"/>
                      <a:pt x="12" y="9"/>
                      <a:pt x="12" y="8"/>
                    </a:cubicBezTo>
                    <a:cubicBezTo>
                      <a:pt x="11" y="8"/>
                      <a:pt x="10" y="8"/>
                      <a:pt x="9" y="7"/>
                    </a:cubicBezTo>
                    <a:cubicBezTo>
                      <a:pt x="8" y="6"/>
                      <a:pt x="7" y="1"/>
                      <a:pt x="6" y="0"/>
                    </a:cubicBezTo>
                    <a:cubicBezTo>
                      <a:pt x="6" y="0"/>
                      <a:pt x="4" y="0"/>
                      <a:pt x="4" y="0"/>
                    </a:cubicBez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48" name="Freeform 222">
                <a:extLst>
                  <a:ext uri="{FF2B5EF4-FFF2-40B4-BE49-F238E27FC236}">
                    <a16:creationId xmlns:a16="http://schemas.microsoft.com/office/drawing/2014/main" id="{CFBB2B8D-34F9-FC7A-BAA9-360E4907A27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455" y="2052"/>
                <a:ext cx="39" cy="81"/>
              </a:xfrm>
              <a:custGeom>
                <a:avLst/>
                <a:gdLst>
                  <a:gd name="T0" fmla="*/ 4 w 20"/>
                  <a:gd name="T1" fmla="*/ 0 h 41"/>
                  <a:gd name="T2" fmla="*/ 4 w 20"/>
                  <a:gd name="T3" fmla="*/ 0 h 41"/>
                  <a:gd name="T4" fmla="*/ 4 w 20"/>
                  <a:gd name="T5" fmla="*/ 5 h 41"/>
                  <a:gd name="T6" fmla="*/ 4 w 20"/>
                  <a:gd name="T7" fmla="*/ 6 h 41"/>
                  <a:gd name="T8" fmla="*/ 3 w 20"/>
                  <a:gd name="T9" fmla="*/ 7 h 41"/>
                  <a:gd name="T10" fmla="*/ 4 w 20"/>
                  <a:gd name="T11" fmla="*/ 12 h 41"/>
                  <a:gd name="T12" fmla="*/ 1 w 20"/>
                  <a:gd name="T13" fmla="*/ 18 h 41"/>
                  <a:gd name="T14" fmla="*/ 1 w 20"/>
                  <a:gd name="T15" fmla="*/ 18 h 41"/>
                  <a:gd name="T16" fmla="*/ 2 w 20"/>
                  <a:gd name="T17" fmla="*/ 28 h 41"/>
                  <a:gd name="T18" fmla="*/ 3 w 20"/>
                  <a:gd name="T19" fmla="*/ 36 h 41"/>
                  <a:gd name="T20" fmla="*/ 5 w 20"/>
                  <a:gd name="T21" fmla="*/ 37 h 41"/>
                  <a:gd name="T22" fmla="*/ 6 w 20"/>
                  <a:gd name="T23" fmla="*/ 40 h 41"/>
                  <a:gd name="T24" fmla="*/ 10 w 20"/>
                  <a:gd name="T25" fmla="*/ 40 h 41"/>
                  <a:gd name="T26" fmla="*/ 18 w 20"/>
                  <a:gd name="T27" fmla="*/ 36 h 41"/>
                  <a:gd name="T28" fmla="*/ 20 w 20"/>
                  <a:gd name="T29" fmla="*/ 24 h 41"/>
                  <a:gd name="T30" fmla="*/ 19 w 20"/>
                  <a:gd name="T31" fmla="*/ 24 h 41"/>
                  <a:gd name="T32" fmla="*/ 18 w 20"/>
                  <a:gd name="T33" fmla="*/ 19 h 41"/>
                  <a:gd name="T34" fmla="*/ 16 w 20"/>
                  <a:gd name="T35" fmla="*/ 16 h 41"/>
                  <a:gd name="T36" fmla="*/ 15 w 20"/>
                  <a:gd name="T37" fmla="*/ 13 h 41"/>
                  <a:gd name="T38" fmla="*/ 12 w 20"/>
                  <a:gd name="T39" fmla="*/ 10 h 41"/>
                  <a:gd name="T40" fmla="*/ 12 w 20"/>
                  <a:gd name="T41" fmla="*/ 8 h 41"/>
                  <a:gd name="T42" fmla="*/ 9 w 20"/>
                  <a:gd name="T43" fmla="*/ 7 h 41"/>
                  <a:gd name="T44" fmla="*/ 6 w 20"/>
                  <a:gd name="T45" fmla="*/ 0 h 41"/>
                  <a:gd name="T46" fmla="*/ 4 w 20"/>
                  <a:gd name="T47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0" h="41"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3"/>
                      <a:pt x="4" y="3"/>
                      <a:pt x="4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7"/>
                      <a:pt x="4" y="7"/>
                      <a:pt x="3" y="7"/>
                    </a:cubicBezTo>
                    <a:cubicBezTo>
                      <a:pt x="3" y="8"/>
                      <a:pt x="4" y="12"/>
                      <a:pt x="4" y="12"/>
                    </a:cubicBezTo>
                    <a:cubicBezTo>
                      <a:pt x="3" y="13"/>
                      <a:pt x="2" y="16"/>
                      <a:pt x="1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0" y="21"/>
                      <a:pt x="2" y="24"/>
                      <a:pt x="2" y="28"/>
                    </a:cubicBezTo>
                    <a:cubicBezTo>
                      <a:pt x="3" y="31"/>
                      <a:pt x="2" y="34"/>
                      <a:pt x="3" y="36"/>
                    </a:cubicBezTo>
                    <a:cubicBezTo>
                      <a:pt x="5" y="37"/>
                      <a:pt x="5" y="37"/>
                      <a:pt x="5" y="37"/>
                    </a:cubicBezTo>
                    <a:cubicBezTo>
                      <a:pt x="6" y="38"/>
                      <a:pt x="6" y="39"/>
                      <a:pt x="6" y="40"/>
                    </a:cubicBezTo>
                    <a:cubicBezTo>
                      <a:pt x="8" y="40"/>
                      <a:pt x="8" y="41"/>
                      <a:pt x="10" y="40"/>
                    </a:cubicBezTo>
                    <a:cubicBezTo>
                      <a:pt x="11" y="40"/>
                      <a:pt x="17" y="37"/>
                      <a:pt x="18" y="36"/>
                    </a:cubicBezTo>
                    <a:cubicBezTo>
                      <a:pt x="20" y="33"/>
                      <a:pt x="20" y="29"/>
                      <a:pt x="20" y="24"/>
                    </a:cubicBezTo>
                    <a:cubicBezTo>
                      <a:pt x="20" y="24"/>
                      <a:pt x="19" y="24"/>
                      <a:pt x="19" y="24"/>
                    </a:cubicBezTo>
                    <a:cubicBezTo>
                      <a:pt x="19" y="22"/>
                      <a:pt x="19" y="21"/>
                      <a:pt x="18" y="19"/>
                    </a:cubicBezTo>
                    <a:cubicBezTo>
                      <a:pt x="18" y="19"/>
                      <a:pt x="16" y="17"/>
                      <a:pt x="16" y="16"/>
                    </a:cubicBezTo>
                    <a:cubicBezTo>
                      <a:pt x="15" y="15"/>
                      <a:pt x="16" y="14"/>
                      <a:pt x="15" y="13"/>
                    </a:cubicBezTo>
                    <a:cubicBezTo>
                      <a:pt x="15" y="13"/>
                      <a:pt x="12" y="11"/>
                      <a:pt x="12" y="10"/>
                    </a:cubicBezTo>
                    <a:cubicBezTo>
                      <a:pt x="12" y="10"/>
                      <a:pt x="12" y="9"/>
                      <a:pt x="12" y="8"/>
                    </a:cubicBezTo>
                    <a:cubicBezTo>
                      <a:pt x="11" y="8"/>
                      <a:pt x="10" y="8"/>
                      <a:pt x="9" y="7"/>
                    </a:cubicBezTo>
                    <a:cubicBezTo>
                      <a:pt x="8" y="6"/>
                      <a:pt x="7" y="1"/>
                      <a:pt x="6" y="0"/>
                    </a:cubicBezTo>
                    <a:cubicBezTo>
                      <a:pt x="6" y="0"/>
                      <a:pt x="4" y="0"/>
                      <a:pt x="4" y="0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49" name="Freeform 223">
                <a:extLst>
                  <a:ext uri="{FF2B5EF4-FFF2-40B4-BE49-F238E27FC236}">
                    <a16:creationId xmlns:a16="http://schemas.microsoft.com/office/drawing/2014/main" id="{12962672-3F9C-C1FF-5FA8-636681782E47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823" y="1289"/>
                <a:ext cx="388" cy="373"/>
              </a:xfrm>
              <a:custGeom>
                <a:avLst/>
                <a:gdLst>
                  <a:gd name="T0" fmla="*/ 178 w 198"/>
                  <a:gd name="T1" fmla="*/ 23 h 190"/>
                  <a:gd name="T2" fmla="*/ 170 w 198"/>
                  <a:gd name="T3" fmla="*/ 28 h 190"/>
                  <a:gd name="T4" fmla="*/ 165 w 198"/>
                  <a:gd name="T5" fmla="*/ 30 h 190"/>
                  <a:gd name="T6" fmla="*/ 157 w 198"/>
                  <a:gd name="T7" fmla="*/ 37 h 190"/>
                  <a:gd name="T8" fmla="*/ 154 w 198"/>
                  <a:gd name="T9" fmla="*/ 42 h 190"/>
                  <a:gd name="T10" fmla="*/ 149 w 198"/>
                  <a:gd name="T11" fmla="*/ 53 h 190"/>
                  <a:gd name="T12" fmla="*/ 152 w 198"/>
                  <a:gd name="T13" fmla="*/ 56 h 190"/>
                  <a:gd name="T14" fmla="*/ 146 w 198"/>
                  <a:gd name="T15" fmla="*/ 65 h 190"/>
                  <a:gd name="T16" fmla="*/ 143 w 198"/>
                  <a:gd name="T17" fmla="*/ 72 h 190"/>
                  <a:gd name="T18" fmla="*/ 131 w 198"/>
                  <a:gd name="T19" fmla="*/ 80 h 190"/>
                  <a:gd name="T20" fmla="*/ 123 w 198"/>
                  <a:gd name="T21" fmla="*/ 85 h 190"/>
                  <a:gd name="T22" fmla="*/ 112 w 198"/>
                  <a:gd name="T23" fmla="*/ 84 h 190"/>
                  <a:gd name="T24" fmla="*/ 107 w 198"/>
                  <a:gd name="T25" fmla="*/ 88 h 190"/>
                  <a:gd name="T26" fmla="*/ 102 w 198"/>
                  <a:gd name="T27" fmla="*/ 91 h 190"/>
                  <a:gd name="T28" fmla="*/ 87 w 198"/>
                  <a:gd name="T29" fmla="*/ 79 h 190"/>
                  <a:gd name="T30" fmla="*/ 86 w 198"/>
                  <a:gd name="T31" fmla="*/ 71 h 190"/>
                  <a:gd name="T32" fmla="*/ 87 w 198"/>
                  <a:gd name="T33" fmla="*/ 61 h 190"/>
                  <a:gd name="T34" fmla="*/ 88 w 198"/>
                  <a:gd name="T35" fmla="*/ 48 h 190"/>
                  <a:gd name="T36" fmla="*/ 88 w 198"/>
                  <a:gd name="T37" fmla="*/ 34 h 190"/>
                  <a:gd name="T38" fmla="*/ 90 w 198"/>
                  <a:gd name="T39" fmla="*/ 25 h 190"/>
                  <a:gd name="T40" fmla="*/ 81 w 198"/>
                  <a:gd name="T41" fmla="*/ 24 h 190"/>
                  <a:gd name="T42" fmla="*/ 74 w 198"/>
                  <a:gd name="T43" fmla="*/ 23 h 190"/>
                  <a:gd name="T44" fmla="*/ 75 w 198"/>
                  <a:gd name="T45" fmla="*/ 18 h 190"/>
                  <a:gd name="T46" fmla="*/ 71 w 198"/>
                  <a:gd name="T47" fmla="*/ 14 h 190"/>
                  <a:gd name="T48" fmla="*/ 69 w 198"/>
                  <a:gd name="T49" fmla="*/ 10 h 190"/>
                  <a:gd name="T50" fmla="*/ 73 w 198"/>
                  <a:gd name="T51" fmla="*/ 5 h 190"/>
                  <a:gd name="T52" fmla="*/ 79 w 198"/>
                  <a:gd name="T53" fmla="*/ 3 h 190"/>
                  <a:gd name="T54" fmla="*/ 91 w 198"/>
                  <a:gd name="T55" fmla="*/ 3 h 190"/>
                  <a:gd name="T56" fmla="*/ 112 w 198"/>
                  <a:gd name="T57" fmla="*/ 4 h 190"/>
                  <a:gd name="T58" fmla="*/ 127 w 198"/>
                  <a:gd name="T59" fmla="*/ 5 h 190"/>
                  <a:gd name="T60" fmla="*/ 135 w 198"/>
                  <a:gd name="T61" fmla="*/ 6 h 190"/>
                  <a:gd name="T62" fmla="*/ 141 w 198"/>
                  <a:gd name="T63" fmla="*/ 11 h 190"/>
                  <a:gd name="T64" fmla="*/ 151 w 198"/>
                  <a:gd name="T65" fmla="*/ 16 h 190"/>
                  <a:gd name="T66" fmla="*/ 163 w 198"/>
                  <a:gd name="T67" fmla="*/ 17 h 190"/>
                  <a:gd name="T68" fmla="*/ 167 w 198"/>
                  <a:gd name="T69" fmla="*/ 18 h 190"/>
                  <a:gd name="T70" fmla="*/ 177 w 198"/>
                  <a:gd name="T71" fmla="*/ 15 h 190"/>
                  <a:gd name="T72" fmla="*/ 14 w 198"/>
                  <a:gd name="T73" fmla="*/ 186 h 190"/>
                  <a:gd name="T74" fmla="*/ 14 w 198"/>
                  <a:gd name="T75" fmla="*/ 190 h 190"/>
                  <a:gd name="T76" fmla="*/ 17 w 198"/>
                  <a:gd name="T77" fmla="*/ 188 h 190"/>
                  <a:gd name="T78" fmla="*/ 8 w 198"/>
                  <a:gd name="T79" fmla="*/ 183 h 190"/>
                  <a:gd name="T80" fmla="*/ 6 w 198"/>
                  <a:gd name="T81" fmla="*/ 187 h 190"/>
                  <a:gd name="T82" fmla="*/ 8 w 198"/>
                  <a:gd name="T83" fmla="*/ 183 h 190"/>
                  <a:gd name="T84" fmla="*/ 29 w 198"/>
                  <a:gd name="T85" fmla="*/ 185 h 190"/>
                  <a:gd name="T86" fmla="*/ 29 w 198"/>
                  <a:gd name="T87" fmla="*/ 187 h 190"/>
                  <a:gd name="T88" fmla="*/ 29 w 198"/>
                  <a:gd name="T89" fmla="*/ 181 h 190"/>
                  <a:gd name="T90" fmla="*/ 0 w 198"/>
                  <a:gd name="T91" fmla="*/ 181 h 190"/>
                  <a:gd name="T92" fmla="*/ 32 w 198"/>
                  <a:gd name="T93" fmla="*/ 177 h 190"/>
                  <a:gd name="T94" fmla="*/ 34 w 198"/>
                  <a:gd name="T95" fmla="*/ 179 h 190"/>
                  <a:gd name="T96" fmla="*/ 163 w 198"/>
                  <a:gd name="T97" fmla="*/ 53 h 190"/>
                  <a:gd name="T98" fmla="*/ 162 w 198"/>
                  <a:gd name="T99" fmla="*/ 57 h 190"/>
                  <a:gd name="T100" fmla="*/ 163 w 198"/>
                  <a:gd name="T101" fmla="*/ 53 h 190"/>
                  <a:gd name="T102" fmla="*/ 191 w 198"/>
                  <a:gd name="T103" fmla="*/ 48 h 190"/>
                  <a:gd name="T104" fmla="*/ 195 w 198"/>
                  <a:gd name="T105" fmla="*/ 46 h 190"/>
                  <a:gd name="T106" fmla="*/ 179 w 198"/>
                  <a:gd name="T107" fmla="*/ 46 h 190"/>
                  <a:gd name="T108" fmla="*/ 177 w 198"/>
                  <a:gd name="T109" fmla="*/ 53 h 190"/>
                  <a:gd name="T110" fmla="*/ 179 w 198"/>
                  <a:gd name="T111" fmla="*/ 55 h 190"/>
                  <a:gd name="T112" fmla="*/ 179 w 198"/>
                  <a:gd name="T113" fmla="*/ 46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98" h="190">
                    <a:moveTo>
                      <a:pt x="177" y="16"/>
                    </a:moveTo>
                    <a:cubicBezTo>
                      <a:pt x="177" y="16"/>
                      <a:pt x="179" y="22"/>
                      <a:pt x="178" y="23"/>
                    </a:cubicBezTo>
                    <a:cubicBezTo>
                      <a:pt x="178" y="23"/>
                      <a:pt x="174" y="27"/>
                      <a:pt x="173" y="27"/>
                    </a:cubicBezTo>
                    <a:cubicBezTo>
                      <a:pt x="172" y="28"/>
                      <a:pt x="171" y="27"/>
                      <a:pt x="170" y="28"/>
                    </a:cubicBezTo>
                    <a:cubicBezTo>
                      <a:pt x="169" y="28"/>
                      <a:pt x="170" y="30"/>
                      <a:pt x="169" y="30"/>
                    </a:cubicBezTo>
                    <a:cubicBezTo>
                      <a:pt x="168" y="31"/>
                      <a:pt x="167" y="30"/>
                      <a:pt x="165" y="30"/>
                    </a:cubicBezTo>
                    <a:cubicBezTo>
                      <a:pt x="163" y="32"/>
                      <a:pt x="161" y="35"/>
                      <a:pt x="160" y="36"/>
                    </a:cubicBezTo>
                    <a:cubicBezTo>
                      <a:pt x="159" y="37"/>
                      <a:pt x="158" y="37"/>
                      <a:pt x="157" y="37"/>
                    </a:cubicBezTo>
                    <a:cubicBezTo>
                      <a:pt x="157" y="38"/>
                      <a:pt x="157" y="40"/>
                      <a:pt x="157" y="40"/>
                    </a:cubicBezTo>
                    <a:cubicBezTo>
                      <a:pt x="156" y="41"/>
                      <a:pt x="154" y="41"/>
                      <a:pt x="154" y="42"/>
                    </a:cubicBezTo>
                    <a:cubicBezTo>
                      <a:pt x="153" y="43"/>
                      <a:pt x="153" y="46"/>
                      <a:pt x="152" y="47"/>
                    </a:cubicBezTo>
                    <a:cubicBezTo>
                      <a:pt x="151" y="48"/>
                      <a:pt x="145" y="51"/>
                      <a:pt x="149" y="53"/>
                    </a:cubicBezTo>
                    <a:cubicBezTo>
                      <a:pt x="149" y="53"/>
                      <a:pt x="149" y="55"/>
                      <a:pt x="149" y="55"/>
                    </a:cubicBezTo>
                    <a:cubicBezTo>
                      <a:pt x="149" y="55"/>
                      <a:pt x="152" y="56"/>
                      <a:pt x="152" y="56"/>
                    </a:cubicBezTo>
                    <a:cubicBezTo>
                      <a:pt x="152" y="57"/>
                      <a:pt x="152" y="58"/>
                      <a:pt x="152" y="58"/>
                    </a:cubicBezTo>
                    <a:cubicBezTo>
                      <a:pt x="149" y="61"/>
                      <a:pt x="148" y="62"/>
                      <a:pt x="146" y="65"/>
                    </a:cubicBezTo>
                    <a:cubicBezTo>
                      <a:pt x="146" y="66"/>
                      <a:pt x="143" y="67"/>
                      <a:pt x="143" y="67"/>
                    </a:cubicBezTo>
                    <a:cubicBezTo>
                      <a:pt x="142" y="69"/>
                      <a:pt x="144" y="71"/>
                      <a:pt x="143" y="72"/>
                    </a:cubicBezTo>
                    <a:cubicBezTo>
                      <a:pt x="142" y="74"/>
                      <a:pt x="140" y="73"/>
                      <a:pt x="138" y="74"/>
                    </a:cubicBezTo>
                    <a:cubicBezTo>
                      <a:pt x="136" y="74"/>
                      <a:pt x="131" y="78"/>
                      <a:pt x="131" y="80"/>
                    </a:cubicBezTo>
                    <a:cubicBezTo>
                      <a:pt x="129" y="82"/>
                      <a:pt x="130" y="84"/>
                      <a:pt x="128" y="85"/>
                    </a:cubicBezTo>
                    <a:cubicBezTo>
                      <a:pt x="127" y="86"/>
                      <a:pt x="125" y="85"/>
                      <a:pt x="123" y="85"/>
                    </a:cubicBezTo>
                    <a:cubicBezTo>
                      <a:pt x="122" y="86"/>
                      <a:pt x="122" y="86"/>
                      <a:pt x="122" y="86"/>
                    </a:cubicBezTo>
                    <a:cubicBezTo>
                      <a:pt x="121" y="87"/>
                      <a:pt x="114" y="85"/>
                      <a:pt x="112" y="84"/>
                    </a:cubicBezTo>
                    <a:cubicBezTo>
                      <a:pt x="111" y="85"/>
                      <a:pt x="111" y="87"/>
                      <a:pt x="111" y="87"/>
                    </a:cubicBezTo>
                    <a:cubicBezTo>
                      <a:pt x="109" y="88"/>
                      <a:pt x="108" y="87"/>
                      <a:pt x="107" y="88"/>
                    </a:cubicBezTo>
                    <a:cubicBezTo>
                      <a:pt x="105" y="88"/>
                      <a:pt x="103" y="90"/>
                      <a:pt x="102" y="90"/>
                    </a:cubicBezTo>
                    <a:cubicBezTo>
                      <a:pt x="102" y="91"/>
                      <a:pt x="102" y="91"/>
                      <a:pt x="102" y="91"/>
                    </a:cubicBezTo>
                    <a:cubicBezTo>
                      <a:pt x="101" y="91"/>
                      <a:pt x="100" y="90"/>
                      <a:pt x="99" y="90"/>
                    </a:cubicBezTo>
                    <a:cubicBezTo>
                      <a:pt x="96" y="87"/>
                      <a:pt x="93" y="79"/>
                      <a:pt x="87" y="79"/>
                    </a:cubicBezTo>
                    <a:cubicBezTo>
                      <a:pt x="87" y="78"/>
                      <a:pt x="87" y="76"/>
                      <a:pt x="89" y="73"/>
                    </a:cubicBezTo>
                    <a:cubicBezTo>
                      <a:pt x="90" y="71"/>
                      <a:pt x="88" y="73"/>
                      <a:pt x="86" y="71"/>
                    </a:cubicBezTo>
                    <a:cubicBezTo>
                      <a:pt x="84" y="68"/>
                      <a:pt x="86" y="68"/>
                      <a:pt x="87" y="65"/>
                    </a:cubicBezTo>
                    <a:cubicBezTo>
                      <a:pt x="88" y="61"/>
                      <a:pt x="88" y="64"/>
                      <a:pt x="87" y="61"/>
                    </a:cubicBezTo>
                    <a:cubicBezTo>
                      <a:pt x="83" y="56"/>
                      <a:pt x="86" y="57"/>
                      <a:pt x="88" y="54"/>
                    </a:cubicBezTo>
                    <a:cubicBezTo>
                      <a:pt x="89" y="52"/>
                      <a:pt x="88" y="51"/>
                      <a:pt x="88" y="48"/>
                    </a:cubicBezTo>
                    <a:cubicBezTo>
                      <a:pt x="88" y="45"/>
                      <a:pt x="86" y="46"/>
                      <a:pt x="89" y="43"/>
                    </a:cubicBezTo>
                    <a:cubicBezTo>
                      <a:pt x="91" y="42"/>
                      <a:pt x="90" y="38"/>
                      <a:pt x="88" y="34"/>
                    </a:cubicBezTo>
                    <a:cubicBezTo>
                      <a:pt x="86" y="31"/>
                      <a:pt x="89" y="32"/>
                      <a:pt x="91" y="28"/>
                    </a:cubicBezTo>
                    <a:cubicBezTo>
                      <a:pt x="93" y="24"/>
                      <a:pt x="92" y="25"/>
                      <a:pt x="90" y="25"/>
                    </a:cubicBezTo>
                    <a:cubicBezTo>
                      <a:pt x="88" y="24"/>
                      <a:pt x="90" y="23"/>
                      <a:pt x="87" y="23"/>
                    </a:cubicBezTo>
                    <a:cubicBezTo>
                      <a:pt x="84" y="23"/>
                      <a:pt x="85" y="23"/>
                      <a:pt x="81" y="24"/>
                    </a:cubicBezTo>
                    <a:cubicBezTo>
                      <a:pt x="77" y="24"/>
                      <a:pt x="80" y="24"/>
                      <a:pt x="79" y="22"/>
                    </a:cubicBezTo>
                    <a:cubicBezTo>
                      <a:pt x="78" y="20"/>
                      <a:pt x="74" y="23"/>
                      <a:pt x="74" y="23"/>
                    </a:cubicBezTo>
                    <a:cubicBezTo>
                      <a:pt x="73" y="23"/>
                      <a:pt x="71" y="22"/>
                      <a:pt x="72" y="21"/>
                    </a:cubicBezTo>
                    <a:cubicBezTo>
                      <a:pt x="73" y="20"/>
                      <a:pt x="74" y="19"/>
                      <a:pt x="75" y="18"/>
                    </a:cubicBezTo>
                    <a:cubicBezTo>
                      <a:pt x="75" y="17"/>
                      <a:pt x="73" y="18"/>
                      <a:pt x="73" y="17"/>
                    </a:cubicBezTo>
                    <a:cubicBezTo>
                      <a:pt x="72" y="15"/>
                      <a:pt x="73" y="15"/>
                      <a:pt x="71" y="14"/>
                    </a:cubicBezTo>
                    <a:cubicBezTo>
                      <a:pt x="70" y="14"/>
                      <a:pt x="72" y="13"/>
                      <a:pt x="71" y="12"/>
                    </a:cubicBezTo>
                    <a:cubicBezTo>
                      <a:pt x="69" y="10"/>
                      <a:pt x="69" y="10"/>
                      <a:pt x="69" y="10"/>
                    </a:cubicBezTo>
                    <a:cubicBezTo>
                      <a:pt x="68" y="8"/>
                      <a:pt x="70" y="9"/>
                      <a:pt x="69" y="7"/>
                    </a:cubicBezTo>
                    <a:cubicBezTo>
                      <a:pt x="70" y="7"/>
                      <a:pt x="73" y="5"/>
                      <a:pt x="73" y="5"/>
                    </a:cubicBezTo>
                    <a:cubicBezTo>
                      <a:pt x="75" y="4"/>
                      <a:pt x="77" y="6"/>
                      <a:pt x="79" y="5"/>
                    </a:cubicBezTo>
                    <a:cubicBezTo>
                      <a:pt x="79" y="5"/>
                      <a:pt x="79" y="3"/>
                      <a:pt x="79" y="3"/>
                    </a:cubicBezTo>
                    <a:cubicBezTo>
                      <a:pt x="81" y="2"/>
                      <a:pt x="84" y="0"/>
                      <a:pt x="86" y="0"/>
                    </a:cubicBezTo>
                    <a:cubicBezTo>
                      <a:pt x="89" y="0"/>
                      <a:pt x="90" y="3"/>
                      <a:pt x="91" y="3"/>
                    </a:cubicBezTo>
                    <a:cubicBezTo>
                      <a:pt x="92" y="3"/>
                      <a:pt x="98" y="2"/>
                      <a:pt x="99" y="2"/>
                    </a:cubicBezTo>
                    <a:cubicBezTo>
                      <a:pt x="105" y="2"/>
                      <a:pt x="107" y="4"/>
                      <a:pt x="112" y="4"/>
                    </a:cubicBezTo>
                    <a:cubicBezTo>
                      <a:pt x="114" y="4"/>
                      <a:pt x="119" y="3"/>
                      <a:pt x="121" y="3"/>
                    </a:cubicBezTo>
                    <a:cubicBezTo>
                      <a:pt x="122" y="3"/>
                      <a:pt x="126" y="4"/>
                      <a:pt x="127" y="5"/>
                    </a:cubicBezTo>
                    <a:cubicBezTo>
                      <a:pt x="127" y="5"/>
                      <a:pt x="128" y="6"/>
                      <a:pt x="128" y="7"/>
                    </a:cubicBezTo>
                    <a:cubicBezTo>
                      <a:pt x="130" y="7"/>
                      <a:pt x="133" y="7"/>
                      <a:pt x="135" y="6"/>
                    </a:cubicBezTo>
                    <a:cubicBezTo>
                      <a:pt x="135" y="6"/>
                      <a:pt x="137" y="8"/>
                      <a:pt x="137" y="10"/>
                    </a:cubicBezTo>
                    <a:cubicBezTo>
                      <a:pt x="138" y="12"/>
                      <a:pt x="138" y="11"/>
                      <a:pt x="141" y="11"/>
                    </a:cubicBezTo>
                    <a:cubicBezTo>
                      <a:pt x="144" y="12"/>
                      <a:pt x="143" y="13"/>
                      <a:pt x="146" y="13"/>
                    </a:cubicBezTo>
                    <a:cubicBezTo>
                      <a:pt x="149" y="13"/>
                      <a:pt x="149" y="16"/>
                      <a:pt x="151" y="16"/>
                    </a:cubicBezTo>
                    <a:cubicBezTo>
                      <a:pt x="153" y="16"/>
                      <a:pt x="154" y="14"/>
                      <a:pt x="157" y="15"/>
                    </a:cubicBezTo>
                    <a:cubicBezTo>
                      <a:pt x="160" y="17"/>
                      <a:pt x="163" y="17"/>
                      <a:pt x="163" y="17"/>
                    </a:cubicBezTo>
                    <a:cubicBezTo>
                      <a:pt x="164" y="19"/>
                      <a:pt x="164" y="19"/>
                      <a:pt x="164" y="19"/>
                    </a:cubicBezTo>
                    <a:cubicBezTo>
                      <a:pt x="167" y="18"/>
                      <a:pt x="167" y="18"/>
                      <a:pt x="167" y="18"/>
                    </a:cubicBezTo>
                    <a:cubicBezTo>
                      <a:pt x="169" y="19"/>
                      <a:pt x="169" y="18"/>
                      <a:pt x="172" y="18"/>
                    </a:cubicBezTo>
                    <a:cubicBezTo>
                      <a:pt x="175" y="18"/>
                      <a:pt x="173" y="15"/>
                      <a:pt x="177" y="15"/>
                    </a:cubicBezTo>
                    <a:lnTo>
                      <a:pt x="177" y="16"/>
                    </a:lnTo>
                    <a:close/>
                    <a:moveTo>
                      <a:pt x="14" y="186"/>
                    </a:moveTo>
                    <a:cubicBezTo>
                      <a:pt x="15" y="187"/>
                      <a:pt x="14" y="188"/>
                      <a:pt x="14" y="188"/>
                    </a:cubicBezTo>
                    <a:cubicBezTo>
                      <a:pt x="14" y="190"/>
                      <a:pt x="14" y="190"/>
                      <a:pt x="14" y="190"/>
                    </a:cubicBezTo>
                    <a:cubicBezTo>
                      <a:pt x="15" y="190"/>
                      <a:pt x="16" y="190"/>
                      <a:pt x="17" y="190"/>
                    </a:cubicBezTo>
                    <a:cubicBezTo>
                      <a:pt x="17" y="190"/>
                      <a:pt x="17" y="188"/>
                      <a:pt x="17" y="188"/>
                    </a:cubicBezTo>
                    <a:cubicBezTo>
                      <a:pt x="20" y="187"/>
                      <a:pt x="15" y="186"/>
                      <a:pt x="14" y="186"/>
                    </a:cubicBezTo>
                    <a:close/>
                    <a:moveTo>
                      <a:pt x="8" y="183"/>
                    </a:moveTo>
                    <a:cubicBezTo>
                      <a:pt x="7" y="183"/>
                      <a:pt x="6" y="184"/>
                      <a:pt x="4" y="184"/>
                    </a:cubicBezTo>
                    <a:cubicBezTo>
                      <a:pt x="5" y="185"/>
                      <a:pt x="4" y="188"/>
                      <a:pt x="6" y="187"/>
                    </a:cubicBezTo>
                    <a:cubicBezTo>
                      <a:pt x="7" y="187"/>
                      <a:pt x="6" y="185"/>
                      <a:pt x="7" y="185"/>
                    </a:cubicBezTo>
                    <a:cubicBezTo>
                      <a:pt x="7" y="185"/>
                      <a:pt x="12" y="181"/>
                      <a:pt x="8" y="183"/>
                    </a:cubicBezTo>
                    <a:close/>
                    <a:moveTo>
                      <a:pt x="29" y="181"/>
                    </a:moveTo>
                    <a:cubicBezTo>
                      <a:pt x="29" y="183"/>
                      <a:pt x="29" y="184"/>
                      <a:pt x="29" y="185"/>
                    </a:cubicBezTo>
                    <a:cubicBezTo>
                      <a:pt x="28" y="186"/>
                      <a:pt x="28" y="186"/>
                      <a:pt x="28" y="186"/>
                    </a:cubicBezTo>
                    <a:cubicBezTo>
                      <a:pt x="26" y="187"/>
                      <a:pt x="28" y="187"/>
                      <a:pt x="29" y="187"/>
                    </a:cubicBezTo>
                    <a:cubicBezTo>
                      <a:pt x="29" y="186"/>
                      <a:pt x="30" y="183"/>
                      <a:pt x="31" y="181"/>
                    </a:cubicBezTo>
                    <a:cubicBezTo>
                      <a:pt x="30" y="181"/>
                      <a:pt x="29" y="182"/>
                      <a:pt x="29" y="181"/>
                    </a:cubicBezTo>
                    <a:close/>
                    <a:moveTo>
                      <a:pt x="0" y="180"/>
                    </a:moveTo>
                    <a:cubicBezTo>
                      <a:pt x="0" y="181"/>
                      <a:pt x="0" y="181"/>
                      <a:pt x="0" y="181"/>
                    </a:cubicBezTo>
                    <a:cubicBezTo>
                      <a:pt x="0" y="180"/>
                      <a:pt x="1" y="180"/>
                      <a:pt x="0" y="180"/>
                    </a:cubicBezTo>
                    <a:close/>
                    <a:moveTo>
                      <a:pt x="32" y="177"/>
                    </a:moveTo>
                    <a:cubicBezTo>
                      <a:pt x="32" y="179"/>
                      <a:pt x="32" y="179"/>
                      <a:pt x="32" y="179"/>
                    </a:cubicBezTo>
                    <a:cubicBezTo>
                      <a:pt x="34" y="179"/>
                      <a:pt x="34" y="179"/>
                      <a:pt x="34" y="179"/>
                    </a:cubicBezTo>
                    <a:cubicBezTo>
                      <a:pt x="33" y="178"/>
                      <a:pt x="34" y="177"/>
                      <a:pt x="32" y="177"/>
                    </a:cubicBezTo>
                    <a:close/>
                    <a:moveTo>
                      <a:pt x="163" y="53"/>
                    </a:moveTo>
                    <a:cubicBezTo>
                      <a:pt x="162" y="54"/>
                      <a:pt x="160" y="58"/>
                      <a:pt x="161" y="56"/>
                    </a:cubicBezTo>
                    <a:cubicBezTo>
                      <a:pt x="160" y="57"/>
                      <a:pt x="162" y="57"/>
                      <a:pt x="162" y="57"/>
                    </a:cubicBezTo>
                    <a:cubicBezTo>
                      <a:pt x="162" y="56"/>
                      <a:pt x="163" y="55"/>
                      <a:pt x="164" y="54"/>
                    </a:cubicBezTo>
                    <a:cubicBezTo>
                      <a:pt x="163" y="54"/>
                      <a:pt x="164" y="52"/>
                      <a:pt x="163" y="53"/>
                    </a:cubicBezTo>
                    <a:close/>
                    <a:moveTo>
                      <a:pt x="192" y="46"/>
                    </a:moveTo>
                    <a:cubicBezTo>
                      <a:pt x="191" y="48"/>
                      <a:pt x="191" y="48"/>
                      <a:pt x="191" y="48"/>
                    </a:cubicBezTo>
                    <a:cubicBezTo>
                      <a:pt x="198" y="50"/>
                      <a:pt x="195" y="47"/>
                      <a:pt x="195" y="47"/>
                    </a:cubicBezTo>
                    <a:cubicBezTo>
                      <a:pt x="195" y="46"/>
                      <a:pt x="195" y="46"/>
                      <a:pt x="195" y="46"/>
                    </a:cubicBezTo>
                    <a:cubicBezTo>
                      <a:pt x="194" y="46"/>
                      <a:pt x="193" y="46"/>
                      <a:pt x="192" y="46"/>
                    </a:cubicBezTo>
                    <a:close/>
                    <a:moveTo>
                      <a:pt x="179" y="46"/>
                    </a:moveTo>
                    <a:cubicBezTo>
                      <a:pt x="179" y="46"/>
                      <a:pt x="177" y="47"/>
                      <a:pt x="176" y="47"/>
                    </a:cubicBezTo>
                    <a:cubicBezTo>
                      <a:pt x="178" y="48"/>
                      <a:pt x="177" y="54"/>
                      <a:pt x="177" y="53"/>
                    </a:cubicBezTo>
                    <a:cubicBezTo>
                      <a:pt x="177" y="53"/>
                      <a:pt x="177" y="55"/>
                      <a:pt x="177" y="55"/>
                    </a:cubicBezTo>
                    <a:cubicBezTo>
                      <a:pt x="177" y="55"/>
                      <a:pt x="179" y="55"/>
                      <a:pt x="179" y="55"/>
                    </a:cubicBezTo>
                    <a:cubicBezTo>
                      <a:pt x="180" y="54"/>
                      <a:pt x="180" y="53"/>
                      <a:pt x="181" y="52"/>
                    </a:cubicBezTo>
                    <a:cubicBezTo>
                      <a:pt x="184" y="49"/>
                      <a:pt x="181" y="49"/>
                      <a:pt x="179" y="46"/>
                    </a:cubicBez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50" name="Freeform 224">
                <a:extLst>
                  <a:ext uri="{FF2B5EF4-FFF2-40B4-BE49-F238E27FC236}">
                    <a16:creationId xmlns:a16="http://schemas.microsoft.com/office/drawing/2014/main" id="{9E36DE25-6E9C-79B6-4250-A1B737C2CC38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823" y="1289"/>
                <a:ext cx="388" cy="373"/>
              </a:xfrm>
              <a:custGeom>
                <a:avLst/>
                <a:gdLst>
                  <a:gd name="T0" fmla="*/ 178 w 198"/>
                  <a:gd name="T1" fmla="*/ 23 h 190"/>
                  <a:gd name="T2" fmla="*/ 170 w 198"/>
                  <a:gd name="T3" fmla="*/ 28 h 190"/>
                  <a:gd name="T4" fmla="*/ 165 w 198"/>
                  <a:gd name="T5" fmla="*/ 30 h 190"/>
                  <a:gd name="T6" fmla="*/ 157 w 198"/>
                  <a:gd name="T7" fmla="*/ 37 h 190"/>
                  <a:gd name="T8" fmla="*/ 154 w 198"/>
                  <a:gd name="T9" fmla="*/ 42 h 190"/>
                  <a:gd name="T10" fmla="*/ 149 w 198"/>
                  <a:gd name="T11" fmla="*/ 53 h 190"/>
                  <a:gd name="T12" fmla="*/ 152 w 198"/>
                  <a:gd name="T13" fmla="*/ 56 h 190"/>
                  <a:gd name="T14" fmla="*/ 146 w 198"/>
                  <a:gd name="T15" fmla="*/ 65 h 190"/>
                  <a:gd name="T16" fmla="*/ 143 w 198"/>
                  <a:gd name="T17" fmla="*/ 72 h 190"/>
                  <a:gd name="T18" fmla="*/ 131 w 198"/>
                  <a:gd name="T19" fmla="*/ 80 h 190"/>
                  <a:gd name="T20" fmla="*/ 123 w 198"/>
                  <a:gd name="T21" fmla="*/ 85 h 190"/>
                  <a:gd name="T22" fmla="*/ 112 w 198"/>
                  <a:gd name="T23" fmla="*/ 84 h 190"/>
                  <a:gd name="T24" fmla="*/ 107 w 198"/>
                  <a:gd name="T25" fmla="*/ 88 h 190"/>
                  <a:gd name="T26" fmla="*/ 102 w 198"/>
                  <a:gd name="T27" fmla="*/ 91 h 190"/>
                  <a:gd name="T28" fmla="*/ 87 w 198"/>
                  <a:gd name="T29" fmla="*/ 79 h 190"/>
                  <a:gd name="T30" fmla="*/ 86 w 198"/>
                  <a:gd name="T31" fmla="*/ 71 h 190"/>
                  <a:gd name="T32" fmla="*/ 87 w 198"/>
                  <a:gd name="T33" fmla="*/ 61 h 190"/>
                  <a:gd name="T34" fmla="*/ 88 w 198"/>
                  <a:gd name="T35" fmla="*/ 48 h 190"/>
                  <a:gd name="T36" fmla="*/ 88 w 198"/>
                  <a:gd name="T37" fmla="*/ 34 h 190"/>
                  <a:gd name="T38" fmla="*/ 90 w 198"/>
                  <a:gd name="T39" fmla="*/ 25 h 190"/>
                  <a:gd name="T40" fmla="*/ 81 w 198"/>
                  <a:gd name="T41" fmla="*/ 24 h 190"/>
                  <a:gd name="T42" fmla="*/ 74 w 198"/>
                  <a:gd name="T43" fmla="*/ 23 h 190"/>
                  <a:gd name="T44" fmla="*/ 75 w 198"/>
                  <a:gd name="T45" fmla="*/ 18 h 190"/>
                  <a:gd name="T46" fmla="*/ 71 w 198"/>
                  <a:gd name="T47" fmla="*/ 14 h 190"/>
                  <a:gd name="T48" fmla="*/ 69 w 198"/>
                  <a:gd name="T49" fmla="*/ 10 h 190"/>
                  <a:gd name="T50" fmla="*/ 73 w 198"/>
                  <a:gd name="T51" fmla="*/ 5 h 190"/>
                  <a:gd name="T52" fmla="*/ 79 w 198"/>
                  <a:gd name="T53" fmla="*/ 3 h 190"/>
                  <a:gd name="T54" fmla="*/ 91 w 198"/>
                  <a:gd name="T55" fmla="*/ 3 h 190"/>
                  <a:gd name="T56" fmla="*/ 112 w 198"/>
                  <a:gd name="T57" fmla="*/ 4 h 190"/>
                  <a:gd name="T58" fmla="*/ 127 w 198"/>
                  <a:gd name="T59" fmla="*/ 5 h 190"/>
                  <a:gd name="T60" fmla="*/ 135 w 198"/>
                  <a:gd name="T61" fmla="*/ 6 h 190"/>
                  <a:gd name="T62" fmla="*/ 141 w 198"/>
                  <a:gd name="T63" fmla="*/ 11 h 190"/>
                  <a:gd name="T64" fmla="*/ 151 w 198"/>
                  <a:gd name="T65" fmla="*/ 16 h 190"/>
                  <a:gd name="T66" fmla="*/ 163 w 198"/>
                  <a:gd name="T67" fmla="*/ 17 h 190"/>
                  <a:gd name="T68" fmla="*/ 167 w 198"/>
                  <a:gd name="T69" fmla="*/ 18 h 190"/>
                  <a:gd name="T70" fmla="*/ 177 w 198"/>
                  <a:gd name="T71" fmla="*/ 15 h 190"/>
                  <a:gd name="T72" fmla="*/ 14 w 198"/>
                  <a:gd name="T73" fmla="*/ 186 h 190"/>
                  <a:gd name="T74" fmla="*/ 14 w 198"/>
                  <a:gd name="T75" fmla="*/ 190 h 190"/>
                  <a:gd name="T76" fmla="*/ 17 w 198"/>
                  <a:gd name="T77" fmla="*/ 188 h 190"/>
                  <a:gd name="T78" fmla="*/ 8 w 198"/>
                  <a:gd name="T79" fmla="*/ 183 h 190"/>
                  <a:gd name="T80" fmla="*/ 6 w 198"/>
                  <a:gd name="T81" fmla="*/ 187 h 190"/>
                  <a:gd name="T82" fmla="*/ 8 w 198"/>
                  <a:gd name="T83" fmla="*/ 183 h 190"/>
                  <a:gd name="T84" fmla="*/ 29 w 198"/>
                  <a:gd name="T85" fmla="*/ 185 h 190"/>
                  <a:gd name="T86" fmla="*/ 29 w 198"/>
                  <a:gd name="T87" fmla="*/ 187 h 190"/>
                  <a:gd name="T88" fmla="*/ 29 w 198"/>
                  <a:gd name="T89" fmla="*/ 181 h 190"/>
                  <a:gd name="T90" fmla="*/ 0 w 198"/>
                  <a:gd name="T91" fmla="*/ 181 h 190"/>
                  <a:gd name="T92" fmla="*/ 32 w 198"/>
                  <a:gd name="T93" fmla="*/ 177 h 190"/>
                  <a:gd name="T94" fmla="*/ 34 w 198"/>
                  <a:gd name="T95" fmla="*/ 179 h 190"/>
                  <a:gd name="T96" fmla="*/ 163 w 198"/>
                  <a:gd name="T97" fmla="*/ 53 h 190"/>
                  <a:gd name="T98" fmla="*/ 162 w 198"/>
                  <a:gd name="T99" fmla="*/ 57 h 190"/>
                  <a:gd name="T100" fmla="*/ 163 w 198"/>
                  <a:gd name="T101" fmla="*/ 53 h 190"/>
                  <a:gd name="T102" fmla="*/ 191 w 198"/>
                  <a:gd name="T103" fmla="*/ 48 h 190"/>
                  <a:gd name="T104" fmla="*/ 195 w 198"/>
                  <a:gd name="T105" fmla="*/ 46 h 190"/>
                  <a:gd name="T106" fmla="*/ 179 w 198"/>
                  <a:gd name="T107" fmla="*/ 46 h 190"/>
                  <a:gd name="T108" fmla="*/ 177 w 198"/>
                  <a:gd name="T109" fmla="*/ 53 h 190"/>
                  <a:gd name="T110" fmla="*/ 179 w 198"/>
                  <a:gd name="T111" fmla="*/ 55 h 190"/>
                  <a:gd name="T112" fmla="*/ 179 w 198"/>
                  <a:gd name="T113" fmla="*/ 46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98" h="190">
                    <a:moveTo>
                      <a:pt x="177" y="16"/>
                    </a:moveTo>
                    <a:cubicBezTo>
                      <a:pt x="177" y="16"/>
                      <a:pt x="179" y="22"/>
                      <a:pt x="178" y="23"/>
                    </a:cubicBezTo>
                    <a:cubicBezTo>
                      <a:pt x="178" y="23"/>
                      <a:pt x="174" y="27"/>
                      <a:pt x="173" y="27"/>
                    </a:cubicBezTo>
                    <a:cubicBezTo>
                      <a:pt x="172" y="28"/>
                      <a:pt x="171" y="27"/>
                      <a:pt x="170" y="28"/>
                    </a:cubicBezTo>
                    <a:cubicBezTo>
                      <a:pt x="169" y="28"/>
                      <a:pt x="170" y="30"/>
                      <a:pt x="169" y="30"/>
                    </a:cubicBezTo>
                    <a:cubicBezTo>
                      <a:pt x="168" y="31"/>
                      <a:pt x="167" y="30"/>
                      <a:pt x="165" y="30"/>
                    </a:cubicBezTo>
                    <a:cubicBezTo>
                      <a:pt x="163" y="32"/>
                      <a:pt x="161" y="35"/>
                      <a:pt x="160" y="36"/>
                    </a:cubicBezTo>
                    <a:cubicBezTo>
                      <a:pt x="159" y="37"/>
                      <a:pt x="158" y="37"/>
                      <a:pt x="157" y="37"/>
                    </a:cubicBezTo>
                    <a:cubicBezTo>
                      <a:pt x="157" y="38"/>
                      <a:pt x="157" y="40"/>
                      <a:pt x="157" y="40"/>
                    </a:cubicBezTo>
                    <a:cubicBezTo>
                      <a:pt x="156" y="41"/>
                      <a:pt x="154" y="41"/>
                      <a:pt x="154" y="42"/>
                    </a:cubicBezTo>
                    <a:cubicBezTo>
                      <a:pt x="153" y="43"/>
                      <a:pt x="153" y="46"/>
                      <a:pt x="152" y="47"/>
                    </a:cubicBezTo>
                    <a:cubicBezTo>
                      <a:pt x="151" y="48"/>
                      <a:pt x="145" y="51"/>
                      <a:pt x="149" y="53"/>
                    </a:cubicBezTo>
                    <a:cubicBezTo>
                      <a:pt x="149" y="53"/>
                      <a:pt x="149" y="55"/>
                      <a:pt x="149" y="55"/>
                    </a:cubicBezTo>
                    <a:cubicBezTo>
                      <a:pt x="149" y="55"/>
                      <a:pt x="152" y="56"/>
                      <a:pt x="152" y="56"/>
                    </a:cubicBezTo>
                    <a:cubicBezTo>
                      <a:pt x="152" y="57"/>
                      <a:pt x="152" y="58"/>
                      <a:pt x="152" y="58"/>
                    </a:cubicBezTo>
                    <a:cubicBezTo>
                      <a:pt x="149" y="61"/>
                      <a:pt x="148" y="62"/>
                      <a:pt x="146" y="65"/>
                    </a:cubicBezTo>
                    <a:cubicBezTo>
                      <a:pt x="146" y="66"/>
                      <a:pt x="143" y="67"/>
                      <a:pt x="143" y="67"/>
                    </a:cubicBezTo>
                    <a:cubicBezTo>
                      <a:pt x="142" y="69"/>
                      <a:pt x="144" y="71"/>
                      <a:pt x="143" y="72"/>
                    </a:cubicBezTo>
                    <a:cubicBezTo>
                      <a:pt x="142" y="74"/>
                      <a:pt x="140" y="73"/>
                      <a:pt x="138" y="74"/>
                    </a:cubicBezTo>
                    <a:cubicBezTo>
                      <a:pt x="136" y="74"/>
                      <a:pt x="131" y="78"/>
                      <a:pt x="131" y="80"/>
                    </a:cubicBezTo>
                    <a:cubicBezTo>
                      <a:pt x="129" y="82"/>
                      <a:pt x="130" y="84"/>
                      <a:pt x="128" y="85"/>
                    </a:cubicBezTo>
                    <a:cubicBezTo>
                      <a:pt x="127" y="86"/>
                      <a:pt x="125" y="85"/>
                      <a:pt x="123" y="85"/>
                    </a:cubicBezTo>
                    <a:cubicBezTo>
                      <a:pt x="122" y="86"/>
                      <a:pt x="122" y="86"/>
                      <a:pt x="122" y="86"/>
                    </a:cubicBezTo>
                    <a:cubicBezTo>
                      <a:pt x="121" y="87"/>
                      <a:pt x="114" y="85"/>
                      <a:pt x="112" y="84"/>
                    </a:cubicBezTo>
                    <a:cubicBezTo>
                      <a:pt x="111" y="85"/>
                      <a:pt x="111" y="87"/>
                      <a:pt x="111" y="87"/>
                    </a:cubicBezTo>
                    <a:cubicBezTo>
                      <a:pt x="109" y="88"/>
                      <a:pt x="108" y="87"/>
                      <a:pt x="107" y="88"/>
                    </a:cubicBezTo>
                    <a:cubicBezTo>
                      <a:pt x="105" y="88"/>
                      <a:pt x="103" y="90"/>
                      <a:pt x="102" y="90"/>
                    </a:cubicBezTo>
                    <a:cubicBezTo>
                      <a:pt x="102" y="91"/>
                      <a:pt x="102" y="91"/>
                      <a:pt x="102" y="91"/>
                    </a:cubicBezTo>
                    <a:cubicBezTo>
                      <a:pt x="101" y="91"/>
                      <a:pt x="100" y="90"/>
                      <a:pt x="99" y="90"/>
                    </a:cubicBezTo>
                    <a:cubicBezTo>
                      <a:pt x="96" y="87"/>
                      <a:pt x="93" y="79"/>
                      <a:pt x="87" y="79"/>
                    </a:cubicBezTo>
                    <a:cubicBezTo>
                      <a:pt x="87" y="78"/>
                      <a:pt x="87" y="76"/>
                      <a:pt x="89" y="73"/>
                    </a:cubicBezTo>
                    <a:cubicBezTo>
                      <a:pt x="90" y="71"/>
                      <a:pt x="88" y="73"/>
                      <a:pt x="86" y="71"/>
                    </a:cubicBezTo>
                    <a:cubicBezTo>
                      <a:pt x="84" y="68"/>
                      <a:pt x="86" y="68"/>
                      <a:pt x="87" y="65"/>
                    </a:cubicBezTo>
                    <a:cubicBezTo>
                      <a:pt x="88" y="61"/>
                      <a:pt x="88" y="64"/>
                      <a:pt x="87" y="61"/>
                    </a:cubicBezTo>
                    <a:cubicBezTo>
                      <a:pt x="83" y="56"/>
                      <a:pt x="86" y="57"/>
                      <a:pt x="88" y="54"/>
                    </a:cubicBezTo>
                    <a:cubicBezTo>
                      <a:pt x="89" y="52"/>
                      <a:pt x="88" y="51"/>
                      <a:pt x="88" y="48"/>
                    </a:cubicBezTo>
                    <a:cubicBezTo>
                      <a:pt x="88" y="45"/>
                      <a:pt x="86" y="46"/>
                      <a:pt x="89" y="43"/>
                    </a:cubicBezTo>
                    <a:cubicBezTo>
                      <a:pt x="91" y="42"/>
                      <a:pt x="90" y="38"/>
                      <a:pt x="88" y="34"/>
                    </a:cubicBezTo>
                    <a:cubicBezTo>
                      <a:pt x="86" y="31"/>
                      <a:pt x="89" y="32"/>
                      <a:pt x="91" y="28"/>
                    </a:cubicBezTo>
                    <a:cubicBezTo>
                      <a:pt x="93" y="24"/>
                      <a:pt x="92" y="25"/>
                      <a:pt x="90" y="25"/>
                    </a:cubicBezTo>
                    <a:cubicBezTo>
                      <a:pt x="88" y="24"/>
                      <a:pt x="90" y="23"/>
                      <a:pt x="87" y="23"/>
                    </a:cubicBezTo>
                    <a:cubicBezTo>
                      <a:pt x="84" y="23"/>
                      <a:pt x="85" y="23"/>
                      <a:pt x="81" y="24"/>
                    </a:cubicBezTo>
                    <a:cubicBezTo>
                      <a:pt x="77" y="24"/>
                      <a:pt x="80" y="24"/>
                      <a:pt x="79" y="22"/>
                    </a:cubicBezTo>
                    <a:cubicBezTo>
                      <a:pt x="78" y="20"/>
                      <a:pt x="74" y="23"/>
                      <a:pt x="74" y="23"/>
                    </a:cubicBezTo>
                    <a:cubicBezTo>
                      <a:pt x="73" y="23"/>
                      <a:pt x="71" y="22"/>
                      <a:pt x="72" y="21"/>
                    </a:cubicBezTo>
                    <a:cubicBezTo>
                      <a:pt x="73" y="20"/>
                      <a:pt x="74" y="19"/>
                      <a:pt x="75" y="18"/>
                    </a:cubicBezTo>
                    <a:cubicBezTo>
                      <a:pt x="75" y="17"/>
                      <a:pt x="73" y="18"/>
                      <a:pt x="73" y="17"/>
                    </a:cubicBezTo>
                    <a:cubicBezTo>
                      <a:pt x="72" y="15"/>
                      <a:pt x="73" y="15"/>
                      <a:pt x="71" y="14"/>
                    </a:cubicBezTo>
                    <a:cubicBezTo>
                      <a:pt x="70" y="14"/>
                      <a:pt x="72" y="13"/>
                      <a:pt x="71" y="12"/>
                    </a:cubicBezTo>
                    <a:cubicBezTo>
                      <a:pt x="69" y="10"/>
                      <a:pt x="69" y="10"/>
                      <a:pt x="69" y="10"/>
                    </a:cubicBezTo>
                    <a:cubicBezTo>
                      <a:pt x="68" y="8"/>
                      <a:pt x="70" y="9"/>
                      <a:pt x="69" y="7"/>
                    </a:cubicBezTo>
                    <a:cubicBezTo>
                      <a:pt x="70" y="7"/>
                      <a:pt x="73" y="5"/>
                      <a:pt x="73" y="5"/>
                    </a:cubicBezTo>
                    <a:cubicBezTo>
                      <a:pt x="75" y="4"/>
                      <a:pt x="77" y="6"/>
                      <a:pt x="79" y="5"/>
                    </a:cubicBezTo>
                    <a:cubicBezTo>
                      <a:pt x="79" y="5"/>
                      <a:pt x="79" y="3"/>
                      <a:pt x="79" y="3"/>
                    </a:cubicBezTo>
                    <a:cubicBezTo>
                      <a:pt x="81" y="2"/>
                      <a:pt x="84" y="0"/>
                      <a:pt x="86" y="0"/>
                    </a:cubicBezTo>
                    <a:cubicBezTo>
                      <a:pt x="89" y="0"/>
                      <a:pt x="90" y="3"/>
                      <a:pt x="91" y="3"/>
                    </a:cubicBezTo>
                    <a:cubicBezTo>
                      <a:pt x="92" y="3"/>
                      <a:pt x="98" y="2"/>
                      <a:pt x="99" y="2"/>
                    </a:cubicBezTo>
                    <a:cubicBezTo>
                      <a:pt x="105" y="2"/>
                      <a:pt x="107" y="4"/>
                      <a:pt x="112" y="4"/>
                    </a:cubicBezTo>
                    <a:cubicBezTo>
                      <a:pt x="114" y="4"/>
                      <a:pt x="119" y="3"/>
                      <a:pt x="121" y="3"/>
                    </a:cubicBezTo>
                    <a:cubicBezTo>
                      <a:pt x="122" y="3"/>
                      <a:pt x="126" y="4"/>
                      <a:pt x="127" y="5"/>
                    </a:cubicBezTo>
                    <a:cubicBezTo>
                      <a:pt x="127" y="5"/>
                      <a:pt x="128" y="6"/>
                      <a:pt x="128" y="7"/>
                    </a:cubicBezTo>
                    <a:cubicBezTo>
                      <a:pt x="130" y="7"/>
                      <a:pt x="133" y="7"/>
                      <a:pt x="135" y="6"/>
                    </a:cubicBezTo>
                    <a:cubicBezTo>
                      <a:pt x="135" y="6"/>
                      <a:pt x="137" y="8"/>
                      <a:pt x="137" y="10"/>
                    </a:cubicBezTo>
                    <a:cubicBezTo>
                      <a:pt x="138" y="12"/>
                      <a:pt x="138" y="11"/>
                      <a:pt x="141" y="11"/>
                    </a:cubicBezTo>
                    <a:cubicBezTo>
                      <a:pt x="144" y="12"/>
                      <a:pt x="143" y="13"/>
                      <a:pt x="146" y="13"/>
                    </a:cubicBezTo>
                    <a:cubicBezTo>
                      <a:pt x="149" y="13"/>
                      <a:pt x="149" y="16"/>
                      <a:pt x="151" y="16"/>
                    </a:cubicBezTo>
                    <a:cubicBezTo>
                      <a:pt x="153" y="16"/>
                      <a:pt x="154" y="14"/>
                      <a:pt x="157" y="15"/>
                    </a:cubicBezTo>
                    <a:cubicBezTo>
                      <a:pt x="160" y="17"/>
                      <a:pt x="163" y="17"/>
                      <a:pt x="163" y="17"/>
                    </a:cubicBezTo>
                    <a:cubicBezTo>
                      <a:pt x="164" y="19"/>
                      <a:pt x="164" y="19"/>
                      <a:pt x="164" y="19"/>
                    </a:cubicBezTo>
                    <a:cubicBezTo>
                      <a:pt x="167" y="18"/>
                      <a:pt x="167" y="18"/>
                      <a:pt x="167" y="18"/>
                    </a:cubicBezTo>
                    <a:cubicBezTo>
                      <a:pt x="169" y="19"/>
                      <a:pt x="169" y="18"/>
                      <a:pt x="172" y="18"/>
                    </a:cubicBezTo>
                    <a:cubicBezTo>
                      <a:pt x="175" y="18"/>
                      <a:pt x="173" y="15"/>
                      <a:pt x="177" y="15"/>
                    </a:cubicBezTo>
                    <a:lnTo>
                      <a:pt x="177" y="16"/>
                    </a:lnTo>
                    <a:close/>
                    <a:moveTo>
                      <a:pt x="14" y="186"/>
                    </a:moveTo>
                    <a:cubicBezTo>
                      <a:pt x="15" y="187"/>
                      <a:pt x="14" y="188"/>
                      <a:pt x="14" y="188"/>
                    </a:cubicBezTo>
                    <a:cubicBezTo>
                      <a:pt x="14" y="190"/>
                      <a:pt x="14" y="190"/>
                      <a:pt x="14" y="190"/>
                    </a:cubicBezTo>
                    <a:cubicBezTo>
                      <a:pt x="15" y="190"/>
                      <a:pt x="16" y="190"/>
                      <a:pt x="17" y="190"/>
                    </a:cubicBezTo>
                    <a:cubicBezTo>
                      <a:pt x="17" y="190"/>
                      <a:pt x="17" y="188"/>
                      <a:pt x="17" y="188"/>
                    </a:cubicBezTo>
                    <a:cubicBezTo>
                      <a:pt x="20" y="187"/>
                      <a:pt x="15" y="186"/>
                      <a:pt x="14" y="186"/>
                    </a:cubicBezTo>
                    <a:close/>
                    <a:moveTo>
                      <a:pt x="8" y="183"/>
                    </a:moveTo>
                    <a:cubicBezTo>
                      <a:pt x="7" y="183"/>
                      <a:pt x="6" y="184"/>
                      <a:pt x="4" y="184"/>
                    </a:cubicBezTo>
                    <a:cubicBezTo>
                      <a:pt x="5" y="185"/>
                      <a:pt x="4" y="188"/>
                      <a:pt x="6" y="187"/>
                    </a:cubicBezTo>
                    <a:cubicBezTo>
                      <a:pt x="7" y="187"/>
                      <a:pt x="6" y="185"/>
                      <a:pt x="7" y="185"/>
                    </a:cubicBezTo>
                    <a:cubicBezTo>
                      <a:pt x="7" y="185"/>
                      <a:pt x="12" y="181"/>
                      <a:pt x="8" y="183"/>
                    </a:cubicBezTo>
                    <a:close/>
                    <a:moveTo>
                      <a:pt x="29" y="181"/>
                    </a:moveTo>
                    <a:cubicBezTo>
                      <a:pt x="29" y="183"/>
                      <a:pt x="29" y="184"/>
                      <a:pt x="29" y="185"/>
                    </a:cubicBezTo>
                    <a:cubicBezTo>
                      <a:pt x="28" y="186"/>
                      <a:pt x="28" y="186"/>
                      <a:pt x="28" y="186"/>
                    </a:cubicBezTo>
                    <a:cubicBezTo>
                      <a:pt x="26" y="187"/>
                      <a:pt x="28" y="187"/>
                      <a:pt x="29" y="187"/>
                    </a:cubicBezTo>
                    <a:cubicBezTo>
                      <a:pt x="29" y="186"/>
                      <a:pt x="30" y="183"/>
                      <a:pt x="31" y="181"/>
                    </a:cubicBezTo>
                    <a:cubicBezTo>
                      <a:pt x="30" y="181"/>
                      <a:pt x="29" y="182"/>
                      <a:pt x="29" y="181"/>
                    </a:cubicBezTo>
                    <a:close/>
                    <a:moveTo>
                      <a:pt x="0" y="180"/>
                    </a:moveTo>
                    <a:cubicBezTo>
                      <a:pt x="0" y="181"/>
                      <a:pt x="0" y="181"/>
                      <a:pt x="0" y="181"/>
                    </a:cubicBezTo>
                    <a:cubicBezTo>
                      <a:pt x="0" y="180"/>
                      <a:pt x="1" y="180"/>
                      <a:pt x="0" y="180"/>
                    </a:cubicBezTo>
                    <a:close/>
                    <a:moveTo>
                      <a:pt x="32" y="177"/>
                    </a:moveTo>
                    <a:cubicBezTo>
                      <a:pt x="32" y="179"/>
                      <a:pt x="32" y="179"/>
                      <a:pt x="32" y="179"/>
                    </a:cubicBezTo>
                    <a:cubicBezTo>
                      <a:pt x="34" y="179"/>
                      <a:pt x="34" y="179"/>
                      <a:pt x="34" y="179"/>
                    </a:cubicBezTo>
                    <a:cubicBezTo>
                      <a:pt x="33" y="178"/>
                      <a:pt x="34" y="177"/>
                      <a:pt x="32" y="177"/>
                    </a:cubicBezTo>
                    <a:close/>
                    <a:moveTo>
                      <a:pt x="163" y="53"/>
                    </a:moveTo>
                    <a:cubicBezTo>
                      <a:pt x="162" y="54"/>
                      <a:pt x="160" y="58"/>
                      <a:pt x="161" y="56"/>
                    </a:cubicBezTo>
                    <a:cubicBezTo>
                      <a:pt x="160" y="57"/>
                      <a:pt x="162" y="57"/>
                      <a:pt x="162" y="57"/>
                    </a:cubicBezTo>
                    <a:cubicBezTo>
                      <a:pt x="162" y="56"/>
                      <a:pt x="163" y="55"/>
                      <a:pt x="164" y="54"/>
                    </a:cubicBezTo>
                    <a:cubicBezTo>
                      <a:pt x="163" y="54"/>
                      <a:pt x="164" y="52"/>
                      <a:pt x="163" y="53"/>
                    </a:cubicBezTo>
                    <a:close/>
                    <a:moveTo>
                      <a:pt x="192" y="46"/>
                    </a:moveTo>
                    <a:cubicBezTo>
                      <a:pt x="191" y="48"/>
                      <a:pt x="191" y="48"/>
                      <a:pt x="191" y="48"/>
                    </a:cubicBezTo>
                    <a:cubicBezTo>
                      <a:pt x="198" y="50"/>
                      <a:pt x="195" y="47"/>
                      <a:pt x="195" y="47"/>
                    </a:cubicBezTo>
                    <a:cubicBezTo>
                      <a:pt x="195" y="46"/>
                      <a:pt x="195" y="46"/>
                      <a:pt x="195" y="46"/>
                    </a:cubicBezTo>
                    <a:cubicBezTo>
                      <a:pt x="194" y="46"/>
                      <a:pt x="193" y="46"/>
                      <a:pt x="192" y="46"/>
                    </a:cubicBezTo>
                    <a:close/>
                    <a:moveTo>
                      <a:pt x="179" y="46"/>
                    </a:moveTo>
                    <a:cubicBezTo>
                      <a:pt x="179" y="46"/>
                      <a:pt x="177" y="47"/>
                      <a:pt x="176" y="47"/>
                    </a:cubicBezTo>
                    <a:cubicBezTo>
                      <a:pt x="178" y="48"/>
                      <a:pt x="177" y="54"/>
                      <a:pt x="177" y="53"/>
                    </a:cubicBezTo>
                    <a:cubicBezTo>
                      <a:pt x="177" y="53"/>
                      <a:pt x="177" y="55"/>
                      <a:pt x="177" y="55"/>
                    </a:cubicBezTo>
                    <a:cubicBezTo>
                      <a:pt x="177" y="55"/>
                      <a:pt x="179" y="55"/>
                      <a:pt x="179" y="55"/>
                    </a:cubicBezTo>
                    <a:cubicBezTo>
                      <a:pt x="180" y="54"/>
                      <a:pt x="180" y="53"/>
                      <a:pt x="181" y="52"/>
                    </a:cubicBezTo>
                    <a:cubicBezTo>
                      <a:pt x="184" y="49"/>
                      <a:pt x="181" y="49"/>
                      <a:pt x="179" y="46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51" name="Freeform 225">
                <a:extLst>
                  <a:ext uri="{FF2B5EF4-FFF2-40B4-BE49-F238E27FC236}">
                    <a16:creationId xmlns:a16="http://schemas.microsoft.com/office/drawing/2014/main" id="{F7FCF51F-3340-BAF1-1881-9CEAF31EE6F3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247" y="1424"/>
                <a:ext cx="57" cy="118"/>
              </a:xfrm>
              <a:custGeom>
                <a:avLst/>
                <a:gdLst>
                  <a:gd name="T0" fmla="*/ 6 w 29"/>
                  <a:gd name="T1" fmla="*/ 6 h 60"/>
                  <a:gd name="T2" fmla="*/ 7 w 29"/>
                  <a:gd name="T3" fmla="*/ 13 h 60"/>
                  <a:gd name="T4" fmla="*/ 9 w 29"/>
                  <a:gd name="T5" fmla="*/ 13 h 60"/>
                  <a:gd name="T6" fmla="*/ 8 w 29"/>
                  <a:gd name="T7" fmla="*/ 15 h 60"/>
                  <a:gd name="T8" fmla="*/ 5 w 29"/>
                  <a:gd name="T9" fmla="*/ 15 h 60"/>
                  <a:gd name="T10" fmla="*/ 5 w 29"/>
                  <a:gd name="T11" fmla="*/ 17 h 60"/>
                  <a:gd name="T12" fmla="*/ 8 w 29"/>
                  <a:gd name="T13" fmla="*/ 21 h 60"/>
                  <a:gd name="T14" fmla="*/ 6 w 29"/>
                  <a:gd name="T15" fmla="*/ 24 h 60"/>
                  <a:gd name="T16" fmla="*/ 9 w 29"/>
                  <a:gd name="T17" fmla="*/ 28 h 60"/>
                  <a:gd name="T18" fmla="*/ 5 w 29"/>
                  <a:gd name="T19" fmla="*/ 33 h 60"/>
                  <a:gd name="T20" fmla="*/ 5 w 29"/>
                  <a:gd name="T21" fmla="*/ 38 h 60"/>
                  <a:gd name="T22" fmla="*/ 3 w 29"/>
                  <a:gd name="T23" fmla="*/ 41 h 60"/>
                  <a:gd name="T24" fmla="*/ 4 w 29"/>
                  <a:gd name="T25" fmla="*/ 45 h 60"/>
                  <a:gd name="T26" fmla="*/ 3 w 29"/>
                  <a:gd name="T27" fmla="*/ 47 h 60"/>
                  <a:gd name="T28" fmla="*/ 7 w 29"/>
                  <a:gd name="T29" fmla="*/ 48 h 60"/>
                  <a:gd name="T30" fmla="*/ 7 w 29"/>
                  <a:gd name="T31" fmla="*/ 47 h 60"/>
                  <a:gd name="T32" fmla="*/ 11 w 29"/>
                  <a:gd name="T33" fmla="*/ 45 h 60"/>
                  <a:gd name="T34" fmla="*/ 11 w 29"/>
                  <a:gd name="T35" fmla="*/ 43 h 60"/>
                  <a:gd name="T36" fmla="*/ 21 w 29"/>
                  <a:gd name="T37" fmla="*/ 41 h 60"/>
                  <a:gd name="T38" fmla="*/ 22 w 29"/>
                  <a:gd name="T39" fmla="*/ 37 h 60"/>
                  <a:gd name="T40" fmla="*/ 27 w 29"/>
                  <a:gd name="T41" fmla="*/ 36 h 60"/>
                  <a:gd name="T42" fmla="*/ 29 w 29"/>
                  <a:gd name="T43" fmla="*/ 15 h 60"/>
                  <a:gd name="T44" fmla="*/ 25 w 29"/>
                  <a:gd name="T45" fmla="*/ 10 h 60"/>
                  <a:gd name="T46" fmla="*/ 25 w 29"/>
                  <a:gd name="T47" fmla="*/ 7 h 60"/>
                  <a:gd name="T48" fmla="*/ 21 w 29"/>
                  <a:gd name="T49" fmla="*/ 5 h 60"/>
                  <a:gd name="T50" fmla="*/ 22 w 29"/>
                  <a:gd name="T51" fmla="*/ 2 h 60"/>
                  <a:gd name="T52" fmla="*/ 21 w 29"/>
                  <a:gd name="T53" fmla="*/ 1 h 60"/>
                  <a:gd name="T54" fmla="*/ 17 w 29"/>
                  <a:gd name="T55" fmla="*/ 2 h 60"/>
                  <a:gd name="T56" fmla="*/ 12 w 29"/>
                  <a:gd name="T57" fmla="*/ 0 h 60"/>
                  <a:gd name="T58" fmla="*/ 10 w 29"/>
                  <a:gd name="T59" fmla="*/ 1 h 60"/>
                  <a:gd name="T60" fmla="*/ 5 w 29"/>
                  <a:gd name="T61" fmla="*/ 6 h 60"/>
                  <a:gd name="T62" fmla="*/ 6 w 29"/>
                  <a:gd name="T63" fmla="*/ 6 h 60"/>
                  <a:gd name="T64" fmla="*/ 3 w 29"/>
                  <a:gd name="T65" fmla="*/ 57 h 60"/>
                  <a:gd name="T66" fmla="*/ 0 w 29"/>
                  <a:gd name="T67" fmla="*/ 59 h 60"/>
                  <a:gd name="T68" fmla="*/ 1 w 29"/>
                  <a:gd name="T69" fmla="*/ 60 h 60"/>
                  <a:gd name="T70" fmla="*/ 3 w 29"/>
                  <a:gd name="T71" fmla="*/ 60 h 60"/>
                  <a:gd name="T72" fmla="*/ 3 w 29"/>
                  <a:gd name="T73" fmla="*/ 57 h 60"/>
                  <a:gd name="T74" fmla="*/ 1 w 29"/>
                  <a:gd name="T75" fmla="*/ 16 h 60"/>
                  <a:gd name="T76" fmla="*/ 1 w 29"/>
                  <a:gd name="T77" fmla="*/ 19 h 60"/>
                  <a:gd name="T78" fmla="*/ 1 w 29"/>
                  <a:gd name="T79" fmla="*/ 16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9" h="60">
                    <a:moveTo>
                      <a:pt x="6" y="6"/>
                    </a:moveTo>
                    <a:cubicBezTo>
                      <a:pt x="6" y="8"/>
                      <a:pt x="7" y="10"/>
                      <a:pt x="7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4"/>
                      <a:pt x="8" y="15"/>
                      <a:pt x="8" y="15"/>
                    </a:cubicBezTo>
                    <a:cubicBezTo>
                      <a:pt x="7" y="15"/>
                      <a:pt x="6" y="15"/>
                      <a:pt x="5" y="15"/>
                    </a:cubicBezTo>
                    <a:cubicBezTo>
                      <a:pt x="5" y="15"/>
                      <a:pt x="5" y="17"/>
                      <a:pt x="5" y="17"/>
                    </a:cubicBezTo>
                    <a:cubicBezTo>
                      <a:pt x="6" y="18"/>
                      <a:pt x="8" y="20"/>
                      <a:pt x="8" y="21"/>
                    </a:cubicBezTo>
                    <a:cubicBezTo>
                      <a:pt x="8" y="21"/>
                      <a:pt x="5" y="23"/>
                      <a:pt x="6" y="24"/>
                    </a:cubicBezTo>
                    <a:cubicBezTo>
                      <a:pt x="6" y="24"/>
                      <a:pt x="9" y="28"/>
                      <a:pt x="9" y="28"/>
                    </a:cubicBezTo>
                    <a:cubicBezTo>
                      <a:pt x="9" y="29"/>
                      <a:pt x="5" y="32"/>
                      <a:pt x="5" y="33"/>
                    </a:cubicBezTo>
                    <a:cubicBezTo>
                      <a:pt x="4" y="35"/>
                      <a:pt x="6" y="36"/>
                      <a:pt x="5" y="38"/>
                    </a:cubicBezTo>
                    <a:cubicBezTo>
                      <a:pt x="5" y="39"/>
                      <a:pt x="3" y="41"/>
                      <a:pt x="3" y="41"/>
                    </a:cubicBezTo>
                    <a:cubicBezTo>
                      <a:pt x="3" y="43"/>
                      <a:pt x="4" y="44"/>
                      <a:pt x="4" y="45"/>
                    </a:cubicBezTo>
                    <a:cubicBezTo>
                      <a:pt x="4" y="45"/>
                      <a:pt x="3" y="45"/>
                      <a:pt x="3" y="47"/>
                    </a:cubicBezTo>
                    <a:cubicBezTo>
                      <a:pt x="4" y="47"/>
                      <a:pt x="4" y="48"/>
                      <a:pt x="7" y="48"/>
                    </a:cubicBezTo>
                    <a:cubicBezTo>
                      <a:pt x="7" y="47"/>
                      <a:pt x="7" y="47"/>
                      <a:pt x="7" y="47"/>
                    </a:cubicBezTo>
                    <a:cubicBezTo>
                      <a:pt x="8" y="47"/>
                      <a:pt x="10" y="46"/>
                      <a:pt x="11" y="45"/>
                    </a:cubicBezTo>
                    <a:cubicBezTo>
                      <a:pt x="11" y="45"/>
                      <a:pt x="11" y="43"/>
                      <a:pt x="11" y="43"/>
                    </a:cubicBezTo>
                    <a:cubicBezTo>
                      <a:pt x="14" y="41"/>
                      <a:pt x="18" y="41"/>
                      <a:pt x="21" y="41"/>
                    </a:cubicBezTo>
                    <a:cubicBezTo>
                      <a:pt x="21" y="40"/>
                      <a:pt x="21" y="38"/>
                      <a:pt x="22" y="37"/>
                    </a:cubicBezTo>
                    <a:cubicBezTo>
                      <a:pt x="24" y="36"/>
                      <a:pt x="26" y="37"/>
                      <a:pt x="27" y="36"/>
                    </a:cubicBezTo>
                    <a:cubicBezTo>
                      <a:pt x="29" y="35"/>
                      <a:pt x="29" y="17"/>
                      <a:pt x="29" y="15"/>
                    </a:cubicBezTo>
                    <a:cubicBezTo>
                      <a:pt x="28" y="13"/>
                      <a:pt x="25" y="12"/>
                      <a:pt x="25" y="10"/>
                    </a:cubicBezTo>
                    <a:cubicBezTo>
                      <a:pt x="24" y="9"/>
                      <a:pt x="25" y="8"/>
                      <a:pt x="25" y="7"/>
                    </a:cubicBezTo>
                    <a:cubicBezTo>
                      <a:pt x="24" y="6"/>
                      <a:pt x="22" y="7"/>
                      <a:pt x="21" y="5"/>
                    </a:cubicBezTo>
                    <a:cubicBezTo>
                      <a:pt x="21" y="4"/>
                      <a:pt x="22" y="4"/>
                      <a:pt x="22" y="2"/>
                    </a:cubicBezTo>
                    <a:cubicBezTo>
                      <a:pt x="22" y="2"/>
                      <a:pt x="22" y="1"/>
                      <a:pt x="21" y="1"/>
                    </a:cubicBezTo>
                    <a:cubicBezTo>
                      <a:pt x="21" y="0"/>
                      <a:pt x="19" y="2"/>
                      <a:pt x="17" y="2"/>
                    </a:cubicBezTo>
                    <a:cubicBezTo>
                      <a:pt x="15" y="2"/>
                      <a:pt x="12" y="0"/>
                      <a:pt x="12" y="0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5" y="6"/>
                      <a:pt x="5" y="6"/>
                      <a:pt x="5" y="6"/>
                    </a:cubicBezTo>
                    <a:lnTo>
                      <a:pt x="6" y="6"/>
                    </a:lnTo>
                    <a:close/>
                    <a:moveTo>
                      <a:pt x="3" y="57"/>
                    </a:moveTo>
                    <a:cubicBezTo>
                      <a:pt x="3" y="57"/>
                      <a:pt x="1" y="58"/>
                      <a:pt x="0" y="59"/>
                    </a:cubicBezTo>
                    <a:cubicBezTo>
                      <a:pt x="0" y="59"/>
                      <a:pt x="1" y="60"/>
                      <a:pt x="1" y="60"/>
                    </a:cubicBezTo>
                    <a:cubicBezTo>
                      <a:pt x="1" y="60"/>
                      <a:pt x="3" y="60"/>
                      <a:pt x="3" y="60"/>
                    </a:cubicBezTo>
                    <a:cubicBezTo>
                      <a:pt x="3" y="59"/>
                      <a:pt x="6" y="56"/>
                      <a:pt x="3" y="57"/>
                    </a:cubicBezTo>
                    <a:close/>
                    <a:moveTo>
                      <a:pt x="1" y="16"/>
                    </a:moveTo>
                    <a:cubicBezTo>
                      <a:pt x="1" y="16"/>
                      <a:pt x="1" y="18"/>
                      <a:pt x="1" y="19"/>
                    </a:cubicBezTo>
                    <a:cubicBezTo>
                      <a:pt x="3" y="19"/>
                      <a:pt x="3" y="16"/>
                      <a:pt x="1" y="16"/>
                    </a:cubicBez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52" name="Freeform 226">
                <a:extLst>
                  <a:ext uri="{FF2B5EF4-FFF2-40B4-BE49-F238E27FC236}">
                    <a16:creationId xmlns:a16="http://schemas.microsoft.com/office/drawing/2014/main" id="{1B75D950-E367-2008-9365-1D5C2BA661AD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247" y="1424"/>
                <a:ext cx="57" cy="118"/>
              </a:xfrm>
              <a:custGeom>
                <a:avLst/>
                <a:gdLst>
                  <a:gd name="T0" fmla="*/ 6 w 29"/>
                  <a:gd name="T1" fmla="*/ 6 h 60"/>
                  <a:gd name="T2" fmla="*/ 7 w 29"/>
                  <a:gd name="T3" fmla="*/ 13 h 60"/>
                  <a:gd name="T4" fmla="*/ 9 w 29"/>
                  <a:gd name="T5" fmla="*/ 13 h 60"/>
                  <a:gd name="T6" fmla="*/ 8 w 29"/>
                  <a:gd name="T7" fmla="*/ 15 h 60"/>
                  <a:gd name="T8" fmla="*/ 5 w 29"/>
                  <a:gd name="T9" fmla="*/ 15 h 60"/>
                  <a:gd name="T10" fmla="*/ 5 w 29"/>
                  <a:gd name="T11" fmla="*/ 17 h 60"/>
                  <a:gd name="T12" fmla="*/ 8 w 29"/>
                  <a:gd name="T13" fmla="*/ 21 h 60"/>
                  <a:gd name="T14" fmla="*/ 6 w 29"/>
                  <a:gd name="T15" fmla="*/ 24 h 60"/>
                  <a:gd name="T16" fmla="*/ 9 w 29"/>
                  <a:gd name="T17" fmla="*/ 28 h 60"/>
                  <a:gd name="T18" fmla="*/ 5 w 29"/>
                  <a:gd name="T19" fmla="*/ 33 h 60"/>
                  <a:gd name="T20" fmla="*/ 5 w 29"/>
                  <a:gd name="T21" fmla="*/ 38 h 60"/>
                  <a:gd name="T22" fmla="*/ 3 w 29"/>
                  <a:gd name="T23" fmla="*/ 41 h 60"/>
                  <a:gd name="T24" fmla="*/ 4 w 29"/>
                  <a:gd name="T25" fmla="*/ 45 h 60"/>
                  <a:gd name="T26" fmla="*/ 3 w 29"/>
                  <a:gd name="T27" fmla="*/ 47 h 60"/>
                  <a:gd name="T28" fmla="*/ 7 w 29"/>
                  <a:gd name="T29" fmla="*/ 48 h 60"/>
                  <a:gd name="T30" fmla="*/ 7 w 29"/>
                  <a:gd name="T31" fmla="*/ 47 h 60"/>
                  <a:gd name="T32" fmla="*/ 11 w 29"/>
                  <a:gd name="T33" fmla="*/ 45 h 60"/>
                  <a:gd name="T34" fmla="*/ 11 w 29"/>
                  <a:gd name="T35" fmla="*/ 43 h 60"/>
                  <a:gd name="T36" fmla="*/ 21 w 29"/>
                  <a:gd name="T37" fmla="*/ 41 h 60"/>
                  <a:gd name="T38" fmla="*/ 22 w 29"/>
                  <a:gd name="T39" fmla="*/ 37 h 60"/>
                  <a:gd name="T40" fmla="*/ 27 w 29"/>
                  <a:gd name="T41" fmla="*/ 36 h 60"/>
                  <a:gd name="T42" fmla="*/ 29 w 29"/>
                  <a:gd name="T43" fmla="*/ 15 h 60"/>
                  <a:gd name="T44" fmla="*/ 25 w 29"/>
                  <a:gd name="T45" fmla="*/ 10 h 60"/>
                  <a:gd name="T46" fmla="*/ 25 w 29"/>
                  <a:gd name="T47" fmla="*/ 7 h 60"/>
                  <a:gd name="T48" fmla="*/ 21 w 29"/>
                  <a:gd name="T49" fmla="*/ 5 h 60"/>
                  <a:gd name="T50" fmla="*/ 22 w 29"/>
                  <a:gd name="T51" fmla="*/ 2 h 60"/>
                  <a:gd name="T52" fmla="*/ 21 w 29"/>
                  <a:gd name="T53" fmla="*/ 1 h 60"/>
                  <a:gd name="T54" fmla="*/ 17 w 29"/>
                  <a:gd name="T55" fmla="*/ 2 h 60"/>
                  <a:gd name="T56" fmla="*/ 12 w 29"/>
                  <a:gd name="T57" fmla="*/ 0 h 60"/>
                  <a:gd name="T58" fmla="*/ 10 w 29"/>
                  <a:gd name="T59" fmla="*/ 1 h 60"/>
                  <a:gd name="T60" fmla="*/ 5 w 29"/>
                  <a:gd name="T61" fmla="*/ 6 h 60"/>
                  <a:gd name="T62" fmla="*/ 6 w 29"/>
                  <a:gd name="T63" fmla="*/ 6 h 60"/>
                  <a:gd name="T64" fmla="*/ 3 w 29"/>
                  <a:gd name="T65" fmla="*/ 57 h 60"/>
                  <a:gd name="T66" fmla="*/ 0 w 29"/>
                  <a:gd name="T67" fmla="*/ 59 h 60"/>
                  <a:gd name="T68" fmla="*/ 1 w 29"/>
                  <a:gd name="T69" fmla="*/ 60 h 60"/>
                  <a:gd name="T70" fmla="*/ 3 w 29"/>
                  <a:gd name="T71" fmla="*/ 60 h 60"/>
                  <a:gd name="T72" fmla="*/ 3 w 29"/>
                  <a:gd name="T73" fmla="*/ 57 h 60"/>
                  <a:gd name="T74" fmla="*/ 1 w 29"/>
                  <a:gd name="T75" fmla="*/ 16 h 60"/>
                  <a:gd name="T76" fmla="*/ 1 w 29"/>
                  <a:gd name="T77" fmla="*/ 19 h 60"/>
                  <a:gd name="T78" fmla="*/ 1 w 29"/>
                  <a:gd name="T79" fmla="*/ 16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9" h="60">
                    <a:moveTo>
                      <a:pt x="6" y="6"/>
                    </a:moveTo>
                    <a:cubicBezTo>
                      <a:pt x="6" y="8"/>
                      <a:pt x="7" y="10"/>
                      <a:pt x="7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4"/>
                      <a:pt x="8" y="15"/>
                      <a:pt x="8" y="15"/>
                    </a:cubicBezTo>
                    <a:cubicBezTo>
                      <a:pt x="7" y="15"/>
                      <a:pt x="6" y="15"/>
                      <a:pt x="5" y="15"/>
                    </a:cubicBezTo>
                    <a:cubicBezTo>
                      <a:pt x="5" y="15"/>
                      <a:pt x="5" y="17"/>
                      <a:pt x="5" y="17"/>
                    </a:cubicBezTo>
                    <a:cubicBezTo>
                      <a:pt x="6" y="18"/>
                      <a:pt x="8" y="20"/>
                      <a:pt x="8" y="21"/>
                    </a:cubicBezTo>
                    <a:cubicBezTo>
                      <a:pt x="8" y="21"/>
                      <a:pt x="5" y="23"/>
                      <a:pt x="6" y="24"/>
                    </a:cubicBezTo>
                    <a:cubicBezTo>
                      <a:pt x="6" y="24"/>
                      <a:pt x="9" y="28"/>
                      <a:pt x="9" y="28"/>
                    </a:cubicBezTo>
                    <a:cubicBezTo>
                      <a:pt x="9" y="29"/>
                      <a:pt x="5" y="32"/>
                      <a:pt x="5" y="33"/>
                    </a:cubicBezTo>
                    <a:cubicBezTo>
                      <a:pt x="4" y="35"/>
                      <a:pt x="6" y="36"/>
                      <a:pt x="5" y="38"/>
                    </a:cubicBezTo>
                    <a:cubicBezTo>
                      <a:pt x="5" y="39"/>
                      <a:pt x="3" y="41"/>
                      <a:pt x="3" y="41"/>
                    </a:cubicBezTo>
                    <a:cubicBezTo>
                      <a:pt x="3" y="43"/>
                      <a:pt x="4" y="44"/>
                      <a:pt x="4" y="45"/>
                    </a:cubicBezTo>
                    <a:cubicBezTo>
                      <a:pt x="4" y="45"/>
                      <a:pt x="3" y="45"/>
                      <a:pt x="3" y="47"/>
                    </a:cubicBezTo>
                    <a:cubicBezTo>
                      <a:pt x="4" y="47"/>
                      <a:pt x="4" y="48"/>
                      <a:pt x="7" y="48"/>
                    </a:cubicBezTo>
                    <a:cubicBezTo>
                      <a:pt x="7" y="47"/>
                      <a:pt x="7" y="47"/>
                      <a:pt x="7" y="47"/>
                    </a:cubicBezTo>
                    <a:cubicBezTo>
                      <a:pt x="8" y="47"/>
                      <a:pt x="10" y="46"/>
                      <a:pt x="11" y="45"/>
                    </a:cubicBezTo>
                    <a:cubicBezTo>
                      <a:pt x="11" y="45"/>
                      <a:pt x="11" y="43"/>
                      <a:pt x="11" y="43"/>
                    </a:cubicBezTo>
                    <a:cubicBezTo>
                      <a:pt x="14" y="41"/>
                      <a:pt x="18" y="41"/>
                      <a:pt x="21" y="41"/>
                    </a:cubicBezTo>
                    <a:cubicBezTo>
                      <a:pt x="21" y="40"/>
                      <a:pt x="21" y="38"/>
                      <a:pt x="22" y="37"/>
                    </a:cubicBezTo>
                    <a:cubicBezTo>
                      <a:pt x="24" y="36"/>
                      <a:pt x="26" y="37"/>
                      <a:pt x="27" y="36"/>
                    </a:cubicBezTo>
                    <a:cubicBezTo>
                      <a:pt x="29" y="35"/>
                      <a:pt x="29" y="17"/>
                      <a:pt x="29" y="15"/>
                    </a:cubicBezTo>
                    <a:cubicBezTo>
                      <a:pt x="28" y="13"/>
                      <a:pt x="25" y="12"/>
                      <a:pt x="25" y="10"/>
                    </a:cubicBezTo>
                    <a:cubicBezTo>
                      <a:pt x="24" y="9"/>
                      <a:pt x="25" y="8"/>
                      <a:pt x="25" y="7"/>
                    </a:cubicBezTo>
                    <a:cubicBezTo>
                      <a:pt x="24" y="6"/>
                      <a:pt x="22" y="7"/>
                      <a:pt x="21" y="5"/>
                    </a:cubicBezTo>
                    <a:cubicBezTo>
                      <a:pt x="21" y="4"/>
                      <a:pt x="22" y="4"/>
                      <a:pt x="22" y="2"/>
                    </a:cubicBezTo>
                    <a:cubicBezTo>
                      <a:pt x="22" y="2"/>
                      <a:pt x="22" y="1"/>
                      <a:pt x="21" y="1"/>
                    </a:cubicBezTo>
                    <a:cubicBezTo>
                      <a:pt x="21" y="0"/>
                      <a:pt x="19" y="2"/>
                      <a:pt x="17" y="2"/>
                    </a:cubicBezTo>
                    <a:cubicBezTo>
                      <a:pt x="15" y="2"/>
                      <a:pt x="12" y="0"/>
                      <a:pt x="12" y="0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5" y="6"/>
                      <a:pt x="5" y="6"/>
                      <a:pt x="5" y="6"/>
                    </a:cubicBezTo>
                    <a:lnTo>
                      <a:pt x="6" y="6"/>
                    </a:lnTo>
                    <a:close/>
                    <a:moveTo>
                      <a:pt x="3" y="57"/>
                    </a:moveTo>
                    <a:cubicBezTo>
                      <a:pt x="3" y="57"/>
                      <a:pt x="1" y="58"/>
                      <a:pt x="0" y="59"/>
                    </a:cubicBezTo>
                    <a:cubicBezTo>
                      <a:pt x="0" y="59"/>
                      <a:pt x="1" y="60"/>
                      <a:pt x="1" y="60"/>
                    </a:cubicBezTo>
                    <a:cubicBezTo>
                      <a:pt x="1" y="60"/>
                      <a:pt x="3" y="60"/>
                      <a:pt x="3" y="60"/>
                    </a:cubicBezTo>
                    <a:cubicBezTo>
                      <a:pt x="3" y="59"/>
                      <a:pt x="6" y="56"/>
                      <a:pt x="3" y="57"/>
                    </a:cubicBezTo>
                    <a:close/>
                    <a:moveTo>
                      <a:pt x="1" y="16"/>
                    </a:moveTo>
                    <a:cubicBezTo>
                      <a:pt x="1" y="16"/>
                      <a:pt x="1" y="18"/>
                      <a:pt x="1" y="19"/>
                    </a:cubicBezTo>
                    <a:cubicBezTo>
                      <a:pt x="3" y="19"/>
                      <a:pt x="3" y="16"/>
                      <a:pt x="1" y="16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53" name="Freeform 227">
                <a:extLst>
                  <a:ext uri="{FF2B5EF4-FFF2-40B4-BE49-F238E27FC236}">
                    <a16:creationId xmlns:a16="http://schemas.microsoft.com/office/drawing/2014/main" id="{8FCB31CB-6AE4-51B0-529F-75ECB334428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3392" y="2723"/>
                <a:ext cx="274" cy="279"/>
              </a:xfrm>
              <a:custGeom>
                <a:avLst/>
                <a:gdLst>
                  <a:gd name="T0" fmla="*/ 27 w 140"/>
                  <a:gd name="T1" fmla="*/ 69 h 142"/>
                  <a:gd name="T2" fmla="*/ 18 w 140"/>
                  <a:gd name="T3" fmla="*/ 74 h 142"/>
                  <a:gd name="T4" fmla="*/ 9 w 140"/>
                  <a:gd name="T5" fmla="*/ 72 h 142"/>
                  <a:gd name="T6" fmla="*/ 5 w 140"/>
                  <a:gd name="T7" fmla="*/ 70 h 142"/>
                  <a:gd name="T8" fmla="*/ 3 w 140"/>
                  <a:gd name="T9" fmla="*/ 79 h 142"/>
                  <a:gd name="T10" fmla="*/ 5 w 140"/>
                  <a:gd name="T11" fmla="*/ 83 h 142"/>
                  <a:gd name="T12" fmla="*/ 7 w 140"/>
                  <a:gd name="T13" fmla="*/ 93 h 142"/>
                  <a:gd name="T14" fmla="*/ 13 w 140"/>
                  <a:gd name="T15" fmla="*/ 104 h 142"/>
                  <a:gd name="T16" fmla="*/ 13 w 140"/>
                  <a:gd name="T17" fmla="*/ 118 h 142"/>
                  <a:gd name="T18" fmla="*/ 10 w 140"/>
                  <a:gd name="T19" fmla="*/ 118 h 142"/>
                  <a:gd name="T20" fmla="*/ 12 w 140"/>
                  <a:gd name="T21" fmla="*/ 122 h 142"/>
                  <a:gd name="T22" fmla="*/ 11 w 140"/>
                  <a:gd name="T23" fmla="*/ 125 h 142"/>
                  <a:gd name="T24" fmla="*/ 11 w 140"/>
                  <a:gd name="T25" fmla="*/ 126 h 142"/>
                  <a:gd name="T26" fmla="*/ 13 w 140"/>
                  <a:gd name="T27" fmla="*/ 134 h 142"/>
                  <a:gd name="T28" fmla="*/ 17 w 140"/>
                  <a:gd name="T29" fmla="*/ 138 h 142"/>
                  <a:gd name="T30" fmla="*/ 19 w 140"/>
                  <a:gd name="T31" fmla="*/ 138 h 142"/>
                  <a:gd name="T32" fmla="*/ 29 w 140"/>
                  <a:gd name="T33" fmla="*/ 141 h 142"/>
                  <a:gd name="T34" fmla="*/ 37 w 140"/>
                  <a:gd name="T35" fmla="*/ 137 h 142"/>
                  <a:gd name="T36" fmla="*/ 47 w 140"/>
                  <a:gd name="T37" fmla="*/ 137 h 142"/>
                  <a:gd name="T38" fmla="*/ 49 w 140"/>
                  <a:gd name="T39" fmla="*/ 134 h 142"/>
                  <a:gd name="T40" fmla="*/ 54 w 140"/>
                  <a:gd name="T41" fmla="*/ 132 h 142"/>
                  <a:gd name="T42" fmla="*/ 59 w 140"/>
                  <a:gd name="T43" fmla="*/ 134 h 142"/>
                  <a:gd name="T44" fmla="*/ 73 w 140"/>
                  <a:gd name="T45" fmla="*/ 134 h 142"/>
                  <a:gd name="T46" fmla="*/ 81 w 140"/>
                  <a:gd name="T47" fmla="*/ 132 h 142"/>
                  <a:gd name="T48" fmla="*/ 85 w 140"/>
                  <a:gd name="T49" fmla="*/ 130 h 142"/>
                  <a:gd name="T50" fmla="*/ 93 w 140"/>
                  <a:gd name="T51" fmla="*/ 127 h 142"/>
                  <a:gd name="T52" fmla="*/ 100 w 140"/>
                  <a:gd name="T53" fmla="*/ 119 h 142"/>
                  <a:gd name="T54" fmla="*/ 104 w 140"/>
                  <a:gd name="T55" fmla="*/ 114 h 142"/>
                  <a:gd name="T56" fmla="*/ 110 w 140"/>
                  <a:gd name="T57" fmla="*/ 109 h 142"/>
                  <a:gd name="T58" fmla="*/ 114 w 140"/>
                  <a:gd name="T59" fmla="*/ 103 h 142"/>
                  <a:gd name="T60" fmla="*/ 121 w 140"/>
                  <a:gd name="T61" fmla="*/ 94 h 142"/>
                  <a:gd name="T62" fmla="*/ 126 w 140"/>
                  <a:gd name="T63" fmla="*/ 86 h 142"/>
                  <a:gd name="T64" fmla="*/ 136 w 140"/>
                  <a:gd name="T65" fmla="*/ 66 h 142"/>
                  <a:gd name="T66" fmla="*/ 140 w 140"/>
                  <a:gd name="T67" fmla="*/ 49 h 142"/>
                  <a:gd name="T68" fmla="*/ 135 w 140"/>
                  <a:gd name="T69" fmla="*/ 55 h 142"/>
                  <a:gd name="T70" fmla="*/ 125 w 140"/>
                  <a:gd name="T71" fmla="*/ 50 h 142"/>
                  <a:gd name="T72" fmla="*/ 127 w 140"/>
                  <a:gd name="T73" fmla="*/ 40 h 142"/>
                  <a:gd name="T74" fmla="*/ 130 w 140"/>
                  <a:gd name="T75" fmla="*/ 36 h 142"/>
                  <a:gd name="T76" fmla="*/ 131 w 140"/>
                  <a:gd name="T77" fmla="*/ 22 h 142"/>
                  <a:gd name="T78" fmla="*/ 131 w 140"/>
                  <a:gd name="T79" fmla="*/ 3 h 142"/>
                  <a:gd name="T80" fmla="*/ 122 w 140"/>
                  <a:gd name="T81" fmla="*/ 1 h 142"/>
                  <a:gd name="T82" fmla="*/ 113 w 140"/>
                  <a:gd name="T83" fmla="*/ 0 h 142"/>
                  <a:gd name="T84" fmla="*/ 104 w 140"/>
                  <a:gd name="T85" fmla="*/ 7 h 142"/>
                  <a:gd name="T86" fmla="*/ 89 w 140"/>
                  <a:gd name="T87" fmla="*/ 17 h 142"/>
                  <a:gd name="T88" fmla="*/ 81 w 140"/>
                  <a:gd name="T89" fmla="*/ 27 h 142"/>
                  <a:gd name="T90" fmla="*/ 76 w 140"/>
                  <a:gd name="T91" fmla="*/ 40 h 142"/>
                  <a:gd name="T92" fmla="*/ 64 w 140"/>
                  <a:gd name="T93" fmla="*/ 39 h 142"/>
                  <a:gd name="T94" fmla="*/ 58 w 140"/>
                  <a:gd name="T95" fmla="*/ 42 h 142"/>
                  <a:gd name="T96" fmla="*/ 41 w 140"/>
                  <a:gd name="T97" fmla="*/ 52 h 142"/>
                  <a:gd name="T98" fmla="*/ 34 w 140"/>
                  <a:gd name="T99" fmla="*/ 49 h 142"/>
                  <a:gd name="T100" fmla="*/ 28 w 140"/>
                  <a:gd name="T101" fmla="*/ 36 h 142"/>
                  <a:gd name="T102" fmla="*/ 100 w 140"/>
                  <a:gd name="T103" fmla="*/ 90 h 142"/>
                  <a:gd name="T104" fmla="*/ 106 w 140"/>
                  <a:gd name="T105" fmla="*/ 87 h 142"/>
                  <a:gd name="T106" fmla="*/ 103 w 140"/>
                  <a:gd name="T107" fmla="*/ 79 h 142"/>
                  <a:gd name="T108" fmla="*/ 96 w 140"/>
                  <a:gd name="T109" fmla="*/ 81 h 142"/>
                  <a:gd name="T110" fmla="*/ 91 w 140"/>
                  <a:gd name="T111" fmla="*/ 86 h 142"/>
                  <a:gd name="T112" fmla="*/ 95 w 140"/>
                  <a:gd name="T113" fmla="*/ 93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40" h="142">
                    <a:moveTo>
                      <a:pt x="28" y="36"/>
                    </a:moveTo>
                    <a:cubicBezTo>
                      <a:pt x="27" y="69"/>
                      <a:pt x="27" y="69"/>
                      <a:pt x="27" y="69"/>
                    </a:cubicBezTo>
                    <a:cubicBezTo>
                      <a:pt x="27" y="69"/>
                      <a:pt x="23" y="69"/>
                      <a:pt x="22" y="71"/>
                    </a:cubicBezTo>
                    <a:cubicBezTo>
                      <a:pt x="21" y="73"/>
                      <a:pt x="20" y="73"/>
                      <a:pt x="18" y="74"/>
                    </a:cubicBezTo>
                    <a:cubicBezTo>
                      <a:pt x="16" y="76"/>
                      <a:pt x="16" y="74"/>
                      <a:pt x="13" y="74"/>
                    </a:cubicBezTo>
                    <a:cubicBezTo>
                      <a:pt x="10" y="74"/>
                      <a:pt x="10" y="74"/>
                      <a:pt x="9" y="72"/>
                    </a:cubicBezTo>
                    <a:cubicBezTo>
                      <a:pt x="8" y="70"/>
                      <a:pt x="10" y="68"/>
                      <a:pt x="8" y="68"/>
                    </a:cubicBezTo>
                    <a:cubicBezTo>
                      <a:pt x="6" y="68"/>
                      <a:pt x="5" y="68"/>
                      <a:pt x="5" y="70"/>
                    </a:cubicBezTo>
                    <a:cubicBezTo>
                      <a:pt x="4" y="71"/>
                      <a:pt x="0" y="73"/>
                      <a:pt x="0" y="73"/>
                    </a:cubicBezTo>
                    <a:cubicBezTo>
                      <a:pt x="1" y="74"/>
                      <a:pt x="3" y="77"/>
                      <a:pt x="3" y="79"/>
                    </a:cubicBezTo>
                    <a:cubicBezTo>
                      <a:pt x="4" y="79"/>
                      <a:pt x="5" y="79"/>
                      <a:pt x="5" y="80"/>
                    </a:cubicBezTo>
                    <a:cubicBezTo>
                      <a:pt x="6" y="81"/>
                      <a:pt x="4" y="81"/>
                      <a:pt x="5" y="83"/>
                    </a:cubicBezTo>
                    <a:cubicBezTo>
                      <a:pt x="6" y="83"/>
                      <a:pt x="6" y="83"/>
                      <a:pt x="6" y="83"/>
                    </a:cubicBezTo>
                    <a:cubicBezTo>
                      <a:pt x="7" y="86"/>
                      <a:pt x="6" y="90"/>
                      <a:pt x="7" y="93"/>
                    </a:cubicBezTo>
                    <a:cubicBezTo>
                      <a:pt x="8" y="94"/>
                      <a:pt x="10" y="95"/>
                      <a:pt x="11" y="96"/>
                    </a:cubicBezTo>
                    <a:cubicBezTo>
                      <a:pt x="12" y="98"/>
                      <a:pt x="13" y="102"/>
                      <a:pt x="13" y="104"/>
                    </a:cubicBezTo>
                    <a:cubicBezTo>
                      <a:pt x="13" y="104"/>
                      <a:pt x="15" y="106"/>
                      <a:pt x="15" y="107"/>
                    </a:cubicBezTo>
                    <a:cubicBezTo>
                      <a:pt x="15" y="110"/>
                      <a:pt x="14" y="117"/>
                      <a:pt x="13" y="118"/>
                    </a:cubicBezTo>
                    <a:cubicBezTo>
                      <a:pt x="11" y="117"/>
                      <a:pt x="11" y="117"/>
                      <a:pt x="11" y="117"/>
                    </a:cubicBezTo>
                    <a:cubicBezTo>
                      <a:pt x="11" y="118"/>
                      <a:pt x="11" y="118"/>
                      <a:pt x="10" y="118"/>
                    </a:cubicBezTo>
                    <a:cubicBezTo>
                      <a:pt x="11" y="120"/>
                      <a:pt x="11" y="121"/>
                      <a:pt x="11" y="122"/>
                    </a:cubicBezTo>
                    <a:cubicBezTo>
                      <a:pt x="12" y="122"/>
                      <a:pt x="12" y="122"/>
                      <a:pt x="12" y="122"/>
                    </a:cubicBezTo>
                    <a:cubicBezTo>
                      <a:pt x="12" y="123"/>
                      <a:pt x="12" y="125"/>
                      <a:pt x="11" y="124"/>
                    </a:cubicBezTo>
                    <a:cubicBezTo>
                      <a:pt x="11" y="125"/>
                      <a:pt x="11" y="125"/>
                      <a:pt x="11" y="125"/>
                    </a:cubicBezTo>
                    <a:cubicBezTo>
                      <a:pt x="11" y="125"/>
                      <a:pt x="10" y="125"/>
                      <a:pt x="11" y="126"/>
                    </a:cubicBezTo>
                    <a:cubicBezTo>
                      <a:pt x="11" y="126"/>
                      <a:pt x="11" y="126"/>
                      <a:pt x="11" y="126"/>
                    </a:cubicBezTo>
                    <a:cubicBezTo>
                      <a:pt x="14" y="128"/>
                      <a:pt x="13" y="130"/>
                      <a:pt x="14" y="132"/>
                    </a:cubicBezTo>
                    <a:cubicBezTo>
                      <a:pt x="14" y="132"/>
                      <a:pt x="13" y="134"/>
                      <a:pt x="13" y="134"/>
                    </a:cubicBezTo>
                    <a:cubicBezTo>
                      <a:pt x="13" y="135"/>
                      <a:pt x="14" y="137"/>
                      <a:pt x="15" y="138"/>
                    </a:cubicBezTo>
                    <a:cubicBezTo>
                      <a:pt x="15" y="138"/>
                      <a:pt x="16" y="138"/>
                      <a:pt x="17" y="138"/>
                    </a:cubicBezTo>
                    <a:cubicBezTo>
                      <a:pt x="17" y="138"/>
                      <a:pt x="17" y="136"/>
                      <a:pt x="17" y="136"/>
                    </a:cubicBezTo>
                    <a:cubicBezTo>
                      <a:pt x="19" y="135"/>
                      <a:pt x="18" y="137"/>
                      <a:pt x="19" y="138"/>
                    </a:cubicBezTo>
                    <a:cubicBezTo>
                      <a:pt x="20" y="138"/>
                      <a:pt x="20" y="137"/>
                      <a:pt x="21" y="137"/>
                    </a:cubicBezTo>
                    <a:cubicBezTo>
                      <a:pt x="23" y="137"/>
                      <a:pt x="25" y="142"/>
                      <a:pt x="29" y="141"/>
                    </a:cubicBezTo>
                    <a:cubicBezTo>
                      <a:pt x="29" y="141"/>
                      <a:pt x="30" y="140"/>
                      <a:pt x="30" y="140"/>
                    </a:cubicBezTo>
                    <a:cubicBezTo>
                      <a:pt x="33" y="139"/>
                      <a:pt x="35" y="138"/>
                      <a:pt x="37" y="137"/>
                    </a:cubicBezTo>
                    <a:cubicBezTo>
                      <a:pt x="37" y="137"/>
                      <a:pt x="37" y="135"/>
                      <a:pt x="37" y="135"/>
                    </a:cubicBezTo>
                    <a:cubicBezTo>
                      <a:pt x="39" y="134"/>
                      <a:pt x="45" y="136"/>
                      <a:pt x="47" y="137"/>
                    </a:cubicBezTo>
                    <a:cubicBezTo>
                      <a:pt x="48" y="136"/>
                      <a:pt x="49" y="136"/>
                      <a:pt x="49" y="134"/>
                    </a:cubicBezTo>
                    <a:cubicBezTo>
                      <a:pt x="49" y="134"/>
                      <a:pt x="49" y="134"/>
                      <a:pt x="49" y="134"/>
                    </a:cubicBezTo>
                    <a:cubicBezTo>
                      <a:pt x="50" y="133"/>
                      <a:pt x="51" y="135"/>
                      <a:pt x="52" y="134"/>
                    </a:cubicBezTo>
                    <a:cubicBezTo>
                      <a:pt x="52" y="134"/>
                      <a:pt x="54" y="133"/>
                      <a:pt x="54" y="132"/>
                    </a:cubicBezTo>
                    <a:cubicBezTo>
                      <a:pt x="55" y="132"/>
                      <a:pt x="55" y="132"/>
                      <a:pt x="55" y="132"/>
                    </a:cubicBezTo>
                    <a:cubicBezTo>
                      <a:pt x="55" y="132"/>
                      <a:pt x="58" y="134"/>
                      <a:pt x="59" y="134"/>
                    </a:cubicBezTo>
                    <a:cubicBezTo>
                      <a:pt x="60" y="134"/>
                      <a:pt x="60" y="131"/>
                      <a:pt x="63" y="132"/>
                    </a:cubicBezTo>
                    <a:cubicBezTo>
                      <a:pt x="65" y="132"/>
                      <a:pt x="68" y="135"/>
                      <a:pt x="73" y="134"/>
                    </a:cubicBezTo>
                    <a:cubicBezTo>
                      <a:pt x="73" y="134"/>
                      <a:pt x="74" y="133"/>
                      <a:pt x="74" y="132"/>
                    </a:cubicBezTo>
                    <a:cubicBezTo>
                      <a:pt x="77" y="131"/>
                      <a:pt x="78" y="132"/>
                      <a:pt x="81" y="132"/>
                    </a:cubicBezTo>
                    <a:cubicBezTo>
                      <a:pt x="81" y="131"/>
                      <a:pt x="81" y="129"/>
                      <a:pt x="82" y="129"/>
                    </a:cubicBezTo>
                    <a:cubicBezTo>
                      <a:pt x="83" y="129"/>
                      <a:pt x="85" y="130"/>
                      <a:pt x="85" y="130"/>
                    </a:cubicBezTo>
                    <a:cubicBezTo>
                      <a:pt x="89" y="130"/>
                      <a:pt x="89" y="128"/>
                      <a:pt x="91" y="127"/>
                    </a:cubicBezTo>
                    <a:cubicBezTo>
                      <a:pt x="92" y="127"/>
                      <a:pt x="93" y="127"/>
                      <a:pt x="93" y="127"/>
                    </a:cubicBezTo>
                    <a:cubicBezTo>
                      <a:pt x="94" y="127"/>
                      <a:pt x="98" y="123"/>
                      <a:pt x="99" y="122"/>
                    </a:cubicBezTo>
                    <a:cubicBezTo>
                      <a:pt x="99" y="122"/>
                      <a:pt x="99" y="120"/>
                      <a:pt x="100" y="119"/>
                    </a:cubicBezTo>
                    <a:cubicBezTo>
                      <a:pt x="101" y="119"/>
                      <a:pt x="101" y="119"/>
                      <a:pt x="101" y="119"/>
                    </a:cubicBezTo>
                    <a:cubicBezTo>
                      <a:pt x="103" y="119"/>
                      <a:pt x="103" y="115"/>
                      <a:pt x="104" y="114"/>
                    </a:cubicBezTo>
                    <a:cubicBezTo>
                      <a:pt x="105" y="114"/>
                      <a:pt x="106" y="114"/>
                      <a:pt x="107" y="114"/>
                    </a:cubicBezTo>
                    <a:cubicBezTo>
                      <a:pt x="108" y="113"/>
                      <a:pt x="109" y="109"/>
                      <a:pt x="110" y="109"/>
                    </a:cubicBezTo>
                    <a:cubicBezTo>
                      <a:pt x="111" y="108"/>
                      <a:pt x="113" y="107"/>
                      <a:pt x="114" y="107"/>
                    </a:cubicBezTo>
                    <a:cubicBezTo>
                      <a:pt x="114" y="105"/>
                      <a:pt x="114" y="104"/>
                      <a:pt x="114" y="103"/>
                    </a:cubicBezTo>
                    <a:cubicBezTo>
                      <a:pt x="115" y="102"/>
                      <a:pt x="118" y="101"/>
                      <a:pt x="119" y="100"/>
                    </a:cubicBezTo>
                    <a:cubicBezTo>
                      <a:pt x="120" y="98"/>
                      <a:pt x="120" y="96"/>
                      <a:pt x="121" y="94"/>
                    </a:cubicBezTo>
                    <a:cubicBezTo>
                      <a:pt x="121" y="93"/>
                      <a:pt x="123" y="93"/>
                      <a:pt x="124" y="93"/>
                    </a:cubicBezTo>
                    <a:cubicBezTo>
                      <a:pt x="125" y="90"/>
                      <a:pt x="125" y="89"/>
                      <a:pt x="126" y="86"/>
                    </a:cubicBezTo>
                    <a:cubicBezTo>
                      <a:pt x="128" y="81"/>
                      <a:pt x="133" y="78"/>
                      <a:pt x="138" y="75"/>
                    </a:cubicBezTo>
                    <a:cubicBezTo>
                      <a:pt x="137" y="71"/>
                      <a:pt x="137" y="69"/>
                      <a:pt x="136" y="66"/>
                    </a:cubicBezTo>
                    <a:cubicBezTo>
                      <a:pt x="136" y="66"/>
                      <a:pt x="139" y="65"/>
                      <a:pt x="139" y="65"/>
                    </a:cubicBezTo>
                    <a:cubicBezTo>
                      <a:pt x="140" y="60"/>
                      <a:pt x="139" y="54"/>
                      <a:pt x="140" y="49"/>
                    </a:cubicBezTo>
                    <a:cubicBezTo>
                      <a:pt x="134" y="49"/>
                      <a:pt x="134" y="49"/>
                      <a:pt x="134" y="49"/>
                    </a:cubicBezTo>
                    <a:cubicBezTo>
                      <a:pt x="135" y="55"/>
                      <a:pt x="135" y="55"/>
                      <a:pt x="135" y="55"/>
                    </a:cubicBezTo>
                    <a:cubicBezTo>
                      <a:pt x="135" y="55"/>
                      <a:pt x="131" y="54"/>
                      <a:pt x="128" y="53"/>
                    </a:cubicBezTo>
                    <a:cubicBezTo>
                      <a:pt x="126" y="51"/>
                      <a:pt x="127" y="53"/>
                      <a:pt x="125" y="50"/>
                    </a:cubicBezTo>
                    <a:cubicBezTo>
                      <a:pt x="124" y="47"/>
                      <a:pt x="125" y="48"/>
                      <a:pt x="125" y="44"/>
                    </a:cubicBezTo>
                    <a:cubicBezTo>
                      <a:pt x="125" y="41"/>
                      <a:pt x="126" y="39"/>
                      <a:pt x="127" y="40"/>
                    </a:cubicBezTo>
                    <a:cubicBezTo>
                      <a:pt x="129" y="41"/>
                      <a:pt x="131" y="39"/>
                      <a:pt x="131" y="39"/>
                    </a:cubicBezTo>
                    <a:cubicBezTo>
                      <a:pt x="131" y="39"/>
                      <a:pt x="131" y="38"/>
                      <a:pt x="130" y="36"/>
                    </a:cubicBezTo>
                    <a:cubicBezTo>
                      <a:pt x="129" y="34"/>
                      <a:pt x="130" y="33"/>
                      <a:pt x="130" y="31"/>
                    </a:cubicBezTo>
                    <a:cubicBezTo>
                      <a:pt x="131" y="29"/>
                      <a:pt x="132" y="26"/>
                      <a:pt x="131" y="22"/>
                    </a:cubicBezTo>
                    <a:cubicBezTo>
                      <a:pt x="130" y="18"/>
                      <a:pt x="129" y="15"/>
                      <a:pt x="130" y="12"/>
                    </a:cubicBezTo>
                    <a:cubicBezTo>
                      <a:pt x="132" y="10"/>
                      <a:pt x="131" y="3"/>
                      <a:pt x="131" y="3"/>
                    </a:cubicBezTo>
                    <a:cubicBezTo>
                      <a:pt x="131" y="3"/>
                      <a:pt x="129" y="2"/>
                      <a:pt x="126" y="2"/>
                    </a:cubicBezTo>
                    <a:cubicBezTo>
                      <a:pt x="123" y="2"/>
                      <a:pt x="122" y="1"/>
                      <a:pt x="122" y="1"/>
                    </a:cubicBezTo>
                    <a:cubicBezTo>
                      <a:pt x="122" y="1"/>
                      <a:pt x="119" y="0"/>
                      <a:pt x="117" y="1"/>
                    </a:cubicBezTo>
                    <a:cubicBezTo>
                      <a:pt x="116" y="2"/>
                      <a:pt x="113" y="0"/>
                      <a:pt x="113" y="0"/>
                    </a:cubicBezTo>
                    <a:cubicBezTo>
                      <a:pt x="113" y="0"/>
                      <a:pt x="111" y="5"/>
                      <a:pt x="108" y="4"/>
                    </a:cubicBezTo>
                    <a:cubicBezTo>
                      <a:pt x="104" y="4"/>
                      <a:pt x="107" y="7"/>
                      <a:pt x="104" y="7"/>
                    </a:cubicBezTo>
                    <a:cubicBezTo>
                      <a:pt x="102" y="7"/>
                      <a:pt x="98" y="10"/>
                      <a:pt x="96" y="10"/>
                    </a:cubicBezTo>
                    <a:cubicBezTo>
                      <a:pt x="93" y="10"/>
                      <a:pt x="92" y="16"/>
                      <a:pt x="89" y="17"/>
                    </a:cubicBezTo>
                    <a:cubicBezTo>
                      <a:pt x="86" y="18"/>
                      <a:pt x="87" y="25"/>
                      <a:pt x="85" y="25"/>
                    </a:cubicBezTo>
                    <a:cubicBezTo>
                      <a:pt x="83" y="25"/>
                      <a:pt x="81" y="27"/>
                      <a:pt x="81" y="27"/>
                    </a:cubicBezTo>
                    <a:cubicBezTo>
                      <a:pt x="81" y="27"/>
                      <a:pt x="80" y="38"/>
                      <a:pt x="80" y="40"/>
                    </a:cubicBezTo>
                    <a:cubicBezTo>
                      <a:pt x="80" y="42"/>
                      <a:pt x="78" y="41"/>
                      <a:pt x="76" y="40"/>
                    </a:cubicBezTo>
                    <a:cubicBezTo>
                      <a:pt x="74" y="39"/>
                      <a:pt x="72" y="41"/>
                      <a:pt x="69" y="39"/>
                    </a:cubicBezTo>
                    <a:cubicBezTo>
                      <a:pt x="67" y="37"/>
                      <a:pt x="66" y="40"/>
                      <a:pt x="64" y="39"/>
                    </a:cubicBezTo>
                    <a:cubicBezTo>
                      <a:pt x="63" y="38"/>
                      <a:pt x="62" y="36"/>
                      <a:pt x="61" y="37"/>
                    </a:cubicBezTo>
                    <a:cubicBezTo>
                      <a:pt x="56" y="39"/>
                      <a:pt x="58" y="40"/>
                      <a:pt x="58" y="42"/>
                    </a:cubicBezTo>
                    <a:cubicBezTo>
                      <a:pt x="58" y="44"/>
                      <a:pt x="49" y="49"/>
                      <a:pt x="49" y="49"/>
                    </a:cubicBezTo>
                    <a:cubicBezTo>
                      <a:pt x="49" y="49"/>
                      <a:pt x="43" y="52"/>
                      <a:pt x="41" y="52"/>
                    </a:cubicBezTo>
                    <a:cubicBezTo>
                      <a:pt x="38" y="52"/>
                      <a:pt x="39" y="54"/>
                      <a:pt x="37" y="54"/>
                    </a:cubicBezTo>
                    <a:cubicBezTo>
                      <a:pt x="34" y="54"/>
                      <a:pt x="33" y="51"/>
                      <a:pt x="34" y="49"/>
                    </a:cubicBezTo>
                    <a:cubicBezTo>
                      <a:pt x="36" y="46"/>
                      <a:pt x="36" y="46"/>
                      <a:pt x="34" y="41"/>
                    </a:cubicBezTo>
                    <a:cubicBezTo>
                      <a:pt x="32" y="37"/>
                      <a:pt x="28" y="36"/>
                      <a:pt x="28" y="36"/>
                    </a:cubicBezTo>
                    <a:close/>
                    <a:moveTo>
                      <a:pt x="98" y="91"/>
                    </a:moveTo>
                    <a:cubicBezTo>
                      <a:pt x="99" y="91"/>
                      <a:pt x="99" y="90"/>
                      <a:pt x="100" y="90"/>
                    </a:cubicBezTo>
                    <a:cubicBezTo>
                      <a:pt x="101" y="89"/>
                      <a:pt x="102" y="88"/>
                      <a:pt x="103" y="88"/>
                    </a:cubicBezTo>
                    <a:cubicBezTo>
                      <a:pt x="104" y="87"/>
                      <a:pt x="105" y="88"/>
                      <a:pt x="106" y="87"/>
                    </a:cubicBezTo>
                    <a:cubicBezTo>
                      <a:pt x="107" y="85"/>
                      <a:pt x="106" y="84"/>
                      <a:pt x="106" y="83"/>
                    </a:cubicBezTo>
                    <a:cubicBezTo>
                      <a:pt x="105" y="81"/>
                      <a:pt x="104" y="81"/>
                      <a:pt x="103" y="79"/>
                    </a:cubicBezTo>
                    <a:cubicBezTo>
                      <a:pt x="101" y="77"/>
                      <a:pt x="101" y="77"/>
                      <a:pt x="101" y="77"/>
                    </a:cubicBezTo>
                    <a:cubicBezTo>
                      <a:pt x="101" y="77"/>
                      <a:pt x="97" y="79"/>
                      <a:pt x="96" y="81"/>
                    </a:cubicBezTo>
                    <a:cubicBezTo>
                      <a:pt x="94" y="83"/>
                      <a:pt x="93" y="83"/>
                      <a:pt x="92" y="83"/>
                    </a:cubicBezTo>
                    <a:cubicBezTo>
                      <a:pt x="91" y="83"/>
                      <a:pt x="90" y="86"/>
                      <a:pt x="91" y="86"/>
                    </a:cubicBezTo>
                    <a:cubicBezTo>
                      <a:pt x="92" y="86"/>
                      <a:pt x="91" y="87"/>
                      <a:pt x="92" y="89"/>
                    </a:cubicBezTo>
                    <a:cubicBezTo>
                      <a:pt x="93" y="91"/>
                      <a:pt x="92" y="93"/>
                      <a:pt x="95" y="93"/>
                    </a:cubicBezTo>
                    <a:cubicBezTo>
                      <a:pt x="98" y="93"/>
                      <a:pt x="97" y="92"/>
                      <a:pt x="98" y="91"/>
                    </a:cubicBez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54" name="Freeform 228">
                <a:extLst>
                  <a:ext uri="{FF2B5EF4-FFF2-40B4-BE49-F238E27FC236}">
                    <a16:creationId xmlns:a16="http://schemas.microsoft.com/office/drawing/2014/main" id="{12706F6E-A7AE-D8B9-7752-2C79D5431A46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3392" y="2723"/>
                <a:ext cx="274" cy="279"/>
              </a:xfrm>
              <a:custGeom>
                <a:avLst/>
                <a:gdLst>
                  <a:gd name="T0" fmla="*/ 27 w 140"/>
                  <a:gd name="T1" fmla="*/ 69 h 142"/>
                  <a:gd name="T2" fmla="*/ 18 w 140"/>
                  <a:gd name="T3" fmla="*/ 74 h 142"/>
                  <a:gd name="T4" fmla="*/ 9 w 140"/>
                  <a:gd name="T5" fmla="*/ 72 h 142"/>
                  <a:gd name="T6" fmla="*/ 5 w 140"/>
                  <a:gd name="T7" fmla="*/ 70 h 142"/>
                  <a:gd name="T8" fmla="*/ 3 w 140"/>
                  <a:gd name="T9" fmla="*/ 79 h 142"/>
                  <a:gd name="T10" fmla="*/ 5 w 140"/>
                  <a:gd name="T11" fmla="*/ 83 h 142"/>
                  <a:gd name="T12" fmla="*/ 7 w 140"/>
                  <a:gd name="T13" fmla="*/ 93 h 142"/>
                  <a:gd name="T14" fmla="*/ 13 w 140"/>
                  <a:gd name="T15" fmla="*/ 104 h 142"/>
                  <a:gd name="T16" fmla="*/ 13 w 140"/>
                  <a:gd name="T17" fmla="*/ 118 h 142"/>
                  <a:gd name="T18" fmla="*/ 10 w 140"/>
                  <a:gd name="T19" fmla="*/ 118 h 142"/>
                  <a:gd name="T20" fmla="*/ 12 w 140"/>
                  <a:gd name="T21" fmla="*/ 122 h 142"/>
                  <a:gd name="T22" fmla="*/ 11 w 140"/>
                  <a:gd name="T23" fmla="*/ 125 h 142"/>
                  <a:gd name="T24" fmla="*/ 11 w 140"/>
                  <a:gd name="T25" fmla="*/ 126 h 142"/>
                  <a:gd name="T26" fmla="*/ 13 w 140"/>
                  <a:gd name="T27" fmla="*/ 134 h 142"/>
                  <a:gd name="T28" fmla="*/ 17 w 140"/>
                  <a:gd name="T29" fmla="*/ 138 h 142"/>
                  <a:gd name="T30" fmla="*/ 19 w 140"/>
                  <a:gd name="T31" fmla="*/ 138 h 142"/>
                  <a:gd name="T32" fmla="*/ 29 w 140"/>
                  <a:gd name="T33" fmla="*/ 141 h 142"/>
                  <a:gd name="T34" fmla="*/ 37 w 140"/>
                  <a:gd name="T35" fmla="*/ 137 h 142"/>
                  <a:gd name="T36" fmla="*/ 47 w 140"/>
                  <a:gd name="T37" fmla="*/ 137 h 142"/>
                  <a:gd name="T38" fmla="*/ 49 w 140"/>
                  <a:gd name="T39" fmla="*/ 134 h 142"/>
                  <a:gd name="T40" fmla="*/ 54 w 140"/>
                  <a:gd name="T41" fmla="*/ 132 h 142"/>
                  <a:gd name="T42" fmla="*/ 59 w 140"/>
                  <a:gd name="T43" fmla="*/ 134 h 142"/>
                  <a:gd name="T44" fmla="*/ 73 w 140"/>
                  <a:gd name="T45" fmla="*/ 134 h 142"/>
                  <a:gd name="T46" fmla="*/ 81 w 140"/>
                  <a:gd name="T47" fmla="*/ 132 h 142"/>
                  <a:gd name="T48" fmla="*/ 85 w 140"/>
                  <a:gd name="T49" fmla="*/ 130 h 142"/>
                  <a:gd name="T50" fmla="*/ 93 w 140"/>
                  <a:gd name="T51" fmla="*/ 127 h 142"/>
                  <a:gd name="T52" fmla="*/ 100 w 140"/>
                  <a:gd name="T53" fmla="*/ 119 h 142"/>
                  <a:gd name="T54" fmla="*/ 104 w 140"/>
                  <a:gd name="T55" fmla="*/ 114 h 142"/>
                  <a:gd name="T56" fmla="*/ 110 w 140"/>
                  <a:gd name="T57" fmla="*/ 109 h 142"/>
                  <a:gd name="T58" fmla="*/ 114 w 140"/>
                  <a:gd name="T59" fmla="*/ 103 h 142"/>
                  <a:gd name="T60" fmla="*/ 121 w 140"/>
                  <a:gd name="T61" fmla="*/ 94 h 142"/>
                  <a:gd name="T62" fmla="*/ 126 w 140"/>
                  <a:gd name="T63" fmla="*/ 86 h 142"/>
                  <a:gd name="T64" fmla="*/ 136 w 140"/>
                  <a:gd name="T65" fmla="*/ 66 h 142"/>
                  <a:gd name="T66" fmla="*/ 140 w 140"/>
                  <a:gd name="T67" fmla="*/ 49 h 142"/>
                  <a:gd name="T68" fmla="*/ 135 w 140"/>
                  <a:gd name="T69" fmla="*/ 55 h 142"/>
                  <a:gd name="T70" fmla="*/ 125 w 140"/>
                  <a:gd name="T71" fmla="*/ 50 h 142"/>
                  <a:gd name="T72" fmla="*/ 127 w 140"/>
                  <a:gd name="T73" fmla="*/ 40 h 142"/>
                  <a:gd name="T74" fmla="*/ 130 w 140"/>
                  <a:gd name="T75" fmla="*/ 36 h 142"/>
                  <a:gd name="T76" fmla="*/ 131 w 140"/>
                  <a:gd name="T77" fmla="*/ 22 h 142"/>
                  <a:gd name="T78" fmla="*/ 131 w 140"/>
                  <a:gd name="T79" fmla="*/ 3 h 142"/>
                  <a:gd name="T80" fmla="*/ 122 w 140"/>
                  <a:gd name="T81" fmla="*/ 1 h 142"/>
                  <a:gd name="T82" fmla="*/ 113 w 140"/>
                  <a:gd name="T83" fmla="*/ 0 h 142"/>
                  <a:gd name="T84" fmla="*/ 104 w 140"/>
                  <a:gd name="T85" fmla="*/ 7 h 142"/>
                  <a:gd name="T86" fmla="*/ 89 w 140"/>
                  <a:gd name="T87" fmla="*/ 17 h 142"/>
                  <a:gd name="T88" fmla="*/ 81 w 140"/>
                  <a:gd name="T89" fmla="*/ 27 h 142"/>
                  <a:gd name="T90" fmla="*/ 76 w 140"/>
                  <a:gd name="T91" fmla="*/ 40 h 142"/>
                  <a:gd name="T92" fmla="*/ 64 w 140"/>
                  <a:gd name="T93" fmla="*/ 39 h 142"/>
                  <a:gd name="T94" fmla="*/ 58 w 140"/>
                  <a:gd name="T95" fmla="*/ 42 h 142"/>
                  <a:gd name="T96" fmla="*/ 41 w 140"/>
                  <a:gd name="T97" fmla="*/ 52 h 142"/>
                  <a:gd name="T98" fmla="*/ 34 w 140"/>
                  <a:gd name="T99" fmla="*/ 49 h 142"/>
                  <a:gd name="T100" fmla="*/ 28 w 140"/>
                  <a:gd name="T101" fmla="*/ 36 h 142"/>
                  <a:gd name="T102" fmla="*/ 100 w 140"/>
                  <a:gd name="T103" fmla="*/ 90 h 142"/>
                  <a:gd name="T104" fmla="*/ 106 w 140"/>
                  <a:gd name="T105" fmla="*/ 87 h 142"/>
                  <a:gd name="T106" fmla="*/ 103 w 140"/>
                  <a:gd name="T107" fmla="*/ 79 h 142"/>
                  <a:gd name="T108" fmla="*/ 96 w 140"/>
                  <a:gd name="T109" fmla="*/ 81 h 142"/>
                  <a:gd name="T110" fmla="*/ 91 w 140"/>
                  <a:gd name="T111" fmla="*/ 86 h 142"/>
                  <a:gd name="T112" fmla="*/ 95 w 140"/>
                  <a:gd name="T113" fmla="*/ 93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40" h="142">
                    <a:moveTo>
                      <a:pt x="28" y="36"/>
                    </a:moveTo>
                    <a:cubicBezTo>
                      <a:pt x="27" y="69"/>
                      <a:pt x="27" y="69"/>
                      <a:pt x="27" y="69"/>
                    </a:cubicBezTo>
                    <a:cubicBezTo>
                      <a:pt x="27" y="69"/>
                      <a:pt x="23" y="69"/>
                      <a:pt x="22" y="71"/>
                    </a:cubicBezTo>
                    <a:cubicBezTo>
                      <a:pt x="21" y="73"/>
                      <a:pt x="20" y="73"/>
                      <a:pt x="18" y="74"/>
                    </a:cubicBezTo>
                    <a:cubicBezTo>
                      <a:pt x="16" y="76"/>
                      <a:pt x="16" y="74"/>
                      <a:pt x="13" y="74"/>
                    </a:cubicBezTo>
                    <a:cubicBezTo>
                      <a:pt x="10" y="74"/>
                      <a:pt x="10" y="74"/>
                      <a:pt x="9" y="72"/>
                    </a:cubicBezTo>
                    <a:cubicBezTo>
                      <a:pt x="8" y="70"/>
                      <a:pt x="10" y="68"/>
                      <a:pt x="8" y="68"/>
                    </a:cubicBezTo>
                    <a:cubicBezTo>
                      <a:pt x="6" y="68"/>
                      <a:pt x="5" y="68"/>
                      <a:pt x="5" y="70"/>
                    </a:cubicBezTo>
                    <a:cubicBezTo>
                      <a:pt x="4" y="71"/>
                      <a:pt x="0" y="73"/>
                      <a:pt x="0" y="73"/>
                    </a:cubicBezTo>
                    <a:cubicBezTo>
                      <a:pt x="1" y="74"/>
                      <a:pt x="3" y="77"/>
                      <a:pt x="3" y="79"/>
                    </a:cubicBezTo>
                    <a:cubicBezTo>
                      <a:pt x="4" y="79"/>
                      <a:pt x="5" y="79"/>
                      <a:pt x="5" y="80"/>
                    </a:cubicBezTo>
                    <a:cubicBezTo>
                      <a:pt x="6" y="81"/>
                      <a:pt x="4" y="81"/>
                      <a:pt x="5" y="83"/>
                    </a:cubicBezTo>
                    <a:cubicBezTo>
                      <a:pt x="6" y="83"/>
                      <a:pt x="6" y="83"/>
                      <a:pt x="6" y="83"/>
                    </a:cubicBezTo>
                    <a:cubicBezTo>
                      <a:pt x="7" y="86"/>
                      <a:pt x="6" y="90"/>
                      <a:pt x="7" y="93"/>
                    </a:cubicBezTo>
                    <a:cubicBezTo>
                      <a:pt x="8" y="94"/>
                      <a:pt x="10" y="95"/>
                      <a:pt x="11" y="96"/>
                    </a:cubicBezTo>
                    <a:cubicBezTo>
                      <a:pt x="12" y="98"/>
                      <a:pt x="13" y="102"/>
                      <a:pt x="13" y="104"/>
                    </a:cubicBezTo>
                    <a:cubicBezTo>
                      <a:pt x="13" y="104"/>
                      <a:pt x="15" y="106"/>
                      <a:pt x="15" y="107"/>
                    </a:cubicBezTo>
                    <a:cubicBezTo>
                      <a:pt x="15" y="110"/>
                      <a:pt x="14" y="117"/>
                      <a:pt x="13" y="118"/>
                    </a:cubicBezTo>
                    <a:cubicBezTo>
                      <a:pt x="11" y="117"/>
                      <a:pt x="11" y="117"/>
                      <a:pt x="11" y="117"/>
                    </a:cubicBezTo>
                    <a:cubicBezTo>
                      <a:pt x="11" y="118"/>
                      <a:pt x="11" y="118"/>
                      <a:pt x="10" y="118"/>
                    </a:cubicBezTo>
                    <a:cubicBezTo>
                      <a:pt x="11" y="120"/>
                      <a:pt x="11" y="121"/>
                      <a:pt x="11" y="122"/>
                    </a:cubicBezTo>
                    <a:cubicBezTo>
                      <a:pt x="12" y="122"/>
                      <a:pt x="12" y="122"/>
                      <a:pt x="12" y="122"/>
                    </a:cubicBezTo>
                    <a:cubicBezTo>
                      <a:pt x="12" y="123"/>
                      <a:pt x="12" y="125"/>
                      <a:pt x="11" y="124"/>
                    </a:cubicBezTo>
                    <a:cubicBezTo>
                      <a:pt x="11" y="125"/>
                      <a:pt x="11" y="125"/>
                      <a:pt x="11" y="125"/>
                    </a:cubicBezTo>
                    <a:cubicBezTo>
                      <a:pt x="11" y="125"/>
                      <a:pt x="10" y="125"/>
                      <a:pt x="11" y="126"/>
                    </a:cubicBezTo>
                    <a:cubicBezTo>
                      <a:pt x="11" y="126"/>
                      <a:pt x="11" y="126"/>
                      <a:pt x="11" y="126"/>
                    </a:cubicBezTo>
                    <a:cubicBezTo>
                      <a:pt x="14" y="128"/>
                      <a:pt x="13" y="130"/>
                      <a:pt x="14" y="132"/>
                    </a:cubicBezTo>
                    <a:cubicBezTo>
                      <a:pt x="14" y="132"/>
                      <a:pt x="13" y="134"/>
                      <a:pt x="13" y="134"/>
                    </a:cubicBezTo>
                    <a:cubicBezTo>
                      <a:pt x="13" y="135"/>
                      <a:pt x="14" y="137"/>
                      <a:pt x="15" y="138"/>
                    </a:cubicBezTo>
                    <a:cubicBezTo>
                      <a:pt x="15" y="138"/>
                      <a:pt x="16" y="138"/>
                      <a:pt x="17" y="138"/>
                    </a:cubicBezTo>
                    <a:cubicBezTo>
                      <a:pt x="17" y="138"/>
                      <a:pt x="17" y="136"/>
                      <a:pt x="17" y="136"/>
                    </a:cubicBezTo>
                    <a:cubicBezTo>
                      <a:pt x="19" y="135"/>
                      <a:pt x="18" y="137"/>
                      <a:pt x="19" y="138"/>
                    </a:cubicBezTo>
                    <a:cubicBezTo>
                      <a:pt x="20" y="138"/>
                      <a:pt x="20" y="137"/>
                      <a:pt x="21" y="137"/>
                    </a:cubicBezTo>
                    <a:cubicBezTo>
                      <a:pt x="23" y="137"/>
                      <a:pt x="25" y="142"/>
                      <a:pt x="29" y="141"/>
                    </a:cubicBezTo>
                    <a:cubicBezTo>
                      <a:pt x="29" y="141"/>
                      <a:pt x="30" y="140"/>
                      <a:pt x="30" y="140"/>
                    </a:cubicBezTo>
                    <a:cubicBezTo>
                      <a:pt x="33" y="139"/>
                      <a:pt x="35" y="138"/>
                      <a:pt x="37" y="137"/>
                    </a:cubicBezTo>
                    <a:cubicBezTo>
                      <a:pt x="37" y="137"/>
                      <a:pt x="37" y="135"/>
                      <a:pt x="37" y="135"/>
                    </a:cubicBezTo>
                    <a:cubicBezTo>
                      <a:pt x="39" y="134"/>
                      <a:pt x="45" y="136"/>
                      <a:pt x="47" y="137"/>
                    </a:cubicBezTo>
                    <a:cubicBezTo>
                      <a:pt x="48" y="136"/>
                      <a:pt x="49" y="136"/>
                      <a:pt x="49" y="134"/>
                    </a:cubicBezTo>
                    <a:cubicBezTo>
                      <a:pt x="49" y="134"/>
                      <a:pt x="49" y="134"/>
                      <a:pt x="49" y="134"/>
                    </a:cubicBezTo>
                    <a:cubicBezTo>
                      <a:pt x="50" y="133"/>
                      <a:pt x="51" y="135"/>
                      <a:pt x="52" y="134"/>
                    </a:cubicBezTo>
                    <a:cubicBezTo>
                      <a:pt x="52" y="134"/>
                      <a:pt x="54" y="133"/>
                      <a:pt x="54" y="132"/>
                    </a:cubicBezTo>
                    <a:cubicBezTo>
                      <a:pt x="55" y="132"/>
                      <a:pt x="55" y="132"/>
                      <a:pt x="55" y="132"/>
                    </a:cubicBezTo>
                    <a:cubicBezTo>
                      <a:pt x="55" y="132"/>
                      <a:pt x="58" y="134"/>
                      <a:pt x="59" y="134"/>
                    </a:cubicBezTo>
                    <a:cubicBezTo>
                      <a:pt x="60" y="134"/>
                      <a:pt x="60" y="131"/>
                      <a:pt x="63" y="132"/>
                    </a:cubicBezTo>
                    <a:cubicBezTo>
                      <a:pt x="65" y="132"/>
                      <a:pt x="68" y="135"/>
                      <a:pt x="73" y="134"/>
                    </a:cubicBezTo>
                    <a:cubicBezTo>
                      <a:pt x="73" y="134"/>
                      <a:pt x="74" y="133"/>
                      <a:pt x="74" y="132"/>
                    </a:cubicBezTo>
                    <a:cubicBezTo>
                      <a:pt x="77" y="131"/>
                      <a:pt x="78" y="132"/>
                      <a:pt x="81" y="132"/>
                    </a:cubicBezTo>
                    <a:cubicBezTo>
                      <a:pt x="81" y="131"/>
                      <a:pt x="81" y="129"/>
                      <a:pt x="82" y="129"/>
                    </a:cubicBezTo>
                    <a:cubicBezTo>
                      <a:pt x="83" y="129"/>
                      <a:pt x="85" y="130"/>
                      <a:pt x="85" y="130"/>
                    </a:cubicBezTo>
                    <a:cubicBezTo>
                      <a:pt x="89" y="130"/>
                      <a:pt x="89" y="128"/>
                      <a:pt x="91" y="127"/>
                    </a:cubicBezTo>
                    <a:cubicBezTo>
                      <a:pt x="92" y="127"/>
                      <a:pt x="93" y="127"/>
                      <a:pt x="93" y="127"/>
                    </a:cubicBezTo>
                    <a:cubicBezTo>
                      <a:pt x="94" y="127"/>
                      <a:pt x="98" y="123"/>
                      <a:pt x="99" y="122"/>
                    </a:cubicBezTo>
                    <a:cubicBezTo>
                      <a:pt x="99" y="122"/>
                      <a:pt x="99" y="120"/>
                      <a:pt x="100" y="119"/>
                    </a:cubicBezTo>
                    <a:cubicBezTo>
                      <a:pt x="101" y="119"/>
                      <a:pt x="101" y="119"/>
                      <a:pt x="101" y="119"/>
                    </a:cubicBezTo>
                    <a:cubicBezTo>
                      <a:pt x="103" y="119"/>
                      <a:pt x="103" y="115"/>
                      <a:pt x="104" y="114"/>
                    </a:cubicBezTo>
                    <a:cubicBezTo>
                      <a:pt x="105" y="114"/>
                      <a:pt x="106" y="114"/>
                      <a:pt x="107" y="114"/>
                    </a:cubicBezTo>
                    <a:cubicBezTo>
                      <a:pt x="108" y="113"/>
                      <a:pt x="109" y="109"/>
                      <a:pt x="110" y="109"/>
                    </a:cubicBezTo>
                    <a:cubicBezTo>
                      <a:pt x="111" y="108"/>
                      <a:pt x="113" y="107"/>
                      <a:pt x="114" y="107"/>
                    </a:cubicBezTo>
                    <a:cubicBezTo>
                      <a:pt x="114" y="105"/>
                      <a:pt x="114" y="104"/>
                      <a:pt x="114" y="103"/>
                    </a:cubicBezTo>
                    <a:cubicBezTo>
                      <a:pt x="115" y="102"/>
                      <a:pt x="118" y="101"/>
                      <a:pt x="119" y="100"/>
                    </a:cubicBezTo>
                    <a:cubicBezTo>
                      <a:pt x="120" y="98"/>
                      <a:pt x="120" y="96"/>
                      <a:pt x="121" y="94"/>
                    </a:cubicBezTo>
                    <a:cubicBezTo>
                      <a:pt x="121" y="93"/>
                      <a:pt x="123" y="93"/>
                      <a:pt x="124" y="93"/>
                    </a:cubicBezTo>
                    <a:cubicBezTo>
                      <a:pt x="125" y="90"/>
                      <a:pt x="125" y="89"/>
                      <a:pt x="126" y="86"/>
                    </a:cubicBezTo>
                    <a:cubicBezTo>
                      <a:pt x="128" y="81"/>
                      <a:pt x="133" y="78"/>
                      <a:pt x="138" y="75"/>
                    </a:cubicBezTo>
                    <a:cubicBezTo>
                      <a:pt x="137" y="71"/>
                      <a:pt x="137" y="69"/>
                      <a:pt x="136" y="66"/>
                    </a:cubicBezTo>
                    <a:cubicBezTo>
                      <a:pt x="136" y="66"/>
                      <a:pt x="139" y="65"/>
                      <a:pt x="139" y="65"/>
                    </a:cubicBezTo>
                    <a:cubicBezTo>
                      <a:pt x="140" y="60"/>
                      <a:pt x="139" y="54"/>
                      <a:pt x="140" y="49"/>
                    </a:cubicBezTo>
                    <a:cubicBezTo>
                      <a:pt x="134" y="49"/>
                      <a:pt x="134" y="49"/>
                      <a:pt x="134" y="49"/>
                    </a:cubicBezTo>
                    <a:cubicBezTo>
                      <a:pt x="135" y="55"/>
                      <a:pt x="135" y="55"/>
                      <a:pt x="135" y="55"/>
                    </a:cubicBezTo>
                    <a:cubicBezTo>
                      <a:pt x="135" y="55"/>
                      <a:pt x="131" y="54"/>
                      <a:pt x="128" y="53"/>
                    </a:cubicBezTo>
                    <a:cubicBezTo>
                      <a:pt x="126" y="51"/>
                      <a:pt x="127" y="53"/>
                      <a:pt x="125" y="50"/>
                    </a:cubicBezTo>
                    <a:cubicBezTo>
                      <a:pt x="124" y="47"/>
                      <a:pt x="125" y="48"/>
                      <a:pt x="125" y="44"/>
                    </a:cubicBezTo>
                    <a:cubicBezTo>
                      <a:pt x="125" y="41"/>
                      <a:pt x="126" y="39"/>
                      <a:pt x="127" y="40"/>
                    </a:cubicBezTo>
                    <a:cubicBezTo>
                      <a:pt x="129" y="41"/>
                      <a:pt x="131" y="39"/>
                      <a:pt x="131" y="39"/>
                    </a:cubicBezTo>
                    <a:cubicBezTo>
                      <a:pt x="131" y="39"/>
                      <a:pt x="131" y="38"/>
                      <a:pt x="130" y="36"/>
                    </a:cubicBezTo>
                    <a:cubicBezTo>
                      <a:pt x="129" y="34"/>
                      <a:pt x="130" y="33"/>
                      <a:pt x="130" y="31"/>
                    </a:cubicBezTo>
                    <a:cubicBezTo>
                      <a:pt x="131" y="29"/>
                      <a:pt x="132" y="26"/>
                      <a:pt x="131" y="22"/>
                    </a:cubicBezTo>
                    <a:cubicBezTo>
                      <a:pt x="130" y="18"/>
                      <a:pt x="129" y="15"/>
                      <a:pt x="130" y="12"/>
                    </a:cubicBezTo>
                    <a:cubicBezTo>
                      <a:pt x="132" y="10"/>
                      <a:pt x="131" y="3"/>
                      <a:pt x="131" y="3"/>
                    </a:cubicBezTo>
                    <a:cubicBezTo>
                      <a:pt x="131" y="3"/>
                      <a:pt x="129" y="2"/>
                      <a:pt x="126" y="2"/>
                    </a:cubicBezTo>
                    <a:cubicBezTo>
                      <a:pt x="123" y="2"/>
                      <a:pt x="122" y="1"/>
                      <a:pt x="122" y="1"/>
                    </a:cubicBezTo>
                    <a:cubicBezTo>
                      <a:pt x="122" y="1"/>
                      <a:pt x="119" y="0"/>
                      <a:pt x="117" y="1"/>
                    </a:cubicBezTo>
                    <a:cubicBezTo>
                      <a:pt x="116" y="2"/>
                      <a:pt x="113" y="0"/>
                      <a:pt x="113" y="0"/>
                    </a:cubicBezTo>
                    <a:cubicBezTo>
                      <a:pt x="113" y="0"/>
                      <a:pt x="111" y="5"/>
                      <a:pt x="108" y="4"/>
                    </a:cubicBezTo>
                    <a:cubicBezTo>
                      <a:pt x="104" y="4"/>
                      <a:pt x="107" y="7"/>
                      <a:pt x="104" y="7"/>
                    </a:cubicBezTo>
                    <a:cubicBezTo>
                      <a:pt x="102" y="7"/>
                      <a:pt x="98" y="10"/>
                      <a:pt x="96" y="10"/>
                    </a:cubicBezTo>
                    <a:cubicBezTo>
                      <a:pt x="93" y="10"/>
                      <a:pt x="92" y="16"/>
                      <a:pt x="89" y="17"/>
                    </a:cubicBezTo>
                    <a:cubicBezTo>
                      <a:pt x="86" y="18"/>
                      <a:pt x="87" y="25"/>
                      <a:pt x="85" y="25"/>
                    </a:cubicBezTo>
                    <a:cubicBezTo>
                      <a:pt x="83" y="25"/>
                      <a:pt x="81" y="27"/>
                      <a:pt x="81" y="27"/>
                    </a:cubicBezTo>
                    <a:cubicBezTo>
                      <a:pt x="81" y="27"/>
                      <a:pt x="80" y="38"/>
                      <a:pt x="80" y="40"/>
                    </a:cubicBezTo>
                    <a:cubicBezTo>
                      <a:pt x="80" y="42"/>
                      <a:pt x="78" y="41"/>
                      <a:pt x="76" y="40"/>
                    </a:cubicBezTo>
                    <a:cubicBezTo>
                      <a:pt x="74" y="39"/>
                      <a:pt x="72" y="41"/>
                      <a:pt x="69" y="39"/>
                    </a:cubicBezTo>
                    <a:cubicBezTo>
                      <a:pt x="67" y="37"/>
                      <a:pt x="66" y="40"/>
                      <a:pt x="64" y="39"/>
                    </a:cubicBezTo>
                    <a:cubicBezTo>
                      <a:pt x="63" y="38"/>
                      <a:pt x="62" y="36"/>
                      <a:pt x="61" y="37"/>
                    </a:cubicBezTo>
                    <a:cubicBezTo>
                      <a:pt x="56" y="39"/>
                      <a:pt x="58" y="40"/>
                      <a:pt x="58" y="42"/>
                    </a:cubicBezTo>
                    <a:cubicBezTo>
                      <a:pt x="58" y="44"/>
                      <a:pt x="49" y="49"/>
                      <a:pt x="49" y="49"/>
                    </a:cubicBezTo>
                    <a:cubicBezTo>
                      <a:pt x="49" y="49"/>
                      <a:pt x="43" y="52"/>
                      <a:pt x="41" y="52"/>
                    </a:cubicBezTo>
                    <a:cubicBezTo>
                      <a:pt x="38" y="52"/>
                      <a:pt x="39" y="54"/>
                      <a:pt x="37" y="54"/>
                    </a:cubicBezTo>
                    <a:cubicBezTo>
                      <a:pt x="34" y="54"/>
                      <a:pt x="33" y="51"/>
                      <a:pt x="34" y="49"/>
                    </a:cubicBezTo>
                    <a:cubicBezTo>
                      <a:pt x="36" y="46"/>
                      <a:pt x="36" y="46"/>
                      <a:pt x="34" y="41"/>
                    </a:cubicBezTo>
                    <a:cubicBezTo>
                      <a:pt x="32" y="37"/>
                      <a:pt x="28" y="36"/>
                      <a:pt x="28" y="36"/>
                    </a:cubicBezTo>
                    <a:close/>
                    <a:moveTo>
                      <a:pt x="98" y="91"/>
                    </a:moveTo>
                    <a:cubicBezTo>
                      <a:pt x="99" y="91"/>
                      <a:pt x="99" y="90"/>
                      <a:pt x="100" y="90"/>
                    </a:cubicBezTo>
                    <a:cubicBezTo>
                      <a:pt x="101" y="89"/>
                      <a:pt x="102" y="88"/>
                      <a:pt x="103" y="88"/>
                    </a:cubicBezTo>
                    <a:cubicBezTo>
                      <a:pt x="104" y="87"/>
                      <a:pt x="105" y="88"/>
                      <a:pt x="106" y="87"/>
                    </a:cubicBezTo>
                    <a:cubicBezTo>
                      <a:pt x="107" y="85"/>
                      <a:pt x="106" y="84"/>
                      <a:pt x="106" y="83"/>
                    </a:cubicBezTo>
                    <a:cubicBezTo>
                      <a:pt x="105" y="81"/>
                      <a:pt x="104" y="81"/>
                      <a:pt x="103" y="79"/>
                    </a:cubicBezTo>
                    <a:cubicBezTo>
                      <a:pt x="101" y="77"/>
                      <a:pt x="101" y="77"/>
                      <a:pt x="101" y="77"/>
                    </a:cubicBezTo>
                    <a:cubicBezTo>
                      <a:pt x="101" y="77"/>
                      <a:pt x="97" y="79"/>
                      <a:pt x="96" y="81"/>
                    </a:cubicBezTo>
                    <a:cubicBezTo>
                      <a:pt x="94" y="83"/>
                      <a:pt x="93" y="83"/>
                      <a:pt x="92" y="83"/>
                    </a:cubicBezTo>
                    <a:cubicBezTo>
                      <a:pt x="91" y="83"/>
                      <a:pt x="90" y="86"/>
                      <a:pt x="91" y="86"/>
                    </a:cubicBezTo>
                    <a:cubicBezTo>
                      <a:pt x="92" y="86"/>
                      <a:pt x="91" y="87"/>
                      <a:pt x="92" y="89"/>
                    </a:cubicBezTo>
                    <a:cubicBezTo>
                      <a:pt x="93" y="91"/>
                      <a:pt x="92" y="93"/>
                      <a:pt x="95" y="93"/>
                    </a:cubicBezTo>
                    <a:cubicBezTo>
                      <a:pt x="98" y="93"/>
                      <a:pt x="97" y="92"/>
                      <a:pt x="98" y="91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55" name="Freeform 229">
                <a:extLst>
                  <a:ext uri="{FF2B5EF4-FFF2-40B4-BE49-F238E27FC236}">
                    <a16:creationId xmlns:a16="http://schemas.microsoft.com/office/drawing/2014/main" id="{5928266F-2931-B4E0-6ABA-D7CEF74A28F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817" y="2007"/>
                <a:ext cx="165" cy="265"/>
              </a:xfrm>
              <a:custGeom>
                <a:avLst/>
                <a:gdLst>
                  <a:gd name="T0" fmla="*/ 8 w 84"/>
                  <a:gd name="T1" fmla="*/ 134 h 135"/>
                  <a:gd name="T2" fmla="*/ 10 w 84"/>
                  <a:gd name="T3" fmla="*/ 130 h 135"/>
                  <a:gd name="T4" fmla="*/ 9 w 84"/>
                  <a:gd name="T5" fmla="*/ 130 h 135"/>
                  <a:gd name="T6" fmla="*/ 12 w 84"/>
                  <a:gd name="T7" fmla="*/ 127 h 135"/>
                  <a:gd name="T8" fmla="*/ 12 w 84"/>
                  <a:gd name="T9" fmla="*/ 125 h 135"/>
                  <a:gd name="T10" fmla="*/ 16 w 84"/>
                  <a:gd name="T11" fmla="*/ 123 h 135"/>
                  <a:gd name="T12" fmla="*/ 18 w 84"/>
                  <a:gd name="T13" fmla="*/ 119 h 135"/>
                  <a:gd name="T14" fmla="*/ 21 w 84"/>
                  <a:gd name="T15" fmla="*/ 117 h 135"/>
                  <a:gd name="T16" fmla="*/ 26 w 84"/>
                  <a:gd name="T17" fmla="*/ 111 h 135"/>
                  <a:gd name="T18" fmla="*/ 35 w 84"/>
                  <a:gd name="T19" fmla="*/ 106 h 135"/>
                  <a:gd name="T20" fmla="*/ 36 w 84"/>
                  <a:gd name="T21" fmla="*/ 104 h 135"/>
                  <a:gd name="T22" fmla="*/ 44 w 84"/>
                  <a:gd name="T23" fmla="*/ 96 h 135"/>
                  <a:gd name="T24" fmla="*/ 45 w 84"/>
                  <a:gd name="T25" fmla="*/ 93 h 135"/>
                  <a:gd name="T26" fmla="*/ 47 w 84"/>
                  <a:gd name="T27" fmla="*/ 93 h 135"/>
                  <a:gd name="T28" fmla="*/ 50 w 84"/>
                  <a:gd name="T29" fmla="*/ 90 h 135"/>
                  <a:gd name="T30" fmla="*/ 52 w 84"/>
                  <a:gd name="T31" fmla="*/ 84 h 135"/>
                  <a:gd name="T32" fmla="*/ 57 w 84"/>
                  <a:gd name="T33" fmla="*/ 82 h 135"/>
                  <a:gd name="T34" fmla="*/ 57 w 84"/>
                  <a:gd name="T35" fmla="*/ 79 h 135"/>
                  <a:gd name="T36" fmla="*/ 60 w 84"/>
                  <a:gd name="T37" fmla="*/ 73 h 135"/>
                  <a:gd name="T38" fmla="*/ 62 w 84"/>
                  <a:gd name="T39" fmla="*/ 71 h 135"/>
                  <a:gd name="T40" fmla="*/ 62 w 84"/>
                  <a:gd name="T41" fmla="*/ 67 h 135"/>
                  <a:gd name="T42" fmla="*/ 66 w 84"/>
                  <a:gd name="T43" fmla="*/ 61 h 135"/>
                  <a:gd name="T44" fmla="*/ 66 w 84"/>
                  <a:gd name="T45" fmla="*/ 58 h 135"/>
                  <a:gd name="T46" fmla="*/ 69 w 84"/>
                  <a:gd name="T47" fmla="*/ 51 h 135"/>
                  <a:gd name="T48" fmla="*/ 70 w 84"/>
                  <a:gd name="T49" fmla="*/ 45 h 135"/>
                  <a:gd name="T50" fmla="*/ 72 w 84"/>
                  <a:gd name="T51" fmla="*/ 44 h 135"/>
                  <a:gd name="T52" fmla="*/ 72 w 84"/>
                  <a:gd name="T53" fmla="*/ 41 h 135"/>
                  <a:gd name="T54" fmla="*/ 78 w 84"/>
                  <a:gd name="T55" fmla="*/ 35 h 135"/>
                  <a:gd name="T56" fmla="*/ 78 w 84"/>
                  <a:gd name="T57" fmla="*/ 29 h 135"/>
                  <a:gd name="T58" fmla="*/ 80 w 84"/>
                  <a:gd name="T59" fmla="*/ 28 h 135"/>
                  <a:gd name="T60" fmla="*/ 80 w 84"/>
                  <a:gd name="T61" fmla="*/ 25 h 135"/>
                  <a:gd name="T62" fmla="*/ 82 w 84"/>
                  <a:gd name="T63" fmla="*/ 17 h 135"/>
                  <a:gd name="T64" fmla="*/ 84 w 84"/>
                  <a:gd name="T65" fmla="*/ 2 h 135"/>
                  <a:gd name="T66" fmla="*/ 80 w 84"/>
                  <a:gd name="T67" fmla="*/ 0 h 135"/>
                  <a:gd name="T68" fmla="*/ 79 w 84"/>
                  <a:gd name="T69" fmla="*/ 2 h 135"/>
                  <a:gd name="T70" fmla="*/ 70 w 84"/>
                  <a:gd name="T71" fmla="*/ 6 h 135"/>
                  <a:gd name="T72" fmla="*/ 61 w 84"/>
                  <a:gd name="T73" fmla="*/ 6 h 135"/>
                  <a:gd name="T74" fmla="*/ 59 w 84"/>
                  <a:gd name="T75" fmla="*/ 8 h 135"/>
                  <a:gd name="T76" fmla="*/ 52 w 84"/>
                  <a:gd name="T77" fmla="*/ 9 h 135"/>
                  <a:gd name="T78" fmla="*/ 50 w 84"/>
                  <a:gd name="T79" fmla="*/ 11 h 135"/>
                  <a:gd name="T80" fmla="*/ 46 w 84"/>
                  <a:gd name="T81" fmla="*/ 12 h 135"/>
                  <a:gd name="T82" fmla="*/ 45 w 84"/>
                  <a:gd name="T83" fmla="*/ 13 h 135"/>
                  <a:gd name="T84" fmla="*/ 40 w 84"/>
                  <a:gd name="T85" fmla="*/ 12 h 135"/>
                  <a:gd name="T86" fmla="*/ 26 w 84"/>
                  <a:gd name="T87" fmla="*/ 14 h 135"/>
                  <a:gd name="T88" fmla="*/ 25 w 84"/>
                  <a:gd name="T89" fmla="*/ 13 h 135"/>
                  <a:gd name="T90" fmla="*/ 16 w 84"/>
                  <a:gd name="T91" fmla="*/ 4 h 135"/>
                  <a:gd name="T92" fmla="*/ 12 w 84"/>
                  <a:gd name="T93" fmla="*/ 9 h 135"/>
                  <a:gd name="T94" fmla="*/ 10 w 84"/>
                  <a:gd name="T95" fmla="*/ 13 h 135"/>
                  <a:gd name="T96" fmla="*/ 13 w 84"/>
                  <a:gd name="T97" fmla="*/ 18 h 135"/>
                  <a:gd name="T98" fmla="*/ 16 w 84"/>
                  <a:gd name="T99" fmla="*/ 23 h 135"/>
                  <a:gd name="T100" fmla="*/ 22 w 84"/>
                  <a:gd name="T101" fmla="*/ 27 h 135"/>
                  <a:gd name="T102" fmla="*/ 45 w 84"/>
                  <a:gd name="T103" fmla="*/ 38 h 135"/>
                  <a:gd name="T104" fmla="*/ 57 w 84"/>
                  <a:gd name="T105" fmla="*/ 38 h 135"/>
                  <a:gd name="T106" fmla="*/ 35 w 84"/>
                  <a:gd name="T107" fmla="*/ 72 h 135"/>
                  <a:gd name="T108" fmla="*/ 24 w 84"/>
                  <a:gd name="T109" fmla="*/ 73 h 135"/>
                  <a:gd name="T110" fmla="*/ 20 w 84"/>
                  <a:gd name="T111" fmla="*/ 75 h 135"/>
                  <a:gd name="T112" fmla="*/ 12 w 84"/>
                  <a:gd name="T113" fmla="*/ 76 h 135"/>
                  <a:gd name="T114" fmla="*/ 10 w 84"/>
                  <a:gd name="T115" fmla="*/ 78 h 135"/>
                  <a:gd name="T116" fmla="*/ 5 w 84"/>
                  <a:gd name="T117" fmla="*/ 89 h 135"/>
                  <a:gd name="T118" fmla="*/ 0 w 84"/>
                  <a:gd name="T119" fmla="*/ 92 h 135"/>
                  <a:gd name="T120" fmla="*/ 1 w 84"/>
                  <a:gd name="T121" fmla="*/ 128 h 135"/>
                  <a:gd name="T122" fmla="*/ 7 w 84"/>
                  <a:gd name="T123" fmla="*/ 135 h 135"/>
                  <a:gd name="T124" fmla="*/ 8 w 84"/>
                  <a:gd name="T125" fmla="*/ 134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84" h="135">
                    <a:moveTo>
                      <a:pt x="8" y="134"/>
                    </a:moveTo>
                    <a:cubicBezTo>
                      <a:pt x="9" y="133"/>
                      <a:pt x="9" y="132"/>
                      <a:pt x="10" y="130"/>
                    </a:cubicBezTo>
                    <a:cubicBezTo>
                      <a:pt x="10" y="130"/>
                      <a:pt x="9" y="131"/>
                      <a:pt x="9" y="130"/>
                    </a:cubicBezTo>
                    <a:cubicBezTo>
                      <a:pt x="10" y="129"/>
                      <a:pt x="12" y="128"/>
                      <a:pt x="12" y="127"/>
                    </a:cubicBezTo>
                    <a:cubicBezTo>
                      <a:pt x="13" y="127"/>
                      <a:pt x="12" y="126"/>
                      <a:pt x="12" y="125"/>
                    </a:cubicBezTo>
                    <a:cubicBezTo>
                      <a:pt x="13" y="124"/>
                      <a:pt x="15" y="124"/>
                      <a:pt x="16" y="123"/>
                    </a:cubicBezTo>
                    <a:cubicBezTo>
                      <a:pt x="17" y="122"/>
                      <a:pt x="17" y="120"/>
                      <a:pt x="18" y="119"/>
                    </a:cubicBezTo>
                    <a:cubicBezTo>
                      <a:pt x="18" y="118"/>
                      <a:pt x="20" y="118"/>
                      <a:pt x="21" y="117"/>
                    </a:cubicBezTo>
                    <a:cubicBezTo>
                      <a:pt x="23" y="116"/>
                      <a:pt x="24" y="113"/>
                      <a:pt x="26" y="111"/>
                    </a:cubicBezTo>
                    <a:cubicBezTo>
                      <a:pt x="28" y="109"/>
                      <a:pt x="32" y="108"/>
                      <a:pt x="35" y="106"/>
                    </a:cubicBezTo>
                    <a:cubicBezTo>
                      <a:pt x="35" y="106"/>
                      <a:pt x="35" y="104"/>
                      <a:pt x="36" y="104"/>
                    </a:cubicBezTo>
                    <a:cubicBezTo>
                      <a:pt x="38" y="101"/>
                      <a:pt x="43" y="99"/>
                      <a:pt x="44" y="96"/>
                    </a:cubicBezTo>
                    <a:cubicBezTo>
                      <a:pt x="45" y="95"/>
                      <a:pt x="44" y="94"/>
                      <a:pt x="45" y="93"/>
                    </a:cubicBezTo>
                    <a:cubicBezTo>
                      <a:pt x="45" y="93"/>
                      <a:pt x="47" y="93"/>
                      <a:pt x="47" y="93"/>
                    </a:cubicBezTo>
                    <a:cubicBezTo>
                      <a:pt x="47" y="93"/>
                      <a:pt x="50" y="90"/>
                      <a:pt x="50" y="90"/>
                    </a:cubicBezTo>
                    <a:cubicBezTo>
                      <a:pt x="51" y="88"/>
                      <a:pt x="50" y="85"/>
                      <a:pt x="52" y="84"/>
                    </a:cubicBezTo>
                    <a:cubicBezTo>
                      <a:pt x="53" y="83"/>
                      <a:pt x="56" y="83"/>
                      <a:pt x="57" y="82"/>
                    </a:cubicBezTo>
                    <a:cubicBezTo>
                      <a:pt x="57" y="81"/>
                      <a:pt x="57" y="79"/>
                      <a:pt x="57" y="79"/>
                    </a:cubicBezTo>
                    <a:cubicBezTo>
                      <a:pt x="60" y="73"/>
                      <a:pt x="60" y="73"/>
                      <a:pt x="60" y="73"/>
                    </a:cubicBezTo>
                    <a:cubicBezTo>
                      <a:pt x="60" y="72"/>
                      <a:pt x="62" y="72"/>
                      <a:pt x="62" y="71"/>
                    </a:cubicBezTo>
                    <a:cubicBezTo>
                      <a:pt x="63" y="70"/>
                      <a:pt x="62" y="68"/>
                      <a:pt x="62" y="67"/>
                    </a:cubicBezTo>
                    <a:cubicBezTo>
                      <a:pt x="63" y="65"/>
                      <a:pt x="66" y="64"/>
                      <a:pt x="66" y="61"/>
                    </a:cubicBezTo>
                    <a:cubicBezTo>
                      <a:pt x="67" y="60"/>
                      <a:pt x="66" y="59"/>
                      <a:pt x="66" y="58"/>
                    </a:cubicBezTo>
                    <a:cubicBezTo>
                      <a:pt x="67" y="56"/>
                      <a:pt x="68" y="53"/>
                      <a:pt x="69" y="51"/>
                    </a:cubicBezTo>
                    <a:cubicBezTo>
                      <a:pt x="70" y="49"/>
                      <a:pt x="69" y="47"/>
                      <a:pt x="70" y="45"/>
                    </a:cubicBezTo>
                    <a:cubicBezTo>
                      <a:pt x="72" y="44"/>
                      <a:pt x="72" y="44"/>
                      <a:pt x="72" y="44"/>
                    </a:cubicBezTo>
                    <a:cubicBezTo>
                      <a:pt x="72" y="43"/>
                      <a:pt x="71" y="42"/>
                      <a:pt x="72" y="41"/>
                    </a:cubicBezTo>
                    <a:cubicBezTo>
                      <a:pt x="73" y="39"/>
                      <a:pt x="77" y="36"/>
                      <a:pt x="78" y="35"/>
                    </a:cubicBezTo>
                    <a:cubicBezTo>
                      <a:pt x="78" y="33"/>
                      <a:pt x="78" y="31"/>
                      <a:pt x="78" y="29"/>
                    </a:cubicBezTo>
                    <a:cubicBezTo>
                      <a:pt x="80" y="28"/>
                      <a:pt x="80" y="28"/>
                      <a:pt x="80" y="28"/>
                    </a:cubicBezTo>
                    <a:cubicBezTo>
                      <a:pt x="80" y="27"/>
                      <a:pt x="79" y="26"/>
                      <a:pt x="80" y="25"/>
                    </a:cubicBezTo>
                    <a:cubicBezTo>
                      <a:pt x="80" y="23"/>
                      <a:pt x="82" y="19"/>
                      <a:pt x="82" y="17"/>
                    </a:cubicBezTo>
                    <a:cubicBezTo>
                      <a:pt x="83" y="12"/>
                      <a:pt x="83" y="6"/>
                      <a:pt x="84" y="2"/>
                    </a:cubicBezTo>
                    <a:cubicBezTo>
                      <a:pt x="83" y="1"/>
                      <a:pt x="83" y="0"/>
                      <a:pt x="80" y="0"/>
                    </a:cubicBezTo>
                    <a:cubicBezTo>
                      <a:pt x="80" y="0"/>
                      <a:pt x="79" y="2"/>
                      <a:pt x="79" y="2"/>
                    </a:cubicBezTo>
                    <a:cubicBezTo>
                      <a:pt x="78" y="3"/>
                      <a:pt x="71" y="5"/>
                      <a:pt x="70" y="6"/>
                    </a:cubicBezTo>
                    <a:cubicBezTo>
                      <a:pt x="66" y="6"/>
                      <a:pt x="65" y="4"/>
                      <a:pt x="61" y="6"/>
                    </a:cubicBezTo>
                    <a:cubicBezTo>
                      <a:pt x="60" y="6"/>
                      <a:pt x="59" y="7"/>
                      <a:pt x="59" y="8"/>
                    </a:cubicBezTo>
                    <a:cubicBezTo>
                      <a:pt x="56" y="8"/>
                      <a:pt x="54" y="8"/>
                      <a:pt x="52" y="9"/>
                    </a:cubicBezTo>
                    <a:cubicBezTo>
                      <a:pt x="51" y="9"/>
                      <a:pt x="51" y="11"/>
                      <a:pt x="50" y="11"/>
                    </a:cubicBezTo>
                    <a:cubicBezTo>
                      <a:pt x="49" y="12"/>
                      <a:pt x="47" y="11"/>
                      <a:pt x="46" y="12"/>
                    </a:cubicBezTo>
                    <a:cubicBezTo>
                      <a:pt x="45" y="13"/>
                      <a:pt x="45" y="13"/>
                      <a:pt x="45" y="13"/>
                    </a:cubicBezTo>
                    <a:cubicBezTo>
                      <a:pt x="42" y="14"/>
                      <a:pt x="42" y="12"/>
                      <a:pt x="40" y="12"/>
                    </a:cubicBezTo>
                    <a:cubicBezTo>
                      <a:pt x="35" y="10"/>
                      <a:pt x="30" y="13"/>
                      <a:pt x="26" y="14"/>
                    </a:cubicBezTo>
                    <a:cubicBezTo>
                      <a:pt x="26" y="14"/>
                      <a:pt x="25" y="13"/>
                      <a:pt x="25" y="13"/>
                    </a:cubicBezTo>
                    <a:cubicBezTo>
                      <a:pt x="21" y="11"/>
                      <a:pt x="18" y="8"/>
                      <a:pt x="16" y="4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0" y="13"/>
                      <a:pt x="12" y="16"/>
                      <a:pt x="13" y="18"/>
                    </a:cubicBezTo>
                    <a:cubicBezTo>
                      <a:pt x="15" y="20"/>
                      <a:pt x="14" y="21"/>
                      <a:pt x="16" y="23"/>
                    </a:cubicBezTo>
                    <a:cubicBezTo>
                      <a:pt x="18" y="24"/>
                      <a:pt x="19" y="26"/>
                      <a:pt x="22" y="27"/>
                    </a:cubicBezTo>
                    <a:cubicBezTo>
                      <a:pt x="26" y="29"/>
                      <a:pt x="45" y="38"/>
                      <a:pt x="45" y="38"/>
                    </a:cubicBezTo>
                    <a:cubicBezTo>
                      <a:pt x="57" y="38"/>
                      <a:pt x="57" y="38"/>
                      <a:pt x="57" y="38"/>
                    </a:cubicBezTo>
                    <a:cubicBezTo>
                      <a:pt x="35" y="72"/>
                      <a:pt x="35" y="72"/>
                      <a:pt x="35" y="72"/>
                    </a:cubicBezTo>
                    <a:cubicBezTo>
                      <a:pt x="24" y="73"/>
                      <a:pt x="24" y="73"/>
                      <a:pt x="24" y="73"/>
                    </a:cubicBezTo>
                    <a:cubicBezTo>
                      <a:pt x="20" y="75"/>
                      <a:pt x="20" y="75"/>
                      <a:pt x="20" y="75"/>
                    </a:cubicBezTo>
                    <a:cubicBezTo>
                      <a:pt x="12" y="76"/>
                      <a:pt x="12" y="76"/>
                      <a:pt x="12" y="76"/>
                    </a:cubicBezTo>
                    <a:cubicBezTo>
                      <a:pt x="10" y="78"/>
                      <a:pt x="10" y="78"/>
                      <a:pt x="10" y="78"/>
                    </a:cubicBezTo>
                    <a:cubicBezTo>
                      <a:pt x="5" y="89"/>
                      <a:pt x="5" y="89"/>
                      <a:pt x="5" y="89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1" y="128"/>
                      <a:pt x="1" y="128"/>
                      <a:pt x="1" y="128"/>
                    </a:cubicBezTo>
                    <a:cubicBezTo>
                      <a:pt x="7" y="135"/>
                      <a:pt x="7" y="135"/>
                      <a:pt x="7" y="135"/>
                    </a:cubicBezTo>
                    <a:lnTo>
                      <a:pt x="8" y="134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56" name="Freeform 230">
                <a:extLst>
                  <a:ext uri="{FF2B5EF4-FFF2-40B4-BE49-F238E27FC236}">
                    <a16:creationId xmlns:a16="http://schemas.microsoft.com/office/drawing/2014/main" id="{6B03307C-5493-059F-33B0-0D0ECACAFE6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817" y="2007"/>
                <a:ext cx="165" cy="265"/>
              </a:xfrm>
              <a:custGeom>
                <a:avLst/>
                <a:gdLst>
                  <a:gd name="T0" fmla="*/ 8 w 84"/>
                  <a:gd name="T1" fmla="*/ 134 h 135"/>
                  <a:gd name="T2" fmla="*/ 10 w 84"/>
                  <a:gd name="T3" fmla="*/ 130 h 135"/>
                  <a:gd name="T4" fmla="*/ 9 w 84"/>
                  <a:gd name="T5" fmla="*/ 130 h 135"/>
                  <a:gd name="T6" fmla="*/ 12 w 84"/>
                  <a:gd name="T7" fmla="*/ 127 h 135"/>
                  <a:gd name="T8" fmla="*/ 12 w 84"/>
                  <a:gd name="T9" fmla="*/ 125 h 135"/>
                  <a:gd name="T10" fmla="*/ 16 w 84"/>
                  <a:gd name="T11" fmla="*/ 123 h 135"/>
                  <a:gd name="T12" fmla="*/ 18 w 84"/>
                  <a:gd name="T13" fmla="*/ 119 h 135"/>
                  <a:gd name="T14" fmla="*/ 21 w 84"/>
                  <a:gd name="T15" fmla="*/ 117 h 135"/>
                  <a:gd name="T16" fmla="*/ 26 w 84"/>
                  <a:gd name="T17" fmla="*/ 111 h 135"/>
                  <a:gd name="T18" fmla="*/ 35 w 84"/>
                  <a:gd name="T19" fmla="*/ 106 h 135"/>
                  <a:gd name="T20" fmla="*/ 36 w 84"/>
                  <a:gd name="T21" fmla="*/ 104 h 135"/>
                  <a:gd name="T22" fmla="*/ 44 w 84"/>
                  <a:gd name="T23" fmla="*/ 96 h 135"/>
                  <a:gd name="T24" fmla="*/ 45 w 84"/>
                  <a:gd name="T25" fmla="*/ 93 h 135"/>
                  <a:gd name="T26" fmla="*/ 47 w 84"/>
                  <a:gd name="T27" fmla="*/ 93 h 135"/>
                  <a:gd name="T28" fmla="*/ 50 w 84"/>
                  <a:gd name="T29" fmla="*/ 90 h 135"/>
                  <a:gd name="T30" fmla="*/ 52 w 84"/>
                  <a:gd name="T31" fmla="*/ 84 h 135"/>
                  <a:gd name="T32" fmla="*/ 57 w 84"/>
                  <a:gd name="T33" fmla="*/ 82 h 135"/>
                  <a:gd name="T34" fmla="*/ 57 w 84"/>
                  <a:gd name="T35" fmla="*/ 79 h 135"/>
                  <a:gd name="T36" fmla="*/ 60 w 84"/>
                  <a:gd name="T37" fmla="*/ 73 h 135"/>
                  <a:gd name="T38" fmla="*/ 62 w 84"/>
                  <a:gd name="T39" fmla="*/ 71 h 135"/>
                  <a:gd name="T40" fmla="*/ 62 w 84"/>
                  <a:gd name="T41" fmla="*/ 67 h 135"/>
                  <a:gd name="T42" fmla="*/ 66 w 84"/>
                  <a:gd name="T43" fmla="*/ 61 h 135"/>
                  <a:gd name="T44" fmla="*/ 66 w 84"/>
                  <a:gd name="T45" fmla="*/ 58 h 135"/>
                  <a:gd name="T46" fmla="*/ 69 w 84"/>
                  <a:gd name="T47" fmla="*/ 51 h 135"/>
                  <a:gd name="T48" fmla="*/ 70 w 84"/>
                  <a:gd name="T49" fmla="*/ 45 h 135"/>
                  <a:gd name="T50" fmla="*/ 72 w 84"/>
                  <a:gd name="T51" fmla="*/ 44 h 135"/>
                  <a:gd name="T52" fmla="*/ 72 w 84"/>
                  <a:gd name="T53" fmla="*/ 41 h 135"/>
                  <a:gd name="T54" fmla="*/ 78 w 84"/>
                  <a:gd name="T55" fmla="*/ 35 h 135"/>
                  <a:gd name="T56" fmla="*/ 78 w 84"/>
                  <a:gd name="T57" fmla="*/ 29 h 135"/>
                  <a:gd name="T58" fmla="*/ 80 w 84"/>
                  <a:gd name="T59" fmla="*/ 28 h 135"/>
                  <a:gd name="T60" fmla="*/ 80 w 84"/>
                  <a:gd name="T61" fmla="*/ 25 h 135"/>
                  <a:gd name="T62" fmla="*/ 82 w 84"/>
                  <a:gd name="T63" fmla="*/ 17 h 135"/>
                  <a:gd name="T64" fmla="*/ 84 w 84"/>
                  <a:gd name="T65" fmla="*/ 2 h 135"/>
                  <a:gd name="T66" fmla="*/ 80 w 84"/>
                  <a:gd name="T67" fmla="*/ 0 h 135"/>
                  <a:gd name="T68" fmla="*/ 79 w 84"/>
                  <a:gd name="T69" fmla="*/ 2 h 135"/>
                  <a:gd name="T70" fmla="*/ 70 w 84"/>
                  <a:gd name="T71" fmla="*/ 6 h 135"/>
                  <a:gd name="T72" fmla="*/ 61 w 84"/>
                  <a:gd name="T73" fmla="*/ 6 h 135"/>
                  <a:gd name="T74" fmla="*/ 59 w 84"/>
                  <a:gd name="T75" fmla="*/ 8 h 135"/>
                  <a:gd name="T76" fmla="*/ 52 w 84"/>
                  <a:gd name="T77" fmla="*/ 9 h 135"/>
                  <a:gd name="T78" fmla="*/ 50 w 84"/>
                  <a:gd name="T79" fmla="*/ 11 h 135"/>
                  <a:gd name="T80" fmla="*/ 46 w 84"/>
                  <a:gd name="T81" fmla="*/ 12 h 135"/>
                  <a:gd name="T82" fmla="*/ 45 w 84"/>
                  <a:gd name="T83" fmla="*/ 13 h 135"/>
                  <a:gd name="T84" fmla="*/ 40 w 84"/>
                  <a:gd name="T85" fmla="*/ 12 h 135"/>
                  <a:gd name="T86" fmla="*/ 26 w 84"/>
                  <a:gd name="T87" fmla="*/ 14 h 135"/>
                  <a:gd name="T88" fmla="*/ 25 w 84"/>
                  <a:gd name="T89" fmla="*/ 13 h 135"/>
                  <a:gd name="T90" fmla="*/ 16 w 84"/>
                  <a:gd name="T91" fmla="*/ 4 h 135"/>
                  <a:gd name="T92" fmla="*/ 12 w 84"/>
                  <a:gd name="T93" fmla="*/ 9 h 135"/>
                  <a:gd name="T94" fmla="*/ 10 w 84"/>
                  <a:gd name="T95" fmla="*/ 13 h 135"/>
                  <a:gd name="T96" fmla="*/ 13 w 84"/>
                  <a:gd name="T97" fmla="*/ 18 h 135"/>
                  <a:gd name="T98" fmla="*/ 16 w 84"/>
                  <a:gd name="T99" fmla="*/ 23 h 135"/>
                  <a:gd name="T100" fmla="*/ 22 w 84"/>
                  <a:gd name="T101" fmla="*/ 27 h 135"/>
                  <a:gd name="T102" fmla="*/ 45 w 84"/>
                  <a:gd name="T103" fmla="*/ 38 h 135"/>
                  <a:gd name="T104" fmla="*/ 57 w 84"/>
                  <a:gd name="T105" fmla="*/ 38 h 135"/>
                  <a:gd name="T106" fmla="*/ 35 w 84"/>
                  <a:gd name="T107" fmla="*/ 72 h 135"/>
                  <a:gd name="T108" fmla="*/ 24 w 84"/>
                  <a:gd name="T109" fmla="*/ 73 h 135"/>
                  <a:gd name="T110" fmla="*/ 20 w 84"/>
                  <a:gd name="T111" fmla="*/ 75 h 135"/>
                  <a:gd name="T112" fmla="*/ 12 w 84"/>
                  <a:gd name="T113" fmla="*/ 76 h 135"/>
                  <a:gd name="T114" fmla="*/ 10 w 84"/>
                  <a:gd name="T115" fmla="*/ 78 h 135"/>
                  <a:gd name="T116" fmla="*/ 5 w 84"/>
                  <a:gd name="T117" fmla="*/ 89 h 135"/>
                  <a:gd name="T118" fmla="*/ 0 w 84"/>
                  <a:gd name="T119" fmla="*/ 92 h 135"/>
                  <a:gd name="T120" fmla="*/ 1 w 84"/>
                  <a:gd name="T121" fmla="*/ 128 h 135"/>
                  <a:gd name="T122" fmla="*/ 7 w 84"/>
                  <a:gd name="T123" fmla="*/ 135 h 135"/>
                  <a:gd name="T124" fmla="*/ 8 w 84"/>
                  <a:gd name="T125" fmla="*/ 134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84" h="135">
                    <a:moveTo>
                      <a:pt x="8" y="134"/>
                    </a:moveTo>
                    <a:cubicBezTo>
                      <a:pt x="9" y="133"/>
                      <a:pt x="9" y="132"/>
                      <a:pt x="10" y="130"/>
                    </a:cubicBezTo>
                    <a:cubicBezTo>
                      <a:pt x="10" y="130"/>
                      <a:pt x="9" y="131"/>
                      <a:pt x="9" y="130"/>
                    </a:cubicBezTo>
                    <a:cubicBezTo>
                      <a:pt x="10" y="129"/>
                      <a:pt x="12" y="128"/>
                      <a:pt x="12" y="127"/>
                    </a:cubicBezTo>
                    <a:cubicBezTo>
                      <a:pt x="13" y="127"/>
                      <a:pt x="12" y="126"/>
                      <a:pt x="12" y="125"/>
                    </a:cubicBezTo>
                    <a:cubicBezTo>
                      <a:pt x="13" y="124"/>
                      <a:pt x="15" y="124"/>
                      <a:pt x="16" y="123"/>
                    </a:cubicBezTo>
                    <a:cubicBezTo>
                      <a:pt x="17" y="122"/>
                      <a:pt x="17" y="120"/>
                      <a:pt x="18" y="119"/>
                    </a:cubicBezTo>
                    <a:cubicBezTo>
                      <a:pt x="18" y="118"/>
                      <a:pt x="20" y="118"/>
                      <a:pt x="21" y="117"/>
                    </a:cubicBezTo>
                    <a:cubicBezTo>
                      <a:pt x="23" y="116"/>
                      <a:pt x="24" y="113"/>
                      <a:pt x="26" y="111"/>
                    </a:cubicBezTo>
                    <a:cubicBezTo>
                      <a:pt x="28" y="109"/>
                      <a:pt x="32" y="108"/>
                      <a:pt x="35" y="106"/>
                    </a:cubicBezTo>
                    <a:cubicBezTo>
                      <a:pt x="35" y="106"/>
                      <a:pt x="35" y="104"/>
                      <a:pt x="36" y="104"/>
                    </a:cubicBezTo>
                    <a:cubicBezTo>
                      <a:pt x="38" y="101"/>
                      <a:pt x="43" y="99"/>
                      <a:pt x="44" y="96"/>
                    </a:cubicBezTo>
                    <a:cubicBezTo>
                      <a:pt x="45" y="95"/>
                      <a:pt x="44" y="94"/>
                      <a:pt x="45" y="93"/>
                    </a:cubicBezTo>
                    <a:cubicBezTo>
                      <a:pt x="45" y="93"/>
                      <a:pt x="47" y="93"/>
                      <a:pt x="47" y="93"/>
                    </a:cubicBezTo>
                    <a:cubicBezTo>
                      <a:pt x="47" y="93"/>
                      <a:pt x="50" y="90"/>
                      <a:pt x="50" y="90"/>
                    </a:cubicBezTo>
                    <a:cubicBezTo>
                      <a:pt x="51" y="88"/>
                      <a:pt x="50" y="85"/>
                      <a:pt x="52" y="84"/>
                    </a:cubicBezTo>
                    <a:cubicBezTo>
                      <a:pt x="53" y="83"/>
                      <a:pt x="56" y="83"/>
                      <a:pt x="57" y="82"/>
                    </a:cubicBezTo>
                    <a:cubicBezTo>
                      <a:pt x="57" y="81"/>
                      <a:pt x="57" y="79"/>
                      <a:pt x="57" y="79"/>
                    </a:cubicBezTo>
                    <a:cubicBezTo>
                      <a:pt x="60" y="73"/>
                      <a:pt x="60" y="73"/>
                      <a:pt x="60" y="73"/>
                    </a:cubicBezTo>
                    <a:cubicBezTo>
                      <a:pt x="60" y="72"/>
                      <a:pt x="62" y="72"/>
                      <a:pt x="62" y="71"/>
                    </a:cubicBezTo>
                    <a:cubicBezTo>
                      <a:pt x="63" y="70"/>
                      <a:pt x="62" y="68"/>
                      <a:pt x="62" y="67"/>
                    </a:cubicBezTo>
                    <a:cubicBezTo>
                      <a:pt x="63" y="65"/>
                      <a:pt x="66" y="64"/>
                      <a:pt x="66" y="61"/>
                    </a:cubicBezTo>
                    <a:cubicBezTo>
                      <a:pt x="67" y="60"/>
                      <a:pt x="66" y="59"/>
                      <a:pt x="66" y="58"/>
                    </a:cubicBezTo>
                    <a:cubicBezTo>
                      <a:pt x="67" y="56"/>
                      <a:pt x="68" y="53"/>
                      <a:pt x="69" y="51"/>
                    </a:cubicBezTo>
                    <a:cubicBezTo>
                      <a:pt x="70" y="49"/>
                      <a:pt x="69" y="47"/>
                      <a:pt x="70" y="45"/>
                    </a:cubicBezTo>
                    <a:cubicBezTo>
                      <a:pt x="72" y="44"/>
                      <a:pt x="72" y="44"/>
                      <a:pt x="72" y="44"/>
                    </a:cubicBezTo>
                    <a:cubicBezTo>
                      <a:pt x="72" y="43"/>
                      <a:pt x="71" y="42"/>
                      <a:pt x="72" y="41"/>
                    </a:cubicBezTo>
                    <a:cubicBezTo>
                      <a:pt x="73" y="39"/>
                      <a:pt x="77" y="36"/>
                      <a:pt x="78" y="35"/>
                    </a:cubicBezTo>
                    <a:cubicBezTo>
                      <a:pt x="78" y="33"/>
                      <a:pt x="78" y="31"/>
                      <a:pt x="78" y="29"/>
                    </a:cubicBezTo>
                    <a:cubicBezTo>
                      <a:pt x="80" y="28"/>
                      <a:pt x="80" y="28"/>
                      <a:pt x="80" y="28"/>
                    </a:cubicBezTo>
                    <a:cubicBezTo>
                      <a:pt x="80" y="27"/>
                      <a:pt x="79" y="26"/>
                      <a:pt x="80" y="25"/>
                    </a:cubicBezTo>
                    <a:cubicBezTo>
                      <a:pt x="80" y="23"/>
                      <a:pt x="82" y="19"/>
                      <a:pt x="82" y="17"/>
                    </a:cubicBezTo>
                    <a:cubicBezTo>
                      <a:pt x="83" y="12"/>
                      <a:pt x="83" y="6"/>
                      <a:pt x="84" y="2"/>
                    </a:cubicBezTo>
                    <a:cubicBezTo>
                      <a:pt x="83" y="1"/>
                      <a:pt x="83" y="0"/>
                      <a:pt x="80" y="0"/>
                    </a:cubicBezTo>
                    <a:cubicBezTo>
                      <a:pt x="80" y="0"/>
                      <a:pt x="79" y="2"/>
                      <a:pt x="79" y="2"/>
                    </a:cubicBezTo>
                    <a:cubicBezTo>
                      <a:pt x="78" y="3"/>
                      <a:pt x="71" y="5"/>
                      <a:pt x="70" y="6"/>
                    </a:cubicBezTo>
                    <a:cubicBezTo>
                      <a:pt x="66" y="6"/>
                      <a:pt x="65" y="4"/>
                      <a:pt x="61" y="6"/>
                    </a:cubicBezTo>
                    <a:cubicBezTo>
                      <a:pt x="60" y="6"/>
                      <a:pt x="59" y="7"/>
                      <a:pt x="59" y="8"/>
                    </a:cubicBezTo>
                    <a:cubicBezTo>
                      <a:pt x="56" y="8"/>
                      <a:pt x="54" y="8"/>
                      <a:pt x="52" y="9"/>
                    </a:cubicBezTo>
                    <a:cubicBezTo>
                      <a:pt x="51" y="9"/>
                      <a:pt x="51" y="11"/>
                      <a:pt x="50" y="11"/>
                    </a:cubicBezTo>
                    <a:cubicBezTo>
                      <a:pt x="49" y="12"/>
                      <a:pt x="47" y="11"/>
                      <a:pt x="46" y="12"/>
                    </a:cubicBezTo>
                    <a:cubicBezTo>
                      <a:pt x="45" y="13"/>
                      <a:pt x="45" y="13"/>
                      <a:pt x="45" y="13"/>
                    </a:cubicBezTo>
                    <a:cubicBezTo>
                      <a:pt x="42" y="14"/>
                      <a:pt x="42" y="12"/>
                      <a:pt x="40" y="12"/>
                    </a:cubicBezTo>
                    <a:cubicBezTo>
                      <a:pt x="35" y="10"/>
                      <a:pt x="30" y="13"/>
                      <a:pt x="26" y="14"/>
                    </a:cubicBezTo>
                    <a:cubicBezTo>
                      <a:pt x="26" y="14"/>
                      <a:pt x="25" y="13"/>
                      <a:pt x="25" y="13"/>
                    </a:cubicBezTo>
                    <a:cubicBezTo>
                      <a:pt x="21" y="11"/>
                      <a:pt x="18" y="8"/>
                      <a:pt x="16" y="4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0" y="13"/>
                      <a:pt x="12" y="16"/>
                      <a:pt x="13" y="18"/>
                    </a:cubicBezTo>
                    <a:cubicBezTo>
                      <a:pt x="15" y="20"/>
                      <a:pt x="14" y="21"/>
                      <a:pt x="16" y="23"/>
                    </a:cubicBezTo>
                    <a:cubicBezTo>
                      <a:pt x="18" y="24"/>
                      <a:pt x="19" y="26"/>
                      <a:pt x="22" y="27"/>
                    </a:cubicBezTo>
                    <a:cubicBezTo>
                      <a:pt x="26" y="29"/>
                      <a:pt x="45" y="38"/>
                      <a:pt x="45" y="38"/>
                    </a:cubicBezTo>
                    <a:cubicBezTo>
                      <a:pt x="57" y="38"/>
                      <a:pt x="57" y="38"/>
                      <a:pt x="57" y="38"/>
                    </a:cubicBezTo>
                    <a:cubicBezTo>
                      <a:pt x="35" y="72"/>
                      <a:pt x="35" y="72"/>
                      <a:pt x="35" y="72"/>
                    </a:cubicBezTo>
                    <a:cubicBezTo>
                      <a:pt x="24" y="73"/>
                      <a:pt x="24" y="73"/>
                      <a:pt x="24" y="73"/>
                    </a:cubicBezTo>
                    <a:cubicBezTo>
                      <a:pt x="20" y="75"/>
                      <a:pt x="20" y="75"/>
                      <a:pt x="20" y="75"/>
                    </a:cubicBezTo>
                    <a:cubicBezTo>
                      <a:pt x="12" y="76"/>
                      <a:pt x="12" y="76"/>
                      <a:pt x="12" y="76"/>
                    </a:cubicBezTo>
                    <a:cubicBezTo>
                      <a:pt x="10" y="78"/>
                      <a:pt x="10" y="78"/>
                      <a:pt x="10" y="78"/>
                    </a:cubicBezTo>
                    <a:cubicBezTo>
                      <a:pt x="5" y="89"/>
                      <a:pt x="5" y="89"/>
                      <a:pt x="5" y="89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1" y="128"/>
                      <a:pt x="1" y="128"/>
                      <a:pt x="1" y="128"/>
                    </a:cubicBezTo>
                    <a:cubicBezTo>
                      <a:pt x="7" y="135"/>
                      <a:pt x="7" y="135"/>
                      <a:pt x="7" y="135"/>
                    </a:cubicBezTo>
                    <a:lnTo>
                      <a:pt x="8" y="134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57" name="Freeform 231">
                <a:extLst>
                  <a:ext uri="{FF2B5EF4-FFF2-40B4-BE49-F238E27FC236}">
                    <a16:creationId xmlns:a16="http://schemas.microsoft.com/office/drawing/2014/main" id="{4CB56920-2B66-5E9E-245D-981BF6344C1E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753" y="2406"/>
                <a:ext cx="102" cy="90"/>
              </a:xfrm>
              <a:custGeom>
                <a:avLst/>
                <a:gdLst>
                  <a:gd name="T0" fmla="*/ 42 w 52"/>
                  <a:gd name="T1" fmla="*/ 39 h 46"/>
                  <a:gd name="T2" fmla="*/ 42 w 52"/>
                  <a:gd name="T3" fmla="*/ 42 h 46"/>
                  <a:gd name="T4" fmla="*/ 50 w 52"/>
                  <a:gd name="T5" fmla="*/ 45 h 46"/>
                  <a:gd name="T6" fmla="*/ 50 w 52"/>
                  <a:gd name="T7" fmla="*/ 44 h 46"/>
                  <a:gd name="T8" fmla="*/ 48 w 52"/>
                  <a:gd name="T9" fmla="*/ 44 h 46"/>
                  <a:gd name="T10" fmla="*/ 42 w 52"/>
                  <a:gd name="T11" fmla="*/ 39 h 46"/>
                  <a:gd name="T12" fmla="*/ 26 w 52"/>
                  <a:gd name="T13" fmla="*/ 29 h 46"/>
                  <a:gd name="T14" fmla="*/ 27 w 52"/>
                  <a:gd name="T15" fmla="*/ 33 h 46"/>
                  <a:gd name="T16" fmla="*/ 37 w 52"/>
                  <a:gd name="T17" fmla="*/ 34 h 46"/>
                  <a:gd name="T18" fmla="*/ 36 w 52"/>
                  <a:gd name="T19" fmla="*/ 32 h 46"/>
                  <a:gd name="T20" fmla="*/ 26 w 52"/>
                  <a:gd name="T21" fmla="*/ 29 h 46"/>
                  <a:gd name="T22" fmla="*/ 35 w 52"/>
                  <a:gd name="T23" fmla="*/ 20 h 46"/>
                  <a:gd name="T24" fmla="*/ 37 w 52"/>
                  <a:gd name="T25" fmla="*/ 27 h 46"/>
                  <a:gd name="T26" fmla="*/ 39 w 52"/>
                  <a:gd name="T27" fmla="*/ 29 h 46"/>
                  <a:gd name="T28" fmla="*/ 40 w 52"/>
                  <a:gd name="T29" fmla="*/ 30 h 46"/>
                  <a:gd name="T30" fmla="*/ 42 w 52"/>
                  <a:gd name="T31" fmla="*/ 30 h 46"/>
                  <a:gd name="T32" fmla="*/ 36 w 52"/>
                  <a:gd name="T33" fmla="*/ 20 h 46"/>
                  <a:gd name="T34" fmla="*/ 35 w 52"/>
                  <a:gd name="T35" fmla="*/ 20 h 46"/>
                  <a:gd name="T36" fmla="*/ 8 w 52"/>
                  <a:gd name="T37" fmla="*/ 13 h 46"/>
                  <a:gd name="T38" fmla="*/ 8 w 52"/>
                  <a:gd name="T39" fmla="*/ 19 h 46"/>
                  <a:gd name="T40" fmla="*/ 11 w 52"/>
                  <a:gd name="T41" fmla="*/ 20 h 46"/>
                  <a:gd name="T42" fmla="*/ 10 w 52"/>
                  <a:gd name="T43" fmla="*/ 14 h 46"/>
                  <a:gd name="T44" fmla="*/ 8 w 52"/>
                  <a:gd name="T45" fmla="*/ 13 h 46"/>
                  <a:gd name="T46" fmla="*/ 17 w 52"/>
                  <a:gd name="T47" fmla="*/ 9 h 46"/>
                  <a:gd name="T48" fmla="*/ 16 w 52"/>
                  <a:gd name="T49" fmla="*/ 11 h 46"/>
                  <a:gd name="T50" fmla="*/ 26 w 52"/>
                  <a:gd name="T51" fmla="*/ 18 h 46"/>
                  <a:gd name="T52" fmla="*/ 27 w 52"/>
                  <a:gd name="T53" fmla="*/ 17 h 46"/>
                  <a:gd name="T54" fmla="*/ 24 w 52"/>
                  <a:gd name="T55" fmla="*/ 15 h 46"/>
                  <a:gd name="T56" fmla="*/ 23 w 52"/>
                  <a:gd name="T57" fmla="*/ 11 h 46"/>
                  <a:gd name="T58" fmla="*/ 17 w 52"/>
                  <a:gd name="T59" fmla="*/ 9 h 46"/>
                  <a:gd name="T60" fmla="*/ 0 w 52"/>
                  <a:gd name="T61" fmla="*/ 0 h 46"/>
                  <a:gd name="T62" fmla="*/ 8 w 52"/>
                  <a:gd name="T63" fmla="*/ 7 h 46"/>
                  <a:gd name="T64" fmla="*/ 6 w 52"/>
                  <a:gd name="T65" fmla="*/ 6 h 46"/>
                  <a:gd name="T66" fmla="*/ 0 w 52"/>
                  <a:gd name="T67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52" h="46">
                    <a:moveTo>
                      <a:pt x="42" y="39"/>
                    </a:moveTo>
                    <a:cubicBezTo>
                      <a:pt x="43" y="40"/>
                      <a:pt x="41" y="40"/>
                      <a:pt x="42" y="42"/>
                    </a:cubicBezTo>
                    <a:cubicBezTo>
                      <a:pt x="44" y="44"/>
                      <a:pt x="52" y="46"/>
                      <a:pt x="50" y="45"/>
                    </a:cubicBezTo>
                    <a:cubicBezTo>
                      <a:pt x="50" y="44"/>
                      <a:pt x="50" y="44"/>
                      <a:pt x="50" y="44"/>
                    </a:cubicBezTo>
                    <a:cubicBezTo>
                      <a:pt x="49" y="44"/>
                      <a:pt x="49" y="44"/>
                      <a:pt x="48" y="44"/>
                    </a:cubicBezTo>
                    <a:cubicBezTo>
                      <a:pt x="47" y="41"/>
                      <a:pt x="45" y="41"/>
                      <a:pt x="42" y="39"/>
                    </a:cubicBezTo>
                    <a:close/>
                    <a:moveTo>
                      <a:pt x="26" y="29"/>
                    </a:moveTo>
                    <a:cubicBezTo>
                      <a:pt x="27" y="30"/>
                      <a:pt x="26" y="31"/>
                      <a:pt x="27" y="33"/>
                    </a:cubicBezTo>
                    <a:cubicBezTo>
                      <a:pt x="29" y="36"/>
                      <a:pt x="33" y="34"/>
                      <a:pt x="37" y="34"/>
                    </a:cubicBezTo>
                    <a:cubicBezTo>
                      <a:pt x="37" y="34"/>
                      <a:pt x="36" y="32"/>
                      <a:pt x="36" y="32"/>
                    </a:cubicBezTo>
                    <a:cubicBezTo>
                      <a:pt x="33" y="31"/>
                      <a:pt x="29" y="29"/>
                      <a:pt x="26" y="29"/>
                    </a:cubicBezTo>
                    <a:close/>
                    <a:moveTo>
                      <a:pt x="35" y="20"/>
                    </a:moveTo>
                    <a:cubicBezTo>
                      <a:pt x="36" y="22"/>
                      <a:pt x="36" y="23"/>
                      <a:pt x="37" y="27"/>
                    </a:cubicBezTo>
                    <a:cubicBezTo>
                      <a:pt x="37" y="27"/>
                      <a:pt x="39" y="28"/>
                      <a:pt x="39" y="29"/>
                    </a:cubicBezTo>
                    <a:cubicBezTo>
                      <a:pt x="40" y="30"/>
                      <a:pt x="40" y="30"/>
                      <a:pt x="40" y="30"/>
                    </a:cubicBezTo>
                    <a:cubicBezTo>
                      <a:pt x="40" y="30"/>
                      <a:pt x="41" y="30"/>
                      <a:pt x="42" y="30"/>
                    </a:cubicBezTo>
                    <a:cubicBezTo>
                      <a:pt x="40" y="26"/>
                      <a:pt x="38" y="23"/>
                      <a:pt x="36" y="20"/>
                    </a:cubicBezTo>
                    <a:lnTo>
                      <a:pt x="35" y="20"/>
                    </a:lnTo>
                    <a:close/>
                    <a:moveTo>
                      <a:pt x="8" y="13"/>
                    </a:moveTo>
                    <a:cubicBezTo>
                      <a:pt x="6" y="18"/>
                      <a:pt x="6" y="15"/>
                      <a:pt x="8" y="19"/>
                    </a:cubicBezTo>
                    <a:cubicBezTo>
                      <a:pt x="7" y="20"/>
                      <a:pt x="11" y="20"/>
                      <a:pt x="11" y="20"/>
                    </a:cubicBezTo>
                    <a:cubicBezTo>
                      <a:pt x="11" y="18"/>
                      <a:pt x="11" y="15"/>
                      <a:pt x="10" y="14"/>
                    </a:cubicBezTo>
                    <a:cubicBezTo>
                      <a:pt x="10" y="14"/>
                      <a:pt x="8" y="13"/>
                      <a:pt x="8" y="13"/>
                    </a:cubicBezTo>
                    <a:close/>
                    <a:moveTo>
                      <a:pt x="17" y="9"/>
                    </a:moveTo>
                    <a:cubicBezTo>
                      <a:pt x="17" y="9"/>
                      <a:pt x="17" y="11"/>
                      <a:pt x="16" y="11"/>
                    </a:cubicBezTo>
                    <a:cubicBezTo>
                      <a:pt x="20" y="14"/>
                      <a:pt x="23" y="16"/>
                      <a:pt x="26" y="18"/>
                    </a:cubicBezTo>
                    <a:cubicBezTo>
                      <a:pt x="26" y="18"/>
                      <a:pt x="27" y="17"/>
                      <a:pt x="27" y="17"/>
                    </a:cubicBezTo>
                    <a:cubicBezTo>
                      <a:pt x="26" y="16"/>
                      <a:pt x="25" y="15"/>
                      <a:pt x="24" y="15"/>
                    </a:cubicBezTo>
                    <a:cubicBezTo>
                      <a:pt x="24" y="14"/>
                      <a:pt x="24" y="12"/>
                      <a:pt x="23" y="11"/>
                    </a:cubicBezTo>
                    <a:cubicBezTo>
                      <a:pt x="23" y="11"/>
                      <a:pt x="18" y="9"/>
                      <a:pt x="17" y="9"/>
                    </a:cubicBezTo>
                    <a:close/>
                    <a:moveTo>
                      <a:pt x="0" y="0"/>
                    </a:moveTo>
                    <a:cubicBezTo>
                      <a:pt x="2" y="6"/>
                      <a:pt x="1" y="6"/>
                      <a:pt x="8" y="7"/>
                    </a:cubicBezTo>
                    <a:cubicBezTo>
                      <a:pt x="7" y="7"/>
                      <a:pt x="7" y="6"/>
                      <a:pt x="6" y="6"/>
                    </a:cubicBezTo>
                    <a:cubicBezTo>
                      <a:pt x="4" y="4"/>
                      <a:pt x="2" y="2"/>
                      <a:pt x="0" y="0"/>
                    </a:cubicBez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58" name="Freeform 232">
                <a:extLst>
                  <a:ext uri="{FF2B5EF4-FFF2-40B4-BE49-F238E27FC236}">
                    <a16:creationId xmlns:a16="http://schemas.microsoft.com/office/drawing/2014/main" id="{02A326E3-BEB4-FE2B-71FB-DB367CEE9F30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753" y="2406"/>
                <a:ext cx="102" cy="90"/>
              </a:xfrm>
              <a:custGeom>
                <a:avLst/>
                <a:gdLst>
                  <a:gd name="T0" fmla="*/ 42 w 52"/>
                  <a:gd name="T1" fmla="*/ 39 h 46"/>
                  <a:gd name="T2" fmla="*/ 42 w 52"/>
                  <a:gd name="T3" fmla="*/ 42 h 46"/>
                  <a:gd name="T4" fmla="*/ 50 w 52"/>
                  <a:gd name="T5" fmla="*/ 45 h 46"/>
                  <a:gd name="T6" fmla="*/ 50 w 52"/>
                  <a:gd name="T7" fmla="*/ 44 h 46"/>
                  <a:gd name="T8" fmla="*/ 48 w 52"/>
                  <a:gd name="T9" fmla="*/ 44 h 46"/>
                  <a:gd name="T10" fmla="*/ 42 w 52"/>
                  <a:gd name="T11" fmla="*/ 39 h 46"/>
                  <a:gd name="T12" fmla="*/ 26 w 52"/>
                  <a:gd name="T13" fmla="*/ 29 h 46"/>
                  <a:gd name="T14" fmla="*/ 27 w 52"/>
                  <a:gd name="T15" fmla="*/ 33 h 46"/>
                  <a:gd name="T16" fmla="*/ 37 w 52"/>
                  <a:gd name="T17" fmla="*/ 34 h 46"/>
                  <a:gd name="T18" fmla="*/ 36 w 52"/>
                  <a:gd name="T19" fmla="*/ 32 h 46"/>
                  <a:gd name="T20" fmla="*/ 26 w 52"/>
                  <a:gd name="T21" fmla="*/ 29 h 46"/>
                  <a:gd name="T22" fmla="*/ 35 w 52"/>
                  <a:gd name="T23" fmla="*/ 20 h 46"/>
                  <a:gd name="T24" fmla="*/ 37 w 52"/>
                  <a:gd name="T25" fmla="*/ 27 h 46"/>
                  <a:gd name="T26" fmla="*/ 39 w 52"/>
                  <a:gd name="T27" fmla="*/ 29 h 46"/>
                  <a:gd name="T28" fmla="*/ 40 w 52"/>
                  <a:gd name="T29" fmla="*/ 30 h 46"/>
                  <a:gd name="T30" fmla="*/ 42 w 52"/>
                  <a:gd name="T31" fmla="*/ 30 h 46"/>
                  <a:gd name="T32" fmla="*/ 36 w 52"/>
                  <a:gd name="T33" fmla="*/ 20 h 46"/>
                  <a:gd name="T34" fmla="*/ 35 w 52"/>
                  <a:gd name="T35" fmla="*/ 20 h 46"/>
                  <a:gd name="T36" fmla="*/ 8 w 52"/>
                  <a:gd name="T37" fmla="*/ 13 h 46"/>
                  <a:gd name="T38" fmla="*/ 8 w 52"/>
                  <a:gd name="T39" fmla="*/ 19 h 46"/>
                  <a:gd name="T40" fmla="*/ 11 w 52"/>
                  <a:gd name="T41" fmla="*/ 20 h 46"/>
                  <a:gd name="T42" fmla="*/ 10 w 52"/>
                  <a:gd name="T43" fmla="*/ 14 h 46"/>
                  <a:gd name="T44" fmla="*/ 8 w 52"/>
                  <a:gd name="T45" fmla="*/ 13 h 46"/>
                  <a:gd name="T46" fmla="*/ 17 w 52"/>
                  <a:gd name="T47" fmla="*/ 9 h 46"/>
                  <a:gd name="T48" fmla="*/ 16 w 52"/>
                  <a:gd name="T49" fmla="*/ 11 h 46"/>
                  <a:gd name="T50" fmla="*/ 26 w 52"/>
                  <a:gd name="T51" fmla="*/ 18 h 46"/>
                  <a:gd name="T52" fmla="*/ 27 w 52"/>
                  <a:gd name="T53" fmla="*/ 17 h 46"/>
                  <a:gd name="T54" fmla="*/ 24 w 52"/>
                  <a:gd name="T55" fmla="*/ 15 h 46"/>
                  <a:gd name="T56" fmla="*/ 23 w 52"/>
                  <a:gd name="T57" fmla="*/ 11 h 46"/>
                  <a:gd name="T58" fmla="*/ 17 w 52"/>
                  <a:gd name="T59" fmla="*/ 9 h 46"/>
                  <a:gd name="T60" fmla="*/ 0 w 52"/>
                  <a:gd name="T61" fmla="*/ 0 h 46"/>
                  <a:gd name="T62" fmla="*/ 8 w 52"/>
                  <a:gd name="T63" fmla="*/ 7 h 46"/>
                  <a:gd name="T64" fmla="*/ 6 w 52"/>
                  <a:gd name="T65" fmla="*/ 6 h 46"/>
                  <a:gd name="T66" fmla="*/ 0 w 52"/>
                  <a:gd name="T67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52" h="46">
                    <a:moveTo>
                      <a:pt x="42" y="39"/>
                    </a:moveTo>
                    <a:cubicBezTo>
                      <a:pt x="43" y="40"/>
                      <a:pt x="41" y="40"/>
                      <a:pt x="42" y="42"/>
                    </a:cubicBezTo>
                    <a:cubicBezTo>
                      <a:pt x="44" y="44"/>
                      <a:pt x="52" y="46"/>
                      <a:pt x="50" y="45"/>
                    </a:cubicBezTo>
                    <a:cubicBezTo>
                      <a:pt x="50" y="44"/>
                      <a:pt x="50" y="44"/>
                      <a:pt x="50" y="44"/>
                    </a:cubicBezTo>
                    <a:cubicBezTo>
                      <a:pt x="49" y="44"/>
                      <a:pt x="49" y="44"/>
                      <a:pt x="48" y="44"/>
                    </a:cubicBezTo>
                    <a:cubicBezTo>
                      <a:pt x="47" y="41"/>
                      <a:pt x="45" y="41"/>
                      <a:pt x="42" y="39"/>
                    </a:cubicBezTo>
                    <a:close/>
                    <a:moveTo>
                      <a:pt x="26" y="29"/>
                    </a:moveTo>
                    <a:cubicBezTo>
                      <a:pt x="27" y="30"/>
                      <a:pt x="26" y="31"/>
                      <a:pt x="27" y="33"/>
                    </a:cubicBezTo>
                    <a:cubicBezTo>
                      <a:pt x="29" y="36"/>
                      <a:pt x="33" y="34"/>
                      <a:pt x="37" y="34"/>
                    </a:cubicBezTo>
                    <a:cubicBezTo>
                      <a:pt x="37" y="34"/>
                      <a:pt x="36" y="32"/>
                      <a:pt x="36" y="32"/>
                    </a:cubicBezTo>
                    <a:cubicBezTo>
                      <a:pt x="33" y="31"/>
                      <a:pt x="29" y="29"/>
                      <a:pt x="26" y="29"/>
                    </a:cubicBezTo>
                    <a:close/>
                    <a:moveTo>
                      <a:pt x="35" y="20"/>
                    </a:moveTo>
                    <a:cubicBezTo>
                      <a:pt x="36" y="22"/>
                      <a:pt x="36" y="23"/>
                      <a:pt x="37" y="27"/>
                    </a:cubicBezTo>
                    <a:cubicBezTo>
                      <a:pt x="37" y="27"/>
                      <a:pt x="39" y="28"/>
                      <a:pt x="39" y="29"/>
                    </a:cubicBezTo>
                    <a:cubicBezTo>
                      <a:pt x="40" y="30"/>
                      <a:pt x="40" y="30"/>
                      <a:pt x="40" y="30"/>
                    </a:cubicBezTo>
                    <a:cubicBezTo>
                      <a:pt x="40" y="30"/>
                      <a:pt x="41" y="30"/>
                      <a:pt x="42" y="30"/>
                    </a:cubicBezTo>
                    <a:cubicBezTo>
                      <a:pt x="40" y="26"/>
                      <a:pt x="38" y="23"/>
                      <a:pt x="36" y="20"/>
                    </a:cubicBezTo>
                    <a:lnTo>
                      <a:pt x="35" y="20"/>
                    </a:lnTo>
                    <a:close/>
                    <a:moveTo>
                      <a:pt x="8" y="13"/>
                    </a:moveTo>
                    <a:cubicBezTo>
                      <a:pt x="6" y="18"/>
                      <a:pt x="6" y="15"/>
                      <a:pt x="8" y="19"/>
                    </a:cubicBezTo>
                    <a:cubicBezTo>
                      <a:pt x="7" y="20"/>
                      <a:pt x="11" y="20"/>
                      <a:pt x="11" y="20"/>
                    </a:cubicBezTo>
                    <a:cubicBezTo>
                      <a:pt x="11" y="18"/>
                      <a:pt x="11" y="15"/>
                      <a:pt x="10" y="14"/>
                    </a:cubicBezTo>
                    <a:cubicBezTo>
                      <a:pt x="10" y="14"/>
                      <a:pt x="8" y="13"/>
                      <a:pt x="8" y="13"/>
                    </a:cubicBezTo>
                    <a:close/>
                    <a:moveTo>
                      <a:pt x="17" y="9"/>
                    </a:moveTo>
                    <a:cubicBezTo>
                      <a:pt x="17" y="9"/>
                      <a:pt x="17" y="11"/>
                      <a:pt x="16" y="11"/>
                    </a:cubicBezTo>
                    <a:cubicBezTo>
                      <a:pt x="20" y="14"/>
                      <a:pt x="23" y="16"/>
                      <a:pt x="26" y="18"/>
                    </a:cubicBezTo>
                    <a:cubicBezTo>
                      <a:pt x="26" y="18"/>
                      <a:pt x="27" y="17"/>
                      <a:pt x="27" y="17"/>
                    </a:cubicBezTo>
                    <a:cubicBezTo>
                      <a:pt x="26" y="16"/>
                      <a:pt x="25" y="15"/>
                      <a:pt x="24" y="15"/>
                    </a:cubicBezTo>
                    <a:cubicBezTo>
                      <a:pt x="24" y="14"/>
                      <a:pt x="24" y="12"/>
                      <a:pt x="23" y="11"/>
                    </a:cubicBezTo>
                    <a:cubicBezTo>
                      <a:pt x="23" y="11"/>
                      <a:pt x="18" y="9"/>
                      <a:pt x="17" y="9"/>
                    </a:cubicBezTo>
                    <a:close/>
                    <a:moveTo>
                      <a:pt x="0" y="0"/>
                    </a:moveTo>
                    <a:cubicBezTo>
                      <a:pt x="2" y="6"/>
                      <a:pt x="1" y="6"/>
                      <a:pt x="8" y="7"/>
                    </a:cubicBezTo>
                    <a:cubicBezTo>
                      <a:pt x="7" y="7"/>
                      <a:pt x="7" y="6"/>
                      <a:pt x="6" y="6"/>
                    </a:cubicBezTo>
                    <a:cubicBezTo>
                      <a:pt x="4" y="4"/>
                      <a:pt x="2" y="2"/>
                      <a:pt x="0" y="0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59" name="Freeform 233">
                <a:extLst>
                  <a:ext uri="{FF2B5EF4-FFF2-40B4-BE49-F238E27FC236}">
                    <a16:creationId xmlns:a16="http://schemas.microsoft.com/office/drawing/2014/main" id="{3A7F223B-CD42-8558-1FDA-454ABD884C7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333" y="1205"/>
                <a:ext cx="65" cy="53"/>
              </a:xfrm>
              <a:custGeom>
                <a:avLst/>
                <a:gdLst>
                  <a:gd name="T0" fmla="*/ 6 w 33"/>
                  <a:gd name="T1" fmla="*/ 21 h 27"/>
                  <a:gd name="T2" fmla="*/ 6 w 33"/>
                  <a:gd name="T3" fmla="*/ 24 h 27"/>
                  <a:gd name="T4" fmla="*/ 4 w 33"/>
                  <a:gd name="T5" fmla="*/ 27 h 27"/>
                  <a:gd name="T6" fmla="*/ 5 w 33"/>
                  <a:gd name="T7" fmla="*/ 27 h 27"/>
                  <a:gd name="T8" fmla="*/ 15 w 33"/>
                  <a:gd name="T9" fmla="*/ 24 h 27"/>
                  <a:gd name="T10" fmla="*/ 16 w 33"/>
                  <a:gd name="T11" fmla="*/ 19 h 27"/>
                  <a:gd name="T12" fmla="*/ 20 w 33"/>
                  <a:gd name="T13" fmla="*/ 21 h 27"/>
                  <a:gd name="T14" fmla="*/ 23 w 33"/>
                  <a:gd name="T15" fmla="*/ 13 h 27"/>
                  <a:gd name="T16" fmla="*/ 26 w 33"/>
                  <a:gd name="T17" fmla="*/ 11 h 27"/>
                  <a:gd name="T18" fmla="*/ 29 w 33"/>
                  <a:gd name="T19" fmla="*/ 9 h 27"/>
                  <a:gd name="T20" fmla="*/ 32 w 33"/>
                  <a:gd name="T21" fmla="*/ 6 h 27"/>
                  <a:gd name="T22" fmla="*/ 32 w 33"/>
                  <a:gd name="T23" fmla="*/ 3 h 27"/>
                  <a:gd name="T24" fmla="*/ 30 w 33"/>
                  <a:gd name="T25" fmla="*/ 0 h 27"/>
                  <a:gd name="T26" fmla="*/ 27 w 33"/>
                  <a:gd name="T27" fmla="*/ 2 h 27"/>
                  <a:gd name="T28" fmla="*/ 21 w 33"/>
                  <a:gd name="T29" fmla="*/ 1 h 27"/>
                  <a:gd name="T30" fmla="*/ 17 w 33"/>
                  <a:gd name="T31" fmla="*/ 3 h 27"/>
                  <a:gd name="T32" fmla="*/ 11 w 33"/>
                  <a:gd name="T33" fmla="*/ 5 h 27"/>
                  <a:gd name="T34" fmla="*/ 7 w 33"/>
                  <a:gd name="T35" fmla="*/ 6 h 27"/>
                  <a:gd name="T36" fmla="*/ 4 w 33"/>
                  <a:gd name="T37" fmla="*/ 7 h 27"/>
                  <a:gd name="T38" fmla="*/ 3 w 33"/>
                  <a:gd name="T39" fmla="*/ 13 h 27"/>
                  <a:gd name="T40" fmla="*/ 6 w 33"/>
                  <a:gd name="T41" fmla="*/ 16 h 27"/>
                  <a:gd name="T42" fmla="*/ 6 w 33"/>
                  <a:gd name="T43" fmla="*/ 2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3" h="27">
                    <a:moveTo>
                      <a:pt x="6" y="21"/>
                    </a:moveTo>
                    <a:cubicBezTo>
                      <a:pt x="6" y="22"/>
                      <a:pt x="7" y="24"/>
                      <a:pt x="6" y="24"/>
                    </a:cubicBezTo>
                    <a:cubicBezTo>
                      <a:pt x="6" y="24"/>
                      <a:pt x="3" y="27"/>
                      <a:pt x="4" y="27"/>
                    </a:cubicBezTo>
                    <a:cubicBezTo>
                      <a:pt x="5" y="27"/>
                      <a:pt x="5" y="27"/>
                      <a:pt x="5" y="27"/>
                    </a:cubicBezTo>
                    <a:cubicBezTo>
                      <a:pt x="5" y="27"/>
                      <a:pt x="14" y="26"/>
                      <a:pt x="15" y="24"/>
                    </a:cubicBezTo>
                    <a:cubicBezTo>
                      <a:pt x="16" y="22"/>
                      <a:pt x="16" y="22"/>
                      <a:pt x="16" y="19"/>
                    </a:cubicBezTo>
                    <a:cubicBezTo>
                      <a:pt x="16" y="16"/>
                      <a:pt x="17" y="21"/>
                      <a:pt x="20" y="21"/>
                    </a:cubicBezTo>
                    <a:cubicBezTo>
                      <a:pt x="22" y="20"/>
                      <a:pt x="23" y="15"/>
                      <a:pt x="23" y="13"/>
                    </a:cubicBezTo>
                    <a:cubicBezTo>
                      <a:pt x="24" y="9"/>
                      <a:pt x="24" y="11"/>
                      <a:pt x="26" y="11"/>
                    </a:cubicBezTo>
                    <a:cubicBezTo>
                      <a:pt x="28" y="11"/>
                      <a:pt x="29" y="11"/>
                      <a:pt x="29" y="9"/>
                    </a:cubicBezTo>
                    <a:cubicBezTo>
                      <a:pt x="29" y="7"/>
                      <a:pt x="32" y="6"/>
                      <a:pt x="32" y="6"/>
                    </a:cubicBezTo>
                    <a:cubicBezTo>
                      <a:pt x="32" y="6"/>
                      <a:pt x="33" y="5"/>
                      <a:pt x="32" y="3"/>
                    </a:cubicBezTo>
                    <a:cubicBezTo>
                      <a:pt x="32" y="1"/>
                      <a:pt x="30" y="0"/>
                      <a:pt x="30" y="0"/>
                    </a:cubicBezTo>
                    <a:cubicBezTo>
                      <a:pt x="30" y="0"/>
                      <a:pt x="29" y="0"/>
                      <a:pt x="27" y="2"/>
                    </a:cubicBezTo>
                    <a:cubicBezTo>
                      <a:pt x="25" y="3"/>
                      <a:pt x="23" y="1"/>
                      <a:pt x="21" y="1"/>
                    </a:cubicBezTo>
                    <a:cubicBezTo>
                      <a:pt x="19" y="1"/>
                      <a:pt x="18" y="1"/>
                      <a:pt x="17" y="3"/>
                    </a:cubicBezTo>
                    <a:cubicBezTo>
                      <a:pt x="16" y="5"/>
                      <a:pt x="14" y="6"/>
                      <a:pt x="11" y="5"/>
                    </a:cubicBezTo>
                    <a:cubicBezTo>
                      <a:pt x="8" y="4"/>
                      <a:pt x="7" y="4"/>
                      <a:pt x="7" y="6"/>
                    </a:cubicBezTo>
                    <a:cubicBezTo>
                      <a:pt x="7" y="8"/>
                      <a:pt x="4" y="7"/>
                      <a:pt x="4" y="7"/>
                    </a:cubicBezTo>
                    <a:cubicBezTo>
                      <a:pt x="4" y="7"/>
                      <a:pt x="0" y="13"/>
                      <a:pt x="3" y="13"/>
                    </a:cubicBezTo>
                    <a:cubicBezTo>
                      <a:pt x="6" y="13"/>
                      <a:pt x="6" y="14"/>
                      <a:pt x="6" y="16"/>
                    </a:cubicBezTo>
                    <a:cubicBezTo>
                      <a:pt x="6" y="18"/>
                      <a:pt x="4" y="19"/>
                      <a:pt x="6" y="21"/>
                    </a:cubicBez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60" name="Freeform 234">
                <a:extLst>
                  <a:ext uri="{FF2B5EF4-FFF2-40B4-BE49-F238E27FC236}">
                    <a16:creationId xmlns:a16="http://schemas.microsoft.com/office/drawing/2014/main" id="{9609AAFB-E42C-3628-5FD1-BCAD9172372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333" y="1205"/>
                <a:ext cx="65" cy="53"/>
              </a:xfrm>
              <a:custGeom>
                <a:avLst/>
                <a:gdLst>
                  <a:gd name="T0" fmla="*/ 6 w 33"/>
                  <a:gd name="T1" fmla="*/ 21 h 27"/>
                  <a:gd name="T2" fmla="*/ 6 w 33"/>
                  <a:gd name="T3" fmla="*/ 24 h 27"/>
                  <a:gd name="T4" fmla="*/ 4 w 33"/>
                  <a:gd name="T5" fmla="*/ 27 h 27"/>
                  <a:gd name="T6" fmla="*/ 5 w 33"/>
                  <a:gd name="T7" fmla="*/ 27 h 27"/>
                  <a:gd name="T8" fmla="*/ 15 w 33"/>
                  <a:gd name="T9" fmla="*/ 24 h 27"/>
                  <a:gd name="T10" fmla="*/ 16 w 33"/>
                  <a:gd name="T11" fmla="*/ 19 h 27"/>
                  <a:gd name="T12" fmla="*/ 20 w 33"/>
                  <a:gd name="T13" fmla="*/ 21 h 27"/>
                  <a:gd name="T14" fmla="*/ 23 w 33"/>
                  <a:gd name="T15" fmla="*/ 13 h 27"/>
                  <a:gd name="T16" fmla="*/ 26 w 33"/>
                  <a:gd name="T17" fmla="*/ 11 h 27"/>
                  <a:gd name="T18" fmla="*/ 29 w 33"/>
                  <a:gd name="T19" fmla="*/ 9 h 27"/>
                  <a:gd name="T20" fmla="*/ 32 w 33"/>
                  <a:gd name="T21" fmla="*/ 6 h 27"/>
                  <a:gd name="T22" fmla="*/ 32 w 33"/>
                  <a:gd name="T23" fmla="*/ 3 h 27"/>
                  <a:gd name="T24" fmla="*/ 30 w 33"/>
                  <a:gd name="T25" fmla="*/ 0 h 27"/>
                  <a:gd name="T26" fmla="*/ 27 w 33"/>
                  <a:gd name="T27" fmla="*/ 2 h 27"/>
                  <a:gd name="T28" fmla="*/ 21 w 33"/>
                  <a:gd name="T29" fmla="*/ 1 h 27"/>
                  <a:gd name="T30" fmla="*/ 17 w 33"/>
                  <a:gd name="T31" fmla="*/ 3 h 27"/>
                  <a:gd name="T32" fmla="*/ 11 w 33"/>
                  <a:gd name="T33" fmla="*/ 5 h 27"/>
                  <a:gd name="T34" fmla="*/ 7 w 33"/>
                  <a:gd name="T35" fmla="*/ 6 h 27"/>
                  <a:gd name="T36" fmla="*/ 4 w 33"/>
                  <a:gd name="T37" fmla="*/ 7 h 27"/>
                  <a:gd name="T38" fmla="*/ 3 w 33"/>
                  <a:gd name="T39" fmla="*/ 13 h 27"/>
                  <a:gd name="T40" fmla="*/ 6 w 33"/>
                  <a:gd name="T41" fmla="*/ 16 h 27"/>
                  <a:gd name="T42" fmla="*/ 6 w 33"/>
                  <a:gd name="T43" fmla="*/ 2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3" h="27">
                    <a:moveTo>
                      <a:pt x="6" y="21"/>
                    </a:moveTo>
                    <a:cubicBezTo>
                      <a:pt x="6" y="22"/>
                      <a:pt x="7" y="24"/>
                      <a:pt x="6" y="24"/>
                    </a:cubicBezTo>
                    <a:cubicBezTo>
                      <a:pt x="6" y="24"/>
                      <a:pt x="3" y="27"/>
                      <a:pt x="4" y="27"/>
                    </a:cubicBezTo>
                    <a:cubicBezTo>
                      <a:pt x="5" y="27"/>
                      <a:pt x="5" y="27"/>
                      <a:pt x="5" y="27"/>
                    </a:cubicBezTo>
                    <a:cubicBezTo>
                      <a:pt x="5" y="27"/>
                      <a:pt x="14" y="26"/>
                      <a:pt x="15" y="24"/>
                    </a:cubicBezTo>
                    <a:cubicBezTo>
                      <a:pt x="16" y="22"/>
                      <a:pt x="16" y="22"/>
                      <a:pt x="16" y="19"/>
                    </a:cubicBezTo>
                    <a:cubicBezTo>
                      <a:pt x="16" y="16"/>
                      <a:pt x="17" y="21"/>
                      <a:pt x="20" y="21"/>
                    </a:cubicBezTo>
                    <a:cubicBezTo>
                      <a:pt x="22" y="20"/>
                      <a:pt x="23" y="15"/>
                      <a:pt x="23" y="13"/>
                    </a:cubicBezTo>
                    <a:cubicBezTo>
                      <a:pt x="24" y="9"/>
                      <a:pt x="24" y="11"/>
                      <a:pt x="26" y="11"/>
                    </a:cubicBezTo>
                    <a:cubicBezTo>
                      <a:pt x="28" y="11"/>
                      <a:pt x="29" y="11"/>
                      <a:pt x="29" y="9"/>
                    </a:cubicBezTo>
                    <a:cubicBezTo>
                      <a:pt x="29" y="7"/>
                      <a:pt x="32" y="6"/>
                      <a:pt x="32" y="6"/>
                    </a:cubicBezTo>
                    <a:cubicBezTo>
                      <a:pt x="32" y="6"/>
                      <a:pt x="33" y="5"/>
                      <a:pt x="32" y="3"/>
                    </a:cubicBezTo>
                    <a:cubicBezTo>
                      <a:pt x="32" y="1"/>
                      <a:pt x="30" y="0"/>
                      <a:pt x="30" y="0"/>
                    </a:cubicBezTo>
                    <a:cubicBezTo>
                      <a:pt x="30" y="0"/>
                      <a:pt x="29" y="0"/>
                      <a:pt x="27" y="2"/>
                    </a:cubicBezTo>
                    <a:cubicBezTo>
                      <a:pt x="25" y="3"/>
                      <a:pt x="23" y="1"/>
                      <a:pt x="21" y="1"/>
                    </a:cubicBezTo>
                    <a:cubicBezTo>
                      <a:pt x="19" y="1"/>
                      <a:pt x="18" y="1"/>
                      <a:pt x="17" y="3"/>
                    </a:cubicBezTo>
                    <a:cubicBezTo>
                      <a:pt x="16" y="5"/>
                      <a:pt x="14" y="6"/>
                      <a:pt x="11" y="5"/>
                    </a:cubicBezTo>
                    <a:cubicBezTo>
                      <a:pt x="8" y="4"/>
                      <a:pt x="7" y="4"/>
                      <a:pt x="7" y="6"/>
                    </a:cubicBezTo>
                    <a:cubicBezTo>
                      <a:pt x="7" y="8"/>
                      <a:pt x="4" y="7"/>
                      <a:pt x="4" y="7"/>
                    </a:cubicBezTo>
                    <a:cubicBezTo>
                      <a:pt x="4" y="7"/>
                      <a:pt x="0" y="13"/>
                      <a:pt x="3" y="13"/>
                    </a:cubicBezTo>
                    <a:cubicBezTo>
                      <a:pt x="6" y="13"/>
                      <a:pt x="6" y="14"/>
                      <a:pt x="6" y="16"/>
                    </a:cubicBezTo>
                    <a:cubicBezTo>
                      <a:pt x="6" y="18"/>
                      <a:pt x="4" y="19"/>
                      <a:pt x="6" y="21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61" name="Freeform 235">
                <a:extLst>
                  <a:ext uri="{FF2B5EF4-FFF2-40B4-BE49-F238E27FC236}">
                    <a16:creationId xmlns:a16="http://schemas.microsoft.com/office/drawing/2014/main" id="{110C741C-E599-8CB6-C0E8-D03BD761E11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396" y="1134"/>
                <a:ext cx="125" cy="57"/>
              </a:xfrm>
              <a:custGeom>
                <a:avLst/>
                <a:gdLst>
                  <a:gd name="T0" fmla="*/ 64 w 64"/>
                  <a:gd name="T1" fmla="*/ 17 h 29"/>
                  <a:gd name="T2" fmla="*/ 61 w 64"/>
                  <a:gd name="T3" fmla="*/ 18 h 29"/>
                  <a:gd name="T4" fmla="*/ 59 w 64"/>
                  <a:gd name="T5" fmla="*/ 23 h 29"/>
                  <a:gd name="T6" fmla="*/ 55 w 64"/>
                  <a:gd name="T7" fmla="*/ 21 h 29"/>
                  <a:gd name="T8" fmla="*/ 49 w 64"/>
                  <a:gd name="T9" fmla="*/ 21 h 29"/>
                  <a:gd name="T10" fmla="*/ 41 w 64"/>
                  <a:gd name="T11" fmla="*/ 22 h 29"/>
                  <a:gd name="T12" fmla="*/ 38 w 64"/>
                  <a:gd name="T13" fmla="*/ 24 h 29"/>
                  <a:gd name="T14" fmla="*/ 34 w 64"/>
                  <a:gd name="T15" fmla="*/ 23 h 29"/>
                  <a:gd name="T16" fmla="*/ 28 w 64"/>
                  <a:gd name="T17" fmla="*/ 24 h 29"/>
                  <a:gd name="T18" fmla="*/ 23 w 64"/>
                  <a:gd name="T19" fmla="*/ 24 h 29"/>
                  <a:gd name="T20" fmla="*/ 24 w 64"/>
                  <a:gd name="T21" fmla="*/ 28 h 29"/>
                  <a:gd name="T22" fmla="*/ 19 w 64"/>
                  <a:gd name="T23" fmla="*/ 27 h 29"/>
                  <a:gd name="T24" fmla="*/ 11 w 64"/>
                  <a:gd name="T25" fmla="*/ 27 h 29"/>
                  <a:gd name="T26" fmla="*/ 5 w 64"/>
                  <a:gd name="T27" fmla="*/ 24 h 29"/>
                  <a:gd name="T28" fmla="*/ 3 w 64"/>
                  <a:gd name="T29" fmla="*/ 20 h 29"/>
                  <a:gd name="T30" fmla="*/ 3 w 64"/>
                  <a:gd name="T31" fmla="*/ 15 h 29"/>
                  <a:gd name="T32" fmla="*/ 7 w 64"/>
                  <a:gd name="T33" fmla="*/ 11 h 29"/>
                  <a:gd name="T34" fmla="*/ 10 w 64"/>
                  <a:gd name="T35" fmla="*/ 7 h 29"/>
                  <a:gd name="T36" fmla="*/ 14 w 64"/>
                  <a:gd name="T37" fmla="*/ 5 h 29"/>
                  <a:gd name="T38" fmla="*/ 18 w 64"/>
                  <a:gd name="T39" fmla="*/ 5 h 29"/>
                  <a:gd name="T40" fmla="*/ 23 w 64"/>
                  <a:gd name="T41" fmla="*/ 5 h 29"/>
                  <a:gd name="T42" fmla="*/ 28 w 64"/>
                  <a:gd name="T43" fmla="*/ 8 h 29"/>
                  <a:gd name="T44" fmla="*/ 34 w 64"/>
                  <a:gd name="T45" fmla="*/ 8 h 29"/>
                  <a:gd name="T46" fmla="*/ 39 w 64"/>
                  <a:gd name="T47" fmla="*/ 6 h 29"/>
                  <a:gd name="T48" fmla="*/ 47 w 64"/>
                  <a:gd name="T49" fmla="*/ 2 h 29"/>
                  <a:gd name="T50" fmla="*/ 53 w 64"/>
                  <a:gd name="T51" fmla="*/ 6 h 29"/>
                  <a:gd name="T52" fmla="*/ 58 w 64"/>
                  <a:gd name="T53" fmla="*/ 9 h 29"/>
                  <a:gd name="T54" fmla="*/ 60 w 64"/>
                  <a:gd name="T55" fmla="*/ 13 h 29"/>
                  <a:gd name="T56" fmla="*/ 64 w 64"/>
                  <a:gd name="T57" fmla="*/ 17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4" h="29">
                    <a:moveTo>
                      <a:pt x="64" y="17"/>
                    </a:moveTo>
                    <a:cubicBezTo>
                      <a:pt x="61" y="18"/>
                      <a:pt x="61" y="18"/>
                      <a:pt x="61" y="18"/>
                    </a:cubicBezTo>
                    <a:cubicBezTo>
                      <a:pt x="59" y="23"/>
                      <a:pt x="59" y="23"/>
                      <a:pt x="59" y="23"/>
                    </a:cubicBezTo>
                    <a:cubicBezTo>
                      <a:pt x="59" y="23"/>
                      <a:pt x="57" y="23"/>
                      <a:pt x="55" y="21"/>
                    </a:cubicBezTo>
                    <a:cubicBezTo>
                      <a:pt x="53" y="19"/>
                      <a:pt x="53" y="21"/>
                      <a:pt x="49" y="21"/>
                    </a:cubicBezTo>
                    <a:cubicBezTo>
                      <a:pt x="45" y="20"/>
                      <a:pt x="45" y="21"/>
                      <a:pt x="41" y="22"/>
                    </a:cubicBezTo>
                    <a:cubicBezTo>
                      <a:pt x="38" y="23"/>
                      <a:pt x="38" y="24"/>
                      <a:pt x="38" y="24"/>
                    </a:cubicBezTo>
                    <a:cubicBezTo>
                      <a:pt x="38" y="24"/>
                      <a:pt x="36" y="25"/>
                      <a:pt x="34" y="23"/>
                    </a:cubicBezTo>
                    <a:cubicBezTo>
                      <a:pt x="32" y="21"/>
                      <a:pt x="32" y="22"/>
                      <a:pt x="28" y="24"/>
                    </a:cubicBezTo>
                    <a:cubicBezTo>
                      <a:pt x="23" y="25"/>
                      <a:pt x="23" y="24"/>
                      <a:pt x="23" y="24"/>
                    </a:cubicBezTo>
                    <a:cubicBezTo>
                      <a:pt x="24" y="28"/>
                      <a:pt x="24" y="28"/>
                      <a:pt x="24" y="28"/>
                    </a:cubicBezTo>
                    <a:cubicBezTo>
                      <a:pt x="24" y="28"/>
                      <a:pt x="24" y="29"/>
                      <a:pt x="19" y="27"/>
                    </a:cubicBezTo>
                    <a:cubicBezTo>
                      <a:pt x="14" y="26"/>
                      <a:pt x="14" y="27"/>
                      <a:pt x="11" y="27"/>
                    </a:cubicBezTo>
                    <a:cubicBezTo>
                      <a:pt x="9" y="27"/>
                      <a:pt x="5" y="24"/>
                      <a:pt x="5" y="24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0" y="19"/>
                      <a:pt x="3" y="15"/>
                      <a:pt x="3" y="15"/>
                    </a:cubicBezTo>
                    <a:cubicBezTo>
                      <a:pt x="3" y="15"/>
                      <a:pt x="5" y="11"/>
                      <a:pt x="7" y="11"/>
                    </a:cubicBezTo>
                    <a:cubicBezTo>
                      <a:pt x="9" y="11"/>
                      <a:pt x="8" y="7"/>
                      <a:pt x="10" y="7"/>
                    </a:cubicBezTo>
                    <a:cubicBezTo>
                      <a:pt x="11" y="7"/>
                      <a:pt x="14" y="5"/>
                      <a:pt x="14" y="5"/>
                    </a:cubicBezTo>
                    <a:cubicBezTo>
                      <a:pt x="14" y="5"/>
                      <a:pt x="14" y="5"/>
                      <a:pt x="18" y="5"/>
                    </a:cubicBezTo>
                    <a:cubicBezTo>
                      <a:pt x="21" y="5"/>
                      <a:pt x="19" y="4"/>
                      <a:pt x="23" y="5"/>
                    </a:cubicBezTo>
                    <a:cubicBezTo>
                      <a:pt x="25" y="6"/>
                      <a:pt x="26" y="7"/>
                      <a:pt x="28" y="8"/>
                    </a:cubicBezTo>
                    <a:cubicBezTo>
                      <a:pt x="31" y="9"/>
                      <a:pt x="33" y="11"/>
                      <a:pt x="34" y="8"/>
                    </a:cubicBezTo>
                    <a:cubicBezTo>
                      <a:pt x="35" y="5"/>
                      <a:pt x="37" y="7"/>
                      <a:pt x="39" y="6"/>
                    </a:cubicBezTo>
                    <a:cubicBezTo>
                      <a:pt x="43" y="5"/>
                      <a:pt x="45" y="0"/>
                      <a:pt x="47" y="2"/>
                    </a:cubicBezTo>
                    <a:cubicBezTo>
                      <a:pt x="50" y="4"/>
                      <a:pt x="51" y="6"/>
                      <a:pt x="53" y="6"/>
                    </a:cubicBezTo>
                    <a:cubicBezTo>
                      <a:pt x="55" y="6"/>
                      <a:pt x="55" y="8"/>
                      <a:pt x="58" y="9"/>
                    </a:cubicBezTo>
                    <a:cubicBezTo>
                      <a:pt x="60" y="10"/>
                      <a:pt x="59" y="10"/>
                      <a:pt x="60" y="13"/>
                    </a:cubicBezTo>
                    <a:cubicBezTo>
                      <a:pt x="61" y="15"/>
                      <a:pt x="64" y="17"/>
                      <a:pt x="64" y="17"/>
                    </a:cubicBez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62" name="Freeform 236">
                <a:extLst>
                  <a:ext uri="{FF2B5EF4-FFF2-40B4-BE49-F238E27FC236}">
                    <a16:creationId xmlns:a16="http://schemas.microsoft.com/office/drawing/2014/main" id="{11030C64-53B9-B8EC-A446-C5F5A1B2CBF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396" y="1134"/>
                <a:ext cx="125" cy="57"/>
              </a:xfrm>
              <a:custGeom>
                <a:avLst/>
                <a:gdLst>
                  <a:gd name="T0" fmla="*/ 64 w 64"/>
                  <a:gd name="T1" fmla="*/ 17 h 29"/>
                  <a:gd name="T2" fmla="*/ 61 w 64"/>
                  <a:gd name="T3" fmla="*/ 18 h 29"/>
                  <a:gd name="T4" fmla="*/ 59 w 64"/>
                  <a:gd name="T5" fmla="*/ 23 h 29"/>
                  <a:gd name="T6" fmla="*/ 55 w 64"/>
                  <a:gd name="T7" fmla="*/ 21 h 29"/>
                  <a:gd name="T8" fmla="*/ 49 w 64"/>
                  <a:gd name="T9" fmla="*/ 21 h 29"/>
                  <a:gd name="T10" fmla="*/ 41 w 64"/>
                  <a:gd name="T11" fmla="*/ 22 h 29"/>
                  <a:gd name="T12" fmla="*/ 38 w 64"/>
                  <a:gd name="T13" fmla="*/ 24 h 29"/>
                  <a:gd name="T14" fmla="*/ 34 w 64"/>
                  <a:gd name="T15" fmla="*/ 23 h 29"/>
                  <a:gd name="T16" fmla="*/ 28 w 64"/>
                  <a:gd name="T17" fmla="*/ 24 h 29"/>
                  <a:gd name="T18" fmla="*/ 23 w 64"/>
                  <a:gd name="T19" fmla="*/ 24 h 29"/>
                  <a:gd name="T20" fmla="*/ 24 w 64"/>
                  <a:gd name="T21" fmla="*/ 28 h 29"/>
                  <a:gd name="T22" fmla="*/ 19 w 64"/>
                  <a:gd name="T23" fmla="*/ 27 h 29"/>
                  <a:gd name="T24" fmla="*/ 11 w 64"/>
                  <a:gd name="T25" fmla="*/ 27 h 29"/>
                  <a:gd name="T26" fmla="*/ 5 w 64"/>
                  <a:gd name="T27" fmla="*/ 24 h 29"/>
                  <a:gd name="T28" fmla="*/ 3 w 64"/>
                  <a:gd name="T29" fmla="*/ 20 h 29"/>
                  <a:gd name="T30" fmla="*/ 3 w 64"/>
                  <a:gd name="T31" fmla="*/ 15 h 29"/>
                  <a:gd name="T32" fmla="*/ 7 w 64"/>
                  <a:gd name="T33" fmla="*/ 11 h 29"/>
                  <a:gd name="T34" fmla="*/ 10 w 64"/>
                  <a:gd name="T35" fmla="*/ 7 h 29"/>
                  <a:gd name="T36" fmla="*/ 14 w 64"/>
                  <a:gd name="T37" fmla="*/ 5 h 29"/>
                  <a:gd name="T38" fmla="*/ 18 w 64"/>
                  <a:gd name="T39" fmla="*/ 5 h 29"/>
                  <a:gd name="T40" fmla="*/ 23 w 64"/>
                  <a:gd name="T41" fmla="*/ 5 h 29"/>
                  <a:gd name="T42" fmla="*/ 28 w 64"/>
                  <a:gd name="T43" fmla="*/ 8 h 29"/>
                  <a:gd name="T44" fmla="*/ 34 w 64"/>
                  <a:gd name="T45" fmla="*/ 8 h 29"/>
                  <a:gd name="T46" fmla="*/ 39 w 64"/>
                  <a:gd name="T47" fmla="*/ 6 h 29"/>
                  <a:gd name="T48" fmla="*/ 47 w 64"/>
                  <a:gd name="T49" fmla="*/ 2 h 29"/>
                  <a:gd name="T50" fmla="*/ 53 w 64"/>
                  <a:gd name="T51" fmla="*/ 6 h 29"/>
                  <a:gd name="T52" fmla="*/ 58 w 64"/>
                  <a:gd name="T53" fmla="*/ 9 h 29"/>
                  <a:gd name="T54" fmla="*/ 60 w 64"/>
                  <a:gd name="T55" fmla="*/ 13 h 29"/>
                  <a:gd name="T56" fmla="*/ 64 w 64"/>
                  <a:gd name="T57" fmla="*/ 17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4" h="29">
                    <a:moveTo>
                      <a:pt x="64" y="17"/>
                    </a:moveTo>
                    <a:cubicBezTo>
                      <a:pt x="61" y="18"/>
                      <a:pt x="61" y="18"/>
                      <a:pt x="61" y="18"/>
                    </a:cubicBezTo>
                    <a:cubicBezTo>
                      <a:pt x="59" y="23"/>
                      <a:pt x="59" y="23"/>
                      <a:pt x="59" y="23"/>
                    </a:cubicBezTo>
                    <a:cubicBezTo>
                      <a:pt x="59" y="23"/>
                      <a:pt x="57" y="23"/>
                      <a:pt x="55" y="21"/>
                    </a:cubicBezTo>
                    <a:cubicBezTo>
                      <a:pt x="53" y="19"/>
                      <a:pt x="53" y="21"/>
                      <a:pt x="49" y="21"/>
                    </a:cubicBezTo>
                    <a:cubicBezTo>
                      <a:pt x="45" y="20"/>
                      <a:pt x="45" y="21"/>
                      <a:pt x="41" y="22"/>
                    </a:cubicBezTo>
                    <a:cubicBezTo>
                      <a:pt x="38" y="23"/>
                      <a:pt x="38" y="24"/>
                      <a:pt x="38" y="24"/>
                    </a:cubicBezTo>
                    <a:cubicBezTo>
                      <a:pt x="38" y="24"/>
                      <a:pt x="36" y="25"/>
                      <a:pt x="34" y="23"/>
                    </a:cubicBezTo>
                    <a:cubicBezTo>
                      <a:pt x="32" y="21"/>
                      <a:pt x="32" y="22"/>
                      <a:pt x="28" y="24"/>
                    </a:cubicBezTo>
                    <a:cubicBezTo>
                      <a:pt x="23" y="25"/>
                      <a:pt x="23" y="24"/>
                      <a:pt x="23" y="24"/>
                    </a:cubicBezTo>
                    <a:cubicBezTo>
                      <a:pt x="24" y="28"/>
                      <a:pt x="24" y="28"/>
                      <a:pt x="24" y="28"/>
                    </a:cubicBezTo>
                    <a:cubicBezTo>
                      <a:pt x="24" y="28"/>
                      <a:pt x="24" y="29"/>
                      <a:pt x="19" y="27"/>
                    </a:cubicBezTo>
                    <a:cubicBezTo>
                      <a:pt x="14" y="26"/>
                      <a:pt x="14" y="27"/>
                      <a:pt x="11" y="27"/>
                    </a:cubicBezTo>
                    <a:cubicBezTo>
                      <a:pt x="9" y="27"/>
                      <a:pt x="5" y="24"/>
                      <a:pt x="5" y="24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0" y="19"/>
                      <a:pt x="3" y="15"/>
                      <a:pt x="3" y="15"/>
                    </a:cubicBezTo>
                    <a:cubicBezTo>
                      <a:pt x="3" y="15"/>
                      <a:pt x="5" y="11"/>
                      <a:pt x="7" y="11"/>
                    </a:cubicBezTo>
                    <a:cubicBezTo>
                      <a:pt x="9" y="11"/>
                      <a:pt x="8" y="7"/>
                      <a:pt x="10" y="7"/>
                    </a:cubicBezTo>
                    <a:cubicBezTo>
                      <a:pt x="11" y="7"/>
                      <a:pt x="14" y="5"/>
                      <a:pt x="14" y="5"/>
                    </a:cubicBezTo>
                    <a:cubicBezTo>
                      <a:pt x="14" y="5"/>
                      <a:pt x="14" y="5"/>
                      <a:pt x="18" y="5"/>
                    </a:cubicBezTo>
                    <a:cubicBezTo>
                      <a:pt x="21" y="5"/>
                      <a:pt x="19" y="4"/>
                      <a:pt x="23" y="5"/>
                    </a:cubicBezTo>
                    <a:cubicBezTo>
                      <a:pt x="25" y="6"/>
                      <a:pt x="26" y="7"/>
                      <a:pt x="28" y="8"/>
                    </a:cubicBezTo>
                    <a:cubicBezTo>
                      <a:pt x="31" y="9"/>
                      <a:pt x="33" y="11"/>
                      <a:pt x="34" y="8"/>
                    </a:cubicBezTo>
                    <a:cubicBezTo>
                      <a:pt x="35" y="5"/>
                      <a:pt x="37" y="7"/>
                      <a:pt x="39" y="6"/>
                    </a:cubicBezTo>
                    <a:cubicBezTo>
                      <a:pt x="43" y="5"/>
                      <a:pt x="45" y="0"/>
                      <a:pt x="47" y="2"/>
                    </a:cubicBezTo>
                    <a:cubicBezTo>
                      <a:pt x="50" y="4"/>
                      <a:pt x="51" y="6"/>
                      <a:pt x="53" y="6"/>
                    </a:cubicBezTo>
                    <a:cubicBezTo>
                      <a:pt x="55" y="6"/>
                      <a:pt x="55" y="8"/>
                      <a:pt x="58" y="9"/>
                    </a:cubicBezTo>
                    <a:cubicBezTo>
                      <a:pt x="60" y="10"/>
                      <a:pt x="59" y="10"/>
                      <a:pt x="60" y="13"/>
                    </a:cubicBezTo>
                    <a:cubicBezTo>
                      <a:pt x="61" y="15"/>
                      <a:pt x="64" y="17"/>
                      <a:pt x="64" y="17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63" name="Freeform 237">
                <a:extLst>
                  <a:ext uri="{FF2B5EF4-FFF2-40B4-BE49-F238E27FC236}">
                    <a16:creationId xmlns:a16="http://schemas.microsoft.com/office/drawing/2014/main" id="{43E6D2B3-648B-511C-990C-C1755172FED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882" y="2035"/>
                <a:ext cx="61" cy="74"/>
              </a:xfrm>
              <a:custGeom>
                <a:avLst/>
                <a:gdLst>
                  <a:gd name="T0" fmla="*/ 2 w 31"/>
                  <a:gd name="T1" fmla="*/ 13 h 38"/>
                  <a:gd name="T2" fmla="*/ 5 w 31"/>
                  <a:gd name="T3" fmla="*/ 23 h 38"/>
                  <a:gd name="T4" fmla="*/ 4 w 31"/>
                  <a:gd name="T5" fmla="*/ 24 h 38"/>
                  <a:gd name="T6" fmla="*/ 7 w 31"/>
                  <a:gd name="T7" fmla="*/ 25 h 38"/>
                  <a:gd name="T8" fmla="*/ 7 w 31"/>
                  <a:gd name="T9" fmla="*/ 32 h 38"/>
                  <a:gd name="T10" fmla="*/ 8 w 31"/>
                  <a:gd name="T11" fmla="*/ 31 h 38"/>
                  <a:gd name="T12" fmla="*/ 9 w 31"/>
                  <a:gd name="T13" fmla="*/ 30 h 38"/>
                  <a:gd name="T14" fmla="*/ 14 w 31"/>
                  <a:gd name="T15" fmla="*/ 37 h 38"/>
                  <a:gd name="T16" fmla="*/ 18 w 31"/>
                  <a:gd name="T17" fmla="*/ 38 h 38"/>
                  <a:gd name="T18" fmla="*/ 21 w 31"/>
                  <a:gd name="T19" fmla="*/ 32 h 38"/>
                  <a:gd name="T20" fmla="*/ 25 w 31"/>
                  <a:gd name="T21" fmla="*/ 26 h 38"/>
                  <a:gd name="T22" fmla="*/ 29 w 31"/>
                  <a:gd name="T23" fmla="*/ 23 h 38"/>
                  <a:gd name="T24" fmla="*/ 31 w 31"/>
                  <a:gd name="T25" fmla="*/ 20 h 38"/>
                  <a:gd name="T26" fmla="*/ 27 w 31"/>
                  <a:gd name="T27" fmla="*/ 20 h 38"/>
                  <a:gd name="T28" fmla="*/ 28 w 31"/>
                  <a:gd name="T29" fmla="*/ 15 h 38"/>
                  <a:gd name="T30" fmla="*/ 26 w 31"/>
                  <a:gd name="T31" fmla="*/ 11 h 38"/>
                  <a:gd name="T32" fmla="*/ 23 w 31"/>
                  <a:gd name="T33" fmla="*/ 7 h 38"/>
                  <a:gd name="T34" fmla="*/ 21 w 31"/>
                  <a:gd name="T35" fmla="*/ 2 h 38"/>
                  <a:gd name="T36" fmla="*/ 16 w 31"/>
                  <a:gd name="T37" fmla="*/ 2 h 38"/>
                  <a:gd name="T38" fmla="*/ 9 w 31"/>
                  <a:gd name="T39" fmla="*/ 3 h 38"/>
                  <a:gd name="T40" fmla="*/ 7 w 31"/>
                  <a:gd name="T41" fmla="*/ 10 h 38"/>
                  <a:gd name="T42" fmla="*/ 4 w 31"/>
                  <a:gd name="T43" fmla="*/ 13 h 38"/>
                  <a:gd name="T44" fmla="*/ 2 w 31"/>
                  <a:gd name="T45" fmla="*/ 13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38">
                    <a:moveTo>
                      <a:pt x="2" y="13"/>
                    </a:moveTo>
                    <a:cubicBezTo>
                      <a:pt x="0" y="15"/>
                      <a:pt x="4" y="21"/>
                      <a:pt x="5" y="23"/>
                    </a:cubicBezTo>
                    <a:cubicBezTo>
                      <a:pt x="3" y="22"/>
                      <a:pt x="3" y="24"/>
                      <a:pt x="4" y="24"/>
                    </a:cubicBezTo>
                    <a:cubicBezTo>
                      <a:pt x="4" y="24"/>
                      <a:pt x="7" y="25"/>
                      <a:pt x="7" y="25"/>
                    </a:cubicBezTo>
                    <a:cubicBezTo>
                      <a:pt x="7" y="26"/>
                      <a:pt x="7" y="32"/>
                      <a:pt x="7" y="32"/>
                    </a:cubicBezTo>
                    <a:cubicBezTo>
                      <a:pt x="8" y="32"/>
                      <a:pt x="7" y="32"/>
                      <a:pt x="8" y="31"/>
                    </a:cubicBezTo>
                    <a:cubicBezTo>
                      <a:pt x="7" y="31"/>
                      <a:pt x="7" y="30"/>
                      <a:pt x="9" y="30"/>
                    </a:cubicBezTo>
                    <a:cubicBezTo>
                      <a:pt x="10" y="33"/>
                      <a:pt x="11" y="36"/>
                      <a:pt x="14" y="37"/>
                    </a:cubicBezTo>
                    <a:cubicBezTo>
                      <a:pt x="16" y="38"/>
                      <a:pt x="17" y="38"/>
                      <a:pt x="18" y="38"/>
                    </a:cubicBezTo>
                    <a:cubicBezTo>
                      <a:pt x="18" y="38"/>
                      <a:pt x="19" y="35"/>
                      <a:pt x="21" y="32"/>
                    </a:cubicBezTo>
                    <a:cubicBezTo>
                      <a:pt x="23" y="29"/>
                      <a:pt x="25" y="26"/>
                      <a:pt x="25" y="26"/>
                    </a:cubicBezTo>
                    <a:cubicBezTo>
                      <a:pt x="25" y="26"/>
                      <a:pt x="27" y="23"/>
                      <a:pt x="29" y="23"/>
                    </a:cubicBezTo>
                    <a:cubicBezTo>
                      <a:pt x="31" y="23"/>
                      <a:pt x="31" y="20"/>
                      <a:pt x="31" y="20"/>
                    </a:cubicBezTo>
                    <a:cubicBezTo>
                      <a:pt x="27" y="20"/>
                      <a:pt x="27" y="20"/>
                      <a:pt x="27" y="20"/>
                    </a:cubicBezTo>
                    <a:cubicBezTo>
                      <a:pt x="27" y="20"/>
                      <a:pt x="29" y="17"/>
                      <a:pt x="28" y="15"/>
                    </a:cubicBezTo>
                    <a:cubicBezTo>
                      <a:pt x="27" y="13"/>
                      <a:pt x="27" y="14"/>
                      <a:pt x="26" y="11"/>
                    </a:cubicBezTo>
                    <a:cubicBezTo>
                      <a:pt x="25" y="8"/>
                      <a:pt x="23" y="10"/>
                      <a:pt x="23" y="7"/>
                    </a:cubicBezTo>
                    <a:cubicBezTo>
                      <a:pt x="23" y="4"/>
                      <a:pt x="23" y="2"/>
                      <a:pt x="21" y="2"/>
                    </a:cubicBezTo>
                    <a:cubicBezTo>
                      <a:pt x="19" y="2"/>
                      <a:pt x="19" y="4"/>
                      <a:pt x="16" y="2"/>
                    </a:cubicBezTo>
                    <a:cubicBezTo>
                      <a:pt x="13" y="0"/>
                      <a:pt x="11" y="0"/>
                      <a:pt x="9" y="3"/>
                    </a:cubicBezTo>
                    <a:cubicBezTo>
                      <a:pt x="8" y="6"/>
                      <a:pt x="9" y="9"/>
                      <a:pt x="7" y="10"/>
                    </a:cubicBezTo>
                    <a:cubicBezTo>
                      <a:pt x="5" y="11"/>
                      <a:pt x="6" y="13"/>
                      <a:pt x="4" y="13"/>
                    </a:cubicBezTo>
                    <a:cubicBezTo>
                      <a:pt x="2" y="13"/>
                      <a:pt x="2" y="13"/>
                      <a:pt x="2" y="13"/>
                    </a:cubicBez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64" name="Freeform 238">
                <a:extLst>
                  <a:ext uri="{FF2B5EF4-FFF2-40B4-BE49-F238E27FC236}">
                    <a16:creationId xmlns:a16="http://schemas.microsoft.com/office/drawing/2014/main" id="{57AA006A-0F6F-9CF4-847D-99AB9972E81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882" y="2035"/>
                <a:ext cx="61" cy="74"/>
              </a:xfrm>
              <a:custGeom>
                <a:avLst/>
                <a:gdLst>
                  <a:gd name="T0" fmla="*/ 2 w 31"/>
                  <a:gd name="T1" fmla="*/ 13 h 38"/>
                  <a:gd name="T2" fmla="*/ 5 w 31"/>
                  <a:gd name="T3" fmla="*/ 23 h 38"/>
                  <a:gd name="T4" fmla="*/ 4 w 31"/>
                  <a:gd name="T5" fmla="*/ 24 h 38"/>
                  <a:gd name="T6" fmla="*/ 7 w 31"/>
                  <a:gd name="T7" fmla="*/ 25 h 38"/>
                  <a:gd name="T8" fmla="*/ 7 w 31"/>
                  <a:gd name="T9" fmla="*/ 32 h 38"/>
                  <a:gd name="T10" fmla="*/ 8 w 31"/>
                  <a:gd name="T11" fmla="*/ 31 h 38"/>
                  <a:gd name="T12" fmla="*/ 9 w 31"/>
                  <a:gd name="T13" fmla="*/ 30 h 38"/>
                  <a:gd name="T14" fmla="*/ 14 w 31"/>
                  <a:gd name="T15" fmla="*/ 37 h 38"/>
                  <a:gd name="T16" fmla="*/ 18 w 31"/>
                  <a:gd name="T17" fmla="*/ 38 h 38"/>
                  <a:gd name="T18" fmla="*/ 21 w 31"/>
                  <a:gd name="T19" fmla="*/ 32 h 38"/>
                  <a:gd name="T20" fmla="*/ 25 w 31"/>
                  <a:gd name="T21" fmla="*/ 26 h 38"/>
                  <a:gd name="T22" fmla="*/ 29 w 31"/>
                  <a:gd name="T23" fmla="*/ 23 h 38"/>
                  <a:gd name="T24" fmla="*/ 31 w 31"/>
                  <a:gd name="T25" fmla="*/ 20 h 38"/>
                  <a:gd name="T26" fmla="*/ 27 w 31"/>
                  <a:gd name="T27" fmla="*/ 20 h 38"/>
                  <a:gd name="T28" fmla="*/ 28 w 31"/>
                  <a:gd name="T29" fmla="*/ 15 h 38"/>
                  <a:gd name="T30" fmla="*/ 26 w 31"/>
                  <a:gd name="T31" fmla="*/ 11 h 38"/>
                  <a:gd name="T32" fmla="*/ 23 w 31"/>
                  <a:gd name="T33" fmla="*/ 7 h 38"/>
                  <a:gd name="T34" fmla="*/ 21 w 31"/>
                  <a:gd name="T35" fmla="*/ 2 h 38"/>
                  <a:gd name="T36" fmla="*/ 16 w 31"/>
                  <a:gd name="T37" fmla="*/ 2 h 38"/>
                  <a:gd name="T38" fmla="*/ 9 w 31"/>
                  <a:gd name="T39" fmla="*/ 3 h 38"/>
                  <a:gd name="T40" fmla="*/ 7 w 31"/>
                  <a:gd name="T41" fmla="*/ 10 h 38"/>
                  <a:gd name="T42" fmla="*/ 4 w 31"/>
                  <a:gd name="T43" fmla="*/ 13 h 38"/>
                  <a:gd name="T44" fmla="*/ 2 w 31"/>
                  <a:gd name="T45" fmla="*/ 13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38">
                    <a:moveTo>
                      <a:pt x="2" y="13"/>
                    </a:moveTo>
                    <a:cubicBezTo>
                      <a:pt x="0" y="15"/>
                      <a:pt x="4" y="21"/>
                      <a:pt x="5" y="23"/>
                    </a:cubicBezTo>
                    <a:cubicBezTo>
                      <a:pt x="3" y="22"/>
                      <a:pt x="3" y="24"/>
                      <a:pt x="4" y="24"/>
                    </a:cubicBezTo>
                    <a:cubicBezTo>
                      <a:pt x="4" y="24"/>
                      <a:pt x="7" y="25"/>
                      <a:pt x="7" y="25"/>
                    </a:cubicBezTo>
                    <a:cubicBezTo>
                      <a:pt x="7" y="26"/>
                      <a:pt x="7" y="32"/>
                      <a:pt x="7" y="32"/>
                    </a:cubicBezTo>
                    <a:cubicBezTo>
                      <a:pt x="8" y="32"/>
                      <a:pt x="7" y="32"/>
                      <a:pt x="8" y="31"/>
                    </a:cubicBezTo>
                    <a:cubicBezTo>
                      <a:pt x="7" y="31"/>
                      <a:pt x="7" y="30"/>
                      <a:pt x="9" y="30"/>
                    </a:cubicBezTo>
                    <a:cubicBezTo>
                      <a:pt x="10" y="33"/>
                      <a:pt x="11" y="36"/>
                      <a:pt x="14" y="37"/>
                    </a:cubicBezTo>
                    <a:cubicBezTo>
                      <a:pt x="16" y="38"/>
                      <a:pt x="17" y="38"/>
                      <a:pt x="18" y="38"/>
                    </a:cubicBezTo>
                    <a:cubicBezTo>
                      <a:pt x="18" y="38"/>
                      <a:pt x="19" y="35"/>
                      <a:pt x="21" y="32"/>
                    </a:cubicBezTo>
                    <a:cubicBezTo>
                      <a:pt x="23" y="29"/>
                      <a:pt x="25" y="26"/>
                      <a:pt x="25" y="26"/>
                    </a:cubicBezTo>
                    <a:cubicBezTo>
                      <a:pt x="25" y="26"/>
                      <a:pt x="27" y="23"/>
                      <a:pt x="29" y="23"/>
                    </a:cubicBezTo>
                    <a:cubicBezTo>
                      <a:pt x="31" y="23"/>
                      <a:pt x="31" y="20"/>
                      <a:pt x="31" y="20"/>
                    </a:cubicBezTo>
                    <a:cubicBezTo>
                      <a:pt x="27" y="20"/>
                      <a:pt x="27" y="20"/>
                      <a:pt x="27" y="20"/>
                    </a:cubicBezTo>
                    <a:cubicBezTo>
                      <a:pt x="27" y="20"/>
                      <a:pt x="29" y="17"/>
                      <a:pt x="28" y="15"/>
                    </a:cubicBezTo>
                    <a:cubicBezTo>
                      <a:pt x="27" y="13"/>
                      <a:pt x="27" y="14"/>
                      <a:pt x="26" y="11"/>
                    </a:cubicBezTo>
                    <a:cubicBezTo>
                      <a:pt x="25" y="8"/>
                      <a:pt x="23" y="10"/>
                      <a:pt x="23" y="7"/>
                    </a:cubicBezTo>
                    <a:cubicBezTo>
                      <a:pt x="23" y="4"/>
                      <a:pt x="23" y="2"/>
                      <a:pt x="21" y="2"/>
                    </a:cubicBezTo>
                    <a:cubicBezTo>
                      <a:pt x="19" y="2"/>
                      <a:pt x="19" y="4"/>
                      <a:pt x="16" y="2"/>
                    </a:cubicBezTo>
                    <a:cubicBezTo>
                      <a:pt x="13" y="0"/>
                      <a:pt x="11" y="0"/>
                      <a:pt x="9" y="3"/>
                    </a:cubicBezTo>
                    <a:cubicBezTo>
                      <a:pt x="8" y="6"/>
                      <a:pt x="9" y="9"/>
                      <a:pt x="7" y="10"/>
                    </a:cubicBezTo>
                    <a:cubicBezTo>
                      <a:pt x="5" y="11"/>
                      <a:pt x="6" y="13"/>
                      <a:pt x="4" y="13"/>
                    </a:cubicBezTo>
                    <a:cubicBezTo>
                      <a:pt x="2" y="13"/>
                      <a:pt x="2" y="13"/>
                      <a:pt x="2" y="13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65" name="Freeform 239">
                <a:extLst>
                  <a:ext uri="{FF2B5EF4-FFF2-40B4-BE49-F238E27FC236}">
                    <a16:creationId xmlns:a16="http://schemas.microsoft.com/office/drawing/2014/main" id="{400ACCC2-1A7D-99CE-0A41-84CC7913F16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819" y="1889"/>
                <a:ext cx="98" cy="103"/>
              </a:xfrm>
              <a:custGeom>
                <a:avLst/>
                <a:gdLst>
                  <a:gd name="T0" fmla="*/ 9 w 50"/>
                  <a:gd name="T1" fmla="*/ 7 h 52"/>
                  <a:gd name="T2" fmla="*/ 7 w 50"/>
                  <a:gd name="T3" fmla="*/ 12 h 52"/>
                  <a:gd name="T4" fmla="*/ 8 w 50"/>
                  <a:gd name="T5" fmla="*/ 18 h 52"/>
                  <a:gd name="T6" fmla="*/ 5 w 50"/>
                  <a:gd name="T7" fmla="*/ 23 h 52"/>
                  <a:gd name="T8" fmla="*/ 3 w 50"/>
                  <a:gd name="T9" fmla="*/ 24 h 52"/>
                  <a:gd name="T10" fmla="*/ 2 w 50"/>
                  <a:gd name="T11" fmla="*/ 27 h 52"/>
                  <a:gd name="T12" fmla="*/ 0 w 50"/>
                  <a:gd name="T13" fmla="*/ 28 h 52"/>
                  <a:gd name="T14" fmla="*/ 3 w 50"/>
                  <a:gd name="T15" fmla="*/ 30 h 52"/>
                  <a:gd name="T16" fmla="*/ 4 w 50"/>
                  <a:gd name="T17" fmla="*/ 38 h 52"/>
                  <a:gd name="T18" fmla="*/ 6 w 50"/>
                  <a:gd name="T19" fmla="*/ 39 h 52"/>
                  <a:gd name="T20" fmla="*/ 10 w 50"/>
                  <a:gd name="T21" fmla="*/ 38 h 52"/>
                  <a:gd name="T22" fmla="*/ 14 w 50"/>
                  <a:gd name="T23" fmla="*/ 37 h 52"/>
                  <a:gd name="T24" fmla="*/ 17 w 50"/>
                  <a:gd name="T25" fmla="*/ 36 h 52"/>
                  <a:gd name="T26" fmla="*/ 25 w 50"/>
                  <a:gd name="T27" fmla="*/ 36 h 52"/>
                  <a:gd name="T28" fmla="*/ 31 w 50"/>
                  <a:gd name="T29" fmla="*/ 36 h 52"/>
                  <a:gd name="T30" fmla="*/ 34 w 50"/>
                  <a:gd name="T31" fmla="*/ 38 h 52"/>
                  <a:gd name="T32" fmla="*/ 30 w 50"/>
                  <a:gd name="T33" fmla="*/ 42 h 52"/>
                  <a:gd name="T34" fmla="*/ 17 w 50"/>
                  <a:gd name="T35" fmla="*/ 42 h 52"/>
                  <a:gd name="T36" fmla="*/ 13 w 50"/>
                  <a:gd name="T37" fmla="*/ 44 h 52"/>
                  <a:gd name="T38" fmla="*/ 6 w 50"/>
                  <a:gd name="T39" fmla="*/ 45 h 52"/>
                  <a:gd name="T40" fmla="*/ 6 w 50"/>
                  <a:gd name="T41" fmla="*/ 46 h 52"/>
                  <a:gd name="T42" fmla="*/ 8 w 50"/>
                  <a:gd name="T43" fmla="*/ 47 h 52"/>
                  <a:gd name="T44" fmla="*/ 9 w 50"/>
                  <a:gd name="T45" fmla="*/ 52 h 52"/>
                  <a:gd name="T46" fmla="*/ 13 w 50"/>
                  <a:gd name="T47" fmla="*/ 51 h 52"/>
                  <a:gd name="T48" fmla="*/ 17 w 50"/>
                  <a:gd name="T49" fmla="*/ 48 h 52"/>
                  <a:gd name="T50" fmla="*/ 31 w 50"/>
                  <a:gd name="T51" fmla="*/ 48 h 52"/>
                  <a:gd name="T52" fmla="*/ 37 w 50"/>
                  <a:gd name="T53" fmla="*/ 49 h 52"/>
                  <a:gd name="T54" fmla="*/ 42 w 50"/>
                  <a:gd name="T55" fmla="*/ 50 h 52"/>
                  <a:gd name="T56" fmla="*/ 50 w 50"/>
                  <a:gd name="T57" fmla="*/ 49 h 52"/>
                  <a:gd name="T58" fmla="*/ 49 w 50"/>
                  <a:gd name="T59" fmla="*/ 43 h 52"/>
                  <a:gd name="T60" fmla="*/ 46 w 50"/>
                  <a:gd name="T61" fmla="*/ 39 h 52"/>
                  <a:gd name="T62" fmla="*/ 45 w 50"/>
                  <a:gd name="T63" fmla="*/ 36 h 52"/>
                  <a:gd name="T64" fmla="*/ 46 w 50"/>
                  <a:gd name="T65" fmla="*/ 28 h 52"/>
                  <a:gd name="T66" fmla="*/ 46 w 50"/>
                  <a:gd name="T67" fmla="*/ 23 h 52"/>
                  <a:gd name="T68" fmla="*/ 44 w 50"/>
                  <a:gd name="T69" fmla="*/ 20 h 52"/>
                  <a:gd name="T70" fmla="*/ 39 w 50"/>
                  <a:gd name="T71" fmla="*/ 18 h 52"/>
                  <a:gd name="T72" fmla="*/ 38 w 50"/>
                  <a:gd name="T73" fmla="*/ 12 h 52"/>
                  <a:gd name="T74" fmla="*/ 33 w 50"/>
                  <a:gd name="T75" fmla="*/ 10 h 52"/>
                  <a:gd name="T76" fmla="*/ 31 w 50"/>
                  <a:gd name="T77" fmla="*/ 5 h 52"/>
                  <a:gd name="T78" fmla="*/ 26 w 50"/>
                  <a:gd name="T79" fmla="*/ 2 h 52"/>
                  <a:gd name="T80" fmla="*/ 20 w 50"/>
                  <a:gd name="T81" fmla="*/ 3 h 52"/>
                  <a:gd name="T82" fmla="*/ 15 w 50"/>
                  <a:gd name="T83" fmla="*/ 3 h 52"/>
                  <a:gd name="T84" fmla="*/ 11 w 50"/>
                  <a:gd name="T85" fmla="*/ 5 h 52"/>
                  <a:gd name="T86" fmla="*/ 9 w 50"/>
                  <a:gd name="T87" fmla="*/ 7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50" h="52">
                    <a:moveTo>
                      <a:pt x="9" y="7"/>
                    </a:moveTo>
                    <a:cubicBezTo>
                      <a:pt x="8" y="8"/>
                      <a:pt x="7" y="10"/>
                      <a:pt x="7" y="12"/>
                    </a:cubicBezTo>
                    <a:cubicBezTo>
                      <a:pt x="7" y="14"/>
                      <a:pt x="8" y="15"/>
                      <a:pt x="8" y="18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4" y="23"/>
                      <a:pt x="3" y="23"/>
                      <a:pt x="3" y="24"/>
                    </a:cubicBezTo>
                    <a:cubicBezTo>
                      <a:pt x="2" y="25"/>
                      <a:pt x="3" y="26"/>
                      <a:pt x="2" y="27"/>
                    </a:cubicBezTo>
                    <a:cubicBezTo>
                      <a:pt x="2" y="27"/>
                      <a:pt x="1" y="27"/>
                      <a:pt x="0" y="28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4" y="32"/>
                      <a:pt x="3" y="35"/>
                      <a:pt x="4" y="38"/>
                    </a:cubicBezTo>
                    <a:cubicBezTo>
                      <a:pt x="5" y="38"/>
                      <a:pt x="5" y="38"/>
                      <a:pt x="6" y="39"/>
                    </a:cubicBezTo>
                    <a:cubicBezTo>
                      <a:pt x="6" y="39"/>
                      <a:pt x="8" y="38"/>
                      <a:pt x="10" y="38"/>
                    </a:cubicBezTo>
                    <a:cubicBezTo>
                      <a:pt x="12" y="38"/>
                      <a:pt x="12" y="38"/>
                      <a:pt x="14" y="37"/>
                    </a:cubicBezTo>
                    <a:cubicBezTo>
                      <a:pt x="17" y="35"/>
                      <a:pt x="15" y="35"/>
                      <a:pt x="17" y="36"/>
                    </a:cubicBezTo>
                    <a:cubicBezTo>
                      <a:pt x="19" y="38"/>
                      <a:pt x="23" y="36"/>
                      <a:pt x="25" y="36"/>
                    </a:cubicBezTo>
                    <a:cubicBezTo>
                      <a:pt x="31" y="36"/>
                      <a:pt x="31" y="36"/>
                      <a:pt x="31" y="36"/>
                    </a:cubicBezTo>
                    <a:cubicBezTo>
                      <a:pt x="33" y="36"/>
                      <a:pt x="34" y="35"/>
                      <a:pt x="34" y="38"/>
                    </a:cubicBezTo>
                    <a:cubicBezTo>
                      <a:pt x="34" y="41"/>
                      <a:pt x="33" y="42"/>
                      <a:pt x="30" y="42"/>
                    </a:cubicBezTo>
                    <a:cubicBezTo>
                      <a:pt x="28" y="42"/>
                      <a:pt x="20" y="42"/>
                      <a:pt x="17" y="42"/>
                    </a:cubicBezTo>
                    <a:cubicBezTo>
                      <a:pt x="14" y="42"/>
                      <a:pt x="13" y="44"/>
                      <a:pt x="13" y="44"/>
                    </a:cubicBezTo>
                    <a:cubicBezTo>
                      <a:pt x="6" y="45"/>
                      <a:pt x="6" y="45"/>
                      <a:pt x="6" y="45"/>
                    </a:cubicBezTo>
                    <a:cubicBezTo>
                      <a:pt x="6" y="45"/>
                      <a:pt x="6" y="46"/>
                      <a:pt x="6" y="46"/>
                    </a:cubicBezTo>
                    <a:cubicBezTo>
                      <a:pt x="6" y="46"/>
                      <a:pt x="8" y="47"/>
                      <a:pt x="8" y="47"/>
                    </a:cubicBezTo>
                    <a:cubicBezTo>
                      <a:pt x="4" y="48"/>
                      <a:pt x="8" y="51"/>
                      <a:pt x="9" y="52"/>
                    </a:cubicBezTo>
                    <a:cubicBezTo>
                      <a:pt x="13" y="51"/>
                      <a:pt x="13" y="51"/>
                      <a:pt x="13" y="51"/>
                    </a:cubicBezTo>
                    <a:cubicBezTo>
                      <a:pt x="17" y="48"/>
                      <a:pt x="17" y="48"/>
                      <a:pt x="17" y="48"/>
                    </a:cubicBezTo>
                    <a:cubicBezTo>
                      <a:pt x="17" y="48"/>
                      <a:pt x="28" y="48"/>
                      <a:pt x="31" y="48"/>
                    </a:cubicBezTo>
                    <a:cubicBezTo>
                      <a:pt x="33" y="49"/>
                      <a:pt x="35" y="50"/>
                      <a:pt x="37" y="49"/>
                    </a:cubicBezTo>
                    <a:cubicBezTo>
                      <a:pt x="39" y="48"/>
                      <a:pt x="40" y="49"/>
                      <a:pt x="42" y="50"/>
                    </a:cubicBezTo>
                    <a:cubicBezTo>
                      <a:pt x="44" y="51"/>
                      <a:pt x="50" y="49"/>
                      <a:pt x="50" y="49"/>
                    </a:cubicBezTo>
                    <a:cubicBezTo>
                      <a:pt x="50" y="49"/>
                      <a:pt x="49" y="44"/>
                      <a:pt x="49" y="43"/>
                    </a:cubicBezTo>
                    <a:cubicBezTo>
                      <a:pt x="49" y="41"/>
                      <a:pt x="48" y="41"/>
                      <a:pt x="46" y="39"/>
                    </a:cubicBezTo>
                    <a:cubicBezTo>
                      <a:pt x="45" y="38"/>
                      <a:pt x="45" y="36"/>
                      <a:pt x="45" y="36"/>
                    </a:cubicBezTo>
                    <a:cubicBezTo>
                      <a:pt x="45" y="36"/>
                      <a:pt x="48" y="29"/>
                      <a:pt x="46" y="28"/>
                    </a:cubicBezTo>
                    <a:cubicBezTo>
                      <a:pt x="45" y="28"/>
                      <a:pt x="46" y="23"/>
                      <a:pt x="46" y="23"/>
                    </a:cubicBezTo>
                    <a:cubicBezTo>
                      <a:pt x="46" y="23"/>
                      <a:pt x="44" y="21"/>
                      <a:pt x="44" y="20"/>
                    </a:cubicBezTo>
                    <a:cubicBezTo>
                      <a:pt x="44" y="18"/>
                      <a:pt x="40" y="21"/>
                      <a:pt x="39" y="18"/>
                    </a:cubicBezTo>
                    <a:cubicBezTo>
                      <a:pt x="38" y="15"/>
                      <a:pt x="39" y="13"/>
                      <a:pt x="38" y="12"/>
                    </a:cubicBezTo>
                    <a:cubicBezTo>
                      <a:pt x="36" y="12"/>
                      <a:pt x="33" y="13"/>
                      <a:pt x="33" y="10"/>
                    </a:cubicBezTo>
                    <a:cubicBezTo>
                      <a:pt x="33" y="7"/>
                      <a:pt x="32" y="6"/>
                      <a:pt x="31" y="5"/>
                    </a:cubicBezTo>
                    <a:cubicBezTo>
                      <a:pt x="29" y="4"/>
                      <a:pt x="29" y="2"/>
                      <a:pt x="26" y="2"/>
                    </a:cubicBezTo>
                    <a:cubicBezTo>
                      <a:pt x="22" y="3"/>
                      <a:pt x="22" y="3"/>
                      <a:pt x="20" y="3"/>
                    </a:cubicBezTo>
                    <a:cubicBezTo>
                      <a:pt x="17" y="2"/>
                      <a:pt x="16" y="0"/>
                      <a:pt x="15" y="3"/>
                    </a:cubicBezTo>
                    <a:cubicBezTo>
                      <a:pt x="14" y="5"/>
                      <a:pt x="11" y="5"/>
                      <a:pt x="11" y="5"/>
                    </a:cubicBezTo>
                    <a:lnTo>
                      <a:pt x="9" y="7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66" name="Freeform 240">
                <a:extLst>
                  <a:ext uri="{FF2B5EF4-FFF2-40B4-BE49-F238E27FC236}">
                    <a16:creationId xmlns:a16="http://schemas.microsoft.com/office/drawing/2014/main" id="{BEB15440-12E4-D35A-51D7-E943B6701D8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819" y="1889"/>
                <a:ext cx="98" cy="103"/>
              </a:xfrm>
              <a:custGeom>
                <a:avLst/>
                <a:gdLst>
                  <a:gd name="T0" fmla="*/ 9 w 50"/>
                  <a:gd name="T1" fmla="*/ 7 h 52"/>
                  <a:gd name="T2" fmla="*/ 7 w 50"/>
                  <a:gd name="T3" fmla="*/ 12 h 52"/>
                  <a:gd name="T4" fmla="*/ 8 w 50"/>
                  <a:gd name="T5" fmla="*/ 18 h 52"/>
                  <a:gd name="T6" fmla="*/ 5 w 50"/>
                  <a:gd name="T7" fmla="*/ 23 h 52"/>
                  <a:gd name="T8" fmla="*/ 3 w 50"/>
                  <a:gd name="T9" fmla="*/ 24 h 52"/>
                  <a:gd name="T10" fmla="*/ 2 w 50"/>
                  <a:gd name="T11" fmla="*/ 27 h 52"/>
                  <a:gd name="T12" fmla="*/ 0 w 50"/>
                  <a:gd name="T13" fmla="*/ 28 h 52"/>
                  <a:gd name="T14" fmla="*/ 3 w 50"/>
                  <a:gd name="T15" fmla="*/ 30 h 52"/>
                  <a:gd name="T16" fmla="*/ 4 w 50"/>
                  <a:gd name="T17" fmla="*/ 38 h 52"/>
                  <a:gd name="T18" fmla="*/ 6 w 50"/>
                  <a:gd name="T19" fmla="*/ 39 h 52"/>
                  <a:gd name="T20" fmla="*/ 10 w 50"/>
                  <a:gd name="T21" fmla="*/ 38 h 52"/>
                  <a:gd name="T22" fmla="*/ 14 w 50"/>
                  <a:gd name="T23" fmla="*/ 37 h 52"/>
                  <a:gd name="T24" fmla="*/ 17 w 50"/>
                  <a:gd name="T25" fmla="*/ 36 h 52"/>
                  <a:gd name="T26" fmla="*/ 25 w 50"/>
                  <a:gd name="T27" fmla="*/ 36 h 52"/>
                  <a:gd name="T28" fmla="*/ 31 w 50"/>
                  <a:gd name="T29" fmla="*/ 36 h 52"/>
                  <a:gd name="T30" fmla="*/ 34 w 50"/>
                  <a:gd name="T31" fmla="*/ 38 h 52"/>
                  <a:gd name="T32" fmla="*/ 30 w 50"/>
                  <a:gd name="T33" fmla="*/ 42 h 52"/>
                  <a:gd name="T34" fmla="*/ 17 w 50"/>
                  <a:gd name="T35" fmla="*/ 42 h 52"/>
                  <a:gd name="T36" fmla="*/ 13 w 50"/>
                  <a:gd name="T37" fmla="*/ 44 h 52"/>
                  <a:gd name="T38" fmla="*/ 6 w 50"/>
                  <a:gd name="T39" fmla="*/ 45 h 52"/>
                  <a:gd name="T40" fmla="*/ 6 w 50"/>
                  <a:gd name="T41" fmla="*/ 46 h 52"/>
                  <a:gd name="T42" fmla="*/ 8 w 50"/>
                  <a:gd name="T43" fmla="*/ 47 h 52"/>
                  <a:gd name="T44" fmla="*/ 9 w 50"/>
                  <a:gd name="T45" fmla="*/ 52 h 52"/>
                  <a:gd name="T46" fmla="*/ 13 w 50"/>
                  <a:gd name="T47" fmla="*/ 51 h 52"/>
                  <a:gd name="T48" fmla="*/ 17 w 50"/>
                  <a:gd name="T49" fmla="*/ 48 h 52"/>
                  <a:gd name="T50" fmla="*/ 31 w 50"/>
                  <a:gd name="T51" fmla="*/ 48 h 52"/>
                  <a:gd name="T52" fmla="*/ 37 w 50"/>
                  <a:gd name="T53" fmla="*/ 49 h 52"/>
                  <a:gd name="T54" fmla="*/ 42 w 50"/>
                  <a:gd name="T55" fmla="*/ 50 h 52"/>
                  <a:gd name="T56" fmla="*/ 50 w 50"/>
                  <a:gd name="T57" fmla="*/ 49 h 52"/>
                  <a:gd name="T58" fmla="*/ 49 w 50"/>
                  <a:gd name="T59" fmla="*/ 43 h 52"/>
                  <a:gd name="T60" fmla="*/ 46 w 50"/>
                  <a:gd name="T61" fmla="*/ 39 h 52"/>
                  <a:gd name="T62" fmla="*/ 45 w 50"/>
                  <a:gd name="T63" fmla="*/ 36 h 52"/>
                  <a:gd name="T64" fmla="*/ 46 w 50"/>
                  <a:gd name="T65" fmla="*/ 28 h 52"/>
                  <a:gd name="T66" fmla="*/ 46 w 50"/>
                  <a:gd name="T67" fmla="*/ 23 h 52"/>
                  <a:gd name="T68" fmla="*/ 44 w 50"/>
                  <a:gd name="T69" fmla="*/ 20 h 52"/>
                  <a:gd name="T70" fmla="*/ 39 w 50"/>
                  <a:gd name="T71" fmla="*/ 18 h 52"/>
                  <a:gd name="T72" fmla="*/ 38 w 50"/>
                  <a:gd name="T73" fmla="*/ 12 h 52"/>
                  <a:gd name="T74" fmla="*/ 33 w 50"/>
                  <a:gd name="T75" fmla="*/ 10 h 52"/>
                  <a:gd name="T76" fmla="*/ 31 w 50"/>
                  <a:gd name="T77" fmla="*/ 5 h 52"/>
                  <a:gd name="T78" fmla="*/ 26 w 50"/>
                  <a:gd name="T79" fmla="*/ 2 h 52"/>
                  <a:gd name="T80" fmla="*/ 20 w 50"/>
                  <a:gd name="T81" fmla="*/ 3 h 52"/>
                  <a:gd name="T82" fmla="*/ 15 w 50"/>
                  <a:gd name="T83" fmla="*/ 3 h 52"/>
                  <a:gd name="T84" fmla="*/ 11 w 50"/>
                  <a:gd name="T85" fmla="*/ 5 h 52"/>
                  <a:gd name="T86" fmla="*/ 9 w 50"/>
                  <a:gd name="T87" fmla="*/ 7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50" h="52">
                    <a:moveTo>
                      <a:pt x="9" y="7"/>
                    </a:moveTo>
                    <a:cubicBezTo>
                      <a:pt x="8" y="8"/>
                      <a:pt x="7" y="10"/>
                      <a:pt x="7" y="12"/>
                    </a:cubicBezTo>
                    <a:cubicBezTo>
                      <a:pt x="7" y="14"/>
                      <a:pt x="8" y="15"/>
                      <a:pt x="8" y="18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4" y="23"/>
                      <a:pt x="3" y="23"/>
                      <a:pt x="3" y="24"/>
                    </a:cubicBezTo>
                    <a:cubicBezTo>
                      <a:pt x="2" y="25"/>
                      <a:pt x="3" y="26"/>
                      <a:pt x="2" y="27"/>
                    </a:cubicBezTo>
                    <a:cubicBezTo>
                      <a:pt x="2" y="27"/>
                      <a:pt x="1" y="27"/>
                      <a:pt x="0" y="28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4" y="32"/>
                      <a:pt x="3" y="35"/>
                      <a:pt x="4" y="38"/>
                    </a:cubicBezTo>
                    <a:cubicBezTo>
                      <a:pt x="5" y="38"/>
                      <a:pt x="5" y="38"/>
                      <a:pt x="6" y="39"/>
                    </a:cubicBezTo>
                    <a:cubicBezTo>
                      <a:pt x="6" y="39"/>
                      <a:pt x="8" y="38"/>
                      <a:pt x="10" y="38"/>
                    </a:cubicBezTo>
                    <a:cubicBezTo>
                      <a:pt x="12" y="38"/>
                      <a:pt x="12" y="38"/>
                      <a:pt x="14" y="37"/>
                    </a:cubicBezTo>
                    <a:cubicBezTo>
                      <a:pt x="17" y="35"/>
                      <a:pt x="15" y="35"/>
                      <a:pt x="17" y="36"/>
                    </a:cubicBezTo>
                    <a:cubicBezTo>
                      <a:pt x="19" y="38"/>
                      <a:pt x="23" y="36"/>
                      <a:pt x="25" y="36"/>
                    </a:cubicBezTo>
                    <a:cubicBezTo>
                      <a:pt x="31" y="36"/>
                      <a:pt x="31" y="36"/>
                      <a:pt x="31" y="36"/>
                    </a:cubicBezTo>
                    <a:cubicBezTo>
                      <a:pt x="33" y="36"/>
                      <a:pt x="34" y="35"/>
                      <a:pt x="34" y="38"/>
                    </a:cubicBezTo>
                    <a:cubicBezTo>
                      <a:pt x="34" y="41"/>
                      <a:pt x="33" y="42"/>
                      <a:pt x="30" y="42"/>
                    </a:cubicBezTo>
                    <a:cubicBezTo>
                      <a:pt x="28" y="42"/>
                      <a:pt x="20" y="42"/>
                      <a:pt x="17" y="42"/>
                    </a:cubicBezTo>
                    <a:cubicBezTo>
                      <a:pt x="14" y="42"/>
                      <a:pt x="13" y="44"/>
                      <a:pt x="13" y="44"/>
                    </a:cubicBezTo>
                    <a:cubicBezTo>
                      <a:pt x="6" y="45"/>
                      <a:pt x="6" y="45"/>
                      <a:pt x="6" y="45"/>
                    </a:cubicBezTo>
                    <a:cubicBezTo>
                      <a:pt x="6" y="45"/>
                      <a:pt x="6" y="46"/>
                      <a:pt x="6" y="46"/>
                    </a:cubicBezTo>
                    <a:cubicBezTo>
                      <a:pt x="6" y="46"/>
                      <a:pt x="8" y="47"/>
                      <a:pt x="8" y="47"/>
                    </a:cubicBezTo>
                    <a:cubicBezTo>
                      <a:pt x="4" y="48"/>
                      <a:pt x="8" y="51"/>
                      <a:pt x="9" y="52"/>
                    </a:cubicBezTo>
                    <a:cubicBezTo>
                      <a:pt x="13" y="51"/>
                      <a:pt x="13" y="51"/>
                      <a:pt x="13" y="51"/>
                    </a:cubicBezTo>
                    <a:cubicBezTo>
                      <a:pt x="17" y="48"/>
                      <a:pt x="17" y="48"/>
                      <a:pt x="17" y="48"/>
                    </a:cubicBezTo>
                    <a:cubicBezTo>
                      <a:pt x="17" y="48"/>
                      <a:pt x="28" y="48"/>
                      <a:pt x="31" y="48"/>
                    </a:cubicBezTo>
                    <a:cubicBezTo>
                      <a:pt x="33" y="49"/>
                      <a:pt x="35" y="50"/>
                      <a:pt x="37" y="49"/>
                    </a:cubicBezTo>
                    <a:cubicBezTo>
                      <a:pt x="39" y="48"/>
                      <a:pt x="40" y="49"/>
                      <a:pt x="42" y="50"/>
                    </a:cubicBezTo>
                    <a:cubicBezTo>
                      <a:pt x="44" y="51"/>
                      <a:pt x="50" y="49"/>
                      <a:pt x="50" y="49"/>
                    </a:cubicBezTo>
                    <a:cubicBezTo>
                      <a:pt x="50" y="49"/>
                      <a:pt x="49" y="44"/>
                      <a:pt x="49" y="43"/>
                    </a:cubicBezTo>
                    <a:cubicBezTo>
                      <a:pt x="49" y="41"/>
                      <a:pt x="48" y="41"/>
                      <a:pt x="46" y="39"/>
                    </a:cubicBezTo>
                    <a:cubicBezTo>
                      <a:pt x="45" y="38"/>
                      <a:pt x="45" y="36"/>
                      <a:pt x="45" y="36"/>
                    </a:cubicBezTo>
                    <a:cubicBezTo>
                      <a:pt x="45" y="36"/>
                      <a:pt x="48" y="29"/>
                      <a:pt x="46" y="28"/>
                    </a:cubicBezTo>
                    <a:cubicBezTo>
                      <a:pt x="45" y="28"/>
                      <a:pt x="46" y="23"/>
                      <a:pt x="46" y="23"/>
                    </a:cubicBezTo>
                    <a:cubicBezTo>
                      <a:pt x="46" y="23"/>
                      <a:pt x="44" y="21"/>
                      <a:pt x="44" y="20"/>
                    </a:cubicBezTo>
                    <a:cubicBezTo>
                      <a:pt x="44" y="18"/>
                      <a:pt x="40" y="21"/>
                      <a:pt x="39" y="18"/>
                    </a:cubicBezTo>
                    <a:cubicBezTo>
                      <a:pt x="38" y="15"/>
                      <a:pt x="39" y="13"/>
                      <a:pt x="38" y="12"/>
                    </a:cubicBezTo>
                    <a:cubicBezTo>
                      <a:pt x="36" y="12"/>
                      <a:pt x="33" y="13"/>
                      <a:pt x="33" y="10"/>
                    </a:cubicBezTo>
                    <a:cubicBezTo>
                      <a:pt x="33" y="7"/>
                      <a:pt x="32" y="6"/>
                      <a:pt x="31" y="5"/>
                    </a:cubicBezTo>
                    <a:cubicBezTo>
                      <a:pt x="29" y="4"/>
                      <a:pt x="29" y="2"/>
                      <a:pt x="26" y="2"/>
                    </a:cubicBezTo>
                    <a:cubicBezTo>
                      <a:pt x="22" y="3"/>
                      <a:pt x="22" y="3"/>
                      <a:pt x="20" y="3"/>
                    </a:cubicBezTo>
                    <a:cubicBezTo>
                      <a:pt x="17" y="2"/>
                      <a:pt x="16" y="0"/>
                      <a:pt x="15" y="3"/>
                    </a:cubicBezTo>
                    <a:cubicBezTo>
                      <a:pt x="14" y="5"/>
                      <a:pt x="11" y="5"/>
                      <a:pt x="11" y="5"/>
                    </a:cubicBezTo>
                    <a:lnTo>
                      <a:pt x="9" y="7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67" name="Freeform 241">
                <a:extLst>
                  <a:ext uri="{FF2B5EF4-FFF2-40B4-BE49-F238E27FC236}">
                    <a16:creationId xmlns:a16="http://schemas.microsoft.com/office/drawing/2014/main" id="{D167F9C4-3350-1D31-3A0E-15CB95FD267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704" y="1570"/>
                <a:ext cx="357" cy="343"/>
              </a:xfrm>
              <a:custGeom>
                <a:avLst/>
                <a:gdLst>
                  <a:gd name="T0" fmla="*/ 72 w 182"/>
                  <a:gd name="T1" fmla="*/ 165 h 175"/>
                  <a:gd name="T2" fmla="*/ 74 w 182"/>
                  <a:gd name="T3" fmla="*/ 160 h 175"/>
                  <a:gd name="T4" fmla="*/ 80 w 182"/>
                  <a:gd name="T5" fmla="*/ 160 h 175"/>
                  <a:gd name="T6" fmla="*/ 100 w 182"/>
                  <a:gd name="T7" fmla="*/ 164 h 175"/>
                  <a:gd name="T8" fmla="*/ 106 w 182"/>
                  <a:gd name="T9" fmla="*/ 170 h 175"/>
                  <a:gd name="T10" fmla="*/ 148 w 182"/>
                  <a:gd name="T11" fmla="*/ 145 h 175"/>
                  <a:gd name="T12" fmla="*/ 182 w 182"/>
                  <a:gd name="T13" fmla="*/ 107 h 175"/>
                  <a:gd name="T14" fmla="*/ 174 w 182"/>
                  <a:gd name="T15" fmla="*/ 100 h 175"/>
                  <a:gd name="T16" fmla="*/ 145 w 182"/>
                  <a:gd name="T17" fmla="*/ 86 h 175"/>
                  <a:gd name="T18" fmla="*/ 140 w 182"/>
                  <a:gd name="T19" fmla="*/ 77 h 175"/>
                  <a:gd name="T20" fmla="*/ 136 w 182"/>
                  <a:gd name="T21" fmla="*/ 74 h 175"/>
                  <a:gd name="T22" fmla="*/ 133 w 182"/>
                  <a:gd name="T23" fmla="*/ 72 h 175"/>
                  <a:gd name="T24" fmla="*/ 133 w 182"/>
                  <a:gd name="T25" fmla="*/ 65 h 175"/>
                  <a:gd name="T26" fmla="*/ 132 w 182"/>
                  <a:gd name="T27" fmla="*/ 59 h 175"/>
                  <a:gd name="T28" fmla="*/ 126 w 182"/>
                  <a:gd name="T29" fmla="*/ 53 h 175"/>
                  <a:gd name="T30" fmla="*/ 124 w 182"/>
                  <a:gd name="T31" fmla="*/ 48 h 175"/>
                  <a:gd name="T32" fmla="*/ 121 w 182"/>
                  <a:gd name="T33" fmla="*/ 45 h 175"/>
                  <a:gd name="T34" fmla="*/ 118 w 182"/>
                  <a:gd name="T35" fmla="*/ 37 h 175"/>
                  <a:gd name="T36" fmla="*/ 116 w 182"/>
                  <a:gd name="T37" fmla="*/ 34 h 175"/>
                  <a:gd name="T38" fmla="*/ 108 w 182"/>
                  <a:gd name="T39" fmla="*/ 30 h 175"/>
                  <a:gd name="T40" fmla="*/ 80 w 182"/>
                  <a:gd name="T41" fmla="*/ 26 h 175"/>
                  <a:gd name="T42" fmla="*/ 73 w 182"/>
                  <a:gd name="T43" fmla="*/ 17 h 175"/>
                  <a:gd name="T44" fmla="*/ 66 w 182"/>
                  <a:gd name="T45" fmla="*/ 14 h 175"/>
                  <a:gd name="T46" fmla="*/ 42 w 182"/>
                  <a:gd name="T47" fmla="*/ 2 h 175"/>
                  <a:gd name="T48" fmla="*/ 30 w 182"/>
                  <a:gd name="T49" fmla="*/ 15 h 175"/>
                  <a:gd name="T50" fmla="*/ 22 w 182"/>
                  <a:gd name="T51" fmla="*/ 23 h 175"/>
                  <a:gd name="T52" fmla="*/ 13 w 182"/>
                  <a:gd name="T53" fmla="*/ 31 h 175"/>
                  <a:gd name="T54" fmla="*/ 1 w 182"/>
                  <a:gd name="T55" fmla="*/ 37 h 175"/>
                  <a:gd name="T56" fmla="*/ 1 w 182"/>
                  <a:gd name="T57" fmla="*/ 40 h 175"/>
                  <a:gd name="T58" fmla="*/ 4 w 182"/>
                  <a:gd name="T59" fmla="*/ 42 h 175"/>
                  <a:gd name="T60" fmla="*/ 11 w 182"/>
                  <a:gd name="T61" fmla="*/ 54 h 175"/>
                  <a:gd name="T62" fmla="*/ 15 w 182"/>
                  <a:gd name="T63" fmla="*/ 60 h 175"/>
                  <a:gd name="T64" fmla="*/ 17 w 182"/>
                  <a:gd name="T65" fmla="*/ 64 h 175"/>
                  <a:gd name="T66" fmla="*/ 21 w 182"/>
                  <a:gd name="T67" fmla="*/ 68 h 175"/>
                  <a:gd name="T68" fmla="*/ 26 w 182"/>
                  <a:gd name="T69" fmla="*/ 81 h 175"/>
                  <a:gd name="T70" fmla="*/ 35 w 182"/>
                  <a:gd name="T71" fmla="*/ 90 h 175"/>
                  <a:gd name="T72" fmla="*/ 35 w 182"/>
                  <a:gd name="T73" fmla="*/ 109 h 175"/>
                  <a:gd name="T74" fmla="*/ 38 w 182"/>
                  <a:gd name="T75" fmla="*/ 112 h 175"/>
                  <a:gd name="T76" fmla="*/ 41 w 182"/>
                  <a:gd name="T77" fmla="*/ 127 h 175"/>
                  <a:gd name="T78" fmla="*/ 43 w 182"/>
                  <a:gd name="T79" fmla="*/ 130 h 175"/>
                  <a:gd name="T80" fmla="*/ 48 w 182"/>
                  <a:gd name="T81" fmla="*/ 133 h 175"/>
                  <a:gd name="T82" fmla="*/ 56 w 182"/>
                  <a:gd name="T83" fmla="*/ 142 h 175"/>
                  <a:gd name="T84" fmla="*/ 59 w 182"/>
                  <a:gd name="T85" fmla="*/ 150 h 175"/>
                  <a:gd name="T86" fmla="*/ 63 w 182"/>
                  <a:gd name="T87" fmla="*/ 158 h 175"/>
                  <a:gd name="T88" fmla="*/ 69 w 182"/>
                  <a:gd name="T89" fmla="*/ 167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82" h="175">
                    <a:moveTo>
                      <a:pt x="69" y="167"/>
                    </a:moveTo>
                    <a:cubicBezTo>
                      <a:pt x="69" y="167"/>
                      <a:pt x="72" y="166"/>
                      <a:pt x="72" y="165"/>
                    </a:cubicBezTo>
                    <a:cubicBezTo>
                      <a:pt x="72" y="163"/>
                      <a:pt x="73" y="164"/>
                      <a:pt x="73" y="162"/>
                    </a:cubicBezTo>
                    <a:cubicBezTo>
                      <a:pt x="73" y="160"/>
                      <a:pt x="73" y="161"/>
                      <a:pt x="74" y="160"/>
                    </a:cubicBezTo>
                    <a:cubicBezTo>
                      <a:pt x="75" y="159"/>
                      <a:pt x="75" y="158"/>
                      <a:pt x="77" y="158"/>
                    </a:cubicBezTo>
                    <a:cubicBezTo>
                      <a:pt x="80" y="157"/>
                      <a:pt x="78" y="159"/>
                      <a:pt x="80" y="160"/>
                    </a:cubicBezTo>
                    <a:cubicBezTo>
                      <a:pt x="82" y="161"/>
                      <a:pt x="82" y="161"/>
                      <a:pt x="85" y="160"/>
                    </a:cubicBezTo>
                    <a:cubicBezTo>
                      <a:pt x="88" y="160"/>
                      <a:pt x="100" y="164"/>
                      <a:pt x="100" y="164"/>
                    </a:cubicBezTo>
                    <a:cubicBezTo>
                      <a:pt x="102" y="175"/>
                      <a:pt x="102" y="175"/>
                      <a:pt x="102" y="175"/>
                    </a:cubicBezTo>
                    <a:cubicBezTo>
                      <a:pt x="101" y="175"/>
                      <a:pt x="106" y="170"/>
                      <a:pt x="106" y="170"/>
                    </a:cubicBezTo>
                    <a:cubicBezTo>
                      <a:pt x="118" y="155"/>
                      <a:pt x="118" y="155"/>
                      <a:pt x="118" y="155"/>
                    </a:cubicBezTo>
                    <a:cubicBezTo>
                      <a:pt x="148" y="145"/>
                      <a:pt x="148" y="145"/>
                      <a:pt x="148" y="145"/>
                    </a:cubicBezTo>
                    <a:cubicBezTo>
                      <a:pt x="148" y="145"/>
                      <a:pt x="171" y="135"/>
                      <a:pt x="176" y="132"/>
                    </a:cubicBezTo>
                    <a:cubicBezTo>
                      <a:pt x="178" y="131"/>
                      <a:pt x="182" y="108"/>
                      <a:pt x="182" y="107"/>
                    </a:cubicBezTo>
                    <a:cubicBezTo>
                      <a:pt x="176" y="99"/>
                      <a:pt x="176" y="99"/>
                      <a:pt x="176" y="99"/>
                    </a:cubicBezTo>
                    <a:cubicBezTo>
                      <a:pt x="176" y="99"/>
                      <a:pt x="176" y="100"/>
                      <a:pt x="174" y="100"/>
                    </a:cubicBezTo>
                    <a:cubicBezTo>
                      <a:pt x="172" y="100"/>
                      <a:pt x="145" y="95"/>
                      <a:pt x="145" y="95"/>
                    </a:cubicBezTo>
                    <a:cubicBezTo>
                      <a:pt x="145" y="86"/>
                      <a:pt x="145" y="86"/>
                      <a:pt x="145" y="86"/>
                    </a:cubicBezTo>
                    <a:cubicBezTo>
                      <a:pt x="140" y="81"/>
                      <a:pt x="140" y="81"/>
                      <a:pt x="140" y="81"/>
                    </a:cubicBezTo>
                    <a:cubicBezTo>
                      <a:pt x="140" y="77"/>
                      <a:pt x="140" y="77"/>
                      <a:pt x="140" y="77"/>
                    </a:cubicBezTo>
                    <a:cubicBezTo>
                      <a:pt x="136" y="74"/>
                      <a:pt x="136" y="74"/>
                      <a:pt x="136" y="74"/>
                    </a:cubicBezTo>
                    <a:cubicBezTo>
                      <a:pt x="136" y="74"/>
                      <a:pt x="136" y="74"/>
                      <a:pt x="136" y="74"/>
                    </a:cubicBezTo>
                    <a:cubicBezTo>
                      <a:pt x="135" y="74"/>
                      <a:pt x="135" y="74"/>
                      <a:pt x="135" y="74"/>
                    </a:cubicBezTo>
                    <a:cubicBezTo>
                      <a:pt x="134" y="73"/>
                      <a:pt x="134" y="73"/>
                      <a:pt x="133" y="72"/>
                    </a:cubicBezTo>
                    <a:cubicBezTo>
                      <a:pt x="133" y="71"/>
                      <a:pt x="133" y="71"/>
                      <a:pt x="133" y="71"/>
                    </a:cubicBezTo>
                    <a:cubicBezTo>
                      <a:pt x="133" y="73"/>
                      <a:pt x="133" y="67"/>
                      <a:pt x="133" y="65"/>
                    </a:cubicBezTo>
                    <a:cubicBezTo>
                      <a:pt x="133" y="65"/>
                      <a:pt x="134" y="61"/>
                      <a:pt x="133" y="59"/>
                    </a:cubicBezTo>
                    <a:cubicBezTo>
                      <a:pt x="132" y="59"/>
                      <a:pt x="132" y="59"/>
                      <a:pt x="132" y="59"/>
                    </a:cubicBezTo>
                    <a:cubicBezTo>
                      <a:pt x="131" y="59"/>
                      <a:pt x="130" y="56"/>
                      <a:pt x="129" y="55"/>
                    </a:cubicBezTo>
                    <a:cubicBezTo>
                      <a:pt x="128" y="54"/>
                      <a:pt x="126" y="54"/>
                      <a:pt x="126" y="53"/>
                    </a:cubicBezTo>
                    <a:cubicBezTo>
                      <a:pt x="125" y="53"/>
                      <a:pt x="125" y="49"/>
                      <a:pt x="126" y="48"/>
                    </a:cubicBezTo>
                    <a:cubicBezTo>
                      <a:pt x="125" y="48"/>
                      <a:pt x="124" y="48"/>
                      <a:pt x="124" y="48"/>
                    </a:cubicBezTo>
                    <a:cubicBezTo>
                      <a:pt x="123" y="47"/>
                      <a:pt x="123" y="46"/>
                      <a:pt x="123" y="45"/>
                    </a:cubicBezTo>
                    <a:cubicBezTo>
                      <a:pt x="123" y="45"/>
                      <a:pt x="121" y="45"/>
                      <a:pt x="121" y="45"/>
                    </a:cubicBezTo>
                    <a:cubicBezTo>
                      <a:pt x="121" y="45"/>
                      <a:pt x="121" y="44"/>
                      <a:pt x="121" y="43"/>
                    </a:cubicBezTo>
                    <a:cubicBezTo>
                      <a:pt x="121" y="42"/>
                      <a:pt x="118" y="39"/>
                      <a:pt x="118" y="37"/>
                    </a:cubicBezTo>
                    <a:cubicBezTo>
                      <a:pt x="117" y="36"/>
                      <a:pt x="118" y="35"/>
                      <a:pt x="118" y="34"/>
                    </a:cubicBezTo>
                    <a:cubicBezTo>
                      <a:pt x="116" y="34"/>
                      <a:pt x="116" y="34"/>
                      <a:pt x="116" y="34"/>
                    </a:cubicBezTo>
                    <a:cubicBezTo>
                      <a:pt x="109" y="34"/>
                      <a:pt x="109" y="34"/>
                      <a:pt x="109" y="34"/>
                    </a:cubicBezTo>
                    <a:cubicBezTo>
                      <a:pt x="108" y="30"/>
                      <a:pt x="108" y="30"/>
                      <a:pt x="108" y="30"/>
                    </a:cubicBezTo>
                    <a:cubicBezTo>
                      <a:pt x="96" y="28"/>
                      <a:pt x="96" y="28"/>
                      <a:pt x="96" y="28"/>
                    </a:cubicBezTo>
                    <a:cubicBezTo>
                      <a:pt x="80" y="26"/>
                      <a:pt x="80" y="26"/>
                      <a:pt x="80" y="26"/>
                    </a:cubicBezTo>
                    <a:cubicBezTo>
                      <a:pt x="74" y="23"/>
                      <a:pt x="74" y="23"/>
                      <a:pt x="74" y="23"/>
                    </a:cubicBezTo>
                    <a:cubicBezTo>
                      <a:pt x="73" y="17"/>
                      <a:pt x="73" y="17"/>
                      <a:pt x="73" y="17"/>
                    </a:cubicBezTo>
                    <a:cubicBezTo>
                      <a:pt x="67" y="17"/>
                      <a:pt x="67" y="17"/>
                      <a:pt x="67" y="17"/>
                    </a:cubicBezTo>
                    <a:cubicBezTo>
                      <a:pt x="66" y="14"/>
                      <a:pt x="66" y="14"/>
                      <a:pt x="66" y="14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42" y="2"/>
                      <a:pt x="42" y="2"/>
                      <a:pt x="42" y="2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30" y="15"/>
                      <a:pt x="30" y="15"/>
                      <a:pt x="30" y="15"/>
                    </a:cubicBezTo>
                    <a:cubicBezTo>
                      <a:pt x="30" y="15"/>
                      <a:pt x="26" y="17"/>
                      <a:pt x="25" y="19"/>
                    </a:cubicBezTo>
                    <a:cubicBezTo>
                      <a:pt x="25" y="22"/>
                      <a:pt x="23" y="21"/>
                      <a:pt x="22" y="23"/>
                    </a:cubicBezTo>
                    <a:cubicBezTo>
                      <a:pt x="21" y="25"/>
                      <a:pt x="19" y="27"/>
                      <a:pt x="19" y="27"/>
                    </a:cubicBezTo>
                    <a:cubicBezTo>
                      <a:pt x="13" y="31"/>
                      <a:pt x="13" y="31"/>
                      <a:pt x="13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1"/>
                      <a:pt x="2" y="31"/>
                      <a:pt x="1" y="37"/>
                    </a:cubicBezTo>
                    <a:cubicBezTo>
                      <a:pt x="1" y="37"/>
                      <a:pt x="1" y="37"/>
                      <a:pt x="1" y="37"/>
                    </a:cubicBezTo>
                    <a:cubicBezTo>
                      <a:pt x="1" y="37"/>
                      <a:pt x="1" y="39"/>
                      <a:pt x="1" y="40"/>
                    </a:cubicBezTo>
                    <a:cubicBezTo>
                      <a:pt x="0" y="39"/>
                      <a:pt x="1" y="41"/>
                      <a:pt x="1" y="42"/>
                    </a:cubicBezTo>
                    <a:cubicBezTo>
                      <a:pt x="2" y="42"/>
                      <a:pt x="3" y="42"/>
                      <a:pt x="4" y="42"/>
                    </a:cubicBezTo>
                    <a:cubicBezTo>
                      <a:pt x="4" y="42"/>
                      <a:pt x="7" y="42"/>
                      <a:pt x="9" y="46"/>
                    </a:cubicBezTo>
                    <a:cubicBezTo>
                      <a:pt x="9" y="48"/>
                      <a:pt x="10" y="53"/>
                      <a:pt x="11" y="54"/>
                    </a:cubicBezTo>
                    <a:cubicBezTo>
                      <a:pt x="12" y="55"/>
                      <a:pt x="14" y="55"/>
                      <a:pt x="15" y="57"/>
                    </a:cubicBezTo>
                    <a:cubicBezTo>
                      <a:pt x="15" y="58"/>
                      <a:pt x="14" y="59"/>
                      <a:pt x="15" y="60"/>
                    </a:cubicBezTo>
                    <a:cubicBezTo>
                      <a:pt x="15" y="60"/>
                      <a:pt x="17" y="60"/>
                      <a:pt x="17" y="61"/>
                    </a:cubicBezTo>
                    <a:cubicBezTo>
                      <a:pt x="18" y="62"/>
                      <a:pt x="17" y="63"/>
                      <a:pt x="17" y="64"/>
                    </a:cubicBezTo>
                    <a:cubicBezTo>
                      <a:pt x="18" y="65"/>
                      <a:pt x="21" y="65"/>
                      <a:pt x="21" y="66"/>
                    </a:cubicBezTo>
                    <a:cubicBezTo>
                      <a:pt x="21" y="68"/>
                      <a:pt x="21" y="68"/>
                      <a:pt x="21" y="68"/>
                    </a:cubicBezTo>
                    <a:cubicBezTo>
                      <a:pt x="23" y="68"/>
                      <a:pt x="23" y="68"/>
                      <a:pt x="23" y="68"/>
                    </a:cubicBezTo>
                    <a:cubicBezTo>
                      <a:pt x="25" y="71"/>
                      <a:pt x="24" y="78"/>
                      <a:pt x="26" y="81"/>
                    </a:cubicBezTo>
                    <a:cubicBezTo>
                      <a:pt x="27" y="81"/>
                      <a:pt x="27" y="81"/>
                      <a:pt x="27" y="81"/>
                    </a:cubicBezTo>
                    <a:cubicBezTo>
                      <a:pt x="29" y="82"/>
                      <a:pt x="34" y="88"/>
                      <a:pt x="35" y="90"/>
                    </a:cubicBezTo>
                    <a:cubicBezTo>
                      <a:pt x="36" y="92"/>
                      <a:pt x="38" y="104"/>
                      <a:pt x="38" y="106"/>
                    </a:cubicBezTo>
                    <a:cubicBezTo>
                      <a:pt x="38" y="107"/>
                      <a:pt x="36" y="108"/>
                      <a:pt x="35" y="109"/>
                    </a:cubicBezTo>
                    <a:cubicBezTo>
                      <a:pt x="36" y="109"/>
                      <a:pt x="35" y="112"/>
                      <a:pt x="35" y="112"/>
                    </a:cubicBezTo>
                    <a:cubicBezTo>
                      <a:pt x="36" y="112"/>
                      <a:pt x="37" y="112"/>
                      <a:pt x="38" y="112"/>
                    </a:cubicBezTo>
                    <a:cubicBezTo>
                      <a:pt x="38" y="115"/>
                      <a:pt x="38" y="121"/>
                      <a:pt x="39" y="124"/>
                    </a:cubicBezTo>
                    <a:cubicBezTo>
                      <a:pt x="39" y="125"/>
                      <a:pt x="41" y="127"/>
                      <a:pt x="41" y="127"/>
                    </a:cubicBezTo>
                    <a:cubicBezTo>
                      <a:pt x="41" y="128"/>
                      <a:pt x="41" y="129"/>
                      <a:pt x="41" y="129"/>
                    </a:cubicBezTo>
                    <a:cubicBezTo>
                      <a:pt x="41" y="130"/>
                      <a:pt x="43" y="130"/>
                      <a:pt x="43" y="130"/>
                    </a:cubicBezTo>
                    <a:cubicBezTo>
                      <a:pt x="44" y="131"/>
                      <a:pt x="45" y="133"/>
                      <a:pt x="46" y="134"/>
                    </a:cubicBezTo>
                    <a:cubicBezTo>
                      <a:pt x="47" y="135"/>
                      <a:pt x="47" y="134"/>
                      <a:pt x="48" y="133"/>
                    </a:cubicBezTo>
                    <a:cubicBezTo>
                      <a:pt x="49" y="135"/>
                      <a:pt x="52" y="137"/>
                      <a:pt x="53" y="138"/>
                    </a:cubicBezTo>
                    <a:cubicBezTo>
                      <a:pt x="54" y="139"/>
                      <a:pt x="56" y="141"/>
                      <a:pt x="56" y="142"/>
                    </a:cubicBezTo>
                    <a:cubicBezTo>
                      <a:pt x="56" y="143"/>
                      <a:pt x="55" y="144"/>
                      <a:pt x="56" y="145"/>
                    </a:cubicBezTo>
                    <a:cubicBezTo>
                      <a:pt x="57" y="147"/>
                      <a:pt x="59" y="148"/>
                      <a:pt x="59" y="150"/>
                    </a:cubicBezTo>
                    <a:cubicBezTo>
                      <a:pt x="60" y="153"/>
                      <a:pt x="58" y="153"/>
                      <a:pt x="59" y="155"/>
                    </a:cubicBezTo>
                    <a:cubicBezTo>
                      <a:pt x="60" y="156"/>
                      <a:pt x="62" y="157"/>
                      <a:pt x="63" y="158"/>
                    </a:cubicBezTo>
                    <a:cubicBezTo>
                      <a:pt x="64" y="159"/>
                      <a:pt x="64" y="162"/>
                      <a:pt x="65" y="163"/>
                    </a:cubicBezTo>
                    <a:cubicBezTo>
                      <a:pt x="66" y="164"/>
                      <a:pt x="69" y="166"/>
                      <a:pt x="69" y="167"/>
                    </a:cubicBez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68" name="Freeform 242">
                <a:extLst>
                  <a:ext uri="{FF2B5EF4-FFF2-40B4-BE49-F238E27FC236}">
                    <a16:creationId xmlns:a16="http://schemas.microsoft.com/office/drawing/2014/main" id="{C3A7F9ED-CB43-BB94-362C-363457266EF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704" y="1570"/>
                <a:ext cx="357" cy="343"/>
              </a:xfrm>
              <a:custGeom>
                <a:avLst/>
                <a:gdLst>
                  <a:gd name="T0" fmla="*/ 72 w 182"/>
                  <a:gd name="T1" fmla="*/ 165 h 175"/>
                  <a:gd name="T2" fmla="*/ 74 w 182"/>
                  <a:gd name="T3" fmla="*/ 160 h 175"/>
                  <a:gd name="T4" fmla="*/ 80 w 182"/>
                  <a:gd name="T5" fmla="*/ 160 h 175"/>
                  <a:gd name="T6" fmla="*/ 100 w 182"/>
                  <a:gd name="T7" fmla="*/ 164 h 175"/>
                  <a:gd name="T8" fmla="*/ 106 w 182"/>
                  <a:gd name="T9" fmla="*/ 170 h 175"/>
                  <a:gd name="T10" fmla="*/ 148 w 182"/>
                  <a:gd name="T11" fmla="*/ 145 h 175"/>
                  <a:gd name="T12" fmla="*/ 182 w 182"/>
                  <a:gd name="T13" fmla="*/ 107 h 175"/>
                  <a:gd name="T14" fmla="*/ 174 w 182"/>
                  <a:gd name="T15" fmla="*/ 100 h 175"/>
                  <a:gd name="T16" fmla="*/ 145 w 182"/>
                  <a:gd name="T17" fmla="*/ 86 h 175"/>
                  <a:gd name="T18" fmla="*/ 140 w 182"/>
                  <a:gd name="T19" fmla="*/ 77 h 175"/>
                  <a:gd name="T20" fmla="*/ 136 w 182"/>
                  <a:gd name="T21" fmla="*/ 74 h 175"/>
                  <a:gd name="T22" fmla="*/ 133 w 182"/>
                  <a:gd name="T23" fmla="*/ 72 h 175"/>
                  <a:gd name="T24" fmla="*/ 133 w 182"/>
                  <a:gd name="T25" fmla="*/ 65 h 175"/>
                  <a:gd name="T26" fmla="*/ 132 w 182"/>
                  <a:gd name="T27" fmla="*/ 59 h 175"/>
                  <a:gd name="T28" fmla="*/ 126 w 182"/>
                  <a:gd name="T29" fmla="*/ 53 h 175"/>
                  <a:gd name="T30" fmla="*/ 124 w 182"/>
                  <a:gd name="T31" fmla="*/ 48 h 175"/>
                  <a:gd name="T32" fmla="*/ 121 w 182"/>
                  <a:gd name="T33" fmla="*/ 45 h 175"/>
                  <a:gd name="T34" fmla="*/ 118 w 182"/>
                  <a:gd name="T35" fmla="*/ 37 h 175"/>
                  <a:gd name="T36" fmla="*/ 116 w 182"/>
                  <a:gd name="T37" fmla="*/ 34 h 175"/>
                  <a:gd name="T38" fmla="*/ 108 w 182"/>
                  <a:gd name="T39" fmla="*/ 30 h 175"/>
                  <a:gd name="T40" fmla="*/ 80 w 182"/>
                  <a:gd name="T41" fmla="*/ 26 h 175"/>
                  <a:gd name="T42" fmla="*/ 73 w 182"/>
                  <a:gd name="T43" fmla="*/ 17 h 175"/>
                  <a:gd name="T44" fmla="*/ 66 w 182"/>
                  <a:gd name="T45" fmla="*/ 14 h 175"/>
                  <a:gd name="T46" fmla="*/ 42 w 182"/>
                  <a:gd name="T47" fmla="*/ 2 h 175"/>
                  <a:gd name="T48" fmla="*/ 30 w 182"/>
                  <a:gd name="T49" fmla="*/ 15 h 175"/>
                  <a:gd name="T50" fmla="*/ 22 w 182"/>
                  <a:gd name="T51" fmla="*/ 23 h 175"/>
                  <a:gd name="T52" fmla="*/ 13 w 182"/>
                  <a:gd name="T53" fmla="*/ 31 h 175"/>
                  <a:gd name="T54" fmla="*/ 1 w 182"/>
                  <a:gd name="T55" fmla="*/ 37 h 175"/>
                  <a:gd name="T56" fmla="*/ 1 w 182"/>
                  <a:gd name="T57" fmla="*/ 40 h 175"/>
                  <a:gd name="T58" fmla="*/ 4 w 182"/>
                  <a:gd name="T59" fmla="*/ 42 h 175"/>
                  <a:gd name="T60" fmla="*/ 11 w 182"/>
                  <a:gd name="T61" fmla="*/ 54 h 175"/>
                  <a:gd name="T62" fmla="*/ 15 w 182"/>
                  <a:gd name="T63" fmla="*/ 60 h 175"/>
                  <a:gd name="T64" fmla="*/ 17 w 182"/>
                  <a:gd name="T65" fmla="*/ 64 h 175"/>
                  <a:gd name="T66" fmla="*/ 21 w 182"/>
                  <a:gd name="T67" fmla="*/ 68 h 175"/>
                  <a:gd name="T68" fmla="*/ 26 w 182"/>
                  <a:gd name="T69" fmla="*/ 81 h 175"/>
                  <a:gd name="T70" fmla="*/ 35 w 182"/>
                  <a:gd name="T71" fmla="*/ 90 h 175"/>
                  <a:gd name="T72" fmla="*/ 35 w 182"/>
                  <a:gd name="T73" fmla="*/ 109 h 175"/>
                  <a:gd name="T74" fmla="*/ 38 w 182"/>
                  <a:gd name="T75" fmla="*/ 112 h 175"/>
                  <a:gd name="T76" fmla="*/ 41 w 182"/>
                  <a:gd name="T77" fmla="*/ 127 h 175"/>
                  <a:gd name="T78" fmla="*/ 43 w 182"/>
                  <a:gd name="T79" fmla="*/ 130 h 175"/>
                  <a:gd name="T80" fmla="*/ 48 w 182"/>
                  <a:gd name="T81" fmla="*/ 133 h 175"/>
                  <a:gd name="T82" fmla="*/ 56 w 182"/>
                  <a:gd name="T83" fmla="*/ 142 h 175"/>
                  <a:gd name="T84" fmla="*/ 59 w 182"/>
                  <a:gd name="T85" fmla="*/ 150 h 175"/>
                  <a:gd name="T86" fmla="*/ 63 w 182"/>
                  <a:gd name="T87" fmla="*/ 158 h 175"/>
                  <a:gd name="T88" fmla="*/ 69 w 182"/>
                  <a:gd name="T89" fmla="*/ 167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82" h="175">
                    <a:moveTo>
                      <a:pt x="69" y="167"/>
                    </a:moveTo>
                    <a:cubicBezTo>
                      <a:pt x="69" y="167"/>
                      <a:pt x="72" y="166"/>
                      <a:pt x="72" y="165"/>
                    </a:cubicBezTo>
                    <a:cubicBezTo>
                      <a:pt x="72" y="163"/>
                      <a:pt x="73" y="164"/>
                      <a:pt x="73" y="162"/>
                    </a:cubicBezTo>
                    <a:cubicBezTo>
                      <a:pt x="73" y="160"/>
                      <a:pt x="73" y="161"/>
                      <a:pt x="74" y="160"/>
                    </a:cubicBezTo>
                    <a:cubicBezTo>
                      <a:pt x="75" y="159"/>
                      <a:pt x="75" y="158"/>
                      <a:pt x="77" y="158"/>
                    </a:cubicBezTo>
                    <a:cubicBezTo>
                      <a:pt x="80" y="157"/>
                      <a:pt x="78" y="159"/>
                      <a:pt x="80" y="160"/>
                    </a:cubicBezTo>
                    <a:cubicBezTo>
                      <a:pt x="82" y="161"/>
                      <a:pt x="82" y="161"/>
                      <a:pt x="85" y="160"/>
                    </a:cubicBezTo>
                    <a:cubicBezTo>
                      <a:pt x="88" y="160"/>
                      <a:pt x="100" y="164"/>
                      <a:pt x="100" y="164"/>
                    </a:cubicBezTo>
                    <a:cubicBezTo>
                      <a:pt x="102" y="175"/>
                      <a:pt x="102" y="175"/>
                      <a:pt x="102" y="175"/>
                    </a:cubicBezTo>
                    <a:cubicBezTo>
                      <a:pt x="101" y="175"/>
                      <a:pt x="106" y="170"/>
                      <a:pt x="106" y="170"/>
                    </a:cubicBezTo>
                    <a:cubicBezTo>
                      <a:pt x="118" y="155"/>
                      <a:pt x="118" y="155"/>
                      <a:pt x="118" y="155"/>
                    </a:cubicBezTo>
                    <a:cubicBezTo>
                      <a:pt x="148" y="145"/>
                      <a:pt x="148" y="145"/>
                      <a:pt x="148" y="145"/>
                    </a:cubicBezTo>
                    <a:cubicBezTo>
                      <a:pt x="148" y="145"/>
                      <a:pt x="171" y="135"/>
                      <a:pt x="176" y="132"/>
                    </a:cubicBezTo>
                    <a:cubicBezTo>
                      <a:pt x="178" y="131"/>
                      <a:pt x="182" y="108"/>
                      <a:pt x="182" y="107"/>
                    </a:cubicBezTo>
                    <a:cubicBezTo>
                      <a:pt x="176" y="99"/>
                      <a:pt x="176" y="99"/>
                      <a:pt x="176" y="99"/>
                    </a:cubicBezTo>
                    <a:cubicBezTo>
                      <a:pt x="176" y="99"/>
                      <a:pt x="176" y="100"/>
                      <a:pt x="174" y="100"/>
                    </a:cubicBezTo>
                    <a:cubicBezTo>
                      <a:pt x="172" y="100"/>
                      <a:pt x="145" y="95"/>
                      <a:pt x="145" y="95"/>
                    </a:cubicBezTo>
                    <a:cubicBezTo>
                      <a:pt x="145" y="86"/>
                      <a:pt x="145" y="86"/>
                      <a:pt x="145" y="86"/>
                    </a:cubicBezTo>
                    <a:cubicBezTo>
                      <a:pt x="140" y="81"/>
                      <a:pt x="140" y="81"/>
                      <a:pt x="140" y="81"/>
                    </a:cubicBezTo>
                    <a:cubicBezTo>
                      <a:pt x="140" y="77"/>
                      <a:pt x="140" y="77"/>
                      <a:pt x="140" y="77"/>
                    </a:cubicBezTo>
                    <a:cubicBezTo>
                      <a:pt x="136" y="74"/>
                      <a:pt x="136" y="74"/>
                      <a:pt x="136" y="74"/>
                    </a:cubicBezTo>
                    <a:cubicBezTo>
                      <a:pt x="136" y="74"/>
                      <a:pt x="136" y="74"/>
                      <a:pt x="136" y="74"/>
                    </a:cubicBezTo>
                    <a:cubicBezTo>
                      <a:pt x="135" y="74"/>
                      <a:pt x="135" y="74"/>
                      <a:pt x="135" y="74"/>
                    </a:cubicBezTo>
                    <a:cubicBezTo>
                      <a:pt x="134" y="73"/>
                      <a:pt x="134" y="73"/>
                      <a:pt x="133" y="72"/>
                    </a:cubicBezTo>
                    <a:cubicBezTo>
                      <a:pt x="133" y="71"/>
                      <a:pt x="133" y="71"/>
                      <a:pt x="133" y="71"/>
                    </a:cubicBezTo>
                    <a:cubicBezTo>
                      <a:pt x="133" y="73"/>
                      <a:pt x="133" y="67"/>
                      <a:pt x="133" y="65"/>
                    </a:cubicBezTo>
                    <a:cubicBezTo>
                      <a:pt x="133" y="65"/>
                      <a:pt x="134" y="61"/>
                      <a:pt x="133" y="59"/>
                    </a:cubicBezTo>
                    <a:cubicBezTo>
                      <a:pt x="132" y="59"/>
                      <a:pt x="132" y="59"/>
                      <a:pt x="132" y="59"/>
                    </a:cubicBezTo>
                    <a:cubicBezTo>
                      <a:pt x="131" y="59"/>
                      <a:pt x="130" y="56"/>
                      <a:pt x="129" y="55"/>
                    </a:cubicBezTo>
                    <a:cubicBezTo>
                      <a:pt x="128" y="54"/>
                      <a:pt x="126" y="54"/>
                      <a:pt x="126" y="53"/>
                    </a:cubicBezTo>
                    <a:cubicBezTo>
                      <a:pt x="125" y="53"/>
                      <a:pt x="125" y="49"/>
                      <a:pt x="126" y="48"/>
                    </a:cubicBezTo>
                    <a:cubicBezTo>
                      <a:pt x="125" y="48"/>
                      <a:pt x="124" y="48"/>
                      <a:pt x="124" y="48"/>
                    </a:cubicBezTo>
                    <a:cubicBezTo>
                      <a:pt x="123" y="47"/>
                      <a:pt x="123" y="46"/>
                      <a:pt x="123" y="45"/>
                    </a:cubicBezTo>
                    <a:cubicBezTo>
                      <a:pt x="123" y="45"/>
                      <a:pt x="121" y="45"/>
                      <a:pt x="121" y="45"/>
                    </a:cubicBezTo>
                    <a:cubicBezTo>
                      <a:pt x="121" y="45"/>
                      <a:pt x="121" y="44"/>
                      <a:pt x="121" y="43"/>
                    </a:cubicBezTo>
                    <a:cubicBezTo>
                      <a:pt x="121" y="42"/>
                      <a:pt x="118" y="39"/>
                      <a:pt x="118" y="37"/>
                    </a:cubicBezTo>
                    <a:cubicBezTo>
                      <a:pt x="117" y="36"/>
                      <a:pt x="118" y="35"/>
                      <a:pt x="118" y="34"/>
                    </a:cubicBezTo>
                    <a:cubicBezTo>
                      <a:pt x="116" y="34"/>
                      <a:pt x="116" y="34"/>
                      <a:pt x="116" y="34"/>
                    </a:cubicBezTo>
                    <a:cubicBezTo>
                      <a:pt x="109" y="34"/>
                      <a:pt x="109" y="34"/>
                      <a:pt x="109" y="34"/>
                    </a:cubicBezTo>
                    <a:cubicBezTo>
                      <a:pt x="108" y="30"/>
                      <a:pt x="108" y="30"/>
                      <a:pt x="108" y="30"/>
                    </a:cubicBezTo>
                    <a:cubicBezTo>
                      <a:pt x="96" y="28"/>
                      <a:pt x="96" y="28"/>
                      <a:pt x="96" y="28"/>
                    </a:cubicBezTo>
                    <a:cubicBezTo>
                      <a:pt x="80" y="26"/>
                      <a:pt x="80" y="26"/>
                      <a:pt x="80" y="26"/>
                    </a:cubicBezTo>
                    <a:cubicBezTo>
                      <a:pt x="74" y="23"/>
                      <a:pt x="74" y="23"/>
                      <a:pt x="74" y="23"/>
                    </a:cubicBezTo>
                    <a:cubicBezTo>
                      <a:pt x="73" y="17"/>
                      <a:pt x="73" y="17"/>
                      <a:pt x="73" y="17"/>
                    </a:cubicBezTo>
                    <a:cubicBezTo>
                      <a:pt x="67" y="17"/>
                      <a:pt x="67" y="17"/>
                      <a:pt x="67" y="17"/>
                    </a:cubicBezTo>
                    <a:cubicBezTo>
                      <a:pt x="66" y="14"/>
                      <a:pt x="66" y="14"/>
                      <a:pt x="66" y="14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42" y="2"/>
                      <a:pt x="42" y="2"/>
                      <a:pt x="42" y="2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30" y="15"/>
                      <a:pt x="30" y="15"/>
                      <a:pt x="30" y="15"/>
                    </a:cubicBezTo>
                    <a:cubicBezTo>
                      <a:pt x="30" y="15"/>
                      <a:pt x="26" y="17"/>
                      <a:pt x="25" y="19"/>
                    </a:cubicBezTo>
                    <a:cubicBezTo>
                      <a:pt x="25" y="22"/>
                      <a:pt x="23" y="21"/>
                      <a:pt x="22" y="23"/>
                    </a:cubicBezTo>
                    <a:cubicBezTo>
                      <a:pt x="21" y="25"/>
                      <a:pt x="19" y="27"/>
                      <a:pt x="19" y="27"/>
                    </a:cubicBezTo>
                    <a:cubicBezTo>
                      <a:pt x="13" y="31"/>
                      <a:pt x="13" y="31"/>
                      <a:pt x="13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1"/>
                      <a:pt x="2" y="31"/>
                      <a:pt x="1" y="37"/>
                    </a:cubicBezTo>
                    <a:cubicBezTo>
                      <a:pt x="1" y="37"/>
                      <a:pt x="1" y="37"/>
                      <a:pt x="1" y="37"/>
                    </a:cubicBezTo>
                    <a:cubicBezTo>
                      <a:pt x="1" y="37"/>
                      <a:pt x="1" y="39"/>
                      <a:pt x="1" y="40"/>
                    </a:cubicBezTo>
                    <a:cubicBezTo>
                      <a:pt x="0" y="39"/>
                      <a:pt x="1" y="41"/>
                      <a:pt x="1" y="42"/>
                    </a:cubicBezTo>
                    <a:cubicBezTo>
                      <a:pt x="2" y="42"/>
                      <a:pt x="3" y="42"/>
                      <a:pt x="4" y="42"/>
                    </a:cubicBezTo>
                    <a:cubicBezTo>
                      <a:pt x="4" y="42"/>
                      <a:pt x="7" y="42"/>
                      <a:pt x="9" y="46"/>
                    </a:cubicBezTo>
                    <a:cubicBezTo>
                      <a:pt x="9" y="48"/>
                      <a:pt x="10" y="53"/>
                      <a:pt x="11" y="54"/>
                    </a:cubicBezTo>
                    <a:cubicBezTo>
                      <a:pt x="12" y="55"/>
                      <a:pt x="14" y="55"/>
                      <a:pt x="15" y="57"/>
                    </a:cubicBezTo>
                    <a:cubicBezTo>
                      <a:pt x="15" y="58"/>
                      <a:pt x="14" y="59"/>
                      <a:pt x="15" y="60"/>
                    </a:cubicBezTo>
                    <a:cubicBezTo>
                      <a:pt x="15" y="60"/>
                      <a:pt x="17" y="60"/>
                      <a:pt x="17" y="61"/>
                    </a:cubicBezTo>
                    <a:cubicBezTo>
                      <a:pt x="18" y="62"/>
                      <a:pt x="17" y="63"/>
                      <a:pt x="17" y="64"/>
                    </a:cubicBezTo>
                    <a:cubicBezTo>
                      <a:pt x="18" y="65"/>
                      <a:pt x="21" y="65"/>
                      <a:pt x="21" y="66"/>
                    </a:cubicBezTo>
                    <a:cubicBezTo>
                      <a:pt x="21" y="68"/>
                      <a:pt x="21" y="68"/>
                      <a:pt x="21" y="68"/>
                    </a:cubicBezTo>
                    <a:cubicBezTo>
                      <a:pt x="23" y="68"/>
                      <a:pt x="23" y="68"/>
                      <a:pt x="23" y="68"/>
                    </a:cubicBezTo>
                    <a:cubicBezTo>
                      <a:pt x="25" y="71"/>
                      <a:pt x="24" y="78"/>
                      <a:pt x="26" y="81"/>
                    </a:cubicBezTo>
                    <a:cubicBezTo>
                      <a:pt x="27" y="81"/>
                      <a:pt x="27" y="81"/>
                      <a:pt x="27" y="81"/>
                    </a:cubicBezTo>
                    <a:cubicBezTo>
                      <a:pt x="29" y="82"/>
                      <a:pt x="34" y="88"/>
                      <a:pt x="35" y="90"/>
                    </a:cubicBezTo>
                    <a:cubicBezTo>
                      <a:pt x="36" y="92"/>
                      <a:pt x="38" y="104"/>
                      <a:pt x="38" y="106"/>
                    </a:cubicBezTo>
                    <a:cubicBezTo>
                      <a:pt x="38" y="107"/>
                      <a:pt x="36" y="108"/>
                      <a:pt x="35" y="109"/>
                    </a:cubicBezTo>
                    <a:cubicBezTo>
                      <a:pt x="36" y="109"/>
                      <a:pt x="35" y="112"/>
                      <a:pt x="35" y="112"/>
                    </a:cubicBezTo>
                    <a:cubicBezTo>
                      <a:pt x="36" y="112"/>
                      <a:pt x="37" y="112"/>
                      <a:pt x="38" y="112"/>
                    </a:cubicBezTo>
                    <a:cubicBezTo>
                      <a:pt x="38" y="115"/>
                      <a:pt x="38" y="121"/>
                      <a:pt x="39" y="124"/>
                    </a:cubicBezTo>
                    <a:cubicBezTo>
                      <a:pt x="39" y="125"/>
                      <a:pt x="41" y="127"/>
                      <a:pt x="41" y="127"/>
                    </a:cubicBezTo>
                    <a:cubicBezTo>
                      <a:pt x="41" y="128"/>
                      <a:pt x="41" y="129"/>
                      <a:pt x="41" y="129"/>
                    </a:cubicBezTo>
                    <a:cubicBezTo>
                      <a:pt x="41" y="130"/>
                      <a:pt x="43" y="130"/>
                      <a:pt x="43" y="130"/>
                    </a:cubicBezTo>
                    <a:cubicBezTo>
                      <a:pt x="44" y="131"/>
                      <a:pt x="45" y="133"/>
                      <a:pt x="46" y="134"/>
                    </a:cubicBezTo>
                    <a:cubicBezTo>
                      <a:pt x="47" y="135"/>
                      <a:pt x="47" y="134"/>
                      <a:pt x="48" y="133"/>
                    </a:cubicBezTo>
                    <a:cubicBezTo>
                      <a:pt x="49" y="135"/>
                      <a:pt x="52" y="137"/>
                      <a:pt x="53" y="138"/>
                    </a:cubicBezTo>
                    <a:cubicBezTo>
                      <a:pt x="54" y="139"/>
                      <a:pt x="56" y="141"/>
                      <a:pt x="56" y="142"/>
                    </a:cubicBezTo>
                    <a:cubicBezTo>
                      <a:pt x="56" y="143"/>
                      <a:pt x="55" y="144"/>
                      <a:pt x="56" y="145"/>
                    </a:cubicBezTo>
                    <a:cubicBezTo>
                      <a:pt x="57" y="147"/>
                      <a:pt x="59" y="148"/>
                      <a:pt x="59" y="150"/>
                    </a:cubicBezTo>
                    <a:cubicBezTo>
                      <a:pt x="60" y="153"/>
                      <a:pt x="58" y="153"/>
                      <a:pt x="59" y="155"/>
                    </a:cubicBezTo>
                    <a:cubicBezTo>
                      <a:pt x="60" y="156"/>
                      <a:pt x="62" y="157"/>
                      <a:pt x="63" y="158"/>
                    </a:cubicBezTo>
                    <a:cubicBezTo>
                      <a:pt x="64" y="159"/>
                      <a:pt x="64" y="162"/>
                      <a:pt x="65" y="163"/>
                    </a:cubicBezTo>
                    <a:cubicBezTo>
                      <a:pt x="66" y="164"/>
                      <a:pt x="69" y="166"/>
                      <a:pt x="69" y="167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69" name="Freeform 243">
                <a:extLst>
                  <a:ext uri="{FF2B5EF4-FFF2-40B4-BE49-F238E27FC236}">
                    <a16:creationId xmlns:a16="http://schemas.microsoft.com/office/drawing/2014/main" id="{239C514A-00F5-A4F0-7D63-DF90BE05F2E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600" y="2292"/>
                <a:ext cx="41" cy="35"/>
              </a:xfrm>
              <a:custGeom>
                <a:avLst/>
                <a:gdLst>
                  <a:gd name="T0" fmla="*/ 2 w 21"/>
                  <a:gd name="T1" fmla="*/ 8 h 18"/>
                  <a:gd name="T2" fmla="*/ 1 w 21"/>
                  <a:gd name="T3" fmla="*/ 8 h 18"/>
                  <a:gd name="T4" fmla="*/ 0 w 21"/>
                  <a:gd name="T5" fmla="*/ 11 h 18"/>
                  <a:gd name="T6" fmla="*/ 5 w 21"/>
                  <a:gd name="T7" fmla="*/ 14 h 18"/>
                  <a:gd name="T8" fmla="*/ 8 w 21"/>
                  <a:gd name="T9" fmla="*/ 13 h 18"/>
                  <a:gd name="T10" fmla="*/ 12 w 21"/>
                  <a:gd name="T11" fmla="*/ 16 h 18"/>
                  <a:gd name="T12" fmla="*/ 15 w 21"/>
                  <a:gd name="T13" fmla="*/ 12 h 18"/>
                  <a:gd name="T14" fmla="*/ 21 w 21"/>
                  <a:gd name="T15" fmla="*/ 13 h 18"/>
                  <a:gd name="T16" fmla="*/ 21 w 21"/>
                  <a:gd name="T17" fmla="*/ 10 h 18"/>
                  <a:gd name="T18" fmla="*/ 21 w 21"/>
                  <a:gd name="T19" fmla="*/ 5 h 18"/>
                  <a:gd name="T20" fmla="*/ 19 w 21"/>
                  <a:gd name="T21" fmla="*/ 0 h 18"/>
                  <a:gd name="T22" fmla="*/ 14 w 21"/>
                  <a:gd name="T23" fmla="*/ 3 h 18"/>
                  <a:gd name="T24" fmla="*/ 10 w 21"/>
                  <a:gd name="T25" fmla="*/ 3 h 18"/>
                  <a:gd name="T26" fmla="*/ 5 w 21"/>
                  <a:gd name="T27" fmla="*/ 0 h 18"/>
                  <a:gd name="T28" fmla="*/ 5 w 21"/>
                  <a:gd name="T29" fmla="*/ 1 h 18"/>
                  <a:gd name="T30" fmla="*/ 5 w 21"/>
                  <a:gd name="T31" fmla="*/ 7 h 18"/>
                  <a:gd name="T32" fmla="*/ 2 w 21"/>
                  <a:gd name="T33" fmla="*/ 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1" h="18">
                    <a:moveTo>
                      <a:pt x="2" y="8"/>
                    </a:moveTo>
                    <a:cubicBezTo>
                      <a:pt x="2" y="8"/>
                      <a:pt x="1" y="8"/>
                      <a:pt x="1" y="8"/>
                    </a:cubicBezTo>
                    <a:cubicBezTo>
                      <a:pt x="1" y="8"/>
                      <a:pt x="0" y="9"/>
                      <a:pt x="0" y="11"/>
                    </a:cubicBezTo>
                    <a:cubicBezTo>
                      <a:pt x="1" y="13"/>
                      <a:pt x="5" y="14"/>
                      <a:pt x="5" y="14"/>
                    </a:cubicBezTo>
                    <a:cubicBezTo>
                      <a:pt x="5" y="14"/>
                      <a:pt x="6" y="11"/>
                      <a:pt x="8" y="13"/>
                    </a:cubicBezTo>
                    <a:cubicBezTo>
                      <a:pt x="10" y="16"/>
                      <a:pt x="9" y="18"/>
                      <a:pt x="12" y="16"/>
                    </a:cubicBezTo>
                    <a:cubicBezTo>
                      <a:pt x="14" y="14"/>
                      <a:pt x="13" y="11"/>
                      <a:pt x="15" y="12"/>
                    </a:cubicBezTo>
                    <a:cubicBezTo>
                      <a:pt x="16" y="13"/>
                      <a:pt x="21" y="13"/>
                      <a:pt x="21" y="13"/>
                    </a:cubicBezTo>
                    <a:cubicBezTo>
                      <a:pt x="21" y="13"/>
                      <a:pt x="21" y="13"/>
                      <a:pt x="21" y="10"/>
                    </a:cubicBezTo>
                    <a:cubicBezTo>
                      <a:pt x="21" y="8"/>
                      <a:pt x="21" y="5"/>
                      <a:pt x="21" y="5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6" y="1"/>
                      <a:pt x="14" y="3"/>
                    </a:cubicBezTo>
                    <a:cubicBezTo>
                      <a:pt x="13" y="4"/>
                      <a:pt x="11" y="4"/>
                      <a:pt x="10" y="3"/>
                    </a:cubicBezTo>
                    <a:cubicBezTo>
                      <a:pt x="8" y="1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1"/>
                    </a:cubicBezTo>
                    <a:cubicBezTo>
                      <a:pt x="7" y="3"/>
                      <a:pt x="6" y="4"/>
                      <a:pt x="5" y="7"/>
                    </a:cubicBezTo>
                    <a:cubicBezTo>
                      <a:pt x="4" y="8"/>
                      <a:pt x="2" y="8"/>
                      <a:pt x="2" y="8"/>
                    </a:cubicBez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70" name="Freeform 244">
                <a:extLst>
                  <a:ext uri="{FF2B5EF4-FFF2-40B4-BE49-F238E27FC236}">
                    <a16:creationId xmlns:a16="http://schemas.microsoft.com/office/drawing/2014/main" id="{99E46D06-BC4F-8646-985F-16AD51B42F8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600" y="2292"/>
                <a:ext cx="41" cy="35"/>
              </a:xfrm>
              <a:custGeom>
                <a:avLst/>
                <a:gdLst>
                  <a:gd name="T0" fmla="*/ 2 w 21"/>
                  <a:gd name="T1" fmla="*/ 8 h 18"/>
                  <a:gd name="T2" fmla="*/ 1 w 21"/>
                  <a:gd name="T3" fmla="*/ 8 h 18"/>
                  <a:gd name="T4" fmla="*/ 0 w 21"/>
                  <a:gd name="T5" fmla="*/ 11 h 18"/>
                  <a:gd name="T6" fmla="*/ 5 w 21"/>
                  <a:gd name="T7" fmla="*/ 14 h 18"/>
                  <a:gd name="T8" fmla="*/ 8 w 21"/>
                  <a:gd name="T9" fmla="*/ 13 h 18"/>
                  <a:gd name="T10" fmla="*/ 12 w 21"/>
                  <a:gd name="T11" fmla="*/ 16 h 18"/>
                  <a:gd name="T12" fmla="*/ 15 w 21"/>
                  <a:gd name="T13" fmla="*/ 12 h 18"/>
                  <a:gd name="T14" fmla="*/ 21 w 21"/>
                  <a:gd name="T15" fmla="*/ 13 h 18"/>
                  <a:gd name="T16" fmla="*/ 21 w 21"/>
                  <a:gd name="T17" fmla="*/ 10 h 18"/>
                  <a:gd name="T18" fmla="*/ 21 w 21"/>
                  <a:gd name="T19" fmla="*/ 5 h 18"/>
                  <a:gd name="T20" fmla="*/ 19 w 21"/>
                  <a:gd name="T21" fmla="*/ 0 h 18"/>
                  <a:gd name="T22" fmla="*/ 14 w 21"/>
                  <a:gd name="T23" fmla="*/ 3 h 18"/>
                  <a:gd name="T24" fmla="*/ 10 w 21"/>
                  <a:gd name="T25" fmla="*/ 3 h 18"/>
                  <a:gd name="T26" fmla="*/ 5 w 21"/>
                  <a:gd name="T27" fmla="*/ 0 h 18"/>
                  <a:gd name="T28" fmla="*/ 5 w 21"/>
                  <a:gd name="T29" fmla="*/ 1 h 18"/>
                  <a:gd name="T30" fmla="*/ 5 w 21"/>
                  <a:gd name="T31" fmla="*/ 7 h 18"/>
                  <a:gd name="T32" fmla="*/ 2 w 21"/>
                  <a:gd name="T33" fmla="*/ 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1" h="18">
                    <a:moveTo>
                      <a:pt x="2" y="8"/>
                    </a:moveTo>
                    <a:cubicBezTo>
                      <a:pt x="2" y="8"/>
                      <a:pt x="1" y="8"/>
                      <a:pt x="1" y="8"/>
                    </a:cubicBezTo>
                    <a:cubicBezTo>
                      <a:pt x="1" y="8"/>
                      <a:pt x="0" y="9"/>
                      <a:pt x="0" y="11"/>
                    </a:cubicBezTo>
                    <a:cubicBezTo>
                      <a:pt x="1" y="13"/>
                      <a:pt x="5" y="14"/>
                      <a:pt x="5" y="14"/>
                    </a:cubicBezTo>
                    <a:cubicBezTo>
                      <a:pt x="5" y="14"/>
                      <a:pt x="6" y="11"/>
                      <a:pt x="8" y="13"/>
                    </a:cubicBezTo>
                    <a:cubicBezTo>
                      <a:pt x="10" y="16"/>
                      <a:pt x="9" y="18"/>
                      <a:pt x="12" y="16"/>
                    </a:cubicBezTo>
                    <a:cubicBezTo>
                      <a:pt x="14" y="14"/>
                      <a:pt x="13" y="11"/>
                      <a:pt x="15" y="12"/>
                    </a:cubicBezTo>
                    <a:cubicBezTo>
                      <a:pt x="16" y="13"/>
                      <a:pt x="21" y="13"/>
                      <a:pt x="21" y="13"/>
                    </a:cubicBezTo>
                    <a:cubicBezTo>
                      <a:pt x="21" y="13"/>
                      <a:pt x="21" y="13"/>
                      <a:pt x="21" y="10"/>
                    </a:cubicBezTo>
                    <a:cubicBezTo>
                      <a:pt x="21" y="8"/>
                      <a:pt x="21" y="5"/>
                      <a:pt x="21" y="5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6" y="1"/>
                      <a:pt x="14" y="3"/>
                    </a:cubicBezTo>
                    <a:cubicBezTo>
                      <a:pt x="13" y="4"/>
                      <a:pt x="11" y="4"/>
                      <a:pt x="10" y="3"/>
                    </a:cubicBezTo>
                    <a:cubicBezTo>
                      <a:pt x="8" y="1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1"/>
                    </a:cubicBezTo>
                    <a:cubicBezTo>
                      <a:pt x="7" y="3"/>
                      <a:pt x="6" y="4"/>
                      <a:pt x="5" y="7"/>
                    </a:cubicBezTo>
                    <a:cubicBezTo>
                      <a:pt x="4" y="8"/>
                      <a:pt x="2" y="8"/>
                      <a:pt x="2" y="8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71" name="Freeform 245">
                <a:extLst>
                  <a:ext uri="{FF2B5EF4-FFF2-40B4-BE49-F238E27FC236}">
                    <a16:creationId xmlns:a16="http://schemas.microsoft.com/office/drawing/2014/main" id="{3069F5DF-4FDA-0396-CC88-780FBAA68CDD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3449" y="129"/>
                <a:ext cx="2879" cy="1229"/>
              </a:xfrm>
              <a:custGeom>
                <a:avLst/>
                <a:gdLst>
                  <a:gd name="T0" fmla="*/ 1394 w 1468"/>
                  <a:gd name="T1" fmla="*/ 299 h 626"/>
                  <a:gd name="T2" fmla="*/ 1455 w 1468"/>
                  <a:gd name="T3" fmla="*/ 286 h 626"/>
                  <a:gd name="T4" fmla="*/ 1302 w 1468"/>
                  <a:gd name="T5" fmla="*/ 219 h 626"/>
                  <a:gd name="T6" fmla="*/ 1197 w 1468"/>
                  <a:gd name="T7" fmla="*/ 210 h 626"/>
                  <a:gd name="T8" fmla="*/ 1084 w 1468"/>
                  <a:gd name="T9" fmla="*/ 187 h 626"/>
                  <a:gd name="T10" fmla="*/ 983 w 1468"/>
                  <a:gd name="T11" fmla="*/ 201 h 626"/>
                  <a:gd name="T12" fmla="*/ 904 w 1468"/>
                  <a:gd name="T13" fmla="*/ 185 h 626"/>
                  <a:gd name="T14" fmla="*/ 850 w 1468"/>
                  <a:gd name="T15" fmla="*/ 162 h 626"/>
                  <a:gd name="T16" fmla="*/ 765 w 1468"/>
                  <a:gd name="T17" fmla="*/ 170 h 626"/>
                  <a:gd name="T18" fmla="*/ 719 w 1468"/>
                  <a:gd name="T19" fmla="*/ 94 h 626"/>
                  <a:gd name="T20" fmla="*/ 615 w 1468"/>
                  <a:gd name="T21" fmla="*/ 127 h 626"/>
                  <a:gd name="T22" fmla="*/ 553 w 1468"/>
                  <a:gd name="T23" fmla="*/ 196 h 626"/>
                  <a:gd name="T24" fmla="*/ 496 w 1468"/>
                  <a:gd name="T25" fmla="*/ 204 h 626"/>
                  <a:gd name="T26" fmla="*/ 507 w 1468"/>
                  <a:gd name="T27" fmla="*/ 251 h 626"/>
                  <a:gd name="T28" fmla="*/ 450 w 1468"/>
                  <a:gd name="T29" fmla="*/ 276 h 626"/>
                  <a:gd name="T30" fmla="*/ 417 w 1468"/>
                  <a:gd name="T31" fmla="*/ 233 h 626"/>
                  <a:gd name="T32" fmla="*/ 329 w 1468"/>
                  <a:gd name="T33" fmla="*/ 247 h 626"/>
                  <a:gd name="T34" fmla="*/ 223 w 1468"/>
                  <a:gd name="T35" fmla="*/ 269 h 626"/>
                  <a:gd name="T36" fmla="*/ 157 w 1468"/>
                  <a:gd name="T37" fmla="*/ 297 h 626"/>
                  <a:gd name="T38" fmla="*/ 130 w 1468"/>
                  <a:gd name="T39" fmla="*/ 276 h 626"/>
                  <a:gd name="T40" fmla="*/ 104 w 1468"/>
                  <a:gd name="T41" fmla="*/ 222 h 626"/>
                  <a:gd name="T42" fmla="*/ 83 w 1468"/>
                  <a:gd name="T43" fmla="*/ 377 h 626"/>
                  <a:gd name="T44" fmla="*/ 151 w 1468"/>
                  <a:gd name="T45" fmla="*/ 505 h 626"/>
                  <a:gd name="T46" fmla="*/ 178 w 1468"/>
                  <a:gd name="T47" fmla="*/ 592 h 626"/>
                  <a:gd name="T48" fmla="*/ 250 w 1468"/>
                  <a:gd name="T49" fmla="*/ 562 h 626"/>
                  <a:gd name="T50" fmla="*/ 325 w 1468"/>
                  <a:gd name="T51" fmla="*/ 500 h 626"/>
                  <a:gd name="T52" fmla="*/ 453 w 1468"/>
                  <a:gd name="T53" fmla="*/ 460 h 626"/>
                  <a:gd name="T54" fmla="*/ 645 w 1468"/>
                  <a:gd name="T55" fmla="*/ 508 h 626"/>
                  <a:gd name="T56" fmla="*/ 817 w 1468"/>
                  <a:gd name="T57" fmla="*/ 512 h 626"/>
                  <a:gd name="T58" fmla="*/ 950 w 1468"/>
                  <a:gd name="T59" fmla="*/ 521 h 626"/>
                  <a:gd name="T60" fmla="*/ 957 w 1468"/>
                  <a:gd name="T61" fmla="*/ 604 h 626"/>
                  <a:gd name="T62" fmla="*/ 1045 w 1468"/>
                  <a:gd name="T63" fmla="*/ 496 h 626"/>
                  <a:gd name="T64" fmla="*/ 1030 w 1468"/>
                  <a:gd name="T65" fmla="*/ 417 h 626"/>
                  <a:gd name="T66" fmla="*/ 1154 w 1468"/>
                  <a:gd name="T67" fmla="*/ 392 h 626"/>
                  <a:gd name="T68" fmla="*/ 1223 w 1468"/>
                  <a:gd name="T69" fmla="*/ 359 h 626"/>
                  <a:gd name="T70" fmla="*/ 1177 w 1468"/>
                  <a:gd name="T71" fmla="*/ 425 h 626"/>
                  <a:gd name="T72" fmla="*/ 1234 w 1468"/>
                  <a:gd name="T73" fmla="*/ 391 h 626"/>
                  <a:gd name="T74" fmla="*/ 335 w 1468"/>
                  <a:gd name="T75" fmla="*/ 0 h 626"/>
                  <a:gd name="T76" fmla="*/ 313 w 1468"/>
                  <a:gd name="T77" fmla="*/ 23 h 626"/>
                  <a:gd name="T78" fmla="*/ 323 w 1468"/>
                  <a:gd name="T79" fmla="*/ 33 h 626"/>
                  <a:gd name="T80" fmla="*/ 695 w 1468"/>
                  <a:gd name="T81" fmla="*/ 65 h 626"/>
                  <a:gd name="T82" fmla="*/ 222 w 1468"/>
                  <a:gd name="T83" fmla="*/ 35 h 626"/>
                  <a:gd name="T84" fmla="*/ 336 w 1468"/>
                  <a:gd name="T85" fmla="*/ 42 h 626"/>
                  <a:gd name="T86" fmla="*/ 706 w 1468"/>
                  <a:gd name="T87" fmla="*/ 67 h 626"/>
                  <a:gd name="T88" fmla="*/ 329 w 1468"/>
                  <a:gd name="T89" fmla="*/ 132 h 626"/>
                  <a:gd name="T90" fmla="*/ 287 w 1468"/>
                  <a:gd name="T91" fmla="*/ 197 h 626"/>
                  <a:gd name="T92" fmla="*/ 311 w 1468"/>
                  <a:gd name="T93" fmla="*/ 168 h 626"/>
                  <a:gd name="T94" fmla="*/ 404 w 1468"/>
                  <a:gd name="T95" fmla="*/ 121 h 626"/>
                  <a:gd name="T96" fmla="*/ 724 w 1468"/>
                  <a:gd name="T97" fmla="*/ 132 h 626"/>
                  <a:gd name="T98" fmla="*/ 1042 w 1468"/>
                  <a:gd name="T99" fmla="*/ 157 h 626"/>
                  <a:gd name="T100" fmla="*/ 141 w 1468"/>
                  <a:gd name="T101" fmla="*/ 336 h 626"/>
                  <a:gd name="T102" fmla="*/ 94 w 1468"/>
                  <a:gd name="T103" fmla="*/ 349 h 626"/>
                  <a:gd name="T104" fmla="*/ 737 w 1468"/>
                  <a:gd name="T105" fmla="*/ 488 h 626"/>
                  <a:gd name="T106" fmla="*/ 1060 w 1468"/>
                  <a:gd name="T107" fmla="*/ 558 h 626"/>
                  <a:gd name="T108" fmla="*/ 1125 w 1468"/>
                  <a:gd name="T109" fmla="*/ 562 h 626"/>
                  <a:gd name="T110" fmla="*/ 256 w 1468"/>
                  <a:gd name="T111" fmla="*/ 229 h 626"/>
                  <a:gd name="T112" fmla="*/ 1118 w 1468"/>
                  <a:gd name="T113" fmla="*/ 211 h 626"/>
                  <a:gd name="T114" fmla="*/ 810 w 1468"/>
                  <a:gd name="T115" fmla="*/ 174 h 626"/>
                  <a:gd name="T116" fmla="*/ 891 w 1468"/>
                  <a:gd name="T117" fmla="*/ 180 h 626"/>
                  <a:gd name="T118" fmla="*/ 626 w 1468"/>
                  <a:gd name="T119" fmla="*/ 56 h 626"/>
                  <a:gd name="T120" fmla="*/ 515 w 1468"/>
                  <a:gd name="T121" fmla="*/ 174 h 626"/>
                  <a:gd name="T122" fmla="*/ 0 w 1468"/>
                  <a:gd name="T123" fmla="*/ 456 h 6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468" h="626">
                    <a:moveTo>
                      <a:pt x="1333" y="349"/>
                    </a:moveTo>
                    <a:cubicBezTo>
                      <a:pt x="1336" y="347"/>
                      <a:pt x="1339" y="348"/>
                      <a:pt x="1342" y="346"/>
                    </a:cubicBezTo>
                    <a:cubicBezTo>
                      <a:pt x="1342" y="346"/>
                      <a:pt x="1343" y="345"/>
                      <a:pt x="1343" y="345"/>
                    </a:cubicBezTo>
                    <a:cubicBezTo>
                      <a:pt x="1346" y="343"/>
                      <a:pt x="1350" y="342"/>
                      <a:pt x="1354" y="341"/>
                    </a:cubicBezTo>
                    <a:cubicBezTo>
                      <a:pt x="1356" y="340"/>
                      <a:pt x="1356" y="340"/>
                      <a:pt x="1356" y="340"/>
                    </a:cubicBezTo>
                    <a:cubicBezTo>
                      <a:pt x="1357" y="339"/>
                      <a:pt x="1357" y="341"/>
                      <a:pt x="1358" y="341"/>
                    </a:cubicBezTo>
                    <a:cubicBezTo>
                      <a:pt x="1359" y="341"/>
                      <a:pt x="1363" y="339"/>
                      <a:pt x="1364" y="340"/>
                    </a:cubicBezTo>
                    <a:cubicBezTo>
                      <a:pt x="1365" y="340"/>
                      <a:pt x="1367" y="342"/>
                      <a:pt x="1368" y="342"/>
                    </a:cubicBezTo>
                    <a:cubicBezTo>
                      <a:pt x="1373" y="344"/>
                      <a:pt x="1375" y="341"/>
                      <a:pt x="1378" y="339"/>
                    </a:cubicBezTo>
                    <a:cubicBezTo>
                      <a:pt x="1377" y="338"/>
                      <a:pt x="1376" y="338"/>
                      <a:pt x="1376" y="338"/>
                    </a:cubicBezTo>
                    <a:cubicBezTo>
                      <a:pt x="1375" y="335"/>
                      <a:pt x="1378" y="334"/>
                      <a:pt x="1376" y="333"/>
                    </a:cubicBezTo>
                    <a:cubicBezTo>
                      <a:pt x="1374" y="332"/>
                      <a:pt x="1373" y="333"/>
                      <a:pt x="1372" y="332"/>
                    </a:cubicBezTo>
                    <a:cubicBezTo>
                      <a:pt x="1372" y="331"/>
                      <a:pt x="1373" y="330"/>
                      <a:pt x="1373" y="330"/>
                    </a:cubicBezTo>
                    <a:cubicBezTo>
                      <a:pt x="1372" y="328"/>
                      <a:pt x="1372" y="328"/>
                      <a:pt x="1372" y="328"/>
                    </a:cubicBezTo>
                    <a:cubicBezTo>
                      <a:pt x="1371" y="327"/>
                      <a:pt x="1372" y="326"/>
                      <a:pt x="1371" y="324"/>
                    </a:cubicBezTo>
                    <a:cubicBezTo>
                      <a:pt x="1371" y="324"/>
                      <a:pt x="1370" y="324"/>
                      <a:pt x="1370" y="324"/>
                    </a:cubicBezTo>
                    <a:cubicBezTo>
                      <a:pt x="1368" y="321"/>
                      <a:pt x="1367" y="319"/>
                      <a:pt x="1366" y="316"/>
                    </a:cubicBezTo>
                    <a:cubicBezTo>
                      <a:pt x="1363" y="317"/>
                      <a:pt x="1362" y="317"/>
                      <a:pt x="1360" y="317"/>
                    </a:cubicBezTo>
                    <a:cubicBezTo>
                      <a:pt x="1360" y="316"/>
                      <a:pt x="1360" y="314"/>
                      <a:pt x="1361" y="314"/>
                    </a:cubicBezTo>
                    <a:cubicBezTo>
                      <a:pt x="1361" y="313"/>
                      <a:pt x="1362" y="313"/>
                      <a:pt x="1363" y="313"/>
                    </a:cubicBezTo>
                    <a:cubicBezTo>
                      <a:pt x="1363" y="312"/>
                      <a:pt x="1362" y="310"/>
                      <a:pt x="1362" y="310"/>
                    </a:cubicBezTo>
                    <a:cubicBezTo>
                      <a:pt x="1358" y="312"/>
                      <a:pt x="1359" y="313"/>
                      <a:pt x="1355" y="310"/>
                    </a:cubicBezTo>
                    <a:cubicBezTo>
                      <a:pt x="1350" y="310"/>
                      <a:pt x="1350" y="310"/>
                      <a:pt x="1350" y="310"/>
                    </a:cubicBezTo>
                    <a:cubicBezTo>
                      <a:pt x="1351" y="310"/>
                      <a:pt x="1351" y="308"/>
                      <a:pt x="1352" y="308"/>
                    </a:cubicBezTo>
                    <a:cubicBezTo>
                      <a:pt x="1354" y="308"/>
                      <a:pt x="1357" y="309"/>
                      <a:pt x="1360" y="309"/>
                    </a:cubicBezTo>
                    <a:cubicBezTo>
                      <a:pt x="1360" y="308"/>
                      <a:pt x="1360" y="308"/>
                      <a:pt x="1360" y="308"/>
                    </a:cubicBezTo>
                    <a:cubicBezTo>
                      <a:pt x="1365" y="310"/>
                      <a:pt x="1370" y="312"/>
                      <a:pt x="1376" y="311"/>
                    </a:cubicBezTo>
                    <a:cubicBezTo>
                      <a:pt x="1378" y="311"/>
                      <a:pt x="1384" y="309"/>
                      <a:pt x="1386" y="307"/>
                    </a:cubicBezTo>
                    <a:cubicBezTo>
                      <a:pt x="1387" y="306"/>
                      <a:pt x="1385" y="305"/>
                      <a:pt x="1386" y="304"/>
                    </a:cubicBezTo>
                    <a:cubicBezTo>
                      <a:pt x="1386" y="303"/>
                      <a:pt x="1388" y="301"/>
                      <a:pt x="1389" y="300"/>
                    </a:cubicBezTo>
                    <a:cubicBezTo>
                      <a:pt x="1389" y="299"/>
                      <a:pt x="1388" y="298"/>
                      <a:pt x="1389" y="298"/>
                    </a:cubicBezTo>
                    <a:cubicBezTo>
                      <a:pt x="1387" y="297"/>
                      <a:pt x="1386" y="296"/>
                      <a:pt x="1384" y="295"/>
                    </a:cubicBezTo>
                    <a:cubicBezTo>
                      <a:pt x="1385" y="294"/>
                      <a:pt x="1385" y="294"/>
                      <a:pt x="1385" y="292"/>
                    </a:cubicBezTo>
                    <a:cubicBezTo>
                      <a:pt x="1386" y="292"/>
                      <a:pt x="1386" y="292"/>
                      <a:pt x="1386" y="292"/>
                    </a:cubicBezTo>
                    <a:cubicBezTo>
                      <a:pt x="1387" y="291"/>
                      <a:pt x="1386" y="289"/>
                      <a:pt x="1386" y="289"/>
                    </a:cubicBezTo>
                    <a:cubicBezTo>
                      <a:pt x="1386" y="288"/>
                      <a:pt x="1386" y="288"/>
                      <a:pt x="1386" y="288"/>
                    </a:cubicBezTo>
                    <a:cubicBezTo>
                      <a:pt x="1387" y="287"/>
                      <a:pt x="1387" y="286"/>
                      <a:pt x="1388" y="286"/>
                    </a:cubicBezTo>
                    <a:cubicBezTo>
                      <a:pt x="1389" y="286"/>
                      <a:pt x="1390" y="286"/>
                      <a:pt x="1392" y="286"/>
                    </a:cubicBezTo>
                    <a:cubicBezTo>
                      <a:pt x="1387" y="290"/>
                      <a:pt x="1392" y="290"/>
                      <a:pt x="1392" y="292"/>
                    </a:cubicBezTo>
                    <a:cubicBezTo>
                      <a:pt x="1392" y="293"/>
                      <a:pt x="1392" y="293"/>
                      <a:pt x="1392" y="293"/>
                    </a:cubicBezTo>
                    <a:cubicBezTo>
                      <a:pt x="1390" y="295"/>
                      <a:pt x="1391" y="296"/>
                      <a:pt x="1390" y="298"/>
                    </a:cubicBezTo>
                    <a:cubicBezTo>
                      <a:pt x="1391" y="299"/>
                      <a:pt x="1393" y="298"/>
                      <a:pt x="1394" y="299"/>
                    </a:cubicBezTo>
                    <a:cubicBezTo>
                      <a:pt x="1395" y="299"/>
                      <a:pt x="1396" y="302"/>
                      <a:pt x="1396" y="302"/>
                    </a:cubicBezTo>
                    <a:cubicBezTo>
                      <a:pt x="1398" y="302"/>
                      <a:pt x="1403" y="300"/>
                      <a:pt x="1404" y="299"/>
                    </a:cubicBezTo>
                    <a:cubicBezTo>
                      <a:pt x="1405" y="299"/>
                      <a:pt x="1405" y="297"/>
                      <a:pt x="1405" y="296"/>
                    </a:cubicBezTo>
                    <a:cubicBezTo>
                      <a:pt x="1407" y="296"/>
                      <a:pt x="1407" y="296"/>
                      <a:pt x="1407" y="296"/>
                    </a:cubicBezTo>
                    <a:cubicBezTo>
                      <a:pt x="1407" y="296"/>
                      <a:pt x="1407" y="298"/>
                      <a:pt x="1407" y="298"/>
                    </a:cubicBezTo>
                    <a:cubicBezTo>
                      <a:pt x="1409" y="298"/>
                      <a:pt x="1412" y="297"/>
                      <a:pt x="1413" y="298"/>
                    </a:cubicBezTo>
                    <a:cubicBezTo>
                      <a:pt x="1414" y="298"/>
                      <a:pt x="1414" y="298"/>
                      <a:pt x="1414" y="298"/>
                    </a:cubicBezTo>
                    <a:cubicBezTo>
                      <a:pt x="1415" y="301"/>
                      <a:pt x="1419" y="303"/>
                      <a:pt x="1418" y="306"/>
                    </a:cubicBezTo>
                    <a:cubicBezTo>
                      <a:pt x="1418" y="307"/>
                      <a:pt x="1417" y="308"/>
                      <a:pt x="1417" y="308"/>
                    </a:cubicBezTo>
                    <a:cubicBezTo>
                      <a:pt x="1418" y="309"/>
                      <a:pt x="1421" y="312"/>
                      <a:pt x="1422" y="312"/>
                    </a:cubicBezTo>
                    <a:cubicBezTo>
                      <a:pt x="1424" y="313"/>
                      <a:pt x="1425" y="311"/>
                      <a:pt x="1425" y="311"/>
                    </a:cubicBezTo>
                    <a:cubicBezTo>
                      <a:pt x="1427" y="311"/>
                      <a:pt x="1434" y="315"/>
                      <a:pt x="1435" y="316"/>
                    </a:cubicBezTo>
                    <a:cubicBezTo>
                      <a:pt x="1435" y="316"/>
                      <a:pt x="1435" y="318"/>
                      <a:pt x="1435" y="318"/>
                    </a:cubicBezTo>
                    <a:cubicBezTo>
                      <a:pt x="1437" y="318"/>
                      <a:pt x="1438" y="318"/>
                      <a:pt x="1439" y="318"/>
                    </a:cubicBezTo>
                    <a:cubicBezTo>
                      <a:pt x="1439" y="318"/>
                      <a:pt x="1439" y="316"/>
                      <a:pt x="1439" y="316"/>
                    </a:cubicBezTo>
                    <a:cubicBezTo>
                      <a:pt x="1441" y="316"/>
                      <a:pt x="1441" y="316"/>
                      <a:pt x="1441" y="316"/>
                    </a:cubicBezTo>
                    <a:cubicBezTo>
                      <a:pt x="1440" y="315"/>
                      <a:pt x="1442" y="315"/>
                      <a:pt x="1442" y="315"/>
                    </a:cubicBezTo>
                    <a:cubicBezTo>
                      <a:pt x="1442" y="315"/>
                      <a:pt x="1442" y="318"/>
                      <a:pt x="1442" y="318"/>
                    </a:cubicBezTo>
                    <a:cubicBezTo>
                      <a:pt x="1443" y="318"/>
                      <a:pt x="1443" y="318"/>
                      <a:pt x="1443" y="318"/>
                    </a:cubicBezTo>
                    <a:cubicBezTo>
                      <a:pt x="1445" y="320"/>
                      <a:pt x="1444" y="318"/>
                      <a:pt x="1446" y="319"/>
                    </a:cubicBezTo>
                    <a:cubicBezTo>
                      <a:pt x="1446" y="318"/>
                      <a:pt x="1446" y="318"/>
                      <a:pt x="1446" y="318"/>
                    </a:cubicBezTo>
                    <a:cubicBezTo>
                      <a:pt x="1448" y="318"/>
                      <a:pt x="1448" y="318"/>
                      <a:pt x="1451" y="318"/>
                    </a:cubicBezTo>
                    <a:cubicBezTo>
                      <a:pt x="1450" y="318"/>
                      <a:pt x="1449" y="316"/>
                      <a:pt x="1449" y="316"/>
                    </a:cubicBezTo>
                    <a:cubicBezTo>
                      <a:pt x="1448" y="315"/>
                      <a:pt x="1448" y="314"/>
                      <a:pt x="1447" y="314"/>
                    </a:cubicBezTo>
                    <a:cubicBezTo>
                      <a:pt x="1447" y="313"/>
                      <a:pt x="1448" y="312"/>
                      <a:pt x="1447" y="311"/>
                    </a:cubicBezTo>
                    <a:cubicBezTo>
                      <a:pt x="1447" y="311"/>
                      <a:pt x="1446" y="311"/>
                      <a:pt x="1445" y="310"/>
                    </a:cubicBezTo>
                    <a:cubicBezTo>
                      <a:pt x="1447" y="309"/>
                      <a:pt x="1449" y="309"/>
                      <a:pt x="1451" y="308"/>
                    </a:cubicBezTo>
                    <a:cubicBezTo>
                      <a:pt x="1451" y="308"/>
                      <a:pt x="1451" y="304"/>
                      <a:pt x="1451" y="304"/>
                    </a:cubicBezTo>
                    <a:cubicBezTo>
                      <a:pt x="1449" y="304"/>
                      <a:pt x="1449" y="305"/>
                      <a:pt x="1447" y="304"/>
                    </a:cubicBezTo>
                    <a:cubicBezTo>
                      <a:pt x="1447" y="301"/>
                      <a:pt x="1447" y="301"/>
                      <a:pt x="1447" y="301"/>
                    </a:cubicBezTo>
                    <a:cubicBezTo>
                      <a:pt x="1451" y="302"/>
                      <a:pt x="1453" y="301"/>
                      <a:pt x="1456" y="301"/>
                    </a:cubicBezTo>
                    <a:cubicBezTo>
                      <a:pt x="1456" y="301"/>
                      <a:pt x="1457" y="302"/>
                      <a:pt x="1458" y="302"/>
                    </a:cubicBezTo>
                    <a:cubicBezTo>
                      <a:pt x="1458" y="303"/>
                      <a:pt x="1458" y="303"/>
                      <a:pt x="1458" y="303"/>
                    </a:cubicBezTo>
                    <a:cubicBezTo>
                      <a:pt x="1459" y="303"/>
                      <a:pt x="1460" y="303"/>
                      <a:pt x="1461" y="303"/>
                    </a:cubicBezTo>
                    <a:cubicBezTo>
                      <a:pt x="1462" y="302"/>
                      <a:pt x="1462" y="301"/>
                      <a:pt x="1462" y="299"/>
                    </a:cubicBezTo>
                    <a:cubicBezTo>
                      <a:pt x="1462" y="299"/>
                      <a:pt x="1465" y="299"/>
                      <a:pt x="1465" y="299"/>
                    </a:cubicBezTo>
                    <a:cubicBezTo>
                      <a:pt x="1466" y="299"/>
                      <a:pt x="1464" y="296"/>
                      <a:pt x="1465" y="295"/>
                    </a:cubicBezTo>
                    <a:cubicBezTo>
                      <a:pt x="1466" y="294"/>
                      <a:pt x="1467" y="295"/>
                      <a:pt x="1468" y="294"/>
                    </a:cubicBezTo>
                    <a:cubicBezTo>
                      <a:pt x="1468" y="293"/>
                      <a:pt x="1468" y="293"/>
                      <a:pt x="1468" y="293"/>
                    </a:cubicBezTo>
                    <a:cubicBezTo>
                      <a:pt x="1467" y="293"/>
                      <a:pt x="1466" y="293"/>
                      <a:pt x="1465" y="293"/>
                    </a:cubicBezTo>
                    <a:cubicBezTo>
                      <a:pt x="1465" y="293"/>
                      <a:pt x="1464" y="291"/>
                      <a:pt x="1464" y="291"/>
                    </a:cubicBezTo>
                    <a:cubicBezTo>
                      <a:pt x="1461" y="289"/>
                      <a:pt x="1458" y="289"/>
                      <a:pt x="1455" y="286"/>
                    </a:cubicBezTo>
                    <a:cubicBezTo>
                      <a:pt x="1455" y="286"/>
                      <a:pt x="1455" y="285"/>
                      <a:pt x="1455" y="284"/>
                    </a:cubicBezTo>
                    <a:cubicBezTo>
                      <a:pt x="1454" y="284"/>
                      <a:pt x="1452" y="283"/>
                      <a:pt x="1451" y="282"/>
                    </a:cubicBezTo>
                    <a:cubicBezTo>
                      <a:pt x="1451" y="281"/>
                      <a:pt x="1451" y="280"/>
                      <a:pt x="1450" y="279"/>
                    </a:cubicBezTo>
                    <a:cubicBezTo>
                      <a:pt x="1449" y="278"/>
                      <a:pt x="1447" y="278"/>
                      <a:pt x="1445" y="278"/>
                    </a:cubicBezTo>
                    <a:cubicBezTo>
                      <a:pt x="1444" y="276"/>
                      <a:pt x="1444" y="276"/>
                      <a:pt x="1444" y="276"/>
                    </a:cubicBezTo>
                    <a:cubicBezTo>
                      <a:pt x="1440" y="276"/>
                      <a:pt x="1433" y="277"/>
                      <a:pt x="1429" y="278"/>
                    </a:cubicBezTo>
                    <a:cubicBezTo>
                      <a:pt x="1430" y="281"/>
                      <a:pt x="1430" y="282"/>
                      <a:pt x="1431" y="285"/>
                    </a:cubicBezTo>
                    <a:cubicBezTo>
                      <a:pt x="1429" y="284"/>
                      <a:pt x="1428" y="284"/>
                      <a:pt x="1427" y="284"/>
                    </a:cubicBezTo>
                    <a:cubicBezTo>
                      <a:pt x="1427" y="282"/>
                      <a:pt x="1428" y="276"/>
                      <a:pt x="1427" y="274"/>
                    </a:cubicBezTo>
                    <a:cubicBezTo>
                      <a:pt x="1427" y="273"/>
                      <a:pt x="1424" y="273"/>
                      <a:pt x="1423" y="272"/>
                    </a:cubicBezTo>
                    <a:cubicBezTo>
                      <a:pt x="1423" y="271"/>
                      <a:pt x="1423" y="269"/>
                      <a:pt x="1423" y="269"/>
                    </a:cubicBezTo>
                    <a:cubicBezTo>
                      <a:pt x="1421" y="268"/>
                      <a:pt x="1419" y="269"/>
                      <a:pt x="1417" y="268"/>
                    </a:cubicBezTo>
                    <a:cubicBezTo>
                      <a:pt x="1417" y="268"/>
                      <a:pt x="1417" y="266"/>
                      <a:pt x="1416" y="265"/>
                    </a:cubicBezTo>
                    <a:cubicBezTo>
                      <a:pt x="1415" y="264"/>
                      <a:pt x="1413" y="265"/>
                      <a:pt x="1411" y="264"/>
                    </a:cubicBezTo>
                    <a:cubicBezTo>
                      <a:pt x="1411" y="263"/>
                      <a:pt x="1410" y="262"/>
                      <a:pt x="1409" y="261"/>
                    </a:cubicBezTo>
                    <a:cubicBezTo>
                      <a:pt x="1409" y="261"/>
                      <a:pt x="1408" y="261"/>
                      <a:pt x="1407" y="261"/>
                    </a:cubicBezTo>
                    <a:cubicBezTo>
                      <a:pt x="1404" y="259"/>
                      <a:pt x="1402" y="256"/>
                      <a:pt x="1400" y="255"/>
                    </a:cubicBezTo>
                    <a:cubicBezTo>
                      <a:pt x="1398" y="255"/>
                      <a:pt x="1398" y="255"/>
                      <a:pt x="1398" y="255"/>
                    </a:cubicBezTo>
                    <a:cubicBezTo>
                      <a:pt x="1397" y="254"/>
                      <a:pt x="1399" y="254"/>
                      <a:pt x="1399" y="253"/>
                    </a:cubicBezTo>
                    <a:cubicBezTo>
                      <a:pt x="1399" y="252"/>
                      <a:pt x="1397" y="250"/>
                      <a:pt x="1397" y="250"/>
                    </a:cubicBezTo>
                    <a:cubicBezTo>
                      <a:pt x="1395" y="250"/>
                      <a:pt x="1395" y="251"/>
                      <a:pt x="1393" y="251"/>
                    </a:cubicBezTo>
                    <a:cubicBezTo>
                      <a:pt x="1392" y="249"/>
                      <a:pt x="1392" y="249"/>
                      <a:pt x="1392" y="249"/>
                    </a:cubicBezTo>
                    <a:cubicBezTo>
                      <a:pt x="1389" y="248"/>
                      <a:pt x="1388" y="248"/>
                      <a:pt x="1386" y="247"/>
                    </a:cubicBezTo>
                    <a:cubicBezTo>
                      <a:pt x="1385" y="244"/>
                      <a:pt x="1384" y="242"/>
                      <a:pt x="1381" y="240"/>
                    </a:cubicBezTo>
                    <a:cubicBezTo>
                      <a:pt x="1380" y="239"/>
                      <a:pt x="1379" y="239"/>
                      <a:pt x="1378" y="239"/>
                    </a:cubicBezTo>
                    <a:cubicBezTo>
                      <a:pt x="1378" y="238"/>
                      <a:pt x="1378" y="237"/>
                      <a:pt x="1378" y="236"/>
                    </a:cubicBezTo>
                    <a:cubicBezTo>
                      <a:pt x="1378" y="235"/>
                      <a:pt x="1377" y="234"/>
                      <a:pt x="1376" y="233"/>
                    </a:cubicBezTo>
                    <a:cubicBezTo>
                      <a:pt x="1374" y="233"/>
                      <a:pt x="1371" y="234"/>
                      <a:pt x="1369" y="233"/>
                    </a:cubicBezTo>
                    <a:cubicBezTo>
                      <a:pt x="1368" y="233"/>
                      <a:pt x="1367" y="231"/>
                      <a:pt x="1366" y="231"/>
                    </a:cubicBezTo>
                    <a:cubicBezTo>
                      <a:pt x="1361" y="230"/>
                      <a:pt x="1361" y="234"/>
                      <a:pt x="1356" y="232"/>
                    </a:cubicBezTo>
                    <a:cubicBezTo>
                      <a:pt x="1355" y="231"/>
                      <a:pt x="1354" y="228"/>
                      <a:pt x="1353" y="227"/>
                    </a:cubicBezTo>
                    <a:cubicBezTo>
                      <a:pt x="1351" y="225"/>
                      <a:pt x="1348" y="226"/>
                      <a:pt x="1345" y="225"/>
                    </a:cubicBezTo>
                    <a:cubicBezTo>
                      <a:pt x="1342" y="223"/>
                      <a:pt x="1342" y="223"/>
                      <a:pt x="1342" y="223"/>
                    </a:cubicBezTo>
                    <a:cubicBezTo>
                      <a:pt x="1342" y="221"/>
                      <a:pt x="1342" y="221"/>
                      <a:pt x="1342" y="221"/>
                    </a:cubicBezTo>
                    <a:cubicBezTo>
                      <a:pt x="1340" y="221"/>
                      <a:pt x="1340" y="222"/>
                      <a:pt x="1340" y="223"/>
                    </a:cubicBezTo>
                    <a:cubicBezTo>
                      <a:pt x="1337" y="223"/>
                      <a:pt x="1333" y="223"/>
                      <a:pt x="1330" y="223"/>
                    </a:cubicBezTo>
                    <a:cubicBezTo>
                      <a:pt x="1329" y="222"/>
                      <a:pt x="1326" y="221"/>
                      <a:pt x="1324" y="221"/>
                    </a:cubicBezTo>
                    <a:cubicBezTo>
                      <a:pt x="1323" y="221"/>
                      <a:pt x="1323" y="223"/>
                      <a:pt x="1320" y="223"/>
                    </a:cubicBezTo>
                    <a:cubicBezTo>
                      <a:pt x="1320" y="223"/>
                      <a:pt x="1319" y="221"/>
                      <a:pt x="1318" y="221"/>
                    </a:cubicBezTo>
                    <a:cubicBezTo>
                      <a:pt x="1315" y="220"/>
                      <a:pt x="1311" y="222"/>
                      <a:pt x="1307" y="221"/>
                    </a:cubicBezTo>
                    <a:cubicBezTo>
                      <a:pt x="1306" y="221"/>
                      <a:pt x="1305" y="219"/>
                      <a:pt x="1304" y="219"/>
                    </a:cubicBezTo>
                    <a:cubicBezTo>
                      <a:pt x="1304" y="219"/>
                      <a:pt x="1303" y="220"/>
                      <a:pt x="1302" y="219"/>
                    </a:cubicBezTo>
                    <a:cubicBezTo>
                      <a:pt x="1303" y="224"/>
                      <a:pt x="1303" y="224"/>
                      <a:pt x="1302" y="228"/>
                    </a:cubicBezTo>
                    <a:cubicBezTo>
                      <a:pt x="1302" y="228"/>
                      <a:pt x="1303" y="228"/>
                      <a:pt x="1304" y="228"/>
                    </a:cubicBezTo>
                    <a:cubicBezTo>
                      <a:pt x="1304" y="229"/>
                      <a:pt x="1306" y="229"/>
                      <a:pt x="1306" y="230"/>
                    </a:cubicBezTo>
                    <a:cubicBezTo>
                      <a:pt x="1307" y="232"/>
                      <a:pt x="1306" y="235"/>
                      <a:pt x="1306" y="237"/>
                    </a:cubicBezTo>
                    <a:cubicBezTo>
                      <a:pt x="1306" y="238"/>
                      <a:pt x="1304" y="237"/>
                      <a:pt x="1304" y="237"/>
                    </a:cubicBezTo>
                    <a:cubicBezTo>
                      <a:pt x="1304" y="237"/>
                      <a:pt x="1302" y="240"/>
                      <a:pt x="1302" y="241"/>
                    </a:cubicBezTo>
                    <a:cubicBezTo>
                      <a:pt x="1301" y="241"/>
                      <a:pt x="1300" y="240"/>
                      <a:pt x="1300" y="241"/>
                    </a:cubicBezTo>
                    <a:cubicBezTo>
                      <a:pt x="1300" y="241"/>
                      <a:pt x="1300" y="243"/>
                      <a:pt x="1300" y="243"/>
                    </a:cubicBezTo>
                    <a:cubicBezTo>
                      <a:pt x="1299" y="244"/>
                      <a:pt x="1296" y="243"/>
                      <a:pt x="1295" y="243"/>
                    </a:cubicBezTo>
                    <a:cubicBezTo>
                      <a:pt x="1295" y="243"/>
                      <a:pt x="1295" y="244"/>
                      <a:pt x="1294" y="245"/>
                    </a:cubicBezTo>
                    <a:cubicBezTo>
                      <a:pt x="1293" y="245"/>
                      <a:pt x="1291" y="245"/>
                      <a:pt x="1289" y="245"/>
                    </a:cubicBezTo>
                    <a:cubicBezTo>
                      <a:pt x="1288" y="243"/>
                      <a:pt x="1287" y="238"/>
                      <a:pt x="1287" y="236"/>
                    </a:cubicBezTo>
                    <a:cubicBezTo>
                      <a:pt x="1286" y="235"/>
                      <a:pt x="1284" y="236"/>
                      <a:pt x="1283" y="235"/>
                    </a:cubicBezTo>
                    <a:cubicBezTo>
                      <a:pt x="1282" y="233"/>
                      <a:pt x="1283" y="228"/>
                      <a:pt x="1283" y="227"/>
                    </a:cubicBezTo>
                    <a:cubicBezTo>
                      <a:pt x="1281" y="228"/>
                      <a:pt x="1279" y="230"/>
                      <a:pt x="1279" y="231"/>
                    </a:cubicBezTo>
                    <a:cubicBezTo>
                      <a:pt x="1277" y="231"/>
                      <a:pt x="1279" y="230"/>
                      <a:pt x="1277" y="230"/>
                    </a:cubicBezTo>
                    <a:cubicBezTo>
                      <a:pt x="1275" y="230"/>
                      <a:pt x="1271" y="233"/>
                      <a:pt x="1269" y="233"/>
                    </a:cubicBezTo>
                    <a:cubicBezTo>
                      <a:pt x="1268" y="233"/>
                      <a:pt x="1269" y="230"/>
                      <a:pt x="1269" y="230"/>
                    </a:cubicBezTo>
                    <a:cubicBezTo>
                      <a:pt x="1267" y="229"/>
                      <a:pt x="1263" y="228"/>
                      <a:pt x="1262" y="228"/>
                    </a:cubicBezTo>
                    <a:cubicBezTo>
                      <a:pt x="1261" y="228"/>
                      <a:pt x="1257" y="228"/>
                      <a:pt x="1255" y="229"/>
                    </a:cubicBezTo>
                    <a:cubicBezTo>
                      <a:pt x="1255" y="229"/>
                      <a:pt x="1254" y="231"/>
                      <a:pt x="1254" y="231"/>
                    </a:cubicBezTo>
                    <a:cubicBezTo>
                      <a:pt x="1252" y="231"/>
                      <a:pt x="1251" y="230"/>
                      <a:pt x="1250" y="229"/>
                    </a:cubicBezTo>
                    <a:cubicBezTo>
                      <a:pt x="1250" y="229"/>
                      <a:pt x="1250" y="227"/>
                      <a:pt x="1250" y="227"/>
                    </a:cubicBezTo>
                    <a:cubicBezTo>
                      <a:pt x="1246" y="227"/>
                      <a:pt x="1240" y="228"/>
                      <a:pt x="1235" y="227"/>
                    </a:cubicBezTo>
                    <a:cubicBezTo>
                      <a:pt x="1234" y="227"/>
                      <a:pt x="1234" y="226"/>
                      <a:pt x="1233" y="227"/>
                    </a:cubicBezTo>
                    <a:cubicBezTo>
                      <a:pt x="1232" y="227"/>
                      <a:pt x="1229" y="230"/>
                      <a:pt x="1228" y="230"/>
                    </a:cubicBezTo>
                    <a:cubicBezTo>
                      <a:pt x="1226" y="230"/>
                      <a:pt x="1225" y="230"/>
                      <a:pt x="1223" y="231"/>
                    </a:cubicBezTo>
                    <a:cubicBezTo>
                      <a:pt x="1223" y="233"/>
                      <a:pt x="1222" y="237"/>
                      <a:pt x="1221" y="240"/>
                    </a:cubicBezTo>
                    <a:cubicBezTo>
                      <a:pt x="1221" y="240"/>
                      <a:pt x="1219" y="242"/>
                      <a:pt x="1219" y="242"/>
                    </a:cubicBezTo>
                    <a:cubicBezTo>
                      <a:pt x="1219" y="241"/>
                      <a:pt x="1220" y="240"/>
                      <a:pt x="1219" y="239"/>
                    </a:cubicBezTo>
                    <a:cubicBezTo>
                      <a:pt x="1218" y="238"/>
                      <a:pt x="1218" y="238"/>
                      <a:pt x="1218" y="238"/>
                    </a:cubicBezTo>
                    <a:cubicBezTo>
                      <a:pt x="1218" y="237"/>
                      <a:pt x="1218" y="236"/>
                      <a:pt x="1218" y="235"/>
                    </a:cubicBezTo>
                    <a:cubicBezTo>
                      <a:pt x="1218" y="234"/>
                      <a:pt x="1216" y="233"/>
                      <a:pt x="1216" y="233"/>
                    </a:cubicBezTo>
                    <a:cubicBezTo>
                      <a:pt x="1215" y="231"/>
                      <a:pt x="1216" y="230"/>
                      <a:pt x="1215" y="229"/>
                    </a:cubicBezTo>
                    <a:cubicBezTo>
                      <a:pt x="1214" y="229"/>
                      <a:pt x="1212" y="229"/>
                      <a:pt x="1211" y="229"/>
                    </a:cubicBezTo>
                    <a:cubicBezTo>
                      <a:pt x="1211" y="228"/>
                      <a:pt x="1212" y="225"/>
                      <a:pt x="1212" y="225"/>
                    </a:cubicBezTo>
                    <a:cubicBezTo>
                      <a:pt x="1211" y="223"/>
                      <a:pt x="1211" y="225"/>
                      <a:pt x="1211" y="223"/>
                    </a:cubicBezTo>
                    <a:cubicBezTo>
                      <a:pt x="1212" y="222"/>
                      <a:pt x="1213" y="221"/>
                      <a:pt x="1213" y="221"/>
                    </a:cubicBezTo>
                    <a:cubicBezTo>
                      <a:pt x="1212" y="219"/>
                      <a:pt x="1210" y="216"/>
                      <a:pt x="1208" y="215"/>
                    </a:cubicBezTo>
                    <a:cubicBezTo>
                      <a:pt x="1208" y="215"/>
                      <a:pt x="1206" y="216"/>
                      <a:pt x="1206" y="215"/>
                    </a:cubicBezTo>
                    <a:cubicBezTo>
                      <a:pt x="1205" y="214"/>
                      <a:pt x="1205" y="212"/>
                      <a:pt x="1203" y="211"/>
                    </a:cubicBezTo>
                    <a:cubicBezTo>
                      <a:pt x="1202" y="210"/>
                      <a:pt x="1200" y="211"/>
                      <a:pt x="1197" y="210"/>
                    </a:cubicBezTo>
                    <a:cubicBezTo>
                      <a:pt x="1196" y="210"/>
                      <a:pt x="1195" y="208"/>
                      <a:pt x="1193" y="207"/>
                    </a:cubicBezTo>
                    <a:cubicBezTo>
                      <a:pt x="1193" y="208"/>
                      <a:pt x="1191" y="209"/>
                      <a:pt x="1191" y="209"/>
                    </a:cubicBezTo>
                    <a:cubicBezTo>
                      <a:pt x="1191" y="210"/>
                      <a:pt x="1191" y="210"/>
                      <a:pt x="1191" y="210"/>
                    </a:cubicBezTo>
                    <a:cubicBezTo>
                      <a:pt x="1190" y="210"/>
                      <a:pt x="1189" y="208"/>
                      <a:pt x="1187" y="209"/>
                    </a:cubicBezTo>
                    <a:cubicBezTo>
                      <a:pt x="1185" y="209"/>
                      <a:pt x="1184" y="211"/>
                      <a:pt x="1181" y="211"/>
                    </a:cubicBezTo>
                    <a:cubicBezTo>
                      <a:pt x="1180" y="209"/>
                      <a:pt x="1180" y="209"/>
                      <a:pt x="1180" y="209"/>
                    </a:cubicBezTo>
                    <a:cubicBezTo>
                      <a:pt x="1179" y="209"/>
                      <a:pt x="1177" y="210"/>
                      <a:pt x="1174" y="209"/>
                    </a:cubicBezTo>
                    <a:cubicBezTo>
                      <a:pt x="1173" y="209"/>
                      <a:pt x="1171" y="208"/>
                      <a:pt x="1169" y="208"/>
                    </a:cubicBezTo>
                    <a:cubicBezTo>
                      <a:pt x="1166" y="208"/>
                      <a:pt x="1164" y="212"/>
                      <a:pt x="1160" y="211"/>
                    </a:cubicBezTo>
                    <a:cubicBezTo>
                      <a:pt x="1157" y="211"/>
                      <a:pt x="1157" y="209"/>
                      <a:pt x="1153" y="209"/>
                    </a:cubicBezTo>
                    <a:cubicBezTo>
                      <a:pt x="1150" y="210"/>
                      <a:pt x="1146" y="213"/>
                      <a:pt x="1142" y="213"/>
                    </a:cubicBezTo>
                    <a:cubicBezTo>
                      <a:pt x="1139" y="213"/>
                      <a:pt x="1136" y="212"/>
                      <a:pt x="1132" y="213"/>
                    </a:cubicBezTo>
                    <a:cubicBezTo>
                      <a:pt x="1130" y="213"/>
                      <a:pt x="1127" y="214"/>
                      <a:pt x="1124" y="213"/>
                    </a:cubicBezTo>
                    <a:cubicBezTo>
                      <a:pt x="1123" y="213"/>
                      <a:pt x="1122" y="214"/>
                      <a:pt x="1122" y="214"/>
                    </a:cubicBezTo>
                    <a:cubicBezTo>
                      <a:pt x="1118" y="213"/>
                      <a:pt x="1117" y="213"/>
                      <a:pt x="1113" y="214"/>
                    </a:cubicBezTo>
                    <a:cubicBezTo>
                      <a:pt x="1115" y="210"/>
                      <a:pt x="1117" y="208"/>
                      <a:pt x="1121" y="205"/>
                    </a:cubicBezTo>
                    <a:cubicBezTo>
                      <a:pt x="1120" y="203"/>
                      <a:pt x="1120" y="203"/>
                      <a:pt x="1120" y="203"/>
                    </a:cubicBezTo>
                    <a:cubicBezTo>
                      <a:pt x="1119" y="203"/>
                      <a:pt x="1118" y="203"/>
                      <a:pt x="1116" y="203"/>
                    </a:cubicBezTo>
                    <a:cubicBezTo>
                      <a:pt x="1117" y="202"/>
                      <a:pt x="1116" y="200"/>
                      <a:pt x="1116" y="199"/>
                    </a:cubicBezTo>
                    <a:cubicBezTo>
                      <a:pt x="1118" y="199"/>
                      <a:pt x="1118" y="199"/>
                      <a:pt x="1118" y="199"/>
                    </a:cubicBezTo>
                    <a:cubicBezTo>
                      <a:pt x="1116" y="198"/>
                      <a:pt x="1119" y="197"/>
                      <a:pt x="1119" y="197"/>
                    </a:cubicBezTo>
                    <a:cubicBezTo>
                      <a:pt x="1120" y="198"/>
                      <a:pt x="1120" y="200"/>
                      <a:pt x="1120" y="201"/>
                    </a:cubicBezTo>
                    <a:cubicBezTo>
                      <a:pt x="1121" y="200"/>
                      <a:pt x="1123" y="199"/>
                      <a:pt x="1124" y="199"/>
                    </a:cubicBezTo>
                    <a:cubicBezTo>
                      <a:pt x="1124" y="198"/>
                      <a:pt x="1124" y="197"/>
                      <a:pt x="1125" y="195"/>
                    </a:cubicBezTo>
                    <a:cubicBezTo>
                      <a:pt x="1123" y="193"/>
                      <a:pt x="1120" y="190"/>
                      <a:pt x="1118" y="190"/>
                    </a:cubicBezTo>
                    <a:cubicBezTo>
                      <a:pt x="1116" y="190"/>
                      <a:pt x="1116" y="191"/>
                      <a:pt x="1114" y="191"/>
                    </a:cubicBezTo>
                    <a:cubicBezTo>
                      <a:pt x="1114" y="191"/>
                      <a:pt x="1112" y="188"/>
                      <a:pt x="1111" y="188"/>
                    </a:cubicBezTo>
                    <a:cubicBezTo>
                      <a:pt x="1107" y="187"/>
                      <a:pt x="1103" y="188"/>
                      <a:pt x="1099" y="189"/>
                    </a:cubicBezTo>
                    <a:cubicBezTo>
                      <a:pt x="1097" y="194"/>
                      <a:pt x="1094" y="196"/>
                      <a:pt x="1092" y="201"/>
                    </a:cubicBezTo>
                    <a:cubicBezTo>
                      <a:pt x="1092" y="201"/>
                      <a:pt x="1091" y="203"/>
                      <a:pt x="1091" y="203"/>
                    </a:cubicBezTo>
                    <a:cubicBezTo>
                      <a:pt x="1091" y="203"/>
                      <a:pt x="1083" y="205"/>
                      <a:pt x="1083" y="205"/>
                    </a:cubicBezTo>
                    <a:cubicBezTo>
                      <a:pt x="1082" y="204"/>
                      <a:pt x="1082" y="204"/>
                      <a:pt x="1082" y="204"/>
                    </a:cubicBezTo>
                    <a:cubicBezTo>
                      <a:pt x="1080" y="203"/>
                      <a:pt x="1084" y="202"/>
                      <a:pt x="1085" y="201"/>
                    </a:cubicBezTo>
                    <a:cubicBezTo>
                      <a:pt x="1085" y="200"/>
                      <a:pt x="1083" y="200"/>
                      <a:pt x="1083" y="199"/>
                    </a:cubicBezTo>
                    <a:cubicBezTo>
                      <a:pt x="1083" y="199"/>
                      <a:pt x="1084" y="198"/>
                      <a:pt x="1083" y="197"/>
                    </a:cubicBezTo>
                    <a:cubicBezTo>
                      <a:pt x="1088" y="196"/>
                      <a:pt x="1087" y="196"/>
                      <a:pt x="1089" y="191"/>
                    </a:cubicBezTo>
                    <a:cubicBezTo>
                      <a:pt x="1090" y="192"/>
                      <a:pt x="1091" y="192"/>
                      <a:pt x="1091" y="192"/>
                    </a:cubicBezTo>
                    <a:cubicBezTo>
                      <a:pt x="1091" y="193"/>
                      <a:pt x="1091" y="193"/>
                      <a:pt x="1091" y="193"/>
                    </a:cubicBezTo>
                    <a:cubicBezTo>
                      <a:pt x="1090" y="193"/>
                      <a:pt x="1089" y="195"/>
                      <a:pt x="1092" y="196"/>
                    </a:cubicBezTo>
                    <a:cubicBezTo>
                      <a:pt x="1093" y="194"/>
                      <a:pt x="1093" y="193"/>
                      <a:pt x="1094" y="190"/>
                    </a:cubicBezTo>
                    <a:cubicBezTo>
                      <a:pt x="1088" y="190"/>
                      <a:pt x="1081" y="191"/>
                      <a:pt x="1076" y="191"/>
                    </a:cubicBezTo>
                    <a:cubicBezTo>
                      <a:pt x="1074" y="183"/>
                      <a:pt x="1075" y="186"/>
                      <a:pt x="1084" y="187"/>
                    </a:cubicBezTo>
                    <a:cubicBezTo>
                      <a:pt x="1084" y="185"/>
                      <a:pt x="1084" y="185"/>
                      <a:pt x="1084" y="185"/>
                    </a:cubicBezTo>
                    <a:cubicBezTo>
                      <a:pt x="1081" y="185"/>
                      <a:pt x="1078" y="184"/>
                      <a:pt x="1074" y="183"/>
                    </a:cubicBezTo>
                    <a:cubicBezTo>
                      <a:pt x="1072" y="182"/>
                      <a:pt x="1072" y="182"/>
                      <a:pt x="1072" y="182"/>
                    </a:cubicBezTo>
                    <a:cubicBezTo>
                      <a:pt x="1070" y="182"/>
                      <a:pt x="1069" y="183"/>
                      <a:pt x="1066" y="183"/>
                    </a:cubicBezTo>
                    <a:cubicBezTo>
                      <a:pt x="1064" y="183"/>
                      <a:pt x="1061" y="181"/>
                      <a:pt x="1060" y="181"/>
                    </a:cubicBezTo>
                    <a:cubicBezTo>
                      <a:pt x="1058" y="180"/>
                      <a:pt x="1057" y="181"/>
                      <a:pt x="1055" y="181"/>
                    </a:cubicBezTo>
                    <a:cubicBezTo>
                      <a:pt x="1055" y="181"/>
                      <a:pt x="1050" y="179"/>
                      <a:pt x="1049" y="179"/>
                    </a:cubicBezTo>
                    <a:cubicBezTo>
                      <a:pt x="1049" y="178"/>
                      <a:pt x="1048" y="176"/>
                      <a:pt x="1047" y="176"/>
                    </a:cubicBezTo>
                    <a:cubicBezTo>
                      <a:pt x="1046" y="176"/>
                      <a:pt x="1043" y="176"/>
                      <a:pt x="1041" y="176"/>
                    </a:cubicBezTo>
                    <a:cubicBezTo>
                      <a:pt x="1042" y="176"/>
                      <a:pt x="1041" y="178"/>
                      <a:pt x="1042" y="178"/>
                    </a:cubicBezTo>
                    <a:cubicBezTo>
                      <a:pt x="1043" y="178"/>
                      <a:pt x="1043" y="178"/>
                      <a:pt x="1044" y="178"/>
                    </a:cubicBezTo>
                    <a:cubicBezTo>
                      <a:pt x="1044" y="178"/>
                      <a:pt x="1044" y="179"/>
                      <a:pt x="1045" y="179"/>
                    </a:cubicBezTo>
                    <a:cubicBezTo>
                      <a:pt x="1045" y="179"/>
                      <a:pt x="1045" y="180"/>
                      <a:pt x="1045" y="180"/>
                    </a:cubicBezTo>
                    <a:cubicBezTo>
                      <a:pt x="1045" y="182"/>
                      <a:pt x="1045" y="182"/>
                      <a:pt x="1045" y="182"/>
                    </a:cubicBezTo>
                    <a:cubicBezTo>
                      <a:pt x="1042" y="182"/>
                      <a:pt x="1039" y="182"/>
                      <a:pt x="1036" y="182"/>
                    </a:cubicBezTo>
                    <a:cubicBezTo>
                      <a:pt x="1036" y="182"/>
                      <a:pt x="1036" y="185"/>
                      <a:pt x="1035" y="186"/>
                    </a:cubicBezTo>
                    <a:cubicBezTo>
                      <a:pt x="1036" y="186"/>
                      <a:pt x="1041" y="187"/>
                      <a:pt x="1040" y="187"/>
                    </a:cubicBezTo>
                    <a:cubicBezTo>
                      <a:pt x="1041" y="187"/>
                      <a:pt x="1042" y="187"/>
                      <a:pt x="1043" y="187"/>
                    </a:cubicBezTo>
                    <a:cubicBezTo>
                      <a:pt x="1044" y="189"/>
                      <a:pt x="1044" y="189"/>
                      <a:pt x="1044" y="189"/>
                    </a:cubicBezTo>
                    <a:cubicBezTo>
                      <a:pt x="1037" y="187"/>
                      <a:pt x="1032" y="188"/>
                      <a:pt x="1035" y="197"/>
                    </a:cubicBezTo>
                    <a:cubicBezTo>
                      <a:pt x="1035" y="198"/>
                      <a:pt x="1036" y="199"/>
                      <a:pt x="1037" y="199"/>
                    </a:cubicBezTo>
                    <a:cubicBezTo>
                      <a:pt x="1036" y="200"/>
                      <a:pt x="1037" y="201"/>
                      <a:pt x="1037" y="203"/>
                    </a:cubicBezTo>
                    <a:cubicBezTo>
                      <a:pt x="1036" y="203"/>
                      <a:pt x="1034" y="204"/>
                      <a:pt x="1033" y="203"/>
                    </a:cubicBezTo>
                    <a:cubicBezTo>
                      <a:pt x="1032" y="203"/>
                      <a:pt x="1032" y="202"/>
                      <a:pt x="1030" y="202"/>
                    </a:cubicBezTo>
                    <a:cubicBezTo>
                      <a:pt x="1030" y="202"/>
                      <a:pt x="1029" y="203"/>
                      <a:pt x="1028" y="203"/>
                    </a:cubicBezTo>
                    <a:cubicBezTo>
                      <a:pt x="1028" y="202"/>
                      <a:pt x="1028" y="202"/>
                      <a:pt x="1029" y="200"/>
                    </a:cubicBezTo>
                    <a:cubicBezTo>
                      <a:pt x="1028" y="200"/>
                      <a:pt x="1028" y="199"/>
                      <a:pt x="1027" y="198"/>
                    </a:cubicBezTo>
                    <a:cubicBezTo>
                      <a:pt x="1027" y="198"/>
                      <a:pt x="1024" y="199"/>
                      <a:pt x="1025" y="199"/>
                    </a:cubicBezTo>
                    <a:cubicBezTo>
                      <a:pt x="1025" y="199"/>
                      <a:pt x="1024" y="199"/>
                      <a:pt x="1023" y="199"/>
                    </a:cubicBezTo>
                    <a:cubicBezTo>
                      <a:pt x="1023" y="200"/>
                      <a:pt x="1024" y="200"/>
                      <a:pt x="1023" y="200"/>
                    </a:cubicBezTo>
                    <a:cubicBezTo>
                      <a:pt x="1023" y="200"/>
                      <a:pt x="1022" y="202"/>
                      <a:pt x="1022" y="203"/>
                    </a:cubicBezTo>
                    <a:cubicBezTo>
                      <a:pt x="1023" y="203"/>
                      <a:pt x="1024" y="204"/>
                      <a:pt x="1024" y="205"/>
                    </a:cubicBezTo>
                    <a:cubicBezTo>
                      <a:pt x="1021" y="206"/>
                      <a:pt x="1019" y="207"/>
                      <a:pt x="1015" y="207"/>
                    </a:cubicBezTo>
                    <a:cubicBezTo>
                      <a:pt x="1015" y="205"/>
                      <a:pt x="1015" y="205"/>
                      <a:pt x="1015" y="205"/>
                    </a:cubicBezTo>
                    <a:cubicBezTo>
                      <a:pt x="1014" y="205"/>
                      <a:pt x="1012" y="206"/>
                      <a:pt x="1011" y="205"/>
                    </a:cubicBezTo>
                    <a:cubicBezTo>
                      <a:pt x="1011" y="205"/>
                      <a:pt x="1011" y="204"/>
                      <a:pt x="1011" y="203"/>
                    </a:cubicBezTo>
                    <a:cubicBezTo>
                      <a:pt x="1008" y="201"/>
                      <a:pt x="1005" y="199"/>
                      <a:pt x="1002" y="198"/>
                    </a:cubicBezTo>
                    <a:cubicBezTo>
                      <a:pt x="1002" y="197"/>
                      <a:pt x="1002" y="197"/>
                      <a:pt x="1002" y="197"/>
                    </a:cubicBezTo>
                    <a:cubicBezTo>
                      <a:pt x="1001" y="197"/>
                      <a:pt x="1000" y="198"/>
                      <a:pt x="999" y="197"/>
                    </a:cubicBezTo>
                    <a:cubicBezTo>
                      <a:pt x="998" y="197"/>
                      <a:pt x="997" y="195"/>
                      <a:pt x="997" y="195"/>
                    </a:cubicBezTo>
                    <a:cubicBezTo>
                      <a:pt x="992" y="195"/>
                      <a:pt x="989" y="200"/>
                      <a:pt x="986" y="201"/>
                    </a:cubicBezTo>
                    <a:cubicBezTo>
                      <a:pt x="985" y="202"/>
                      <a:pt x="984" y="201"/>
                      <a:pt x="983" y="201"/>
                    </a:cubicBezTo>
                    <a:cubicBezTo>
                      <a:pt x="982" y="201"/>
                      <a:pt x="980" y="203"/>
                      <a:pt x="979" y="203"/>
                    </a:cubicBezTo>
                    <a:cubicBezTo>
                      <a:pt x="980" y="201"/>
                      <a:pt x="980" y="199"/>
                      <a:pt x="980" y="197"/>
                    </a:cubicBezTo>
                    <a:cubicBezTo>
                      <a:pt x="980" y="197"/>
                      <a:pt x="979" y="197"/>
                      <a:pt x="979" y="196"/>
                    </a:cubicBezTo>
                    <a:cubicBezTo>
                      <a:pt x="978" y="196"/>
                      <a:pt x="977" y="196"/>
                      <a:pt x="977" y="195"/>
                    </a:cubicBezTo>
                    <a:cubicBezTo>
                      <a:pt x="976" y="194"/>
                      <a:pt x="977" y="193"/>
                      <a:pt x="977" y="192"/>
                    </a:cubicBezTo>
                    <a:cubicBezTo>
                      <a:pt x="977" y="192"/>
                      <a:pt x="975" y="192"/>
                      <a:pt x="975" y="191"/>
                    </a:cubicBezTo>
                    <a:cubicBezTo>
                      <a:pt x="972" y="197"/>
                      <a:pt x="972" y="197"/>
                      <a:pt x="972" y="197"/>
                    </a:cubicBezTo>
                    <a:cubicBezTo>
                      <a:pt x="972" y="199"/>
                      <a:pt x="973" y="201"/>
                      <a:pt x="973" y="202"/>
                    </a:cubicBezTo>
                    <a:cubicBezTo>
                      <a:pt x="973" y="202"/>
                      <a:pt x="970" y="203"/>
                      <a:pt x="970" y="203"/>
                    </a:cubicBezTo>
                    <a:cubicBezTo>
                      <a:pt x="970" y="211"/>
                      <a:pt x="969" y="211"/>
                      <a:pt x="966" y="215"/>
                    </a:cubicBezTo>
                    <a:cubicBezTo>
                      <a:pt x="966" y="216"/>
                      <a:pt x="965" y="218"/>
                      <a:pt x="965" y="219"/>
                    </a:cubicBezTo>
                    <a:cubicBezTo>
                      <a:pt x="964" y="219"/>
                      <a:pt x="963" y="219"/>
                      <a:pt x="962" y="219"/>
                    </a:cubicBezTo>
                    <a:cubicBezTo>
                      <a:pt x="962" y="218"/>
                      <a:pt x="961" y="218"/>
                      <a:pt x="961" y="218"/>
                    </a:cubicBezTo>
                    <a:cubicBezTo>
                      <a:pt x="962" y="215"/>
                      <a:pt x="962" y="214"/>
                      <a:pt x="963" y="211"/>
                    </a:cubicBezTo>
                    <a:cubicBezTo>
                      <a:pt x="962" y="211"/>
                      <a:pt x="961" y="211"/>
                      <a:pt x="961" y="211"/>
                    </a:cubicBezTo>
                    <a:cubicBezTo>
                      <a:pt x="961" y="213"/>
                      <a:pt x="961" y="213"/>
                      <a:pt x="961" y="213"/>
                    </a:cubicBezTo>
                    <a:cubicBezTo>
                      <a:pt x="958" y="213"/>
                      <a:pt x="955" y="209"/>
                      <a:pt x="954" y="208"/>
                    </a:cubicBezTo>
                    <a:cubicBezTo>
                      <a:pt x="951" y="209"/>
                      <a:pt x="950" y="208"/>
                      <a:pt x="948" y="209"/>
                    </a:cubicBezTo>
                    <a:cubicBezTo>
                      <a:pt x="946" y="207"/>
                      <a:pt x="945" y="206"/>
                      <a:pt x="944" y="203"/>
                    </a:cubicBezTo>
                    <a:cubicBezTo>
                      <a:pt x="943" y="204"/>
                      <a:pt x="942" y="204"/>
                      <a:pt x="940" y="205"/>
                    </a:cubicBezTo>
                    <a:cubicBezTo>
                      <a:pt x="940" y="204"/>
                      <a:pt x="941" y="203"/>
                      <a:pt x="940" y="203"/>
                    </a:cubicBezTo>
                    <a:cubicBezTo>
                      <a:pt x="940" y="203"/>
                      <a:pt x="940" y="201"/>
                      <a:pt x="941" y="201"/>
                    </a:cubicBezTo>
                    <a:cubicBezTo>
                      <a:pt x="945" y="198"/>
                      <a:pt x="946" y="202"/>
                      <a:pt x="943" y="196"/>
                    </a:cubicBezTo>
                    <a:cubicBezTo>
                      <a:pt x="942" y="196"/>
                      <a:pt x="942" y="196"/>
                      <a:pt x="942" y="196"/>
                    </a:cubicBezTo>
                    <a:cubicBezTo>
                      <a:pt x="941" y="197"/>
                      <a:pt x="942" y="198"/>
                      <a:pt x="942" y="198"/>
                    </a:cubicBezTo>
                    <a:cubicBezTo>
                      <a:pt x="942" y="198"/>
                      <a:pt x="942" y="199"/>
                      <a:pt x="942" y="199"/>
                    </a:cubicBezTo>
                    <a:cubicBezTo>
                      <a:pt x="941" y="199"/>
                      <a:pt x="939" y="199"/>
                      <a:pt x="938" y="199"/>
                    </a:cubicBezTo>
                    <a:cubicBezTo>
                      <a:pt x="936" y="194"/>
                      <a:pt x="932" y="192"/>
                      <a:pt x="928" y="189"/>
                    </a:cubicBezTo>
                    <a:cubicBezTo>
                      <a:pt x="927" y="189"/>
                      <a:pt x="926" y="189"/>
                      <a:pt x="925" y="189"/>
                    </a:cubicBezTo>
                    <a:cubicBezTo>
                      <a:pt x="922" y="192"/>
                      <a:pt x="926" y="196"/>
                      <a:pt x="926" y="197"/>
                    </a:cubicBezTo>
                    <a:cubicBezTo>
                      <a:pt x="926" y="197"/>
                      <a:pt x="926" y="199"/>
                      <a:pt x="926" y="198"/>
                    </a:cubicBezTo>
                    <a:cubicBezTo>
                      <a:pt x="925" y="198"/>
                      <a:pt x="926" y="200"/>
                      <a:pt x="925" y="199"/>
                    </a:cubicBezTo>
                    <a:cubicBezTo>
                      <a:pt x="923" y="197"/>
                      <a:pt x="923" y="192"/>
                      <a:pt x="920" y="190"/>
                    </a:cubicBezTo>
                    <a:cubicBezTo>
                      <a:pt x="919" y="190"/>
                      <a:pt x="918" y="190"/>
                      <a:pt x="917" y="190"/>
                    </a:cubicBezTo>
                    <a:cubicBezTo>
                      <a:pt x="916" y="190"/>
                      <a:pt x="909" y="187"/>
                      <a:pt x="912" y="187"/>
                    </a:cubicBezTo>
                    <a:cubicBezTo>
                      <a:pt x="914" y="188"/>
                      <a:pt x="915" y="188"/>
                      <a:pt x="918" y="188"/>
                    </a:cubicBezTo>
                    <a:cubicBezTo>
                      <a:pt x="917" y="186"/>
                      <a:pt x="917" y="185"/>
                      <a:pt x="916" y="183"/>
                    </a:cubicBezTo>
                    <a:cubicBezTo>
                      <a:pt x="915" y="184"/>
                      <a:pt x="914" y="184"/>
                      <a:pt x="912" y="184"/>
                    </a:cubicBezTo>
                    <a:cubicBezTo>
                      <a:pt x="911" y="187"/>
                      <a:pt x="911" y="187"/>
                      <a:pt x="911" y="187"/>
                    </a:cubicBezTo>
                    <a:cubicBezTo>
                      <a:pt x="910" y="187"/>
                      <a:pt x="910" y="187"/>
                      <a:pt x="910" y="187"/>
                    </a:cubicBezTo>
                    <a:cubicBezTo>
                      <a:pt x="909" y="187"/>
                      <a:pt x="908" y="185"/>
                      <a:pt x="907" y="185"/>
                    </a:cubicBezTo>
                    <a:cubicBezTo>
                      <a:pt x="905" y="184"/>
                      <a:pt x="904" y="185"/>
                      <a:pt x="904" y="185"/>
                    </a:cubicBezTo>
                    <a:cubicBezTo>
                      <a:pt x="904" y="185"/>
                      <a:pt x="905" y="185"/>
                      <a:pt x="906" y="184"/>
                    </a:cubicBezTo>
                    <a:cubicBezTo>
                      <a:pt x="906" y="184"/>
                      <a:pt x="907" y="183"/>
                      <a:pt x="908" y="182"/>
                    </a:cubicBezTo>
                    <a:cubicBezTo>
                      <a:pt x="908" y="182"/>
                      <a:pt x="906" y="180"/>
                      <a:pt x="906" y="180"/>
                    </a:cubicBezTo>
                    <a:cubicBezTo>
                      <a:pt x="906" y="180"/>
                      <a:pt x="903" y="181"/>
                      <a:pt x="904" y="181"/>
                    </a:cubicBezTo>
                    <a:cubicBezTo>
                      <a:pt x="898" y="182"/>
                      <a:pt x="904" y="180"/>
                      <a:pt x="904" y="179"/>
                    </a:cubicBezTo>
                    <a:cubicBezTo>
                      <a:pt x="906" y="178"/>
                      <a:pt x="905" y="178"/>
                      <a:pt x="905" y="176"/>
                    </a:cubicBezTo>
                    <a:cubicBezTo>
                      <a:pt x="906" y="176"/>
                      <a:pt x="907" y="176"/>
                      <a:pt x="908" y="176"/>
                    </a:cubicBezTo>
                    <a:cubicBezTo>
                      <a:pt x="909" y="176"/>
                      <a:pt x="911" y="174"/>
                      <a:pt x="911" y="174"/>
                    </a:cubicBezTo>
                    <a:cubicBezTo>
                      <a:pt x="912" y="174"/>
                      <a:pt x="913" y="174"/>
                      <a:pt x="914" y="174"/>
                    </a:cubicBezTo>
                    <a:cubicBezTo>
                      <a:pt x="916" y="173"/>
                      <a:pt x="917" y="170"/>
                      <a:pt x="919" y="169"/>
                    </a:cubicBezTo>
                    <a:cubicBezTo>
                      <a:pt x="920" y="169"/>
                      <a:pt x="920" y="169"/>
                      <a:pt x="920" y="169"/>
                    </a:cubicBezTo>
                    <a:cubicBezTo>
                      <a:pt x="920" y="168"/>
                      <a:pt x="919" y="166"/>
                      <a:pt x="920" y="165"/>
                    </a:cubicBezTo>
                    <a:cubicBezTo>
                      <a:pt x="918" y="165"/>
                      <a:pt x="916" y="166"/>
                      <a:pt x="914" y="165"/>
                    </a:cubicBezTo>
                    <a:cubicBezTo>
                      <a:pt x="913" y="165"/>
                      <a:pt x="912" y="162"/>
                      <a:pt x="911" y="161"/>
                    </a:cubicBezTo>
                    <a:cubicBezTo>
                      <a:pt x="910" y="161"/>
                      <a:pt x="909" y="162"/>
                      <a:pt x="908" y="161"/>
                    </a:cubicBezTo>
                    <a:cubicBezTo>
                      <a:pt x="907" y="161"/>
                      <a:pt x="907" y="160"/>
                      <a:pt x="907" y="159"/>
                    </a:cubicBezTo>
                    <a:cubicBezTo>
                      <a:pt x="905" y="158"/>
                      <a:pt x="900" y="158"/>
                      <a:pt x="898" y="159"/>
                    </a:cubicBezTo>
                    <a:cubicBezTo>
                      <a:pt x="889" y="161"/>
                      <a:pt x="888" y="162"/>
                      <a:pt x="889" y="169"/>
                    </a:cubicBezTo>
                    <a:cubicBezTo>
                      <a:pt x="891" y="170"/>
                      <a:pt x="891" y="169"/>
                      <a:pt x="892" y="170"/>
                    </a:cubicBezTo>
                    <a:cubicBezTo>
                      <a:pt x="892" y="170"/>
                      <a:pt x="892" y="173"/>
                      <a:pt x="892" y="173"/>
                    </a:cubicBezTo>
                    <a:cubicBezTo>
                      <a:pt x="894" y="174"/>
                      <a:pt x="897" y="172"/>
                      <a:pt x="899" y="173"/>
                    </a:cubicBezTo>
                    <a:cubicBezTo>
                      <a:pt x="899" y="173"/>
                      <a:pt x="901" y="175"/>
                      <a:pt x="902" y="175"/>
                    </a:cubicBezTo>
                    <a:cubicBezTo>
                      <a:pt x="904" y="176"/>
                      <a:pt x="901" y="176"/>
                      <a:pt x="900" y="177"/>
                    </a:cubicBezTo>
                    <a:cubicBezTo>
                      <a:pt x="900" y="177"/>
                      <a:pt x="900" y="180"/>
                      <a:pt x="901" y="179"/>
                    </a:cubicBezTo>
                    <a:cubicBezTo>
                      <a:pt x="896" y="180"/>
                      <a:pt x="896" y="180"/>
                      <a:pt x="896" y="180"/>
                    </a:cubicBezTo>
                    <a:cubicBezTo>
                      <a:pt x="895" y="181"/>
                      <a:pt x="895" y="182"/>
                      <a:pt x="896" y="183"/>
                    </a:cubicBezTo>
                    <a:cubicBezTo>
                      <a:pt x="892" y="183"/>
                      <a:pt x="889" y="183"/>
                      <a:pt x="886" y="182"/>
                    </a:cubicBezTo>
                    <a:cubicBezTo>
                      <a:pt x="885" y="182"/>
                      <a:pt x="884" y="179"/>
                      <a:pt x="882" y="179"/>
                    </a:cubicBezTo>
                    <a:cubicBezTo>
                      <a:pt x="881" y="178"/>
                      <a:pt x="881" y="180"/>
                      <a:pt x="880" y="179"/>
                    </a:cubicBezTo>
                    <a:cubicBezTo>
                      <a:pt x="879" y="179"/>
                      <a:pt x="876" y="177"/>
                      <a:pt x="875" y="177"/>
                    </a:cubicBezTo>
                    <a:cubicBezTo>
                      <a:pt x="874" y="177"/>
                      <a:pt x="873" y="178"/>
                      <a:pt x="873" y="178"/>
                    </a:cubicBezTo>
                    <a:cubicBezTo>
                      <a:pt x="870" y="179"/>
                      <a:pt x="868" y="176"/>
                      <a:pt x="865" y="177"/>
                    </a:cubicBezTo>
                    <a:cubicBezTo>
                      <a:pt x="865" y="177"/>
                      <a:pt x="865" y="179"/>
                      <a:pt x="865" y="179"/>
                    </a:cubicBezTo>
                    <a:cubicBezTo>
                      <a:pt x="865" y="179"/>
                      <a:pt x="864" y="179"/>
                      <a:pt x="863" y="179"/>
                    </a:cubicBezTo>
                    <a:cubicBezTo>
                      <a:pt x="862" y="178"/>
                      <a:pt x="861" y="176"/>
                      <a:pt x="860" y="175"/>
                    </a:cubicBezTo>
                    <a:cubicBezTo>
                      <a:pt x="859" y="175"/>
                      <a:pt x="858" y="176"/>
                      <a:pt x="857" y="175"/>
                    </a:cubicBezTo>
                    <a:cubicBezTo>
                      <a:pt x="856" y="174"/>
                      <a:pt x="856" y="174"/>
                      <a:pt x="856" y="174"/>
                    </a:cubicBezTo>
                    <a:cubicBezTo>
                      <a:pt x="855" y="173"/>
                      <a:pt x="854" y="174"/>
                      <a:pt x="852" y="173"/>
                    </a:cubicBezTo>
                    <a:cubicBezTo>
                      <a:pt x="851" y="173"/>
                      <a:pt x="850" y="172"/>
                      <a:pt x="848" y="171"/>
                    </a:cubicBezTo>
                    <a:cubicBezTo>
                      <a:pt x="849" y="170"/>
                      <a:pt x="848" y="170"/>
                      <a:pt x="848" y="169"/>
                    </a:cubicBezTo>
                    <a:cubicBezTo>
                      <a:pt x="850" y="169"/>
                      <a:pt x="850" y="169"/>
                      <a:pt x="850" y="169"/>
                    </a:cubicBezTo>
                    <a:cubicBezTo>
                      <a:pt x="850" y="166"/>
                      <a:pt x="850" y="164"/>
                      <a:pt x="850" y="162"/>
                    </a:cubicBezTo>
                    <a:cubicBezTo>
                      <a:pt x="847" y="162"/>
                      <a:pt x="844" y="161"/>
                      <a:pt x="839" y="161"/>
                    </a:cubicBezTo>
                    <a:cubicBezTo>
                      <a:pt x="839" y="162"/>
                      <a:pt x="837" y="162"/>
                      <a:pt x="835" y="162"/>
                    </a:cubicBezTo>
                    <a:cubicBezTo>
                      <a:pt x="834" y="160"/>
                      <a:pt x="834" y="160"/>
                      <a:pt x="834" y="160"/>
                    </a:cubicBezTo>
                    <a:cubicBezTo>
                      <a:pt x="833" y="160"/>
                      <a:pt x="831" y="161"/>
                      <a:pt x="829" y="161"/>
                    </a:cubicBezTo>
                    <a:cubicBezTo>
                      <a:pt x="827" y="161"/>
                      <a:pt x="824" y="158"/>
                      <a:pt x="821" y="158"/>
                    </a:cubicBezTo>
                    <a:cubicBezTo>
                      <a:pt x="820" y="158"/>
                      <a:pt x="819" y="160"/>
                      <a:pt x="819" y="161"/>
                    </a:cubicBezTo>
                    <a:cubicBezTo>
                      <a:pt x="814" y="164"/>
                      <a:pt x="810" y="165"/>
                      <a:pt x="807" y="170"/>
                    </a:cubicBezTo>
                    <a:cubicBezTo>
                      <a:pt x="807" y="171"/>
                      <a:pt x="807" y="172"/>
                      <a:pt x="807" y="173"/>
                    </a:cubicBezTo>
                    <a:cubicBezTo>
                      <a:pt x="807" y="172"/>
                      <a:pt x="806" y="172"/>
                      <a:pt x="805" y="172"/>
                    </a:cubicBezTo>
                    <a:cubicBezTo>
                      <a:pt x="805" y="172"/>
                      <a:pt x="806" y="170"/>
                      <a:pt x="805" y="169"/>
                    </a:cubicBezTo>
                    <a:cubicBezTo>
                      <a:pt x="805" y="168"/>
                      <a:pt x="807" y="167"/>
                      <a:pt x="807" y="164"/>
                    </a:cubicBezTo>
                    <a:cubicBezTo>
                      <a:pt x="807" y="164"/>
                      <a:pt x="805" y="162"/>
                      <a:pt x="805" y="162"/>
                    </a:cubicBezTo>
                    <a:cubicBezTo>
                      <a:pt x="805" y="162"/>
                      <a:pt x="802" y="161"/>
                      <a:pt x="803" y="161"/>
                    </a:cubicBezTo>
                    <a:cubicBezTo>
                      <a:pt x="803" y="163"/>
                      <a:pt x="803" y="165"/>
                      <a:pt x="803" y="166"/>
                    </a:cubicBezTo>
                    <a:cubicBezTo>
                      <a:pt x="790" y="166"/>
                      <a:pt x="793" y="168"/>
                      <a:pt x="789" y="159"/>
                    </a:cubicBezTo>
                    <a:cubicBezTo>
                      <a:pt x="787" y="159"/>
                      <a:pt x="787" y="159"/>
                      <a:pt x="787" y="159"/>
                    </a:cubicBezTo>
                    <a:cubicBezTo>
                      <a:pt x="787" y="160"/>
                      <a:pt x="787" y="160"/>
                      <a:pt x="787" y="161"/>
                    </a:cubicBezTo>
                    <a:cubicBezTo>
                      <a:pt x="785" y="161"/>
                      <a:pt x="787" y="162"/>
                      <a:pt x="785" y="162"/>
                    </a:cubicBezTo>
                    <a:cubicBezTo>
                      <a:pt x="783" y="162"/>
                      <a:pt x="784" y="158"/>
                      <a:pt x="780" y="161"/>
                    </a:cubicBezTo>
                    <a:cubicBezTo>
                      <a:pt x="780" y="161"/>
                      <a:pt x="779" y="163"/>
                      <a:pt x="779" y="163"/>
                    </a:cubicBezTo>
                    <a:cubicBezTo>
                      <a:pt x="779" y="164"/>
                      <a:pt x="778" y="164"/>
                      <a:pt x="777" y="165"/>
                    </a:cubicBezTo>
                    <a:cubicBezTo>
                      <a:pt x="777" y="166"/>
                      <a:pt x="777" y="166"/>
                      <a:pt x="777" y="166"/>
                    </a:cubicBezTo>
                    <a:cubicBezTo>
                      <a:pt x="776" y="165"/>
                      <a:pt x="776" y="168"/>
                      <a:pt x="776" y="168"/>
                    </a:cubicBezTo>
                    <a:cubicBezTo>
                      <a:pt x="776" y="168"/>
                      <a:pt x="777" y="170"/>
                      <a:pt x="777" y="170"/>
                    </a:cubicBezTo>
                    <a:cubicBezTo>
                      <a:pt x="778" y="170"/>
                      <a:pt x="781" y="171"/>
                      <a:pt x="781" y="171"/>
                    </a:cubicBezTo>
                    <a:cubicBezTo>
                      <a:pt x="781" y="171"/>
                      <a:pt x="780" y="173"/>
                      <a:pt x="779" y="173"/>
                    </a:cubicBezTo>
                    <a:cubicBezTo>
                      <a:pt x="776" y="174"/>
                      <a:pt x="775" y="172"/>
                      <a:pt x="773" y="171"/>
                    </a:cubicBezTo>
                    <a:cubicBezTo>
                      <a:pt x="773" y="172"/>
                      <a:pt x="774" y="172"/>
                      <a:pt x="774" y="173"/>
                    </a:cubicBezTo>
                    <a:cubicBezTo>
                      <a:pt x="773" y="174"/>
                      <a:pt x="772" y="176"/>
                      <a:pt x="771" y="176"/>
                    </a:cubicBezTo>
                    <a:cubicBezTo>
                      <a:pt x="769" y="177"/>
                      <a:pt x="767" y="176"/>
                      <a:pt x="765" y="177"/>
                    </a:cubicBezTo>
                    <a:cubicBezTo>
                      <a:pt x="764" y="178"/>
                      <a:pt x="766" y="179"/>
                      <a:pt x="764" y="179"/>
                    </a:cubicBezTo>
                    <a:cubicBezTo>
                      <a:pt x="761" y="179"/>
                      <a:pt x="758" y="176"/>
                      <a:pt x="753" y="178"/>
                    </a:cubicBezTo>
                    <a:cubicBezTo>
                      <a:pt x="753" y="179"/>
                      <a:pt x="753" y="179"/>
                      <a:pt x="753" y="179"/>
                    </a:cubicBezTo>
                    <a:cubicBezTo>
                      <a:pt x="752" y="179"/>
                      <a:pt x="754" y="180"/>
                      <a:pt x="753" y="181"/>
                    </a:cubicBezTo>
                    <a:cubicBezTo>
                      <a:pt x="749" y="183"/>
                      <a:pt x="749" y="183"/>
                      <a:pt x="749" y="183"/>
                    </a:cubicBezTo>
                    <a:cubicBezTo>
                      <a:pt x="745" y="184"/>
                      <a:pt x="738" y="184"/>
                      <a:pt x="733" y="184"/>
                    </a:cubicBezTo>
                    <a:cubicBezTo>
                      <a:pt x="734" y="183"/>
                      <a:pt x="734" y="183"/>
                      <a:pt x="734" y="183"/>
                    </a:cubicBezTo>
                    <a:cubicBezTo>
                      <a:pt x="739" y="181"/>
                      <a:pt x="746" y="182"/>
                      <a:pt x="749" y="179"/>
                    </a:cubicBezTo>
                    <a:cubicBezTo>
                      <a:pt x="751" y="178"/>
                      <a:pt x="750" y="175"/>
                      <a:pt x="753" y="174"/>
                    </a:cubicBezTo>
                    <a:cubicBezTo>
                      <a:pt x="755" y="173"/>
                      <a:pt x="756" y="174"/>
                      <a:pt x="758" y="173"/>
                    </a:cubicBezTo>
                    <a:cubicBezTo>
                      <a:pt x="759" y="173"/>
                      <a:pt x="760" y="172"/>
                      <a:pt x="760" y="171"/>
                    </a:cubicBezTo>
                    <a:cubicBezTo>
                      <a:pt x="762" y="171"/>
                      <a:pt x="764" y="171"/>
                      <a:pt x="765" y="170"/>
                    </a:cubicBezTo>
                    <a:cubicBezTo>
                      <a:pt x="767" y="169"/>
                      <a:pt x="767" y="165"/>
                      <a:pt x="769" y="164"/>
                    </a:cubicBezTo>
                    <a:cubicBezTo>
                      <a:pt x="771" y="163"/>
                      <a:pt x="772" y="164"/>
                      <a:pt x="773" y="163"/>
                    </a:cubicBezTo>
                    <a:cubicBezTo>
                      <a:pt x="772" y="161"/>
                      <a:pt x="772" y="160"/>
                      <a:pt x="772" y="157"/>
                    </a:cubicBezTo>
                    <a:cubicBezTo>
                      <a:pt x="773" y="157"/>
                      <a:pt x="774" y="157"/>
                      <a:pt x="775" y="156"/>
                    </a:cubicBezTo>
                    <a:cubicBezTo>
                      <a:pt x="775" y="155"/>
                      <a:pt x="775" y="153"/>
                      <a:pt x="775" y="153"/>
                    </a:cubicBezTo>
                    <a:cubicBezTo>
                      <a:pt x="777" y="152"/>
                      <a:pt x="779" y="153"/>
                      <a:pt x="780" y="153"/>
                    </a:cubicBezTo>
                    <a:cubicBezTo>
                      <a:pt x="781" y="153"/>
                      <a:pt x="786" y="152"/>
                      <a:pt x="788" y="151"/>
                    </a:cubicBezTo>
                    <a:cubicBezTo>
                      <a:pt x="788" y="151"/>
                      <a:pt x="790" y="149"/>
                      <a:pt x="790" y="149"/>
                    </a:cubicBezTo>
                    <a:cubicBezTo>
                      <a:pt x="791" y="148"/>
                      <a:pt x="793" y="149"/>
                      <a:pt x="795" y="149"/>
                    </a:cubicBezTo>
                    <a:cubicBezTo>
                      <a:pt x="797" y="149"/>
                      <a:pt x="811" y="145"/>
                      <a:pt x="813" y="144"/>
                    </a:cubicBezTo>
                    <a:cubicBezTo>
                      <a:pt x="817" y="140"/>
                      <a:pt x="809" y="134"/>
                      <a:pt x="807" y="134"/>
                    </a:cubicBezTo>
                    <a:cubicBezTo>
                      <a:pt x="807" y="133"/>
                      <a:pt x="807" y="131"/>
                      <a:pt x="808" y="131"/>
                    </a:cubicBezTo>
                    <a:cubicBezTo>
                      <a:pt x="808" y="131"/>
                      <a:pt x="809" y="132"/>
                      <a:pt x="809" y="132"/>
                    </a:cubicBezTo>
                    <a:cubicBezTo>
                      <a:pt x="810" y="133"/>
                      <a:pt x="811" y="132"/>
                      <a:pt x="813" y="133"/>
                    </a:cubicBezTo>
                    <a:cubicBezTo>
                      <a:pt x="813" y="130"/>
                      <a:pt x="815" y="127"/>
                      <a:pt x="813" y="124"/>
                    </a:cubicBezTo>
                    <a:cubicBezTo>
                      <a:pt x="812" y="124"/>
                      <a:pt x="810" y="124"/>
                      <a:pt x="810" y="124"/>
                    </a:cubicBezTo>
                    <a:cubicBezTo>
                      <a:pt x="809" y="122"/>
                      <a:pt x="808" y="120"/>
                      <a:pt x="808" y="117"/>
                    </a:cubicBezTo>
                    <a:cubicBezTo>
                      <a:pt x="805" y="116"/>
                      <a:pt x="799" y="116"/>
                      <a:pt x="798" y="114"/>
                    </a:cubicBezTo>
                    <a:cubicBezTo>
                      <a:pt x="796" y="111"/>
                      <a:pt x="798" y="108"/>
                      <a:pt x="795" y="106"/>
                    </a:cubicBezTo>
                    <a:cubicBezTo>
                      <a:pt x="794" y="106"/>
                      <a:pt x="794" y="106"/>
                      <a:pt x="794" y="106"/>
                    </a:cubicBezTo>
                    <a:cubicBezTo>
                      <a:pt x="793" y="106"/>
                      <a:pt x="792" y="107"/>
                      <a:pt x="792" y="107"/>
                    </a:cubicBezTo>
                    <a:cubicBezTo>
                      <a:pt x="790" y="107"/>
                      <a:pt x="789" y="107"/>
                      <a:pt x="787" y="107"/>
                    </a:cubicBezTo>
                    <a:cubicBezTo>
                      <a:pt x="787" y="107"/>
                      <a:pt x="785" y="109"/>
                      <a:pt x="785" y="109"/>
                    </a:cubicBezTo>
                    <a:cubicBezTo>
                      <a:pt x="783" y="109"/>
                      <a:pt x="783" y="107"/>
                      <a:pt x="782" y="107"/>
                    </a:cubicBezTo>
                    <a:cubicBezTo>
                      <a:pt x="780" y="106"/>
                      <a:pt x="768" y="109"/>
                      <a:pt x="767" y="110"/>
                    </a:cubicBezTo>
                    <a:cubicBezTo>
                      <a:pt x="766" y="110"/>
                      <a:pt x="765" y="112"/>
                      <a:pt x="765" y="113"/>
                    </a:cubicBezTo>
                    <a:cubicBezTo>
                      <a:pt x="763" y="115"/>
                      <a:pt x="759" y="116"/>
                      <a:pt x="756" y="116"/>
                    </a:cubicBezTo>
                    <a:cubicBezTo>
                      <a:pt x="757" y="113"/>
                      <a:pt x="758" y="110"/>
                      <a:pt x="759" y="107"/>
                    </a:cubicBezTo>
                    <a:cubicBezTo>
                      <a:pt x="758" y="107"/>
                      <a:pt x="755" y="107"/>
                      <a:pt x="753" y="106"/>
                    </a:cubicBezTo>
                    <a:cubicBezTo>
                      <a:pt x="752" y="104"/>
                      <a:pt x="752" y="104"/>
                      <a:pt x="752" y="104"/>
                    </a:cubicBezTo>
                    <a:cubicBezTo>
                      <a:pt x="749" y="104"/>
                      <a:pt x="748" y="106"/>
                      <a:pt x="745" y="106"/>
                    </a:cubicBezTo>
                    <a:cubicBezTo>
                      <a:pt x="744" y="105"/>
                      <a:pt x="745" y="105"/>
                      <a:pt x="745" y="105"/>
                    </a:cubicBezTo>
                    <a:cubicBezTo>
                      <a:pt x="747" y="102"/>
                      <a:pt x="742" y="104"/>
                      <a:pt x="741" y="104"/>
                    </a:cubicBezTo>
                    <a:cubicBezTo>
                      <a:pt x="741" y="103"/>
                      <a:pt x="743" y="100"/>
                      <a:pt x="744" y="100"/>
                    </a:cubicBezTo>
                    <a:cubicBezTo>
                      <a:pt x="745" y="99"/>
                      <a:pt x="746" y="100"/>
                      <a:pt x="746" y="100"/>
                    </a:cubicBezTo>
                    <a:cubicBezTo>
                      <a:pt x="745" y="99"/>
                      <a:pt x="746" y="97"/>
                      <a:pt x="745" y="96"/>
                    </a:cubicBezTo>
                    <a:cubicBezTo>
                      <a:pt x="743" y="96"/>
                      <a:pt x="741" y="97"/>
                      <a:pt x="740" y="96"/>
                    </a:cubicBezTo>
                    <a:cubicBezTo>
                      <a:pt x="739" y="96"/>
                      <a:pt x="740" y="94"/>
                      <a:pt x="739" y="93"/>
                    </a:cubicBezTo>
                    <a:cubicBezTo>
                      <a:pt x="738" y="93"/>
                      <a:pt x="737" y="94"/>
                      <a:pt x="734" y="94"/>
                    </a:cubicBezTo>
                    <a:cubicBezTo>
                      <a:pt x="734" y="94"/>
                      <a:pt x="732" y="92"/>
                      <a:pt x="730" y="92"/>
                    </a:cubicBezTo>
                    <a:cubicBezTo>
                      <a:pt x="729" y="93"/>
                      <a:pt x="728" y="96"/>
                      <a:pt x="726" y="96"/>
                    </a:cubicBezTo>
                    <a:cubicBezTo>
                      <a:pt x="723" y="96"/>
                      <a:pt x="723" y="94"/>
                      <a:pt x="719" y="94"/>
                    </a:cubicBezTo>
                    <a:cubicBezTo>
                      <a:pt x="718" y="96"/>
                      <a:pt x="718" y="96"/>
                      <a:pt x="718" y="96"/>
                    </a:cubicBezTo>
                    <a:cubicBezTo>
                      <a:pt x="716" y="97"/>
                      <a:pt x="715" y="96"/>
                      <a:pt x="713" y="97"/>
                    </a:cubicBezTo>
                    <a:cubicBezTo>
                      <a:pt x="711" y="98"/>
                      <a:pt x="713" y="99"/>
                      <a:pt x="712" y="101"/>
                    </a:cubicBezTo>
                    <a:cubicBezTo>
                      <a:pt x="711" y="101"/>
                      <a:pt x="705" y="105"/>
                      <a:pt x="704" y="106"/>
                    </a:cubicBezTo>
                    <a:cubicBezTo>
                      <a:pt x="704" y="106"/>
                      <a:pt x="704" y="106"/>
                      <a:pt x="704" y="106"/>
                    </a:cubicBezTo>
                    <a:cubicBezTo>
                      <a:pt x="703" y="107"/>
                      <a:pt x="704" y="109"/>
                      <a:pt x="704" y="110"/>
                    </a:cubicBezTo>
                    <a:cubicBezTo>
                      <a:pt x="706" y="112"/>
                      <a:pt x="707" y="113"/>
                      <a:pt x="709" y="116"/>
                    </a:cubicBezTo>
                    <a:cubicBezTo>
                      <a:pt x="708" y="115"/>
                      <a:pt x="707" y="116"/>
                      <a:pt x="706" y="116"/>
                    </a:cubicBezTo>
                    <a:cubicBezTo>
                      <a:pt x="705" y="115"/>
                      <a:pt x="703" y="113"/>
                      <a:pt x="703" y="113"/>
                    </a:cubicBezTo>
                    <a:cubicBezTo>
                      <a:pt x="701" y="113"/>
                      <a:pt x="700" y="114"/>
                      <a:pt x="700" y="114"/>
                    </a:cubicBezTo>
                    <a:cubicBezTo>
                      <a:pt x="696" y="115"/>
                      <a:pt x="691" y="114"/>
                      <a:pt x="687" y="114"/>
                    </a:cubicBezTo>
                    <a:cubicBezTo>
                      <a:pt x="687" y="114"/>
                      <a:pt x="687" y="116"/>
                      <a:pt x="688" y="116"/>
                    </a:cubicBezTo>
                    <a:cubicBezTo>
                      <a:pt x="689" y="117"/>
                      <a:pt x="689" y="116"/>
                      <a:pt x="690" y="117"/>
                    </a:cubicBezTo>
                    <a:cubicBezTo>
                      <a:pt x="692" y="118"/>
                      <a:pt x="692" y="122"/>
                      <a:pt x="693" y="125"/>
                    </a:cubicBezTo>
                    <a:cubicBezTo>
                      <a:pt x="693" y="125"/>
                      <a:pt x="691" y="125"/>
                      <a:pt x="691" y="126"/>
                    </a:cubicBezTo>
                    <a:cubicBezTo>
                      <a:pt x="690" y="128"/>
                      <a:pt x="690" y="128"/>
                      <a:pt x="690" y="128"/>
                    </a:cubicBezTo>
                    <a:cubicBezTo>
                      <a:pt x="688" y="128"/>
                      <a:pt x="692" y="121"/>
                      <a:pt x="690" y="120"/>
                    </a:cubicBezTo>
                    <a:cubicBezTo>
                      <a:pt x="685" y="116"/>
                      <a:pt x="684" y="119"/>
                      <a:pt x="681" y="122"/>
                    </a:cubicBezTo>
                    <a:cubicBezTo>
                      <a:pt x="680" y="123"/>
                      <a:pt x="678" y="124"/>
                      <a:pt x="677" y="125"/>
                    </a:cubicBezTo>
                    <a:cubicBezTo>
                      <a:pt x="677" y="125"/>
                      <a:pt x="676" y="124"/>
                      <a:pt x="674" y="124"/>
                    </a:cubicBezTo>
                    <a:cubicBezTo>
                      <a:pt x="674" y="124"/>
                      <a:pt x="673" y="126"/>
                      <a:pt x="673" y="127"/>
                    </a:cubicBezTo>
                    <a:cubicBezTo>
                      <a:pt x="672" y="127"/>
                      <a:pt x="672" y="127"/>
                      <a:pt x="672" y="127"/>
                    </a:cubicBezTo>
                    <a:cubicBezTo>
                      <a:pt x="671" y="126"/>
                      <a:pt x="672" y="125"/>
                      <a:pt x="672" y="124"/>
                    </a:cubicBezTo>
                    <a:cubicBezTo>
                      <a:pt x="670" y="124"/>
                      <a:pt x="670" y="124"/>
                      <a:pt x="670" y="124"/>
                    </a:cubicBezTo>
                    <a:cubicBezTo>
                      <a:pt x="669" y="124"/>
                      <a:pt x="670" y="126"/>
                      <a:pt x="669" y="126"/>
                    </a:cubicBezTo>
                    <a:cubicBezTo>
                      <a:pt x="667" y="127"/>
                      <a:pt x="665" y="127"/>
                      <a:pt x="664" y="128"/>
                    </a:cubicBezTo>
                    <a:cubicBezTo>
                      <a:pt x="664" y="126"/>
                      <a:pt x="664" y="126"/>
                      <a:pt x="664" y="126"/>
                    </a:cubicBezTo>
                    <a:cubicBezTo>
                      <a:pt x="666" y="125"/>
                      <a:pt x="667" y="124"/>
                      <a:pt x="668" y="122"/>
                    </a:cubicBezTo>
                    <a:cubicBezTo>
                      <a:pt x="670" y="123"/>
                      <a:pt x="669" y="120"/>
                      <a:pt x="667" y="119"/>
                    </a:cubicBezTo>
                    <a:cubicBezTo>
                      <a:pt x="664" y="117"/>
                      <a:pt x="663" y="120"/>
                      <a:pt x="660" y="120"/>
                    </a:cubicBezTo>
                    <a:cubicBezTo>
                      <a:pt x="659" y="120"/>
                      <a:pt x="658" y="118"/>
                      <a:pt x="656" y="118"/>
                    </a:cubicBezTo>
                    <a:cubicBezTo>
                      <a:pt x="655" y="120"/>
                      <a:pt x="655" y="120"/>
                      <a:pt x="655" y="120"/>
                    </a:cubicBezTo>
                    <a:cubicBezTo>
                      <a:pt x="653" y="120"/>
                      <a:pt x="653" y="119"/>
                      <a:pt x="652" y="118"/>
                    </a:cubicBezTo>
                    <a:cubicBezTo>
                      <a:pt x="651" y="118"/>
                      <a:pt x="647" y="118"/>
                      <a:pt x="648" y="118"/>
                    </a:cubicBezTo>
                    <a:cubicBezTo>
                      <a:pt x="646" y="118"/>
                      <a:pt x="646" y="118"/>
                      <a:pt x="646" y="118"/>
                    </a:cubicBezTo>
                    <a:cubicBezTo>
                      <a:pt x="646" y="118"/>
                      <a:pt x="647" y="119"/>
                      <a:pt x="645" y="120"/>
                    </a:cubicBezTo>
                    <a:cubicBezTo>
                      <a:pt x="644" y="120"/>
                      <a:pt x="643" y="118"/>
                      <a:pt x="642" y="118"/>
                    </a:cubicBezTo>
                    <a:cubicBezTo>
                      <a:pt x="636" y="118"/>
                      <a:pt x="643" y="122"/>
                      <a:pt x="638" y="123"/>
                    </a:cubicBezTo>
                    <a:cubicBezTo>
                      <a:pt x="635" y="123"/>
                      <a:pt x="633" y="122"/>
                      <a:pt x="630" y="123"/>
                    </a:cubicBezTo>
                    <a:cubicBezTo>
                      <a:pt x="629" y="123"/>
                      <a:pt x="626" y="125"/>
                      <a:pt x="626" y="125"/>
                    </a:cubicBezTo>
                    <a:cubicBezTo>
                      <a:pt x="623" y="126"/>
                      <a:pt x="622" y="124"/>
                      <a:pt x="619" y="125"/>
                    </a:cubicBezTo>
                    <a:cubicBezTo>
                      <a:pt x="619" y="125"/>
                      <a:pt x="615" y="127"/>
                      <a:pt x="615" y="127"/>
                    </a:cubicBezTo>
                    <a:cubicBezTo>
                      <a:pt x="613" y="127"/>
                      <a:pt x="613" y="125"/>
                      <a:pt x="611" y="126"/>
                    </a:cubicBezTo>
                    <a:cubicBezTo>
                      <a:pt x="608" y="126"/>
                      <a:pt x="607" y="128"/>
                      <a:pt x="605" y="129"/>
                    </a:cubicBezTo>
                    <a:cubicBezTo>
                      <a:pt x="604" y="130"/>
                      <a:pt x="603" y="129"/>
                      <a:pt x="602" y="130"/>
                    </a:cubicBezTo>
                    <a:cubicBezTo>
                      <a:pt x="601" y="131"/>
                      <a:pt x="601" y="131"/>
                      <a:pt x="601" y="131"/>
                    </a:cubicBezTo>
                    <a:cubicBezTo>
                      <a:pt x="600" y="131"/>
                      <a:pt x="598" y="131"/>
                      <a:pt x="597" y="131"/>
                    </a:cubicBezTo>
                    <a:cubicBezTo>
                      <a:pt x="595" y="132"/>
                      <a:pt x="595" y="132"/>
                      <a:pt x="595" y="132"/>
                    </a:cubicBezTo>
                    <a:cubicBezTo>
                      <a:pt x="592" y="133"/>
                      <a:pt x="591" y="132"/>
                      <a:pt x="587" y="132"/>
                    </a:cubicBezTo>
                    <a:cubicBezTo>
                      <a:pt x="588" y="132"/>
                      <a:pt x="587" y="133"/>
                      <a:pt x="588" y="134"/>
                    </a:cubicBezTo>
                    <a:cubicBezTo>
                      <a:pt x="589" y="134"/>
                      <a:pt x="590" y="133"/>
                      <a:pt x="591" y="134"/>
                    </a:cubicBezTo>
                    <a:cubicBezTo>
                      <a:pt x="591" y="134"/>
                      <a:pt x="591" y="135"/>
                      <a:pt x="592" y="135"/>
                    </a:cubicBezTo>
                    <a:cubicBezTo>
                      <a:pt x="591" y="135"/>
                      <a:pt x="592" y="136"/>
                      <a:pt x="591" y="137"/>
                    </a:cubicBezTo>
                    <a:cubicBezTo>
                      <a:pt x="591" y="137"/>
                      <a:pt x="589" y="137"/>
                      <a:pt x="589" y="137"/>
                    </a:cubicBezTo>
                    <a:cubicBezTo>
                      <a:pt x="587" y="139"/>
                      <a:pt x="587" y="141"/>
                      <a:pt x="587" y="144"/>
                    </a:cubicBezTo>
                    <a:cubicBezTo>
                      <a:pt x="584" y="142"/>
                      <a:pt x="582" y="142"/>
                      <a:pt x="579" y="140"/>
                    </a:cubicBezTo>
                    <a:cubicBezTo>
                      <a:pt x="579" y="141"/>
                      <a:pt x="578" y="143"/>
                      <a:pt x="578" y="144"/>
                    </a:cubicBezTo>
                    <a:cubicBezTo>
                      <a:pt x="579" y="144"/>
                      <a:pt x="581" y="143"/>
                      <a:pt x="583" y="144"/>
                    </a:cubicBezTo>
                    <a:cubicBezTo>
                      <a:pt x="584" y="145"/>
                      <a:pt x="583" y="147"/>
                      <a:pt x="585" y="148"/>
                    </a:cubicBezTo>
                    <a:cubicBezTo>
                      <a:pt x="585" y="149"/>
                      <a:pt x="585" y="149"/>
                      <a:pt x="585" y="149"/>
                    </a:cubicBezTo>
                    <a:cubicBezTo>
                      <a:pt x="581" y="148"/>
                      <a:pt x="581" y="148"/>
                      <a:pt x="577" y="149"/>
                    </a:cubicBezTo>
                    <a:cubicBezTo>
                      <a:pt x="577" y="149"/>
                      <a:pt x="577" y="151"/>
                      <a:pt x="577" y="151"/>
                    </a:cubicBezTo>
                    <a:cubicBezTo>
                      <a:pt x="579" y="152"/>
                      <a:pt x="581" y="152"/>
                      <a:pt x="582" y="154"/>
                    </a:cubicBezTo>
                    <a:cubicBezTo>
                      <a:pt x="583" y="154"/>
                      <a:pt x="589" y="164"/>
                      <a:pt x="586" y="165"/>
                    </a:cubicBezTo>
                    <a:cubicBezTo>
                      <a:pt x="585" y="166"/>
                      <a:pt x="578" y="165"/>
                      <a:pt x="581" y="163"/>
                    </a:cubicBezTo>
                    <a:cubicBezTo>
                      <a:pt x="585" y="162"/>
                      <a:pt x="581" y="159"/>
                      <a:pt x="579" y="158"/>
                    </a:cubicBezTo>
                    <a:cubicBezTo>
                      <a:pt x="576" y="158"/>
                      <a:pt x="574" y="160"/>
                      <a:pt x="571" y="160"/>
                    </a:cubicBezTo>
                    <a:cubicBezTo>
                      <a:pt x="570" y="160"/>
                      <a:pt x="569" y="159"/>
                      <a:pt x="568" y="159"/>
                    </a:cubicBezTo>
                    <a:cubicBezTo>
                      <a:pt x="567" y="161"/>
                      <a:pt x="567" y="161"/>
                      <a:pt x="567" y="161"/>
                    </a:cubicBezTo>
                    <a:cubicBezTo>
                      <a:pt x="564" y="162"/>
                      <a:pt x="564" y="159"/>
                      <a:pt x="562" y="159"/>
                    </a:cubicBezTo>
                    <a:cubicBezTo>
                      <a:pt x="558" y="158"/>
                      <a:pt x="555" y="161"/>
                      <a:pt x="553" y="161"/>
                    </a:cubicBezTo>
                    <a:cubicBezTo>
                      <a:pt x="551" y="161"/>
                      <a:pt x="550" y="160"/>
                      <a:pt x="547" y="160"/>
                    </a:cubicBezTo>
                    <a:cubicBezTo>
                      <a:pt x="545" y="161"/>
                      <a:pt x="545" y="161"/>
                      <a:pt x="545" y="161"/>
                    </a:cubicBezTo>
                    <a:cubicBezTo>
                      <a:pt x="543" y="162"/>
                      <a:pt x="541" y="161"/>
                      <a:pt x="539" y="161"/>
                    </a:cubicBezTo>
                    <a:cubicBezTo>
                      <a:pt x="537" y="163"/>
                      <a:pt x="537" y="163"/>
                      <a:pt x="537" y="163"/>
                    </a:cubicBezTo>
                    <a:cubicBezTo>
                      <a:pt x="536" y="163"/>
                      <a:pt x="535" y="162"/>
                      <a:pt x="534" y="163"/>
                    </a:cubicBezTo>
                    <a:cubicBezTo>
                      <a:pt x="534" y="163"/>
                      <a:pt x="531" y="167"/>
                      <a:pt x="531" y="167"/>
                    </a:cubicBezTo>
                    <a:cubicBezTo>
                      <a:pt x="531" y="169"/>
                      <a:pt x="532" y="169"/>
                      <a:pt x="532" y="171"/>
                    </a:cubicBezTo>
                    <a:cubicBezTo>
                      <a:pt x="532" y="172"/>
                      <a:pt x="530" y="175"/>
                      <a:pt x="530" y="176"/>
                    </a:cubicBezTo>
                    <a:cubicBezTo>
                      <a:pt x="529" y="184"/>
                      <a:pt x="532" y="186"/>
                      <a:pt x="537" y="188"/>
                    </a:cubicBezTo>
                    <a:cubicBezTo>
                      <a:pt x="538" y="189"/>
                      <a:pt x="538" y="189"/>
                      <a:pt x="538" y="189"/>
                    </a:cubicBezTo>
                    <a:cubicBezTo>
                      <a:pt x="540" y="190"/>
                      <a:pt x="542" y="189"/>
                      <a:pt x="544" y="189"/>
                    </a:cubicBezTo>
                    <a:cubicBezTo>
                      <a:pt x="545" y="190"/>
                      <a:pt x="546" y="193"/>
                      <a:pt x="547" y="193"/>
                    </a:cubicBezTo>
                    <a:cubicBezTo>
                      <a:pt x="548" y="194"/>
                      <a:pt x="552" y="195"/>
                      <a:pt x="553" y="196"/>
                    </a:cubicBezTo>
                    <a:cubicBezTo>
                      <a:pt x="553" y="198"/>
                      <a:pt x="554" y="199"/>
                      <a:pt x="554" y="201"/>
                    </a:cubicBezTo>
                    <a:cubicBezTo>
                      <a:pt x="554" y="201"/>
                      <a:pt x="551" y="205"/>
                      <a:pt x="551" y="206"/>
                    </a:cubicBezTo>
                    <a:cubicBezTo>
                      <a:pt x="550" y="209"/>
                      <a:pt x="553" y="212"/>
                      <a:pt x="553" y="215"/>
                    </a:cubicBezTo>
                    <a:cubicBezTo>
                      <a:pt x="554" y="216"/>
                      <a:pt x="553" y="218"/>
                      <a:pt x="553" y="219"/>
                    </a:cubicBezTo>
                    <a:cubicBezTo>
                      <a:pt x="552" y="220"/>
                      <a:pt x="550" y="220"/>
                      <a:pt x="547" y="221"/>
                    </a:cubicBezTo>
                    <a:cubicBezTo>
                      <a:pt x="548" y="225"/>
                      <a:pt x="548" y="225"/>
                      <a:pt x="548" y="225"/>
                    </a:cubicBezTo>
                    <a:cubicBezTo>
                      <a:pt x="550" y="225"/>
                      <a:pt x="556" y="230"/>
                      <a:pt x="557" y="230"/>
                    </a:cubicBezTo>
                    <a:cubicBezTo>
                      <a:pt x="559" y="230"/>
                      <a:pt x="561" y="227"/>
                      <a:pt x="563" y="227"/>
                    </a:cubicBezTo>
                    <a:cubicBezTo>
                      <a:pt x="563" y="227"/>
                      <a:pt x="564" y="226"/>
                      <a:pt x="565" y="227"/>
                    </a:cubicBezTo>
                    <a:cubicBezTo>
                      <a:pt x="565" y="227"/>
                      <a:pt x="565" y="229"/>
                      <a:pt x="566" y="229"/>
                    </a:cubicBezTo>
                    <a:cubicBezTo>
                      <a:pt x="567" y="230"/>
                      <a:pt x="567" y="229"/>
                      <a:pt x="569" y="230"/>
                    </a:cubicBezTo>
                    <a:cubicBezTo>
                      <a:pt x="571" y="231"/>
                      <a:pt x="572" y="234"/>
                      <a:pt x="572" y="237"/>
                    </a:cubicBezTo>
                    <a:cubicBezTo>
                      <a:pt x="571" y="236"/>
                      <a:pt x="569" y="237"/>
                      <a:pt x="569" y="236"/>
                    </a:cubicBezTo>
                    <a:cubicBezTo>
                      <a:pt x="568" y="236"/>
                      <a:pt x="568" y="232"/>
                      <a:pt x="568" y="232"/>
                    </a:cubicBezTo>
                    <a:cubicBezTo>
                      <a:pt x="567" y="232"/>
                      <a:pt x="566" y="232"/>
                      <a:pt x="565" y="231"/>
                    </a:cubicBezTo>
                    <a:cubicBezTo>
                      <a:pt x="565" y="231"/>
                      <a:pt x="565" y="230"/>
                      <a:pt x="565" y="230"/>
                    </a:cubicBezTo>
                    <a:cubicBezTo>
                      <a:pt x="561" y="229"/>
                      <a:pt x="561" y="232"/>
                      <a:pt x="560" y="232"/>
                    </a:cubicBezTo>
                    <a:cubicBezTo>
                      <a:pt x="558" y="232"/>
                      <a:pt x="549" y="231"/>
                      <a:pt x="547" y="230"/>
                    </a:cubicBezTo>
                    <a:cubicBezTo>
                      <a:pt x="547" y="230"/>
                      <a:pt x="548" y="227"/>
                      <a:pt x="547" y="227"/>
                    </a:cubicBezTo>
                    <a:cubicBezTo>
                      <a:pt x="544" y="225"/>
                      <a:pt x="544" y="225"/>
                      <a:pt x="544" y="225"/>
                    </a:cubicBezTo>
                    <a:cubicBezTo>
                      <a:pt x="544" y="224"/>
                      <a:pt x="544" y="223"/>
                      <a:pt x="543" y="223"/>
                    </a:cubicBezTo>
                    <a:cubicBezTo>
                      <a:pt x="543" y="223"/>
                      <a:pt x="542" y="222"/>
                      <a:pt x="542" y="222"/>
                    </a:cubicBezTo>
                    <a:cubicBezTo>
                      <a:pt x="541" y="223"/>
                      <a:pt x="540" y="224"/>
                      <a:pt x="539" y="225"/>
                    </a:cubicBezTo>
                    <a:cubicBezTo>
                      <a:pt x="538" y="226"/>
                      <a:pt x="537" y="226"/>
                      <a:pt x="535" y="227"/>
                    </a:cubicBezTo>
                    <a:cubicBezTo>
                      <a:pt x="539" y="223"/>
                      <a:pt x="539" y="222"/>
                      <a:pt x="541" y="217"/>
                    </a:cubicBezTo>
                    <a:cubicBezTo>
                      <a:pt x="542" y="215"/>
                      <a:pt x="542" y="215"/>
                      <a:pt x="542" y="215"/>
                    </a:cubicBezTo>
                    <a:cubicBezTo>
                      <a:pt x="543" y="209"/>
                      <a:pt x="541" y="208"/>
                      <a:pt x="545" y="203"/>
                    </a:cubicBezTo>
                    <a:cubicBezTo>
                      <a:pt x="545" y="203"/>
                      <a:pt x="552" y="198"/>
                      <a:pt x="547" y="197"/>
                    </a:cubicBezTo>
                    <a:cubicBezTo>
                      <a:pt x="543" y="195"/>
                      <a:pt x="537" y="198"/>
                      <a:pt x="533" y="196"/>
                    </a:cubicBezTo>
                    <a:cubicBezTo>
                      <a:pt x="531" y="195"/>
                      <a:pt x="531" y="192"/>
                      <a:pt x="529" y="191"/>
                    </a:cubicBezTo>
                    <a:cubicBezTo>
                      <a:pt x="528" y="190"/>
                      <a:pt x="527" y="191"/>
                      <a:pt x="527" y="191"/>
                    </a:cubicBezTo>
                    <a:cubicBezTo>
                      <a:pt x="526" y="190"/>
                      <a:pt x="525" y="188"/>
                      <a:pt x="525" y="188"/>
                    </a:cubicBezTo>
                    <a:cubicBezTo>
                      <a:pt x="524" y="188"/>
                      <a:pt x="518" y="185"/>
                      <a:pt x="517" y="185"/>
                    </a:cubicBezTo>
                    <a:cubicBezTo>
                      <a:pt x="511" y="184"/>
                      <a:pt x="507" y="189"/>
                      <a:pt x="504" y="191"/>
                    </a:cubicBezTo>
                    <a:cubicBezTo>
                      <a:pt x="505" y="191"/>
                      <a:pt x="506" y="191"/>
                      <a:pt x="507" y="191"/>
                    </a:cubicBezTo>
                    <a:cubicBezTo>
                      <a:pt x="508" y="192"/>
                      <a:pt x="509" y="192"/>
                      <a:pt x="510" y="193"/>
                    </a:cubicBezTo>
                    <a:cubicBezTo>
                      <a:pt x="509" y="194"/>
                      <a:pt x="508" y="198"/>
                      <a:pt x="506" y="198"/>
                    </a:cubicBezTo>
                    <a:cubicBezTo>
                      <a:pt x="506" y="198"/>
                      <a:pt x="503" y="198"/>
                      <a:pt x="504" y="197"/>
                    </a:cubicBezTo>
                    <a:cubicBezTo>
                      <a:pt x="501" y="195"/>
                      <a:pt x="499" y="194"/>
                      <a:pt x="493" y="193"/>
                    </a:cubicBezTo>
                    <a:cubicBezTo>
                      <a:pt x="492" y="196"/>
                      <a:pt x="492" y="198"/>
                      <a:pt x="491" y="201"/>
                    </a:cubicBezTo>
                    <a:cubicBezTo>
                      <a:pt x="492" y="201"/>
                      <a:pt x="494" y="200"/>
                      <a:pt x="495" y="201"/>
                    </a:cubicBezTo>
                    <a:cubicBezTo>
                      <a:pt x="496" y="202"/>
                      <a:pt x="495" y="204"/>
                      <a:pt x="496" y="204"/>
                    </a:cubicBezTo>
                    <a:cubicBezTo>
                      <a:pt x="497" y="204"/>
                      <a:pt x="499" y="204"/>
                      <a:pt x="500" y="204"/>
                    </a:cubicBezTo>
                    <a:cubicBezTo>
                      <a:pt x="500" y="204"/>
                      <a:pt x="500" y="206"/>
                      <a:pt x="501" y="206"/>
                    </a:cubicBezTo>
                    <a:cubicBezTo>
                      <a:pt x="502" y="207"/>
                      <a:pt x="503" y="206"/>
                      <a:pt x="504" y="207"/>
                    </a:cubicBezTo>
                    <a:cubicBezTo>
                      <a:pt x="504" y="207"/>
                      <a:pt x="504" y="209"/>
                      <a:pt x="505" y="209"/>
                    </a:cubicBezTo>
                    <a:cubicBezTo>
                      <a:pt x="504" y="209"/>
                      <a:pt x="504" y="211"/>
                      <a:pt x="504" y="211"/>
                    </a:cubicBezTo>
                    <a:cubicBezTo>
                      <a:pt x="503" y="209"/>
                      <a:pt x="503" y="209"/>
                      <a:pt x="503" y="209"/>
                    </a:cubicBezTo>
                    <a:cubicBezTo>
                      <a:pt x="499" y="210"/>
                      <a:pt x="497" y="211"/>
                      <a:pt x="494" y="211"/>
                    </a:cubicBezTo>
                    <a:cubicBezTo>
                      <a:pt x="494" y="209"/>
                      <a:pt x="494" y="209"/>
                      <a:pt x="494" y="209"/>
                    </a:cubicBezTo>
                    <a:cubicBezTo>
                      <a:pt x="492" y="209"/>
                      <a:pt x="489" y="209"/>
                      <a:pt x="489" y="209"/>
                    </a:cubicBezTo>
                    <a:cubicBezTo>
                      <a:pt x="488" y="210"/>
                      <a:pt x="488" y="212"/>
                      <a:pt x="486" y="211"/>
                    </a:cubicBezTo>
                    <a:cubicBezTo>
                      <a:pt x="484" y="211"/>
                      <a:pt x="482" y="209"/>
                      <a:pt x="481" y="208"/>
                    </a:cubicBezTo>
                    <a:cubicBezTo>
                      <a:pt x="481" y="207"/>
                      <a:pt x="481" y="207"/>
                      <a:pt x="481" y="207"/>
                    </a:cubicBezTo>
                    <a:cubicBezTo>
                      <a:pt x="485" y="205"/>
                      <a:pt x="479" y="200"/>
                      <a:pt x="479" y="199"/>
                    </a:cubicBezTo>
                    <a:cubicBezTo>
                      <a:pt x="479" y="197"/>
                      <a:pt x="479" y="196"/>
                      <a:pt x="479" y="195"/>
                    </a:cubicBezTo>
                    <a:cubicBezTo>
                      <a:pt x="478" y="195"/>
                      <a:pt x="478" y="195"/>
                      <a:pt x="478" y="195"/>
                    </a:cubicBezTo>
                    <a:cubicBezTo>
                      <a:pt x="478" y="195"/>
                      <a:pt x="479" y="191"/>
                      <a:pt x="479" y="191"/>
                    </a:cubicBezTo>
                    <a:cubicBezTo>
                      <a:pt x="479" y="191"/>
                      <a:pt x="481" y="189"/>
                      <a:pt x="481" y="189"/>
                    </a:cubicBezTo>
                    <a:cubicBezTo>
                      <a:pt x="480" y="187"/>
                      <a:pt x="477" y="186"/>
                      <a:pt x="478" y="183"/>
                    </a:cubicBezTo>
                    <a:cubicBezTo>
                      <a:pt x="478" y="182"/>
                      <a:pt x="480" y="182"/>
                      <a:pt x="480" y="181"/>
                    </a:cubicBezTo>
                    <a:cubicBezTo>
                      <a:pt x="480" y="181"/>
                      <a:pt x="476" y="176"/>
                      <a:pt x="476" y="176"/>
                    </a:cubicBezTo>
                    <a:cubicBezTo>
                      <a:pt x="476" y="176"/>
                      <a:pt x="475" y="177"/>
                      <a:pt x="474" y="177"/>
                    </a:cubicBezTo>
                    <a:cubicBezTo>
                      <a:pt x="476" y="182"/>
                      <a:pt x="477" y="187"/>
                      <a:pt x="476" y="193"/>
                    </a:cubicBezTo>
                    <a:cubicBezTo>
                      <a:pt x="475" y="195"/>
                      <a:pt x="472" y="199"/>
                      <a:pt x="471" y="200"/>
                    </a:cubicBezTo>
                    <a:cubicBezTo>
                      <a:pt x="470" y="201"/>
                      <a:pt x="469" y="201"/>
                      <a:pt x="468" y="201"/>
                    </a:cubicBezTo>
                    <a:cubicBezTo>
                      <a:pt x="468" y="202"/>
                      <a:pt x="469" y="204"/>
                      <a:pt x="468" y="205"/>
                    </a:cubicBezTo>
                    <a:cubicBezTo>
                      <a:pt x="468" y="207"/>
                      <a:pt x="466" y="208"/>
                      <a:pt x="466" y="209"/>
                    </a:cubicBezTo>
                    <a:cubicBezTo>
                      <a:pt x="466" y="210"/>
                      <a:pt x="465" y="211"/>
                      <a:pt x="466" y="211"/>
                    </a:cubicBezTo>
                    <a:cubicBezTo>
                      <a:pt x="466" y="212"/>
                      <a:pt x="468" y="213"/>
                      <a:pt x="469" y="214"/>
                    </a:cubicBezTo>
                    <a:cubicBezTo>
                      <a:pt x="470" y="216"/>
                      <a:pt x="472" y="220"/>
                      <a:pt x="472" y="222"/>
                    </a:cubicBezTo>
                    <a:cubicBezTo>
                      <a:pt x="471" y="223"/>
                      <a:pt x="469" y="225"/>
                      <a:pt x="469" y="227"/>
                    </a:cubicBezTo>
                    <a:cubicBezTo>
                      <a:pt x="469" y="227"/>
                      <a:pt x="470" y="231"/>
                      <a:pt x="470" y="233"/>
                    </a:cubicBezTo>
                    <a:cubicBezTo>
                      <a:pt x="471" y="233"/>
                      <a:pt x="471" y="233"/>
                      <a:pt x="471" y="233"/>
                    </a:cubicBezTo>
                    <a:cubicBezTo>
                      <a:pt x="471" y="235"/>
                      <a:pt x="471" y="237"/>
                      <a:pt x="471" y="239"/>
                    </a:cubicBezTo>
                    <a:cubicBezTo>
                      <a:pt x="472" y="238"/>
                      <a:pt x="472" y="240"/>
                      <a:pt x="474" y="239"/>
                    </a:cubicBezTo>
                    <a:cubicBezTo>
                      <a:pt x="474" y="238"/>
                      <a:pt x="474" y="238"/>
                      <a:pt x="474" y="238"/>
                    </a:cubicBezTo>
                    <a:cubicBezTo>
                      <a:pt x="474" y="238"/>
                      <a:pt x="476" y="237"/>
                      <a:pt x="476" y="237"/>
                    </a:cubicBezTo>
                    <a:cubicBezTo>
                      <a:pt x="477" y="237"/>
                      <a:pt x="479" y="238"/>
                      <a:pt x="481" y="237"/>
                    </a:cubicBezTo>
                    <a:cubicBezTo>
                      <a:pt x="482" y="237"/>
                      <a:pt x="484" y="235"/>
                      <a:pt x="486" y="235"/>
                    </a:cubicBezTo>
                    <a:cubicBezTo>
                      <a:pt x="489" y="234"/>
                      <a:pt x="500" y="237"/>
                      <a:pt x="502" y="239"/>
                    </a:cubicBezTo>
                    <a:cubicBezTo>
                      <a:pt x="503" y="240"/>
                      <a:pt x="502" y="244"/>
                      <a:pt x="504" y="246"/>
                    </a:cubicBezTo>
                    <a:cubicBezTo>
                      <a:pt x="504" y="247"/>
                      <a:pt x="506" y="247"/>
                      <a:pt x="506" y="247"/>
                    </a:cubicBezTo>
                    <a:cubicBezTo>
                      <a:pt x="507" y="248"/>
                      <a:pt x="506" y="250"/>
                      <a:pt x="507" y="251"/>
                    </a:cubicBezTo>
                    <a:cubicBezTo>
                      <a:pt x="507" y="252"/>
                      <a:pt x="508" y="253"/>
                      <a:pt x="509" y="254"/>
                    </a:cubicBezTo>
                    <a:cubicBezTo>
                      <a:pt x="506" y="255"/>
                      <a:pt x="501" y="257"/>
                      <a:pt x="504" y="262"/>
                    </a:cubicBezTo>
                    <a:cubicBezTo>
                      <a:pt x="504" y="262"/>
                      <a:pt x="505" y="262"/>
                      <a:pt x="506" y="263"/>
                    </a:cubicBezTo>
                    <a:cubicBezTo>
                      <a:pt x="506" y="263"/>
                      <a:pt x="507" y="265"/>
                      <a:pt x="508" y="265"/>
                    </a:cubicBezTo>
                    <a:cubicBezTo>
                      <a:pt x="512" y="267"/>
                      <a:pt x="516" y="266"/>
                      <a:pt x="519" y="268"/>
                    </a:cubicBezTo>
                    <a:cubicBezTo>
                      <a:pt x="520" y="268"/>
                      <a:pt x="520" y="270"/>
                      <a:pt x="521" y="270"/>
                    </a:cubicBezTo>
                    <a:cubicBezTo>
                      <a:pt x="518" y="270"/>
                      <a:pt x="513" y="270"/>
                      <a:pt x="510" y="269"/>
                    </a:cubicBezTo>
                    <a:cubicBezTo>
                      <a:pt x="510" y="268"/>
                      <a:pt x="509" y="267"/>
                      <a:pt x="509" y="267"/>
                    </a:cubicBezTo>
                    <a:cubicBezTo>
                      <a:pt x="507" y="267"/>
                      <a:pt x="506" y="267"/>
                      <a:pt x="505" y="268"/>
                    </a:cubicBezTo>
                    <a:cubicBezTo>
                      <a:pt x="505" y="268"/>
                      <a:pt x="505" y="270"/>
                      <a:pt x="505" y="271"/>
                    </a:cubicBezTo>
                    <a:cubicBezTo>
                      <a:pt x="505" y="271"/>
                      <a:pt x="506" y="272"/>
                      <a:pt x="505" y="272"/>
                    </a:cubicBezTo>
                    <a:cubicBezTo>
                      <a:pt x="505" y="272"/>
                      <a:pt x="502" y="270"/>
                      <a:pt x="502" y="269"/>
                    </a:cubicBezTo>
                    <a:cubicBezTo>
                      <a:pt x="500" y="268"/>
                      <a:pt x="499" y="267"/>
                      <a:pt x="498" y="266"/>
                    </a:cubicBezTo>
                    <a:cubicBezTo>
                      <a:pt x="498" y="260"/>
                      <a:pt x="500" y="255"/>
                      <a:pt x="499" y="249"/>
                    </a:cubicBezTo>
                    <a:cubicBezTo>
                      <a:pt x="499" y="248"/>
                      <a:pt x="497" y="247"/>
                      <a:pt x="497" y="247"/>
                    </a:cubicBezTo>
                    <a:cubicBezTo>
                      <a:pt x="496" y="245"/>
                      <a:pt x="495" y="241"/>
                      <a:pt x="494" y="239"/>
                    </a:cubicBezTo>
                    <a:cubicBezTo>
                      <a:pt x="493" y="239"/>
                      <a:pt x="491" y="239"/>
                      <a:pt x="489" y="239"/>
                    </a:cubicBezTo>
                    <a:cubicBezTo>
                      <a:pt x="489" y="239"/>
                      <a:pt x="488" y="241"/>
                      <a:pt x="488" y="241"/>
                    </a:cubicBezTo>
                    <a:cubicBezTo>
                      <a:pt x="484" y="243"/>
                      <a:pt x="480" y="242"/>
                      <a:pt x="477" y="245"/>
                    </a:cubicBezTo>
                    <a:cubicBezTo>
                      <a:pt x="476" y="246"/>
                      <a:pt x="476" y="248"/>
                      <a:pt x="476" y="249"/>
                    </a:cubicBezTo>
                    <a:cubicBezTo>
                      <a:pt x="476" y="249"/>
                      <a:pt x="474" y="251"/>
                      <a:pt x="474" y="252"/>
                    </a:cubicBezTo>
                    <a:cubicBezTo>
                      <a:pt x="474" y="253"/>
                      <a:pt x="477" y="254"/>
                      <a:pt x="477" y="255"/>
                    </a:cubicBezTo>
                    <a:cubicBezTo>
                      <a:pt x="477" y="256"/>
                      <a:pt x="476" y="260"/>
                      <a:pt x="476" y="261"/>
                    </a:cubicBezTo>
                    <a:cubicBezTo>
                      <a:pt x="475" y="262"/>
                      <a:pt x="474" y="264"/>
                      <a:pt x="474" y="265"/>
                    </a:cubicBezTo>
                    <a:cubicBezTo>
                      <a:pt x="474" y="265"/>
                      <a:pt x="474" y="267"/>
                      <a:pt x="474" y="267"/>
                    </a:cubicBezTo>
                    <a:cubicBezTo>
                      <a:pt x="474" y="267"/>
                      <a:pt x="475" y="268"/>
                      <a:pt x="474" y="269"/>
                    </a:cubicBezTo>
                    <a:cubicBezTo>
                      <a:pt x="469" y="276"/>
                      <a:pt x="469" y="276"/>
                      <a:pt x="469" y="276"/>
                    </a:cubicBezTo>
                    <a:cubicBezTo>
                      <a:pt x="467" y="277"/>
                      <a:pt x="464" y="276"/>
                      <a:pt x="462" y="277"/>
                    </a:cubicBezTo>
                    <a:cubicBezTo>
                      <a:pt x="461" y="277"/>
                      <a:pt x="457" y="279"/>
                      <a:pt x="456" y="279"/>
                    </a:cubicBezTo>
                    <a:cubicBezTo>
                      <a:pt x="456" y="280"/>
                      <a:pt x="455" y="281"/>
                      <a:pt x="454" y="282"/>
                    </a:cubicBezTo>
                    <a:cubicBezTo>
                      <a:pt x="456" y="282"/>
                      <a:pt x="457" y="282"/>
                      <a:pt x="459" y="282"/>
                    </a:cubicBezTo>
                    <a:cubicBezTo>
                      <a:pt x="460" y="287"/>
                      <a:pt x="460" y="290"/>
                      <a:pt x="462" y="294"/>
                    </a:cubicBezTo>
                    <a:cubicBezTo>
                      <a:pt x="461" y="294"/>
                      <a:pt x="461" y="293"/>
                      <a:pt x="460" y="292"/>
                    </a:cubicBezTo>
                    <a:cubicBezTo>
                      <a:pt x="459" y="292"/>
                      <a:pt x="459" y="293"/>
                      <a:pt x="458" y="293"/>
                    </a:cubicBezTo>
                    <a:cubicBezTo>
                      <a:pt x="457" y="292"/>
                      <a:pt x="457" y="290"/>
                      <a:pt x="456" y="288"/>
                    </a:cubicBezTo>
                    <a:cubicBezTo>
                      <a:pt x="456" y="288"/>
                      <a:pt x="454" y="288"/>
                      <a:pt x="454" y="287"/>
                    </a:cubicBezTo>
                    <a:cubicBezTo>
                      <a:pt x="453" y="287"/>
                      <a:pt x="453" y="285"/>
                      <a:pt x="453" y="284"/>
                    </a:cubicBezTo>
                    <a:cubicBezTo>
                      <a:pt x="452" y="284"/>
                      <a:pt x="447" y="283"/>
                      <a:pt x="445" y="284"/>
                    </a:cubicBezTo>
                    <a:cubicBezTo>
                      <a:pt x="444" y="285"/>
                      <a:pt x="444" y="285"/>
                      <a:pt x="444" y="285"/>
                    </a:cubicBezTo>
                    <a:cubicBezTo>
                      <a:pt x="439" y="285"/>
                      <a:pt x="435" y="282"/>
                      <a:pt x="432" y="280"/>
                    </a:cubicBezTo>
                    <a:cubicBezTo>
                      <a:pt x="433" y="280"/>
                      <a:pt x="432" y="277"/>
                      <a:pt x="432" y="277"/>
                    </a:cubicBezTo>
                    <a:cubicBezTo>
                      <a:pt x="438" y="276"/>
                      <a:pt x="446" y="279"/>
                      <a:pt x="450" y="276"/>
                    </a:cubicBezTo>
                    <a:cubicBezTo>
                      <a:pt x="450" y="276"/>
                      <a:pt x="451" y="273"/>
                      <a:pt x="452" y="272"/>
                    </a:cubicBezTo>
                    <a:cubicBezTo>
                      <a:pt x="454" y="274"/>
                      <a:pt x="455" y="273"/>
                      <a:pt x="458" y="274"/>
                    </a:cubicBezTo>
                    <a:cubicBezTo>
                      <a:pt x="458" y="273"/>
                      <a:pt x="459" y="273"/>
                      <a:pt x="460" y="272"/>
                    </a:cubicBezTo>
                    <a:cubicBezTo>
                      <a:pt x="459" y="270"/>
                      <a:pt x="459" y="270"/>
                      <a:pt x="459" y="270"/>
                    </a:cubicBezTo>
                    <a:cubicBezTo>
                      <a:pt x="459" y="269"/>
                      <a:pt x="461" y="269"/>
                      <a:pt x="462" y="269"/>
                    </a:cubicBezTo>
                    <a:cubicBezTo>
                      <a:pt x="462" y="268"/>
                      <a:pt x="462" y="265"/>
                      <a:pt x="462" y="265"/>
                    </a:cubicBezTo>
                    <a:cubicBezTo>
                      <a:pt x="464" y="264"/>
                      <a:pt x="464" y="265"/>
                      <a:pt x="466" y="264"/>
                    </a:cubicBezTo>
                    <a:cubicBezTo>
                      <a:pt x="462" y="256"/>
                      <a:pt x="464" y="256"/>
                      <a:pt x="466" y="248"/>
                    </a:cubicBezTo>
                    <a:cubicBezTo>
                      <a:pt x="462" y="245"/>
                      <a:pt x="461" y="244"/>
                      <a:pt x="459" y="239"/>
                    </a:cubicBezTo>
                    <a:cubicBezTo>
                      <a:pt x="458" y="238"/>
                      <a:pt x="458" y="238"/>
                      <a:pt x="458" y="238"/>
                    </a:cubicBezTo>
                    <a:cubicBezTo>
                      <a:pt x="457" y="237"/>
                      <a:pt x="458" y="235"/>
                      <a:pt x="458" y="235"/>
                    </a:cubicBezTo>
                    <a:cubicBezTo>
                      <a:pt x="458" y="233"/>
                      <a:pt x="458" y="233"/>
                      <a:pt x="458" y="233"/>
                    </a:cubicBezTo>
                    <a:cubicBezTo>
                      <a:pt x="457" y="233"/>
                      <a:pt x="458" y="230"/>
                      <a:pt x="458" y="229"/>
                    </a:cubicBezTo>
                    <a:cubicBezTo>
                      <a:pt x="458" y="228"/>
                      <a:pt x="460" y="226"/>
                      <a:pt x="460" y="225"/>
                    </a:cubicBezTo>
                    <a:cubicBezTo>
                      <a:pt x="460" y="225"/>
                      <a:pt x="461" y="220"/>
                      <a:pt x="460" y="219"/>
                    </a:cubicBezTo>
                    <a:cubicBezTo>
                      <a:pt x="460" y="219"/>
                      <a:pt x="458" y="218"/>
                      <a:pt x="458" y="218"/>
                    </a:cubicBezTo>
                    <a:cubicBezTo>
                      <a:pt x="458" y="217"/>
                      <a:pt x="459" y="215"/>
                      <a:pt x="459" y="213"/>
                    </a:cubicBezTo>
                    <a:cubicBezTo>
                      <a:pt x="456" y="212"/>
                      <a:pt x="453" y="211"/>
                      <a:pt x="453" y="207"/>
                    </a:cubicBezTo>
                    <a:cubicBezTo>
                      <a:pt x="453" y="202"/>
                      <a:pt x="456" y="202"/>
                      <a:pt x="458" y="199"/>
                    </a:cubicBezTo>
                    <a:cubicBezTo>
                      <a:pt x="459" y="195"/>
                      <a:pt x="458" y="193"/>
                      <a:pt x="458" y="189"/>
                    </a:cubicBezTo>
                    <a:cubicBezTo>
                      <a:pt x="458" y="188"/>
                      <a:pt x="460" y="187"/>
                      <a:pt x="460" y="186"/>
                    </a:cubicBezTo>
                    <a:cubicBezTo>
                      <a:pt x="461" y="185"/>
                      <a:pt x="459" y="184"/>
                      <a:pt x="460" y="182"/>
                    </a:cubicBezTo>
                    <a:cubicBezTo>
                      <a:pt x="460" y="182"/>
                      <a:pt x="461" y="181"/>
                      <a:pt x="460" y="181"/>
                    </a:cubicBezTo>
                    <a:cubicBezTo>
                      <a:pt x="460" y="180"/>
                      <a:pt x="458" y="179"/>
                      <a:pt x="458" y="178"/>
                    </a:cubicBezTo>
                    <a:cubicBezTo>
                      <a:pt x="458" y="177"/>
                      <a:pt x="459" y="175"/>
                      <a:pt x="458" y="175"/>
                    </a:cubicBezTo>
                    <a:cubicBezTo>
                      <a:pt x="458" y="175"/>
                      <a:pt x="457" y="175"/>
                      <a:pt x="456" y="175"/>
                    </a:cubicBezTo>
                    <a:cubicBezTo>
                      <a:pt x="456" y="175"/>
                      <a:pt x="452" y="172"/>
                      <a:pt x="452" y="172"/>
                    </a:cubicBezTo>
                    <a:cubicBezTo>
                      <a:pt x="451" y="172"/>
                      <a:pt x="448" y="173"/>
                      <a:pt x="448" y="173"/>
                    </a:cubicBezTo>
                    <a:cubicBezTo>
                      <a:pt x="444" y="173"/>
                      <a:pt x="440" y="173"/>
                      <a:pt x="437" y="173"/>
                    </a:cubicBezTo>
                    <a:cubicBezTo>
                      <a:pt x="437" y="173"/>
                      <a:pt x="438" y="172"/>
                      <a:pt x="436" y="172"/>
                    </a:cubicBezTo>
                    <a:cubicBezTo>
                      <a:pt x="436" y="174"/>
                      <a:pt x="436" y="174"/>
                      <a:pt x="436" y="174"/>
                    </a:cubicBezTo>
                    <a:cubicBezTo>
                      <a:pt x="434" y="175"/>
                      <a:pt x="432" y="175"/>
                      <a:pt x="431" y="177"/>
                    </a:cubicBezTo>
                    <a:cubicBezTo>
                      <a:pt x="429" y="179"/>
                      <a:pt x="429" y="183"/>
                      <a:pt x="428" y="185"/>
                    </a:cubicBezTo>
                    <a:cubicBezTo>
                      <a:pt x="426" y="189"/>
                      <a:pt x="422" y="191"/>
                      <a:pt x="420" y="194"/>
                    </a:cubicBezTo>
                    <a:cubicBezTo>
                      <a:pt x="419" y="196"/>
                      <a:pt x="419" y="198"/>
                      <a:pt x="417" y="199"/>
                    </a:cubicBezTo>
                    <a:cubicBezTo>
                      <a:pt x="416" y="200"/>
                      <a:pt x="413" y="201"/>
                      <a:pt x="411" y="202"/>
                    </a:cubicBezTo>
                    <a:cubicBezTo>
                      <a:pt x="411" y="205"/>
                      <a:pt x="411" y="207"/>
                      <a:pt x="411" y="209"/>
                    </a:cubicBezTo>
                    <a:cubicBezTo>
                      <a:pt x="411" y="209"/>
                      <a:pt x="414" y="213"/>
                      <a:pt x="414" y="214"/>
                    </a:cubicBezTo>
                    <a:cubicBezTo>
                      <a:pt x="414" y="217"/>
                      <a:pt x="413" y="218"/>
                      <a:pt x="414" y="221"/>
                    </a:cubicBezTo>
                    <a:cubicBezTo>
                      <a:pt x="409" y="224"/>
                      <a:pt x="410" y="224"/>
                      <a:pt x="410" y="231"/>
                    </a:cubicBezTo>
                    <a:cubicBezTo>
                      <a:pt x="411" y="231"/>
                      <a:pt x="411" y="230"/>
                      <a:pt x="412" y="230"/>
                    </a:cubicBezTo>
                    <a:cubicBezTo>
                      <a:pt x="414" y="230"/>
                      <a:pt x="416" y="233"/>
                      <a:pt x="417" y="233"/>
                    </a:cubicBezTo>
                    <a:cubicBezTo>
                      <a:pt x="418" y="233"/>
                      <a:pt x="417" y="232"/>
                      <a:pt x="418" y="233"/>
                    </a:cubicBezTo>
                    <a:cubicBezTo>
                      <a:pt x="417" y="232"/>
                      <a:pt x="420" y="233"/>
                      <a:pt x="420" y="233"/>
                    </a:cubicBezTo>
                    <a:cubicBezTo>
                      <a:pt x="420" y="233"/>
                      <a:pt x="420" y="235"/>
                      <a:pt x="420" y="235"/>
                    </a:cubicBezTo>
                    <a:cubicBezTo>
                      <a:pt x="420" y="236"/>
                      <a:pt x="417" y="236"/>
                      <a:pt x="418" y="239"/>
                    </a:cubicBezTo>
                    <a:cubicBezTo>
                      <a:pt x="418" y="239"/>
                      <a:pt x="419" y="240"/>
                      <a:pt x="418" y="241"/>
                    </a:cubicBezTo>
                    <a:cubicBezTo>
                      <a:pt x="419" y="241"/>
                      <a:pt x="420" y="244"/>
                      <a:pt x="420" y="245"/>
                    </a:cubicBezTo>
                    <a:cubicBezTo>
                      <a:pt x="420" y="245"/>
                      <a:pt x="422" y="244"/>
                      <a:pt x="422" y="244"/>
                    </a:cubicBezTo>
                    <a:cubicBezTo>
                      <a:pt x="424" y="244"/>
                      <a:pt x="424" y="244"/>
                      <a:pt x="424" y="244"/>
                    </a:cubicBezTo>
                    <a:cubicBezTo>
                      <a:pt x="423" y="247"/>
                      <a:pt x="422" y="251"/>
                      <a:pt x="420" y="254"/>
                    </a:cubicBezTo>
                    <a:cubicBezTo>
                      <a:pt x="419" y="255"/>
                      <a:pt x="418" y="255"/>
                      <a:pt x="416" y="256"/>
                    </a:cubicBezTo>
                    <a:cubicBezTo>
                      <a:pt x="416" y="255"/>
                      <a:pt x="416" y="253"/>
                      <a:pt x="416" y="252"/>
                    </a:cubicBezTo>
                    <a:cubicBezTo>
                      <a:pt x="415" y="251"/>
                      <a:pt x="414" y="252"/>
                      <a:pt x="413" y="251"/>
                    </a:cubicBezTo>
                    <a:cubicBezTo>
                      <a:pt x="413" y="251"/>
                      <a:pt x="413" y="249"/>
                      <a:pt x="412" y="249"/>
                    </a:cubicBezTo>
                    <a:cubicBezTo>
                      <a:pt x="410" y="245"/>
                      <a:pt x="407" y="243"/>
                      <a:pt x="401" y="242"/>
                    </a:cubicBezTo>
                    <a:cubicBezTo>
                      <a:pt x="400" y="240"/>
                      <a:pt x="400" y="240"/>
                      <a:pt x="400" y="240"/>
                    </a:cubicBezTo>
                    <a:cubicBezTo>
                      <a:pt x="401" y="240"/>
                      <a:pt x="401" y="239"/>
                      <a:pt x="401" y="239"/>
                    </a:cubicBezTo>
                    <a:cubicBezTo>
                      <a:pt x="398" y="238"/>
                      <a:pt x="396" y="237"/>
                      <a:pt x="394" y="236"/>
                    </a:cubicBezTo>
                    <a:cubicBezTo>
                      <a:pt x="392" y="241"/>
                      <a:pt x="392" y="241"/>
                      <a:pt x="392" y="241"/>
                    </a:cubicBezTo>
                    <a:cubicBezTo>
                      <a:pt x="391" y="241"/>
                      <a:pt x="391" y="241"/>
                      <a:pt x="391" y="241"/>
                    </a:cubicBezTo>
                    <a:cubicBezTo>
                      <a:pt x="391" y="239"/>
                      <a:pt x="390" y="237"/>
                      <a:pt x="391" y="233"/>
                    </a:cubicBezTo>
                    <a:cubicBezTo>
                      <a:pt x="388" y="232"/>
                      <a:pt x="385" y="233"/>
                      <a:pt x="382" y="232"/>
                    </a:cubicBezTo>
                    <a:cubicBezTo>
                      <a:pt x="381" y="232"/>
                      <a:pt x="381" y="229"/>
                      <a:pt x="381" y="229"/>
                    </a:cubicBezTo>
                    <a:cubicBezTo>
                      <a:pt x="380" y="229"/>
                      <a:pt x="379" y="230"/>
                      <a:pt x="378" y="230"/>
                    </a:cubicBezTo>
                    <a:cubicBezTo>
                      <a:pt x="378" y="230"/>
                      <a:pt x="377" y="225"/>
                      <a:pt x="373" y="227"/>
                    </a:cubicBezTo>
                    <a:cubicBezTo>
                      <a:pt x="371" y="227"/>
                      <a:pt x="373" y="231"/>
                      <a:pt x="365" y="230"/>
                    </a:cubicBezTo>
                    <a:cubicBezTo>
                      <a:pt x="364" y="230"/>
                      <a:pt x="361" y="227"/>
                      <a:pt x="359" y="228"/>
                    </a:cubicBezTo>
                    <a:cubicBezTo>
                      <a:pt x="359" y="228"/>
                      <a:pt x="358" y="231"/>
                      <a:pt x="358" y="231"/>
                    </a:cubicBezTo>
                    <a:cubicBezTo>
                      <a:pt x="356" y="231"/>
                      <a:pt x="354" y="232"/>
                      <a:pt x="353" y="232"/>
                    </a:cubicBezTo>
                    <a:cubicBezTo>
                      <a:pt x="354" y="233"/>
                      <a:pt x="353" y="233"/>
                      <a:pt x="353" y="234"/>
                    </a:cubicBezTo>
                    <a:cubicBezTo>
                      <a:pt x="353" y="234"/>
                      <a:pt x="355" y="235"/>
                      <a:pt x="355" y="235"/>
                    </a:cubicBezTo>
                    <a:cubicBezTo>
                      <a:pt x="357" y="239"/>
                      <a:pt x="357" y="244"/>
                      <a:pt x="357" y="248"/>
                    </a:cubicBezTo>
                    <a:cubicBezTo>
                      <a:pt x="356" y="248"/>
                      <a:pt x="356" y="249"/>
                      <a:pt x="355" y="249"/>
                    </a:cubicBezTo>
                    <a:cubicBezTo>
                      <a:pt x="352" y="250"/>
                      <a:pt x="350" y="247"/>
                      <a:pt x="349" y="247"/>
                    </a:cubicBezTo>
                    <a:cubicBezTo>
                      <a:pt x="349" y="247"/>
                      <a:pt x="347" y="249"/>
                      <a:pt x="347" y="249"/>
                    </a:cubicBezTo>
                    <a:cubicBezTo>
                      <a:pt x="347" y="250"/>
                      <a:pt x="346" y="254"/>
                      <a:pt x="346" y="255"/>
                    </a:cubicBezTo>
                    <a:cubicBezTo>
                      <a:pt x="346" y="255"/>
                      <a:pt x="341" y="251"/>
                      <a:pt x="341" y="251"/>
                    </a:cubicBezTo>
                    <a:cubicBezTo>
                      <a:pt x="341" y="250"/>
                      <a:pt x="342" y="244"/>
                      <a:pt x="342" y="243"/>
                    </a:cubicBezTo>
                    <a:cubicBezTo>
                      <a:pt x="341" y="243"/>
                      <a:pt x="340" y="243"/>
                      <a:pt x="339" y="243"/>
                    </a:cubicBezTo>
                    <a:cubicBezTo>
                      <a:pt x="336" y="244"/>
                      <a:pt x="333" y="247"/>
                      <a:pt x="330" y="247"/>
                    </a:cubicBezTo>
                    <a:cubicBezTo>
                      <a:pt x="330" y="247"/>
                      <a:pt x="331" y="245"/>
                      <a:pt x="331" y="245"/>
                    </a:cubicBezTo>
                    <a:cubicBezTo>
                      <a:pt x="330" y="245"/>
                      <a:pt x="329" y="245"/>
                      <a:pt x="329" y="245"/>
                    </a:cubicBezTo>
                    <a:cubicBezTo>
                      <a:pt x="329" y="247"/>
                      <a:pt x="329" y="247"/>
                      <a:pt x="329" y="247"/>
                    </a:cubicBezTo>
                    <a:cubicBezTo>
                      <a:pt x="329" y="245"/>
                      <a:pt x="330" y="248"/>
                      <a:pt x="330" y="248"/>
                    </a:cubicBezTo>
                    <a:cubicBezTo>
                      <a:pt x="330" y="249"/>
                      <a:pt x="329" y="249"/>
                      <a:pt x="329" y="250"/>
                    </a:cubicBezTo>
                    <a:cubicBezTo>
                      <a:pt x="328" y="250"/>
                      <a:pt x="327" y="250"/>
                      <a:pt x="326" y="250"/>
                    </a:cubicBezTo>
                    <a:cubicBezTo>
                      <a:pt x="324" y="248"/>
                      <a:pt x="321" y="245"/>
                      <a:pt x="316" y="246"/>
                    </a:cubicBezTo>
                    <a:cubicBezTo>
                      <a:pt x="313" y="246"/>
                      <a:pt x="309" y="249"/>
                      <a:pt x="305" y="250"/>
                    </a:cubicBezTo>
                    <a:cubicBezTo>
                      <a:pt x="306" y="251"/>
                      <a:pt x="307" y="252"/>
                      <a:pt x="307" y="253"/>
                    </a:cubicBezTo>
                    <a:cubicBezTo>
                      <a:pt x="307" y="254"/>
                      <a:pt x="306" y="254"/>
                      <a:pt x="306" y="255"/>
                    </a:cubicBezTo>
                    <a:cubicBezTo>
                      <a:pt x="306" y="254"/>
                      <a:pt x="304" y="253"/>
                      <a:pt x="303" y="253"/>
                    </a:cubicBezTo>
                    <a:cubicBezTo>
                      <a:pt x="304" y="253"/>
                      <a:pt x="302" y="251"/>
                      <a:pt x="302" y="251"/>
                    </a:cubicBezTo>
                    <a:cubicBezTo>
                      <a:pt x="302" y="252"/>
                      <a:pt x="299" y="254"/>
                      <a:pt x="299" y="255"/>
                    </a:cubicBezTo>
                    <a:cubicBezTo>
                      <a:pt x="297" y="255"/>
                      <a:pt x="292" y="254"/>
                      <a:pt x="290" y="255"/>
                    </a:cubicBezTo>
                    <a:cubicBezTo>
                      <a:pt x="290" y="254"/>
                      <a:pt x="290" y="253"/>
                      <a:pt x="290" y="253"/>
                    </a:cubicBezTo>
                    <a:cubicBezTo>
                      <a:pt x="291" y="252"/>
                      <a:pt x="291" y="251"/>
                      <a:pt x="292" y="251"/>
                    </a:cubicBezTo>
                    <a:cubicBezTo>
                      <a:pt x="292" y="251"/>
                      <a:pt x="297" y="251"/>
                      <a:pt x="297" y="251"/>
                    </a:cubicBezTo>
                    <a:cubicBezTo>
                      <a:pt x="297" y="251"/>
                      <a:pt x="297" y="249"/>
                      <a:pt x="297" y="249"/>
                    </a:cubicBezTo>
                    <a:cubicBezTo>
                      <a:pt x="296" y="249"/>
                      <a:pt x="294" y="248"/>
                      <a:pt x="294" y="248"/>
                    </a:cubicBezTo>
                    <a:cubicBezTo>
                      <a:pt x="294" y="247"/>
                      <a:pt x="295" y="246"/>
                      <a:pt x="294" y="245"/>
                    </a:cubicBezTo>
                    <a:cubicBezTo>
                      <a:pt x="293" y="245"/>
                      <a:pt x="289" y="246"/>
                      <a:pt x="292" y="244"/>
                    </a:cubicBezTo>
                    <a:cubicBezTo>
                      <a:pt x="292" y="243"/>
                      <a:pt x="291" y="243"/>
                      <a:pt x="292" y="243"/>
                    </a:cubicBezTo>
                    <a:cubicBezTo>
                      <a:pt x="291" y="243"/>
                      <a:pt x="293" y="240"/>
                      <a:pt x="291" y="241"/>
                    </a:cubicBezTo>
                    <a:cubicBezTo>
                      <a:pt x="289" y="242"/>
                      <a:pt x="289" y="244"/>
                      <a:pt x="288" y="245"/>
                    </a:cubicBezTo>
                    <a:cubicBezTo>
                      <a:pt x="288" y="245"/>
                      <a:pt x="283" y="247"/>
                      <a:pt x="283" y="247"/>
                    </a:cubicBezTo>
                    <a:cubicBezTo>
                      <a:pt x="282" y="248"/>
                      <a:pt x="285" y="249"/>
                      <a:pt x="282" y="251"/>
                    </a:cubicBezTo>
                    <a:cubicBezTo>
                      <a:pt x="282" y="251"/>
                      <a:pt x="282" y="251"/>
                      <a:pt x="282" y="251"/>
                    </a:cubicBezTo>
                    <a:cubicBezTo>
                      <a:pt x="281" y="251"/>
                      <a:pt x="282" y="250"/>
                      <a:pt x="282" y="249"/>
                    </a:cubicBezTo>
                    <a:cubicBezTo>
                      <a:pt x="279" y="249"/>
                      <a:pt x="278" y="248"/>
                      <a:pt x="276" y="249"/>
                    </a:cubicBezTo>
                    <a:cubicBezTo>
                      <a:pt x="275" y="249"/>
                      <a:pt x="274" y="251"/>
                      <a:pt x="274" y="251"/>
                    </a:cubicBezTo>
                    <a:cubicBezTo>
                      <a:pt x="272" y="252"/>
                      <a:pt x="271" y="251"/>
                      <a:pt x="270" y="251"/>
                    </a:cubicBezTo>
                    <a:cubicBezTo>
                      <a:pt x="268" y="252"/>
                      <a:pt x="268" y="253"/>
                      <a:pt x="267" y="254"/>
                    </a:cubicBezTo>
                    <a:cubicBezTo>
                      <a:pt x="266" y="255"/>
                      <a:pt x="265" y="254"/>
                      <a:pt x="264" y="255"/>
                    </a:cubicBezTo>
                    <a:cubicBezTo>
                      <a:pt x="263" y="255"/>
                      <a:pt x="262" y="256"/>
                      <a:pt x="262" y="257"/>
                    </a:cubicBezTo>
                    <a:cubicBezTo>
                      <a:pt x="258" y="258"/>
                      <a:pt x="255" y="259"/>
                      <a:pt x="251" y="259"/>
                    </a:cubicBezTo>
                    <a:cubicBezTo>
                      <a:pt x="251" y="259"/>
                      <a:pt x="251" y="261"/>
                      <a:pt x="251" y="261"/>
                    </a:cubicBezTo>
                    <a:cubicBezTo>
                      <a:pt x="249" y="262"/>
                      <a:pt x="248" y="263"/>
                      <a:pt x="246" y="263"/>
                    </a:cubicBezTo>
                    <a:cubicBezTo>
                      <a:pt x="245" y="263"/>
                      <a:pt x="245" y="262"/>
                      <a:pt x="244" y="263"/>
                    </a:cubicBezTo>
                    <a:cubicBezTo>
                      <a:pt x="243" y="267"/>
                      <a:pt x="242" y="270"/>
                      <a:pt x="242" y="276"/>
                    </a:cubicBezTo>
                    <a:cubicBezTo>
                      <a:pt x="242" y="276"/>
                      <a:pt x="239" y="276"/>
                      <a:pt x="239" y="276"/>
                    </a:cubicBezTo>
                    <a:cubicBezTo>
                      <a:pt x="238" y="276"/>
                      <a:pt x="239" y="278"/>
                      <a:pt x="238" y="278"/>
                    </a:cubicBezTo>
                    <a:cubicBezTo>
                      <a:pt x="238" y="278"/>
                      <a:pt x="235" y="279"/>
                      <a:pt x="234" y="279"/>
                    </a:cubicBezTo>
                    <a:cubicBezTo>
                      <a:pt x="231" y="280"/>
                      <a:pt x="230" y="279"/>
                      <a:pt x="226" y="280"/>
                    </a:cubicBezTo>
                    <a:cubicBezTo>
                      <a:pt x="226" y="279"/>
                      <a:pt x="226" y="275"/>
                      <a:pt x="225" y="273"/>
                    </a:cubicBezTo>
                    <a:cubicBezTo>
                      <a:pt x="225" y="272"/>
                      <a:pt x="222" y="272"/>
                      <a:pt x="223" y="269"/>
                    </a:cubicBezTo>
                    <a:cubicBezTo>
                      <a:pt x="223" y="268"/>
                      <a:pt x="225" y="267"/>
                      <a:pt x="225" y="267"/>
                    </a:cubicBezTo>
                    <a:cubicBezTo>
                      <a:pt x="226" y="266"/>
                      <a:pt x="226" y="265"/>
                      <a:pt x="226" y="264"/>
                    </a:cubicBezTo>
                    <a:cubicBezTo>
                      <a:pt x="230" y="264"/>
                      <a:pt x="231" y="264"/>
                      <a:pt x="236" y="263"/>
                    </a:cubicBezTo>
                    <a:cubicBezTo>
                      <a:pt x="236" y="261"/>
                      <a:pt x="236" y="261"/>
                      <a:pt x="236" y="261"/>
                    </a:cubicBezTo>
                    <a:cubicBezTo>
                      <a:pt x="236" y="261"/>
                      <a:pt x="235" y="260"/>
                      <a:pt x="234" y="259"/>
                    </a:cubicBezTo>
                    <a:cubicBezTo>
                      <a:pt x="234" y="259"/>
                      <a:pt x="235" y="258"/>
                      <a:pt x="234" y="257"/>
                    </a:cubicBezTo>
                    <a:cubicBezTo>
                      <a:pt x="234" y="257"/>
                      <a:pt x="233" y="256"/>
                      <a:pt x="232" y="256"/>
                    </a:cubicBezTo>
                    <a:cubicBezTo>
                      <a:pt x="231" y="254"/>
                      <a:pt x="229" y="248"/>
                      <a:pt x="226" y="247"/>
                    </a:cubicBezTo>
                    <a:cubicBezTo>
                      <a:pt x="224" y="246"/>
                      <a:pt x="221" y="247"/>
                      <a:pt x="218" y="247"/>
                    </a:cubicBezTo>
                    <a:cubicBezTo>
                      <a:pt x="217" y="245"/>
                      <a:pt x="217" y="245"/>
                      <a:pt x="217" y="245"/>
                    </a:cubicBezTo>
                    <a:cubicBezTo>
                      <a:pt x="213" y="244"/>
                      <a:pt x="211" y="244"/>
                      <a:pt x="208" y="242"/>
                    </a:cubicBezTo>
                    <a:cubicBezTo>
                      <a:pt x="209" y="243"/>
                      <a:pt x="208" y="244"/>
                      <a:pt x="208" y="245"/>
                    </a:cubicBezTo>
                    <a:cubicBezTo>
                      <a:pt x="209" y="246"/>
                      <a:pt x="213" y="249"/>
                      <a:pt x="215" y="250"/>
                    </a:cubicBezTo>
                    <a:cubicBezTo>
                      <a:pt x="214" y="253"/>
                      <a:pt x="215" y="254"/>
                      <a:pt x="214" y="257"/>
                    </a:cubicBezTo>
                    <a:cubicBezTo>
                      <a:pt x="214" y="257"/>
                      <a:pt x="212" y="257"/>
                      <a:pt x="212" y="257"/>
                    </a:cubicBezTo>
                    <a:cubicBezTo>
                      <a:pt x="212" y="258"/>
                      <a:pt x="213" y="259"/>
                      <a:pt x="212" y="259"/>
                    </a:cubicBezTo>
                    <a:cubicBezTo>
                      <a:pt x="212" y="260"/>
                      <a:pt x="211" y="259"/>
                      <a:pt x="210" y="260"/>
                    </a:cubicBezTo>
                    <a:cubicBezTo>
                      <a:pt x="209" y="263"/>
                      <a:pt x="211" y="262"/>
                      <a:pt x="208" y="264"/>
                    </a:cubicBezTo>
                    <a:cubicBezTo>
                      <a:pt x="207" y="265"/>
                      <a:pt x="212" y="270"/>
                      <a:pt x="212" y="270"/>
                    </a:cubicBezTo>
                    <a:cubicBezTo>
                      <a:pt x="212" y="270"/>
                      <a:pt x="212" y="272"/>
                      <a:pt x="212" y="272"/>
                    </a:cubicBezTo>
                    <a:cubicBezTo>
                      <a:pt x="212" y="272"/>
                      <a:pt x="213" y="272"/>
                      <a:pt x="212" y="273"/>
                    </a:cubicBezTo>
                    <a:cubicBezTo>
                      <a:pt x="212" y="274"/>
                      <a:pt x="210" y="275"/>
                      <a:pt x="209" y="276"/>
                    </a:cubicBezTo>
                    <a:cubicBezTo>
                      <a:pt x="207" y="279"/>
                      <a:pt x="207" y="282"/>
                      <a:pt x="206" y="287"/>
                    </a:cubicBezTo>
                    <a:cubicBezTo>
                      <a:pt x="205" y="287"/>
                      <a:pt x="204" y="287"/>
                      <a:pt x="202" y="287"/>
                    </a:cubicBezTo>
                    <a:cubicBezTo>
                      <a:pt x="203" y="285"/>
                      <a:pt x="203" y="285"/>
                      <a:pt x="203" y="285"/>
                    </a:cubicBezTo>
                    <a:cubicBezTo>
                      <a:pt x="204" y="286"/>
                      <a:pt x="200" y="281"/>
                      <a:pt x="200" y="281"/>
                    </a:cubicBezTo>
                    <a:cubicBezTo>
                      <a:pt x="199" y="281"/>
                      <a:pt x="198" y="281"/>
                      <a:pt x="197" y="281"/>
                    </a:cubicBezTo>
                    <a:cubicBezTo>
                      <a:pt x="197" y="281"/>
                      <a:pt x="196" y="279"/>
                      <a:pt x="195" y="278"/>
                    </a:cubicBezTo>
                    <a:cubicBezTo>
                      <a:pt x="191" y="278"/>
                      <a:pt x="191" y="281"/>
                      <a:pt x="188" y="282"/>
                    </a:cubicBezTo>
                    <a:cubicBezTo>
                      <a:pt x="187" y="283"/>
                      <a:pt x="186" y="282"/>
                      <a:pt x="184" y="283"/>
                    </a:cubicBezTo>
                    <a:cubicBezTo>
                      <a:pt x="184" y="284"/>
                      <a:pt x="184" y="286"/>
                      <a:pt x="183" y="286"/>
                    </a:cubicBezTo>
                    <a:cubicBezTo>
                      <a:pt x="182" y="288"/>
                      <a:pt x="176" y="291"/>
                      <a:pt x="176" y="292"/>
                    </a:cubicBezTo>
                    <a:cubicBezTo>
                      <a:pt x="176" y="292"/>
                      <a:pt x="176" y="294"/>
                      <a:pt x="176" y="294"/>
                    </a:cubicBezTo>
                    <a:cubicBezTo>
                      <a:pt x="176" y="297"/>
                      <a:pt x="180" y="298"/>
                      <a:pt x="181" y="300"/>
                    </a:cubicBezTo>
                    <a:cubicBezTo>
                      <a:pt x="183" y="302"/>
                      <a:pt x="183" y="304"/>
                      <a:pt x="184" y="306"/>
                    </a:cubicBezTo>
                    <a:cubicBezTo>
                      <a:pt x="181" y="306"/>
                      <a:pt x="179" y="306"/>
                      <a:pt x="175" y="305"/>
                    </a:cubicBezTo>
                    <a:cubicBezTo>
                      <a:pt x="175" y="305"/>
                      <a:pt x="173" y="303"/>
                      <a:pt x="173" y="303"/>
                    </a:cubicBezTo>
                    <a:cubicBezTo>
                      <a:pt x="171" y="302"/>
                      <a:pt x="169" y="303"/>
                      <a:pt x="168" y="302"/>
                    </a:cubicBezTo>
                    <a:cubicBezTo>
                      <a:pt x="168" y="302"/>
                      <a:pt x="168" y="301"/>
                      <a:pt x="169" y="300"/>
                    </a:cubicBezTo>
                    <a:cubicBezTo>
                      <a:pt x="167" y="300"/>
                      <a:pt x="165" y="299"/>
                      <a:pt x="163" y="298"/>
                    </a:cubicBezTo>
                    <a:cubicBezTo>
                      <a:pt x="162" y="298"/>
                      <a:pt x="161" y="296"/>
                      <a:pt x="160" y="295"/>
                    </a:cubicBezTo>
                    <a:cubicBezTo>
                      <a:pt x="156" y="294"/>
                      <a:pt x="155" y="298"/>
                      <a:pt x="157" y="297"/>
                    </a:cubicBezTo>
                    <a:cubicBezTo>
                      <a:pt x="157" y="297"/>
                      <a:pt x="158" y="300"/>
                      <a:pt x="157" y="300"/>
                    </a:cubicBezTo>
                    <a:cubicBezTo>
                      <a:pt x="157" y="301"/>
                      <a:pt x="155" y="301"/>
                      <a:pt x="155" y="301"/>
                    </a:cubicBezTo>
                    <a:cubicBezTo>
                      <a:pt x="156" y="303"/>
                      <a:pt x="157" y="307"/>
                      <a:pt x="159" y="308"/>
                    </a:cubicBezTo>
                    <a:cubicBezTo>
                      <a:pt x="160" y="309"/>
                      <a:pt x="162" y="309"/>
                      <a:pt x="163" y="310"/>
                    </a:cubicBezTo>
                    <a:cubicBezTo>
                      <a:pt x="163" y="317"/>
                      <a:pt x="163" y="317"/>
                      <a:pt x="163" y="317"/>
                    </a:cubicBezTo>
                    <a:cubicBezTo>
                      <a:pt x="163" y="317"/>
                      <a:pt x="163" y="319"/>
                      <a:pt x="163" y="319"/>
                    </a:cubicBezTo>
                    <a:cubicBezTo>
                      <a:pt x="162" y="319"/>
                      <a:pt x="161" y="319"/>
                      <a:pt x="160" y="319"/>
                    </a:cubicBezTo>
                    <a:cubicBezTo>
                      <a:pt x="159" y="320"/>
                      <a:pt x="161" y="321"/>
                      <a:pt x="158" y="321"/>
                    </a:cubicBezTo>
                    <a:cubicBezTo>
                      <a:pt x="158" y="320"/>
                      <a:pt x="158" y="320"/>
                      <a:pt x="158" y="320"/>
                    </a:cubicBezTo>
                    <a:cubicBezTo>
                      <a:pt x="157" y="319"/>
                      <a:pt x="156" y="319"/>
                      <a:pt x="155" y="318"/>
                    </a:cubicBezTo>
                    <a:cubicBezTo>
                      <a:pt x="152" y="317"/>
                      <a:pt x="149" y="318"/>
                      <a:pt x="147" y="318"/>
                    </a:cubicBezTo>
                    <a:cubicBezTo>
                      <a:pt x="146" y="318"/>
                      <a:pt x="146" y="315"/>
                      <a:pt x="146" y="314"/>
                    </a:cubicBezTo>
                    <a:cubicBezTo>
                      <a:pt x="146" y="313"/>
                      <a:pt x="144" y="312"/>
                      <a:pt x="144" y="312"/>
                    </a:cubicBezTo>
                    <a:cubicBezTo>
                      <a:pt x="144" y="312"/>
                      <a:pt x="141" y="312"/>
                      <a:pt x="142" y="312"/>
                    </a:cubicBezTo>
                    <a:cubicBezTo>
                      <a:pt x="141" y="313"/>
                      <a:pt x="141" y="313"/>
                      <a:pt x="141" y="313"/>
                    </a:cubicBezTo>
                    <a:cubicBezTo>
                      <a:pt x="140" y="313"/>
                      <a:pt x="140" y="312"/>
                      <a:pt x="139" y="312"/>
                    </a:cubicBezTo>
                    <a:cubicBezTo>
                      <a:pt x="138" y="307"/>
                      <a:pt x="138" y="306"/>
                      <a:pt x="137" y="300"/>
                    </a:cubicBezTo>
                    <a:cubicBezTo>
                      <a:pt x="137" y="299"/>
                      <a:pt x="135" y="297"/>
                      <a:pt x="135" y="296"/>
                    </a:cubicBezTo>
                    <a:cubicBezTo>
                      <a:pt x="135" y="295"/>
                      <a:pt x="137" y="292"/>
                      <a:pt x="137" y="292"/>
                    </a:cubicBezTo>
                    <a:cubicBezTo>
                      <a:pt x="138" y="290"/>
                      <a:pt x="136" y="291"/>
                      <a:pt x="137" y="289"/>
                    </a:cubicBezTo>
                    <a:cubicBezTo>
                      <a:pt x="136" y="289"/>
                      <a:pt x="135" y="289"/>
                      <a:pt x="135" y="289"/>
                    </a:cubicBezTo>
                    <a:cubicBezTo>
                      <a:pt x="134" y="289"/>
                      <a:pt x="134" y="286"/>
                      <a:pt x="133" y="286"/>
                    </a:cubicBezTo>
                    <a:cubicBezTo>
                      <a:pt x="131" y="285"/>
                      <a:pt x="129" y="286"/>
                      <a:pt x="128" y="286"/>
                    </a:cubicBezTo>
                    <a:cubicBezTo>
                      <a:pt x="127" y="284"/>
                      <a:pt x="127" y="284"/>
                      <a:pt x="127" y="284"/>
                    </a:cubicBezTo>
                    <a:cubicBezTo>
                      <a:pt x="124" y="284"/>
                      <a:pt x="123" y="284"/>
                      <a:pt x="120" y="283"/>
                    </a:cubicBezTo>
                    <a:cubicBezTo>
                      <a:pt x="120" y="283"/>
                      <a:pt x="118" y="282"/>
                      <a:pt x="118" y="282"/>
                    </a:cubicBezTo>
                    <a:cubicBezTo>
                      <a:pt x="119" y="281"/>
                      <a:pt x="120" y="282"/>
                      <a:pt x="121" y="282"/>
                    </a:cubicBezTo>
                    <a:cubicBezTo>
                      <a:pt x="122" y="279"/>
                      <a:pt x="122" y="279"/>
                      <a:pt x="122" y="279"/>
                    </a:cubicBezTo>
                    <a:cubicBezTo>
                      <a:pt x="121" y="279"/>
                      <a:pt x="120" y="280"/>
                      <a:pt x="118" y="280"/>
                    </a:cubicBezTo>
                    <a:cubicBezTo>
                      <a:pt x="117" y="279"/>
                      <a:pt x="118" y="278"/>
                      <a:pt x="117" y="278"/>
                    </a:cubicBezTo>
                    <a:cubicBezTo>
                      <a:pt x="117" y="276"/>
                      <a:pt x="117" y="276"/>
                      <a:pt x="117" y="276"/>
                    </a:cubicBezTo>
                    <a:cubicBezTo>
                      <a:pt x="122" y="273"/>
                      <a:pt x="116" y="273"/>
                      <a:pt x="113" y="274"/>
                    </a:cubicBezTo>
                    <a:cubicBezTo>
                      <a:pt x="117" y="273"/>
                      <a:pt x="113" y="269"/>
                      <a:pt x="111" y="267"/>
                    </a:cubicBezTo>
                    <a:cubicBezTo>
                      <a:pt x="110" y="267"/>
                      <a:pt x="110" y="267"/>
                      <a:pt x="110" y="267"/>
                    </a:cubicBezTo>
                    <a:cubicBezTo>
                      <a:pt x="110" y="266"/>
                      <a:pt x="111" y="265"/>
                      <a:pt x="111" y="265"/>
                    </a:cubicBezTo>
                    <a:cubicBezTo>
                      <a:pt x="112" y="265"/>
                      <a:pt x="114" y="266"/>
                      <a:pt x="115" y="267"/>
                    </a:cubicBezTo>
                    <a:cubicBezTo>
                      <a:pt x="116" y="267"/>
                      <a:pt x="116" y="269"/>
                      <a:pt x="118" y="271"/>
                    </a:cubicBezTo>
                    <a:cubicBezTo>
                      <a:pt x="121" y="272"/>
                      <a:pt x="122" y="270"/>
                      <a:pt x="124" y="271"/>
                    </a:cubicBezTo>
                    <a:cubicBezTo>
                      <a:pt x="125" y="271"/>
                      <a:pt x="125" y="273"/>
                      <a:pt x="126" y="274"/>
                    </a:cubicBezTo>
                    <a:cubicBezTo>
                      <a:pt x="127" y="274"/>
                      <a:pt x="128" y="274"/>
                      <a:pt x="129" y="274"/>
                    </a:cubicBezTo>
                    <a:cubicBezTo>
                      <a:pt x="129" y="275"/>
                      <a:pt x="129" y="276"/>
                      <a:pt x="129" y="276"/>
                    </a:cubicBezTo>
                    <a:cubicBezTo>
                      <a:pt x="130" y="276"/>
                      <a:pt x="130" y="276"/>
                      <a:pt x="130" y="276"/>
                    </a:cubicBezTo>
                    <a:cubicBezTo>
                      <a:pt x="130" y="276"/>
                      <a:pt x="130" y="274"/>
                      <a:pt x="130" y="273"/>
                    </a:cubicBezTo>
                    <a:cubicBezTo>
                      <a:pt x="132" y="272"/>
                      <a:pt x="132" y="272"/>
                      <a:pt x="132" y="272"/>
                    </a:cubicBezTo>
                    <a:cubicBezTo>
                      <a:pt x="132" y="274"/>
                      <a:pt x="134" y="277"/>
                      <a:pt x="134" y="278"/>
                    </a:cubicBezTo>
                    <a:cubicBezTo>
                      <a:pt x="136" y="278"/>
                      <a:pt x="138" y="278"/>
                      <a:pt x="140" y="278"/>
                    </a:cubicBezTo>
                    <a:cubicBezTo>
                      <a:pt x="141" y="280"/>
                      <a:pt x="141" y="280"/>
                      <a:pt x="141" y="280"/>
                    </a:cubicBezTo>
                    <a:cubicBezTo>
                      <a:pt x="142" y="280"/>
                      <a:pt x="144" y="279"/>
                      <a:pt x="146" y="280"/>
                    </a:cubicBezTo>
                    <a:cubicBezTo>
                      <a:pt x="147" y="280"/>
                      <a:pt x="149" y="282"/>
                      <a:pt x="150" y="282"/>
                    </a:cubicBezTo>
                    <a:cubicBezTo>
                      <a:pt x="156" y="284"/>
                      <a:pt x="160" y="283"/>
                      <a:pt x="166" y="284"/>
                    </a:cubicBezTo>
                    <a:cubicBezTo>
                      <a:pt x="166" y="284"/>
                      <a:pt x="168" y="285"/>
                      <a:pt x="169" y="284"/>
                    </a:cubicBezTo>
                    <a:cubicBezTo>
                      <a:pt x="170" y="284"/>
                      <a:pt x="171" y="283"/>
                      <a:pt x="171" y="282"/>
                    </a:cubicBezTo>
                    <a:cubicBezTo>
                      <a:pt x="173" y="282"/>
                      <a:pt x="174" y="282"/>
                      <a:pt x="176" y="281"/>
                    </a:cubicBezTo>
                    <a:cubicBezTo>
                      <a:pt x="177" y="281"/>
                      <a:pt x="178" y="279"/>
                      <a:pt x="179" y="278"/>
                    </a:cubicBezTo>
                    <a:cubicBezTo>
                      <a:pt x="180" y="278"/>
                      <a:pt x="180" y="278"/>
                      <a:pt x="180" y="278"/>
                    </a:cubicBezTo>
                    <a:cubicBezTo>
                      <a:pt x="180" y="278"/>
                      <a:pt x="180" y="276"/>
                      <a:pt x="181" y="276"/>
                    </a:cubicBezTo>
                    <a:cubicBezTo>
                      <a:pt x="181" y="275"/>
                      <a:pt x="183" y="275"/>
                      <a:pt x="184" y="274"/>
                    </a:cubicBezTo>
                    <a:cubicBezTo>
                      <a:pt x="186" y="272"/>
                      <a:pt x="187" y="266"/>
                      <a:pt x="185" y="263"/>
                    </a:cubicBezTo>
                    <a:cubicBezTo>
                      <a:pt x="178" y="256"/>
                      <a:pt x="178" y="256"/>
                      <a:pt x="178" y="256"/>
                    </a:cubicBezTo>
                    <a:cubicBezTo>
                      <a:pt x="177" y="256"/>
                      <a:pt x="175" y="256"/>
                      <a:pt x="175" y="256"/>
                    </a:cubicBezTo>
                    <a:cubicBezTo>
                      <a:pt x="173" y="255"/>
                      <a:pt x="173" y="252"/>
                      <a:pt x="172" y="251"/>
                    </a:cubicBezTo>
                    <a:cubicBezTo>
                      <a:pt x="172" y="251"/>
                      <a:pt x="170" y="252"/>
                      <a:pt x="170" y="253"/>
                    </a:cubicBezTo>
                    <a:cubicBezTo>
                      <a:pt x="167" y="250"/>
                      <a:pt x="163" y="246"/>
                      <a:pt x="160" y="245"/>
                    </a:cubicBezTo>
                    <a:cubicBezTo>
                      <a:pt x="158" y="244"/>
                      <a:pt x="157" y="245"/>
                      <a:pt x="156" y="244"/>
                    </a:cubicBezTo>
                    <a:cubicBezTo>
                      <a:pt x="155" y="244"/>
                      <a:pt x="155" y="242"/>
                      <a:pt x="154" y="241"/>
                    </a:cubicBezTo>
                    <a:cubicBezTo>
                      <a:pt x="152" y="241"/>
                      <a:pt x="151" y="241"/>
                      <a:pt x="149" y="241"/>
                    </a:cubicBezTo>
                    <a:cubicBezTo>
                      <a:pt x="148" y="240"/>
                      <a:pt x="145" y="238"/>
                      <a:pt x="143" y="237"/>
                    </a:cubicBezTo>
                    <a:cubicBezTo>
                      <a:pt x="142" y="237"/>
                      <a:pt x="142" y="238"/>
                      <a:pt x="141" y="238"/>
                    </a:cubicBezTo>
                    <a:cubicBezTo>
                      <a:pt x="140" y="237"/>
                      <a:pt x="139" y="235"/>
                      <a:pt x="138" y="235"/>
                    </a:cubicBezTo>
                    <a:cubicBezTo>
                      <a:pt x="136" y="234"/>
                      <a:pt x="135" y="235"/>
                      <a:pt x="135" y="235"/>
                    </a:cubicBezTo>
                    <a:cubicBezTo>
                      <a:pt x="134" y="235"/>
                      <a:pt x="132" y="233"/>
                      <a:pt x="132" y="233"/>
                    </a:cubicBezTo>
                    <a:cubicBezTo>
                      <a:pt x="129" y="231"/>
                      <a:pt x="126" y="231"/>
                      <a:pt x="123" y="231"/>
                    </a:cubicBezTo>
                    <a:cubicBezTo>
                      <a:pt x="123" y="231"/>
                      <a:pt x="123" y="229"/>
                      <a:pt x="123" y="229"/>
                    </a:cubicBezTo>
                    <a:cubicBezTo>
                      <a:pt x="122" y="229"/>
                      <a:pt x="121" y="230"/>
                      <a:pt x="120" y="230"/>
                    </a:cubicBezTo>
                    <a:cubicBezTo>
                      <a:pt x="121" y="230"/>
                      <a:pt x="119" y="229"/>
                      <a:pt x="118" y="229"/>
                    </a:cubicBezTo>
                    <a:cubicBezTo>
                      <a:pt x="115" y="229"/>
                      <a:pt x="115" y="230"/>
                      <a:pt x="111" y="229"/>
                    </a:cubicBezTo>
                    <a:cubicBezTo>
                      <a:pt x="111" y="229"/>
                      <a:pt x="111" y="227"/>
                      <a:pt x="111" y="227"/>
                    </a:cubicBezTo>
                    <a:cubicBezTo>
                      <a:pt x="114" y="226"/>
                      <a:pt x="114" y="226"/>
                      <a:pt x="117" y="225"/>
                    </a:cubicBezTo>
                    <a:cubicBezTo>
                      <a:pt x="116" y="224"/>
                      <a:pt x="109" y="221"/>
                      <a:pt x="109" y="221"/>
                    </a:cubicBezTo>
                    <a:cubicBezTo>
                      <a:pt x="109" y="221"/>
                      <a:pt x="109" y="221"/>
                      <a:pt x="108" y="221"/>
                    </a:cubicBezTo>
                    <a:cubicBezTo>
                      <a:pt x="108" y="221"/>
                      <a:pt x="109" y="222"/>
                      <a:pt x="109" y="223"/>
                    </a:cubicBezTo>
                    <a:cubicBezTo>
                      <a:pt x="108" y="223"/>
                      <a:pt x="107" y="222"/>
                      <a:pt x="106" y="223"/>
                    </a:cubicBezTo>
                    <a:cubicBezTo>
                      <a:pt x="106" y="224"/>
                      <a:pt x="106" y="224"/>
                      <a:pt x="106" y="224"/>
                    </a:cubicBezTo>
                    <a:cubicBezTo>
                      <a:pt x="104" y="224"/>
                      <a:pt x="105" y="222"/>
                      <a:pt x="104" y="222"/>
                    </a:cubicBezTo>
                    <a:cubicBezTo>
                      <a:pt x="103" y="221"/>
                      <a:pt x="105" y="224"/>
                      <a:pt x="103" y="225"/>
                    </a:cubicBezTo>
                    <a:cubicBezTo>
                      <a:pt x="101" y="225"/>
                      <a:pt x="100" y="223"/>
                      <a:pt x="97" y="222"/>
                    </a:cubicBezTo>
                    <a:cubicBezTo>
                      <a:pt x="96" y="222"/>
                      <a:pt x="97" y="225"/>
                      <a:pt x="96" y="225"/>
                    </a:cubicBezTo>
                    <a:cubicBezTo>
                      <a:pt x="95" y="226"/>
                      <a:pt x="92" y="227"/>
                      <a:pt x="92" y="227"/>
                    </a:cubicBezTo>
                    <a:cubicBezTo>
                      <a:pt x="92" y="227"/>
                      <a:pt x="90" y="229"/>
                      <a:pt x="88" y="230"/>
                    </a:cubicBezTo>
                    <a:cubicBezTo>
                      <a:pt x="87" y="232"/>
                      <a:pt x="84" y="234"/>
                      <a:pt x="84" y="234"/>
                    </a:cubicBezTo>
                    <a:cubicBezTo>
                      <a:pt x="84" y="234"/>
                      <a:pt x="82" y="236"/>
                      <a:pt x="80" y="237"/>
                    </a:cubicBezTo>
                    <a:cubicBezTo>
                      <a:pt x="78" y="237"/>
                      <a:pt x="81" y="239"/>
                      <a:pt x="81" y="239"/>
                    </a:cubicBezTo>
                    <a:cubicBezTo>
                      <a:pt x="81" y="239"/>
                      <a:pt x="78" y="242"/>
                      <a:pt x="78" y="242"/>
                    </a:cubicBezTo>
                    <a:cubicBezTo>
                      <a:pt x="79" y="243"/>
                      <a:pt x="82" y="242"/>
                      <a:pt x="82" y="242"/>
                    </a:cubicBezTo>
                    <a:cubicBezTo>
                      <a:pt x="82" y="244"/>
                      <a:pt x="81" y="247"/>
                      <a:pt x="82" y="248"/>
                    </a:cubicBezTo>
                    <a:cubicBezTo>
                      <a:pt x="83" y="250"/>
                      <a:pt x="87" y="251"/>
                      <a:pt x="87" y="251"/>
                    </a:cubicBezTo>
                    <a:cubicBezTo>
                      <a:pt x="87" y="251"/>
                      <a:pt x="87" y="255"/>
                      <a:pt x="92" y="257"/>
                    </a:cubicBezTo>
                    <a:cubicBezTo>
                      <a:pt x="98" y="261"/>
                      <a:pt x="86" y="266"/>
                      <a:pt x="86" y="268"/>
                    </a:cubicBezTo>
                    <a:cubicBezTo>
                      <a:pt x="86" y="269"/>
                      <a:pt x="87" y="274"/>
                      <a:pt x="88" y="277"/>
                    </a:cubicBezTo>
                    <a:cubicBezTo>
                      <a:pt x="89" y="280"/>
                      <a:pt x="91" y="282"/>
                      <a:pt x="91" y="282"/>
                    </a:cubicBezTo>
                    <a:cubicBezTo>
                      <a:pt x="91" y="282"/>
                      <a:pt x="95" y="287"/>
                      <a:pt x="94" y="288"/>
                    </a:cubicBezTo>
                    <a:cubicBezTo>
                      <a:pt x="94" y="290"/>
                      <a:pt x="92" y="287"/>
                      <a:pt x="91" y="289"/>
                    </a:cubicBezTo>
                    <a:cubicBezTo>
                      <a:pt x="90" y="291"/>
                      <a:pt x="90" y="295"/>
                      <a:pt x="91" y="297"/>
                    </a:cubicBezTo>
                    <a:cubicBezTo>
                      <a:pt x="92" y="298"/>
                      <a:pt x="93" y="302"/>
                      <a:pt x="93" y="302"/>
                    </a:cubicBezTo>
                    <a:cubicBezTo>
                      <a:pt x="93" y="302"/>
                      <a:pt x="93" y="303"/>
                      <a:pt x="95" y="305"/>
                    </a:cubicBezTo>
                    <a:cubicBezTo>
                      <a:pt x="97" y="307"/>
                      <a:pt x="99" y="309"/>
                      <a:pt x="98" y="311"/>
                    </a:cubicBezTo>
                    <a:cubicBezTo>
                      <a:pt x="97" y="313"/>
                      <a:pt x="95" y="312"/>
                      <a:pt x="94" y="314"/>
                    </a:cubicBezTo>
                    <a:cubicBezTo>
                      <a:pt x="93" y="318"/>
                      <a:pt x="99" y="319"/>
                      <a:pt x="100" y="322"/>
                    </a:cubicBezTo>
                    <a:cubicBezTo>
                      <a:pt x="101" y="324"/>
                      <a:pt x="104" y="324"/>
                      <a:pt x="106" y="326"/>
                    </a:cubicBezTo>
                    <a:cubicBezTo>
                      <a:pt x="108" y="327"/>
                      <a:pt x="107" y="330"/>
                      <a:pt x="105" y="332"/>
                    </a:cubicBezTo>
                    <a:cubicBezTo>
                      <a:pt x="104" y="334"/>
                      <a:pt x="97" y="340"/>
                      <a:pt x="97" y="342"/>
                    </a:cubicBezTo>
                    <a:cubicBezTo>
                      <a:pt x="97" y="344"/>
                      <a:pt x="81" y="354"/>
                      <a:pt x="81" y="354"/>
                    </a:cubicBezTo>
                    <a:cubicBezTo>
                      <a:pt x="70" y="363"/>
                      <a:pt x="70" y="363"/>
                      <a:pt x="70" y="363"/>
                    </a:cubicBezTo>
                    <a:cubicBezTo>
                      <a:pt x="70" y="363"/>
                      <a:pt x="70" y="363"/>
                      <a:pt x="70" y="363"/>
                    </a:cubicBezTo>
                    <a:cubicBezTo>
                      <a:pt x="71" y="363"/>
                      <a:pt x="71" y="363"/>
                      <a:pt x="71" y="363"/>
                    </a:cubicBezTo>
                    <a:cubicBezTo>
                      <a:pt x="71" y="362"/>
                      <a:pt x="71" y="362"/>
                      <a:pt x="71" y="362"/>
                    </a:cubicBezTo>
                    <a:cubicBezTo>
                      <a:pt x="73" y="361"/>
                      <a:pt x="75" y="360"/>
                      <a:pt x="77" y="360"/>
                    </a:cubicBezTo>
                    <a:cubicBezTo>
                      <a:pt x="76" y="362"/>
                      <a:pt x="76" y="361"/>
                      <a:pt x="76" y="362"/>
                    </a:cubicBezTo>
                    <a:cubicBezTo>
                      <a:pt x="76" y="362"/>
                      <a:pt x="76" y="362"/>
                      <a:pt x="75" y="363"/>
                    </a:cubicBezTo>
                    <a:cubicBezTo>
                      <a:pt x="77" y="365"/>
                      <a:pt x="80" y="367"/>
                      <a:pt x="83" y="370"/>
                    </a:cubicBezTo>
                    <a:cubicBezTo>
                      <a:pt x="84" y="369"/>
                      <a:pt x="88" y="368"/>
                      <a:pt x="89" y="368"/>
                    </a:cubicBezTo>
                    <a:cubicBezTo>
                      <a:pt x="91" y="369"/>
                      <a:pt x="92" y="372"/>
                      <a:pt x="93" y="373"/>
                    </a:cubicBezTo>
                    <a:cubicBezTo>
                      <a:pt x="94" y="373"/>
                      <a:pt x="96" y="373"/>
                      <a:pt x="96" y="374"/>
                    </a:cubicBezTo>
                    <a:cubicBezTo>
                      <a:pt x="96" y="374"/>
                      <a:pt x="94" y="375"/>
                      <a:pt x="92" y="375"/>
                    </a:cubicBezTo>
                    <a:cubicBezTo>
                      <a:pt x="91" y="375"/>
                      <a:pt x="90" y="373"/>
                      <a:pt x="87" y="374"/>
                    </a:cubicBezTo>
                    <a:cubicBezTo>
                      <a:pt x="86" y="374"/>
                      <a:pt x="85" y="376"/>
                      <a:pt x="83" y="377"/>
                    </a:cubicBezTo>
                    <a:cubicBezTo>
                      <a:pt x="81" y="377"/>
                      <a:pt x="81" y="376"/>
                      <a:pt x="79" y="376"/>
                    </a:cubicBezTo>
                    <a:cubicBezTo>
                      <a:pt x="78" y="376"/>
                      <a:pt x="78" y="377"/>
                      <a:pt x="77" y="378"/>
                    </a:cubicBezTo>
                    <a:cubicBezTo>
                      <a:pt x="77" y="377"/>
                      <a:pt x="77" y="376"/>
                      <a:pt x="76" y="376"/>
                    </a:cubicBezTo>
                    <a:cubicBezTo>
                      <a:pt x="76" y="377"/>
                      <a:pt x="75" y="380"/>
                      <a:pt x="74" y="382"/>
                    </a:cubicBezTo>
                    <a:cubicBezTo>
                      <a:pt x="74" y="382"/>
                      <a:pt x="76" y="384"/>
                      <a:pt x="76" y="385"/>
                    </a:cubicBezTo>
                    <a:cubicBezTo>
                      <a:pt x="76" y="387"/>
                      <a:pt x="74" y="389"/>
                      <a:pt x="74" y="389"/>
                    </a:cubicBezTo>
                    <a:cubicBezTo>
                      <a:pt x="73" y="390"/>
                      <a:pt x="73" y="390"/>
                      <a:pt x="73" y="390"/>
                    </a:cubicBezTo>
                    <a:cubicBezTo>
                      <a:pt x="74" y="394"/>
                      <a:pt x="74" y="396"/>
                      <a:pt x="73" y="401"/>
                    </a:cubicBezTo>
                    <a:cubicBezTo>
                      <a:pt x="73" y="401"/>
                      <a:pt x="71" y="401"/>
                      <a:pt x="71" y="401"/>
                    </a:cubicBezTo>
                    <a:cubicBezTo>
                      <a:pt x="71" y="401"/>
                      <a:pt x="69" y="404"/>
                      <a:pt x="67" y="405"/>
                    </a:cubicBezTo>
                    <a:cubicBezTo>
                      <a:pt x="65" y="405"/>
                      <a:pt x="65" y="410"/>
                      <a:pt x="65" y="410"/>
                    </a:cubicBezTo>
                    <a:cubicBezTo>
                      <a:pt x="65" y="410"/>
                      <a:pt x="66" y="411"/>
                      <a:pt x="66" y="413"/>
                    </a:cubicBezTo>
                    <a:cubicBezTo>
                      <a:pt x="67" y="415"/>
                      <a:pt x="71" y="413"/>
                      <a:pt x="71" y="413"/>
                    </a:cubicBezTo>
                    <a:cubicBezTo>
                      <a:pt x="71" y="413"/>
                      <a:pt x="72" y="418"/>
                      <a:pt x="72" y="420"/>
                    </a:cubicBezTo>
                    <a:cubicBezTo>
                      <a:pt x="72" y="422"/>
                      <a:pt x="74" y="420"/>
                      <a:pt x="75" y="422"/>
                    </a:cubicBezTo>
                    <a:cubicBezTo>
                      <a:pt x="76" y="424"/>
                      <a:pt x="78" y="426"/>
                      <a:pt x="78" y="426"/>
                    </a:cubicBezTo>
                    <a:cubicBezTo>
                      <a:pt x="79" y="430"/>
                      <a:pt x="79" y="430"/>
                      <a:pt x="79" y="430"/>
                    </a:cubicBezTo>
                    <a:cubicBezTo>
                      <a:pt x="80" y="427"/>
                      <a:pt x="79" y="434"/>
                      <a:pt x="81" y="432"/>
                    </a:cubicBezTo>
                    <a:cubicBezTo>
                      <a:pt x="83" y="431"/>
                      <a:pt x="85" y="431"/>
                      <a:pt x="85" y="431"/>
                    </a:cubicBezTo>
                    <a:cubicBezTo>
                      <a:pt x="85" y="431"/>
                      <a:pt x="87" y="431"/>
                      <a:pt x="89" y="432"/>
                    </a:cubicBezTo>
                    <a:cubicBezTo>
                      <a:pt x="91" y="433"/>
                      <a:pt x="94" y="433"/>
                      <a:pt x="94" y="436"/>
                    </a:cubicBezTo>
                    <a:cubicBezTo>
                      <a:pt x="94" y="438"/>
                      <a:pt x="97" y="436"/>
                      <a:pt x="97" y="440"/>
                    </a:cubicBezTo>
                    <a:cubicBezTo>
                      <a:pt x="97" y="443"/>
                      <a:pt x="99" y="443"/>
                      <a:pt x="99" y="447"/>
                    </a:cubicBezTo>
                    <a:cubicBezTo>
                      <a:pt x="99" y="451"/>
                      <a:pt x="98" y="453"/>
                      <a:pt x="100" y="454"/>
                    </a:cubicBezTo>
                    <a:cubicBezTo>
                      <a:pt x="102" y="456"/>
                      <a:pt x="105" y="456"/>
                      <a:pt x="106" y="459"/>
                    </a:cubicBezTo>
                    <a:cubicBezTo>
                      <a:pt x="107" y="462"/>
                      <a:pt x="108" y="465"/>
                      <a:pt x="106" y="466"/>
                    </a:cubicBezTo>
                    <a:cubicBezTo>
                      <a:pt x="103" y="466"/>
                      <a:pt x="102" y="463"/>
                      <a:pt x="100" y="466"/>
                    </a:cubicBezTo>
                    <a:cubicBezTo>
                      <a:pt x="99" y="469"/>
                      <a:pt x="103" y="469"/>
                      <a:pt x="103" y="471"/>
                    </a:cubicBezTo>
                    <a:cubicBezTo>
                      <a:pt x="103" y="482"/>
                      <a:pt x="103" y="482"/>
                      <a:pt x="103" y="482"/>
                    </a:cubicBezTo>
                    <a:cubicBezTo>
                      <a:pt x="103" y="482"/>
                      <a:pt x="106" y="487"/>
                      <a:pt x="109" y="482"/>
                    </a:cubicBezTo>
                    <a:cubicBezTo>
                      <a:pt x="110" y="480"/>
                      <a:pt x="110" y="482"/>
                      <a:pt x="112" y="483"/>
                    </a:cubicBezTo>
                    <a:cubicBezTo>
                      <a:pt x="115" y="484"/>
                      <a:pt x="117" y="482"/>
                      <a:pt x="117" y="484"/>
                    </a:cubicBezTo>
                    <a:cubicBezTo>
                      <a:pt x="117" y="486"/>
                      <a:pt x="118" y="488"/>
                      <a:pt x="118" y="488"/>
                    </a:cubicBezTo>
                    <a:cubicBezTo>
                      <a:pt x="118" y="488"/>
                      <a:pt x="118" y="492"/>
                      <a:pt x="120" y="492"/>
                    </a:cubicBezTo>
                    <a:cubicBezTo>
                      <a:pt x="121" y="492"/>
                      <a:pt x="120" y="496"/>
                      <a:pt x="122" y="496"/>
                    </a:cubicBezTo>
                    <a:cubicBezTo>
                      <a:pt x="124" y="496"/>
                      <a:pt x="127" y="495"/>
                      <a:pt x="128" y="496"/>
                    </a:cubicBezTo>
                    <a:cubicBezTo>
                      <a:pt x="131" y="498"/>
                      <a:pt x="132" y="498"/>
                      <a:pt x="134" y="497"/>
                    </a:cubicBezTo>
                    <a:cubicBezTo>
                      <a:pt x="136" y="497"/>
                      <a:pt x="136" y="500"/>
                      <a:pt x="137" y="501"/>
                    </a:cubicBezTo>
                    <a:cubicBezTo>
                      <a:pt x="140" y="502"/>
                      <a:pt x="139" y="502"/>
                      <a:pt x="141" y="502"/>
                    </a:cubicBezTo>
                    <a:cubicBezTo>
                      <a:pt x="143" y="503"/>
                      <a:pt x="143" y="508"/>
                      <a:pt x="143" y="508"/>
                    </a:cubicBezTo>
                    <a:cubicBezTo>
                      <a:pt x="143" y="508"/>
                      <a:pt x="146" y="507"/>
                      <a:pt x="148" y="507"/>
                    </a:cubicBezTo>
                    <a:cubicBezTo>
                      <a:pt x="150" y="506"/>
                      <a:pt x="151" y="505"/>
                      <a:pt x="151" y="505"/>
                    </a:cubicBezTo>
                    <a:cubicBezTo>
                      <a:pt x="151" y="505"/>
                      <a:pt x="155" y="505"/>
                      <a:pt x="156" y="506"/>
                    </a:cubicBezTo>
                    <a:cubicBezTo>
                      <a:pt x="157" y="508"/>
                      <a:pt x="155" y="508"/>
                      <a:pt x="158" y="508"/>
                    </a:cubicBezTo>
                    <a:cubicBezTo>
                      <a:pt x="161" y="508"/>
                      <a:pt x="160" y="510"/>
                      <a:pt x="163" y="511"/>
                    </a:cubicBezTo>
                    <a:cubicBezTo>
                      <a:pt x="165" y="511"/>
                      <a:pt x="172" y="514"/>
                      <a:pt x="174" y="516"/>
                    </a:cubicBezTo>
                    <a:cubicBezTo>
                      <a:pt x="177" y="518"/>
                      <a:pt x="173" y="519"/>
                      <a:pt x="175" y="520"/>
                    </a:cubicBezTo>
                    <a:cubicBezTo>
                      <a:pt x="176" y="522"/>
                      <a:pt x="179" y="521"/>
                      <a:pt x="178" y="523"/>
                    </a:cubicBezTo>
                    <a:cubicBezTo>
                      <a:pt x="177" y="525"/>
                      <a:pt x="175" y="526"/>
                      <a:pt x="177" y="526"/>
                    </a:cubicBezTo>
                    <a:cubicBezTo>
                      <a:pt x="181" y="527"/>
                      <a:pt x="177" y="531"/>
                      <a:pt x="178" y="533"/>
                    </a:cubicBezTo>
                    <a:cubicBezTo>
                      <a:pt x="179" y="534"/>
                      <a:pt x="179" y="535"/>
                      <a:pt x="179" y="537"/>
                    </a:cubicBezTo>
                    <a:cubicBezTo>
                      <a:pt x="179" y="539"/>
                      <a:pt x="178" y="541"/>
                      <a:pt x="178" y="543"/>
                    </a:cubicBezTo>
                    <a:cubicBezTo>
                      <a:pt x="177" y="545"/>
                      <a:pt x="173" y="546"/>
                      <a:pt x="171" y="546"/>
                    </a:cubicBezTo>
                    <a:cubicBezTo>
                      <a:pt x="169" y="548"/>
                      <a:pt x="169" y="548"/>
                      <a:pt x="169" y="548"/>
                    </a:cubicBezTo>
                    <a:cubicBezTo>
                      <a:pt x="168" y="551"/>
                      <a:pt x="168" y="551"/>
                      <a:pt x="168" y="551"/>
                    </a:cubicBezTo>
                    <a:cubicBezTo>
                      <a:pt x="168" y="552"/>
                      <a:pt x="170" y="551"/>
                      <a:pt x="171" y="551"/>
                    </a:cubicBezTo>
                    <a:cubicBezTo>
                      <a:pt x="171" y="550"/>
                      <a:pt x="171" y="550"/>
                      <a:pt x="171" y="550"/>
                    </a:cubicBezTo>
                    <a:cubicBezTo>
                      <a:pt x="172" y="549"/>
                      <a:pt x="172" y="551"/>
                      <a:pt x="173" y="550"/>
                    </a:cubicBezTo>
                    <a:cubicBezTo>
                      <a:pt x="173" y="552"/>
                      <a:pt x="173" y="552"/>
                      <a:pt x="173" y="552"/>
                    </a:cubicBezTo>
                    <a:cubicBezTo>
                      <a:pt x="171" y="553"/>
                      <a:pt x="170" y="553"/>
                      <a:pt x="168" y="554"/>
                    </a:cubicBezTo>
                    <a:cubicBezTo>
                      <a:pt x="167" y="554"/>
                      <a:pt x="166" y="556"/>
                      <a:pt x="165" y="556"/>
                    </a:cubicBezTo>
                    <a:cubicBezTo>
                      <a:pt x="164" y="556"/>
                      <a:pt x="165" y="555"/>
                      <a:pt x="163" y="556"/>
                    </a:cubicBezTo>
                    <a:cubicBezTo>
                      <a:pt x="163" y="557"/>
                      <a:pt x="163" y="560"/>
                      <a:pt x="163" y="560"/>
                    </a:cubicBezTo>
                    <a:cubicBezTo>
                      <a:pt x="162" y="560"/>
                      <a:pt x="157" y="560"/>
                      <a:pt x="156" y="560"/>
                    </a:cubicBezTo>
                    <a:cubicBezTo>
                      <a:pt x="156" y="561"/>
                      <a:pt x="157" y="563"/>
                      <a:pt x="158" y="563"/>
                    </a:cubicBezTo>
                    <a:cubicBezTo>
                      <a:pt x="159" y="563"/>
                      <a:pt x="161" y="563"/>
                      <a:pt x="161" y="564"/>
                    </a:cubicBezTo>
                    <a:cubicBezTo>
                      <a:pt x="161" y="565"/>
                      <a:pt x="162" y="566"/>
                      <a:pt x="161" y="568"/>
                    </a:cubicBezTo>
                    <a:cubicBezTo>
                      <a:pt x="160" y="568"/>
                      <a:pt x="158" y="569"/>
                      <a:pt x="158" y="569"/>
                    </a:cubicBezTo>
                    <a:cubicBezTo>
                      <a:pt x="158" y="570"/>
                      <a:pt x="158" y="571"/>
                      <a:pt x="158" y="572"/>
                    </a:cubicBezTo>
                    <a:cubicBezTo>
                      <a:pt x="157" y="572"/>
                      <a:pt x="153" y="572"/>
                      <a:pt x="153" y="572"/>
                    </a:cubicBezTo>
                    <a:cubicBezTo>
                      <a:pt x="152" y="572"/>
                      <a:pt x="153" y="575"/>
                      <a:pt x="153" y="575"/>
                    </a:cubicBezTo>
                    <a:cubicBezTo>
                      <a:pt x="151" y="576"/>
                      <a:pt x="150" y="575"/>
                      <a:pt x="149" y="576"/>
                    </a:cubicBezTo>
                    <a:cubicBezTo>
                      <a:pt x="149" y="576"/>
                      <a:pt x="149" y="578"/>
                      <a:pt x="149" y="578"/>
                    </a:cubicBezTo>
                    <a:cubicBezTo>
                      <a:pt x="151" y="577"/>
                      <a:pt x="152" y="576"/>
                      <a:pt x="155" y="576"/>
                    </a:cubicBezTo>
                    <a:cubicBezTo>
                      <a:pt x="155" y="576"/>
                      <a:pt x="154" y="578"/>
                      <a:pt x="155" y="578"/>
                    </a:cubicBezTo>
                    <a:cubicBezTo>
                      <a:pt x="155" y="579"/>
                      <a:pt x="157" y="581"/>
                      <a:pt x="157" y="582"/>
                    </a:cubicBezTo>
                    <a:cubicBezTo>
                      <a:pt x="158" y="582"/>
                      <a:pt x="159" y="581"/>
                      <a:pt x="160" y="582"/>
                    </a:cubicBezTo>
                    <a:cubicBezTo>
                      <a:pt x="160" y="582"/>
                      <a:pt x="161" y="584"/>
                      <a:pt x="161" y="585"/>
                    </a:cubicBezTo>
                    <a:cubicBezTo>
                      <a:pt x="162" y="586"/>
                      <a:pt x="164" y="586"/>
                      <a:pt x="165" y="586"/>
                    </a:cubicBezTo>
                    <a:cubicBezTo>
                      <a:pt x="165" y="587"/>
                      <a:pt x="165" y="589"/>
                      <a:pt x="166" y="590"/>
                    </a:cubicBezTo>
                    <a:cubicBezTo>
                      <a:pt x="167" y="591"/>
                      <a:pt x="168" y="590"/>
                      <a:pt x="169" y="591"/>
                    </a:cubicBezTo>
                    <a:cubicBezTo>
                      <a:pt x="171" y="592"/>
                      <a:pt x="172" y="595"/>
                      <a:pt x="174" y="597"/>
                    </a:cubicBezTo>
                    <a:cubicBezTo>
                      <a:pt x="174" y="597"/>
                      <a:pt x="174" y="597"/>
                      <a:pt x="175" y="598"/>
                    </a:cubicBezTo>
                    <a:cubicBezTo>
                      <a:pt x="176" y="598"/>
                      <a:pt x="176" y="593"/>
                      <a:pt x="178" y="592"/>
                    </a:cubicBezTo>
                    <a:cubicBezTo>
                      <a:pt x="180" y="591"/>
                      <a:pt x="183" y="590"/>
                      <a:pt x="184" y="592"/>
                    </a:cubicBezTo>
                    <a:cubicBezTo>
                      <a:pt x="185" y="593"/>
                      <a:pt x="187" y="593"/>
                      <a:pt x="190" y="594"/>
                    </a:cubicBezTo>
                    <a:cubicBezTo>
                      <a:pt x="193" y="595"/>
                      <a:pt x="195" y="594"/>
                      <a:pt x="197" y="594"/>
                    </a:cubicBezTo>
                    <a:cubicBezTo>
                      <a:pt x="199" y="594"/>
                      <a:pt x="199" y="595"/>
                      <a:pt x="201" y="597"/>
                    </a:cubicBezTo>
                    <a:cubicBezTo>
                      <a:pt x="204" y="598"/>
                      <a:pt x="205" y="602"/>
                      <a:pt x="208" y="602"/>
                    </a:cubicBezTo>
                    <a:cubicBezTo>
                      <a:pt x="211" y="602"/>
                      <a:pt x="213" y="599"/>
                      <a:pt x="215" y="601"/>
                    </a:cubicBezTo>
                    <a:cubicBezTo>
                      <a:pt x="216" y="603"/>
                      <a:pt x="216" y="601"/>
                      <a:pt x="218" y="600"/>
                    </a:cubicBezTo>
                    <a:cubicBezTo>
                      <a:pt x="221" y="599"/>
                      <a:pt x="222" y="599"/>
                      <a:pt x="223" y="601"/>
                    </a:cubicBezTo>
                    <a:cubicBezTo>
                      <a:pt x="224" y="602"/>
                      <a:pt x="224" y="604"/>
                      <a:pt x="226" y="605"/>
                    </a:cubicBezTo>
                    <a:cubicBezTo>
                      <a:pt x="228" y="606"/>
                      <a:pt x="228" y="606"/>
                      <a:pt x="230" y="607"/>
                    </a:cubicBezTo>
                    <a:cubicBezTo>
                      <a:pt x="231" y="607"/>
                      <a:pt x="228" y="610"/>
                      <a:pt x="230" y="611"/>
                    </a:cubicBezTo>
                    <a:cubicBezTo>
                      <a:pt x="232" y="611"/>
                      <a:pt x="234" y="610"/>
                      <a:pt x="235" y="611"/>
                    </a:cubicBezTo>
                    <a:cubicBezTo>
                      <a:pt x="236" y="613"/>
                      <a:pt x="238" y="615"/>
                      <a:pt x="238" y="615"/>
                    </a:cubicBezTo>
                    <a:cubicBezTo>
                      <a:pt x="238" y="615"/>
                      <a:pt x="240" y="616"/>
                      <a:pt x="241" y="618"/>
                    </a:cubicBezTo>
                    <a:cubicBezTo>
                      <a:pt x="243" y="620"/>
                      <a:pt x="244" y="620"/>
                      <a:pt x="245" y="622"/>
                    </a:cubicBezTo>
                    <a:cubicBezTo>
                      <a:pt x="246" y="625"/>
                      <a:pt x="247" y="626"/>
                      <a:pt x="249" y="626"/>
                    </a:cubicBezTo>
                    <a:cubicBezTo>
                      <a:pt x="250" y="626"/>
                      <a:pt x="253" y="620"/>
                      <a:pt x="253" y="620"/>
                    </a:cubicBezTo>
                    <a:cubicBezTo>
                      <a:pt x="253" y="619"/>
                      <a:pt x="252" y="618"/>
                      <a:pt x="252" y="617"/>
                    </a:cubicBezTo>
                    <a:cubicBezTo>
                      <a:pt x="251" y="616"/>
                      <a:pt x="247" y="613"/>
                      <a:pt x="246" y="613"/>
                    </a:cubicBezTo>
                    <a:cubicBezTo>
                      <a:pt x="245" y="611"/>
                      <a:pt x="246" y="610"/>
                      <a:pt x="245" y="608"/>
                    </a:cubicBezTo>
                    <a:cubicBezTo>
                      <a:pt x="244" y="606"/>
                      <a:pt x="241" y="605"/>
                      <a:pt x="240" y="602"/>
                    </a:cubicBezTo>
                    <a:cubicBezTo>
                      <a:pt x="240" y="601"/>
                      <a:pt x="240" y="594"/>
                      <a:pt x="240" y="594"/>
                    </a:cubicBezTo>
                    <a:cubicBezTo>
                      <a:pt x="238" y="593"/>
                      <a:pt x="238" y="593"/>
                      <a:pt x="238" y="593"/>
                    </a:cubicBezTo>
                    <a:cubicBezTo>
                      <a:pt x="239" y="590"/>
                      <a:pt x="239" y="589"/>
                      <a:pt x="239" y="586"/>
                    </a:cubicBezTo>
                    <a:cubicBezTo>
                      <a:pt x="238" y="586"/>
                      <a:pt x="234" y="586"/>
                      <a:pt x="232" y="586"/>
                    </a:cubicBezTo>
                    <a:cubicBezTo>
                      <a:pt x="234" y="584"/>
                      <a:pt x="232" y="584"/>
                      <a:pt x="232" y="581"/>
                    </a:cubicBezTo>
                    <a:cubicBezTo>
                      <a:pt x="232" y="581"/>
                      <a:pt x="234" y="580"/>
                      <a:pt x="234" y="580"/>
                    </a:cubicBezTo>
                    <a:cubicBezTo>
                      <a:pt x="235" y="579"/>
                      <a:pt x="234" y="577"/>
                      <a:pt x="234" y="576"/>
                    </a:cubicBezTo>
                    <a:cubicBezTo>
                      <a:pt x="235" y="574"/>
                      <a:pt x="236" y="571"/>
                      <a:pt x="237" y="569"/>
                    </a:cubicBezTo>
                    <a:cubicBezTo>
                      <a:pt x="237" y="569"/>
                      <a:pt x="239" y="567"/>
                      <a:pt x="239" y="566"/>
                    </a:cubicBezTo>
                    <a:cubicBezTo>
                      <a:pt x="239" y="566"/>
                      <a:pt x="238" y="565"/>
                      <a:pt x="238" y="566"/>
                    </a:cubicBezTo>
                    <a:cubicBezTo>
                      <a:pt x="238" y="564"/>
                      <a:pt x="238" y="564"/>
                      <a:pt x="238" y="564"/>
                    </a:cubicBezTo>
                    <a:cubicBezTo>
                      <a:pt x="238" y="564"/>
                      <a:pt x="238" y="564"/>
                      <a:pt x="238" y="564"/>
                    </a:cubicBezTo>
                    <a:cubicBezTo>
                      <a:pt x="237" y="564"/>
                      <a:pt x="238" y="562"/>
                      <a:pt x="238" y="562"/>
                    </a:cubicBezTo>
                    <a:cubicBezTo>
                      <a:pt x="238" y="562"/>
                      <a:pt x="239" y="562"/>
                      <a:pt x="240" y="563"/>
                    </a:cubicBezTo>
                    <a:cubicBezTo>
                      <a:pt x="241" y="563"/>
                      <a:pt x="241" y="562"/>
                      <a:pt x="242" y="562"/>
                    </a:cubicBezTo>
                    <a:cubicBezTo>
                      <a:pt x="242" y="562"/>
                      <a:pt x="242" y="560"/>
                      <a:pt x="242" y="560"/>
                    </a:cubicBezTo>
                    <a:cubicBezTo>
                      <a:pt x="244" y="560"/>
                      <a:pt x="244" y="560"/>
                      <a:pt x="244" y="560"/>
                    </a:cubicBezTo>
                    <a:cubicBezTo>
                      <a:pt x="244" y="560"/>
                      <a:pt x="243" y="562"/>
                      <a:pt x="244" y="563"/>
                    </a:cubicBezTo>
                    <a:cubicBezTo>
                      <a:pt x="244" y="563"/>
                      <a:pt x="246" y="563"/>
                      <a:pt x="246" y="563"/>
                    </a:cubicBezTo>
                    <a:cubicBezTo>
                      <a:pt x="245" y="564"/>
                      <a:pt x="246" y="564"/>
                      <a:pt x="246" y="565"/>
                    </a:cubicBezTo>
                    <a:cubicBezTo>
                      <a:pt x="247" y="565"/>
                      <a:pt x="249" y="563"/>
                      <a:pt x="250" y="562"/>
                    </a:cubicBezTo>
                    <a:cubicBezTo>
                      <a:pt x="250" y="562"/>
                      <a:pt x="249" y="561"/>
                      <a:pt x="250" y="560"/>
                    </a:cubicBezTo>
                    <a:cubicBezTo>
                      <a:pt x="249" y="560"/>
                      <a:pt x="248" y="560"/>
                      <a:pt x="247" y="560"/>
                    </a:cubicBezTo>
                    <a:cubicBezTo>
                      <a:pt x="247" y="560"/>
                      <a:pt x="246" y="559"/>
                      <a:pt x="246" y="559"/>
                    </a:cubicBezTo>
                    <a:cubicBezTo>
                      <a:pt x="247" y="559"/>
                      <a:pt x="247" y="558"/>
                      <a:pt x="247" y="558"/>
                    </a:cubicBezTo>
                    <a:cubicBezTo>
                      <a:pt x="248" y="558"/>
                      <a:pt x="248" y="558"/>
                      <a:pt x="248" y="560"/>
                    </a:cubicBezTo>
                    <a:cubicBezTo>
                      <a:pt x="249" y="559"/>
                      <a:pt x="250" y="560"/>
                      <a:pt x="250" y="560"/>
                    </a:cubicBezTo>
                    <a:cubicBezTo>
                      <a:pt x="251" y="559"/>
                      <a:pt x="250" y="558"/>
                      <a:pt x="251" y="558"/>
                    </a:cubicBezTo>
                    <a:cubicBezTo>
                      <a:pt x="251" y="558"/>
                      <a:pt x="249" y="554"/>
                      <a:pt x="250" y="553"/>
                    </a:cubicBezTo>
                    <a:cubicBezTo>
                      <a:pt x="251" y="552"/>
                      <a:pt x="250" y="549"/>
                      <a:pt x="250" y="549"/>
                    </a:cubicBezTo>
                    <a:cubicBezTo>
                      <a:pt x="246" y="541"/>
                      <a:pt x="246" y="541"/>
                      <a:pt x="246" y="541"/>
                    </a:cubicBezTo>
                    <a:cubicBezTo>
                      <a:pt x="246" y="541"/>
                      <a:pt x="242" y="543"/>
                      <a:pt x="242" y="541"/>
                    </a:cubicBezTo>
                    <a:cubicBezTo>
                      <a:pt x="241" y="539"/>
                      <a:pt x="243" y="535"/>
                      <a:pt x="240" y="534"/>
                    </a:cubicBezTo>
                    <a:cubicBezTo>
                      <a:pt x="238" y="533"/>
                      <a:pt x="236" y="531"/>
                      <a:pt x="237" y="530"/>
                    </a:cubicBezTo>
                    <a:cubicBezTo>
                      <a:pt x="239" y="528"/>
                      <a:pt x="241" y="524"/>
                      <a:pt x="241" y="524"/>
                    </a:cubicBezTo>
                    <a:cubicBezTo>
                      <a:pt x="241" y="524"/>
                      <a:pt x="243" y="523"/>
                      <a:pt x="243" y="521"/>
                    </a:cubicBezTo>
                    <a:cubicBezTo>
                      <a:pt x="242" y="519"/>
                      <a:pt x="240" y="518"/>
                      <a:pt x="240" y="518"/>
                    </a:cubicBezTo>
                    <a:cubicBezTo>
                      <a:pt x="240" y="518"/>
                      <a:pt x="244" y="514"/>
                      <a:pt x="243" y="510"/>
                    </a:cubicBezTo>
                    <a:cubicBezTo>
                      <a:pt x="242" y="509"/>
                      <a:pt x="246" y="510"/>
                      <a:pt x="247" y="508"/>
                    </a:cubicBezTo>
                    <a:cubicBezTo>
                      <a:pt x="247" y="506"/>
                      <a:pt x="250" y="503"/>
                      <a:pt x="251" y="505"/>
                    </a:cubicBezTo>
                    <a:cubicBezTo>
                      <a:pt x="252" y="507"/>
                      <a:pt x="254" y="511"/>
                      <a:pt x="254" y="511"/>
                    </a:cubicBezTo>
                    <a:cubicBezTo>
                      <a:pt x="260" y="508"/>
                      <a:pt x="260" y="508"/>
                      <a:pt x="260" y="508"/>
                    </a:cubicBezTo>
                    <a:cubicBezTo>
                      <a:pt x="260" y="508"/>
                      <a:pt x="255" y="505"/>
                      <a:pt x="256" y="503"/>
                    </a:cubicBezTo>
                    <a:cubicBezTo>
                      <a:pt x="256" y="501"/>
                      <a:pt x="256" y="497"/>
                      <a:pt x="258" y="497"/>
                    </a:cubicBezTo>
                    <a:cubicBezTo>
                      <a:pt x="260" y="497"/>
                      <a:pt x="260" y="493"/>
                      <a:pt x="262" y="494"/>
                    </a:cubicBezTo>
                    <a:cubicBezTo>
                      <a:pt x="264" y="495"/>
                      <a:pt x="268" y="494"/>
                      <a:pt x="268" y="494"/>
                    </a:cubicBezTo>
                    <a:cubicBezTo>
                      <a:pt x="268" y="494"/>
                      <a:pt x="274" y="489"/>
                      <a:pt x="275" y="487"/>
                    </a:cubicBezTo>
                    <a:cubicBezTo>
                      <a:pt x="276" y="485"/>
                      <a:pt x="274" y="484"/>
                      <a:pt x="274" y="484"/>
                    </a:cubicBezTo>
                    <a:cubicBezTo>
                      <a:pt x="281" y="483"/>
                      <a:pt x="281" y="483"/>
                      <a:pt x="281" y="483"/>
                    </a:cubicBezTo>
                    <a:cubicBezTo>
                      <a:pt x="281" y="485"/>
                      <a:pt x="281" y="485"/>
                      <a:pt x="281" y="485"/>
                    </a:cubicBezTo>
                    <a:cubicBezTo>
                      <a:pt x="286" y="485"/>
                      <a:pt x="286" y="485"/>
                      <a:pt x="286" y="485"/>
                    </a:cubicBezTo>
                    <a:cubicBezTo>
                      <a:pt x="286" y="485"/>
                      <a:pt x="284" y="483"/>
                      <a:pt x="286" y="483"/>
                    </a:cubicBezTo>
                    <a:cubicBezTo>
                      <a:pt x="287" y="483"/>
                      <a:pt x="289" y="483"/>
                      <a:pt x="290" y="485"/>
                    </a:cubicBezTo>
                    <a:cubicBezTo>
                      <a:pt x="291" y="487"/>
                      <a:pt x="291" y="489"/>
                      <a:pt x="291" y="489"/>
                    </a:cubicBezTo>
                    <a:cubicBezTo>
                      <a:pt x="291" y="489"/>
                      <a:pt x="294" y="489"/>
                      <a:pt x="296" y="490"/>
                    </a:cubicBezTo>
                    <a:cubicBezTo>
                      <a:pt x="298" y="491"/>
                      <a:pt x="299" y="492"/>
                      <a:pt x="301" y="494"/>
                    </a:cubicBezTo>
                    <a:cubicBezTo>
                      <a:pt x="302" y="496"/>
                      <a:pt x="302" y="498"/>
                      <a:pt x="304" y="498"/>
                    </a:cubicBezTo>
                    <a:cubicBezTo>
                      <a:pt x="306" y="498"/>
                      <a:pt x="308" y="497"/>
                      <a:pt x="309" y="499"/>
                    </a:cubicBezTo>
                    <a:cubicBezTo>
                      <a:pt x="310" y="501"/>
                      <a:pt x="307" y="504"/>
                      <a:pt x="307" y="504"/>
                    </a:cubicBezTo>
                    <a:cubicBezTo>
                      <a:pt x="312" y="505"/>
                      <a:pt x="312" y="505"/>
                      <a:pt x="312" y="505"/>
                    </a:cubicBezTo>
                    <a:cubicBezTo>
                      <a:pt x="312" y="505"/>
                      <a:pt x="312" y="499"/>
                      <a:pt x="313" y="499"/>
                    </a:cubicBezTo>
                    <a:cubicBezTo>
                      <a:pt x="314" y="499"/>
                      <a:pt x="314" y="497"/>
                      <a:pt x="317" y="498"/>
                    </a:cubicBezTo>
                    <a:cubicBezTo>
                      <a:pt x="321" y="500"/>
                      <a:pt x="323" y="502"/>
                      <a:pt x="325" y="500"/>
                    </a:cubicBezTo>
                    <a:cubicBezTo>
                      <a:pt x="327" y="499"/>
                      <a:pt x="329" y="497"/>
                      <a:pt x="332" y="496"/>
                    </a:cubicBezTo>
                    <a:cubicBezTo>
                      <a:pt x="335" y="495"/>
                      <a:pt x="335" y="499"/>
                      <a:pt x="337" y="499"/>
                    </a:cubicBezTo>
                    <a:cubicBezTo>
                      <a:pt x="339" y="498"/>
                      <a:pt x="338" y="496"/>
                      <a:pt x="340" y="498"/>
                    </a:cubicBezTo>
                    <a:cubicBezTo>
                      <a:pt x="342" y="499"/>
                      <a:pt x="345" y="504"/>
                      <a:pt x="345" y="504"/>
                    </a:cubicBezTo>
                    <a:cubicBezTo>
                      <a:pt x="350" y="506"/>
                      <a:pt x="350" y="506"/>
                      <a:pt x="350" y="506"/>
                    </a:cubicBezTo>
                    <a:cubicBezTo>
                      <a:pt x="354" y="506"/>
                      <a:pt x="354" y="506"/>
                      <a:pt x="354" y="506"/>
                    </a:cubicBezTo>
                    <a:cubicBezTo>
                      <a:pt x="354" y="506"/>
                      <a:pt x="358" y="504"/>
                      <a:pt x="358" y="500"/>
                    </a:cubicBezTo>
                    <a:cubicBezTo>
                      <a:pt x="355" y="498"/>
                      <a:pt x="352" y="497"/>
                      <a:pt x="352" y="497"/>
                    </a:cubicBezTo>
                    <a:cubicBezTo>
                      <a:pt x="349" y="494"/>
                      <a:pt x="349" y="494"/>
                      <a:pt x="349" y="494"/>
                    </a:cubicBezTo>
                    <a:cubicBezTo>
                      <a:pt x="352" y="488"/>
                      <a:pt x="352" y="488"/>
                      <a:pt x="352" y="488"/>
                    </a:cubicBezTo>
                    <a:cubicBezTo>
                      <a:pt x="352" y="485"/>
                      <a:pt x="352" y="485"/>
                      <a:pt x="352" y="485"/>
                    </a:cubicBezTo>
                    <a:cubicBezTo>
                      <a:pt x="348" y="480"/>
                      <a:pt x="348" y="480"/>
                      <a:pt x="348" y="480"/>
                    </a:cubicBezTo>
                    <a:cubicBezTo>
                      <a:pt x="348" y="476"/>
                      <a:pt x="348" y="476"/>
                      <a:pt x="348" y="476"/>
                    </a:cubicBezTo>
                    <a:cubicBezTo>
                      <a:pt x="349" y="472"/>
                      <a:pt x="349" y="472"/>
                      <a:pt x="349" y="472"/>
                    </a:cubicBezTo>
                    <a:cubicBezTo>
                      <a:pt x="349" y="467"/>
                      <a:pt x="349" y="467"/>
                      <a:pt x="349" y="467"/>
                    </a:cubicBezTo>
                    <a:cubicBezTo>
                      <a:pt x="354" y="463"/>
                      <a:pt x="354" y="463"/>
                      <a:pt x="354" y="463"/>
                    </a:cubicBezTo>
                    <a:cubicBezTo>
                      <a:pt x="354" y="459"/>
                      <a:pt x="354" y="459"/>
                      <a:pt x="354" y="459"/>
                    </a:cubicBezTo>
                    <a:cubicBezTo>
                      <a:pt x="353" y="456"/>
                      <a:pt x="353" y="456"/>
                      <a:pt x="353" y="456"/>
                    </a:cubicBezTo>
                    <a:cubicBezTo>
                      <a:pt x="357" y="454"/>
                      <a:pt x="357" y="454"/>
                      <a:pt x="357" y="454"/>
                    </a:cubicBezTo>
                    <a:cubicBezTo>
                      <a:pt x="361" y="456"/>
                      <a:pt x="361" y="456"/>
                      <a:pt x="361" y="456"/>
                    </a:cubicBezTo>
                    <a:cubicBezTo>
                      <a:pt x="367" y="456"/>
                      <a:pt x="367" y="456"/>
                      <a:pt x="367" y="456"/>
                    </a:cubicBezTo>
                    <a:cubicBezTo>
                      <a:pt x="370" y="458"/>
                      <a:pt x="370" y="458"/>
                      <a:pt x="370" y="458"/>
                    </a:cubicBezTo>
                    <a:cubicBezTo>
                      <a:pt x="378" y="457"/>
                      <a:pt x="378" y="457"/>
                      <a:pt x="378" y="457"/>
                    </a:cubicBezTo>
                    <a:cubicBezTo>
                      <a:pt x="384" y="455"/>
                      <a:pt x="384" y="455"/>
                      <a:pt x="384" y="455"/>
                    </a:cubicBezTo>
                    <a:cubicBezTo>
                      <a:pt x="393" y="455"/>
                      <a:pt x="393" y="455"/>
                      <a:pt x="393" y="455"/>
                    </a:cubicBezTo>
                    <a:cubicBezTo>
                      <a:pt x="401" y="453"/>
                      <a:pt x="401" y="453"/>
                      <a:pt x="401" y="453"/>
                    </a:cubicBezTo>
                    <a:cubicBezTo>
                      <a:pt x="404" y="453"/>
                      <a:pt x="404" y="453"/>
                      <a:pt x="404" y="453"/>
                    </a:cubicBezTo>
                    <a:cubicBezTo>
                      <a:pt x="412" y="448"/>
                      <a:pt x="412" y="448"/>
                      <a:pt x="412" y="448"/>
                    </a:cubicBezTo>
                    <a:cubicBezTo>
                      <a:pt x="418" y="446"/>
                      <a:pt x="418" y="446"/>
                      <a:pt x="418" y="446"/>
                    </a:cubicBezTo>
                    <a:cubicBezTo>
                      <a:pt x="422" y="446"/>
                      <a:pt x="422" y="446"/>
                      <a:pt x="422" y="446"/>
                    </a:cubicBezTo>
                    <a:cubicBezTo>
                      <a:pt x="424" y="448"/>
                      <a:pt x="424" y="448"/>
                      <a:pt x="424" y="448"/>
                    </a:cubicBezTo>
                    <a:cubicBezTo>
                      <a:pt x="427" y="449"/>
                      <a:pt x="427" y="449"/>
                      <a:pt x="427" y="449"/>
                    </a:cubicBezTo>
                    <a:cubicBezTo>
                      <a:pt x="427" y="452"/>
                      <a:pt x="427" y="452"/>
                      <a:pt x="427" y="452"/>
                    </a:cubicBezTo>
                    <a:cubicBezTo>
                      <a:pt x="426" y="456"/>
                      <a:pt x="426" y="456"/>
                      <a:pt x="426" y="456"/>
                    </a:cubicBezTo>
                    <a:cubicBezTo>
                      <a:pt x="429" y="456"/>
                      <a:pt x="429" y="456"/>
                      <a:pt x="429" y="456"/>
                    </a:cubicBezTo>
                    <a:cubicBezTo>
                      <a:pt x="433" y="461"/>
                      <a:pt x="433" y="461"/>
                      <a:pt x="433" y="461"/>
                    </a:cubicBezTo>
                    <a:cubicBezTo>
                      <a:pt x="436" y="459"/>
                      <a:pt x="436" y="459"/>
                      <a:pt x="436" y="459"/>
                    </a:cubicBezTo>
                    <a:cubicBezTo>
                      <a:pt x="440" y="455"/>
                      <a:pt x="440" y="455"/>
                      <a:pt x="440" y="455"/>
                    </a:cubicBezTo>
                    <a:cubicBezTo>
                      <a:pt x="446" y="458"/>
                      <a:pt x="446" y="458"/>
                      <a:pt x="446" y="458"/>
                    </a:cubicBezTo>
                    <a:cubicBezTo>
                      <a:pt x="447" y="460"/>
                      <a:pt x="447" y="460"/>
                      <a:pt x="447" y="460"/>
                    </a:cubicBezTo>
                    <a:cubicBezTo>
                      <a:pt x="450" y="458"/>
                      <a:pt x="450" y="458"/>
                      <a:pt x="450" y="458"/>
                    </a:cubicBezTo>
                    <a:cubicBezTo>
                      <a:pt x="450" y="458"/>
                      <a:pt x="452" y="457"/>
                      <a:pt x="453" y="460"/>
                    </a:cubicBezTo>
                    <a:cubicBezTo>
                      <a:pt x="454" y="463"/>
                      <a:pt x="453" y="463"/>
                      <a:pt x="453" y="463"/>
                    </a:cubicBezTo>
                    <a:cubicBezTo>
                      <a:pt x="461" y="464"/>
                      <a:pt x="461" y="464"/>
                      <a:pt x="461" y="464"/>
                    </a:cubicBezTo>
                    <a:cubicBezTo>
                      <a:pt x="468" y="461"/>
                      <a:pt x="468" y="461"/>
                      <a:pt x="468" y="461"/>
                    </a:cubicBezTo>
                    <a:cubicBezTo>
                      <a:pt x="476" y="457"/>
                      <a:pt x="476" y="457"/>
                      <a:pt x="476" y="457"/>
                    </a:cubicBezTo>
                    <a:cubicBezTo>
                      <a:pt x="483" y="454"/>
                      <a:pt x="483" y="454"/>
                      <a:pt x="483" y="454"/>
                    </a:cubicBezTo>
                    <a:cubicBezTo>
                      <a:pt x="490" y="453"/>
                      <a:pt x="490" y="453"/>
                      <a:pt x="490" y="453"/>
                    </a:cubicBezTo>
                    <a:cubicBezTo>
                      <a:pt x="491" y="454"/>
                      <a:pt x="491" y="454"/>
                      <a:pt x="491" y="454"/>
                    </a:cubicBezTo>
                    <a:cubicBezTo>
                      <a:pt x="491" y="459"/>
                      <a:pt x="491" y="459"/>
                      <a:pt x="491" y="459"/>
                    </a:cubicBezTo>
                    <a:cubicBezTo>
                      <a:pt x="497" y="468"/>
                      <a:pt x="497" y="468"/>
                      <a:pt x="497" y="468"/>
                    </a:cubicBezTo>
                    <a:cubicBezTo>
                      <a:pt x="503" y="483"/>
                      <a:pt x="503" y="483"/>
                      <a:pt x="503" y="483"/>
                    </a:cubicBezTo>
                    <a:cubicBezTo>
                      <a:pt x="508" y="493"/>
                      <a:pt x="508" y="493"/>
                      <a:pt x="508" y="493"/>
                    </a:cubicBezTo>
                    <a:cubicBezTo>
                      <a:pt x="508" y="493"/>
                      <a:pt x="511" y="499"/>
                      <a:pt x="514" y="499"/>
                    </a:cubicBezTo>
                    <a:cubicBezTo>
                      <a:pt x="516" y="499"/>
                      <a:pt x="522" y="497"/>
                      <a:pt x="522" y="497"/>
                    </a:cubicBezTo>
                    <a:cubicBezTo>
                      <a:pt x="531" y="497"/>
                      <a:pt x="531" y="497"/>
                      <a:pt x="531" y="497"/>
                    </a:cubicBezTo>
                    <a:cubicBezTo>
                      <a:pt x="534" y="497"/>
                      <a:pt x="539" y="504"/>
                      <a:pt x="539" y="504"/>
                    </a:cubicBezTo>
                    <a:cubicBezTo>
                      <a:pt x="541" y="510"/>
                      <a:pt x="541" y="510"/>
                      <a:pt x="541" y="510"/>
                    </a:cubicBezTo>
                    <a:cubicBezTo>
                      <a:pt x="543" y="516"/>
                      <a:pt x="543" y="516"/>
                      <a:pt x="543" y="516"/>
                    </a:cubicBezTo>
                    <a:cubicBezTo>
                      <a:pt x="544" y="519"/>
                      <a:pt x="544" y="519"/>
                      <a:pt x="544" y="519"/>
                    </a:cubicBezTo>
                    <a:cubicBezTo>
                      <a:pt x="549" y="521"/>
                      <a:pt x="549" y="521"/>
                      <a:pt x="549" y="521"/>
                    </a:cubicBezTo>
                    <a:cubicBezTo>
                      <a:pt x="555" y="520"/>
                      <a:pt x="555" y="520"/>
                      <a:pt x="555" y="520"/>
                    </a:cubicBezTo>
                    <a:cubicBezTo>
                      <a:pt x="566" y="515"/>
                      <a:pt x="566" y="515"/>
                      <a:pt x="566" y="515"/>
                    </a:cubicBezTo>
                    <a:cubicBezTo>
                      <a:pt x="572" y="514"/>
                      <a:pt x="572" y="514"/>
                      <a:pt x="572" y="514"/>
                    </a:cubicBezTo>
                    <a:cubicBezTo>
                      <a:pt x="577" y="514"/>
                      <a:pt x="577" y="514"/>
                      <a:pt x="577" y="514"/>
                    </a:cubicBezTo>
                    <a:cubicBezTo>
                      <a:pt x="579" y="518"/>
                      <a:pt x="579" y="518"/>
                      <a:pt x="579" y="518"/>
                    </a:cubicBezTo>
                    <a:cubicBezTo>
                      <a:pt x="582" y="522"/>
                      <a:pt x="582" y="522"/>
                      <a:pt x="582" y="522"/>
                    </a:cubicBezTo>
                    <a:cubicBezTo>
                      <a:pt x="584" y="524"/>
                      <a:pt x="584" y="524"/>
                      <a:pt x="584" y="524"/>
                    </a:cubicBezTo>
                    <a:cubicBezTo>
                      <a:pt x="590" y="525"/>
                      <a:pt x="590" y="525"/>
                      <a:pt x="590" y="525"/>
                    </a:cubicBezTo>
                    <a:cubicBezTo>
                      <a:pt x="593" y="523"/>
                      <a:pt x="593" y="523"/>
                      <a:pt x="593" y="523"/>
                    </a:cubicBezTo>
                    <a:cubicBezTo>
                      <a:pt x="598" y="522"/>
                      <a:pt x="598" y="522"/>
                      <a:pt x="598" y="522"/>
                    </a:cubicBezTo>
                    <a:cubicBezTo>
                      <a:pt x="601" y="520"/>
                      <a:pt x="601" y="520"/>
                      <a:pt x="601" y="520"/>
                    </a:cubicBezTo>
                    <a:cubicBezTo>
                      <a:pt x="603" y="517"/>
                      <a:pt x="603" y="517"/>
                      <a:pt x="603" y="517"/>
                    </a:cubicBezTo>
                    <a:cubicBezTo>
                      <a:pt x="603" y="515"/>
                      <a:pt x="603" y="515"/>
                      <a:pt x="603" y="515"/>
                    </a:cubicBezTo>
                    <a:cubicBezTo>
                      <a:pt x="605" y="512"/>
                      <a:pt x="605" y="512"/>
                      <a:pt x="605" y="512"/>
                    </a:cubicBezTo>
                    <a:cubicBezTo>
                      <a:pt x="609" y="510"/>
                      <a:pt x="609" y="510"/>
                      <a:pt x="609" y="510"/>
                    </a:cubicBezTo>
                    <a:cubicBezTo>
                      <a:pt x="613" y="508"/>
                      <a:pt x="613" y="508"/>
                      <a:pt x="613" y="508"/>
                    </a:cubicBezTo>
                    <a:cubicBezTo>
                      <a:pt x="619" y="506"/>
                      <a:pt x="619" y="506"/>
                      <a:pt x="619" y="506"/>
                    </a:cubicBezTo>
                    <a:cubicBezTo>
                      <a:pt x="622" y="503"/>
                      <a:pt x="622" y="503"/>
                      <a:pt x="622" y="503"/>
                    </a:cubicBezTo>
                    <a:cubicBezTo>
                      <a:pt x="627" y="503"/>
                      <a:pt x="627" y="503"/>
                      <a:pt x="627" y="503"/>
                    </a:cubicBezTo>
                    <a:cubicBezTo>
                      <a:pt x="632" y="504"/>
                      <a:pt x="632" y="504"/>
                      <a:pt x="632" y="504"/>
                    </a:cubicBezTo>
                    <a:cubicBezTo>
                      <a:pt x="634" y="507"/>
                      <a:pt x="634" y="507"/>
                      <a:pt x="634" y="507"/>
                    </a:cubicBezTo>
                    <a:cubicBezTo>
                      <a:pt x="639" y="504"/>
                      <a:pt x="639" y="504"/>
                      <a:pt x="639" y="504"/>
                    </a:cubicBezTo>
                    <a:cubicBezTo>
                      <a:pt x="645" y="508"/>
                      <a:pt x="645" y="508"/>
                      <a:pt x="645" y="508"/>
                    </a:cubicBezTo>
                    <a:cubicBezTo>
                      <a:pt x="650" y="510"/>
                      <a:pt x="650" y="510"/>
                      <a:pt x="650" y="510"/>
                    </a:cubicBezTo>
                    <a:cubicBezTo>
                      <a:pt x="656" y="511"/>
                      <a:pt x="656" y="511"/>
                      <a:pt x="656" y="511"/>
                    </a:cubicBezTo>
                    <a:cubicBezTo>
                      <a:pt x="662" y="512"/>
                      <a:pt x="662" y="512"/>
                      <a:pt x="662" y="512"/>
                    </a:cubicBezTo>
                    <a:cubicBezTo>
                      <a:pt x="670" y="511"/>
                      <a:pt x="670" y="511"/>
                      <a:pt x="670" y="511"/>
                    </a:cubicBezTo>
                    <a:cubicBezTo>
                      <a:pt x="677" y="511"/>
                      <a:pt x="677" y="511"/>
                      <a:pt x="677" y="511"/>
                    </a:cubicBezTo>
                    <a:cubicBezTo>
                      <a:pt x="679" y="509"/>
                      <a:pt x="679" y="509"/>
                      <a:pt x="679" y="509"/>
                    </a:cubicBezTo>
                    <a:cubicBezTo>
                      <a:pt x="678" y="503"/>
                      <a:pt x="678" y="503"/>
                      <a:pt x="678" y="503"/>
                    </a:cubicBezTo>
                    <a:cubicBezTo>
                      <a:pt x="676" y="499"/>
                      <a:pt x="676" y="499"/>
                      <a:pt x="676" y="499"/>
                    </a:cubicBezTo>
                    <a:cubicBezTo>
                      <a:pt x="671" y="497"/>
                      <a:pt x="671" y="497"/>
                      <a:pt x="671" y="497"/>
                    </a:cubicBezTo>
                    <a:cubicBezTo>
                      <a:pt x="673" y="493"/>
                      <a:pt x="673" y="493"/>
                      <a:pt x="673" y="493"/>
                    </a:cubicBezTo>
                    <a:cubicBezTo>
                      <a:pt x="675" y="490"/>
                      <a:pt x="675" y="490"/>
                      <a:pt x="675" y="490"/>
                    </a:cubicBezTo>
                    <a:cubicBezTo>
                      <a:pt x="677" y="486"/>
                      <a:pt x="677" y="486"/>
                      <a:pt x="677" y="486"/>
                    </a:cubicBezTo>
                    <a:cubicBezTo>
                      <a:pt x="683" y="487"/>
                      <a:pt x="683" y="487"/>
                      <a:pt x="683" y="487"/>
                    </a:cubicBezTo>
                    <a:cubicBezTo>
                      <a:pt x="687" y="488"/>
                      <a:pt x="687" y="488"/>
                      <a:pt x="687" y="488"/>
                    </a:cubicBezTo>
                    <a:cubicBezTo>
                      <a:pt x="693" y="488"/>
                      <a:pt x="693" y="488"/>
                      <a:pt x="693" y="488"/>
                    </a:cubicBezTo>
                    <a:cubicBezTo>
                      <a:pt x="696" y="491"/>
                      <a:pt x="696" y="491"/>
                      <a:pt x="696" y="491"/>
                    </a:cubicBezTo>
                    <a:cubicBezTo>
                      <a:pt x="702" y="491"/>
                      <a:pt x="702" y="491"/>
                      <a:pt x="702" y="491"/>
                    </a:cubicBezTo>
                    <a:cubicBezTo>
                      <a:pt x="710" y="498"/>
                      <a:pt x="710" y="498"/>
                      <a:pt x="710" y="498"/>
                    </a:cubicBezTo>
                    <a:cubicBezTo>
                      <a:pt x="715" y="502"/>
                      <a:pt x="715" y="502"/>
                      <a:pt x="715" y="502"/>
                    </a:cubicBezTo>
                    <a:cubicBezTo>
                      <a:pt x="718" y="508"/>
                      <a:pt x="718" y="508"/>
                      <a:pt x="718" y="508"/>
                    </a:cubicBezTo>
                    <a:cubicBezTo>
                      <a:pt x="721" y="510"/>
                      <a:pt x="721" y="510"/>
                      <a:pt x="721" y="510"/>
                    </a:cubicBezTo>
                    <a:cubicBezTo>
                      <a:pt x="727" y="514"/>
                      <a:pt x="727" y="514"/>
                      <a:pt x="727" y="514"/>
                    </a:cubicBezTo>
                    <a:cubicBezTo>
                      <a:pt x="731" y="513"/>
                      <a:pt x="731" y="513"/>
                      <a:pt x="731" y="513"/>
                    </a:cubicBezTo>
                    <a:cubicBezTo>
                      <a:pt x="734" y="513"/>
                      <a:pt x="734" y="513"/>
                      <a:pt x="734" y="513"/>
                    </a:cubicBezTo>
                    <a:cubicBezTo>
                      <a:pt x="739" y="512"/>
                      <a:pt x="739" y="512"/>
                      <a:pt x="739" y="512"/>
                    </a:cubicBezTo>
                    <a:cubicBezTo>
                      <a:pt x="742" y="509"/>
                      <a:pt x="742" y="509"/>
                      <a:pt x="742" y="509"/>
                    </a:cubicBezTo>
                    <a:cubicBezTo>
                      <a:pt x="748" y="511"/>
                      <a:pt x="748" y="511"/>
                      <a:pt x="748" y="511"/>
                    </a:cubicBezTo>
                    <a:cubicBezTo>
                      <a:pt x="756" y="513"/>
                      <a:pt x="756" y="513"/>
                      <a:pt x="756" y="513"/>
                    </a:cubicBezTo>
                    <a:cubicBezTo>
                      <a:pt x="759" y="514"/>
                      <a:pt x="759" y="514"/>
                      <a:pt x="759" y="514"/>
                    </a:cubicBezTo>
                    <a:cubicBezTo>
                      <a:pt x="759" y="517"/>
                      <a:pt x="759" y="517"/>
                      <a:pt x="759" y="517"/>
                    </a:cubicBezTo>
                    <a:cubicBezTo>
                      <a:pt x="762" y="520"/>
                      <a:pt x="762" y="520"/>
                      <a:pt x="762" y="520"/>
                    </a:cubicBezTo>
                    <a:cubicBezTo>
                      <a:pt x="767" y="520"/>
                      <a:pt x="767" y="520"/>
                      <a:pt x="767" y="520"/>
                    </a:cubicBezTo>
                    <a:cubicBezTo>
                      <a:pt x="771" y="523"/>
                      <a:pt x="771" y="523"/>
                      <a:pt x="771" y="523"/>
                    </a:cubicBezTo>
                    <a:cubicBezTo>
                      <a:pt x="775" y="523"/>
                      <a:pt x="775" y="523"/>
                      <a:pt x="775" y="523"/>
                    </a:cubicBezTo>
                    <a:cubicBezTo>
                      <a:pt x="779" y="521"/>
                      <a:pt x="779" y="521"/>
                      <a:pt x="779" y="521"/>
                    </a:cubicBezTo>
                    <a:cubicBezTo>
                      <a:pt x="783" y="522"/>
                      <a:pt x="783" y="522"/>
                      <a:pt x="783" y="522"/>
                    </a:cubicBezTo>
                    <a:cubicBezTo>
                      <a:pt x="788" y="524"/>
                      <a:pt x="788" y="524"/>
                      <a:pt x="788" y="524"/>
                    </a:cubicBezTo>
                    <a:cubicBezTo>
                      <a:pt x="795" y="522"/>
                      <a:pt x="795" y="522"/>
                      <a:pt x="795" y="522"/>
                    </a:cubicBezTo>
                    <a:cubicBezTo>
                      <a:pt x="799" y="520"/>
                      <a:pt x="799" y="520"/>
                      <a:pt x="799" y="520"/>
                    </a:cubicBezTo>
                    <a:cubicBezTo>
                      <a:pt x="807" y="519"/>
                      <a:pt x="807" y="519"/>
                      <a:pt x="807" y="519"/>
                    </a:cubicBezTo>
                    <a:cubicBezTo>
                      <a:pt x="815" y="513"/>
                      <a:pt x="815" y="513"/>
                      <a:pt x="815" y="513"/>
                    </a:cubicBezTo>
                    <a:cubicBezTo>
                      <a:pt x="817" y="512"/>
                      <a:pt x="817" y="512"/>
                      <a:pt x="817" y="512"/>
                    </a:cubicBezTo>
                    <a:cubicBezTo>
                      <a:pt x="823" y="517"/>
                      <a:pt x="823" y="517"/>
                      <a:pt x="823" y="517"/>
                    </a:cubicBezTo>
                    <a:cubicBezTo>
                      <a:pt x="828" y="516"/>
                      <a:pt x="828" y="516"/>
                      <a:pt x="828" y="516"/>
                    </a:cubicBezTo>
                    <a:cubicBezTo>
                      <a:pt x="834" y="518"/>
                      <a:pt x="834" y="518"/>
                      <a:pt x="834" y="518"/>
                    </a:cubicBezTo>
                    <a:cubicBezTo>
                      <a:pt x="838" y="516"/>
                      <a:pt x="838" y="516"/>
                      <a:pt x="838" y="516"/>
                    </a:cubicBezTo>
                    <a:cubicBezTo>
                      <a:pt x="844" y="519"/>
                      <a:pt x="844" y="519"/>
                      <a:pt x="844" y="519"/>
                    </a:cubicBezTo>
                    <a:cubicBezTo>
                      <a:pt x="847" y="522"/>
                      <a:pt x="847" y="522"/>
                      <a:pt x="847" y="522"/>
                    </a:cubicBezTo>
                    <a:cubicBezTo>
                      <a:pt x="853" y="517"/>
                      <a:pt x="853" y="517"/>
                      <a:pt x="853" y="517"/>
                    </a:cubicBezTo>
                    <a:cubicBezTo>
                      <a:pt x="853" y="517"/>
                      <a:pt x="859" y="515"/>
                      <a:pt x="859" y="513"/>
                    </a:cubicBezTo>
                    <a:cubicBezTo>
                      <a:pt x="856" y="512"/>
                      <a:pt x="863" y="507"/>
                      <a:pt x="863" y="507"/>
                    </a:cubicBezTo>
                    <a:cubicBezTo>
                      <a:pt x="865" y="503"/>
                      <a:pt x="865" y="503"/>
                      <a:pt x="865" y="503"/>
                    </a:cubicBezTo>
                    <a:cubicBezTo>
                      <a:pt x="868" y="499"/>
                      <a:pt x="868" y="499"/>
                      <a:pt x="868" y="499"/>
                    </a:cubicBezTo>
                    <a:cubicBezTo>
                      <a:pt x="867" y="494"/>
                      <a:pt x="867" y="494"/>
                      <a:pt x="867" y="494"/>
                    </a:cubicBezTo>
                    <a:cubicBezTo>
                      <a:pt x="869" y="492"/>
                      <a:pt x="869" y="492"/>
                      <a:pt x="869" y="492"/>
                    </a:cubicBezTo>
                    <a:cubicBezTo>
                      <a:pt x="870" y="488"/>
                      <a:pt x="870" y="488"/>
                      <a:pt x="870" y="488"/>
                    </a:cubicBezTo>
                    <a:cubicBezTo>
                      <a:pt x="869" y="483"/>
                      <a:pt x="869" y="483"/>
                      <a:pt x="869" y="483"/>
                    </a:cubicBezTo>
                    <a:cubicBezTo>
                      <a:pt x="867" y="484"/>
                      <a:pt x="867" y="484"/>
                      <a:pt x="867" y="484"/>
                    </a:cubicBezTo>
                    <a:cubicBezTo>
                      <a:pt x="867" y="481"/>
                      <a:pt x="867" y="481"/>
                      <a:pt x="867" y="481"/>
                    </a:cubicBezTo>
                    <a:cubicBezTo>
                      <a:pt x="869" y="480"/>
                      <a:pt x="869" y="480"/>
                      <a:pt x="869" y="480"/>
                    </a:cubicBezTo>
                    <a:cubicBezTo>
                      <a:pt x="872" y="476"/>
                      <a:pt x="872" y="476"/>
                      <a:pt x="872" y="476"/>
                    </a:cubicBezTo>
                    <a:cubicBezTo>
                      <a:pt x="876" y="473"/>
                      <a:pt x="876" y="473"/>
                      <a:pt x="876" y="473"/>
                    </a:cubicBezTo>
                    <a:cubicBezTo>
                      <a:pt x="879" y="470"/>
                      <a:pt x="879" y="470"/>
                      <a:pt x="879" y="470"/>
                    </a:cubicBezTo>
                    <a:cubicBezTo>
                      <a:pt x="884" y="470"/>
                      <a:pt x="884" y="470"/>
                      <a:pt x="884" y="470"/>
                    </a:cubicBezTo>
                    <a:cubicBezTo>
                      <a:pt x="889" y="468"/>
                      <a:pt x="889" y="468"/>
                      <a:pt x="889" y="468"/>
                    </a:cubicBezTo>
                    <a:cubicBezTo>
                      <a:pt x="891" y="467"/>
                      <a:pt x="891" y="467"/>
                      <a:pt x="891" y="467"/>
                    </a:cubicBezTo>
                    <a:cubicBezTo>
                      <a:pt x="897" y="468"/>
                      <a:pt x="897" y="468"/>
                      <a:pt x="897" y="468"/>
                    </a:cubicBezTo>
                    <a:cubicBezTo>
                      <a:pt x="900" y="471"/>
                      <a:pt x="900" y="471"/>
                      <a:pt x="900" y="471"/>
                    </a:cubicBezTo>
                    <a:cubicBezTo>
                      <a:pt x="903" y="474"/>
                      <a:pt x="903" y="474"/>
                      <a:pt x="903" y="474"/>
                    </a:cubicBezTo>
                    <a:cubicBezTo>
                      <a:pt x="907" y="477"/>
                      <a:pt x="907" y="477"/>
                      <a:pt x="907" y="477"/>
                    </a:cubicBezTo>
                    <a:cubicBezTo>
                      <a:pt x="913" y="478"/>
                      <a:pt x="913" y="478"/>
                      <a:pt x="913" y="478"/>
                    </a:cubicBezTo>
                    <a:cubicBezTo>
                      <a:pt x="917" y="482"/>
                      <a:pt x="917" y="482"/>
                      <a:pt x="917" y="482"/>
                    </a:cubicBezTo>
                    <a:cubicBezTo>
                      <a:pt x="920" y="485"/>
                      <a:pt x="920" y="485"/>
                      <a:pt x="920" y="485"/>
                    </a:cubicBezTo>
                    <a:cubicBezTo>
                      <a:pt x="923" y="490"/>
                      <a:pt x="923" y="490"/>
                      <a:pt x="923" y="490"/>
                    </a:cubicBezTo>
                    <a:cubicBezTo>
                      <a:pt x="923" y="493"/>
                      <a:pt x="923" y="493"/>
                      <a:pt x="923" y="493"/>
                    </a:cubicBezTo>
                    <a:cubicBezTo>
                      <a:pt x="924" y="499"/>
                      <a:pt x="924" y="499"/>
                      <a:pt x="924" y="499"/>
                    </a:cubicBezTo>
                    <a:cubicBezTo>
                      <a:pt x="928" y="505"/>
                      <a:pt x="928" y="505"/>
                      <a:pt x="928" y="505"/>
                    </a:cubicBezTo>
                    <a:cubicBezTo>
                      <a:pt x="931" y="510"/>
                      <a:pt x="931" y="510"/>
                      <a:pt x="931" y="510"/>
                    </a:cubicBezTo>
                    <a:cubicBezTo>
                      <a:pt x="934" y="513"/>
                      <a:pt x="934" y="513"/>
                      <a:pt x="934" y="513"/>
                    </a:cubicBezTo>
                    <a:cubicBezTo>
                      <a:pt x="937" y="513"/>
                      <a:pt x="937" y="513"/>
                      <a:pt x="937" y="513"/>
                    </a:cubicBezTo>
                    <a:cubicBezTo>
                      <a:pt x="941" y="513"/>
                      <a:pt x="941" y="513"/>
                      <a:pt x="941" y="513"/>
                    </a:cubicBezTo>
                    <a:cubicBezTo>
                      <a:pt x="946" y="515"/>
                      <a:pt x="946" y="515"/>
                      <a:pt x="946" y="515"/>
                    </a:cubicBezTo>
                    <a:cubicBezTo>
                      <a:pt x="949" y="518"/>
                      <a:pt x="949" y="518"/>
                      <a:pt x="949" y="518"/>
                    </a:cubicBezTo>
                    <a:cubicBezTo>
                      <a:pt x="950" y="521"/>
                      <a:pt x="950" y="521"/>
                      <a:pt x="950" y="521"/>
                    </a:cubicBezTo>
                    <a:cubicBezTo>
                      <a:pt x="952" y="526"/>
                      <a:pt x="952" y="526"/>
                      <a:pt x="952" y="526"/>
                    </a:cubicBezTo>
                    <a:cubicBezTo>
                      <a:pt x="955" y="530"/>
                      <a:pt x="955" y="530"/>
                      <a:pt x="955" y="530"/>
                    </a:cubicBezTo>
                    <a:cubicBezTo>
                      <a:pt x="957" y="533"/>
                      <a:pt x="957" y="533"/>
                      <a:pt x="957" y="533"/>
                    </a:cubicBezTo>
                    <a:cubicBezTo>
                      <a:pt x="956" y="537"/>
                      <a:pt x="956" y="537"/>
                      <a:pt x="956" y="537"/>
                    </a:cubicBezTo>
                    <a:cubicBezTo>
                      <a:pt x="958" y="541"/>
                      <a:pt x="958" y="541"/>
                      <a:pt x="958" y="541"/>
                    </a:cubicBezTo>
                    <a:cubicBezTo>
                      <a:pt x="962" y="543"/>
                      <a:pt x="962" y="543"/>
                      <a:pt x="962" y="543"/>
                    </a:cubicBezTo>
                    <a:cubicBezTo>
                      <a:pt x="966" y="545"/>
                      <a:pt x="966" y="545"/>
                      <a:pt x="966" y="545"/>
                    </a:cubicBezTo>
                    <a:cubicBezTo>
                      <a:pt x="969" y="544"/>
                      <a:pt x="969" y="544"/>
                      <a:pt x="969" y="544"/>
                    </a:cubicBezTo>
                    <a:cubicBezTo>
                      <a:pt x="972" y="542"/>
                      <a:pt x="972" y="542"/>
                      <a:pt x="972" y="542"/>
                    </a:cubicBezTo>
                    <a:cubicBezTo>
                      <a:pt x="975" y="539"/>
                      <a:pt x="975" y="539"/>
                      <a:pt x="975" y="539"/>
                    </a:cubicBezTo>
                    <a:cubicBezTo>
                      <a:pt x="978" y="537"/>
                      <a:pt x="978" y="537"/>
                      <a:pt x="978" y="537"/>
                    </a:cubicBezTo>
                    <a:cubicBezTo>
                      <a:pt x="981" y="537"/>
                      <a:pt x="981" y="537"/>
                      <a:pt x="981" y="537"/>
                    </a:cubicBezTo>
                    <a:cubicBezTo>
                      <a:pt x="985" y="536"/>
                      <a:pt x="985" y="536"/>
                      <a:pt x="985" y="536"/>
                    </a:cubicBezTo>
                    <a:cubicBezTo>
                      <a:pt x="987" y="533"/>
                      <a:pt x="987" y="533"/>
                      <a:pt x="987" y="533"/>
                    </a:cubicBezTo>
                    <a:cubicBezTo>
                      <a:pt x="991" y="531"/>
                      <a:pt x="991" y="531"/>
                      <a:pt x="991" y="531"/>
                    </a:cubicBezTo>
                    <a:cubicBezTo>
                      <a:pt x="989" y="537"/>
                      <a:pt x="989" y="537"/>
                      <a:pt x="989" y="537"/>
                    </a:cubicBezTo>
                    <a:cubicBezTo>
                      <a:pt x="989" y="540"/>
                      <a:pt x="989" y="540"/>
                      <a:pt x="989" y="540"/>
                    </a:cubicBezTo>
                    <a:cubicBezTo>
                      <a:pt x="991" y="542"/>
                      <a:pt x="991" y="542"/>
                      <a:pt x="991" y="542"/>
                    </a:cubicBezTo>
                    <a:cubicBezTo>
                      <a:pt x="991" y="547"/>
                      <a:pt x="991" y="547"/>
                      <a:pt x="991" y="547"/>
                    </a:cubicBezTo>
                    <a:cubicBezTo>
                      <a:pt x="988" y="549"/>
                      <a:pt x="988" y="549"/>
                      <a:pt x="988" y="549"/>
                    </a:cubicBezTo>
                    <a:cubicBezTo>
                      <a:pt x="989" y="552"/>
                      <a:pt x="989" y="552"/>
                      <a:pt x="989" y="552"/>
                    </a:cubicBezTo>
                    <a:cubicBezTo>
                      <a:pt x="988" y="559"/>
                      <a:pt x="988" y="559"/>
                      <a:pt x="988" y="559"/>
                    </a:cubicBezTo>
                    <a:cubicBezTo>
                      <a:pt x="986" y="563"/>
                      <a:pt x="986" y="563"/>
                      <a:pt x="986" y="563"/>
                    </a:cubicBezTo>
                    <a:cubicBezTo>
                      <a:pt x="982" y="566"/>
                      <a:pt x="982" y="566"/>
                      <a:pt x="982" y="566"/>
                    </a:cubicBezTo>
                    <a:cubicBezTo>
                      <a:pt x="979" y="568"/>
                      <a:pt x="979" y="568"/>
                      <a:pt x="979" y="568"/>
                    </a:cubicBezTo>
                    <a:cubicBezTo>
                      <a:pt x="978" y="571"/>
                      <a:pt x="978" y="571"/>
                      <a:pt x="978" y="571"/>
                    </a:cubicBezTo>
                    <a:cubicBezTo>
                      <a:pt x="974" y="573"/>
                      <a:pt x="974" y="573"/>
                      <a:pt x="974" y="573"/>
                    </a:cubicBezTo>
                    <a:cubicBezTo>
                      <a:pt x="974" y="574"/>
                      <a:pt x="972" y="576"/>
                      <a:pt x="972" y="576"/>
                    </a:cubicBezTo>
                    <a:cubicBezTo>
                      <a:pt x="972" y="578"/>
                      <a:pt x="972" y="581"/>
                      <a:pt x="971" y="584"/>
                    </a:cubicBezTo>
                    <a:cubicBezTo>
                      <a:pt x="971" y="584"/>
                      <a:pt x="969" y="583"/>
                      <a:pt x="969" y="584"/>
                    </a:cubicBezTo>
                    <a:cubicBezTo>
                      <a:pt x="969" y="582"/>
                      <a:pt x="967" y="582"/>
                      <a:pt x="967" y="580"/>
                    </a:cubicBezTo>
                    <a:cubicBezTo>
                      <a:pt x="968" y="579"/>
                      <a:pt x="969" y="578"/>
                      <a:pt x="969" y="576"/>
                    </a:cubicBezTo>
                    <a:cubicBezTo>
                      <a:pt x="969" y="576"/>
                      <a:pt x="967" y="574"/>
                      <a:pt x="967" y="574"/>
                    </a:cubicBezTo>
                    <a:cubicBezTo>
                      <a:pt x="965" y="576"/>
                      <a:pt x="965" y="576"/>
                      <a:pt x="965" y="576"/>
                    </a:cubicBezTo>
                    <a:cubicBezTo>
                      <a:pt x="962" y="578"/>
                      <a:pt x="962" y="578"/>
                      <a:pt x="962" y="578"/>
                    </a:cubicBezTo>
                    <a:cubicBezTo>
                      <a:pt x="962" y="582"/>
                      <a:pt x="962" y="582"/>
                      <a:pt x="962" y="582"/>
                    </a:cubicBezTo>
                    <a:cubicBezTo>
                      <a:pt x="961" y="586"/>
                      <a:pt x="961" y="586"/>
                      <a:pt x="961" y="586"/>
                    </a:cubicBezTo>
                    <a:cubicBezTo>
                      <a:pt x="961" y="592"/>
                      <a:pt x="961" y="592"/>
                      <a:pt x="961" y="592"/>
                    </a:cubicBezTo>
                    <a:cubicBezTo>
                      <a:pt x="961" y="596"/>
                      <a:pt x="961" y="596"/>
                      <a:pt x="961" y="596"/>
                    </a:cubicBezTo>
                    <a:cubicBezTo>
                      <a:pt x="958" y="598"/>
                      <a:pt x="958" y="598"/>
                      <a:pt x="958" y="598"/>
                    </a:cubicBezTo>
                    <a:cubicBezTo>
                      <a:pt x="959" y="601"/>
                      <a:pt x="959" y="601"/>
                      <a:pt x="959" y="601"/>
                    </a:cubicBezTo>
                    <a:cubicBezTo>
                      <a:pt x="957" y="604"/>
                      <a:pt x="957" y="604"/>
                      <a:pt x="957" y="604"/>
                    </a:cubicBezTo>
                    <a:cubicBezTo>
                      <a:pt x="958" y="605"/>
                      <a:pt x="958" y="605"/>
                      <a:pt x="958" y="605"/>
                    </a:cubicBezTo>
                    <a:cubicBezTo>
                      <a:pt x="958" y="605"/>
                      <a:pt x="960" y="605"/>
                      <a:pt x="961" y="605"/>
                    </a:cubicBezTo>
                    <a:cubicBezTo>
                      <a:pt x="961" y="604"/>
                      <a:pt x="961" y="602"/>
                      <a:pt x="961" y="602"/>
                    </a:cubicBezTo>
                    <a:cubicBezTo>
                      <a:pt x="962" y="601"/>
                      <a:pt x="963" y="602"/>
                      <a:pt x="963" y="602"/>
                    </a:cubicBezTo>
                    <a:cubicBezTo>
                      <a:pt x="965" y="601"/>
                      <a:pt x="967" y="598"/>
                      <a:pt x="967" y="596"/>
                    </a:cubicBezTo>
                    <a:cubicBezTo>
                      <a:pt x="968" y="596"/>
                      <a:pt x="969" y="595"/>
                      <a:pt x="969" y="596"/>
                    </a:cubicBezTo>
                    <a:cubicBezTo>
                      <a:pt x="971" y="596"/>
                      <a:pt x="968" y="600"/>
                      <a:pt x="972" y="598"/>
                    </a:cubicBezTo>
                    <a:cubicBezTo>
                      <a:pt x="973" y="597"/>
                      <a:pt x="973" y="597"/>
                      <a:pt x="974" y="596"/>
                    </a:cubicBezTo>
                    <a:cubicBezTo>
                      <a:pt x="973" y="600"/>
                      <a:pt x="973" y="600"/>
                      <a:pt x="975" y="603"/>
                    </a:cubicBezTo>
                    <a:cubicBezTo>
                      <a:pt x="976" y="603"/>
                      <a:pt x="976" y="603"/>
                      <a:pt x="976" y="603"/>
                    </a:cubicBezTo>
                    <a:cubicBezTo>
                      <a:pt x="977" y="604"/>
                      <a:pt x="976" y="605"/>
                      <a:pt x="977" y="606"/>
                    </a:cubicBezTo>
                    <a:cubicBezTo>
                      <a:pt x="979" y="605"/>
                      <a:pt x="979" y="605"/>
                      <a:pt x="979" y="605"/>
                    </a:cubicBezTo>
                    <a:cubicBezTo>
                      <a:pt x="982" y="606"/>
                      <a:pt x="981" y="609"/>
                      <a:pt x="985" y="607"/>
                    </a:cubicBezTo>
                    <a:cubicBezTo>
                      <a:pt x="987" y="606"/>
                      <a:pt x="991" y="598"/>
                      <a:pt x="993" y="597"/>
                    </a:cubicBezTo>
                    <a:cubicBezTo>
                      <a:pt x="994" y="597"/>
                      <a:pt x="994" y="597"/>
                      <a:pt x="994" y="597"/>
                    </a:cubicBezTo>
                    <a:cubicBezTo>
                      <a:pt x="994" y="596"/>
                      <a:pt x="994" y="594"/>
                      <a:pt x="995" y="594"/>
                    </a:cubicBezTo>
                    <a:cubicBezTo>
                      <a:pt x="995" y="594"/>
                      <a:pt x="998" y="594"/>
                      <a:pt x="998" y="594"/>
                    </a:cubicBezTo>
                    <a:cubicBezTo>
                      <a:pt x="999" y="591"/>
                      <a:pt x="998" y="589"/>
                      <a:pt x="999" y="587"/>
                    </a:cubicBezTo>
                    <a:cubicBezTo>
                      <a:pt x="1000" y="586"/>
                      <a:pt x="1001" y="586"/>
                      <a:pt x="1001" y="586"/>
                    </a:cubicBezTo>
                    <a:cubicBezTo>
                      <a:pt x="1002" y="585"/>
                      <a:pt x="1002" y="583"/>
                      <a:pt x="1002" y="583"/>
                    </a:cubicBezTo>
                    <a:cubicBezTo>
                      <a:pt x="1003" y="582"/>
                      <a:pt x="1003" y="584"/>
                      <a:pt x="1004" y="582"/>
                    </a:cubicBezTo>
                    <a:cubicBezTo>
                      <a:pt x="1005" y="582"/>
                      <a:pt x="1006" y="579"/>
                      <a:pt x="1006" y="578"/>
                    </a:cubicBezTo>
                    <a:cubicBezTo>
                      <a:pt x="1011" y="572"/>
                      <a:pt x="1011" y="572"/>
                      <a:pt x="1011" y="572"/>
                    </a:cubicBezTo>
                    <a:cubicBezTo>
                      <a:pt x="1012" y="572"/>
                      <a:pt x="1013" y="572"/>
                      <a:pt x="1014" y="572"/>
                    </a:cubicBezTo>
                    <a:cubicBezTo>
                      <a:pt x="1015" y="571"/>
                      <a:pt x="1015" y="569"/>
                      <a:pt x="1015" y="568"/>
                    </a:cubicBezTo>
                    <a:cubicBezTo>
                      <a:pt x="1016" y="567"/>
                      <a:pt x="1019" y="566"/>
                      <a:pt x="1019" y="565"/>
                    </a:cubicBezTo>
                    <a:cubicBezTo>
                      <a:pt x="1023" y="558"/>
                      <a:pt x="1023" y="558"/>
                      <a:pt x="1023" y="558"/>
                    </a:cubicBezTo>
                    <a:cubicBezTo>
                      <a:pt x="1023" y="557"/>
                      <a:pt x="1022" y="557"/>
                      <a:pt x="1023" y="555"/>
                    </a:cubicBezTo>
                    <a:cubicBezTo>
                      <a:pt x="1023" y="553"/>
                      <a:pt x="1026" y="548"/>
                      <a:pt x="1027" y="547"/>
                    </a:cubicBezTo>
                    <a:cubicBezTo>
                      <a:pt x="1028" y="547"/>
                      <a:pt x="1029" y="547"/>
                      <a:pt x="1029" y="546"/>
                    </a:cubicBezTo>
                    <a:cubicBezTo>
                      <a:pt x="1030" y="545"/>
                      <a:pt x="1030" y="543"/>
                      <a:pt x="1031" y="541"/>
                    </a:cubicBezTo>
                    <a:cubicBezTo>
                      <a:pt x="1032" y="538"/>
                      <a:pt x="1037" y="537"/>
                      <a:pt x="1038" y="534"/>
                    </a:cubicBezTo>
                    <a:cubicBezTo>
                      <a:pt x="1039" y="533"/>
                      <a:pt x="1038" y="531"/>
                      <a:pt x="1039" y="529"/>
                    </a:cubicBezTo>
                    <a:cubicBezTo>
                      <a:pt x="1039" y="529"/>
                      <a:pt x="1041" y="529"/>
                      <a:pt x="1041" y="528"/>
                    </a:cubicBezTo>
                    <a:cubicBezTo>
                      <a:pt x="1041" y="528"/>
                      <a:pt x="1039" y="525"/>
                      <a:pt x="1039" y="525"/>
                    </a:cubicBezTo>
                    <a:cubicBezTo>
                      <a:pt x="1039" y="524"/>
                      <a:pt x="1042" y="521"/>
                      <a:pt x="1042" y="520"/>
                    </a:cubicBezTo>
                    <a:cubicBezTo>
                      <a:pt x="1042" y="517"/>
                      <a:pt x="1041" y="515"/>
                      <a:pt x="1041" y="514"/>
                    </a:cubicBezTo>
                    <a:cubicBezTo>
                      <a:pt x="1041" y="514"/>
                      <a:pt x="1042" y="512"/>
                      <a:pt x="1042" y="510"/>
                    </a:cubicBezTo>
                    <a:cubicBezTo>
                      <a:pt x="1040" y="510"/>
                      <a:pt x="1040" y="510"/>
                      <a:pt x="1040" y="510"/>
                    </a:cubicBezTo>
                    <a:cubicBezTo>
                      <a:pt x="1040" y="509"/>
                      <a:pt x="1040" y="508"/>
                      <a:pt x="1040" y="507"/>
                    </a:cubicBezTo>
                    <a:cubicBezTo>
                      <a:pt x="1043" y="503"/>
                      <a:pt x="1043" y="505"/>
                      <a:pt x="1041" y="501"/>
                    </a:cubicBezTo>
                    <a:cubicBezTo>
                      <a:pt x="1042" y="499"/>
                      <a:pt x="1045" y="497"/>
                      <a:pt x="1045" y="496"/>
                    </a:cubicBezTo>
                    <a:cubicBezTo>
                      <a:pt x="1045" y="495"/>
                      <a:pt x="1045" y="494"/>
                      <a:pt x="1045" y="493"/>
                    </a:cubicBezTo>
                    <a:cubicBezTo>
                      <a:pt x="1045" y="493"/>
                      <a:pt x="1047" y="492"/>
                      <a:pt x="1047" y="492"/>
                    </a:cubicBezTo>
                    <a:cubicBezTo>
                      <a:pt x="1047" y="490"/>
                      <a:pt x="1046" y="490"/>
                      <a:pt x="1045" y="490"/>
                    </a:cubicBezTo>
                    <a:cubicBezTo>
                      <a:pt x="1045" y="490"/>
                      <a:pt x="1045" y="487"/>
                      <a:pt x="1046" y="489"/>
                    </a:cubicBezTo>
                    <a:cubicBezTo>
                      <a:pt x="1046" y="487"/>
                      <a:pt x="1046" y="487"/>
                      <a:pt x="1046" y="487"/>
                    </a:cubicBezTo>
                    <a:cubicBezTo>
                      <a:pt x="1046" y="488"/>
                      <a:pt x="1047" y="486"/>
                      <a:pt x="1045" y="485"/>
                    </a:cubicBezTo>
                    <a:cubicBezTo>
                      <a:pt x="1045" y="485"/>
                      <a:pt x="1045" y="481"/>
                      <a:pt x="1045" y="481"/>
                    </a:cubicBezTo>
                    <a:cubicBezTo>
                      <a:pt x="1048" y="479"/>
                      <a:pt x="1050" y="481"/>
                      <a:pt x="1052" y="482"/>
                    </a:cubicBezTo>
                    <a:cubicBezTo>
                      <a:pt x="1052" y="478"/>
                      <a:pt x="1052" y="478"/>
                      <a:pt x="1052" y="478"/>
                    </a:cubicBezTo>
                    <a:cubicBezTo>
                      <a:pt x="1051" y="478"/>
                      <a:pt x="1051" y="479"/>
                      <a:pt x="1051" y="479"/>
                    </a:cubicBezTo>
                    <a:cubicBezTo>
                      <a:pt x="1049" y="479"/>
                      <a:pt x="1047" y="478"/>
                      <a:pt x="1046" y="477"/>
                    </a:cubicBezTo>
                    <a:cubicBezTo>
                      <a:pt x="1046" y="477"/>
                      <a:pt x="1046" y="475"/>
                      <a:pt x="1046" y="475"/>
                    </a:cubicBezTo>
                    <a:cubicBezTo>
                      <a:pt x="1046" y="475"/>
                      <a:pt x="1044" y="476"/>
                      <a:pt x="1044" y="476"/>
                    </a:cubicBezTo>
                    <a:cubicBezTo>
                      <a:pt x="1039" y="472"/>
                      <a:pt x="1039" y="472"/>
                      <a:pt x="1039" y="472"/>
                    </a:cubicBezTo>
                    <a:cubicBezTo>
                      <a:pt x="1038" y="470"/>
                      <a:pt x="1040" y="469"/>
                      <a:pt x="1039" y="468"/>
                    </a:cubicBezTo>
                    <a:cubicBezTo>
                      <a:pt x="1038" y="467"/>
                      <a:pt x="1035" y="467"/>
                      <a:pt x="1034" y="467"/>
                    </a:cubicBezTo>
                    <a:cubicBezTo>
                      <a:pt x="1034" y="467"/>
                      <a:pt x="1033" y="465"/>
                      <a:pt x="1033" y="465"/>
                    </a:cubicBezTo>
                    <a:cubicBezTo>
                      <a:pt x="1030" y="464"/>
                      <a:pt x="1027" y="464"/>
                      <a:pt x="1025" y="464"/>
                    </a:cubicBezTo>
                    <a:cubicBezTo>
                      <a:pt x="1025" y="466"/>
                      <a:pt x="1025" y="468"/>
                      <a:pt x="1025" y="470"/>
                    </a:cubicBezTo>
                    <a:cubicBezTo>
                      <a:pt x="1024" y="470"/>
                      <a:pt x="1022" y="469"/>
                      <a:pt x="1021" y="469"/>
                    </a:cubicBezTo>
                    <a:cubicBezTo>
                      <a:pt x="1020" y="470"/>
                      <a:pt x="1019" y="473"/>
                      <a:pt x="1017" y="474"/>
                    </a:cubicBezTo>
                    <a:cubicBezTo>
                      <a:pt x="1017" y="474"/>
                      <a:pt x="1015" y="474"/>
                      <a:pt x="1015" y="474"/>
                    </a:cubicBezTo>
                    <a:cubicBezTo>
                      <a:pt x="1017" y="468"/>
                      <a:pt x="1019" y="468"/>
                      <a:pt x="1013" y="465"/>
                    </a:cubicBezTo>
                    <a:cubicBezTo>
                      <a:pt x="1013" y="466"/>
                      <a:pt x="1012" y="468"/>
                      <a:pt x="1012" y="470"/>
                    </a:cubicBezTo>
                    <a:cubicBezTo>
                      <a:pt x="1012" y="470"/>
                      <a:pt x="1010" y="470"/>
                      <a:pt x="1009" y="470"/>
                    </a:cubicBezTo>
                    <a:cubicBezTo>
                      <a:pt x="1010" y="464"/>
                      <a:pt x="1010" y="462"/>
                      <a:pt x="1009" y="457"/>
                    </a:cubicBezTo>
                    <a:cubicBezTo>
                      <a:pt x="1004" y="457"/>
                      <a:pt x="1001" y="458"/>
                      <a:pt x="996" y="457"/>
                    </a:cubicBezTo>
                    <a:cubicBezTo>
                      <a:pt x="997" y="454"/>
                      <a:pt x="999" y="450"/>
                      <a:pt x="1001" y="449"/>
                    </a:cubicBezTo>
                    <a:cubicBezTo>
                      <a:pt x="1001" y="448"/>
                      <a:pt x="1002" y="449"/>
                      <a:pt x="1003" y="448"/>
                    </a:cubicBezTo>
                    <a:cubicBezTo>
                      <a:pt x="1004" y="446"/>
                      <a:pt x="1005" y="444"/>
                      <a:pt x="1007" y="443"/>
                    </a:cubicBezTo>
                    <a:cubicBezTo>
                      <a:pt x="1008" y="442"/>
                      <a:pt x="1008" y="443"/>
                      <a:pt x="1009" y="442"/>
                    </a:cubicBezTo>
                    <a:cubicBezTo>
                      <a:pt x="1011" y="441"/>
                      <a:pt x="1012" y="438"/>
                      <a:pt x="1014" y="437"/>
                    </a:cubicBezTo>
                    <a:cubicBezTo>
                      <a:pt x="1015" y="436"/>
                      <a:pt x="1017" y="436"/>
                      <a:pt x="1017" y="435"/>
                    </a:cubicBezTo>
                    <a:cubicBezTo>
                      <a:pt x="1018" y="435"/>
                      <a:pt x="1017" y="433"/>
                      <a:pt x="1017" y="432"/>
                    </a:cubicBezTo>
                    <a:cubicBezTo>
                      <a:pt x="1018" y="431"/>
                      <a:pt x="1021" y="431"/>
                      <a:pt x="1022" y="429"/>
                    </a:cubicBezTo>
                    <a:cubicBezTo>
                      <a:pt x="1022" y="429"/>
                      <a:pt x="1022" y="427"/>
                      <a:pt x="1022" y="426"/>
                    </a:cubicBezTo>
                    <a:cubicBezTo>
                      <a:pt x="1022" y="426"/>
                      <a:pt x="1024" y="424"/>
                      <a:pt x="1024" y="423"/>
                    </a:cubicBezTo>
                    <a:cubicBezTo>
                      <a:pt x="1024" y="423"/>
                      <a:pt x="1023" y="422"/>
                      <a:pt x="1023" y="421"/>
                    </a:cubicBezTo>
                    <a:cubicBezTo>
                      <a:pt x="1024" y="421"/>
                      <a:pt x="1024" y="420"/>
                      <a:pt x="1025" y="420"/>
                    </a:cubicBezTo>
                    <a:cubicBezTo>
                      <a:pt x="1026" y="421"/>
                      <a:pt x="1025" y="421"/>
                      <a:pt x="1026" y="421"/>
                    </a:cubicBezTo>
                    <a:cubicBezTo>
                      <a:pt x="1027" y="420"/>
                      <a:pt x="1027" y="418"/>
                      <a:pt x="1029" y="417"/>
                    </a:cubicBezTo>
                    <a:cubicBezTo>
                      <a:pt x="1030" y="417"/>
                      <a:pt x="1030" y="417"/>
                      <a:pt x="1030" y="417"/>
                    </a:cubicBezTo>
                    <a:cubicBezTo>
                      <a:pt x="1030" y="417"/>
                      <a:pt x="1030" y="416"/>
                      <a:pt x="1031" y="415"/>
                    </a:cubicBezTo>
                    <a:cubicBezTo>
                      <a:pt x="1032" y="415"/>
                      <a:pt x="1033" y="415"/>
                      <a:pt x="1034" y="414"/>
                    </a:cubicBezTo>
                    <a:cubicBezTo>
                      <a:pt x="1035" y="414"/>
                      <a:pt x="1035" y="412"/>
                      <a:pt x="1036" y="411"/>
                    </a:cubicBezTo>
                    <a:cubicBezTo>
                      <a:pt x="1036" y="411"/>
                      <a:pt x="1038" y="412"/>
                      <a:pt x="1038" y="411"/>
                    </a:cubicBezTo>
                    <a:cubicBezTo>
                      <a:pt x="1039" y="411"/>
                      <a:pt x="1038" y="409"/>
                      <a:pt x="1039" y="408"/>
                    </a:cubicBezTo>
                    <a:cubicBezTo>
                      <a:pt x="1041" y="408"/>
                      <a:pt x="1042" y="407"/>
                      <a:pt x="1044" y="407"/>
                    </a:cubicBezTo>
                    <a:cubicBezTo>
                      <a:pt x="1045" y="401"/>
                      <a:pt x="1047" y="397"/>
                      <a:pt x="1050" y="393"/>
                    </a:cubicBezTo>
                    <a:cubicBezTo>
                      <a:pt x="1051" y="392"/>
                      <a:pt x="1054" y="391"/>
                      <a:pt x="1054" y="389"/>
                    </a:cubicBezTo>
                    <a:cubicBezTo>
                      <a:pt x="1054" y="388"/>
                      <a:pt x="1053" y="388"/>
                      <a:pt x="1053" y="386"/>
                    </a:cubicBezTo>
                    <a:cubicBezTo>
                      <a:pt x="1055" y="386"/>
                      <a:pt x="1055" y="387"/>
                      <a:pt x="1057" y="387"/>
                    </a:cubicBezTo>
                    <a:cubicBezTo>
                      <a:pt x="1058" y="387"/>
                      <a:pt x="1059" y="384"/>
                      <a:pt x="1060" y="383"/>
                    </a:cubicBezTo>
                    <a:cubicBezTo>
                      <a:pt x="1062" y="382"/>
                      <a:pt x="1063" y="382"/>
                      <a:pt x="1065" y="382"/>
                    </a:cubicBezTo>
                    <a:cubicBezTo>
                      <a:pt x="1065" y="381"/>
                      <a:pt x="1065" y="378"/>
                      <a:pt x="1065" y="378"/>
                    </a:cubicBezTo>
                    <a:cubicBezTo>
                      <a:pt x="1066" y="378"/>
                      <a:pt x="1067" y="379"/>
                      <a:pt x="1069" y="380"/>
                    </a:cubicBezTo>
                    <a:cubicBezTo>
                      <a:pt x="1069" y="378"/>
                      <a:pt x="1069" y="378"/>
                      <a:pt x="1069" y="378"/>
                    </a:cubicBezTo>
                    <a:cubicBezTo>
                      <a:pt x="1071" y="379"/>
                      <a:pt x="1069" y="380"/>
                      <a:pt x="1069" y="382"/>
                    </a:cubicBezTo>
                    <a:cubicBezTo>
                      <a:pt x="1078" y="380"/>
                      <a:pt x="1086" y="380"/>
                      <a:pt x="1092" y="382"/>
                    </a:cubicBezTo>
                    <a:cubicBezTo>
                      <a:pt x="1092" y="382"/>
                      <a:pt x="1091" y="385"/>
                      <a:pt x="1092" y="386"/>
                    </a:cubicBezTo>
                    <a:cubicBezTo>
                      <a:pt x="1092" y="387"/>
                      <a:pt x="1092" y="387"/>
                      <a:pt x="1092" y="387"/>
                    </a:cubicBezTo>
                    <a:cubicBezTo>
                      <a:pt x="1094" y="387"/>
                      <a:pt x="1095" y="387"/>
                      <a:pt x="1096" y="386"/>
                    </a:cubicBezTo>
                    <a:cubicBezTo>
                      <a:pt x="1098" y="382"/>
                      <a:pt x="1098" y="382"/>
                      <a:pt x="1098" y="382"/>
                    </a:cubicBezTo>
                    <a:cubicBezTo>
                      <a:pt x="1099" y="382"/>
                      <a:pt x="1099" y="381"/>
                      <a:pt x="1100" y="382"/>
                    </a:cubicBezTo>
                    <a:cubicBezTo>
                      <a:pt x="1100" y="384"/>
                      <a:pt x="1100" y="384"/>
                      <a:pt x="1100" y="384"/>
                    </a:cubicBezTo>
                    <a:cubicBezTo>
                      <a:pt x="1101" y="385"/>
                      <a:pt x="1106" y="386"/>
                      <a:pt x="1108" y="386"/>
                    </a:cubicBezTo>
                    <a:cubicBezTo>
                      <a:pt x="1110" y="386"/>
                      <a:pt x="1112" y="384"/>
                      <a:pt x="1114" y="385"/>
                    </a:cubicBezTo>
                    <a:cubicBezTo>
                      <a:pt x="1115" y="385"/>
                      <a:pt x="1114" y="387"/>
                      <a:pt x="1117" y="388"/>
                    </a:cubicBezTo>
                    <a:cubicBezTo>
                      <a:pt x="1119" y="388"/>
                      <a:pt x="1119" y="384"/>
                      <a:pt x="1118" y="385"/>
                    </a:cubicBezTo>
                    <a:cubicBezTo>
                      <a:pt x="1118" y="383"/>
                      <a:pt x="1117" y="384"/>
                      <a:pt x="1119" y="383"/>
                    </a:cubicBezTo>
                    <a:cubicBezTo>
                      <a:pt x="1119" y="382"/>
                      <a:pt x="1118" y="380"/>
                      <a:pt x="1118" y="380"/>
                    </a:cubicBezTo>
                    <a:cubicBezTo>
                      <a:pt x="1122" y="377"/>
                      <a:pt x="1124" y="380"/>
                      <a:pt x="1127" y="380"/>
                    </a:cubicBezTo>
                    <a:cubicBezTo>
                      <a:pt x="1130" y="381"/>
                      <a:pt x="1131" y="380"/>
                      <a:pt x="1134" y="380"/>
                    </a:cubicBezTo>
                    <a:cubicBezTo>
                      <a:pt x="1134" y="380"/>
                      <a:pt x="1133" y="381"/>
                      <a:pt x="1134" y="381"/>
                    </a:cubicBezTo>
                    <a:cubicBezTo>
                      <a:pt x="1133" y="381"/>
                      <a:pt x="1136" y="382"/>
                      <a:pt x="1136" y="382"/>
                    </a:cubicBezTo>
                    <a:cubicBezTo>
                      <a:pt x="1137" y="381"/>
                      <a:pt x="1137" y="380"/>
                      <a:pt x="1138" y="380"/>
                    </a:cubicBezTo>
                    <a:cubicBezTo>
                      <a:pt x="1139" y="379"/>
                      <a:pt x="1140" y="379"/>
                      <a:pt x="1142" y="378"/>
                    </a:cubicBezTo>
                    <a:cubicBezTo>
                      <a:pt x="1142" y="379"/>
                      <a:pt x="1142" y="380"/>
                      <a:pt x="1142" y="381"/>
                    </a:cubicBezTo>
                    <a:cubicBezTo>
                      <a:pt x="1143" y="382"/>
                      <a:pt x="1146" y="384"/>
                      <a:pt x="1147" y="385"/>
                    </a:cubicBezTo>
                    <a:cubicBezTo>
                      <a:pt x="1146" y="387"/>
                      <a:pt x="1146" y="387"/>
                      <a:pt x="1146" y="387"/>
                    </a:cubicBezTo>
                    <a:cubicBezTo>
                      <a:pt x="1143" y="387"/>
                      <a:pt x="1141" y="387"/>
                      <a:pt x="1138" y="387"/>
                    </a:cubicBezTo>
                    <a:cubicBezTo>
                      <a:pt x="1140" y="395"/>
                      <a:pt x="1138" y="393"/>
                      <a:pt x="1148" y="393"/>
                    </a:cubicBezTo>
                    <a:cubicBezTo>
                      <a:pt x="1148" y="390"/>
                      <a:pt x="1148" y="390"/>
                      <a:pt x="1148" y="390"/>
                    </a:cubicBezTo>
                    <a:cubicBezTo>
                      <a:pt x="1151" y="391"/>
                      <a:pt x="1152" y="391"/>
                      <a:pt x="1154" y="392"/>
                    </a:cubicBezTo>
                    <a:cubicBezTo>
                      <a:pt x="1155" y="392"/>
                      <a:pt x="1155" y="390"/>
                      <a:pt x="1155" y="389"/>
                    </a:cubicBezTo>
                    <a:cubicBezTo>
                      <a:pt x="1156" y="389"/>
                      <a:pt x="1157" y="389"/>
                      <a:pt x="1158" y="389"/>
                    </a:cubicBezTo>
                    <a:cubicBezTo>
                      <a:pt x="1158" y="388"/>
                      <a:pt x="1158" y="387"/>
                      <a:pt x="1159" y="387"/>
                    </a:cubicBezTo>
                    <a:cubicBezTo>
                      <a:pt x="1159" y="387"/>
                      <a:pt x="1160" y="387"/>
                      <a:pt x="1161" y="387"/>
                    </a:cubicBezTo>
                    <a:cubicBezTo>
                      <a:pt x="1162" y="387"/>
                      <a:pt x="1161" y="388"/>
                      <a:pt x="1162" y="389"/>
                    </a:cubicBezTo>
                    <a:cubicBezTo>
                      <a:pt x="1166" y="388"/>
                      <a:pt x="1166" y="388"/>
                      <a:pt x="1171" y="387"/>
                    </a:cubicBezTo>
                    <a:cubicBezTo>
                      <a:pt x="1170" y="385"/>
                      <a:pt x="1170" y="384"/>
                      <a:pt x="1170" y="383"/>
                    </a:cubicBezTo>
                    <a:cubicBezTo>
                      <a:pt x="1169" y="383"/>
                      <a:pt x="1169" y="383"/>
                      <a:pt x="1169" y="383"/>
                    </a:cubicBezTo>
                    <a:cubicBezTo>
                      <a:pt x="1169" y="383"/>
                      <a:pt x="1167" y="382"/>
                      <a:pt x="1166" y="382"/>
                    </a:cubicBezTo>
                    <a:cubicBezTo>
                      <a:pt x="1166" y="382"/>
                      <a:pt x="1164" y="384"/>
                      <a:pt x="1164" y="384"/>
                    </a:cubicBezTo>
                    <a:cubicBezTo>
                      <a:pt x="1162" y="384"/>
                      <a:pt x="1162" y="383"/>
                      <a:pt x="1161" y="383"/>
                    </a:cubicBezTo>
                    <a:cubicBezTo>
                      <a:pt x="1161" y="382"/>
                      <a:pt x="1163" y="376"/>
                      <a:pt x="1162" y="376"/>
                    </a:cubicBezTo>
                    <a:cubicBezTo>
                      <a:pt x="1163" y="375"/>
                      <a:pt x="1163" y="376"/>
                      <a:pt x="1164" y="376"/>
                    </a:cubicBezTo>
                    <a:cubicBezTo>
                      <a:pt x="1164" y="374"/>
                      <a:pt x="1165" y="370"/>
                      <a:pt x="1168" y="369"/>
                    </a:cubicBezTo>
                    <a:cubicBezTo>
                      <a:pt x="1169" y="368"/>
                      <a:pt x="1170" y="369"/>
                      <a:pt x="1171" y="368"/>
                    </a:cubicBezTo>
                    <a:cubicBezTo>
                      <a:pt x="1171" y="368"/>
                      <a:pt x="1172" y="366"/>
                      <a:pt x="1173" y="366"/>
                    </a:cubicBezTo>
                    <a:cubicBezTo>
                      <a:pt x="1173" y="365"/>
                      <a:pt x="1175" y="366"/>
                      <a:pt x="1177" y="366"/>
                    </a:cubicBezTo>
                    <a:cubicBezTo>
                      <a:pt x="1177" y="365"/>
                      <a:pt x="1177" y="363"/>
                      <a:pt x="1178" y="363"/>
                    </a:cubicBezTo>
                    <a:cubicBezTo>
                      <a:pt x="1180" y="362"/>
                      <a:pt x="1180" y="362"/>
                      <a:pt x="1180" y="362"/>
                    </a:cubicBezTo>
                    <a:cubicBezTo>
                      <a:pt x="1180" y="360"/>
                      <a:pt x="1178" y="360"/>
                      <a:pt x="1179" y="358"/>
                    </a:cubicBezTo>
                    <a:cubicBezTo>
                      <a:pt x="1180" y="358"/>
                      <a:pt x="1180" y="358"/>
                      <a:pt x="1180" y="358"/>
                    </a:cubicBezTo>
                    <a:cubicBezTo>
                      <a:pt x="1184" y="357"/>
                      <a:pt x="1183" y="354"/>
                      <a:pt x="1184" y="353"/>
                    </a:cubicBezTo>
                    <a:cubicBezTo>
                      <a:pt x="1185" y="352"/>
                      <a:pt x="1185" y="354"/>
                      <a:pt x="1186" y="354"/>
                    </a:cubicBezTo>
                    <a:cubicBezTo>
                      <a:pt x="1187" y="353"/>
                      <a:pt x="1188" y="351"/>
                      <a:pt x="1189" y="351"/>
                    </a:cubicBezTo>
                    <a:cubicBezTo>
                      <a:pt x="1192" y="350"/>
                      <a:pt x="1194" y="351"/>
                      <a:pt x="1197" y="350"/>
                    </a:cubicBezTo>
                    <a:cubicBezTo>
                      <a:pt x="1199" y="350"/>
                      <a:pt x="1203" y="348"/>
                      <a:pt x="1205" y="348"/>
                    </a:cubicBezTo>
                    <a:cubicBezTo>
                      <a:pt x="1206" y="349"/>
                      <a:pt x="1207" y="353"/>
                      <a:pt x="1209" y="353"/>
                    </a:cubicBezTo>
                    <a:cubicBezTo>
                      <a:pt x="1209" y="353"/>
                      <a:pt x="1211" y="353"/>
                      <a:pt x="1211" y="352"/>
                    </a:cubicBezTo>
                    <a:cubicBezTo>
                      <a:pt x="1213" y="351"/>
                      <a:pt x="1214" y="350"/>
                      <a:pt x="1215" y="349"/>
                    </a:cubicBezTo>
                    <a:cubicBezTo>
                      <a:pt x="1215" y="349"/>
                      <a:pt x="1216" y="354"/>
                      <a:pt x="1215" y="355"/>
                    </a:cubicBezTo>
                    <a:cubicBezTo>
                      <a:pt x="1215" y="356"/>
                      <a:pt x="1214" y="355"/>
                      <a:pt x="1213" y="356"/>
                    </a:cubicBezTo>
                    <a:cubicBezTo>
                      <a:pt x="1212" y="357"/>
                      <a:pt x="1212" y="360"/>
                      <a:pt x="1211" y="363"/>
                    </a:cubicBezTo>
                    <a:cubicBezTo>
                      <a:pt x="1213" y="362"/>
                      <a:pt x="1214" y="363"/>
                      <a:pt x="1215" y="362"/>
                    </a:cubicBezTo>
                    <a:cubicBezTo>
                      <a:pt x="1215" y="362"/>
                      <a:pt x="1217" y="357"/>
                      <a:pt x="1217" y="361"/>
                    </a:cubicBezTo>
                    <a:cubicBezTo>
                      <a:pt x="1216" y="362"/>
                      <a:pt x="1216" y="362"/>
                      <a:pt x="1216" y="362"/>
                    </a:cubicBezTo>
                    <a:cubicBezTo>
                      <a:pt x="1216" y="362"/>
                      <a:pt x="1216" y="363"/>
                      <a:pt x="1216" y="364"/>
                    </a:cubicBezTo>
                    <a:cubicBezTo>
                      <a:pt x="1215" y="364"/>
                      <a:pt x="1214" y="364"/>
                      <a:pt x="1214" y="364"/>
                    </a:cubicBezTo>
                    <a:cubicBezTo>
                      <a:pt x="1214" y="365"/>
                      <a:pt x="1214" y="366"/>
                      <a:pt x="1214" y="366"/>
                    </a:cubicBezTo>
                    <a:cubicBezTo>
                      <a:pt x="1216" y="368"/>
                      <a:pt x="1216" y="368"/>
                      <a:pt x="1216" y="368"/>
                    </a:cubicBezTo>
                    <a:cubicBezTo>
                      <a:pt x="1218" y="366"/>
                      <a:pt x="1219" y="364"/>
                      <a:pt x="1220" y="363"/>
                    </a:cubicBezTo>
                    <a:cubicBezTo>
                      <a:pt x="1221" y="362"/>
                      <a:pt x="1222" y="362"/>
                      <a:pt x="1223" y="361"/>
                    </a:cubicBezTo>
                    <a:cubicBezTo>
                      <a:pt x="1224" y="361"/>
                      <a:pt x="1223" y="359"/>
                      <a:pt x="1223" y="359"/>
                    </a:cubicBezTo>
                    <a:cubicBezTo>
                      <a:pt x="1224" y="358"/>
                      <a:pt x="1225" y="359"/>
                      <a:pt x="1225" y="358"/>
                    </a:cubicBezTo>
                    <a:cubicBezTo>
                      <a:pt x="1226" y="358"/>
                      <a:pt x="1226" y="356"/>
                      <a:pt x="1227" y="356"/>
                    </a:cubicBezTo>
                    <a:cubicBezTo>
                      <a:pt x="1228" y="354"/>
                      <a:pt x="1232" y="350"/>
                      <a:pt x="1235" y="350"/>
                    </a:cubicBezTo>
                    <a:cubicBezTo>
                      <a:pt x="1240" y="350"/>
                      <a:pt x="1235" y="355"/>
                      <a:pt x="1243" y="352"/>
                    </a:cubicBezTo>
                    <a:cubicBezTo>
                      <a:pt x="1242" y="351"/>
                      <a:pt x="1243" y="348"/>
                      <a:pt x="1241" y="350"/>
                    </a:cubicBezTo>
                    <a:cubicBezTo>
                      <a:pt x="1241" y="348"/>
                      <a:pt x="1240" y="345"/>
                      <a:pt x="1240" y="343"/>
                    </a:cubicBezTo>
                    <a:cubicBezTo>
                      <a:pt x="1241" y="343"/>
                      <a:pt x="1242" y="343"/>
                      <a:pt x="1243" y="342"/>
                    </a:cubicBezTo>
                    <a:cubicBezTo>
                      <a:pt x="1243" y="341"/>
                      <a:pt x="1242" y="340"/>
                      <a:pt x="1243" y="339"/>
                    </a:cubicBezTo>
                    <a:cubicBezTo>
                      <a:pt x="1243" y="339"/>
                      <a:pt x="1245" y="338"/>
                      <a:pt x="1246" y="338"/>
                    </a:cubicBezTo>
                    <a:cubicBezTo>
                      <a:pt x="1247" y="338"/>
                      <a:pt x="1249" y="336"/>
                      <a:pt x="1250" y="336"/>
                    </a:cubicBezTo>
                    <a:cubicBezTo>
                      <a:pt x="1253" y="336"/>
                      <a:pt x="1255" y="340"/>
                      <a:pt x="1259" y="341"/>
                    </a:cubicBezTo>
                    <a:cubicBezTo>
                      <a:pt x="1259" y="341"/>
                      <a:pt x="1257" y="342"/>
                      <a:pt x="1256" y="342"/>
                    </a:cubicBezTo>
                    <a:cubicBezTo>
                      <a:pt x="1251" y="341"/>
                      <a:pt x="1253" y="339"/>
                      <a:pt x="1249" y="343"/>
                    </a:cubicBezTo>
                    <a:cubicBezTo>
                      <a:pt x="1249" y="343"/>
                      <a:pt x="1247" y="344"/>
                      <a:pt x="1247" y="344"/>
                    </a:cubicBezTo>
                    <a:cubicBezTo>
                      <a:pt x="1247" y="347"/>
                      <a:pt x="1249" y="349"/>
                      <a:pt x="1249" y="352"/>
                    </a:cubicBezTo>
                    <a:cubicBezTo>
                      <a:pt x="1249" y="352"/>
                      <a:pt x="1247" y="353"/>
                      <a:pt x="1247" y="354"/>
                    </a:cubicBezTo>
                    <a:cubicBezTo>
                      <a:pt x="1245" y="357"/>
                      <a:pt x="1246" y="358"/>
                      <a:pt x="1247" y="361"/>
                    </a:cubicBezTo>
                    <a:cubicBezTo>
                      <a:pt x="1245" y="362"/>
                      <a:pt x="1245" y="362"/>
                      <a:pt x="1245" y="362"/>
                    </a:cubicBezTo>
                    <a:cubicBezTo>
                      <a:pt x="1244" y="362"/>
                      <a:pt x="1245" y="364"/>
                      <a:pt x="1245" y="364"/>
                    </a:cubicBezTo>
                    <a:cubicBezTo>
                      <a:pt x="1241" y="365"/>
                      <a:pt x="1238" y="364"/>
                      <a:pt x="1235" y="364"/>
                    </a:cubicBezTo>
                    <a:cubicBezTo>
                      <a:pt x="1235" y="364"/>
                      <a:pt x="1234" y="366"/>
                      <a:pt x="1233" y="366"/>
                    </a:cubicBezTo>
                    <a:cubicBezTo>
                      <a:pt x="1232" y="367"/>
                      <a:pt x="1230" y="366"/>
                      <a:pt x="1229" y="366"/>
                    </a:cubicBezTo>
                    <a:cubicBezTo>
                      <a:pt x="1228" y="366"/>
                      <a:pt x="1228" y="367"/>
                      <a:pt x="1227" y="368"/>
                    </a:cubicBezTo>
                    <a:cubicBezTo>
                      <a:pt x="1227" y="374"/>
                      <a:pt x="1227" y="374"/>
                      <a:pt x="1227" y="374"/>
                    </a:cubicBezTo>
                    <a:cubicBezTo>
                      <a:pt x="1227" y="374"/>
                      <a:pt x="1224" y="374"/>
                      <a:pt x="1224" y="375"/>
                    </a:cubicBezTo>
                    <a:cubicBezTo>
                      <a:pt x="1224" y="375"/>
                      <a:pt x="1224" y="377"/>
                      <a:pt x="1224" y="378"/>
                    </a:cubicBezTo>
                    <a:cubicBezTo>
                      <a:pt x="1221" y="382"/>
                      <a:pt x="1221" y="382"/>
                      <a:pt x="1221" y="382"/>
                    </a:cubicBezTo>
                    <a:cubicBezTo>
                      <a:pt x="1220" y="382"/>
                      <a:pt x="1219" y="382"/>
                      <a:pt x="1217" y="383"/>
                    </a:cubicBezTo>
                    <a:cubicBezTo>
                      <a:pt x="1216" y="384"/>
                      <a:pt x="1217" y="385"/>
                      <a:pt x="1216" y="387"/>
                    </a:cubicBezTo>
                    <a:cubicBezTo>
                      <a:pt x="1216" y="388"/>
                      <a:pt x="1213" y="388"/>
                      <a:pt x="1212" y="389"/>
                    </a:cubicBezTo>
                    <a:cubicBezTo>
                      <a:pt x="1212" y="389"/>
                      <a:pt x="1210" y="392"/>
                      <a:pt x="1209" y="392"/>
                    </a:cubicBezTo>
                    <a:cubicBezTo>
                      <a:pt x="1209" y="393"/>
                      <a:pt x="1210" y="394"/>
                      <a:pt x="1209" y="394"/>
                    </a:cubicBezTo>
                    <a:cubicBezTo>
                      <a:pt x="1208" y="396"/>
                      <a:pt x="1203" y="399"/>
                      <a:pt x="1201" y="401"/>
                    </a:cubicBezTo>
                    <a:cubicBezTo>
                      <a:pt x="1201" y="402"/>
                      <a:pt x="1200" y="404"/>
                      <a:pt x="1199" y="405"/>
                    </a:cubicBezTo>
                    <a:cubicBezTo>
                      <a:pt x="1197" y="406"/>
                      <a:pt x="1196" y="404"/>
                      <a:pt x="1195" y="404"/>
                    </a:cubicBezTo>
                    <a:cubicBezTo>
                      <a:pt x="1193" y="404"/>
                      <a:pt x="1193" y="408"/>
                      <a:pt x="1191" y="408"/>
                    </a:cubicBezTo>
                    <a:cubicBezTo>
                      <a:pt x="1190" y="408"/>
                      <a:pt x="1185" y="408"/>
                      <a:pt x="1184" y="408"/>
                    </a:cubicBezTo>
                    <a:cubicBezTo>
                      <a:pt x="1184" y="409"/>
                      <a:pt x="1184" y="409"/>
                      <a:pt x="1184" y="409"/>
                    </a:cubicBezTo>
                    <a:cubicBezTo>
                      <a:pt x="1184" y="410"/>
                      <a:pt x="1186" y="411"/>
                      <a:pt x="1187" y="411"/>
                    </a:cubicBezTo>
                    <a:cubicBezTo>
                      <a:pt x="1186" y="415"/>
                      <a:pt x="1185" y="418"/>
                      <a:pt x="1185" y="422"/>
                    </a:cubicBezTo>
                    <a:cubicBezTo>
                      <a:pt x="1180" y="422"/>
                      <a:pt x="1182" y="423"/>
                      <a:pt x="1179" y="425"/>
                    </a:cubicBezTo>
                    <a:cubicBezTo>
                      <a:pt x="1178" y="425"/>
                      <a:pt x="1177" y="425"/>
                      <a:pt x="1177" y="425"/>
                    </a:cubicBezTo>
                    <a:cubicBezTo>
                      <a:pt x="1176" y="428"/>
                      <a:pt x="1177" y="430"/>
                      <a:pt x="1176" y="433"/>
                    </a:cubicBezTo>
                    <a:cubicBezTo>
                      <a:pt x="1176" y="434"/>
                      <a:pt x="1174" y="437"/>
                      <a:pt x="1174" y="438"/>
                    </a:cubicBezTo>
                    <a:cubicBezTo>
                      <a:pt x="1173" y="443"/>
                      <a:pt x="1173" y="448"/>
                      <a:pt x="1174" y="452"/>
                    </a:cubicBezTo>
                    <a:cubicBezTo>
                      <a:pt x="1175" y="455"/>
                      <a:pt x="1177" y="458"/>
                      <a:pt x="1178" y="461"/>
                    </a:cubicBezTo>
                    <a:cubicBezTo>
                      <a:pt x="1178" y="466"/>
                      <a:pt x="1177" y="471"/>
                      <a:pt x="1178" y="477"/>
                    </a:cubicBezTo>
                    <a:cubicBezTo>
                      <a:pt x="1178" y="477"/>
                      <a:pt x="1179" y="484"/>
                      <a:pt x="1179" y="485"/>
                    </a:cubicBezTo>
                    <a:cubicBezTo>
                      <a:pt x="1179" y="486"/>
                      <a:pt x="1181" y="487"/>
                      <a:pt x="1181" y="489"/>
                    </a:cubicBezTo>
                    <a:cubicBezTo>
                      <a:pt x="1183" y="492"/>
                      <a:pt x="1181" y="495"/>
                      <a:pt x="1181" y="499"/>
                    </a:cubicBezTo>
                    <a:cubicBezTo>
                      <a:pt x="1181" y="499"/>
                      <a:pt x="1183" y="500"/>
                      <a:pt x="1183" y="501"/>
                    </a:cubicBezTo>
                    <a:cubicBezTo>
                      <a:pt x="1184" y="502"/>
                      <a:pt x="1183" y="503"/>
                      <a:pt x="1183" y="504"/>
                    </a:cubicBezTo>
                    <a:cubicBezTo>
                      <a:pt x="1184" y="504"/>
                      <a:pt x="1185" y="504"/>
                      <a:pt x="1185" y="504"/>
                    </a:cubicBezTo>
                    <a:cubicBezTo>
                      <a:pt x="1186" y="504"/>
                      <a:pt x="1197" y="493"/>
                      <a:pt x="1197" y="493"/>
                    </a:cubicBezTo>
                    <a:cubicBezTo>
                      <a:pt x="1199" y="489"/>
                      <a:pt x="1196" y="485"/>
                      <a:pt x="1198" y="481"/>
                    </a:cubicBezTo>
                    <a:cubicBezTo>
                      <a:pt x="1198" y="481"/>
                      <a:pt x="1200" y="481"/>
                      <a:pt x="1200" y="481"/>
                    </a:cubicBezTo>
                    <a:cubicBezTo>
                      <a:pt x="1201" y="481"/>
                      <a:pt x="1202" y="479"/>
                      <a:pt x="1203" y="479"/>
                    </a:cubicBezTo>
                    <a:cubicBezTo>
                      <a:pt x="1205" y="478"/>
                      <a:pt x="1207" y="479"/>
                      <a:pt x="1209" y="479"/>
                    </a:cubicBezTo>
                    <a:cubicBezTo>
                      <a:pt x="1209" y="477"/>
                      <a:pt x="1209" y="477"/>
                      <a:pt x="1209" y="477"/>
                    </a:cubicBezTo>
                    <a:cubicBezTo>
                      <a:pt x="1208" y="476"/>
                      <a:pt x="1207" y="471"/>
                      <a:pt x="1208" y="468"/>
                    </a:cubicBezTo>
                    <a:cubicBezTo>
                      <a:pt x="1208" y="468"/>
                      <a:pt x="1213" y="461"/>
                      <a:pt x="1213" y="461"/>
                    </a:cubicBezTo>
                    <a:cubicBezTo>
                      <a:pt x="1217" y="457"/>
                      <a:pt x="1220" y="457"/>
                      <a:pt x="1225" y="459"/>
                    </a:cubicBezTo>
                    <a:cubicBezTo>
                      <a:pt x="1226" y="458"/>
                      <a:pt x="1227" y="455"/>
                      <a:pt x="1228" y="455"/>
                    </a:cubicBezTo>
                    <a:cubicBezTo>
                      <a:pt x="1229" y="455"/>
                      <a:pt x="1229" y="455"/>
                      <a:pt x="1229" y="455"/>
                    </a:cubicBezTo>
                    <a:cubicBezTo>
                      <a:pt x="1229" y="454"/>
                      <a:pt x="1230" y="453"/>
                      <a:pt x="1229" y="452"/>
                    </a:cubicBezTo>
                    <a:cubicBezTo>
                      <a:pt x="1229" y="451"/>
                      <a:pt x="1225" y="448"/>
                      <a:pt x="1224" y="447"/>
                    </a:cubicBezTo>
                    <a:cubicBezTo>
                      <a:pt x="1225" y="444"/>
                      <a:pt x="1226" y="439"/>
                      <a:pt x="1226" y="436"/>
                    </a:cubicBezTo>
                    <a:cubicBezTo>
                      <a:pt x="1228" y="435"/>
                      <a:pt x="1229" y="435"/>
                      <a:pt x="1231" y="435"/>
                    </a:cubicBezTo>
                    <a:cubicBezTo>
                      <a:pt x="1231" y="435"/>
                      <a:pt x="1232" y="433"/>
                      <a:pt x="1233" y="433"/>
                    </a:cubicBezTo>
                    <a:cubicBezTo>
                      <a:pt x="1234" y="433"/>
                      <a:pt x="1236" y="434"/>
                      <a:pt x="1237" y="435"/>
                    </a:cubicBezTo>
                    <a:cubicBezTo>
                      <a:pt x="1238" y="434"/>
                      <a:pt x="1238" y="433"/>
                      <a:pt x="1239" y="433"/>
                    </a:cubicBezTo>
                    <a:cubicBezTo>
                      <a:pt x="1239" y="431"/>
                      <a:pt x="1239" y="430"/>
                      <a:pt x="1239" y="428"/>
                    </a:cubicBezTo>
                    <a:cubicBezTo>
                      <a:pt x="1237" y="428"/>
                      <a:pt x="1236" y="428"/>
                      <a:pt x="1234" y="429"/>
                    </a:cubicBezTo>
                    <a:cubicBezTo>
                      <a:pt x="1234" y="428"/>
                      <a:pt x="1234" y="427"/>
                      <a:pt x="1234" y="426"/>
                    </a:cubicBezTo>
                    <a:cubicBezTo>
                      <a:pt x="1234" y="425"/>
                      <a:pt x="1231" y="424"/>
                      <a:pt x="1231" y="423"/>
                    </a:cubicBezTo>
                    <a:cubicBezTo>
                      <a:pt x="1231" y="421"/>
                      <a:pt x="1232" y="420"/>
                      <a:pt x="1233" y="419"/>
                    </a:cubicBezTo>
                    <a:cubicBezTo>
                      <a:pt x="1233" y="418"/>
                      <a:pt x="1233" y="416"/>
                      <a:pt x="1233" y="415"/>
                    </a:cubicBezTo>
                    <a:cubicBezTo>
                      <a:pt x="1234" y="414"/>
                      <a:pt x="1235" y="414"/>
                      <a:pt x="1236" y="413"/>
                    </a:cubicBezTo>
                    <a:cubicBezTo>
                      <a:pt x="1237" y="413"/>
                      <a:pt x="1238" y="409"/>
                      <a:pt x="1238" y="409"/>
                    </a:cubicBezTo>
                    <a:cubicBezTo>
                      <a:pt x="1238" y="409"/>
                      <a:pt x="1238" y="407"/>
                      <a:pt x="1238" y="407"/>
                    </a:cubicBezTo>
                    <a:cubicBezTo>
                      <a:pt x="1236" y="406"/>
                      <a:pt x="1235" y="406"/>
                      <a:pt x="1232" y="405"/>
                    </a:cubicBezTo>
                    <a:cubicBezTo>
                      <a:pt x="1232" y="406"/>
                      <a:pt x="1232" y="406"/>
                      <a:pt x="1232" y="406"/>
                    </a:cubicBezTo>
                    <a:cubicBezTo>
                      <a:pt x="1231" y="406"/>
                      <a:pt x="1230" y="405"/>
                      <a:pt x="1230" y="405"/>
                    </a:cubicBezTo>
                    <a:cubicBezTo>
                      <a:pt x="1228" y="398"/>
                      <a:pt x="1229" y="395"/>
                      <a:pt x="1234" y="391"/>
                    </a:cubicBezTo>
                    <a:cubicBezTo>
                      <a:pt x="1234" y="391"/>
                      <a:pt x="1236" y="390"/>
                      <a:pt x="1236" y="389"/>
                    </a:cubicBezTo>
                    <a:cubicBezTo>
                      <a:pt x="1236" y="389"/>
                      <a:pt x="1236" y="388"/>
                      <a:pt x="1236" y="388"/>
                    </a:cubicBezTo>
                    <a:cubicBezTo>
                      <a:pt x="1237" y="387"/>
                      <a:pt x="1238" y="388"/>
                      <a:pt x="1239" y="387"/>
                    </a:cubicBezTo>
                    <a:cubicBezTo>
                      <a:pt x="1239" y="386"/>
                      <a:pt x="1238" y="384"/>
                      <a:pt x="1239" y="384"/>
                    </a:cubicBezTo>
                    <a:cubicBezTo>
                      <a:pt x="1239" y="384"/>
                      <a:pt x="1241" y="384"/>
                      <a:pt x="1241" y="384"/>
                    </a:cubicBezTo>
                    <a:cubicBezTo>
                      <a:pt x="1241" y="382"/>
                      <a:pt x="1239" y="382"/>
                      <a:pt x="1240" y="380"/>
                    </a:cubicBezTo>
                    <a:cubicBezTo>
                      <a:pt x="1241" y="380"/>
                      <a:pt x="1241" y="380"/>
                      <a:pt x="1241" y="380"/>
                    </a:cubicBezTo>
                    <a:cubicBezTo>
                      <a:pt x="1243" y="379"/>
                      <a:pt x="1243" y="376"/>
                      <a:pt x="1244" y="374"/>
                    </a:cubicBezTo>
                    <a:cubicBezTo>
                      <a:pt x="1244" y="374"/>
                      <a:pt x="1246" y="374"/>
                      <a:pt x="1246" y="374"/>
                    </a:cubicBezTo>
                    <a:cubicBezTo>
                      <a:pt x="1246" y="374"/>
                      <a:pt x="1247" y="376"/>
                      <a:pt x="1247" y="376"/>
                    </a:cubicBezTo>
                    <a:cubicBezTo>
                      <a:pt x="1249" y="377"/>
                      <a:pt x="1249" y="375"/>
                      <a:pt x="1251" y="376"/>
                    </a:cubicBezTo>
                    <a:cubicBezTo>
                      <a:pt x="1252" y="376"/>
                      <a:pt x="1252" y="377"/>
                      <a:pt x="1253" y="378"/>
                    </a:cubicBezTo>
                    <a:cubicBezTo>
                      <a:pt x="1253" y="378"/>
                      <a:pt x="1254" y="377"/>
                      <a:pt x="1255" y="378"/>
                    </a:cubicBezTo>
                    <a:cubicBezTo>
                      <a:pt x="1255" y="377"/>
                      <a:pt x="1255" y="375"/>
                      <a:pt x="1255" y="374"/>
                    </a:cubicBezTo>
                    <a:cubicBezTo>
                      <a:pt x="1255" y="374"/>
                      <a:pt x="1262" y="371"/>
                      <a:pt x="1263" y="370"/>
                    </a:cubicBezTo>
                    <a:cubicBezTo>
                      <a:pt x="1263" y="370"/>
                      <a:pt x="1265" y="367"/>
                      <a:pt x="1265" y="367"/>
                    </a:cubicBezTo>
                    <a:cubicBezTo>
                      <a:pt x="1268" y="365"/>
                      <a:pt x="1264" y="372"/>
                      <a:pt x="1264" y="374"/>
                    </a:cubicBezTo>
                    <a:cubicBezTo>
                      <a:pt x="1264" y="378"/>
                      <a:pt x="1265" y="380"/>
                      <a:pt x="1269" y="378"/>
                    </a:cubicBezTo>
                    <a:cubicBezTo>
                      <a:pt x="1274" y="371"/>
                      <a:pt x="1274" y="371"/>
                      <a:pt x="1274" y="371"/>
                    </a:cubicBezTo>
                    <a:cubicBezTo>
                      <a:pt x="1274" y="370"/>
                      <a:pt x="1274" y="369"/>
                      <a:pt x="1274" y="368"/>
                    </a:cubicBezTo>
                    <a:cubicBezTo>
                      <a:pt x="1275" y="367"/>
                      <a:pt x="1275" y="368"/>
                      <a:pt x="1276" y="368"/>
                    </a:cubicBezTo>
                    <a:cubicBezTo>
                      <a:pt x="1276" y="368"/>
                      <a:pt x="1276" y="367"/>
                      <a:pt x="1277" y="367"/>
                    </a:cubicBezTo>
                    <a:cubicBezTo>
                      <a:pt x="1277" y="367"/>
                      <a:pt x="1278" y="367"/>
                      <a:pt x="1279" y="367"/>
                    </a:cubicBezTo>
                    <a:cubicBezTo>
                      <a:pt x="1279" y="367"/>
                      <a:pt x="1280" y="364"/>
                      <a:pt x="1283" y="364"/>
                    </a:cubicBezTo>
                    <a:cubicBezTo>
                      <a:pt x="1285" y="364"/>
                      <a:pt x="1289" y="368"/>
                      <a:pt x="1290" y="369"/>
                    </a:cubicBezTo>
                    <a:cubicBezTo>
                      <a:pt x="1292" y="370"/>
                      <a:pt x="1293" y="368"/>
                      <a:pt x="1294" y="370"/>
                    </a:cubicBezTo>
                    <a:cubicBezTo>
                      <a:pt x="1294" y="370"/>
                      <a:pt x="1293" y="373"/>
                      <a:pt x="1294" y="374"/>
                    </a:cubicBezTo>
                    <a:cubicBezTo>
                      <a:pt x="1294" y="374"/>
                      <a:pt x="1300" y="377"/>
                      <a:pt x="1301" y="378"/>
                    </a:cubicBezTo>
                    <a:cubicBezTo>
                      <a:pt x="1302" y="376"/>
                      <a:pt x="1302" y="372"/>
                      <a:pt x="1303" y="370"/>
                    </a:cubicBezTo>
                    <a:cubicBezTo>
                      <a:pt x="1304" y="369"/>
                      <a:pt x="1306" y="368"/>
                      <a:pt x="1306" y="368"/>
                    </a:cubicBezTo>
                    <a:cubicBezTo>
                      <a:pt x="1306" y="366"/>
                      <a:pt x="1306" y="366"/>
                      <a:pt x="1306" y="366"/>
                    </a:cubicBezTo>
                    <a:cubicBezTo>
                      <a:pt x="1308" y="365"/>
                      <a:pt x="1310" y="366"/>
                      <a:pt x="1311" y="365"/>
                    </a:cubicBezTo>
                    <a:cubicBezTo>
                      <a:pt x="1312" y="364"/>
                      <a:pt x="1312" y="362"/>
                      <a:pt x="1312" y="362"/>
                    </a:cubicBezTo>
                    <a:cubicBezTo>
                      <a:pt x="1311" y="361"/>
                      <a:pt x="1311" y="361"/>
                      <a:pt x="1311" y="361"/>
                    </a:cubicBezTo>
                    <a:cubicBezTo>
                      <a:pt x="1313" y="360"/>
                      <a:pt x="1315" y="360"/>
                      <a:pt x="1315" y="360"/>
                    </a:cubicBezTo>
                    <a:cubicBezTo>
                      <a:pt x="1315" y="360"/>
                      <a:pt x="1317" y="361"/>
                      <a:pt x="1318" y="360"/>
                    </a:cubicBezTo>
                    <a:cubicBezTo>
                      <a:pt x="1319" y="360"/>
                      <a:pt x="1320" y="358"/>
                      <a:pt x="1320" y="357"/>
                    </a:cubicBezTo>
                    <a:cubicBezTo>
                      <a:pt x="1320" y="356"/>
                      <a:pt x="1319" y="356"/>
                      <a:pt x="1318" y="354"/>
                    </a:cubicBezTo>
                    <a:cubicBezTo>
                      <a:pt x="1324" y="357"/>
                      <a:pt x="1327" y="357"/>
                      <a:pt x="1325" y="350"/>
                    </a:cubicBezTo>
                    <a:cubicBezTo>
                      <a:pt x="1327" y="351"/>
                      <a:pt x="1328" y="351"/>
                      <a:pt x="1330" y="352"/>
                    </a:cubicBezTo>
                    <a:cubicBezTo>
                      <a:pt x="1331" y="351"/>
                      <a:pt x="1332" y="350"/>
                      <a:pt x="1333" y="349"/>
                    </a:cubicBezTo>
                    <a:close/>
                    <a:moveTo>
                      <a:pt x="335" y="0"/>
                    </a:moveTo>
                    <a:cubicBezTo>
                      <a:pt x="335" y="2"/>
                      <a:pt x="335" y="2"/>
                      <a:pt x="335" y="2"/>
                    </a:cubicBezTo>
                    <a:cubicBezTo>
                      <a:pt x="337" y="2"/>
                      <a:pt x="341" y="2"/>
                      <a:pt x="341" y="2"/>
                    </a:cubicBezTo>
                    <a:cubicBezTo>
                      <a:pt x="343" y="3"/>
                      <a:pt x="341" y="0"/>
                      <a:pt x="341" y="0"/>
                    </a:cubicBezTo>
                    <a:cubicBezTo>
                      <a:pt x="340" y="0"/>
                      <a:pt x="337" y="0"/>
                      <a:pt x="335" y="0"/>
                    </a:cubicBezTo>
                    <a:close/>
                    <a:moveTo>
                      <a:pt x="327" y="5"/>
                    </a:moveTo>
                    <a:cubicBezTo>
                      <a:pt x="327" y="5"/>
                      <a:pt x="327" y="8"/>
                      <a:pt x="327" y="9"/>
                    </a:cubicBezTo>
                    <a:cubicBezTo>
                      <a:pt x="328" y="9"/>
                      <a:pt x="327" y="9"/>
                      <a:pt x="328" y="10"/>
                    </a:cubicBezTo>
                    <a:cubicBezTo>
                      <a:pt x="329" y="10"/>
                      <a:pt x="335" y="9"/>
                      <a:pt x="331" y="7"/>
                    </a:cubicBezTo>
                    <a:cubicBezTo>
                      <a:pt x="330" y="7"/>
                      <a:pt x="328" y="6"/>
                      <a:pt x="327" y="5"/>
                    </a:cubicBezTo>
                    <a:close/>
                    <a:moveTo>
                      <a:pt x="318" y="9"/>
                    </a:moveTo>
                    <a:cubicBezTo>
                      <a:pt x="318" y="9"/>
                      <a:pt x="317" y="12"/>
                      <a:pt x="317" y="13"/>
                    </a:cubicBezTo>
                    <a:cubicBezTo>
                      <a:pt x="305" y="13"/>
                      <a:pt x="314" y="16"/>
                      <a:pt x="319" y="15"/>
                    </a:cubicBezTo>
                    <a:cubicBezTo>
                      <a:pt x="320" y="14"/>
                      <a:pt x="323" y="12"/>
                      <a:pt x="324" y="12"/>
                    </a:cubicBezTo>
                    <a:cubicBezTo>
                      <a:pt x="324" y="11"/>
                      <a:pt x="324" y="11"/>
                      <a:pt x="324" y="11"/>
                    </a:cubicBezTo>
                    <a:cubicBezTo>
                      <a:pt x="323" y="11"/>
                      <a:pt x="321" y="11"/>
                      <a:pt x="320" y="11"/>
                    </a:cubicBezTo>
                    <a:cubicBezTo>
                      <a:pt x="319" y="10"/>
                      <a:pt x="320" y="9"/>
                      <a:pt x="318" y="9"/>
                    </a:cubicBezTo>
                    <a:close/>
                    <a:moveTo>
                      <a:pt x="334" y="11"/>
                    </a:moveTo>
                    <a:cubicBezTo>
                      <a:pt x="334" y="11"/>
                      <a:pt x="332" y="13"/>
                      <a:pt x="334" y="13"/>
                    </a:cubicBezTo>
                    <a:cubicBezTo>
                      <a:pt x="336" y="13"/>
                      <a:pt x="338" y="10"/>
                      <a:pt x="334" y="11"/>
                    </a:cubicBezTo>
                    <a:close/>
                    <a:moveTo>
                      <a:pt x="325" y="14"/>
                    </a:moveTo>
                    <a:cubicBezTo>
                      <a:pt x="325" y="14"/>
                      <a:pt x="323" y="16"/>
                      <a:pt x="323" y="16"/>
                    </a:cubicBezTo>
                    <a:cubicBezTo>
                      <a:pt x="323" y="16"/>
                      <a:pt x="325" y="16"/>
                      <a:pt x="325" y="17"/>
                    </a:cubicBezTo>
                    <a:cubicBezTo>
                      <a:pt x="326" y="16"/>
                      <a:pt x="326" y="14"/>
                      <a:pt x="327" y="14"/>
                    </a:cubicBezTo>
                    <a:cubicBezTo>
                      <a:pt x="326" y="14"/>
                      <a:pt x="325" y="14"/>
                      <a:pt x="325" y="14"/>
                    </a:cubicBezTo>
                    <a:close/>
                    <a:moveTo>
                      <a:pt x="331" y="19"/>
                    </a:moveTo>
                    <a:cubicBezTo>
                      <a:pt x="332" y="19"/>
                      <a:pt x="332" y="21"/>
                      <a:pt x="333" y="21"/>
                    </a:cubicBezTo>
                    <a:cubicBezTo>
                      <a:pt x="334" y="22"/>
                      <a:pt x="333" y="19"/>
                      <a:pt x="333" y="19"/>
                    </a:cubicBezTo>
                    <a:cubicBezTo>
                      <a:pt x="333" y="19"/>
                      <a:pt x="332" y="19"/>
                      <a:pt x="331" y="19"/>
                    </a:cubicBezTo>
                    <a:close/>
                    <a:moveTo>
                      <a:pt x="306" y="19"/>
                    </a:moveTo>
                    <a:cubicBezTo>
                      <a:pt x="307" y="20"/>
                      <a:pt x="305" y="20"/>
                      <a:pt x="308" y="22"/>
                    </a:cubicBezTo>
                    <a:cubicBezTo>
                      <a:pt x="308" y="23"/>
                      <a:pt x="308" y="23"/>
                      <a:pt x="308" y="23"/>
                    </a:cubicBezTo>
                    <a:cubicBezTo>
                      <a:pt x="309" y="22"/>
                      <a:pt x="312" y="22"/>
                      <a:pt x="311" y="22"/>
                    </a:cubicBezTo>
                    <a:cubicBezTo>
                      <a:pt x="313" y="23"/>
                      <a:pt x="312" y="20"/>
                      <a:pt x="310" y="19"/>
                    </a:cubicBezTo>
                    <a:cubicBezTo>
                      <a:pt x="309" y="19"/>
                      <a:pt x="307" y="19"/>
                      <a:pt x="306" y="19"/>
                    </a:cubicBezTo>
                    <a:close/>
                    <a:moveTo>
                      <a:pt x="319" y="19"/>
                    </a:moveTo>
                    <a:cubicBezTo>
                      <a:pt x="320" y="20"/>
                      <a:pt x="320" y="22"/>
                      <a:pt x="321" y="22"/>
                    </a:cubicBezTo>
                    <a:cubicBezTo>
                      <a:pt x="322" y="23"/>
                      <a:pt x="324" y="22"/>
                      <a:pt x="325" y="23"/>
                    </a:cubicBezTo>
                    <a:cubicBezTo>
                      <a:pt x="326" y="24"/>
                      <a:pt x="326" y="25"/>
                      <a:pt x="327" y="25"/>
                    </a:cubicBezTo>
                    <a:cubicBezTo>
                      <a:pt x="328" y="25"/>
                      <a:pt x="328" y="25"/>
                      <a:pt x="329" y="25"/>
                    </a:cubicBezTo>
                    <a:cubicBezTo>
                      <a:pt x="335" y="21"/>
                      <a:pt x="322" y="20"/>
                      <a:pt x="319" y="19"/>
                    </a:cubicBezTo>
                    <a:close/>
                    <a:moveTo>
                      <a:pt x="315" y="20"/>
                    </a:moveTo>
                    <a:cubicBezTo>
                      <a:pt x="313" y="23"/>
                      <a:pt x="313" y="23"/>
                      <a:pt x="313" y="23"/>
                    </a:cubicBezTo>
                    <a:cubicBezTo>
                      <a:pt x="314" y="23"/>
                      <a:pt x="314" y="24"/>
                      <a:pt x="314" y="25"/>
                    </a:cubicBezTo>
                    <a:cubicBezTo>
                      <a:pt x="315" y="24"/>
                      <a:pt x="316" y="24"/>
                      <a:pt x="316" y="24"/>
                    </a:cubicBezTo>
                    <a:cubicBezTo>
                      <a:pt x="317" y="24"/>
                      <a:pt x="317" y="26"/>
                      <a:pt x="317" y="27"/>
                    </a:cubicBezTo>
                    <a:cubicBezTo>
                      <a:pt x="319" y="27"/>
                      <a:pt x="319" y="26"/>
                      <a:pt x="320" y="26"/>
                    </a:cubicBezTo>
                    <a:cubicBezTo>
                      <a:pt x="322" y="26"/>
                      <a:pt x="324" y="28"/>
                      <a:pt x="325" y="29"/>
                    </a:cubicBezTo>
                    <a:cubicBezTo>
                      <a:pt x="327" y="29"/>
                      <a:pt x="328" y="27"/>
                      <a:pt x="329" y="27"/>
                    </a:cubicBezTo>
                    <a:cubicBezTo>
                      <a:pt x="327" y="26"/>
                      <a:pt x="323" y="25"/>
                      <a:pt x="321" y="24"/>
                    </a:cubicBezTo>
                    <a:cubicBezTo>
                      <a:pt x="320" y="23"/>
                      <a:pt x="318" y="20"/>
                      <a:pt x="317" y="20"/>
                    </a:cubicBezTo>
                    <a:cubicBezTo>
                      <a:pt x="316" y="20"/>
                      <a:pt x="315" y="20"/>
                      <a:pt x="315" y="20"/>
                    </a:cubicBezTo>
                    <a:close/>
                    <a:moveTo>
                      <a:pt x="334" y="23"/>
                    </a:moveTo>
                    <a:cubicBezTo>
                      <a:pt x="334" y="23"/>
                      <a:pt x="332" y="24"/>
                      <a:pt x="332" y="24"/>
                    </a:cubicBezTo>
                    <a:cubicBezTo>
                      <a:pt x="332" y="24"/>
                      <a:pt x="331" y="26"/>
                      <a:pt x="331" y="26"/>
                    </a:cubicBezTo>
                    <a:cubicBezTo>
                      <a:pt x="332" y="26"/>
                      <a:pt x="333" y="27"/>
                      <a:pt x="334" y="27"/>
                    </a:cubicBezTo>
                    <a:cubicBezTo>
                      <a:pt x="334" y="27"/>
                      <a:pt x="337" y="22"/>
                      <a:pt x="334" y="23"/>
                    </a:cubicBezTo>
                    <a:close/>
                    <a:moveTo>
                      <a:pt x="306" y="26"/>
                    </a:moveTo>
                    <a:cubicBezTo>
                      <a:pt x="306" y="26"/>
                      <a:pt x="305" y="27"/>
                      <a:pt x="305" y="27"/>
                    </a:cubicBezTo>
                    <a:cubicBezTo>
                      <a:pt x="303" y="29"/>
                      <a:pt x="306" y="27"/>
                      <a:pt x="307" y="28"/>
                    </a:cubicBezTo>
                    <a:cubicBezTo>
                      <a:pt x="309" y="28"/>
                      <a:pt x="307" y="30"/>
                      <a:pt x="309" y="30"/>
                    </a:cubicBezTo>
                    <a:cubicBezTo>
                      <a:pt x="310" y="29"/>
                      <a:pt x="310" y="29"/>
                      <a:pt x="310" y="29"/>
                    </a:cubicBezTo>
                    <a:cubicBezTo>
                      <a:pt x="311" y="28"/>
                      <a:pt x="313" y="29"/>
                      <a:pt x="313" y="29"/>
                    </a:cubicBezTo>
                    <a:cubicBezTo>
                      <a:pt x="313" y="27"/>
                      <a:pt x="313" y="27"/>
                      <a:pt x="313" y="27"/>
                    </a:cubicBezTo>
                    <a:cubicBezTo>
                      <a:pt x="312" y="27"/>
                      <a:pt x="307" y="26"/>
                      <a:pt x="306" y="26"/>
                    </a:cubicBezTo>
                    <a:close/>
                    <a:moveTo>
                      <a:pt x="391" y="26"/>
                    </a:moveTo>
                    <a:cubicBezTo>
                      <a:pt x="389" y="26"/>
                      <a:pt x="387" y="30"/>
                      <a:pt x="385" y="31"/>
                    </a:cubicBezTo>
                    <a:cubicBezTo>
                      <a:pt x="383" y="31"/>
                      <a:pt x="381" y="30"/>
                      <a:pt x="379" y="31"/>
                    </a:cubicBezTo>
                    <a:cubicBezTo>
                      <a:pt x="379" y="31"/>
                      <a:pt x="381" y="33"/>
                      <a:pt x="381" y="33"/>
                    </a:cubicBezTo>
                    <a:cubicBezTo>
                      <a:pt x="380" y="33"/>
                      <a:pt x="379" y="33"/>
                      <a:pt x="378" y="33"/>
                    </a:cubicBezTo>
                    <a:cubicBezTo>
                      <a:pt x="378" y="33"/>
                      <a:pt x="378" y="35"/>
                      <a:pt x="378" y="35"/>
                    </a:cubicBezTo>
                    <a:cubicBezTo>
                      <a:pt x="378" y="36"/>
                      <a:pt x="379" y="35"/>
                      <a:pt x="380" y="36"/>
                    </a:cubicBezTo>
                    <a:cubicBezTo>
                      <a:pt x="381" y="37"/>
                      <a:pt x="381" y="39"/>
                      <a:pt x="382" y="39"/>
                    </a:cubicBezTo>
                    <a:cubicBezTo>
                      <a:pt x="383" y="40"/>
                      <a:pt x="384" y="39"/>
                      <a:pt x="385" y="40"/>
                    </a:cubicBezTo>
                    <a:cubicBezTo>
                      <a:pt x="386" y="38"/>
                      <a:pt x="388" y="35"/>
                      <a:pt x="390" y="35"/>
                    </a:cubicBezTo>
                    <a:cubicBezTo>
                      <a:pt x="391" y="34"/>
                      <a:pt x="393" y="35"/>
                      <a:pt x="394" y="35"/>
                    </a:cubicBezTo>
                    <a:cubicBezTo>
                      <a:pt x="395" y="34"/>
                      <a:pt x="395" y="31"/>
                      <a:pt x="397" y="31"/>
                    </a:cubicBezTo>
                    <a:cubicBezTo>
                      <a:pt x="397" y="30"/>
                      <a:pt x="398" y="31"/>
                      <a:pt x="399" y="31"/>
                    </a:cubicBezTo>
                    <a:cubicBezTo>
                      <a:pt x="399" y="30"/>
                      <a:pt x="399" y="28"/>
                      <a:pt x="399" y="28"/>
                    </a:cubicBezTo>
                    <a:cubicBezTo>
                      <a:pt x="397" y="27"/>
                      <a:pt x="394" y="25"/>
                      <a:pt x="391" y="26"/>
                    </a:cubicBezTo>
                    <a:close/>
                    <a:moveTo>
                      <a:pt x="319" y="28"/>
                    </a:moveTo>
                    <a:cubicBezTo>
                      <a:pt x="318" y="28"/>
                      <a:pt x="316" y="29"/>
                      <a:pt x="315" y="29"/>
                    </a:cubicBezTo>
                    <a:cubicBezTo>
                      <a:pt x="315" y="29"/>
                      <a:pt x="315" y="32"/>
                      <a:pt x="315" y="32"/>
                    </a:cubicBezTo>
                    <a:cubicBezTo>
                      <a:pt x="316" y="32"/>
                      <a:pt x="319" y="30"/>
                      <a:pt x="320" y="31"/>
                    </a:cubicBezTo>
                    <a:cubicBezTo>
                      <a:pt x="320" y="31"/>
                      <a:pt x="322" y="33"/>
                      <a:pt x="323" y="33"/>
                    </a:cubicBezTo>
                    <a:cubicBezTo>
                      <a:pt x="326" y="32"/>
                      <a:pt x="324" y="30"/>
                      <a:pt x="324" y="29"/>
                    </a:cubicBezTo>
                    <a:cubicBezTo>
                      <a:pt x="324" y="29"/>
                      <a:pt x="324" y="29"/>
                      <a:pt x="324" y="29"/>
                    </a:cubicBezTo>
                    <a:cubicBezTo>
                      <a:pt x="322" y="28"/>
                      <a:pt x="320" y="28"/>
                      <a:pt x="319" y="28"/>
                    </a:cubicBezTo>
                    <a:close/>
                    <a:moveTo>
                      <a:pt x="661" y="30"/>
                    </a:moveTo>
                    <a:cubicBezTo>
                      <a:pt x="659" y="33"/>
                      <a:pt x="658" y="34"/>
                      <a:pt x="654" y="35"/>
                    </a:cubicBezTo>
                    <a:cubicBezTo>
                      <a:pt x="652" y="37"/>
                      <a:pt x="652" y="37"/>
                      <a:pt x="652" y="37"/>
                    </a:cubicBezTo>
                    <a:cubicBezTo>
                      <a:pt x="651" y="37"/>
                      <a:pt x="651" y="35"/>
                      <a:pt x="650" y="36"/>
                    </a:cubicBezTo>
                    <a:cubicBezTo>
                      <a:pt x="649" y="36"/>
                      <a:pt x="650" y="37"/>
                      <a:pt x="650" y="38"/>
                    </a:cubicBezTo>
                    <a:cubicBezTo>
                      <a:pt x="646" y="40"/>
                      <a:pt x="646" y="40"/>
                      <a:pt x="646" y="40"/>
                    </a:cubicBezTo>
                    <a:cubicBezTo>
                      <a:pt x="646" y="41"/>
                      <a:pt x="647" y="43"/>
                      <a:pt x="647" y="42"/>
                    </a:cubicBezTo>
                    <a:cubicBezTo>
                      <a:pt x="647" y="43"/>
                      <a:pt x="647" y="44"/>
                      <a:pt x="647" y="44"/>
                    </a:cubicBezTo>
                    <a:cubicBezTo>
                      <a:pt x="645" y="46"/>
                      <a:pt x="642" y="45"/>
                      <a:pt x="639" y="46"/>
                    </a:cubicBezTo>
                    <a:cubicBezTo>
                      <a:pt x="638" y="46"/>
                      <a:pt x="636" y="49"/>
                      <a:pt x="635" y="49"/>
                    </a:cubicBezTo>
                    <a:cubicBezTo>
                      <a:pt x="637" y="49"/>
                      <a:pt x="640" y="49"/>
                      <a:pt x="642" y="49"/>
                    </a:cubicBezTo>
                    <a:cubicBezTo>
                      <a:pt x="642" y="49"/>
                      <a:pt x="642" y="51"/>
                      <a:pt x="642" y="51"/>
                    </a:cubicBezTo>
                    <a:cubicBezTo>
                      <a:pt x="651" y="54"/>
                      <a:pt x="651" y="54"/>
                      <a:pt x="651" y="54"/>
                    </a:cubicBezTo>
                    <a:cubicBezTo>
                      <a:pt x="655" y="54"/>
                      <a:pt x="657" y="51"/>
                      <a:pt x="660" y="50"/>
                    </a:cubicBezTo>
                    <a:cubicBezTo>
                      <a:pt x="660" y="50"/>
                      <a:pt x="662" y="51"/>
                      <a:pt x="661" y="51"/>
                    </a:cubicBezTo>
                    <a:cubicBezTo>
                      <a:pt x="664" y="52"/>
                      <a:pt x="665" y="51"/>
                      <a:pt x="668" y="52"/>
                    </a:cubicBezTo>
                    <a:cubicBezTo>
                      <a:pt x="666" y="52"/>
                      <a:pt x="663" y="54"/>
                      <a:pt x="662" y="54"/>
                    </a:cubicBezTo>
                    <a:cubicBezTo>
                      <a:pt x="660" y="55"/>
                      <a:pt x="660" y="53"/>
                      <a:pt x="658" y="54"/>
                    </a:cubicBezTo>
                    <a:cubicBezTo>
                      <a:pt x="658" y="54"/>
                      <a:pt x="657" y="56"/>
                      <a:pt x="657" y="56"/>
                    </a:cubicBezTo>
                    <a:cubicBezTo>
                      <a:pt x="656" y="57"/>
                      <a:pt x="654" y="57"/>
                      <a:pt x="652" y="58"/>
                    </a:cubicBezTo>
                    <a:cubicBezTo>
                      <a:pt x="652" y="59"/>
                      <a:pt x="653" y="60"/>
                      <a:pt x="652" y="61"/>
                    </a:cubicBezTo>
                    <a:cubicBezTo>
                      <a:pt x="646" y="62"/>
                      <a:pt x="651" y="60"/>
                      <a:pt x="646" y="63"/>
                    </a:cubicBezTo>
                    <a:cubicBezTo>
                      <a:pt x="646" y="64"/>
                      <a:pt x="645" y="63"/>
                      <a:pt x="644" y="64"/>
                    </a:cubicBezTo>
                    <a:cubicBezTo>
                      <a:pt x="644" y="64"/>
                      <a:pt x="645" y="65"/>
                      <a:pt x="644" y="66"/>
                    </a:cubicBezTo>
                    <a:cubicBezTo>
                      <a:pt x="648" y="66"/>
                      <a:pt x="649" y="65"/>
                      <a:pt x="652" y="64"/>
                    </a:cubicBezTo>
                    <a:cubicBezTo>
                      <a:pt x="653" y="66"/>
                      <a:pt x="652" y="66"/>
                      <a:pt x="652" y="67"/>
                    </a:cubicBezTo>
                    <a:cubicBezTo>
                      <a:pt x="652" y="68"/>
                      <a:pt x="653" y="67"/>
                      <a:pt x="653" y="68"/>
                    </a:cubicBezTo>
                    <a:cubicBezTo>
                      <a:pt x="655" y="68"/>
                      <a:pt x="658" y="67"/>
                      <a:pt x="660" y="67"/>
                    </a:cubicBezTo>
                    <a:cubicBezTo>
                      <a:pt x="661" y="69"/>
                      <a:pt x="661" y="69"/>
                      <a:pt x="661" y="69"/>
                    </a:cubicBezTo>
                    <a:cubicBezTo>
                      <a:pt x="662" y="69"/>
                      <a:pt x="663" y="68"/>
                      <a:pt x="664" y="68"/>
                    </a:cubicBezTo>
                    <a:cubicBezTo>
                      <a:pt x="667" y="69"/>
                      <a:pt x="675" y="73"/>
                      <a:pt x="678" y="72"/>
                    </a:cubicBezTo>
                    <a:cubicBezTo>
                      <a:pt x="678" y="70"/>
                      <a:pt x="678" y="70"/>
                      <a:pt x="678" y="70"/>
                    </a:cubicBezTo>
                    <a:cubicBezTo>
                      <a:pt x="680" y="70"/>
                      <a:pt x="680" y="70"/>
                      <a:pt x="680" y="70"/>
                    </a:cubicBezTo>
                    <a:cubicBezTo>
                      <a:pt x="681" y="70"/>
                      <a:pt x="682" y="72"/>
                      <a:pt x="683" y="72"/>
                    </a:cubicBezTo>
                    <a:cubicBezTo>
                      <a:pt x="684" y="72"/>
                      <a:pt x="684" y="71"/>
                      <a:pt x="684" y="70"/>
                    </a:cubicBezTo>
                    <a:cubicBezTo>
                      <a:pt x="687" y="69"/>
                      <a:pt x="690" y="69"/>
                      <a:pt x="692" y="68"/>
                    </a:cubicBezTo>
                    <a:cubicBezTo>
                      <a:pt x="692" y="68"/>
                      <a:pt x="693" y="67"/>
                      <a:pt x="693" y="67"/>
                    </a:cubicBezTo>
                    <a:cubicBezTo>
                      <a:pt x="692" y="67"/>
                      <a:pt x="692" y="66"/>
                      <a:pt x="692" y="65"/>
                    </a:cubicBezTo>
                    <a:cubicBezTo>
                      <a:pt x="692" y="65"/>
                      <a:pt x="694" y="65"/>
                      <a:pt x="695" y="65"/>
                    </a:cubicBezTo>
                    <a:cubicBezTo>
                      <a:pt x="697" y="61"/>
                      <a:pt x="698" y="62"/>
                      <a:pt x="695" y="58"/>
                    </a:cubicBezTo>
                    <a:cubicBezTo>
                      <a:pt x="691" y="52"/>
                      <a:pt x="691" y="56"/>
                      <a:pt x="689" y="60"/>
                    </a:cubicBezTo>
                    <a:cubicBezTo>
                      <a:pt x="687" y="60"/>
                      <a:pt x="686" y="60"/>
                      <a:pt x="684" y="60"/>
                    </a:cubicBezTo>
                    <a:cubicBezTo>
                      <a:pt x="685" y="60"/>
                      <a:pt x="686" y="60"/>
                      <a:pt x="686" y="59"/>
                    </a:cubicBezTo>
                    <a:cubicBezTo>
                      <a:pt x="687" y="58"/>
                      <a:pt x="686" y="55"/>
                      <a:pt x="686" y="55"/>
                    </a:cubicBezTo>
                    <a:cubicBezTo>
                      <a:pt x="686" y="55"/>
                      <a:pt x="686" y="53"/>
                      <a:pt x="686" y="53"/>
                    </a:cubicBezTo>
                    <a:cubicBezTo>
                      <a:pt x="684" y="52"/>
                      <a:pt x="683" y="52"/>
                      <a:pt x="680" y="51"/>
                    </a:cubicBezTo>
                    <a:cubicBezTo>
                      <a:pt x="680" y="51"/>
                      <a:pt x="679" y="53"/>
                      <a:pt x="679" y="53"/>
                    </a:cubicBezTo>
                    <a:cubicBezTo>
                      <a:pt x="677" y="54"/>
                      <a:pt x="674" y="53"/>
                      <a:pt x="672" y="53"/>
                    </a:cubicBezTo>
                    <a:cubicBezTo>
                      <a:pt x="674" y="52"/>
                      <a:pt x="674" y="52"/>
                      <a:pt x="674" y="52"/>
                    </a:cubicBezTo>
                    <a:cubicBezTo>
                      <a:pt x="680" y="50"/>
                      <a:pt x="679" y="50"/>
                      <a:pt x="680" y="44"/>
                    </a:cubicBezTo>
                    <a:cubicBezTo>
                      <a:pt x="677" y="43"/>
                      <a:pt x="673" y="41"/>
                      <a:pt x="672" y="39"/>
                    </a:cubicBezTo>
                    <a:cubicBezTo>
                      <a:pt x="671" y="38"/>
                      <a:pt x="672" y="37"/>
                      <a:pt x="671" y="37"/>
                    </a:cubicBezTo>
                    <a:cubicBezTo>
                      <a:pt x="670" y="35"/>
                      <a:pt x="667" y="35"/>
                      <a:pt x="666" y="34"/>
                    </a:cubicBezTo>
                    <a:cubicBezTo>
                      <a:pt x="666" y="34"/>
                      <a:pt x="666" y="32"/>
                      <a:pt x="666" y="32"/>
                    </a:cubicBezTo>
                    <a:cubicBezTo>
                      <a:pt x="665" y="31"/>
                      <a:pt x="664" y="31"/>
                      <a:pt x="662" y="31"/>
                    </a:cubicBezTo>
                    <a:lnTo>
                      <a:pt x="661" y="30"/>
                    </a:lnTo>
                    <a:close/>
                    <a:moveTo>
                      <a:pt x="222" y="35"/>
                    </a:moveTo>
                    <a:cubicBezTo>
                      <a:pt x="221" y="35"/>
                      <a:pt x="219" y="36"/>
                      <a:pt x="219" y="37"/>
                    </a:cubicBezTo>
                    <a:cubicBezTo>
                      <a:pt x="216" y="37"/>
                      <a:pt x="214" y="36"/>
                      <a:pt x="212" y="37"/>
                    </a:cubicBezTo>
                    <a:cubicBezTo>
                      <a:pt x="211" y="37"/>
                      <a:pt x="210" y="39"/>
                      <a:pt x="209" y="39"/>
                    </a:cubicBezTo>
                    <a:cubicBezTo>
                      <a:pt x="207" y="40"/>
                      <a:pt x="206" y="38"/>
                      <a:pt x="203" y="39"/>
                    </a:cubicBezTo>
                    <a:cubicBezTo>
                      <a:pt x="202" y="39"/>
                      <a:pt x="201" y="42"/>
                      <a:pt x="200" y="42"/>
                    </a:cubicBezTo>
                    <a:cubicBezTo>
                      <a:pt x="199" y="42"/>
                      <a:pt x="199" y="45"/>
                      <a:pt x="199" y="45"/>
                    </a:cubicBezTo>
                    <a:cubicBezTo>
                      <a:pt x="200" y="45"/>
                      <a:pt x="204" y="44"/>
                      <a:pt x="204" y="44"/>
                    </a:cubicBezTo>
                    <a:cubicBezTo>
                      <a:pt x="205" y="45"/>
                      <a:pt x="211" y="47"/>
                      <a:pt x="211" y="47"/>
                    </a:cubicBezTo>
                    <a:cubicBezTo>
                      <a:pt x="211" y="47"/>
                      <a:pt x="217" y="43"/>
                      <a:pt x="218" y="43"/>
                    </a:cubicBezTo>
                    <a:cubicBezTo>
                      <a:pt x="222" y="43"/>
                      <a:pt x="221" y="45"/>
                      <a:pt x="223" y="46"/>
                    </a:cubicBezTo>
                    <a:cubicBezTo>
                      <a:pt x="224" y="46"/>
                      <a:pt x="225" y="47"/>
                      <a:pt x="226" y="46"/>
                    </a:cubicBezTo>
                    <a:cubicBezTo>
                      <a:pt x="226" y="45"/>
                      <a:pt x="226" y="45"/>
                      <a:pt x="226" y="45"/>
                    </a:cubicBezTo>
                    <a:cubicBezTo>
                      <a:pt x="230" y="44"/>
                      <a:pt x="230" y="44"/>
                      <a:pt x="232" y="40"/>
                    </a:cubicBezTo>
                    <a:cubicBezTo>
                      <a:pt x="234" y="40"/>
                      <a:pt x="236" y="42"/>
                      <a:pt x="238" y="41"/>
                    </a:cubicBezTo>
                    <a:cubicBezTo>
                      <a:pt x="238" y="41"/>
                      <a:pt x="240" y="39"/>
                      <a:pt x="240" y="39"/>
                    </a:cubicBezTo>
                    <a:cubicBezTo>
                      <a:pt x="244" y="39"/>
                      <a:pt x="248" y="41"/>
                      <a:pt x="250" y="41"/>
                    </a:cubicBezTo>
                    <a:cubicBezTo>
                      <a:pt x="251" y="41"/>
                      <a:pt x="254" y="41"/>
                      <a:pt x="256" y="40"/>
                    </a:cubicBezTo>
                    <a:cubicBezTo>
                      <a:pt x="254" y="40"/>
                      <a:pt x="251" y="38"/>
                      <a:pt x="249" y="37"/>
                    </a:cubicBezTo>
                    <a:cubicBezTo>
                      <a:pt x="248" y="36"/>
                      <a:pt x="248" y="36"/>
                      <a:pt x="248" y="36"/>
                    </a:cubicBezTo>
                    <a:cubicBezTo>
                      <a:pt x="247" y="35"/>
                      <a:pt x="245" y="36"/>
                      <a:pt x="244" y="36"/>
                    </a:cubicBezTo>
                    <a:cubicBezTo>
                      <a:pt x="242" y="35"/>
                      <a:pt x="242" y="35"/>
                      <a:pt x="242" y="35"/>
                    </a:cubicBezTo>
                    <a:cubicBezTo>
                      <a:pt x="240" y="34"/>
                      <a:pt x="234" y="35"/>
                      <a:pt x="232" y="35"/>
                    </a:cubicBezTo>
                    <a:cubicBezTo>
                      <a:pt x="232" y="34"/>
                      <a:pt x="229" y="35"/>
                      <a:pt x="230" y="35"/>
                    </a:cubicBezTo>
                    <a:cubicBezTo>
                      <a:pt x="227" y="35"/>
                      <a:pt x="224" y="34"/>
                      <a:pt x="222" y="35"/>
                    </a:cubicBezTo>
                    <a:close/>
                    <a:moveTo>
                      <a:pt x="264" y="37"/>
                    </a:moveTo>
                    <a:cubicBezTo>
                      <a:pt x="265" y="37"/>
                      <a:pt x="262" y="37"/>
                      <a:pt x="262" y="37"/>
                    </a:cubicBezTo>
                    <a:cubicBezTo>
                      <a:pt x="263" y="38"/>
                      <a:pt x="265" y="42"/>
                      <a:pt x="263" y="40"/>
                    </a:cubicBezTo>
                    <a:cubicBezTo>
                      <a:pt x="261" y="41"/>
                      <a:pt x="258" y="43"/>
                      <a:pt x="255" y="44"/>
                    </a:cubicBezTo>
                    <a:cubicBezTo>
                      <a:pt x="251" y="44"/>
                      <a:pt x="247" y="42"/>
                      <a:pt x="244" y="42"/>
                    </a:cubicBezTo>
                    <a:cubicBezTo>
                      <a:pt x="241" y="41"/>
                      <a:pt x="239" y="42"/>
                      <a:pt x="236" y="42"/>
                    </a:cubicBezTo>
                    <a:cubicBezTo>
                      <a:pt x="236" y="44"/>
                      <a:pt x="236" y="44"/>
                      <a:pt x="236" y="44"/>
                    </a:cubicBezTo>
                    <a:cubicBezTo>
                      <a:pt x="237" y="44"/>
                      <a:pt x="239" y="44"/>
                      <a:pt x="240" y="44"/>
                    </a:cubicBezTo>
                    <a:cubicBezTo>
                      <a:pt x="240" y="44"/>
                      <a:pt x="241" y="47"/>
                      <a:pt x="240" y="46"/>
                    </a:cubicBezTo>
                    <a:cubicBezTo>
                      <a:pt x="235" y="49"/>
                      <a:pt x="243" y="50"/>
                      <a:pt x="246" y="50"/>
                    </a:cubicBezTo>
                    <a:cubicBezTo>
                      <a:pt x="245" y="51"/>
                      <a:pt x="244" y="53"/>
                      <a:pt x="244" y="53"/>
                    </a:cubicBezTo>
                    <a:cubicBezTo>
                      <a:pt x="246" y="53"/>
                      <a:pt x="247" y="51"/>
                      <a:pt x="248" y="50"/>
                    </a:cubicBezTo>
                    <a:cubicBezTo>
                      <a:pt x="249" y="50"/>
                      <a:pt x="250" y="51"/>
                      <a:pt x="251" y="51"/>
                    </a:cubicBezTo>
                    <a:cubicBezTo>
                      <a:pt x="251" y="51"/>
                      <a:pt x="253" y="50"/>
                      <a:pt x="254" y="50"/>
                    </a:cubicBezTo>
                    <a:cubicBezTo>
                      <a:pt x="254" y="50"/>
                      <a:pt x="253" y="47"/>
                      <a:pt x="254" y="47"/>
                    </a:cubicBezTo>
                    <a:cubicBezTo>
                      <a:pt x="257" y="46"/>
                      <a:pt x="261" y="48"/>
                      <a:pt x="264" y="48"/>
                    </a:cubicBezTo>
                    <a:cubicBezTo>
                      <a:pt x="265" y="48"/>
                      <a:pt x="264" y="48"/>
                      <a:pt x="266" y="48"/>
                    </a:cubicBezTo>
                    <a:cubicBezTo>
                      <a:pt x="265" y="47"/>
                      <a:pt x="265" y="45"/>
                      <a:pt x="264" y="44"/>
                    </a:cubicBezTo>
                    <a:cubicBezTo>
                      <a:pt x="267" y="44"/>
                      <a:pt x="270" y="45"/>
                      <a:pt x="272" y="44"/>
                    </a:cubicBezTo>
                    <a:cubicBezTo>
                      <a:pt x="274" y="43"/>
                      <a:pt x="274" y="43"/>
                      <a:pt x="274" y="43"/>
                    </a:cubicBezTo>
                    <a:cubicBezTo>
                      <a:pt x="276" y="42"/>
                      <a:pt x="276" y="42"/>
                      <a:pt x="276" y="42"/>
                    </a:cubicBezTo>
                    <a:cubicBezTo>
                      <a:pt x="276" y="42"/>
                      <a:pt x="276" y="40"/>
                      <a:pt x="276" y="40"/>
                    </a:cubicBezTo>
                    <a:cubicBezTo>
                      <a:pt x="275" y="40"/>
                      <a:pt x="276" y="39"/>
                      <a:pt x="275" y="39"/>
                    </a:cubicBezTo>
                    <a:cubicBezTo>
                      <a:pt x="273" y="39"/>
                      <a:pt x="272" y="40"/>
                      <a:pt x="270" y="40"/>
                    </a:cubicBezTo>
                    <a:cubicBezTo>
                      <a:pt x="270" y="39"/>
                      <a:pt x="270" y="39"/>
                      <a:pt x="270" y="39"/>
                    </a:cubicBezTo>
                    <a:cubicBezTo>
                      <a:pt x="271" y="39"/>
                      <a:pt x="271" y="38"/>
                      <a:pt x="271" y="37"/>
                    </a:cubicBezTo>
                    <a:cubicBezTo>
                      <a:pt x="267" y="37"/>
                      <a:pt x="267" y="38"/>
                      <a:pt x="264" y="37"/>
                    </a:cubicBezTo>
                    <a:close/>
                    <a:moveTo>
                      <a:pt x="293" y="38"/>
                    </a:moveTo>
                    <a:cubicBezTo>
                      <a:pt x="293" y="38"/>
                      <a:pt x="294" y="39"/>
                      <a:pt x="294" y="39"/>
                    </a:cubicBezTo>
                    <a:cubicBezTo>
                      <a:pt x="294" y="39"/>
                      <a:pt x="296" y="37"/>
                      <a:pt x="293" y="38"/>
                    </a:cubicBezTo>
                    <a:close/>
                    <a:moveTo>
                      <a:pt x="297" y="39"/>
                    </a:moveTo>
                    <a:cubicBezTo>
                      <a:pt x="297" y="39"/>
                      <a:pt x="296" y="42"/>
                      <a:pt x="297" y="42"/>
                    </a:cubicBezTo>
                    <a:cubicBezTo>
                      <a:pt x="297" y="42"/>
                      <a:pt x="300" y="42"/>
                      <a:pt x="299" y="41"/>
                    </a:cubicBezTo>
                    <a:cubicBezTo>
                      <a:pt x="300" y="42"/>
                      <a:pt x="299" y="40"/>
                      <a:pt x="299" y="40"/>
                    </a:cubicBezTo>
                    <a:cubicBezTo>
                      <a:pt x="298" y="39"/>
                      <a:pt x="298" y="40"/>
                      <a:pt x="297" y="39"/>
                    </a:cubicBezTo>
                    <a:close/>
                    <a:moveTo>
                      <a:pt x="331" y="40"/>
                    </a:moveTo>
                    <a:cubicBezTo>
                      <a:pt x="329" y="40"/>
                      <a:pt x="330" y="45"/>
                      <a:pt x="330" y="48"/>
                    </a:cubicBezTo>
                    <a:cubicBezTo>
                      <a:pt x="331" y="49"/>
                      <a:pt x="332" y="48"/>
                      <a:pt x="333" y="48"/>
                    </a:cubicBezTo>
                    <a:cubicBezTo>
                      <a:pt x="334" y="49"/>
                      <a:pt x="334" y="50"/>
                      <a:pt x="335" y="50"/>
                    </a:cubicBezTo>
                    <a:cubicBezTo>
                      <a:pt x="337" y="46"/>
                      <a:pt x="337" y="47"/>
                      <a:pt x="341" y="44"/>
                    </a:cubicBezTo>
                    <a:cubicBezTo>
                      <a:pt x="341" y="44"/>
                      <a:pt x="341" y="43"/>
                      <a:pt x="341" y="42"/>
                    </a:cubicBezTo>
                    <a:cubicBezTo>
                      <a:pt x="339" y="42"/>
                      <a:pt x="338" y="42"/>
                      <a:pt x="336" y="42"/>
                    </a:cubicBezTo>
                    <a:cubicBezTo>
                      <a:pt x="335" y="42"/>
                      <a:pt x="332" y="40"/>
                      <a:pt x="331" y="40"/>
                    </a:cubicBezTo>
                    <a:close/>
                    <a:moveTo>
                      <a:pt x="289" y="42"/>
                    </a:moveTo>
                    <a:cubicBezTo>
                      <a:pt x="289" y="42"/>
                      <a:pt x="288" y="44"/>
                      <a:pt x="288" y="44"/>
                    </a:cubicBezTo>
                    <a:cubicBezTo>
                      <a:pt x="287" y="45"/>
                      <a:pt x="285" y="44"/>
                      <a:pt x="284" y="44"/>
                    </a:cubicBezTo>
                    <a:cubicBezTo>
                      <a:pt x="284" y="44"/>
                      <a:pt x="284" y="47"/>
                      <a:pt x="285" y="47"/>
                    </a:cubicBezTo>
                    <a:cubicBezTo>
                      <a:pt x="287" y="48"/>
                      <a:pt x="291" y="48"/>
                      <a:pt x="294" y="49"/>
                    </a:cubicBezTo>
                    <a:cubicBezTo>
                      <a:pt x="294" y="48"/>
                      <a:pt x="295" y="47"/>
                      <a:pt x="295" y="45"/>
                    </a:cubicBezTo>
                    <a:cubicBezTo>
                      <a:pt x="294" y="44"/>
                      <a:pt x="291" y="42"/>
                      <a:pt x="289" y="42"/>
                    </a:cubicBezTo>
                    <a:close/>
                    <a:moveTo>
                      <a:pt x="324" y="44"/>
                    </a:moveTo>
                    <a:cubicBezTo>
                      <a:pt x="323" y="44"/>
                      <a:pt x="320" y="46"/>
                      <a:pt x="319" y="46"/>
                    </a:cubicBezTo>
                    <a:cubicBezTo>
                      <a:pt x="313" y="51"/>
                      <a:pt x="324" y="51"/>
                      <a:pt x="327" y="51"/>
                    </a:cubicBezTo>
                    <a:cubicBezTo>
                      <a:pt x="326" y="51"/>
                      <a:pt x="327" y="50"/>
                      <a:pt x="327" y="50"/>
                    </a:cubicBezTo>
                    <a:cubicBezTo>
                      <a:pt x="326" y="49"/>
                      <a:pt x="326" y="49"/>
                      <a:pt x="325" y="48"/>
                    </a:cubicBezTo>
                    <a:cubicBezTo>
                      <a:pt x="327" y="47"/>
                      <a:pt x="332" y="43"/>
                      <a:pt x="324" y="44"/>
                    </a:cubicBezTo>
                    <a:close/>
                    <a:moveTo>
                      <a:pt x="306" y="45"/>
                    </a:moveTo>
                    <a:cubicBezTo>
                      <a:pt x="306" y="45"/>
                      <a:pt x="306" y="48"/>
                      <a:pt x="307" y="48"/>
                    </a:cubicBezTo>
                    <a:cubicBezTo>
                      <a:pt x="309" y="48"/>
                      <a:pt x="308" y="46"/>
                      <a:pt x="309" y="45"/>
                    </a:cubicBezTo>
                    <a:cubicBezTo>
                      <a:pt x="308" y="45"/>
                      <a:pt x="307" y="45"/>
                      <a:pt x="306" y="45"/>
                    </a:cubicBezTo>
                    <a:close/>
                    <a:moveTo>
                      <a:pt x="297" y="46"/>
                    </a:moveTo>
                    <a:cubicBezTo>
                      <a:pt x="298" y="48"/>
                      <a:pt x="298" y="48"/>
                      <a:pt x="298" y="48"/>
                    </a:cubicBezTo>
                    <a:cubicBezTo>
                      <a:pt x="298" y="47"/>
                      <a:pt x="299" y="46"/>
                      <a:pt x="297" y="46"/>
                    </a:cubicBezTo>
                    <a:close/>
                    <a:moveTo>
                      <a:pt x="266" y="49"/>
                    </a:moveTo>
                    <a:cubicBezTo>
                      <a:pt x="259" y="52"/>
                      <a:pt x="263" y="52"/>
                      <a:pt x="268" y="53"/>
                    </a:cubicBezTo>
                    <a:cubicBezTo>
                      <a:pt x="268" y="49"/>
                      <a:pt x="268" y="49"/>
                      <a:pt x="268" y="49"/>
                    </a:cubicBezTo>
                    <a:cubicBezTo>
                      <a:pt x="268" y="49"/>
                      <a:pt x="266" y="49"/>
                      <a:pt x="266" y="49"/>
                    </a:cubicBezTo>
                    <a:close/>
                    <a:moveTo>
                      <a:pt x="343" y="50"/>
                    </a:moveTo>
                    <a:cubicBezTo>
                      <a:pt x="342" y="51"/>
                      <a:pt x="341" y="53"/>
                      <a:pt x="339" y="54"/>
                    </a:cubicBezTo>
                    <a:cubicBezTo>
                      <a:pt x="341" y="55"/>
                      <a:pt x="344" y="59"/>
                      <a:pt x="347" y="57"/>
                    </a:cubicBezTo>
                    <a:cubicBezTo>
                      <a:pt x="349" y="56"/>
                      <a:pt x="347" y="53"/>
                      <a:pt x="347" y="52"/>
                    </a:cubicBezTo>
                    <a:cubicBezTo>
                      <a:pt x="346" y="52"/>
                      <a:pt x="347" y="52"/>
                      <a:pt x="346" y="50"/>
                    </a:cubicBezTo>
                    <a:cubicBezTo>
                      <a:pt x="345" y="50"/>
                      <a:pt x="344" y="51"/>
                      <a:pt x="343" y="50"/>
                    </a:cubicBezTo>
                    <a:close/>
                    <a:moveTo>
                      <a:pt x="275" y="52"/>
                    </a:moveTo>
                    <a:cubicBezTo>
                      <a:pt x="273" y="53"/>
                      <a:pt x="272" y="55"/>
                      <a:pt x="271" y="56"/>
                    </a:cubicBezTo>
                    <a:cubicBezTo>
                      <a:pt x="268" y="58"/>
                      <a:pt x="276" y="57"/>
                      <a:pt x="278" y="57"/>
                    </a:cubicBezTo>
                    <a:cubicBezTo>
                      <a:pt x="278" y="55"/>
                      <a:pt x="277" y="54"/>
                      <a:pt x="277" y="52"/>
                    </a:cubicBezTo>
                    <a:cubicBezTo>
                      <a:pt x="277" y="52"/>
                      <a:pt x="275" y="52"/>
                      <a:pt x="275" y="52"/>
                    </a:cubicBezTo>
                    <a:close/>
                    <a:moveTo>
                      <a:pt x="710" y="58"/>
                    </a:moveTo>
                    <a:cubicBezTo>
                      <a:pt x="710" y="60"/>
                      <a:pt x="710" y="60"/>
                      <a:pt x="710" y="60"/>
                    </a:cubicBezTo>
                    <a:cubicBezTo>
                      <a:pt x="710" y="61"/>
                      <a:pt x="709" y="61"/>
                      <a:pt x="709" y="61"/>
                    </a:cubicBezTo>
                    <a:cubicBezTo>
                      <a:pt x="708" y="60"/>
                      <a:pt x="708" y="60"/>
                      <a:pt x="708" y="60"/>
                    </a:cubicBezTo>
                    <a:cubicBezTo>
                      <a:pt x="708" y="60"/>
                      <a:pt x="707" y="60"/>
                      <a:pt x="706" y="60"/>
                    </a:cubicBezTo>
                    <a:cubicBezTo>
                      <a:pt x="706" y="62"/>
                      <a:pt x="707" y="64"/>
                      <a:pt x="706" y="67"/>
                    </a:cubicBezTo>
                    <a:cubicBezTo>
                      <a:pt x="705" y="68"/>
                      <a:pt x="702" y="69"/>
                      <a:pt x="702" y="71"/>
                    </a:cubicBezTo>
                    <a:cubicBezTo>
                      <a:pt x="702" y="72"/>
                      <a:pt x="704" y="73"/>
                      <a:pt x="703" y="74"/>
                    </a:cubicBezTo>
                    <a:cubicBezTo>
                      <a:pt x="703" y="75"/>
                      <a:pt x="701" y="74"/>
                      <a:pt x="701" y="74"/>
                    </a:cubicBezTo>
                    <a:cubicBezTo>
                      <a:pt x="699" y="80"/>
                      <a:pt x="697" y="82"/>
                      <a:pt x="692" y="85"/>
                    </a:cubicBezTo>
                    <a:cubicBezTo>
                      <a:pt x="692" y="85"/>
                      <a:pt x="692" y="87"/>
                      <a:pt x="692" y="87"/>
                    </a:cubicBezTo>
                    <a:cubicBezTo>
                      <a:pt x="698" y="87"/>
                      <a:pt x="701" y="86"/>
                      <a:pt x="705" y="82"/>
                    </a:cubicBezTo>
                    <a:cubicBezTo>
                      <a:pt x="705" y="82"/>
                      <a:pt x="706" y="80"/>
                      <a:pt x="706" y="80"/>
                    </a:cubicBezTo>
                    <a:cubicBezTo>
                      <a:pt x="707" y="80"/>
                      <a:pt x="717" y="84"/>
                      <a:pt x="718" y="84"/>
                    </a:cubicBezTo>
                    <a:cubicBezTo>
                      <a:pt x="719" y="83"/>
                      <a:pt x="720" y="82"/>
                      <a:pt x="722" y="81"/>
                    </a:cubicBezTo>
                    <a:cubicBezTo>
                      <a:pt x="722" y="81"/>
                      <a:pt x="723" y="81"/>
                      <a:pt x="724" y="81"/>
                    </a:cubicBezTo>
                    <a:cubicBezTo>
                      <a:pt x="728" y="80"/>
                      <a:pt x="726" y="79"/>
                      <a:pt x="733" y="79"/>
                    </a:cubicBezTo>
                    <a:cubicBezTo>
                      <a:pt x="733" y="78"/>
                      <a:pt x="734" y="76"/>
                      <a:pt x="734" y="75"/>
                    </a:cubicBezTo>
                    <a:cubicBezTo>
                      <a:pt x="733" y="70"/>
                      <a:pt x="728" y="70"/>
                      <a:pt x="724" y="68"/>
                    </a:cubicBezTo>
                    <a:cubicBezTo>
                      <a:pt x="722" y="67"/>
                      <a:pt x="720" y="67"/>
                      <a:pt x="720" y="64"/>
                    </a:cubicBezTo>
                    <a:cubicBezTo>
                      <a:pt x="720" y="64"/>
                      <a:pt x="720" y="64"/>
                      <a:pt x="720" y="64"/>
                    </a:cubicBezTo>
                    <a:cubicBezTo>
                      <a:pt x="719" y="63"/>
                      <a:pt x="719" y="64"/>
                      <a:pt x="719" y="64"/>
                    </a:cubicBezTo>
                    <a:cubicBezTo>
                      <a:pt x="715" y="65"/>
                      <a:pt x="719" y="61"/>
                      <a:pt x="713" y="66"/>
                    </a:cubicBezTo>
                    <a:cubicBezTo>
                      <a:pt x="713" y="65"/>
                      <a:pt x="712" y="64"/>
                      <a:pt x="712" y="64"/>
                    </a:cubicBezTo>
                    <a:cubicBezTo>
                      <a:pt x="715" y="63"/>
                      <a:pt x="712" y="59"/>
                      <a:pt x="710" y="58"/>
                    </a:cubicBezTo>
                    <a:close/>
                    <a:moveTo>
                      <a:pt x="410" y="104"/>
                    </a:moveTo>
                    <a:cubicBezTo>
                      <a:pt x="409" y="104"/>
                      <a:pt x="408" y="107"/>
                      <a:pt x="407" y="107"/>
                    </a:cubicBezTo>
                    <a:cubicBezTo>
                      <a:pt x="406" y="107"/>
                      <a:pt x="405" y="107"/>
                      <a:pt x="404" y="107"/>
                    </a:cubicBezTo>
                    <a:cubicBezTo>
                      <a:pt x="403" y="108"/>
                      <a:pt x="402" y="110"/>
                      <a:pt x="401" y="112"/>
                    </a:cubicBezTo>
                    <a:cubicBezTo>
                      <a:pt x="400" y="111"/>
                      <a:pt x="399" y="110"/>
                      <a:pt x="399" y="110"/>
                    </a:cubicBezTo>
                    <a:cubicBezTo>
                      <a:pt x="396" y="110"/>
                      <a:pt x="395" y="113"/>
                      <a:pt x="393" y="114"/>
                    </a:cubicBezTo>
                    <a:cubicBezTo>
                      <a:pt x="391" y="114"/>
                      <a:pt x="392" y="112"/>
                      <a:pt x="391" y="113"/>
                    </a:cubicBezTo>
                    <a:cubicBezTo>
                      <a:pt x="389" y="113"/>
                      <a:pt x="386" y="117"/>
                      <a:pt x="384" y="117"/>
                    </a:cubicBezTo>
                    <a:cubicBezTo>
                      <a:pt x="381" y="117"/>
                      <a:pt x="381" y="116"/>
                      <a:pt x="379" y="116"/>
                    </a:cubicBezTo>
                    <a:cubicBezTo>
                      <a:pt x="379" y="116"/>
                      <a:pt x="378" y="118"/>
                      <a:pt x="377" y="118"/>
                    </a:cubicBezTo>
                    <a:cubicBezTo>
                      <a:pt x="377" y="118"/>
                      <a:pt x="370" y="118"/>
                      <a:pt x="370" y="118"/>
                    </a:cubicBezTo>
                    <a:cubicBezTo>
                      <a:pt x="370" y="117"/>
                      <a:pt x="370" y="117"/>
                      <a:pt x="370" y="117"/>
                    </a:cubicBezTo>
                    <a:cubicBezTo>
                      <a:pt x="366" y="116"/>
                      <a:pt x="365" y="115"/>
                      <a:pt x="361" y="116"/>
                    </a:cubicBezTo>
                    <a:cubicBezTo>
                      <a:pt x="361" y="117"/>
                      <a:pt x="361" y="119"/>
                      <a:pt x="361" y="121"/>
                    </a:cubicBezTo>
                    <a:cubicBezTo>
                      <a:pt x="358" y="121"/>
                      <a:pt x="354" y="121"/>
                      <a:pt x="354" y="121"/>
                    </a:cubicBezTo>
                    <a:cubicBezTo>
                      <a:pt x="354" y="121"/>
                      <a:pt x="352" y="121"/>
                      <a:pt x="353" y="122"/>
                    </a:cubicBezTo>
                    <a:cubicBezTo>
                      <a:pt x="352" y="121"/>
                      <a:pt x="350" y="121"/>
                      <a:pt x="350" y="121"/>
                    </a:cubicBezTo>
                    <a:cubicBezTo>
                      <a:pt x="349" y="121"/>
                      <a:pt x="347" y="123"/>
                      <a:pt x="346" y="124"/>
                    </a:cubicBezTo>
                    <a:cubicBezTo>
                      <a:pt x="344" y="124"/>
                      <a:pt x="343" y="123"/>
                      <a:pt x="341" y="124"/>
                    </a:cubicBezTo>
                    <a:cubicBezTo>
                      <a:pt x="341" y="125"/>
                      <a:pt x="340" y="127"/>
                      <a:pt x="339" y="127"/>
                    </a:cubicBezTo>
                    <a:cubicBezTo>
                      <a:pt x="337" y="128"/>
                      <a:pt x="335" y="127"/>
                      <a:pt x="333" y="128"/>
                    </a:cubicBezTo>
                    <a:cubicBezTo>
                      <a:pt x="333" y="128"/>
                      <a:pt x="333" y="130"/>
                      <a:pt x="333" y="130"/>
                    </a:cubicBezTo>
                    <a:cubicBezTo>
                      <a:pt x="332" y="131"/>
                      <a:pt x="330" y="131"/>
                      <a:pt x="329" y="132"/>
                    </a:cubicBezTo>
                    <a:cubicBezTo>
                      <a:pt x="329" y="132"/>
                      <a:pt x="329" y="132"/>
                      <a:pt x="329" y="132"/>
                    </a:cubicBezTo>
                    <a:cubicBezTo>
                      <a:pt x="327" y="133"/>
                      <a:pt x="323" y="130"/>
                      <a:pt x="319" y="132"/>
                    </a:cubicBezTo>
                    <a:cubicBezTo>
                      <a:pt x="319" y="132"/>
                      <a:pt x="319" y="134"/>
                      <a:pt x="318" y="134"/>
                    </a:cubicBezTo>
                    <a:cubicBezTo>
                      <a:pt x="316" y="137"/>
                      <a:pt x="313" y="135"/>
                      <a:pt x="311" y="134"/>
                    </a:cubicBezTo>
                    <a:cubicBezTo>
                      <a:pt x="309" y="137"/>
                      <a:pt x="309" y="137"/>
                      <a:pt x="309" y="137"/>
                    </a:cubicBezTo>
                    <a:cubicBezTo>
                      <a:pt x="309" y="137"/>
                      <a:pt x="309" y="137"/>
                      <a:pt x="311" y="138"/>
                    </a:cubicBezTo>
                    <a:cubicBezTo>
                      <a:pt x="309" y="140"/>
                      <a:pt x="307" y="139"/>
                      <a:pt x="311" y="142"/>
                    </a:cubicBezTo>
                    <a:cubicBezTo>
                      <a:pt x="309" y="142"/>
                      <a:pt x="308" y="142"/>
                      <a:pt x="306" y="142"/>
                    </a:cubicBezTo>
                    <a:cubicBezTo>
                      <a:pt x="307" y="140"/>
                      <a:pt x="304" y="142"/>
                      <a:pt x="304" y="142"/>
                    </a:cubicBezTo>
                    <a:cubicBezTo>
                      <a:pt x="304" y="143"/>
                      <a:pt x="304" y="145"/>
                      <a:pt x="304" y="146"/>
                    </a:cubicBezTo>
                    <a:cubicBezTo>
                      <a:pt x="304" y="146"/>
                      <a:pt x="302" y="145"/>
                      <a:pt x="301" y="145"/>
                    </a:cubicBezTo>
                    <a:cubicBezTo>
                      <a:pt x="301" y="146"/>
                      <a:pt x="300" y="149"/>
                      <a:pt x="301" y="148"/>
                    </a:cubicBezTo>
                    <a:cubicBezTo>
                      <a:pt x="300" y="147"/>
                      <a:pt x="300" y="148"/>
                      <a:pt x="300" y="147"/>
                    </a:cubicBezTo>
                    <a:cubicBezTo>
                      <a:pt x="298" y="146"/>
                      <a:pt x="298" y="148"/>
                      <a:pt x="301" y="148"/>
                    </a:cubicBezTo>
                    <a:cubicBezTo>
                      <a:pt x="301" y="150"/>
                      <a:pt x="301" y="150"/>
                      <a:pt x="301" y="150"/>
                    </a:cubicBezTo>
                    <a:cubicBezTo>
                      <a:pt x="299" y="150"/>
                      <a:pt x="300" y="148"/>
                      <a:pt x="297" y="149"/>
                    </a:cubicBezTo>
                    <a:cubicBezTo>
                      <a:pt x="296" y="149"/>
                      <a:pt x="294" y="154"/>
                      <a:pt x="292" y="154"/>
                    </a:cubicBezTo>
                    <a:cubicBezTo>
                      <a:pt x="290" y="154"/>
                      <a:pt x="289" y="154"/>
                      <a:pt x="288" y="154"/>
                    </a:cubicBezTo>
                    <a:cubicBezTo>
                      <a:pt x="288" y="154"/>
                      <a:pt x="288" y="157"/>
                      <a:pt x="288" y="157"/>
                    </a:cubicBezTo>
                    <a:cubicBezTo>
                      <a:pt x="292" y="158"/>
                      <a:pt x="294" y="157"/>
                      <a:pt x="299" y="157"/>
                    </a:cubicBezTo>
                    <a:cubicBezTo>
                      <a:pt x="293" y="158"/>
                      <a:pt x="293" y="159"/>
                      <a:pt x="292" y="164"/>
                    </a:cubicBezTo>
                    <a:cubicBezTo>
                      <a:pt x="293" y="164"/>
                      <a:pt x="292" y="165"/>
                      <a:pt x="293" y="165"/>
                    </a:cubicBezTo>
                    <a:cubicBezTo>
                      <a:pt x="294" y="165"/>
                      <a:pt x="295" y="164"/>
                      <a:pt x="296" y="164"/>
                    </a:cubicBezTo>
                    <a:cubicBezTo>
                      <a:pt x="295" y="165"/>
                      <a:pt x="293" y="168"/>
                      <a:pt x="292" y="169"/>
                    </a:cubicBezTo>
                    <a:cubicBezTo>
                      <a:pt x="292" y="169"/>
                      <a:pt x="291" y="168"/>
                      <a:pt x="290" y="168"/>
                    </a:cubicBezTo>
                    <a:cubicBezTo>
                      <a:pt x="288" y="168"/>
                      <a:pt x="286" y="170"/>
                      <a:pt x="284" y="170"/>
                    </a:cubicBezTo>
                    <a:cubicBezTo>
                      <a:pt x="285" y="174"/>
                      <a:pt x="284" y="174"/>
                      <a:pt x="286" y="178"/>
                    </a:cubicBezTo>
                    <a:cubicBezTo>
                      <a:pt x="285" y="178"/>
                      <a:pt x="284" y="178"/>
                      <a:pt x="283" y="178"/>
                    </a:cubicBezTo>
                    <a:cubicBezTo>
                      <a:pt x="282" y="179"/>
                      <a:pt x="283" y="181"/>
                      <a:pt x="283" y="182"/>
                    </a:cubicBezTo>
                    <a:cubicBezTo>
                      <a:pt x="282" y="182"/>
                      <a:pt x="282" y="182"/>
                      <a:pt x="281" y="183"/>
                    </a:cubicBezTo>
                    <a:cubicBezTo>
                      <a:pt x="280" y="183"/>
                      <a:pt x="281" y="184"/>
                      <a:pt x="282" y="184"/>
                    </a:cubicBezTo>
                    <a:cubicBezTo>
                      <a:pt x="282" y="184"/>
                      <a:pt x="282" y="185"/>
                      <a:pt x="283" y="185"/>
                    </a:cubicBezTo>
                    <a:cubicBezTo>
                      <a:pt x="282" y="185"/>
                      <a:pt x="282" y="187"/>
                      <a:pt x="282" y="187"/>
                    </a:cubicBezTo>
                    <a:cubicBezTo>
                      <a:pt x="280" y="188"/>
                      <a:pt x="279" y="188"/>
                      <a:pt x="276" y="187"/>
                    </a:cubicBezTo>
                    <a:cubicBezTo>
                      <a:pt x="273" y="192"/>
                      <a:pt x="274" y="194"/>
                      <a:pt x="276" y="200"/>
                    </a:cubicBezTo>
                    <a:cubicBezTo>
                      <a:pt x="277" y="200"/>
                      <a:pt x="278" y="200"/>
                      <a:pt x="279" y="200"/>
                    </a:cubicBezTo>
                    <a:cubicBezTo>
                      <a:pt x="279" y="200"/>
                      <a:pt x="279" y="198"/>
                      <a:pt x="279" y="198"/>
                    </a:cubicBezTo>
                    <a:cubicBezTo>
                      <a:pt x="279" y="198"/>
                      <a:pt x="281" y="198"/>
                      <a:pt x="282" y="198"/>
                    </a:cubicBezTo>
                    <a:cubicBezTo>
                      <a:pt x="282" y="198"/>
                      <a:pt x="281" y="196"/>
                      <a:pt x="282" y="195"/>
                    </a:cubicBezTo>
                    <a:cubicBezTo>
                      <a:pt x="282" y="196"/>
                      <a:pt x="284" y="196"/>
                      <a:pt x="284" y="197"/>
                    </a:cubicBezTo>
                    <a:cubicBezTo>
                      <a:pt x="284" y="198"/>
                      <a:pt x="284" y="198"/>
                      <a:pt x="284" y="198"/>
                    </a:cubicBezTo>
                    <a:cubicBezTo>
                      <a:pt x="286" y="199"/>
                      <a:pt x="287" y="197"/>
                      <a:pt x="287" y="197"/>
                    </a:cubicBezTo>
                    <a:cubicBezTo>
                      <a:pt x="288" y="196"/>
                      <a:pt x="290" y="196"/>
                      <a:pt x="292" y="195"/>
                    </a:cubicBezTo>
                    <a:cubicBezTo>
                      <a:pt x="291" y="196"/>
                      <a:pt x="291" y="197"/>
                      <a:pt x="291" y="197"/>
                    </a:cubicBezTo>
                    <a:cubicBezTo>
                      <a:pt x="291" y="197"/>
                      <a:pt x="289" y="199"/>
                      <a:pt x="290" y="199"/>
                    </a:cubicBezTo>
                    <a:cubicBezTo>
                      <a:pt x="290" y="199"/>
                      <a:pt x="291" y="201"/>
                      <a:pt x="292" y="202"/>
                    </a:cubicBezTo>
                    <a:cubicBezTo>
                      <a:pt x="295" y="202"/>
                      <a:pt x="295" y="202"/>
                      <a:pt x="298" y="201"/>
                    </a:cubicBezTo>
                    <a:cubicBezTo>
                      <a:pt x="298" y="202"/>
                      <a:pt x="298" y="205"/>
                      <a:pt x="298" y="205"/>
                    </a:cubicBezTo>
                    <a:cubicBezTo>
                      <a:pt x="296" y="206"/>
                      <a:pt x="297" y="204"/>
                      <a:pt x="295" y="205"/>
                    </a:cubicBezTo>
                    <a:cubicBezTo>
                      <a:pt x="295" y="207"/>
                      <a:pt x="295" y="207"/>
                      <a:pt x="295" y="207"/>
                    </a:cubicBezTo>
                    <a:cubicBezTo>
                      <a:pt x="293" y="206"/>
                      <a:pt x="293" y="206"/>
                      <a:pt x="292" y="207"/>
                    </a:cubicBezTo>
                    <a:cubicBezTo>
                      <a:pt x="289" y="208"/>
                      <a:pt x="294" y="209"/>
                      <a:pt x="294" y="209"/>
                    </a:cubicBezTo>
                    <a:cubicBezTo>
                      <a:pt x="294" y="209"/>
                      <a:pt x="295" y="212"/>
                      <a:pt x="293" y="211"/>
                    </a:cubicBezTo>
                    <a:cubicBezTo>
                      <a:pt x="293" y="212"/>
                      <a:pt x="292" y="212"/>
                      <a:pt x="291" y="212"/>
                    </a:cubicBezTo>
                    <a:cubicBezTo>
                      <a:pt x="292" y="215"/>
                      <a:pt x="292" y="215"/>
                      <a:pt x="292" y="215"/>
                    </a:cubicBezTo>
                    <a:cubicBezTo>
                      <a:pt x="294" y="214"/>
                      <a:pt x="298" y="213"/>
                      <a:pt x="300" y="213"/>
                    </a:cubicBezTo>
                    <a:cubicBezTo>
                      <a:pt x="301" y="213"/>
                      <a:pt x="303" y="216"/>
                      <a:pt x="304" y="217"/>
                    </a:cubicBezTo>
                    <a:cubicBezTo>
                      <a:pt x="305" y="217"/>
                      <a:pt x="305" y="217"/>
                      <a:pt x="305" y="217"/>
                    </a:cubicBezTo>
                    <a:cubicBezTo>
                      <a:pt x="306" y="216"/>
                      <a:pt x="305" y="215"/>
                      <a:pt x="305" y="214"/>
                    </a:cubicBezTo>
                    <a:cubicBezTo>
                      <a:pt x="305" y="214"/>
                      <a:pt x="307" y="213"/>
                      <a:pt x="307" y="212"/>
                    </a:cubicBezTo>
                    <a:cubicBezTo>
                      <a:pt x="311" y="215"/>
                      <a:pt x="313" y="215"/>
                      <a:pt x="318" y="213"/>
                    </a:cubicBezTo>
                    <a:cubicBezTo>
                      <a:pt x="319" y="215"/>
                      <a:pt x="318" y="215"/>
                      <a:pt x="319" y="215"/>
                    </a:cubicBezTo>
                    <a:cubicBezTo>
                      <a:pt x="319" y="215"/>
                      <a:pt x="320" y="214"/>
                      <a:pt x="319" y="213"/>
                    </a:cubicBezTo>
                    <a:cubicBezTo>
                      <a:pt x="319" y="213"/>
                      <a:pt x="318" y="212"/>
                      <a:pt x="317" y="212"/>
                    </a:cubicBezTo>
                    <a:cubicBezTo>
                      <a:pt x="318" y="212"/>
                      <a:pt x="317" y="210"/>
                      <a:pt x="317" y="209"/>
                    </a:cubicBezTo>
                    <a:cubicBezTo>
                      <a:pt x="320" y="210"/>
                      <a:pt x="321" y="209"/>
                      <a:pt x="323" y="210"/>
                    </a:cubicBezTo>
                    <a:cubicBezTo>
                      <a:pt x="324" y="210"/>
                      <a:pt x="324" y="212"/>
                      <a:pt x="327" y="212"/>
                    </a:cubicBezTo>
                    <a:cubicBezTo>
                      <a:pt x="327" y="212"/>
                      <a:pt x="330" y="210"/>
                      <a:pt x="331" y="209"/>
                    </a:cubicBezTo>
                    <a:cubicBezTo>
                      <a:pt x="322" y="207"/>
                      <a:pt x="316" y="204"/>
                      <a:pt x="313" y="197"/>
                    </a:cubicBezTo>
                    <a:cubicBezTo>
                      <a:pt x="312" y="197"/>
                      <a:pt x="313" y="195"/>
                      <a:pt x="312" y="195"/>
                    </a:cubicBezTo>
                    <a:cubicBezTo>
                      <a:pt x="310" y="194"/>
                      <a:pt x="310" y="194"/>
                      <a:pt x="310" y="194"/>
                    </a:cubicBezTo>
                    <a:cubicBezTo>
                      <a:pt x="310" y="192"/>
                      <a:pt x="313" y="190"/>
                      <a:pt x="309" y="188"/>
                    </a:cubicBezTo>
                    <a:cubicBezTo>
                      <a:pt x="309" y="187"/>
                      <a:pt x="309" y="187"/>
                      <a:pt x="309" y="187"/>
                    </a:cubicBezTo>
                    <a:cubicBezTo>
                      <a:pt x="310" y="186"/>
                      <a:pt x="311" y="186"/>
                      <a:pt x="311" y="186"/>
                    </a:cubicBezTo>
                    <a:cubicBezTo>
                      <a:pt x="311" y="185"/>
                      <a:pt x="311" y="185"/>
                      <a:pt x="311" y="185"/>
                    </a:cubicBezTo>
                    <a:cubicBezTo>
                      <a:pt x="312" y="186"/>
                      <a:pt x="312" y="182"/>
                      <a:pt x="312" y="182"/>
                    </a:cubicBezTo>
                    <a:cubicBezTo>
                      <a:pt x="312" y="182"/>
                      <a:pt x="311" y="182"/>
                      <a:pt x="311" y="181"/>
                    </a:cubicBezTo>
                    <a:cubicBezTo>
                      <a:pt x="311" y="180"/>
                      <a:pt x="311" y="180"/>
                      <a:pt x="311" y="180"/>
                    </a:cubicBezTo>
                    <a:cubicBezTo>
                      <a:pt x="311" y="180"/>
                      <a:pt x="313" y="179"/>
                      <a:pt x="313" y="179"/>
                    </a:cubicBezTo>
                    <a:cubicBezTo>
                      <a:pt x="314" y="177"/>
                      <a:pt x="313" y="174"/>
                      <a:pt x="313" y="173"/>
                    </a:cubicBezTo>
                    <a:cubicBezTo>
                      <a:pt x="314" y="172"/>
                      <a:pt x="316" y="172"/>
                      <a:pt x="316" y="171"/>
                    </a:cubicBezTo>
                    <a:cubicBezTo>
                      <a:pt x="316" y="171"/>
                      <a:pt x="316" y="170"/>
                      <a:pt x="316" y="169"/>
                    </a:cubicBezTo>
                    <a:cubicBezTo>
                      <a:pt x="316" y="169"/>
                      <a:pt x="315" y="168"/>
                      <a:pt x="315" y="168"/>
                    </a:cubicBezTo>
                    <a:cubicBezTo>
                      <a:pt x="314" y="168"/>
                      <a:pt x="312" y="168"/>
                      <a:pt x="311" y="168"/>
                    </a:cubicBezTo>
                    <a:cubicBezTo>
                      <a:pt x="310" y="168"/>
                      <a:pt x="309" y="166"/>
                      <a:pt x="309" y="166"/>
                    </a:cubicBezTo>
                    <a:cubicBezTo>
                      <a:pt x="306" y="165"/>
                      <a:pt x="303" y="167"/>
                      <a:pt x="302" y="167"/>
                    </a:cubicBezTo>
                    <a:cubicBezTo>
                      <a:pt x="301" y="163"/>
                      <a:pt x="301" y="163"/>
                      <a:pt x="301" y="163"/>
                    </a:cubicBezTo>
                    <a:cubicBezTo>
                      <a:pt x="302" y="164"/>
                      <a:pt x="306" y="167"/>
                      <a:pt x="309" y="165"/>
                    </a:cubicBezTo>
                    <a:cubicBezTo>
                      <a:pt x="309" y="165"/>
                      <a:pt x="308" y="164"/>
                      <a:pt x="310" y="164"/>
                    </a:cubicBezTo>
                    <a:cubicBezTo>
                      <a:pt x="310" y="164"/>
                      <a:pt x="311" y="166"/>
                      <a:pt x="311" y="167"/>
                    </a:cubicBezTo>
                    <a:cubicBezTo>
                      <a:pt x="313" y="167"/>
                      <a:pt x="316" y="166"/>
                      <a:pt x="316" y="166"/>
                    </a:cubicBezTo>
                    <a:cubicBezTo>
                      <a:pt x="317" y="165"/>
                      <a:pt x="319" y="165"/>
                      <a:pt x="319" y="163"/>
                    </a:cubicBezTo>
                    <a:cubicBezTo>
                      <a:pt x="320" y="163"/>
                      <a:pt x="319" y="162"/>
                      <a:pt x="319" y="161"/>
                    </a:cubicBezTo>
                    <a:cubicBezTo>
                      <a:pt x="318" y="162"/>
                      <a:pt x="319" y="160"/>
                      <a:pt x="319" y="159"/>
                    </a:cubicBezTo>
                    <a:cubicBezTo>
                      <a:pt x="319" y="159"/>
                      <a:pt x="320" y="161"/>
                      <a:pt x="321" y="161"/>
                    </a:cubicBezTo>
                    <a:cubicBezTo>
                      <a:pt x="321" y="161"/>
                      <a:pt x="322" y="160"/>
                      <a:pt x="323" y="161"/>
                    </a:cubicBezTo>
                    <a:cubicBezTo>
                      <a:pt x="325" y="159"/>
                      <a:pt x="322" y="159"/>
                      <a:pt x="323" y="157"/>
                    </a:cubicBezTo>
                    <a:cubicBezTo>
                      <a:pt x="324" y="157"/>
                      <a:pt x="326" y="157"/>
                      <a:pt x="327" y="157"/>
                    </a:cubicBezTo>
                    <a:cubicBezTo>
                      <a:pt x="327" y="156"/>
                      <a:pt x="327" y="156"/>
                      <a:pt x="327" y="156"/>
                    </a:cubicBezTo>
                    <a:cubicBezTo>
                      <a:pt x="327" y="155"/>
                      <a:pt x="326" y="152"/>
                      <a:pt x="325" y="151"/>
                    </a:cubicBezTo>
                    <a:cubicBezTo>
                      <a:pt x="326" y="151"/>
                      <a:pt x="327" y="150"/>
                      <a:pt x="328" y="151"/>
                    </a:cubicBezTo>
                    <a:cubicBezTo>
                      <a:pt x="329" y="154"/>
                      <a:pt x="329" y="154"/>
                      <a:pt x="329" y="154"/>
                    </a:cubicBezTo>
                    <a:cubicBezTo>
                      <a:pt x="332" y="152"/>
                      <a:pt x="332" y="152"/>
                      <a:pt x="332" y="152"/>
                    </a:cubicBezTo>
                    <a:cubicBezTo>
                      <a:pt x="333" y="150"/>
                      <a:pt x="332" y="149"/>
                      <a:pt x="333" y="148"/>
                    </a:cubicBezTo>
                    <a:cubicBezTo>
                      <a:pt x="334" y="148"/>
                      <a:pt x="335" y="148"/>
                      <a:pt x="335" y="148"/>
                    </a:cubicBezTo>
                    <a:cubicBezTo>
                      <a:pt x="335" y="147"/>
                      <a:pt x="336" y="145"/>
                      <a:pt x="335" y="146"/>
                    </a:cubicBezTo>
                    <a:cubicBezTo>
                      <a:pt x="334" y="145"/>
                      <a:pt x="335" y="144"/>
                      <a:pt x="334" y="144"/>
                    </a:cubicBezTo>
                    <a:cubicBezTo>
                      <a:pt x="336" y="144"/>
                      <a:pt x="337" y="144"/>
                      <a:pt x="339" y="143"/>
                    </a:cubicBezTo>
                    <a:cubicBezTo>
                      <a:pt x="339" y="142"/>
                      <a:pt x="339" y="141"/>
                      <a:pt x="339" y="141"/>
                    </a:cubicBezTo>
                    <a:cubicBezTo>
                      <a:pt x="340" y="141"/>
                      <a:pt x="343" y="141"/>
                      <a:pt x="345" y="142"/>
                    </a:cubicBezTo>
                    <a:cubicBezTo>
                      <a:pt x="345" y="140"/>
                      <a:pt x="344" y="139"/>
                      <a:pt x="346" y="139"/>
                    </a:cubicBezTo>
                    <a:cubicBezTo>
                      <a:pt x="347" y="139"/>
                      <a:pt x="349" y="141"/>
                      <a:pt x="351" y="140"/>
                    </a:cubicBezTo>
                    <a:cubicBezTo>
                      <a:pt x="352" y="140"/>
                      <a:pt x="351" y="137"/>
                      <a:pt x="351" y="137"/>
                    </a:cubicBezTo>
                    <a:cubicBezTo>
                      <a:pt x="352" y="136"/>
                      <a:pt x="353" y="137"/>
                      <a:pt x="354" y="137"/>
                    </a:cubicBezTo>
                    <a:cubicBezTo>
                      <a:pt x="355" y="137"/>
                      <a:pt x="355" y="134"/>
                      <a:pt x="356" y="134"/>
                    </a:cubicBezTo>
                    <a:cubicBezTo>
                      <a:pt x="357" y="133"/>
                      <a:pt x="358" y="134"/>
                      <a:pt x="359" y="134"/>
                    </a:cubicBezTo>
                    <a:cubicBezTo>
                      <a:pt x="360" y="132"/>
                      <a:pt x="360" y="132"/>
                      <a:pt x="360" y="132"/>
                    </a:cubicBezTo>
                    <a:cubicBezTo>
                      <a:pt x="360" y="132"/>
                      <a:pt x="367" y="130"/>
                      <a:pt x="367" y="130"/>
                    </a:cubicBezTo>
                    <a:cubicBezTo>
                      <a:pt x="369" y="129"/>
                      <a:pt x="369" y="131"/>
                      <a:pt x="372" y="130"/>
                    </a:cubicBezTo>
                    <a:cubicBezTo>
                      <a:pt x="374" y="130"/>
                      <a:pt x="378" y="126"/>
                      <a:pt x="380" y="126"/>
                    </a:cubicBezTo>
                    <a:cubicBezTo>
                      <a:pt x="381" y="126"/>
                      <a:pt x="382" y="128"/>
                      <a:pt x="383" y="128"/>
                    </a:cubicBezTo>
                    <a:cubicBezTo>
                      <a:pt x="383" y="128"/>
                      <a:pt x="384" y="126"/>
                      <a:pt x="384" y="126"/>
                    </a:cubicBezTo>
                    <a:cubicBezTo>
                      <a:pt x="385" y="126"/>
                      <a:pt x="386" y="126"/>
                      <a:pt x="387" y="126"/>
                    </a:cubicBezTo>
                    <a:cubicBezTo>
                      <a:pt x="387" y="126"/>
                      <a:pt x="389" y="124"/>
                      <a:pt x="389" y="124"/>
                    </a:cubicBezTo>
                    <a:cubicBezTo>
                      <a:pt x="393" y="123"/>
                      <a:pt x="396" y="124"/>
                      <a:pt x="401" y="123"/>
                    </a:cubicBezTo>
                    <a:cubicBezTo>
                      <a:pt x="401" y="123"/>
                      <a:pt x="403" y="121"/>
                      <a:pt x="404" y="121"/>
                    </a:cubicBezTo>
                    <a:cubicBezTo>
                      <a:pt x="405" y="121"/>
                      <a:pt x="407" y="121"/>
                      <a:pt x="408" y="121"/>
                    </a:cubicBezTo>
                    <a:cubicBezTo>
                      <a:pt x="408" y="121"/>
                      <a:pt x="409" y="119"/>
                      <a:pt x="410" y="119"/>
                    </a:cubicBezTo>
                    <a:cubicBezTo>
                      <a:pt x="411" y="119"/>
                      <a:pt x="412" y="119"/>
                      <a:pt x="412" y="119"/>
                    </a:cubicBezTo>
                    <a:cubicBezTo>
                      <a:pt x="413" y="119"/>
                      <a:pt x="413" y="117"/>
                      <a:pt x="413" y="117"/>
                    </a:cubicBezTo>
                    <a:cubicBezTo>
                      <a:pt x="415" y="116"/>
                      <a:pt x="415" y="117"/>
                      <a:pt x="416" y="116"/>
                    </a:cubicBezTo>
                    <a:cubicBezTo>
                      <a:pt x="417" y="115"/>
                      <a:pt x="418" y="111"/>
                      <a:pt x="418" y="109"/>
                    </a:cubicBezTo>
                    <a:cubicBezTo>
                      <a:pt x="418" y="108"/>
                      <a:pt x="415" y="108"/>
                      <a:pt x="415" y="108"/>
                    </a:cubicBezTo>
                    <a:cubicBezTo>
                      <a:pt x="415" y="107"/>
                      <a:pt x="415" y="105"/>
                      <a:pt x="414" y="105"/>
                    </a:cubicBezTo>
                    <a:cubicBezTo>
                      <a:pt x="414" y="104"/>
                      <a:pt x="411" y="104"/>
                      <a:pt x="410" y="104"/>
                    </a:cubicBezTo>
                    <a:close/>
                    <a:moveTo>
                      <a:pt x="1027" y="120"/>
                    </a:moveTo>
                    <a:cubicBezTo>
                      <a:pt x="1025" y="121"/>
                      <a:pt x="1021" y="127"/>
                      <a:pt x="1019" y="128"/>
                    </a:cubicBezTo>
                    <a:cubicBezTo>
                      <a:pt x="1019" y="128"/>
                      <a:pt x="1019" y="128"/>
                      <a:pt x="1019" y="128"/>
                    </a:cubicBezTo>
                    <a:cubicBezTo>
                      <a:pt x="1018" y="129"/>
                      <a:pt x="1019" y="130"/>
                      <a:pt x="1019" y="132"/>
                    </a:cubicBezTo>
                    <a:cubicBezTo>
                      <a:pt x="1018" y="132"/>
                      <a:pt x="1016" y="133"/>
                      <a:pt x="1016" y="134"/>
                    </a:cubicBezTo>
                    <a:cubicBezTo>
                      <a:pt x="1016" y="137"/>
                      <a:pt x="1017" y="138"/>
                      <a:pt x="1017" y="140"/>
                    </a:cubicBezTo>
                    <a:cubicBezTo>
                      <a:pt x="1017" y="140"/>
                      <a:pt x="1016" y="139"/>
                      <a:pt x="1016" y="140"/>
                    </a:cubicBezTo>
                    <a:cubicBezTo>
                      <a:pt x="1016" y="141"/>
                      <a:pt x="1018" y="141"/>
                      <a:pt x="1018" y="142"/>
                    </a:cubicBezTo>
                    <a:cubicBezTo>
                      <a:pt x="1018" y="142"/>
                      <a:pt x="1018" y="143"/>
                      <a:pt x="1018" y="144"/>
                    </a:cubicBezTo>
                    <a:cubicBezTo>
                      <a:pt x="1019" y="144"/>
                      <a:pt x="1019" y="144"/>
                      <a:pt x="1019" y="144"/>
                    </a:cubicBezTo>
                    <a:cubicBezTo>
                      <a:pt x="1018" y="144"/>
                      <a:pt x="1020" y="146"/>
                      <a:pt x="1017" y="146"/>
                    </a:cubicBezTo>
                    <a:cubicBezTo>
                      <a:pt x="1017" y="146"/>
                      <a:pt x="1017" y="146"/>
                      <a:pt x="1017" y="146"/>
                    </a:cubicBezTo>
                    <a:cubicBezTo>
                      <a:pt x="1018" y="147"/>
                      <a:pt x="1019" y="146"/>
                      <a:pt x="1020" y="147"/>
                    </a:cubicBezTo>
                    <a:cubicBezTo>
                      <a:pt x="1021" y="147"/>
                      <a:pt x="1021" y="150"/>
                      <a:pt x="1021" y="150"/>
                    </a:cubicBezTo>
                    <a:cubicBezTo>
                      <a:pt x="1023" y="152"/>
                      <a:pt x="1026" y="152"/>
                      <a:pt x="1029" y="153"/>
                    </a:cubicBezTo>
                    <a:cubicBezTo>
                      <a:pt x="1030" y="152"/>
                      <a:pt x="1033" y="149"/>
                      <a:pt x="1034" y="147"/>
                    </a:cubicBezTo>
                    <a:cubicBezTo>
                      <a:pt x="1034" y="146"/>
                      <a:pt x="1034" y="145"/>
                      <a:pt x="1034" y="144"/>
                    </a:cubicBezTo>
                    <a:cubicBezTo>
                      <a:pt x="1035" y="144"/>
                      <a:pt x="1035" y="144"/>
                      <a:pt x="1035" y="144"/>
                    </a:cubicBezTo>
                    <a:cubicBezTo>
                      <a:pt x="1040" y="138"/>
                      <a:pt x="1040" y="138"/>
                      <a:pt x="1040" y="138"/>
                    </a:cubicBezTo>
                    <a:cubicBezTo>
                      <a:pt x="1040" y="137"/>
                      <a:pt x="1039" y="132"/>
                      <a:pt x="1039" y="132"/>
                    </a:cubicBezTo>
                    <a:cubicBezTo>
                      <a:pt x="1038" y="131"/>
                      <a:pt x="1036" y="130"/>
                      <a:pt x="1035" y="130"/>
                    </a:cubicBezTo>
                    <a:cubicBezTo>
                      <a:pt x="1035" y="129"/>
                      <a:pt x="1035" y="127"/>
                      <a:pt x="1035" y="126"/>
                    </a:cubicBezTo>
                    <a:cubicBezTo>
                      <a:pt x="1034" y="126"/>
                      <a:pt x="1033" y="126"/>
                      <a:pt x="1032" y="126"/>
                    </a:cubicBezTo>
                    <a:cubicBezTo>
                      <a:pt x="1031" y="126"/>
                      <a:pt x="1030" y="123"/>
                      <a:pt x="1029" y="123"/>
                    </a:cubicBezTo>
                    <a:cubicBezTo>
                      <a:pt x="1028" y="122"/>
                      <a:pt x="1028" y="123"/>
                      <a:pt x="1027" y="122"/>
                    </a:cubicBezTo>
                    <a:cubicBezTo>
                      <a:pt x="1027" y="122"/>
                      <a:pt x="1028" y="119"/>
                      <a:pt x="1027" y="120"/>
                    </a:cubicBezTo>
                    <a:close/>
                    <a:moveTo>
                      <a:pt x="727" y="122"/>
                    </a:moveTo>
                    <a:cubicBezTo>
                      <a:pt x="731" y="123"/>
                      <a:pt x="728" y="125"/>
                      <a:pt x="730" y="126"/>
                    </a:cubicBezTo>
                    <a:cubicBezTo>
                      <a:pt x="731" y="126"/>
                      <a:pt x="731" y="125"/>
                      <a:pt x="732" y="126"/>
                    </a:cubicBezTo>
                    <a:cubicBezTo>
                      <a:pt x="732" y="127"/>
                      <a:pt x="732" y="127"/>
                      <a:pt x="732" y="127"/>
                    </a:cubicBezTo>
                    <a:cubicBezTo>
                      <a:pt x="731" y="127"/>
                      <a:pt x="729" y="129"/>
                      <a:pt x="728" y="129"/>
                    </a:cubicBezTo>
                    <a:cubicBezTo>
                      <a:pt x="727" y="129"/>
                      <a:pt x="726" y="129"/>
                      <a:pt x="726" y="129"/>
                    </a:cubicBezTo>
                    <a:cubicBezTo>
                      <a:pt x="725" y="129"/>
                      <a:pt x="724" y="131"/>
                      <a:pt x="724" y="132"/>
                    </a:cubicBezTo>
                    <a:cubicBezTo>
                      <a:pt x="722" y="132"/>
                      <a:pt x="720" y="132"/>
                      <a:pt x="718" y="133"/>
                    </a:cubicBezTo>
                    <a:cubicBezTo>
                      <a:pt x="718" y="133"/>
                      <a:pt x="718" y="135"/>
                      <a:pt x="718" y="136"/>
                    </a:cubicBezTo>
                    <a:cubicBezTo>
                      <a:pt x="716" y="137"/>
                      <a:pt x="714" y="136"/>
                      <a:pt x="714" y="138"/>
                    </a:cubicBezTo>
                    <a:cubicBezTo>
                      <a:pt x="713" y="138"/>
                      <a:pt x="714" y="139"/>
                      <a:pt x="714" y="140"/>
                    </a:cubicBezTo>
                    <a:cubicBezTo>
                      <a:pt x="713" y="140"/>
                      <a:pt x="712" y="140"/>
                      <a:pt x="712" y="140"/>
                    </a:cubicBezTo>
                    <a:cubicBezTo>
                      <a:pt x="710" y="137"/>
                      <a:pt x="712" y="137"/>
                      <a:pt x="706" y="136"/>
                    </a:cubicBezTo>
                    <a:cubicBezTo>
                      <a:pt x="708" y="133"/>
                      <a:pt x="707" y="132"/>
                      <a:pt x="708" y="129"/>
                    </a:cubicBezTo>
                    <a:cubicBezTo>
                      <a:pt x="708" y="129"/>
                      <a:pt x="709" y="128"/>
                      <a:pt x="710" y="128"/>
                    </a:cubicBezTo>
                    <a:cubicBezTo>
                      <a:pt x="710" y="129"/>
                      <a:pt x="711" y="130"/>
                      <a:pt x="712" y="131"/>
                    </a:cubicBezTo>
                    <a:cubicBezTo>
                      <a:pt x="715" y="130"/>
                      <a:pt x="719" y="130"/>
                      <a:pt x="722" y="129"/>
                    </a:cubicBezTo>
                    <a:cubicBezTo>
                      <a:pt x="724" y="128"/>
                      <a:pt x="726" y="127"/>
                      <a:pt x="728" y="126"/>
                    </a:cubicBezTo>
                    <a:cubicBezTo>
                      <a:pt x="727" y="126"/>
                      <a:pt x="728" y="124"/>
                      <a:pt x="726" y="125"/>
                    </a:cubicBezTo>
                    <a:cubicBezTo>
                      <a:pt x="726" y="124"/>
                      <a:pt x="726" y="122"/>
                      <a:pt x="727" y="122"/>
                    </a:cubicBezTo>
                    <a:close/>
                    <a:moveTo>
                      <a:pt x="1063" y="127"/>
                    </a:moveTo>
                    <a:cubicBezTo>
                      <a:pt x="1063" y="128"/>
                      <a:pt x="1065" y="129"/>
                      <a:pt x="1065" y="130"/>
                    </a:cubicBezTo>
                    <a:cubicBezTo>
                      <a:pt x="1066" y="132"/>
                      <a:pt x="1064" y="136"/>
                      <a:pt x="1065" y="138"/>
                    </a:cubicBezTo>
                    <a:cubicBezTo>
                      <a:pt x="1065" y="139"/>
                      <a:pt x="1067" y="141"/>
                      <a:pt x="1067" y="142"/>
                    </a:cubicBezTo>
                    <a:cubicBezTo>
                      <a:pt x="1068" y="142"/>
                      <a:pt x="1069" y="142"/>
                      <a:pt x="1070" y="142"/>
                    </a:cubicBezTo>
                    <a:cubicBezTo>
                      <a:pt x="1071" y="141"/>
                      <a:pt x="1072" y="140"/>
                      <a:pt x="1073" y="139"/>
                    </a:cubicBezTo>
                    <a:cubicBezTo>
                      <a:pt x="1074" y="138"/>
                      <a:pt x="1075" y="138"/>
                      <a:pt x="1077" y="138"/>
                    </a:cubicBezTo>
                    <a:cubicBezTo>
                      <a:pt x="1078" y="134"/>
                      <a:pt x="1078" y="129"/>
                      <a:pt x="1072" y="130"/>
                    </a:cubicBezTo>
                    <a:cubicBezTo>
                      <a:pt x="1072" y="130"/>
                      <a:pt x="1071" y="131"/>
                      <a:pt x="1069" y="131"/>
                    </a:cubicBezTo>
                    <a:cubicBezTo>
                      <a:pt x="1068" y="131"/>
                      <a:pt x="1067" y="128"/>
                      <a:pt x="1066" y="128"/>
                    </a:cubicBezTo>
                    <a:cubicBezTo>
                      <a:pt x="1065" y="127"/>
                      <a:pt x="1064" y="127"/>
                      <a:pt x="1063" y="127"/>
                    </a:cubicBezTo>
                    <a:close/>
                    <a:moveTo>
                      <a:pt x="1101" y="128"/>
                    </a:moveTo>
                    <a:cubicBezTo>
                      <a:pt x="1101" y="130"/>
                      <a:pt x="1101" y="133"/>
                      <a:pt x="1100" y="136"/>
                    </a:cubicBezTo>
                    <a:cubicBezTo>
                      <a:pt x="1101" y="136"/>
                      <a:pt x="1106" y="139"/>
                      <a:pt x="1106" y="140"/>
                    </a:cubicBezTo>
                    <a:cubicBezTo>
                      <a:pt x="1108" y="140"/>
                      <a:pt x="1111" y="139"/>
                      <a:pt x="1112" y="140"/>
                    </a:cubicBezTo>
                    <a:cubicBezTo>
                      <a:pt x="1113" y="140"/>
                      <a:pt x="1113" y="141"/>
                      <a:pt x="1114" y="142"/>
                    </a:cubicBezTo>
                    <a:cubicBezTo>
                      <a:pt x="1115" y="142"/>
                      <a:pt x="1121" y="141"/>
                      <a:pt x="1123" y="140"/>
                    </a:cubicBezTo>
                    <a:cubicBezTo>
                      <a:pt x="1124" y="140"/>
                      <a:pt x="1123" y="139"/>
                      <a:pt x="1124" y="138"/>
                    </a:cubicBezTo>
                    <a:cubicBezTo>
                      <a:pt x="1125" y="137"/>
                      <a:pt x="1128" y="136"/>
                      <a:pt x="1131" y="136"/>
                    </a:cubicBezTo>
                    <a:cubicBezTo>
                      <a:pt x="1130" y="133"/>
                      <a:pt x="1130" y="133"/>
                      <a:pt x="1130" y="133"/>
                    </a:cubicBezTo>
                    <a:cubicBezTo>
                      <a:pt x="1130" y="133"/>
                      <a:pt x="1128" y="131"/>
                      <a:pt x="1128" y="131"/>
                    </a:cubicBezTo>
                    <a:cubicBezTo>
                      <a:pt x="1126" y="130"/>
                      <a:pt x="1121" y="130"/>
                      <a:pt x="1118" y="130"/>
                    </a:cubicBezTo>
                    <a:cubicBezTo>
                      <a:pt x="1118" y="129"/>
                      <a:pt x="1116" y="128"/>
                      <a:pt x="1116" y="128"/>
                    </a:cubicBezTo>
                    <a:cubicBezTo>
                      <a:pt x="1114" y="127"/>
                      <a:pt x="1111" y="129"/>
                      <a:pt x="1110" y="129"/>
                    </a:cubicBezTo>
                    <a:cubicBezTo>
                      <a:pt x="1106" y="129"/>
                      <a:pt x="1104" y="128"/>
                      <a:pt x="1101" y="128"/>
                    </a:cubicBezTo>
                    <a:close/>
                    <a:moveTo>
                      <a:pt x="1040" y="152"/>
                    </a:moveTo>
                    <a:cubicBezTo>
                      <a:pt x="1040" y="152"/>
                      <a:pt x="1039" y="153"/>
                      <a:pt x="1039" y="154"/>
                    </a:cubicBezTo>
                    <a:cubicBezTo>
                      <a:pt x="1038" y="156"/>
                      <a:pt x="1040" y="155"/>
                      <a:pt x="1040" y="156"/>
                    </a:cubicBezTo>
                    <a:cubicBezTo>
                      <a:pt x="1039" y="156"/>
                      <a:pt x="1042" y="157"/>
                      <a:pt x="1042" y="157"/>
                    </a:cubicBezTo>
                    <a:cubicBezTo>
                      <a:pt x="1042" y="157"/>
                      <a:pt x="1043" y="157"/>
                      <a:pt x="1043" y="156"/>
                    </a:cubicBezTo>
                    <a:cubicBezTo>
                      <a:pt x="1043" y="156"/>
                      <a:pt x="1043" y="155"/>
                      <a:pt x="1043" y="154"/>
                    </a:cubicBezTo>
                    <a:cubicBezTo>
                      <a:pt x="1043" y="154"/>
                      <a:pt x="1042" y="152"/>
                      <a:pt x="1043" y="152"/>
                    </a:cubicBezTo>
                    <a:cubicBezTo>
                      <a:pt x="1042" y="152"/>
                      <a:pt x="1040" y="152"/>
                      <a:pt x="1040" y="152"/>
                    </a:cubicBezTo>
                    <a:close/>
                    <a:moveTo>
                      <a:pt x="1053" y="155"/>
                    </a:moveTo>
                    <a:cubicBezTo>
                      <a:pt x="1052" y="155"/>
                      <a:pt x="1051" y="157"/>
                      <a:pt x="1051" y="157"/>
                    </a:cubicBezTo>
                    <a:cubicBezTo>
                      <a:pt x="1049" y="158"/>
                      <a:pt x="1046" y="158"/>
                      <a:pt x="1045" y="159"/>
                    </a:cubicBezTo>
                    <a:cubicBezTo>
                      <a:pt x="1043" y="161"/>
                      <a:pt x="1044" y="163"/>
                      <a:pt x="1041" y="164"/>
                    </a:cubicBezTo>
                    <a:cubicBezTo>
                      <a:pt x="1040" y="165"/>
                      <a:pt x="1039" y="165"/>
                      <a:pt x="1037" y="165"/>
                    </a:cubicBezTo>
                    <a:cubicBezTo>
                      <a:pt x="1038" y="167"/>
                      <a:pt x="1038" y="167"/>
                      <a:pt x="1038" y="167"/>
                    </a:cubicBezTo>
                    <a:cubicBezTo>
                      <a:pt x="1039" y="168"/>
                      <a:pt x="1041" y="167"/>
                      <a:pt x="1043" y="167"/>
                    </a:cubicBezTo>
                    <a:cubicBezTo>
                      <a:pt x="1043" y="168"/>
                      <a:pt x="1045" y="169"/>
                      <a:pt x="1046" y="169"/>
                    </a:cubicBezTo>
                    <a:cubicBezTo>
                      <a:pt x="1049" y="170"/>
                      <a:pt x="1049" y="168"/>
                      <a:pt x="1052" y="168"/>
                    </a:cubicBezTo>
                    <a:cubicBezTo>
                      <a:pt x="1052" y="168"/>
                      <a:pt x="1054" y="170"/>
                      <a:pt x="1055" y="170"/>
                    </a:cubicBezTo>
                    <a:cubicBezTo>
                      <a:pt x="1059" y="171"/>
                      <a:pt x="1064" y="171"/>
                      <a:pt x="1068" y="171"/>
                    </a:cubicBezTo>
                    <a:cubicBezTo>
                      <a:pt x="1068" y="169"/>
                      <a:pt x="1069" y="166"/>
                      <a:pt x="1068" y="163"/>
                    </a:cubicBezTo>
                    <a:cubicBezTo>
                      <a:pt x="1067" y="162"/>
                      <a:pt x="1065" y="162"/>
                      <a:pt x="1064" y="161"/>
                    </a:cubicBezTo>
                    <a:cubicBezTo>
                      <a:pt x="1063" y="161"/>
                      <a:pt x="1063" y="160"/>
                      <a:pt x="1063" y="159"/>
                    </a:cubicBezTo>
                    <a:cubicBezTo>
                      <a:pt x="1060" y="157"/>
                      <a:pt x="1059" y="157"/>
                      <a:pt x="1055" y="156"/>
                    </a:cubicBezTo>
                    <a:cubicBezTo>
                      <a:pt x="1055" y="156"/>
                      <a:pt x="1053" y="155"/>
                      <a:pt x="1053" y="155"/>
                    </a:cubicBezTo>
                    <a:close/>
                    <a:moveTo>
                      <a:pt x="1387" y="202"/>
                    </a:moveTo>
                    <a:cubicBezTo>
                      <a:pt x="1385" y="204"/>
                      <a:pt x="1385" y="205"/>
                      <a:pt x="1382" y="206"/>
                    </a:cubicBezTo>
                    <a:cubicBezTo>
                      <a:pt x="1382" y="206"/>
                      <a:pt x="1381" y="206"/>
                      <a:pt x="1380" y="206"/>
                    </a:cubicBezTo>
                    <a:cubicBezTo>
                      <a:pt x="1376" y="211"/>
                      <a:pt x="1376" y="211"/>
                      <a:pt x="1376" y="211"/>
                    </a:cubicBezTo>
                    <a:cubicBezTo>
                      <a:pt x="1375" y="212"/>
                      <a:pt x="1376" y="213"/>
                      <a:pt x="1376" y="213"/>
                    </a:cubicBezTo>
                    <a:cubicBezTo>
                      <a:pt x="1379" y="214"/>
                      <a:pt x="1384" y="215"/>
                      <a:pt x="1387" y="215"/>
                    </a:cubicBezTo>
                    <a:cubicBezTo>
                      <a:pt x="1388" y="214"/>
                      <a:pt x="1389" y="212"/>
                      <a:pt x="1392" y="212"/>
                    </a:cubicBezTo>
                    <a:cubicBezTo>
                      <a:pt x="1392" y="213"/>
                      <a:pt x="1392" y="213"/>
                      <a:pt x="1392" y="213"/>
                    </a:cubicBezTo>
                    <a:cubicBezTo>
                      <a:pt x="1395" y="214"/>
                      <a:pt x="1402" y="214"/>
                      <a:pt x="1405" y="215"/>
                    </a:cubicBezTo>
                    <a:cubicBezTo>
                      <a:pt x="1405" y="212"/>
                      <a:pt x="1406" y="211"/>
                      <a:pt x="1405" y="209"/>
                    </a:cubicBezTo>
                    <a:cubicBezTo>
                      <a:pt x="1404" y="209"/>
                      <a:pt x="1403" y="207"/>
                      <a:pt x="1403" y="207"/>
                    </a:cubicBezTo>
                    <a:cubicBezTo>
                      <a:pt x="1400" y="205"/>
                      <a:pt x="1396" y="206"/>
                      <a:pt x="1393" y="205"/>
                    </a:cubicBezTo>
                    <a:cubicBezTo>
                      <a:pt x="1391" y="205"/>
                      <a:pt x="1389" y="203"/>
                      <a:pt x="1387" y="202"/>
                    </a:cubicBezTo>
                    <a:close/>
                    <a:moveTo>
                      <a:pt x="1285" y="219"/>
                    </a:moveTo>
                    <a:cubicBezTo>
                      <a:pt x="1284" y="220"/>
                      <a:pt x="1284" y="219"/>
                      <a:pt x="1283" y="220"/>
                    </a:cubicBezTo>
                    <a:cubicBezTo>
                      <a:pt x="1282" y="221"/>
                      <a:pt x="1283" y="222"/>
                      <a:pt x="1283" y="223"/>
                    </a:cubicBezTo>
                    <a:cubicBezTo>
                      <a:pt x="1285" y="225"/>
                      <a:pt x="1287" y="227"/>
                      <a:pt x="1291" y="225"/>
                    </a:cubicBezTo>
                    <a:cubicBezTo>
                      <a:pt x="1291" y="225"/>
                      <a:pt x="1291" y="224"/>
                      <a:pt x="1292" y="223"/>
                    </a:cubicBezTo>
                    <a:lnTo>
                      <a:pt x="1285" y="219"/>
                    </a:lnTo>
                    <a:close/>
                    <a:moveTo>
                      <a:pt x="133" y="335"/>
                    </a:moveTo>
                    <a:cubicBezTo>
                      <a:pt x="134" y="335"/>
                      <a:pt x="136" y="336"/>
                      <a:pt x="136" y="336"/>
                    </a:cubicBezTo>
                    <a:cubicBezTo>
                      <a:pt x="137" y="337"/>
                      <a:pt x="139" y="336"/>
                      <a:pt x="141" y="336"/>
                    </a:cubicBezTo>
                    <a:cubicBezTo>
                      <a:pt x="141" y="337"/>
                      <a:pt x="142" y="338"/>
                      <a:pt x="143" y="338"/>
                    </a:cubicBezTo>
                    <a:cubicBezTo>
                      <a:pt x="143" y="341"/>
                      <a:pt x="141" y="344"/>
                      <a:pt x="143" y="347"/>
                    </a:cubicBezTo>
                    <a:cubicBezTo>
                      <a:pt x="143" y="348"/>
                      <a:pt x="145" y="349"/>
                      <a:pt x="146" y="350"/>
                    </a:cubicBezTo>
                    <a:cubicBezTo>
                      <a:pt x="146" y="350"/>
                      <a:pt x="149" y="354"/>
                      <a:pt x="148" y="354"/>
                    </a:cubicBezTo>
                    <a:cubicBezTo>
                      <a:pt x="146" y="355"/>
                      <a:pt x="147" y="356"/>
                      <a:pt x="147" y="358"/>
                    </a:cubicBezTo>
                    <a:cubicBezTo>
                      <a:pt x="146" y="359"/>
                      <a:pt x="145" y="359"/>
                      <a:pt x="145" y="360"/>
                    </a:cubicBezTo>
                    <a:cubicBezTo>
                      <a:pt x="145" y="360"/>
                      <a:pt x="144" y="361"/>
                      <a:pt x="144" y="361"/>
                    </a:cubicBezTo>
                    <a:cubicBezTo>
                      <a:pt x="144" y="360"/>
                      <a:pt x="142" y="358"/>
                      <a:pt x="141" y="357"/>
                    </a:cubicBezTo>
                    <a:cubicBezTo>
                      <a:pt x="141" y="356"/>
                      <a:pt x="139" y="353"/>
                      <a:pt x="138" y="353"/>
                    </a:cubicBezTo>
                    <a:cubicBezTo>
                      <a:pt x="138" y="353"/>
                      <a:pt x="136" y="353"/>
                      <a:pt x="136" y="353"/>
                    </a:cubicBezTo>
                    <a:cubicBezTo>
                      <a:pt x="135" y="352"/>
                      <a:pt x="136" y="351"/>
                      <a:pt x="135" y="350"/>
                    </a:cubicBezTo>
                    <a:cubicBezTo>
                      <a:pt x="135" y="349"/>
                      <a:pt x="132" y="349"/>
                      <a:pt x="131" y="348"/>
                    </a:cubicBezTo>
                    <a:cubicBezTo>
                      <a:pt x="131" y="348"/>
                      <a:pt x="131" y="346"/>
                      <a:pt x="131" y="346"/>
                    </a:cubicBezTo>
                    <a:cubicBezTo>
                      <a:pt x="132" y="347"/>
                      <a:pt x="133" y="346"/>
                      <a:pt x="134" y="346"/>
                    </a:cubicBezTo>
                    <a:cubicBezTo>
                      <a:pt x="134" y="347"/>
                      <a:pt x="134" y="348"/>
                      <a:pt x="135" y="348"/>
                    </a:cubicBezTo>
                    <a:cubicBezTo>
                      <a:pt x="136" y="354"/>
                      <a:pt x="136" y="348"/>
                      <a:pt x="134" y="346"/>
                    </a:cubicBezTo>
                    <a:cubicBezTo>
                      <a:pt x="135" y="346"/>
                      <a:pt x="135" y="346"/>
                      <a:pt x="135" y="346"/>
                    </a:cubicBezTo>
                    <a:cubicBezTo>
                      <a:pt x="135" y="346"/>
                      <a:pt x="135" y="346"/>
                      <a:pt x="135" y="345"/>
                    </a:cubicBezTo>
                    <a:cubicBezTo>
                      <a:pt x="140" y="344"/>
                      <a:pt x="138" y="349"/>
                      <a:pt x="139" y="339"/>
                    </a:cubicBezTo>
                    <a:cubicBezTo>
                      <a:pt x="138" y="339"/>
                      <a:pt x="137" y="339"/>
                      <a:pt x="135" y="340"/>
                    </a:cubicBezTo>
                    <a:cubicBezTo>
                      <a:pt x="135" y="340"/>
                      <a:pt x="135" y="340"/>
                      <a:pt x="135" y="340"/>
                    </a:cubicBezTo>
                    <a:cubicBezTo>
                      <a:pt x="134" y="340"/>
                      <a:pt x="134" y="338"/>
                      <a:pt x="133" y="338"/>
                    </a:cubicBezTo>
                    <a:cubicBezTo>
                      <a:pt x="133" y="338"/>
                      <a:pt x="134" y="336"/>
                      <a:pt x="133" y="336"/>
                    </a:cubicBezTo>
                    <a:cubicBezTo>
                      <a:pt x="132" y="336"/>
                      <a:pt x="132" y="335"/>
                      <a:pt x="133" y="335"/>
                    </a:cubicBezTo>
                    <a:close/>
                    <a:moveTo>
                      <a:pt x="99" y="347"/>
                    </a:moveTo>
                    <a:cubicBezTo>
                      <a:pt x="101" y="347"/>
                      <a:pt x="99" y="348"/>
                      <a:pt x="100" y="348"/>
                    </a:cubicBezTo>
                    <a:cubicBezTo>
                      <a:pt x="101" y="349"/>
                      <a:pt x="103" y="348"/>
                      <a:pt x="104" y="348"/>
                    </a:cubicBezTo>
                    <a:cubicBezTo>
                      <a:pt x="104" y="349"/>
                      <a:pt x="105" y="351"/>
                      <a:pt x="105" y="352"/>
                    </a:cubicBezTo>
                    <a:cubicBezTo>
                      <a:pt x="106" y="352"/>
                      <a:pt x="107" y="352"/>
                      <a:pt x="108" y="352"/>
                    </a:cubicBezTo>
                    <a:cubicBezTo>
                      <a:pt x="113" y="356"/>
                      <a:pt x="114" y="360"/>
                      <a:pt x="117" y="366"/>
                    </a:cubicBezTo>
                    <a:cubicBezTo>
                      <a:pt x="115" y="366"/>
                      <a:pt x="115" y="365"/>
                      <a:pt x="113" y="365"/>
                    </a:cubicBezTo>
                    <a:cubicBezTo>
                      <a:pt x="113" y="367"/>
                      <a:pt x="114" y="368"/>
                      <a:pt x="113" y="369"/>
                    </a:cubicBezTo>
                    <a:cubicBezTo>
                      <a:pt x="112" y="369"/>
                      <a:pt x="111" y="368"/>
                      <a:pt x="111" y="368"/>
                    </a:cubicBezTo>
                    <a:cubicBezTo>
                      <a:pt x="108" y="368"/>
                      <a:pt x="108" y="369"/>
                      <a:pt x="105" y="372"/>
                    </a:cubicBezTo>
                    <a:cubicBezTo>
                      <a:pt x="104" y="371"/>
                      <a:pt x="103" y="371"/>
                      <a:pt x="101" y="371"/>
                    </a:cubicBezTo>
                    <a:cubicBezTo>
                      <a:pt x="101" y="370"/>
                      <a:pt x="102" y="368"/>
                      <a:pt x="101" y="367"/>
                    </a:cubicBezTo>
                    <a:cubicBezTo>
                      <a:pt x="101" y="365"/>
                      <a:pt x="97" y="364"/>
                      <a:pt x="97" y="362"/>
                    </a:cubicBezTo>
                    <a:cubicBezTo>
                      <a:pt x="96" y="360"/>
                      <a:pt x="97" y="359"/>
                      <a:pt x="96" y="357"/>
                    </a:cubicBezTo>
                    <a:cubicBezTo>
                      <a:pt x="96" y="356"/>
                      <a:pt x="93" y="356"/>
                      <a:pt x="93" y="355"/>
                    </a:cubicBezTo>
                    <a:cubicBezTo>
                      <a:pt x="92" y="354"/>
                      <a:pt x="92" y="353"/>
                      <a:pt x="91" y="352"/>
                    </a:cubicBezTo>
                    <a:cubicBezTo>
                      <a:pt x="93" y="352"/>
                      <a:pt x="93" y="352"/>
                      <a:pt x="93" y="352"/>
                    </a:cubicBezTo>
                    <a:cubicBezTo>
                      <a:pt x="93" y="351"/>
                      <a:pt x="94" y="349"/>
                      <a:pt x="94" y="349"/>
                    </a:cubicBezTo>
                    <a:cubicBezTo>
                      <a:pt x="94" y="349"/>
                      <a:pt x="95" y="349"/>
                      <a:pt x="95" y="350"/>
                    </a:cubicBezTo>
                    <a:cubicBezTo>
                      <a:pt x="96" y="350"/>
                      <a:pt x="97" y="350"/>
                      <a:pt x="97" y="350"/>
                    </a:cubicBezTo>
                    <a:cubicBezTo>
                      <a:pt x="98" y="348"/>
                      <a:pt x="97" y="347"/>
                      <a:pt x="99" y="347"/>
                    </a:cubicBezTo>
                    <a:close/>
                    <a:moveTo>
                      <a:pt x="1245" y="386"/>
                    </a:moveTo>
                    <a:cubicBezTo>
                      <a:pt x="1245" y="387"/>
                      <a:pt x="1244" y="388"/>
                      <a:pt x="1243" y="389"/>
                    </a:cubicBezTo>
                    <a:cubicBezTo>
                      <a:pt x="1242" y="389"/>
                      <a:pt x="1240" y="390"/>
                      <a:pt x="1239" y="391"/>
                    </a:cubicBezTo>
                    <a:cubicBezTo>
                      <a:pt x="1239" y="392"/>
                      <a:pt x="1239" y="395"/>
                      <a:pt x="1239" y="397"/>
                    </a:cubicBezTo>
                    <a:cubicBezTo>
                      <a:pt x="1237" y="396"/>
                      <a:pt x="1240" y="399"/>
                      <a:pt x="1240" y="399"/>
                    </a:cubicBezTo>
                    <a:cubicBezTo>
                      <a:pt x="1242" y="396"/>
                      <a:pt x="1244" y="394"/>
                      <a:pt x="1247" y="391"/>
                    </a:cubicBezTo>
                    <a:cubicBezTo>
                      <a:pt x="1247" y="390"/>
                      <a:pt x="1247" y="388"/>
                      <a:pt x="1247" y="386"/>
                    </a:cubicBezTo>
                    <a:lnTo>
                      <a:pt x="1245" y="386"/>
                    </a:lnTo>
                    <a:close/>
                    <a:moveTo>
                      <a:pt x="75" y="403"/>
                    </a:moveTo>
                    <a:cubicBezTo>
                      <a:pt x="76" y="404"/>
                      <a:pt x="76" y="405"/>
                      <a:pt x="75" y="405"/>
                    </a:cubicBezTo>
                    <a:cubicBezTo>
                      <a:pt x="75" y="405"/>
                      <a:pt x="73" y="403"/>
                      <a:pt x="75" y="403"/>
                    </a:cubicBezTo>
                    <a:close/>
                    <a:moveTo>
                      <a:pt x="775" y="439"/>
                    </a:moveTo>
                    <a:cubicBezTo>
                      <a:pt x="776" y="439"/>
                      <a:pt x="776" y="439"/>
                      <a:pt x="776" y="439"/>
                    </a:cubicBezTo>
                    <a:cubicBezTo>
                      <a:pt x="776" y="439"/>
                      <a:pt x="777" y="441"/>
                      <a:pt x="777" y="441"/>
                    </a:cubicBezTo>
                    <a:cubicBezTo>
                      <a:pt x="777" y="443"/>
                      <a:pt x="775" y="443"/>
                      <a:pt x="775" y="444"/>
                    </a:cubicBezTo>
                    <a:cubicBezTo>
                      <a:pt x="775" y="445"/>
                      <a:pt x="775" y="453"/>
                      <a:pt x="775" y="453"/>
                    </a:cubicBezTo>
                    <a:cubicBezTo>
                      <a:pt x="775" y="454"/>
                      <a:pt x="777" y="455"/>
                      <a:pt x="776" y="457"/>
                    </a:cubicBezTo>
                    <a:cubicBezTo>
                      <a:pt x="776" y="458"/>
                      <a:pt x="774" y="460"/>
                      <a:pt x="773" y="460"/>
                    </a:cubicBezTo>
                    <a:cubicBezTo>
                      <a:pt x="773" y="461"/>
                      <a:pt x="773" y="463"/>
                      <a:pt x="772" y="465"/>
                    </a:cubicBezTo>
                    <a:cubicBezTo>
                      <a:pt x="771" y="464"/>
                      <a:pt x="771" y="463"/>
                      <a:pt x="770" y="463"/>
                    </a:cubicBezTo>
                    <a:cubicBezTo>
                      <a:pt x="770" y="463"/>
                      <a:pt x="769" y="464"/>
                      <a:pt x="768" y="464"/>
                    </a:cubicBezTo>
                    <a:cubicBezTo>
                      <a:pt x="768" y="465"/>
                      <a:pt x="768" y="465"/>
                      <a:pt x="768" y="466"/>
                    </a:cubicBezTo>
                    <a:cubicBezTo>
                      <a:pt x="768" y="466"/>
                      <a:pt x="764" y="469"/>
                      <a:pt x="767" y="469"/>
                    </a:cubicBezTo>
                    <a:cubicBezTo>
                      <a:pt x="767" y="469"/>
                      <a:pt x="769" y="468"/>
                      <a:pt x="769" y="468"/>
                    </a:cubicBezTo>
                    <a:cubicBezTo>
                      <a:pt x="769" y="468"/>
                      <a:pt x="769" y="470"/>
                      <a:pt x="769" y="470"/>
                    </a:cubicBezTo>
                    <a:cubicBezTo>
                      <a:pt x="768" y="471"/>
                      <a:pt x="766" y="471"/>
                      <a:pt x="765" y="472"/>
                    </a:cubicBezTo>
                    <a:cubicBezTo>
                      <a:pt x="765" y="472"/>
                      <a:pt x="764" y="476"/>
                      <a:pt x="763" y="477"/>
                    </a:cubicBezTo>
                    <a:cubicBezTo>
                      <a:pt x="762" y="477"/>
                      <a:pt x="759" y="476"/>
                      <a:pt x="758" y="477"/>
                    </a:cubicBezTo>
                    <a:cubicBezTo>
                      <a:pt x="758" y="477"/>
                      <a:pt x="758" y="479"/>
                      <a:pt x="758" y="479"/>
                    </a:cubicBezTo>
                    <a:cubicBezTo>
                      <a:pt x="758" y="480"/>
                      <a:pt x="753" y="484"/>
                      <a:pt x="753" y="484"/>
                    </a:cubicBezTo>
                    <a:cubicBezTo>
                      <a:pt x="751" y="484"/>
                      <a:pt x="751" y="483"/>
                      <a:pt x="749" y="483"/>
                    </a:cubicBezTo>
                    <a:cubicBezTo>
                      <a:pt x="747" y="485"/>
                      <a:pt x="745" y="487"/>
                      <a:pt x="744" y="489"/>
                    </a:cubicBezTo>
                    <a:cubicBezTo>
                      <a:pt x="743" y="490"/>
                      <a:pt x="744" y="492"/>
                      <a:pt x="743" y="493"/>
                    </a:cubicBezTo>
                    <a:cubicBezTo>
                      <a:pt x="741" y="493"/>
                      <a:pt x="741" y="493"/>
                      <a:pt x="741" y="493"/>
                    </a:cubicBezTo>
                    <a:cubicBezTo>
                      <a:pt x="741" y="493"/>
                      <a:pt x="740" y="495"/>
                      <a:pt x="740" y="495"/>
                    </a:cubicBezTo>
                    <a:cubicBezTo>
                      <a:pt x="738" y="498"/>
                      <a:pt x="734" y="501"/>
                      <a:pt x="728" y="500"/>
                    </a:cubicBezTo>
                    <a:cubicBezTo>
                      <a:pt x="727" y="500"/>
                      <a:pt x="724" y="498"/>
                      <a:pt x="723" y="497"/>
                    </a:cubicBezTo>
                    <a:cubicBezTo>
                      <a:pt x="723" y="496"/>
                      <a:pt x="723" y="496"/>
                      <a:pt x="723" y="496"/>
                    </a:cubicBezTo>
                    <a:cubicBezTo>
                      <a:pt x="731" y="495"/>
                      <a:pt x="733" y="493"/>
                      <a:pt x="737" y="488"/>
                    </a:cubicBezTo>
                    <a:cubicBezTo>
                      <a:pt x="738" y="487"/>
                      <a:pt x="739" y="486"/>
                      <a:pt x="740" y="485"/>
                    </a:cubicBezTo>
                    <a:cubicBezTo>
                      <a:pt x="742" y="482"/>
                      <a:pt x="742" y="479"/>
                      <a:pt x="744" y="478"/>
                    </a:cubicBezTo>
                    <a:cubicBezTo>
                      <a:pt x="746" y="477"/>
                      <a:pt x="748" y="477"/>
                      <a:pt x="749" y="475"/>
                    </a:cubicBezTo>
                    <a:cubicBezTo>
                      <a:pt x="750" y="474"/>
                      <a:pt x="750" y="473"/>
                      <a:pt x="751" y="472"/>
                    </a:cubicBezTo>
                    <a:cubicBezTo>
                      <a:pt x="752" y="471"/>
                      <a:pt x="754" y="471"/>
                      <a:pt x="755" y="470"/>
                    </a:cubicBezTo>
                    <a:cubicBezTo>
                      <a:pt x="757" y="468"/>
                      <a:pt x="758" y="466"/>
                      <a:pt x="759" y="464"/>
                    </a:cubicBezTo>
                    <a:cubicBezTo>
                      <a:pt x="760" y="463"/>
                      <a:pt x="763" y="462"/>
                      <a:pt x="763" y="461"/>
                    </a:cubicBezTo>
                    <a:cubicBezTo>
                      <a:pt x="764" y="459"/>
                      <a:pt x="764" y="457"/>
                      <a:pt x="765" y="456"/>
                    </a:cubicBezTo>
                    <a:cubicBezTo>
                      <a:pt x="765" y="455"/>
                      <a:pt x="767" y="455"/>
                      <a:pt x="767" y="454"/>
                    </a:cubicBezTo>
                    <a:cubicBezTo>
                      <a:pt x="768" y="453"/>
                      <a:pt x="767" y="451"/>
                      <a:pt x="768" y="449"/>
                    </a:cubicBezTo>
                    <a:cubicBezTo>
                      <a:pt x="768" y="449"/>
                      <a:pt x="770" y="448"/>
                      <a:pt x="770" y="448"/>
                    </a:cubicBezTo>
                    <a:cubicBezTo>
                      <a:pt x="772" y="446"/>
                      <a:pt x="771" y="444"/>
                      <a:pt x="772" y="441"/>
                    </a:cubicBezTo>
                    <a:cubicBezTo>
                      <a:pt x="772" y="441"/>
                      <a:pt x="774" y="439"/>
                      <a:pt x="775" y="439"/>
                    </a:cubicBezTo>
                    <a:close/>
                    <a:moveTo>
                      <a:pt x="1016" y="449"/>
                    </a:moveTo>
                    <a:cubicBezTo>
                      <a:pt x="1012" y="453"/>
                      <a:pt x="1013" y="454"/>
                      <a:pt x="1018" y="456"/>
                    </a:cubicBezTo>
                    <a:cubicBezTo>
                      <a:pt x="1019" y="455"/>
                      <a:pt x="1019" y="453"/>
                      <a:pt x="1021" y="452"/>
                    </a:cubicBezTo>
                    <a:cubicBezTo>
                      <a:pt x="1019" y="451"/>
                      <a:pt x="1018" y="450"/>
                      <a:pt x="1016" y="449"/>
                    </a:cubicBezTo>
                    <a:close/>
                    <a:moveTo>
                      <a:pt x="1063" y="459"/>
                    </a:moveTo>
                    <a:cubicBezTo>
                      <a:pt x="1062" y="460"/>
                      <a:pt x="1062" y="461"/>
                      <a:pt x="1062" y="463"/>
                    </a:cubicBezTo>
                    <a:cubicBezTo>
                      <a:pt x="1061" y="463"/>
                      <a:pt x="1060" y="462"/>
                      <a:pt x="1059" y="463"/>
                    </a:cubicBezTo>
                    <a:cubicBezTo>
                      <a:pt x="1060" y="467"/>
                      <a:pt x="1060" y="469"/>
                      <a:pt x="1061" y="474"/>
                    </a:cubicBezTo>
                    <a:cubicBezTo>
                      <a:pt x="1059" y="475"/>
                      <a:pt x="1058" y="476"/>
                      <a:pt x="1056" y="477"/>
                    </a:cubicBezTo>
                    <a:cubicBezTo>
                      <a:pt x="1056" y="477"/>
                      <a:pt x="1056" y="479"/>
                      <a:pt x="1056" y="480"/>
                    </a:cubicBezTo>
                    <a:cubicBezTo>
                      <a:pt x="1056" y="480"/>
                      <a:pt x="1054" y="481"/>
                      <a:pt x="1054" y="481"/>
                    </a:cubicBezTo>
                    <a:cubicBezTo>
                      <a:pt x="1053" y="484"/>
                      <a:pt x="1055" y="485"/>
                      <a:pt x="1055" y="487"/>
                    </a:cubicBezTo>
                    <a:cubicBezTo>
                      <a:pt x="1054" y="489"/>
                      <a:pt x="1053" y="490"/>
                      <a:pt x="1053" y="493"/>
                    </a:cubicBezTo>
                    <a:cubicBezTo>
                      <a:pt x="1053" y="494"/>
                      <a:pt x="1055" y="497"/>
                      <a:pt x="1055" y="498"/>
                    </a:cubicBezTo>
                    <a:cubicBezTo>
                      <a:pt x="1056" y="502"/>
                      <a:pt x="1055" y="503"/>
                      <a:pt x="1055" y="507"/>
                    </a:cubicBezTo>
                    <a:cubicBezTo>
                      <a:pt x="1055" y="507"/>
                      <a:pt x="1057" y="512"/>
                      <a:pt x="1057" y="512"/>
                    </a:cubicBezTo>
                    <a:cubicBezTo>
                      <a:pt x="1057" y="516"/>
                      <a:pt x="1055" y="521"/>
                      <a:pt x="1055" y="524"/>
                    </a:cubicBezTo>
                    <a:cubicBezTo>
                      <a:pt x="1055" y="526"/>
                      <a:pt x="1056" y="530"/>
                      <a:pt x="1056" y="531"/>
                    </a:cubicBezTo>
                    <a:cubicBezTo>
                      <a:pt x="1056" y="531"/>
                      <a:pt x="1055" y="532"/>
                      <a:pt x="1055" y="532"/>
                    </a:cubicBezTo>
                    <a:cubicBezTo>
                      <a:pt x="1055" y="535"/>
                      <a:pt x="1056" y="538"/>
                      <a:pt x="1057" y="540"/>
                    </a:cubicBezTo>
                    <a:cubicBezTo>
                      <a:pt x="1057" y="542"/>
                      <a:pt x="1057" y="546"/>
                      <a:pt x="1056" y="548"/>
                    </a:cubicBezTo>
                    <a:cubicBezTo>
                      <a:pt x="1055" y="550"/>
                      <a:pt x="1055" y="550"/>
                      <a:pt x="1055" y="550"/>
                    </a:cubicBezTo>
                    <a:cubicBezTo>
                      <a:pt x="1054" y="553"/>
                      <a:pt x="1055" y="554"/>
                      <a:pt x="1055" y="556"/>
                    </a:cubicBezTo>
                    <a:cubicBezTo>
                      <a:pt x="1054" y="558"/>
                      <a:pt x="1054" y="558"/>
                      <a:pt x="1054" y="558"/>
                    </a:cubicBezTo>
                    <a:cubicBezTo>
                      <a:pt x="1053" y="560"/>
                      <a:pt x="1053" y="563"/>
                      <a:pt x="1053" y="566"/>
                    </a:cubicBezTo>
                    <a:cubicBezTo>
                      <a:pt x="1053" y="566"/>
                      <a:pt x="1054" y="566"/>
                      <a:pt x="1055" y="566"/>
                    </a:cubicBezTo>
                    <a:cubicBezTo>
                      <a:pt x="1055" y="565"/>
                      <a:pt x="1055" y="565"/>
                      <a:pt x="1055" y="564"/>
                    </a:cubicBezTo>
                    <a:cubicBezTo>
                      <a:pt x="1056" y="562"/>
                      <a:pt x="1056" y="558"/>
                      <a:pt x="1058" y="558"/>
                    </a:cubicBezTo>
                    <a:cubicBezTo>
                      <a:pt x="1058" y="557"/>
                      <a:pt x="1059" y="558"/>
                      <a:pt x="1060" y="558"/>
                    </a:cubicBezTo>
                    <a:cubicBezTo>
                      <a:pt x="1060" y="559"/>
                      <a:pt x="1060" y="559"/>
                      <a:pt x="1061" y="560"/>
                    </a:cubicBezTo>
                    <a:cubicBezTo>
                      <a:pt x="1061" y="561"/>
                      <a:pt x="1062" y="561"/>
                      <a:pt x="1063" y="562"/>
                    </a:cubicBezTo>
                    <a:cubicBezTo>
                      <a:pt x="1063" y="562"/>
                      <a:pt x="1064" y="563"/>
                      <a:pt x="1064" y="563"/>
                    </a:cubicBezTo>
                    <a:cubicBezTo>
                      <a:pt x="1065" y="564"/>
                      <a:pt x="1064" y="565"/>
                      <a:pt x="1065" y="567"/>
                    </a:cubicBezTo>
                    <a:cubicBezTo>
                      <a:pt x="1067" y="566"/>
                      <a:pt x="1067" y="566"/>
                      <a:pt x="1067" y="566"/>
                    </a:cubicBezTo>
                    <a:cubicBezTo>
                      <a:pt x="1066" y="563"/>
                      <a:pt x="1067" y="559"/>
                      <a:pt x="1066" y="557"/>
                    </a:cubicBezTo>
                    <a:cubicBezTo>
                      <a:pt x="1063" y="556"/>
                      <a:pt x="1063" y="556"/>
                      <a:pt x="1063" y="556"/>
                    </a:cubicBezTo>
                    <a:cubicBezTo>
                      <a:pt x="1062" y="552"/>
                      <a:pt x="1060" y="549"/>
                      <a:pt x="1060" y="544"/>
                    </a:cubicBezTo>
                    <a:cubicBezTo>
                      <a:pt x="1060" y="540"/>
                      <a:pt x="1062" y="536"/>
                      <a:pt x="1063" y="532"/>
                    </a:cubicBezTo>
                    <a:cubicBezTo>
                      <a:pt x="1064" y="530"/>
                      <a:pt x="1063" y="528"/>
                      <a:pt x="1064" y="525"/>
                    </a:cubicBezTo>
                    <a:cubicBezTo>
                      <a:pt x="1067" y="516"/>
                      <a:pt x="1073" y="524"/>
                      <a:pt x="1076" y="527"/>
                    </a:cubicBezTo>
                    <a:cubicBezTo>
                      <a:pt x="1076" y="525"/>
                      <a:pt x="1076" y="523"/>
                      <a:pt x="1075" y="522"/>
                    </a:cubicBezTo>
                    <a:cubicBezTo>
                      <a:pt x="1074" y="522"/>
                      <a:pt x="1074" y="522"/>
                      <a:pt x="1074" y="522"/>
                    </a:cubicBezTo>
                    <a:cubicBezTo>
                      <a:pt x="1073" y="520"/>
                      <a:pt x="1074" y="519"/>
                      <a:pt x="1072" y="517"/>
                    </a:cubicBezTo>
                    <a:cubicBezTo>
                      <a:pt x="1072" y="517"/>
                      <a:pt x="1071" y="517"/>
                      <a:pt x="1070" y="517"/>
                    </a:cubicBezTo>
                    <a:cubicBezTo>
                      <a:pt x="1067" y="513"/>
                      <a:pt x="1067" y="513"/>
                      <a:pt x="1067" y="513"/>
                    </a:cubicBezTo>
                    <a:cubicBezTo>
                      <a:pt x="1066" y="510"/>
                      <a:pt x="1069" y="510"/>
                      <a:pt x="1069" y="508"/>
                    </a:cubicBezTo>
                    <a:cubicBezTo>
                      <a:pt x="1069" y="506"/>
                      <a:pt x="1067" y="501"/>
                      <a:pt x="1067" y="501"/>
                    </a:cubicBezTo>
                    <a:cubicBezTo>
                      <a:pt x="1066" y="498"/>
                      <a:pt x="1067" y="494"/>
                      <a:pt x="1068" y="491"/>
                    </a:cubicBezTo>
                    <a:cubicBezTo>
                      <a:pt x="1068" y="491"/>
                      <a:pt x="1065" y="491"/>
                      <a:pt x="1067" y="490"/>
                    </a:cubicBezTo>
                    <a:cubicBezTo>
                      <a:pt x="1067" y="490"/>
                      <a:pt x="1068" y="485"/>
                      <a:pt x="1069" y="485"/>
                    </a:cubicBezTo>
                    <a:cubicBezTo>
                      <a:pt x="1069" y="479"/>
                      <a:pt x="1065" y="478"/>
                      <a:pt x="1065" y="474"/>
                    </a:cubicBezTo>
                    <a:cubicBezTo>
                      <a:pt x="1064" y="469"/>
                      <a:pt x="1067" y="469"/>
                      <a:pt x="1066" y="464"/>
                    </a:cubicBezTo>
                    <a:cubicBezTo>
                      <a:pt x="1066" y="463"/>
                      <a:pt x="1064" y="461"/>
                      <a:pt x="1063" y="459"/>
                    </a:cubicBezTo>
                    <a:close/>
                    <a:moveTo>
                      <a:pt x="1176" y="505"/>
                    </a:moveTo>
                    <a:cubicBezTo>
                      <a:pt x="1175" y="505"/>
                      <a:pt x="1174" y="507"/>
                      <a:pt x="1174" y="507"/>
                    </a:cubicBezTo>
                    <a:cubicBezTo>
                      <a:pt x="1171" y="508"/>
                      <a:pt x="1169" y="507"/>
                      <a:pt x="1170" y="509"/>
                    </a:cubicBezTo>
                    <a:cubicBezTo>
                      <a:pt x="1171" y="510"/>
                      <a:pt x="1170" y="511"/>
                      <a:pt x="1172" y="510"/>
                    </a:cubicBezTo>
                    <a:cubicBezTo>
                      <a:pt x="1172" y="510"/>
                      <a:pt x="1180" y="504"/>
                      <a:pt x="1176" y="505"/>
                    </a:cubicBezTo>
                    <a:close/>
                    <a:moveTo>
                      <a:pt x="1164" y="518"/>
                    </a:moveTo>
                    <a:cubicBezTo>
                      <a:pt x="1164" y="520"/>
                      <a:pt x="1164" y="520"/>
                      <a:pt x="1164" y="520"/>
                    </a:cubicBezTo>
                    <a:cubicBezTo>
                      <a:pt x="1164" y="520"/>
                      <a:pt x="1164" y="521"/>
                      <a:pt x="1165" y="521"/>
                    </a:cubicBezTo>
                    <a:cubicBezTo>
                      <a:pt x="1165" y="521"/>
                      <a:pt x="1167" y="517"/>
                      <a:pt x="1164" y="518"/>
                    </a:cubicBezTo>
                    <a:close/>
                    <a:moveTo>
                      <a:pt x="1158" y="528"/>
                    </a:moveTo>
                    <a:cubicBezTo>
                      <a:pt x="1159" y="529"/>
                      <a:pt x="1159" y="529"/>
                      <a:pt x="1159" y="529"/>
                    </a:cubicBezTo>
                    <a:cubicBezTo>
                      <a:pt x="1159" y="528"/>
                      <a:pt x="1159" y="528"/>
                      <a:pt x="1158" y="528"/>
                    </a:cubicBezTo>
                    <a:close/>
                    <a:moveTo>
                      <a:pt x="1140" y="550"/>
                    </a:moveTo>
                    <a:cubicBezTo>
                      <a:pt x="1139" y="551"/>
                      <a:pt x="1138" y="553"/>
                      <a:pt x="1138" y="554"/>
                    </a:cubicBezTo>
                    <a:cubicBezTo>
                      <a:pt x="1132" y="562"/>
                      <a:pt x="1141" y="552"/>
                      <a:pt x="1141" y="552"/>
                    </a:cubicBezTo>
                    <a:cubicBezTo>
                      <a:pt x="1141" y="552"/>
                      <a:pt x="1141" y="551"/>
                      <a:pt x="1141" y="550"/>
                    </a:cubicBezTo>
                    <a:lnTo>
                      <a:pt x="1140" y="550"/>
                    </a:lnTo>
                    <a:close/>
                    <a:moveTo>
                      <a:pt x="1125" y="562"/>
                    </a:moveTo>
                    <a:cubicBezTo>
                      <a:pt x="1124" y="562"/>
                      <a:pt x="1122" y="564"/>
                      <a:pt x="1121" y="565"/>
                    </a:cubicBezTo>
                    <a:cubicBezTo>
                      <a:pt x="1120" y="565"/>
                      <a:pt x="1120" y="565"/>
                      <a:pt x="1120" y="565"/>
                    </a:cubicBezTo>
                    <a:cubicBezTo>
                      <a:pt x="1120" y="566"/>
                      <a:pt x="1121" y="567"/>
                      <a:pt x="1120" y="568"/>
                    </a:cubicBezTo>
                    <a:cubicBezTo>
                      <a:pt x="1120" y="568"/>
                      <a:pt x="1117" y="572"/>
                      <a:pt x="1120" y="571"/>
                    </a:cubicBezTo>
                    <a:cubicBezTo>
                      <a:pt x="1122" y="570"/>
                      <a:pt x="1125" y="566"/>
                      <a:pt x="1126" y="564"/>
                    </a:cubicBezTo>
                    <a:cubicBezTo>
                      <a:pt x="1126" y="563"/>
                      <a:pt x="1126" y="561"/>
                      <a:pt x="1125" y="562"/>
                    </a:cubicBezTo>
                    <a:close/>
                    <a:moveTo>
                      <a:pt x="1111" y="570"/>
                    </a:moveTo>
                    <a:cubicBezTo>
                      <a:pt x="1110" y="572"/>
                      <a:pt x="1110" y="574"/>
                      <a:pt x="1109" y="576"/>
                    </a:cubicBezTo>
                    <a:cubicBezTo>
                      <a:pt x="1109" y="577"/>
                      <a:pt x="1107" y="577"/>
                      <a:pt x="1107" y="577"/>
                    </a:cubicBezTo>
                    <a:cubicBezTo>
                      <a:pt x="1106" y="576"/>
                      <a:pt x="1107" y="576"/>
                      <a:pt x="1105" y="575"/>
                    </a:cubicBezTo>
                    <a:cubicBezTo>
                      <a:pt x="1104" y="575"/>
                      <a:pt x="1104" y="577"/>
                      <a:pt x="1104" y="578"/>
                    </a:cubicBezTo>
                    <a:cubicBezTo>
                      <a:pt x="1103" y="578"/>
                      <a:pt x="1101" y="577"/>
                      <a:pt x="1101" y="578"/>
                    </a:cubicBezTo>
                    <a:cubicBezTo>
                      <a:pt x="1101" y="580"/>
                      <a:pt x="1101" y="580"/>
                      <a:pt x="1101" y="580"/>
                    </a:cubicBezTo>
                    <a:cubicBezTo>
                      <a:pt x="1100" y="581"/>
                      <a:pt x="1098" y="582"/>
                      <a:pt x="1097" y="583"/>
                    </a:cubicBezTo>
                    <a:cubicBezTo>
                      <a:pt x="1096" y="584"/>
                      <a:pt x="1098" y="584"/>
                      <a:pt x="1098" y="584"/>
                    </a:cubicBezTo>
                    <a:cubicBezTo>
                      <a:pt x="1099" y="584"/>
                      <a:pt x="1100" y="582"/>
                      <a:pt x="1101" y="582"/>
                    </a:cubicBezTo>
                    <a:cubicBezTo>
                      <a:pt x="1102" y="581"/>
                      <a:pt x="1104" y="581"/>
                      <a:pt x="1105" y="580"/>
                    </a:cubicBezTo>
                    <a:cubicBezTo>
                      <a:pt x="1106" y="580"/>
                      <a:pt x="1106" y="579"/>
                      <a:pt x="1106" y="578"/>
                    </a:cubicBezTo>
                    <a:cubicBezTo>
                      <a:pt x="1108" y="577"/>
                      <a:pt x="1110" y="578"/>
                      <a:pt x="1111" y="577"/>
                    </a:cubicBezTo>
                    <a:cubicBezTo>
                      <a:pt x="1113" y="575"/>
                      <a:pt x="1112" y="573"/>
                      <a:pt x="1112" y="570"/>
                    </a:cubicBezTo>
                    <a:lnTo>
                      <a:pt x="1111" y="570"/>
                    </a:lnTo>
                    <a:close/>
                    <a:moveTo>
                      <a:pt x="1090" y="586"/>
                    </a:moveTo>
                    <a:cubicBezTo>
                      <a:pt x="1089" y="588"/>
                      <a:pt x="1088" y="589"/>
                      <a:pt x="1087" y="590"/>
                    </a:cubicBezTo>
                    <a:cubicBezTo>
                      <a:pt x="1087" y="590"/>
                      <a:pt x="1084" y="597"/>
                      <a:pt x="1086" y="595"/>
                    </a:cubicBezTo>
                    <a:cubicBezTo>
                      <a:pt x="1088" y="594"/>
                      <a:pt x="1087" y="592"/>
                      <a:pt x="1088" y="591"/>
                    </a:cubicBezTo>
                    <a:cubicBezTo>
                      <a:pt x="1089" y="590"/>
                      <a:pt x="1091" y="589"/>
                      <a:pt x="1092" y="588"/>
                    </a:cubicBezTo>
                    <a:cubicBezTo>
                      <a:pt x="1093" y="588"/>
                      <a:pt x="1093" y="588"/>
                      <a:pt x="1093" y="588"/>
                    </a:cubicBezTo>
                    <a:cubicBezTo>
                      <a:pt x="1093" y="586"/>
                      <a:pt x="1093" y="586"/>
                      <a:pt x="1093" y="586"/>
                    </a:cubicBezTo>
                    <a:cubicBezTo>
                      <a:pt x="1092" y="586"/>
                      <a:pt x="1091" y="586"/>
                      <a:pt x="1090" y="586"/>
                    </a:cubicBezTo>
                    <a:close/>
                    <a:moveTo>
                      <a:pt x="1094" y="594"/>
                    </a:moveTo>
                    <a:cubicBezTo>
                      <a:pt x="1094" y="594"/>
                      <a:pt x="1095" y="596"/>
                      <a:pt x="1095" y="596"/>
                    </a:cubicBezTo>
                    <a:cubicBezTo>
                      <a:pt x="1096" y="596"/>
                      <a:pt x="1096" y="595"/>
                      <a:pt x="1096" y="595"/>
                    </a:cubicBezTo>
                    <a:cubicBezTo>
                      <a:pt x="1098" y="594"/>
                      <a:pt x="1096" y="594"/>
                      <a:pt x="1094" y="594"/>
                    </a:cubicBezTo>
                    <a:close/>
                    <a:moveTo>
                      <a:pt x="256" y="229"/>
                    </a:moveTo>
                    <a:cubicBezTo>
                      <a:pt x="255" y="230"/>
                      <a:pt x="253" y="230"/>
                      <a:pt x="253" y="231"/>
                    </a:cubicBezTo>
                    <a:cubicBezTo>
                      <a:pt x="253" y="232"/>
                      <a:pt x="253" y="233"/>
                      <a:pt x="253" y="234"/>
                    </a:cubicBezTo>
                    <a:cubicBezTo>
                      <a:pt x="251" y="234"/>
                      <a:pt x="253" y="236"/>
                      <a:pt x="253" y="236"/>
                    </a:cubicBezTo>
                    <a:cubicBezTo>
                      <a:pt x="253" y="237"/>
                      <a:pt x="253" y="238"/>
                      <a:pt x="253" y="239"/>
                    </a:cubicBezTo>
                    <a:cubicBezTo>
                      <a:pt x="253" y="239"/>
                      <a:pt x="255" y="239"/>
                      <a:pt x="256" y="240"/>
                    </a:cubicBezTo>
                    <a:cubicBezTo>
                      <a:pt x="257" y="240"/>
                      <a:pt x="257" y="241"/>
                      <a:pt x="259" y="241"/>
                    </a:cubicBezTo>
                    <a:cubicBezTo>
                      <a:pt x="260" y="240"/>
                      <a:pt x="265" y="233"/>
                      <a:pt x="262" y="231"/>
                    </a:cubicBezTo>
                    <a:cubicBezTo>
                      <a:pt x="261" y="230"/>
                      <a:pt x="257" y="230"/>
                      <a:pt x="256" y="229"/>
                    </a:cubicBezTo>
                    <a:close/>
                    <a:moveTo>
                      <a:pt x="167" y="302"/>
                    </a:moveTo>
                    <a:cubicBezTo>
                      <a:pt x="168" y="302"/>
                      <a:pt x="167" y="304"/>
                      <a:pt x="167" y="304"/>
                    </a:cubicBezTo>
                    <a:cubicBezTo>
                      <a:pt x="165" y="305"/>
                      <a:pt x="166" y="303"/>
                      <a:pt x="167" y="302"/>
                    </a:cubicBezTo>
                    <a:close/>
                    <a:moveTo>
                      <a:pt x="128" y="319"/>
                    </a:moveTo>
                    <a:cubicBezTo>
                      <a:pt x="130" y="319"/>
                      <a:pt x="132" y="321"/>
                      <a:pt x="134" y="322"/>
                    </a:cubicBezTo>
                    <a:cubicBezTo>
                      <a:pt x="135" y="323"/>
                      <a:pt x="135" y="323"/>
                      <a:pt x="136" y="324"/>
                    </a:cubicBezTo>
                    <a:cubicBezTo>
                      <a:pt x="139" y="323"/>
                      <a:pt x="137" y="326"/>
                      <a:pt x="137" y="326"/>
                    </a:cubicBezTo>
                    <a:cubicBezTo>
                      <a:pt x="131" y="326"/>
                      <a:pt x="131" y="326"/>
                      <a:pt x="131" y="326"/>
                    </a:cubicBezTo>
                    <a:cubicBezTo>
                      <a:pt x="130" y="324"/>
                      <a:pt x="130" y="323"/>
                      <a:pt x="129" y="322"/>
                    </a:cubicBezTo>
                    <a:cubicBezTo>
                      <a:pt x="129" y="322"/>
                      <a:pt x="126" y="319"/>
                      <a:pt x="128" y="319"/>
                    </a:cubicBezTo>
                    <a:close/>
                    <a:moveTo>
                      <a:pt x="155" y="366"/>
                    </a:moveTo>
                    <a:cubicBezTo>
                      <a:pt x="159" y="366"/>
                      <a:pt x="160" y="371"/>
                      <a:pt x="154" y="370"/>
                    </a:cubicBezTo>
                    <a:cubicBezTo>
                      <a:pt x="151" y="369"/>
                      <a:pt x="151" y="365"/>
                      <a:pt x="155" y="366"/>
                    </a:cubicBezTo>
                    <a:close/>
                    <a:moveTo>
                      <a:pt x="158" y="382"/>
                    </a:moveTo>
                    <a:cubicBezTo>
                      <a:pt x="158" y="382"/>
                      <a:pt x="162" y="388"/>
                      <a:pt x="159" y="387"/>
                    </a:cubicBezTo>
                    <a:cubicBezTo>
                      <a:pt x="158" y="387"/>
                      <a:pt x="158" y="385"/>
                      <a:pt x="157" y="385"/>
                    </a:cubicBezTo>
                    <a:cubicBezTo>
                      <a:pt x="156" y="384"/>
                      <a:pt x="155" y="385"/>
                      <a:pt x="154" y="386"/>
                    </a:cubicBezTo>
                    <a:cubicBezTo>
                      <a:pt x="154" y="384"/>
                      <a:pt x="154" y="384"/>
                      <a:pt x="154" y="384"/>
                    </a:cubicBezTo>
                    <a:cubicBezTo>
                      <a:pt x="155" y="384"/>
                      <a:pt x="156" y="385"/>
                      <a:pt x="157" y="384"/>
                    </a:cubicBezTo>
                    <a:cubicBezTo>
                      <a:pt x="157" y="384"/>
                      <a:pt x="157" y="383"/>
                      <a:pt x="158" y="382"/>
                    </a:cubicBezTo>
                    <a:close/>
                    <a:moveTo>
                      <a:pt x="161" y="387"/>
                    </a:moveTo>
                    <a:cubicBezTo>
                      <a:pt x="164" y="390"/>
                      <a:pt x="164" y="390"/>
                      <a:pt x="169" y="391"/>
                    </a:cubicBezTo>
                    <a:cubicBezTo>
                      <a:pt x="168" y="393"/>
                      <a:pt x="168" y="393"/>
                      <a:pt x="167" y="393"/>
                    </a:cubicBezTo>
                    <a:cubicBezTo>
                      <a:pt x="167" y="395"/>
                      <a:pt x="168" y="396"/>
                      <a:pt x="168" y="397"/>
                    </a:cubicBezTo>
                    <a:cubicBezTo>
                      <a:pt x="168" y="398"/>
                      <a:pt x="166" y="396"/>
                      <a:pt x="165" y="397"/>
                    </a:cubicBezTo>
                    <a:cubicBezTo>
                      <a:pt x="165" y="397"/>
                      <a:pt x="165" y="399"/>
                      <a:pt x="165" y="399"/>
                    </a:cubicBezTo>
                    <a:cubicBezTo>
                      <a:pt x="164" y="399"/>
                      <a:pt x="162" y="400"/>
                      <a:pt x="162" y="400"/>
                    </a:cubicBezTo>
                    <a:cubicBezTo>
                      <a:pt x="160" y="400"/>
                      <a:pt x="156" y="396"/>
                      <a:pt x="155" y="395"/>
                    </a:cubicBezTo>
                    <a:cubicBezTo>
                      <a:pt x="154" y="394"/>
                      <a:pt x="154" y="392"/>
                      <a:pt x="153" y="391"/>
                    </a:cubicBezTo>
                    <a:cubicBezTo>
                      <a:pt x="148" y="387"/>
                      <a:pt x="157" y="392"/>
                      <a:pt x="157" y="392"/>
                    </a:cubicBezTo>
                    <a:cubicBezTo>
                      <a:pt x="157" y="392"/>
                      <a:pt x="158" y="391"/>
                      <a:pt x="160" y="391"/>
                    </a:cubicBezTo>
                    <a:cubicBezTo>
                      <a:pt x="160" y="390"/>
                      <a:pt x="160" y="388"/>
                      <a:pt x="161" y="387"/>
                    </a:cubicBezTo>
                    <a:close/>
                    <a:moveTo>
                      <a:pt x="754" y="473"/>
                    </a:moveTo>
                    <a:cubicBezTo>
                      <a:pt x="753" y="473"/>
                      <a:pt x="753" y="474"/>
                      <a:pt x="755" y="474"/>
                    </a:cubicBezTo>
                    <a:cubicBezTo>
                      <a:pt x="755" y="474"/>
                      <a:pt x="756" y="472"/>
                      <a:pt x="754" y="473"/>
                    </a:cubicBezTo>
                    <a:close/>
                    <a:moveTo>
                      <a:pt x="1126" y="199"/>
                    </a:moveTo>
                    <a:cubicBezTo>
                      <a:pt x="1126" y="199"/>
                      <a:pt x="1125" y="202"/>
                      <a:pt x="1126" y="201"/>
                    </a:cubicBezTo>
                    <a:cubicBezTo>
                      <a:pt x="1127" y="201"/>
                      <a:pt x="1127" y="198"/>
                      <a:pt x="1126" y="199"/>
                    </a:cubicBezTo>
                    <a:close/>
                    <a:moveTo>
                      <a:pt x="1129" y="199"/>
                    </a:moveTo>
                    <a:cubicBezTo>
                      <a:pt x="1129" y="199"/>
                      <a:pt x="1129" y="201"/>
                      <a:pt x="1128" y="201"/>
                    </a:cubicBezTo>
                    <a:cubicBezTo>
                      <a:pt x="1127" y="203"/>
                      <a:pt x="1125" y="204"/>
                      <a:pt x="1123" y="205"/>
                    </a:cubicBezTo>
                    <a:cubicBezTo>
                      <a:pt x="1118" y="209"/>
                      <a:pt x="1118" y="211"/>
                      <a:pt x="1118" y="211"/>
                    </a:cubicBezTo>
                    <a:cubicBezTo>
                      <a:pt x="1117" y="212"/>
                      <a:pt x="1120" y="212"/>
                      <a:pt x="1120" y="212"/>
                    </a:cubicBezTo>
                    <a:cubicBezTo>
                      <a:pt x="1121" y="212"/>
                      <a:pt x="1128" y="204"/>
                      <a:pt x="1130" y="203"/>
                    </a:cubicBezTo>
                    <a:cubicBezTo>
                      <a:pt x="1130" y="203"/>
                      <a:pt x="1131" y="198"/>
                      <a:pt x="1129" y="199"/>
                    </a:cubicBezTo>
                    <a:close/>
                    <a:moveTo>
                      <a:pt x="1136" y="202"/>
                    </a:moveTo>
                    <a:cubicBezTo>
                      <a:pt x="1135" y="205"/>
                      <a:pt x="1134" y="208"/>
                      <a:pt x="1133" y="211"/>
                    </a:cubicBezTo>
                    <a:cubicBezTo>
                      <a:pt x="1135" y="211"/>
                      <a:pt x="1140" y="212"/>
                      <a:pt x="1144" y="211"/>
                    </a:cubicBezTo>
                    <a:cubicBezTo>
                      <a:pt x="1145" y="211"/>
                      <a:pt x="1146" y="208"/>
                      <a:pt x="1144" y="209"/>
                    </a:cubicBezTo>
                    <a:cubicBezTo>
                      <a:pt x="1141" y="203"/>
                      <a:pt x="1142" y="205"/>
                      <a:pt x="1136" y="202"/>
                    </a:cubicBezTo>
                    <a:close/>
                    <a:moveTo>
                      <a:pt x="1130" y="205"/>
                    </a:moveTo>
                    <a:cubicBezTo>
                      <a:pt x="1130" y="205"/>
                      <a:pt x="1129" y="206"/>
                      <a:pt x="1128" y="207"/>
                    </a:cubicBezTo>
                    <a:cubicBezTo>
                      <a:pt x="1127" y="209"/>
                      <a:pt x="1127" y="209"/>
                      <a:pt x="1127" y="209"/>
                    </a:cubicBezTo>
                    <a:cubicBezTo>
                      <a:pt x="1129" y="209"/>
                      <a:pt x="1131" y="209"/>
                      <a:pt x="1132" y="209"/>
                    </a:cubicBezTo>
                    <a:cubicBezTo>
                      <a:pt x="1131" y="208"/>
                      <a:pt x="1132" y="205"/>
                      <a:pt x="1132" y="205"/>
                    </a:cubicBezTo>
                    <a:cubicBezTo>
                      <a:pt x="1132" y="205"/>
                      <a:pt x="1131" y="205"/>
                      <a:pt x="1130" y="205"/>
                    </a:cubicBezTo>
                    <a:close/>
                    <a:moveTo>
                      <a:pt x="1126" y="209"/>
                    </a:moveTo>
                    <a:cubicBezTo>
                      <a:pt x="1125" y="210"/>
                      <a:pt x="1123" y="212"/>
                      <a:pt x="1126" y="211"/>
                    </a:cubicBezTo>
                    <a:cubicBezTo>
                      <a:pt x="1126" y="211"/>
                      <a:pt x="1127" y="209"/>
                      <a:pt x="1126" y="209"/>
                    </a:cubicBezTo>
                    <a:close/>
                    <a:moveTo>
                      <a:pt x="1217" y="227"/>
                    </a:moveTo>
                    <a:cubicBezTo>
                      <a:pt x="1218" y="228"/>
                      <a:pt x="1218" y="228"/>
                      <a:pt x="1218" y="228"/>
                    </a:cubicBezTo>
                    <a:cubicBezTo>
                      <a:pt x="1218" y="227"/>
                      <a:pt x="1219" y="227"/>
                      <a:pt x="1217" y="227"/>
                    </a:cubicBezTo>
                    <a:close/>
                    <a:moveTo>
                      <a:pt x="1219" y="232"/>
                    </a:moveTo>
                    <a:cubicBezTo>
                      <a:pt x="1219" y="232"/>
                      <a:pt x="1219" y="234"/>
                      <a:pt x="1219" y="234"/>
                    </a:cubicBezTo>
                    <a:cubicBezTo>
                      <a:pt x="1221" y="235"/>
                      <a:pt x="1220" y="232"/>
                      <a:pt x="1219" y="232"/>
                    </a:cubicBezTo>
                    <a:close/>
                    <a:moveTo>
                      <a:pt x="803" y="151"/>
                    </a:moveTo>
                    <a:cubicBezTo>
                      <a:pt x="803" y="152"/>
                      <a:pt x="803" y="152"/>
                      <a:pt x="803" y="152"/>
                    </a:cubicBezTo>
                    <a:cubicBezTo>
                      <a:pt x="802" y="152"/>
                      <a:pt x="800" y="152"/>
                      <a:pt x="799" y="152"/>
                    </a:cubicBezTo>
                    <a:cubicBezTo>
                      <a:pt x="799" y="154"/>
                      <a:pt x="799" y="154"/>
                      <a:pt x="799" y="154"/>
                    </a:cubicBezTo>
                    <a:cubicBezTo>
                      <a:pt x="799" y="154"/>
                      <a:pt x="798" y="155"/>
                      <a:pt x="798" y="157"/>
                    </a:cubicBezTo>
                    <a:cubicBezTo>
                      <a:pt x="799" y="157"/>
                      <a:pt x="801" y="157"/>
                      <a:pt x="802" y="157"/>
                    </a:cubicBezTo>
                    <a:cubicBezTo>
                      <a:pt x="803" y="157"/>
                      <a:pt x="803" y="155"/>
                      <a:pt x="804" y="155"/>
                    </a:cubicBezTo>
                    <a:cubicBezTo>
                      <a:pt x="804" y="154"/>
                      <a:pt x="804" y="153"/>
                      <a:pt x="804" y="153"/>
                    </a:cubicBezTo>
                    <a:cubicBezTo>
                      <a:pt x="804" y="153"/>
                      <a:pt x="806" y="151"/>
                      <a:pt x="803" y="151"/>
                    </a:cubicBezTo>
                    <a:close/>
                    <a:moveTo>
                      <a:pt x="785" y="166"/>
                    </a:moveTo>
                    <a:cubicBezTo>
                      <a:pt x="785" y="166"/>
                      <a:pt x="784" y="168"/>
                      <a:pt x="784" y="168"/>
                    </a:cubicBezTo>
                    <a:cubicBezTo>
                      <a:pt x="783" y="169"/>
                      <a:pt x="784" y="166"/>
                      <a:pt x="785" y="166"/>
                    </a:cubicBezTo>
                    <a:close/>
                    <a:moveTo>
                      <a:pt x="925" y="169"/>
                    </a:moveTo>
                    <a:cubicBezTo>
                      <a:pt x="925" y="172"/>
                      <a:pt x="925" y="172"/>
                      <a:pt x="925" y="172"/>
                    </a:cubicBezTo>
                    <a:cubicBezTo>
                      <a:pt x="926" y="172"/>
                      <a:pt x="927" y="172"/>
                      <a:pt x="928" y="172"/>
                    </a:cubicBezTo>
                    <a:cubicBezTo>
                      <a:pt x="927" y="169"/>
                      <a:pt x="927" y="169"/>
                      <a:pt x="927" y="169"/>
                    </a:cubicBezTo>
                    <a:cubicBezTo>
                      <a:pt x="927" y="169"/>
                      <a:pt x="925" y="170"/>
                      <a:pt x="925" y="169"/>
                    </a:cubicBezTo>
                    <a:close/>
                    <a:moveTo>
                      <a:pt x="808" y="173"/>
                    </a:moveTo>
                    <a:cubicBezTo>
                      <a:pt x="808" y="173"/>
                      <a:pt x="810" y="174"/>
                      <a:pt x="810" y="174"/>
                    </a:cubicBezTo>
                    <a:cubicBezTo>
                      <a:pt x="810" y="175"/>
                      <a:pt x="810" y="176"/>
                      <a:pt x="811" y="177"/>
                    </a:cubicBezTo>
                    <a:cubicBezTo>
                      <a:pt x="809" y="179"/>
                      <a:pt x="807" y="182"/>
                      <a:pt x="805" y="184"/>
                    </a:cubicBezTo>
                    <a:cubicBezTo>
                      <a:pt x="804" y="184"/>
                      <a:pt x="806" y="185"/>
                      <a:pt x="805" y="186"/>
                    </a:cubicBezTo>
                    <a:cubicBezTo>
                      <a:pt x="804" y="186"/>
                      <a:pt x="804" y="186"/>
                      <a:pt x="804" y="186"/>
                    </a:cubicBezTo>
                    <a:cubicBezTo>
                      <a:pt x="804" y="186"/>
                      <a:pt x="804" y="183"/>
                      <a:pt x="803" y="183"/>
                    </a:cubicBezTo>
                    <a:cubicBezTo>
                      <a:pt x="803" y="183"/>
                      <a:pt x="805" y="181"/>
                      <a:pt x="805" y="181"/>
                    </a:cubicBezTo>
                    <a:cubicBezTo>
                      <a:pt x="807" y="176"/>
                      <a:pt x="801" y="178"/>
                      <a:pt x="808" y="175"/>
                    </a:cubicBezTo>
                    <a:cubicBezTo>
                      <a:pt x="808" y="174"/>
                      <a:pt x="807" y="174"/>
                      <a:pt x="808" y="173"/>
                    </a:cubicBezTo>
                    <a:close/>
                    <a:moveTo>
                      <a:pt x="918" y="173"/>
                    </a:moveTo>
                    <a:cubicBezTo>
                      <a:pt x="918" y="173"/>
                      <a:pt x="916" y="176"/>
                      <a:pt x="918" y="175"/>
                    </a:cubicBezTo>
                    <a:cubicBezTo>
                      <a:pt x="919" y="175"/>
                      <a:pt x="921" y="172"/>
                      <a:pt x="918" y="173"/>
                    </a:cubicBezTo>
                    <a:close/>
                    <a:moveTo>
                      <a:pt x="921" y="173"/>
                    </a:moveTo>
                    <a:cubicBezTo>
                      <a:pt x="920" y="173"/>
                      <a:pt x="922" y="174"/>
                      <a:pt x="922" y="174"/>
                    </a:cubicBezTo>
                    <a:cubicBezTo>
                      <a:pt x="921" y="174"/>
                      <a:pt x="923" y="172"/>
                      <a:pt x="921" y="173"/>
                    </a:cubicBezTo>
                    <a:close/>
                    <a:moveTo>
                      <a:pt x="929" y="173"/>
                    </a:moveTo>
                    <a:cubicBezTo>
                      <a:pt x="928" y="174"/>
                      <a:pt x="926" y="176"/>
                      <a:pt x="929" y="175"/>
                    </a:cubicBezTo>
                    <a:cubicBezTo>
                      <a:pt x="929" y="175"/>
                      <a:pt x="931" y="173"/>
                      <a:pt x="929" y="173"/>
                    </a:cubicBezTo>
                    <a:close/>
                    <a:moveTo>
                      <a:pt x="895" y="174"/>
                    </a:moveTo>
                    <a:cubicBezTo>
                      <a:pt x="894" y="176"/>
                      <a:pt x="894" y="176"/>
                      <a:pt x="894" y="176"/>
                    </a:cubicBezTo>
                    <a:cubicBezTo>
                      <a:pt x="898" y="176"/>
                      <a:pt x="897" y="174"/>
                      <a:pt x="895" y="174"/>
                    </a:cubicBezTo>
                    <a:close/>
                    <a:moveTo>
                      <a:pt x="931" y="175"/>
                    </a:moveTo>
                    <a:cubicBezTo>
                      <a:pt x="930" y="175"/>
                      <a:pt x="931" y="176"/>
                      <a:pt x="932" y="176"/>
                    </a:cubicBezTo>
                    <a:cubicBezTo>
                      <a:pt x="935" y="176"/>
                      <a:pt x="936" y="174"/>
                      <a:pt x="931" y="175"/>
                    </a:cubicBezTo>
                    <a:close/>
                    <a:moveTo>
                      <a:pt x="912" y="175"/>
                    </a:moveTo>
                    <a:cubicBezTo>
                      <a:pt x="912" y="177"/>
                      <a:pt x="910" y="181"/>
                      <a:pt x="912" y="181"/>
                    </a:cubicBezTo>
                    <a:cubicBezTo>
                      <a:pt x="912" y="181"/>
                      <a:pt x="913" y="179"/>
                      <a:pt x="913" y="179"/>
                    </a:cubicBezTo>
                    <a:cubicBezTo>
                      <a:pt x="914" y="179"/>
                      <a:pt x="915" y="179"/>
                      <a:pt x="916" y="179"/>
                    </a:cubicBezTo>
                    <a:cubicBezTo>
                      <a:pt x="915" y="178"/>
                      <a:pt x="915" y="177"/>
                      <a:pt x="914" y="175"/>
                    </a:cubicBezTo>
                    <a:cubicBezTo>
                      <a:pt x="914" y="175"/>
                      <a:pt x="912" y="176"/>
                      <a:pt x="912" y="175"/>
                    </a:cubicBezTo>
                    <a:close/>
                    <a:moveTo>
                      <a:pt x="938" y="176"/>
                    </a:moveTo>
                    <a:cubicBezTo>
                      <a:pt x="938" y="176"/>
                      <a:pt x="936" y="177"/>
                      <a:pt x="936" y="177"/>
                    </a:cubicBezTo>
                    <a:cubicBezTo>
                      <a:pt x="936" y="178"/>
                      <a:pt x="936" y="178"/>
                      <a:pt x="936" y="178"/>
                    </a:cubicBezTo>
                    <a:cubicBezTo>
                      <a:pt x="938" y="179"/>
                      <a:pt x="939" y="179"/>
                      <a:pt x="942" y="179"/>
                    </a:cubicBezTo>
                    <a:cubicBezTo>
                      <a:pt x="942" y="179"/>
                      <a:pt x="942" y="178"/>
                      <a:pt x="942" y="177"/>
                    </a:cubicBezTo>
                    <a:cubicBezTo>
                      <a:pt x="943" y="178"/>
                      <a:pt x="943" y="177"/>
                      <a:pt x="943" y="176"/>
                    </a:cubicBezTo>
                    <a:cubicBezTo>
                      <a:pt x="941" y="176"/>
                      <a:pt x="938" y="176"/>
                      <a:pt x="938" y="176"/>
                    </a:cubicBezTo>
                    <a:close/>
                    <a:moveTo>
                      <a:pt x="926" y="178"/>
                    </a:moveTo>
                    <a:cubicBezTo>
                      <a:pt x="926" y="178"/>
                      <a:pt x="920" y="185"/>
                      <a:pt x="925" y="183"/>
                    </a:cubicBezTo>
                    <a:cubicBezTo>
                      <a:pt x="925" y="181"/>
                      <a:pt x="925" y="181"/>
                      <a:pt x="925" y="181"/>
                    </a:cubicBezTo>
                    <a:cubicBezTo>
                      <a:pt x="927" y="180"/>
                      <a:pt x="930" y="176"/>
                      <a:pt x="926" y="178"/>
                    </a:cubicBezTo>
                    <a:close/>
                    <a:moveTo>
                      <a:pt x="889" y="179"/>
                    </a:moveTo>
                    <a:cubicBezTo>
                      <a:pt x="891" y="180"/>
                      <a:pt x="891" y="180"/>
                      <a:pt x="891" y="180"/>
                    </a:cubicBezTo>
                    <a:cubicBezTo>
                      <a:pt x="893" y="180"/>
                      <a:pt x="892" y="179"/>
                      <a:pt x="893" y="179"/>
                    </a:cubicBezTo>
                    <a:cubicBezTo>
                      <a:pt x="892" y="179"/>
                      <a:pt x="890" y="179"/>
                      <a:pt x="889" y="179"/>
                    </a:cubicBezTo>
                    <a:close/>
                    <a:moveTo>
                      <a:pt x="919" y="181"/>
                    </a:moveTo>
                    <a:cubicBezTo>
                      <a:pt x="919" y="182"/>
                      <a:pt x="918" y="183"/>
                      <a:pt x="918" y="183"/>
                    </a:cubicBezTo>
                    <a:cubicBezTo>
                      <a:pt x="919" y="184"/>
                      <a:pt x="919" y="185"/>
                      <a:pt x="920" y="185"/>
                    </a:cubicBezTo>
                    <a:cubicBezTo>
                      <a:pt x="923" y="186"/>
                      <a:pt x="919" y="181"/>
                      <a:pt x="919" y="181"/>
                    </a:cubicBezTo>
                    <a:close/>
                    <a:moveTo>
                      <a:pt x="933" y="181"/>
                    </a:moveTo>
                    <a:cubicBezTo>
                      <a:pt x="934" y="183"/>
                      <a:pt x="934" y="183"/>
                      <a:pt x="934" y="183"/>
                    </a:cubicBezTo>
                    <a:cubicBezTo>
                      <a:pt x="934" y="183"/>
                      <a:pt x="935" y="181"/>
                      <a:pt x="933" y="181"/>
                    </a:cubicBezTo>
                    <a:close/>
                    <a:moveTo>
                      <a:pt x="939" y="182"/>
                    </a:moveTo>
                    <a:cubicBezTo>
                      <a:pt x="939" y="184"/>
                      <a:pt x="938" y="185"/>
                      <a:pt x="939" y="186"/>
                    </a:cubicBezTo>
                    <a:cubicBezTo>
                      <a:pt x="940" y="187"/>
                      <a:pt x="940" y="187"/>
                      <a:pt x="940" y="187"/>
                    </a:cubicBezTo>
                    <a:cubicBezTo>
                      <a:pt x="943" y="187"/>
                      <a:pt x="943" y="187"/>
                      <a:pt x="943" y="187"/>
                    </a:cubicBezTo>
                    <a:cubicBezTo>
                      <a:pt x="943" y="187"/>
                      <a:pt x="943" y="185"/>
                      <a:pt x="943" y="185"/>
                    </a:cubicBezTo>
                    <a:cubicBezTo>
                      <a:pt x="942" y="184"/>
                      <a:pt x="941" y="183"/>
                      <a:pt x="941" y="182"/>
                    </a:cubicBezTo>
                    <a:cubicBezTo>
                      <a:pt x="940" y="182"/>
                      <a:pt x="939" y="182"/>
                      <a:pt x="939" y="182"/>
                    </a:cubicBezTo>
                    <a:close/>
                    <a:moveTo>
                      <a:pt x="931" y="183"/>
                    </a:moveTo>
                    <a:cubicBezTo>
                      <a:pt x="930" y="185"/>
                      <a:pt x="929" y="186"/>
                      <a:pt x="928" y="187"/>
                    </a:cubicBezTo>
                    <a:cubicBezTo>
                      <a:pt x="936" y="189"/>
                      <a:pt x="940" y="188"/>
                      <a:pt x="931" y="183"/>
                    </a:cubicBezTo>
                    <a:close/>
                    <a:moveTo>
                      <a:pt x="922" y="186"/>
                    </a:moveTo>
                    <a:cubicBezTo>
                      <a:pt x="921" y="186"/>
                      <a:pt x="920" y="189"/>
                      <a:pt x="920" y="189"/>
                    </a:cubicBezTo>
                    <a:cubicBezTo>
                      <a:pt x="921" y="189"/>
                      <a:pt x="921" y="190"/>
                      <a:pt x="922" y="191"/>
                    </a:cubicBezTo>
                    <a:cubicBezTo>
                      <a:pt x="922" y="190"/>
                      <a:pt x="923" y="190"/>
                      <a:pt x="924" y="190"/>
                    </a:cubicBezTo>
                    <a:cubicBezTo>
                      <a:pt x="924" y="189"/>
                      <a:pt x="924" y="189"/>
                      <a:pt x="924" y="189"/>
                    </a:cubicBezTo>
                    <a:cubicBezTo>
                      <a:pt x="923" y="188"/>
                      <a:pt x="922" y="186"/>
                      <a:pt x="922" y="186"/>
                    </a:cubicBezTo>
                    <a:close/>
                    <a:moveTo>
                      <a:pt x="932" y="189"/>
                    </a:moveTo>
                    <a:cubicBezTo>
                      <a:pt x="933" y="191"/>
                      <a:pt x="933" y="191"/>
                      <a:pt x="933" y="191"/>
                    </a:cubicBezTo>
                    <a:cubicBezTo>
                      <a:pt x="934" y="191"/>
                      <a:pt x="936" y="191"/>
                      <a:pt x="936" y="191"/>
                    </a:cubicBezTo>
                    <a:cubicBezTo>
                      <a:pt x="936" y="189"/>
                      <a:pt x="936" y="189"/>
                      <a:pt x="936" y="189"/>
                    </a:cubicBezTo>
                    <a:cubicBezTo>
                      <a:pt x="935" y="189"/>
                      <a:pt x="933" y="190"/>
                      <a:pt x="932" y="189"/>
                    </a:cubicBezTo>
                    <a:close/>
                    <a:moveTo>
                      <a:pt x="938" y="191"/>
                    </a:moveTo>
                    <a:cubicBezTo>
                      <a:pt x="938" y="191"/>
                      <a:pt x="935" y="194"/>
                      <a:pt x="938" y="193"/>
                    </a:cubicBezTo>
                    <a:cubicBezTo>
                      <a:pt x="938" y="193"/>
                      <a:pt x="940" y="190"/>
                      <a:pt x="938" y="191"/>
                    </a:cubicBezTo>
                    <a:close/>
                    <a:moveTo>
                      <a:pt x="619" y="28"/>
                    </a:moveTo>
                    <a:cubicBezTo>
                      <a:pt x="618" y="29"/>
                      <a:pt x="618" y="29"/>
                      <a:pt x="618" y="29"/>
                    </a:cubicBezTo>
                    <a:cubicBezTo>
                      <a:pt x="613" y="31"/>
                      <a:pt x="616" y="33"/>
                      <a:pt x="620" y="33"/>
                    </a:cubicBezTo>
                    <a:cubicBezTo>
                      <a:pt x="622" y="33"/>
                      <a:pt x="624" y="31"/>
                      <a:pt x="626" y="30"/>
                    </a:cubicBezTo>
                    <a:cubicBezTo>
                      <a:pt x="626" y="30"/>
                      <a:pt x="624" y="30"/>
                      <a:pt x="625" y="29"/>
                    </a:cubicBezTo>
                    <a:cubicBezTo>
                      <a:pt x="624" y="29"/>
                      <a:pt x="622" y="29"/>
                      <a:pt x="621" y="29"/>
                    </a:cubicBezTo>
                    <a:cubicBezTo>
                      <a:pt x="620" y="29"/>
                      <a:pt x="620" y="28"/>
                      <a:pt x="619" y="28"/>
                    </a:cubicBezTo>
                    <a:close/>
                    <a:moveTo>
                      <a:pt x="626" y="52"/>
                    </a:moveTo>
                    <a:cubicBezTo>
                      <a:pt x="625" y="53"/>
                      <a:pt x="627" y="55"/>
                      <a:pt x="626" y="56"/>
                    </a:cubicBezTo>
                    <a:cubicBezTo>
                      <a:pt x="626" y="56"/>
                      <a:pt x="624" y="57"/>
                      <a:pt x="624" y="57"/>
                    </a:cubicBezTo>
                    <a:cubicBezTo>
                      <a:pt x="624" y="59"/>
                      <a:pt x="624" y="60"/>
                      <a:pt x="625" y="61"/>
                    </a:cubicBezTo>
                    <a:cubicBezTo>
                      <a:pt x="626" y="62"/>
                      <a:pt x="626" y="62"/>
                      <a:pt x="626" y="62"/>
                    </a:cubicBezTo>
                    <a:cubicBezTo>
                      <a:pt x="626" y="63"/>
                      <a:pt x="625" y="62"/>
                      <a:pt x="625" y="64"/>
                    </a:cubicBezTo>
                    <a:cubicBezTo>
                      <a:pt x="628" y="64"/>
                      <a:pt x="638" y="64"/>
                      <a:pt x="642" y="62"/>
                    </a:cubicBezTo>
                    <a:cubicBezTo>
                      <a:pt x="648" y="59"/>
                      <a:pt x="637" y="56"/>
                      <a:pt x="635" y="55"/>
                    </a:cubicBezTo>
                    <a:cubicBezTo>
                      <a:pt x="634" y="55"/>
                      <a:pt x="634" y="53"/>
                      <a:pt x="633" y="52"/>
                    </a:cubicBezTo>
                    <a:cubicBezTo>
                      <a:pt x="632" y="52"/>
                      <a:pt x="627" y="52"/>
                      <a:pt x="626" y="52"/>
                    </a:cubicBezTo>
                    <a:close/>
                    <a:moveTo>
                      <a:pt x="668" y="113"/>
                    </a:moveTo>
                    <a:cubicBezTo>
                      <a:pt x="668" y="113"/>
                      <a:pt x="668" y="114"/>
                      <a:pt x="668" y="114"/>
                    </a:cubicBezTo>
                    <a:cubicBezTo>
                      <a:pt x="666" y="114"/>
                      <a:pt x="665" y="114"/>
                      <a:pt x="664" y="114"/>
                    </a:cubicBezTo>
                    <a:cubicBezTo>
                      <a:pt x="664" y="114"/>
                      <a:pt x="661" y="114"/>
                      <a:pt x="660" y="114"/>
                    </a:cubicBezTo>
                    <a:cubicBezTo>
                      <a:pt x="659" y="116"/>
                      <a:pt x="659" y="116"/>
                      <a:pt x="659" y="116"/>
                    </a:cubicBezTo>
                    <a:cubicBezTo>
                      <a:pt x="661" y="116"/>
                      <a:pt x="664" y="119"/>
                      <a:pt x="668" y="118"/>
                    </a:cubicBezTo>
                    <a:cubicBezTo>
                      <a:pt x="668" y="118"/>
                      <a:pt x="675" y="113"/>
                      <a:pt x="668" y="113"/>
                    </a:cubicBezTo>
                    <a:close/>
                    <a:moveTo>
                      <a:pt x="636" y="119"/>
                    </a:moveTo>
                    <a:cubicBezTo>
                      <a:pt x="636" y="121"/>
                      <a:pt x="636" y="121"/>
                      <a:pt x="636" y="121"/>
                    </a:cubicBezTo>
                    <a:cubicBezTo>
                      <a:pt x="639" y="121"/>
                      <a:pt x="639" y="119"/>
                      <a:pt x="636" y="119"/>
                    </a:cubicBezTo>
                    <a:close/>
                    <a:moveTo>
                      <a:pt x="575" y="165"/>
                    </a:moveTo>
                    <a:cubicBezTo>
                      <a:pt x="578" y="164"/>
                      <a:pt x="577" y="166"/>
                      <a:pt x="577" y="166"/>
                    </a:cubicBezTo>
                    <a:cubicBezTo>
                      <a:pt x="576" y="166"/>
                      <a:pt x="575" y="166"/>
                      <a:pt x="575" y="166"/>
                    </a:cubicBezTo>
                    <a:cubicBezTo>
                      <a:pt x="574" y="167"/>
                      <a:pt x="574" y="168"/>
                      <a:pt x="573" y="169"/>
                    </a:cubicBezTo>
                    <a:cubicBezTo>
                      <a:pt x="571" y="170"/>
                      <a:pt x="574" y="165"/>
                      <a:pt x="575" y="165"/>
                    </a:cubicBezTo>
                    <a:close/>
                    <a:moveTo>
                      <a:pt x="724" y="184"/>
                    </a:moveTo>
                    <a:cubicBezTo>
                      <a:pt x="727" y="184"/>
                      <a:pt x="733" y="186"/>
                      <a:pt x="726" y="187"/>
                    </a:cubicBezTo>
                    <a:cubicBezTo>
                      <a:pt x="723" y="187"/>
                      <a:pt x="721" y="184"/>
                      <a:pt x="724" y="184"/>
                    </a:cubicBezTo>
                    <a:close/>
                    <a:moveTo>
                      <a:pt x="712" y="192"/>
                    </a:moveTo>
                    <a:cubicBezTo>
                      <a:pt x="712" y="192"/>
                      <a:pt x="713" y="193"/>
                      <a:pt x="713" y="194"/>
                    </a:cubicBezTo>
                    <a:cubicBezTo>
                      <a:pt x="711" y="194"/>
                      <a:pt x="710" y="192"/>
                      <a:pt x="712" y="192"/>
                    </a:cubicBezTo>
                    <a:close/>
                    <a:moveTo>
                      <a:pt x="442" y="160"/>
                    </a:moveTo>
                    <a:cubicBezTo>
                      <a:pt x="442" y="161"/>
                      <a:pt x="440" y="161"/>
                      <a:pt x="440" y="161"/>
                    </a:cubicBezTo>
                    <a:cubicBezTo>
                      <a:pt x="440" y="163"/>
                      <a:pt x="441" y="164"/>
                      <a:pt x="440" y="165"/>
                    </a:cubicBezTo>
                    <a:cubicBezTo>
                      <a:pt x="440" y="166"/>
                      <a:pt x="438" y="167"/>
                      <a:pt x="438" y="167"/>
                    </a:cubicBezTo>
                    <a:cubicBezTo>
                      <a:pt x="438" y="167"/>
                      <a:pt x="439" y="168"/>
                      <a:pt x="438" y="169"/>
                    </a:cubicBezTo>
                    <a:cubicBezTo>
                      <a:pt x="439" y="169"/>
                      <a:pt x="442" y="169"/>
                      <a:pt x="441" y="169"/>
                    </a:cubicBezTo>
                    <a:cubicBezTo>
                      <a:pt x="447" y="167"/>
                      <a:pt x="446" y="168"/>
                      <a:pt x="446" y="161"/>
                    </a:cubicBezTo>
                    <a:cubicBezTo>
                      <a:pt x="445" y="161"/>
                      <a:pt x="444" y="161"/>
                      <a:pt x="442" y="160"/>
                    </a:cubicBezTo>
                    <a:close/>
                    <a:moveTo>
                      <a:pt x="515" y="166"/>
                    </a:moveTo>
                    <a:cubicBezTo>
                      <a:pt x="514" y="167"/>
                      <a:pt x="513" y="168"/>
                      <a:pt x="512" y="169"/>
                    </a:cubicBezTo>
                    <a:cubicBezTo>
                      <a:pt x="512" y="170"/>
                      <a:pt x="511" y="171"/>
                      <a:pt x="512" y="171"/>
                    </a:cubicBezTo>
                    <a:cubicBezTo>
                      <a:pt x="512" y="172"/>
                      <a:pt x="513" y="172"/>
                      <a:pt x="514" y="173"/>
                    </a:cubicBezTo>
                    <a:cubicBezTo>
                      <a:pt x="514" y="173"/>
                      <a:pt x="515" y="174"/>
                      <a:pt x="515" y="174"/>
                    </a:cubicBezTo>
                    <a:cubicBezTo>
                      <a:pt x="516" y="174"/>
                      <a:pt x="517" y="174"/>
                      <a:pt x="518" y="174"/>
                    </a:cubicBezTo>
                    <a:cubicBezTo>
                      <a:pt x="519" y="172"/>
                      <a:pt x="520" y="169"/>
                      <a:pt x="518" y="167"/>
                    </a:cubicBezTo>
                    <a:cubicBezTo>
                      <a:pt x="518" y="166"/>
                      <a:pt x="516" y="167"/>
                      <a:pt x="515" y="166"/>
                    </a:cubicBezTo>
                    <a:close/>
                    <a:moveTo>
                      <a:pt x="470" y="171"/>
                    </a:moveTo>
                    <a:cubicBezTo>
                      <a:pt x="470" y="172"/>
                      <a:pt x="470" y="174"/>
                      <a:pt x="471" y="174"/>
                    </a:cubicBezTo>
                    <a:cubicBezTo>
                      <a:pt x="472" y="174"/>
                      <a:pt x="471" y="174"/>
                      <a:pt x="472" y="173"/>
                    </a:cubicBezTo>
                    <a:cubicBezTo>
                      <a:pt x="473" y="173"/>
                      <a:pt x="472" y="171"/>
                      <a:pt x="472" y="171"/>
                    </a:cubicBezTo>
                    <a:cubicBezTo>
                      <a:pt x="471" y="171"/>
                      <a:pt x="470" y="172"/>
                      <a:pt x="470" y="171"/>
                    </a:cubicBezTo>
                    <a:close/>
                    <a:moveTo>
                      <a:pt x="506" y="177"/>
                    </a:moveTo>
                    <a:cubicBezTo>
                      <a:pt x="505" y="178"/>
                      <a:pt x="503" y="181"/>
                      <a:pt x="502" y="181"/>
                    </a:cubicBezTo>
                    <a:cubicBezTo>
                      <a:pt x="501" y="182"/>
                      <a:pt x="501" y="181"/>
                      <a:pt x="500" y="182"/>
                    </a:cubicBezTo>
                    <a:cubicBezTo>
                      <a:pt x="500" y="183"/>
                      <a:pt x="501" y="184"/>
                      <a:pt x="500" y="185"/>
                    </a:cubicBezTo>
                    <a:cubicBezTo>
                      <a:pt x="502" y="185"/>
                      <a:pt x="502" y="185"/>
                      <a:pt x="502" y="185"/>
                    </a:cubicBezTo>
                    <a:cubicBezTo>
                      <a:pt x="503" y="185"/>
                      <a:pt x="504" y="183"/>
                      <a:pt x="505" y="183"/>
                    </a:cubicBezTo>
                    <a:cubicBezTo>
                      <a:pt x="507" y="182"/>
                      <a:pt x="508" y="183"/>
                      <a:pt x="509" y="183"/>
                    </a:cubicBezTo>
                    <a:cubicBezTo>
                      <a:pt x="510" y="182"/>
                      <a:pt x="511" y="181"/>
                      <a:pt x="512" y="181"/>
                    </a:cubicBezTo>
                    <a:cubicBezTo>
                      <a:pt x="512" y="180"/>
                      <a:pt x="512" y="179"/>
                      <a:pt x="512" y="179"/>
                    </a:cubicBezTo>
                    <a:cubicBezTo>
                      <a:pt x="510" y="178"/>
                      <a:pt x="508" y="177"/>
                      <a:pt x="506" y="177"/>
                    </a:cubicBezTo>
                    <a:close/>
                    <a:moveTo>
                      <a:pt x="505" y="211"/>
                    </a:moveTo>
                    <a:cubicBezTo>
                      <a:pt x="506" y="212"/>
                      <a:pt x="506" y="212"/>
                      <a:pt x="506" y="212"/>
                    </a:cubicBezTo>
                    <a:cubicBezTo>
                      <a:pt x="509" y="213"/>
                      <a:pt x="508" y="213"/>
                      <a:pt x="505" y="214"/>
                    </a:cubicBezTo>
                    <a:cubicBezTo>
                      <a:pt x="505" y="214"/>
                      <a:pt x="503" y="210"/>
                      <a:pt x="505" y="211"/>
                    </a:cubicBezTo>
                    <a:close/>
                    <a:moveTo>
                      <a:pt x="321" y="211"/>
                    </a:moveTo>
                    <a:cubicBezTo>
                      <a:pt x="322" y="212"/>
                      <a:pt x="322" y="213"/>
                      <a:pt x="322" y="213"/>
                    </a:cubicBezTo>
                    <a:cubicBezTo>
                      <a:pt x="323" y="214"/>
                      <a:pt x="325" y="214"/>
                      <a:pt x="324" y="213"/>
                    </a:cubicBezTo>
                    <a:cubicBezTo>
                      <a:pt x="323" y="212"/>
                      <a:pt x="322" y="212"/>
                      <a:pt x="321" y="211"/>
                    </a:cubicBezTo>
                    <a:close/>
                    <a:moveTo>
                      <a:pt x="338" y="216"/>
                    </a:moveTo>
                    <a:cubicBezTo>
                      <a:pt x="338" y="216"/>
                      <a:pt x="338" y="219"/>
                      <a:pt x="338" y="219"/>
                    </a:cubicBezTo>
                    <a:cubicBezTo>
                      <a:pt x="338" y="219"/>
                      <a:pt x="337" y="219"/>
                      <a:pt x="337" y="219"/>
                    </a:cubicBezTo>
                    <a:cubicBezTo>
                      <a:pt x="337" y="219"/>
                      <a:pt x="337" y="222"/>
                      <a:pt x="337" y="221"/>
                    </a:cubicBezTo>
                    <a:cubicBezTo>
                      <a:pt x="338" y="222"/>
                      <a:pt x="337" y="223"/>
                      <a:pt x="337" y="223"/>
                    </a:cubicBezTo>
                    <a:cubicBezTo>
                      <a:pt x="338" y="224"/>
                      <a:pt x="339" y="225"/>
                      <a:pt x="339" y="225"/>
                    </a:cubicBezTo>
                    <a:cubicBezTo>
                      <a:pt x="340" y="226"/>
                      <a:pt x="343" y="224"/>
                      <a:pt x="345" y="225"/>
                    </a:cubicBezTo>
                    <a:cubicBezTo>
                      <a:pt x="345" y="225"/>
                      <a:pt x="347" y="229"/>
                      <a:pt x="347" y="229"/>
                    </a:cubicBezTo>
                    <a:cubicBezTo>
                      <a:pt x="348" y="229"/>
                      <a:pt x="350" y="229"/>
                      <a:pt x="351" y="229"/>
                    </a:cubicBezTo>
                    <a:cubicBezTo>
                      <a:pt x="351" y="229"/>
                      <a:pt x="353" y="230"/>
                      <a:pt x="354" y="229"/>
                    </a:cubicBezTo>
                    <a:cubicBezTo>
                      <a:pt x="354" y="229"/>
                      <a:pt x="355" y="228"/>
                      <a:pt x="355" y="228"/>
                    </a:cubicBezTo>
                    <a:cubicBezTo>
                      <a:pt x="354" y="225"/>
                      <a:pt x="353" y="224"/>
                      <a:pt x="349" y="222"/>
                    </a:cubicBezTo>
                    <a:cubicBezTo>
                      <a:pt x="348" y="221"/>
                      <a:pt x="346" y="221"/>
                      <a:pt x="345" y="220"/>
                    </a:cubicBezTo>
                    <a:cubicBezTo>
                      <a:pt x="344" y="219"/>
                      <a:pt x="342" y="216"/>
                      <a:pt x="341" y="216"/>
                    </a:cubicBezTo>
                    <a:cubicBezTo>
                      <a:pt x="340" y="216"/>
                      <a:pt x="339" y="216"/>
                      <a:pt x="338" y="216"/>
                    </a:cubicBezTo>
                    <a:close/>
                    <a:moveTo>
                      <a:pt x="0" y="456"/>
                    </a:moveTo>
                    <a:cubicBezTo>
                      <a:pt x="0" y="456"/>
                      <a:pt x="3" y="459"/>
                      <a:pt x="10" y="461"/>
                    </a:cubicBezTo>
                    <a:cubicBezTo>
                      <a:pt x="16" y="463"/>
                      <a:pt x="18" y="462"/>
                      <a:pt x="21" y="462"/>
                    </a:cubicBezTo>
                    <a:cubicBezTo>
                      <a:pt x="25" y="462"/>
                      <a:pt x="26" y="463"/>
                      <a:pt x="26" y="463"/>
                    </a:cubicBezTo>
                    <a:cubicBezTo>
                      <a:pt x="30" y="461"/>
                      <a:pt x="30" y="461"/>
                      <a:pt x="30" y="461"/>
                    </a:cubicBezTo>
                    <a:cubicBezTo>
                      <a:pt x="28" y="453"/>
                      <a:pt x="28" y="453"/>
                      <a:pt x="28" y="453"/>
                    </a:cubicBezTo>
                    <a:cubicBezTo>
                      <a:pt x="28" y="453"/>
                      <a:pt x="20" y="453"/>
                      <a:pt x="18" y="451"/>
                    </a:cubicBezTo>
                    <a:cubicBezTo>
                      <a:pt x="16" y="449"/>
                      <a:pt x="11" y="443"/>
                      <a:pt x="11" y="443"/>
                    </a:cubicBezTo>
                    <a:cubicBezTo>
                      <a:pt x="10" y="444"/>
                      <a:pt x="9" y="445"/>
                      <a:pt x="8" y="445"/>
                    </a:cubicBezTo>
                    <a:cubicBezTo>
                      <a:pt x="8" y="445"/>
                      <a:pt x="10" y="440"/>
                      <a:pt x="8" y="441"/>
                    </a:cubicBezTo>
                    <a:cubicBezTo>
                      <a:pt x="8" y="441"/>
                      <a:pt x="6" y="442"/>
                      <a:pt x="8" y="442"/>
                    </a:cubicBezTo>
                    <a:cubicBezTo>
                      <a:pt x="7" y="443"/>
                      <a:pt x="6" y="443"/>
                      <a:pt x="5" y="444"/>
                    </a:cubicBezTo>
                    <a:cubicBezTo>
                      <a:pt x="4" y="444"/>
                      <a:pt x="4" y="444"/>
                      <a:pt x="4" y="444"/>
                    </a:cubicBezTo>
                    <a:cubicBezTo>
                      <a:pt x="3" y="445"/>
                      <a:pt x="3" y="447"/>
                      <a:pt x="2" y="449"/>
                    </a:cubicBezTo>
                    <a:cubicBezTo>
                      <a:pt x="3" y="449"/>
                      <a:pt x="4" y="448"/>
                      <a:pt x="4" y="449"/>
                    </a:cubicBezTo>
                    <a:cubicBezTo>
                      <a:pt x="4" y="449"/>
                      <a:pt x="3" y="450"/>
                      <a:pt x="2" y="450"/>
                    </a:cubicBezTo>
                    <a:cubicBezTo>
                      <a:pt x="2" y="451"/>
                      <a:pt x="3" y="452"/>
                      <a:pt x="2" y="453"/>
                    </a:cubicBezTo>
                    <a:cubicBezTo>
                      <a:pt x="2" y="453"/>
                      <a:pt x="1" y="454"/>
                      <a:pt x="0" y="454"/>
                    </a:cubicBezTo>
                    <a:cubicBezTo>
                      <a:pt x="0" y="455"/>
                      <a:pt x="0" y="455"/>
                      <a:pt x="0" y="456"/>
                    </a:cubicBezTo>
                    <a:close/>
                    <a:moveTo>
                      <a:pt x="354" y="46"/>
                    </a:moveTo>
                    <a:cubicBezTo>
                      <a:pt x="356" y="47"/>
                      <a:pt x="358" y="49"/>
                      <a:pt x="360" y="48"/>
                    </a:cubicBezTo>
                    <a:cubicBezTo>
                      <a:pt x="362" y="47"/>
                      <a:pt x="360" y="41"/>
                      <a:pt x="359" y="40"/>
                    </a:cubicBezTo>
                    <a:cubicBezTo>
                      <a:pt x="361" y="40"/>
                      <a:pt x="363" y="41"/>
                      <a:pt x="365" y="40"/>
                    </a:cubicBezTo>
                    <a:cubicBezTo>
                      <a:pt x="366" y="39"/>
                      <a:pt x="366" y="39"/>
                      <a:pt x="366" y="39"/>
                    </a:cubicBezTo>
                    <a:cubicBezTo>
                      <a:pt x="367" y="39"/>
                      <a:pt x="368" y="39"/>
                      <a:pt x="369" y="40"/>
                    </a:cubicBezTo>
                    <a:cubicBezTo>
                      <a:pt x="369" y="39"/>
                      <a:pt x="369" y="38"/>
                      <a:pt x="369" y="37"/>
                    </a:cubicBezTo>
                    <a:cubicBezTo>
                      <a:pt x="369" y="36"/>
                      <a:pt x="367" y="34"/>
                      <a:pt x="366" y="33"/>
                    </a:cubicBezTo>
                    <a:cubicBezTo>
                      <a:pt x="365" y="33"/>
                      <a:pt x="364" y="34"/>
                      <a:pt x="363" y="34"/>
                    </a:cubicBezTo>
                    <a:cubicBezTo>
                      <a:pt x="361" y="32"/>
                      <a:pt x="366" y="31"/>
                      <a:pt x="359" y="31"/>
                    </a:cubicBezTo>
                    <a:cubicBezTo>
                      <a:pt x="357" y="32"/>
                      <a:pt x="357" y="32"/>
                      <a:pt x="357" y="32"/>
                    </a:cubicBezTo>
                    <a:cubicBezTo>
                      <a:pt x="355" y="32"/>
                      <a:pt x="355" y="31"/>
                      <a:pt x="353" y="31"/>
                    </a:cubicBezTo>
                    <a:cubicBezTo>
                      <a:pt x="353" y="32"/>
                      <a:pt x="352" y="35"/>
                      <a:pt x="351" y="36"/>
                    </a:cubicBezTo>
                    <a:cubicBezTo>
                      <a:pt x="350" y="38"/>
                      <a:pt x="347" y="38"/>
                      <a:pt x="347" y="41"/>
                    </a:cubicBezTo>
                    <a:cubicBezTo>
                      <a:pt x="346" y="46"/>
                      <a:pt x="348" y="48"/>
                      <a:pt x="353" y="47"/>
                    </a:cubicBezTo>
                    <a:lnTo>
                      <a:pt x="354" y="46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72" name="Freeform 246">
                <a:extLst>
                  <a:ext uri="{FF2B5EF4-FFF2-40B4-BE49-F238E27FC236}">
                    <a16:creationId xmlns:a16="http://schemas.microsoft.com/office/drawing/2014/main" id="{FEF5CA8D-F706-22AD-9D25-FA7DCDFAA2B8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3449" y="129"/>
                <a:ext cx="2879" cy="1229"/>
              </a:xfrm>
              <a:custGeom>
                <a:avLst/>
                <a:gdLst>
                  <a:gd name="T0" fmla="*/ 1394 w 1468"/>
                  <a:gd name="T1" fmla="*/ 299 h 626"/>
                  <a:gd name="T2" fmla="*/ 1455 w 1468"/>
                  <a:gd name="T3" fmla="*/ 286 h 626"/>
                  <a:gd name="T4" fmla="*/ 1302 w 1468"/>
                  <a:gd name="T5" fmla="*/ 219 h 626"/>
                  <a:gd name="T6" fmla="*/ 1197 w 1468"/>
                  <a:gd name="T7" fmla="*/ 210 h 626"/>
                  <a:gd name="T8" fmla="*/ 1084 w 1468"/>
                  <a:gd name="T9" fmla="*/ 187 h 626"/>
                  <a:gd name="T10" fmla="*/ 983 w 1468"/>
                  <a:gd name="T11" fmla="*/ 201 h 626"/>
                  <a:gd name="T12" fmla="*/ 904 w 1468"/>
                  <a:gd name="T13" fmla="*/ 185 h 626"/>
                  <a:gd name="T14" fmla="*/ 850 w 1468"/>
                  <a:gd name="T15" fmla="*/ 162 h 626"/>
                  <a:gd name="T16" fmla="*/ 765 w 1468"/>
                  <a:gd name="T17" fmla="*/ 170 h 626"/>
                  <a:gd name="T18" fmla="*/ 719 w 1468"/>
                  <a:gd name="T19" fmla="*/ 94 h 626"/>
                  <a:gd name="T20" fmla="*/ 615 w 1468"/>
                  <a:gd name="T21" fmla="*/ 127 h 626"/>
                  <a:gd name="T22" fmla="*/ 553 w 1468"/>
                  <a:gd name="T23" fmla="*/ 196 h 626"/>
                  <a:gd name="T24" fmla="*/ 496 w 1468"/>
                  <a:gd name="T25" fmla="*/ 204 h 626"/>
                  <a:gd name="T26" fmla="*/ 507 w 1468"/>
                  <a:gd name="T27" fmla="*/ 251 h 626"/>
                  <a:gd name="T28" fmla="*/ 450 w 1468"/>
                  <a:gd name="T29" fmla="*/ 276 h 626"/>
                  <a:gd name="T30" fmla="*/ 417 w 1468"/>
                  <a:gd name="T31" fmla="*/ 233 h 626"/>
                  <a:gd name="T32" fmla="*/ 329 w 1468"/>
                  <a:gd name="T33" fmla="*/ 247 h 626"/>
                  <a:gd name="T34" fmla="*/ 223 w 1468"/>
                  <a:gd name="T35" fmla="*/ 269 h 626"/>
                  <a:gd name="T36" fmla="*/ 157 w 1468"/>
                  <a:gd name="T37" fmla="*/ 297 h 626"/>
                  <a:gd name="T38" fmla="*/ 130 w 1468"/>
                  <a:gd name="T39" fmla="*/ 276 h 626"/>
                  <a:gd name="T40" fmla="*/ 104 w 1468"/>
                  <a:gd name="T41" fmla="*/ 222 h 626"/>
                  <a:gd name="T42" fmla="*/ 83 w 1468"/>
                  <a:gd name="T43" fmla="*/ 377 h 626"/>
                  <a:gd name="T44" fmla="*/ 151 w 1468"/>
                  <a:gd name="T45" fmla="*/ 505 h 626"/>
                  <a:gd name="T46" fmla="*/ 178 w 1468"/>
                  <a:gd name="T47" fmla="*/ 592 h 626"/>
                  <a:gd name="T48" fmla="*/ 250 w 1468"/>
                  <a:gd name="T49" fmla="*/ 562 h 626"/>
                  <a:gd name="T50" fmla="*/ 325 w 1468"/>
                  <a:gd name="T51" fmla="*/ 500 h 626"/>
                  <a:gd name="T52" fmla="*/ 453 w 1468"/>
                  <a:gd name="T53" fmla="*/ 460 h 626"/>
                  <a:gd name="T54" fmla="*/ 645 w 1468"/>
                  <a:gd name="T55" fmla="*/ 508 h 626"/>
                  <a:gd name="T56" fmla="*/ 817 w 1468"/>
                  <a:gd name="T57" fmla="*/ 512 h 626"/>
                  <a:gd name="T58" fmla="*/ 950 w 1468"/>
                  <a:gd name="T59" fmla="*/ 521 h 626"/>
                  <a:gd name="T60" fmla="*/ 957 w 1468"/>
                  <a:gd name="T61" fmla="*/ 604 h 626"/>
                  <a:gd name="T62" fmla="*/ 1045 w 1468"/>
                  <a:gd name="T63" fmla="*/ 496 h 626"/>
                  <a:gd name="T64" fmla="*/ 1030 w 1468"/>
                  <a:gd name="T65" fmla="*/ 417 h 626"/>
                  <a:gd name="T66" fmla="*/ 1154 w 1468"/>
                  <a:gd name="T67" fmla="*/ 392 h 626"/>
                  <a:gd name="T68" fmla="*/ 1223 w 1468"/>
                  <a:gd name="T69" fmla="*/ 359 h 626"/>
                  <a:gd name="T70" fmla="*/ 1177 w 1468"/>
                  <a:gd name="T71" fmla="*/ 425 h 626"/>
                  <a:gd name="T72" fmla="*/ 1234 w 1468"/>
                  <a:gd name="T73" fmla="*/ 391 h 626"/>
                  <a:gd name="T74" fmla="*/ 335 w 1468"/>
                  <a:gd name="T75" fmla="*/ 0 h 626"/>
                  <a:gd name="T76" fmla="*/ 313 w 1468"/>
                  <a:gd name="T77" fmla="*/ 23 h 626"/>
                  <a:gd name="T78" fmla="*/ 323 w 1468"/>
                  <a:gd name="T79" fmla="*/ 33 h 626"/>
                  <a:gd name="T80" fmla="*/ 695 w 1468"/>
                  <a:gd name="T81" fmla="*/ 65 h 626"/>
                  <a:gd name="T82" fmla="*/ 222 w 1468"/>
                  <a:gd name="T83" fmla="*/ 35 h 626"/>
                  <a:gd name="T84" fmla="*/ 336 w 1468"/>
                  <a:gd name="T85" fmla="*/ 42 h 626"/>
                  <a:gd name="T86" fmla="*/ 706 w 1468"/>
                  <a:gd name="T87" fmla="*/ 67 h 626"/>
                  <a:gd name="T88" fmla="*/ 329 w 1468"/>
                  <a:gd name="T89" fmla="*/ 132 h 626"/>
                  <a:gd name="T90" fmla="*/ 287 w 1468"/>
                  <a:gd name="T91" fmla="*/ 197 h 626"/>
                  <a:gd name="T92" fmla="*/ 311 w 1468"/>
                  <a:gd name="T93" fmla="*/ 168 h 626"/>
                  <a:gd name="T94" fmla="*/ 404 w 1468"/>
                  <a:gd name="T95" fmla="*/ 121 h 626"/>
                  <a:gd name="T96" fmla="*/ 724 w 1468"/>
                  <a:gd name="T97" fmla="*/ 132 h 626"/>
                  <a:gd name="T98" fmla="*/ 1042 w 1468"/>
                  <a:gd name="T99" fmla="*/ 157 h 626"/>
                  <a:gd name="T100" fmla="*/ 141 w 1468"/>
                  <a:gd name="T101" fmla="*/ 336 h 626"/>
                  <a:gd name="T102" fmla="*/ 94 w 1468"/>
                  <a:gd name="T103" fmla="*/ 349 h 626"/>
                  <a:gd name="T104" fmla="*/ 737 w 1468"/>
                  <a:gd name="T105" fmla="*/ 488 h 626"/>
                  <a:gd name="T106" fmla="*/ 1060 w 1468"/>
                  <a:gd name="T107" fmla="*/ 558 h 626"/>
                  <a:gd name="T108" fmla="*/ 1125 w 1468"/>
                  <a:gd name="T109" fmla="*/ 562 h 626"/>
                  <a:gd name="T110" fmla="*/ 256 w 1468"/>
                  <a:gd name="T111" fmla="*/ 229 h 626"/>
                  <a:gd name="T112" fmla="*/ 1118 w 1468"/>
                  <a:gd name="T113" fmla="*/ 211 h 626"/>
                  <a:gd name="T114" fmla="*/ 810 w 1468"/>
                  <a:gd name="T115" fmla="*/ 174 h 626"/>
                  <a:gd name="T116" fmla="*/ 891 w 1468"/>
                  <a:gd name="T117" fmla="*/ 180 h 626"/>
                  <a:gd name="T118" fmla="*/ 626 w 1468"/>
                  <a:gd name="T119" fmla="*/ 56 h 626"/>
                  <a:gd name="T120" fmla="*/ 515 w 1468"/>
                  <a:gd name="T121" fmla="*/ 174 h 626"/>
                  <a:gd name="T122" fmla="*/ 0 w 1468"/>
                  <a:gd name="T123" fmla="*/ 456 h 6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468" h="626">
                    <a:moveTo>
                      <a:pt x="1333" y="349"/>
                    </a:moveTo>
                    <a:cubicBezTo>
                      <a:pt x="1336" y="347"/>
                      <a:pt x="1339" y="348"/>
                      <a:pt x="1342" y="346"/>
                    </a:cubicBezTo>
                    <a:cubicBezTo>
                      <a:pt x="1342" y="346"/>
                      <a:pt x="1343" y="345"/>
                      <a:pt x="1343" y="345"/>
                    </a:cubicBezTo>
                    <a:cubicBezTo>
                      <a:pt x="1346" y="343"/>
                      <a:pt x="1350" y="342"/>
                      <a:pt x="1354" y="341"/>
                    </a:cubicBezTo>
                    <a:cubicBezTo>
                      <a:pt x="1356" y="340"/>
                      <a:pt x="1356" y="340"/>
                      <a:pt x="1356" y="340"/>
                    </a:cubicBezTo>
                    <a:cubicBezTo>
                      <a:pt x="1357" y="339"/>
                      <a:pt x="1357" y="341"/>
                      <a:pt x="1358" y="341"/>
                    </a:cubicBezTo>
                    <a:cubicBezTo>
                      <a:pt x="1359" y="341"/>
                      <a:pt x="1363" y="339"/>
                      <a:pt x="1364" y="340"/>
                    </a:cubicBezTo>
                    <a:cubicBezTo>
                      <a:pt x="1365" y="340"/>
                      <a:pt x="1367" y="342"/>
                      <a:pt x="1368" y="342"/>
                    </a:cubicBezTo>
                    <a:cubicBezTo>
                      <a:pt x="1373" y="344"/>
                      <a:pt x="1375" y="341"/>
                      <a:pt x="1378" y="339"/>
                    </a:cubicBezTo>
                    <a:cubicBezTo>
                      <a:pt x="1377" y="338"/>
                      <a:pt x="1376" y="338"/>
                      <a:pt x="1376" y="338"/>
                    </a:cubicBezTo>
                    <a:cubicBezTo>
                      <a:pt x="1375" y="335"/>
                      <a:pt x="1378" y="334"/>
                      <a:pt x="1376" y="333"/>
                    </a:cubicBezTo>
                    <a:cubicBezTo>
                      <a:pt x="1374" y="332"/>
                      <a:pt x="1373" y="333"/>
                      <a:pt x="1372" y="332"/>
                    </a:cubicBezTo>
                    <a:cubicBezTo>
                      <a:pt x="1372" y="331"/>
                      <a:pt x="1373" y="330"/>
                      <a:pt x="1373" y="330"/>
                    </a:cubicBezTo>
                    <a:cubicBezTo>
                      <a:pt x="1372" y="328"/>
                      <a:pt x="1372" y="328"/>
                      <a:pt x="1372" y="328"/>
                    </a:cubicBezTo>
                    <a:cubicBezTo>
                      <a:pt x="1371" y="327"/>
                      <a:pt x="1372" y="326"/>
                      <a:pt x="1371" y="324"/>
                    </a:cubicBezTo>
                    <a:cubicBezTo>
                      <a:pt x="1371" y="324"/>
                      <a:pt x="1370" y="324"/>
                      <a:pt x="1370" y="324"/>
                    </a:cubicBezTo>
                    <a:cubicBezTo>
                      <a:pt x="1368" y="321"/>
                      <a:pt x="1367" y="319"/>
                      <a:pt x="1366" y="316"/>
                    </a:cubicBezTo>
                    <a:cubicBezTo>
                      <a:pt x="1363" y="317"/>
                      <a:pt x="1362" y="317"/>
                      <a:pt x="1360" y="317"/>
                    </a:cubicBezTo>
                    <a:cubicBezTo>
                      <a:pt x="1360" y="316"/>
                      <a:pt x="1360" y="314"/>
                      <a:pt x="1361" y="314"/>
                    </a:cubicBezTo>
                    <a:cubicBezTo>
                      <a:pt x="1361" y="313"/>
                      <a:pt x="1362" y="313"/>
                      <a:pt x="1363" y="313"/>
                    </a:cubicBezTo>
                    <a:cubicBezTo>
                      <a:pt x="1363" y="312"/>
                      <a:pt x="1362" y="310"/>
                      <a:pt x="1362" y="310"/>
                    </a:cubicBezTo>
                    <a:cubicBezTo>
                      <a:pt x="1358" y="312"/>
                      <a:pt x="1359" y="313"/>
                      <a:pt x="1355" y="310"/>
                    </a:cubicBezTo>
                    <a:cubicBezTo>
                      <a:pt x="1350" y="310"/>
                      <a:pt x="1350" y="310"/>
                      <a:pt x="1350" y="310"/>
                    </a:cubicBezTo>
                    <a:cubicBezTo>
                      <a:pt x="1351" y="310"/>
                      <a:pt x="1351" y="308"/>
                      <a:pt x="1352" y="308"/>
                    </a:cubicBezTo>
                    <a:cubicBezTo>
                      <a:pt x="1354" y="308"/>
                      <a:pt x="1357" y="309"/>
                      <a:pt x="1360" y="309"/>
                    </a:cubicBezTo>
                    <a:cubicBezTo>
                      <a:pt x="1360" y="308"/>
                      <a:pt x="1360" y="308"/>
                      <a:pt x="1360" y="308"/>
                    </a:cubicBezTo>
                    <a:cubicBezTo>
                      <a:pt x="1365" y="310"/>
                      <a:pt x="1370" y="312"/>
                      <a:pt x="1376" y="311"/>
                    </a:cubicBezTo>
                    <a:cubicBezTo>
                      <a:pt x="1378" y="311"/>
                      <a:pt x="1384" y="309"/>
                      <a:pt x="1386" y="307"/>
                    </a:cubicBezTo>
                    <a:cubicBezTo>
                      <a:pt x="1387" y="306"/>
                      <a:pt x="1385" y="305"/>
                      <a:pt x="1386" y="304"/>
                    </a:cubicBezTo>
                    <a:cubicBezTo>
                      <a:pt x="1386" y="303"/>
                      <a:pt x="1388" y="301"/>
                      <a:pt x="1389" y="300"/>
                    </a:cubicBezTo>
                    <a:cubicBezTo>
                      <a:pt x="1389" y="299"/>
                      <a:pt x="1388" y="298"/>
                      <a:pt x="1389" y="298"/>
                    </a:cubicBezTo>
                    <a:cubicBezTo>
                      <a:pt x="1387" y="297"/>
                      <a:pt x="1386" y="296"/>
                      <a:pt x="1384" y="295"/>
                    </a:cubicBezTo>
                    <a:cubicBezTo>
                      <a:pt x="1385" y="294"/>
                      <a:pt x="1385" y="294"/>
                      <a:pt x="1385" y="292"/>
                    </a:cubicBezTo>
                    <a:cubicBezTo>
                      <a:pt x="1386" y="292"/>
                      <a:pt x="1386" y="292"/>
                      <a:pt x="1386" y="292"/>
                    </a:cubicBezTo>
                    <a:cubicBezTo>
                      <a:pt x="1387" y="291"/>
                      <a:pt x="1386" y="289"/>
                      <a:pt x="1386" y="289"/>
                    </a:cubicBezTo>
                    <a:cubicBezTo>
                      <a:pt x="1386" y="288"/>
                      <a:pt x="1386" y="288"/>
                      <a:pt x="1386" y="288"/>
                    </a:cubicBezTo>
                    <a:cubicBezTo>
                      <a:pt x="1387" y="287"/>
                      <a:pt x="1387" y="286"/>
                      <a:pt x="1388" y="286"/>
                    </a:cubicBezTo>
                    <a:cubicBezTo>
                      <a:pt x="1389" y="286"/>
                      <a:pt x="1390" y="286"/>
                      <a:pt x="1392" y="286"/>
                    </a:cubicBezTo>
                    <a:cubicBezTo>
                      <a:pt x="1387" y="290"/>
                      <a:pt x="1392" y="290"/>
                      <a:pt x="1392" y="292"/>
                    </a:cubicBezTo>
                    <a:cubicBezTo>
                      <a:pt x="1392" y="293"/>
                      <a:pt x="1392" y="293"/>
                      <a:pt x="1392" y="293"/>
                    </a:cubicBezTo>
                    <a:cubicBezTo>
                      <a:pt x="1390" y="295"/>
                      <a:pt x="1391" y="296"/>
                      <a:pt x="1390" y="298"/>
                    </a:cubicBezTo>
                    <a:cubicBezTo>
                      <a:pt x="1391" y="299"/>
                      <a:pt x="1393" y="298"/>
                      <a:pt x="1394" y="299"/>
                    </a:cubicBezTo>
                    <a:cubicBezTo>
                      <a:pt x="1395" y="299"/>
                      <a:pt x="1396" y="302"/>
                      <a:pt x="1396" y="302"/>
                    </a:cubicBezTo>
                    <a:cubicBezTo>
                      <a:pt x="1398" y="302"/>
                      <a:pt x="1403" y="300"/>
                      <a:pt x="1404" y="299"/>
                    </a:cubicBezTo>
                    <a:cubicBezTo>
                      <a:pt x="1405" y="299"/>
                      <a:pt x="1405" y="297"/>
                      <a:pt x="1405" y="296"/>
                    </a:cubicBezTo>
                    <a:cubicBezTo>
                      <a:pt x="1407" y="296"/>
                      <a:pt x="1407" y="296"/>
                      <a:pt x="1407" y="296"/>
                    </a:cubicBezTo>
                    <a:cubicBezTo>
                      <a:pt x="1407" y="296"/>
                      <a:pt x="1407" y="298"/>
                      <a:pt x="1407" y="298"/>
                    </a:cubicBezTo>
                    <a:cubicBezTo>
                      <a:pt x="1409" y="298"/>
                      <a:pt x="1412" y="297"/>
                      <a:pt x="1413" y="298"/>
                    </a:cubicBezTo>
                    <a:cubicBezTo>
                      <a:pt x="1414" y="298"/>
                      <a:pt x="1414" y="298"/>
                      <a:pt x="1414" y="298"/>
                    </a:cubicBezTo>
                    <a:cubicBezTo>
                      <a:pt x="1415" y="301"/>
                      <a:pt x="1419" y="303"/>
                      <a:pt x="1418" y="306"/>
                    </a:cubicBezTo>
                    <a:cubicBezTo>
                      <a:pt x="1418" y="307"/>
                      <a:pt x="1417" y="308"/>
                      <a:pt x="1417" y="308"/>
                    </a:cubicBezTo>
                    <a:cubicBezTo>
                      <a:pt x="1418" y="309"/>
                      <a:pt x="1421" y="312"/>
                      <a:pt x="1422" y="312"/>
                    </a:cubicBezTo>
                    <a:cubicBezTo>
                      <a:pt x="1424" y="313"/>
                      <a:pt x="1425" y="311"/>
                      <a:pt x="1425" y="311"/>
                    </a:cubicBezTo>
                    <a:cubicBezTo>
                      <a:pt x="1427" y="311"/>
                      <a:pt x="1434" y="315"/>
                      <a:pt x="1435" y="316"/>
                    </a:cubicBezTo>
                    <a:cubicBezTo>
                      <a:pt x="1435" y="316"/>
                      <a:pt x="1435" y="318"/>
                      <a:pt x="1435" y="318"/>
                    </a:cubicBezTo>
                    <a:cubicBezTo>
                      <a:pt x="1437" y="318"/>
                      <a:pt x="1438" y="318"/>
                      <a:pt x="1439" y="318"/>
                    </a:cubicBezTo>
                    <a:cubicBezTo>
                      <a:pt x="1439" y="318"/>
                      <a:pt x="1439" y="316"/>
                      <a:pt x="1439" y="316"/>
                    </a:cubicBezTo>
                    <a:cubicBezTo>
                      <a:pt x="1441" y="316"/>
                      <a:pt x="1441" y="316"/>
                      <a:pt x="1441" y="316"/>
                    </a:cubicBezTo>
                    <a:cubicBezTo>
                      <a:pt x="1440" y="315"/>
                      <a:pt x="1442" y="315"/>
                      <a:pt x="1442" y="315"/>
                    </a:cubicBezTo>
                    <a:cubicBezTo>
                      <a:pt x="1442" y="315"/>
                      <a:pt x="1442" y="318"/>
                      <a:pt x="1442" y="318"/>
                    </a:cubicBezTo>
                    <a:cubicBezTo>
                      <a:pt x="1443" y="318"/>
                      <a:pt x="1443" y="318"/>
                      <a:pt x="1443" y="318"/>
                    </a:cubicBezTo>
                    <a:cubicBezTo>
                      <a:pt x="1445" y="320"/>
                      <a:pt x="1444" y="318"/>
                      <a:pt x="1446" y="319"/>
                    </a:cubicBezTo>
                    <a:cubicBezTo>
                      <a:pt x="1446" y="318"/>
                      <a:pt x="1446" y="318"/>
                      <a:pt x="1446" y="318"/>
                    </a:cubicBezTo>
                    <a:cubicBezTo>
                      <a:pt x="1448" y="318"/>
                      <a:pt x="1448" y="318"/>
                      <a:pt x="1451" y="318"/>
                    </a:cubicBezTo>
                    <a:cubicBezTo>
                      <a:pt x="1450" y="318"/>
                      <a:pt x="1449" y="316"/>
                      <a:pt x="1449" y="316"/>
                    </a:cubicBezTo>
                    <a:cubicBezTo>
                      <a:pt x="1448" y="315"/>
                      <a:pt x="1448" y="314"/>
                      <a:pt x="1447" y="314"/>
                    </a:cubicBezTo>
                    <a:cubicBezTo>
                      <a:pt x="1447" y="313"/>
                      <a:pt x="1448" y="312"/>
                      <a:pt x="1447" y="311"/>
                    </a:cubicBezTo>
                    <a:cubicBezTo>
                      <a:pt x="1447" y="311"/>
                      <a:pt x="1446" y="311"/>
                      <a:pt x="1445" y="310"/>
                    </a:cubicBezTo>
                    <a:cubicBezTo>
                      <a:pt x="1447" y="309"/>
                      <a:pt x="1449" y="309"/>
                      <a:pt x="1451" y="308"/>
                    </a:cubicBezTo>
                    <a:cubicBezTo>
                      <a:pt x="1451" y="308"/>
                      <a:pt x="1451" y="304"/>
                      <a:pt x="1451" y="304"/>
                    </a:cubicBezTo>
                    <a:cubicBezTo>
                      <a:pt x="1449" y="304"/>
                      <a:pt x="1449" y="305"/>
                      <a:pt x="1447" y="304"/>
                    </a:cubicBezTo>
                    <a:cubicBezTo>
                      <a:pt x="1447" y="301"/>
                      <a:pt x="1447" y="301"/>
                      <a:pt x="1447" y="301"/>
                    </a:cubicBezTo>
                    <a:cubicBezTo>
                      <a:pt x="1451" y="302"/>
                      <a:pt x="1453" y="301"/>
                      <a:pt x="1456" y="301"/>
                    </a:cubicBezTo>
                    <a:cubicBezTo>
                      <a:pt x="1456" y="301"/>
                      <a:pt x="1457" y="302"/>
                      <a:pt x="1458" y="302"/>
                    </a:cubicBezTo>
                    <a:cubicBezTo>
                      <a:pt x="1458" y="303"/>
                      <a:pt x="1458" y="303"/>
                      <a:pt x="1458" y="303"/>
                    </a:cubicBezTo>
                    <a:cubicBezTo>
                      <a:pt x="1459" y="303"/>
                      <a:pt x="1460" y="303"/>
                      <a:pt x="1461" y="303"/>
                    </a:cubicBezTo>
                    <a:cubicBezTo>
                      <a:pt x="1462" y="302"/>
                      <a:pt x="1462" y="301"/>
                      <a:pt x="1462" y="299"/>
                    </a:cubicBezTo>
                    <a:cubicBezTo>
                      <a:pt x="1462" y="299"/>
                      <a:pt x="1465" y="299"/>
                      <a:pt x="1465" y="299"/>
                    </a:cubicBezTo>
                    <a:cubicBezTo>
                      <a:pt x="1466" y="299"/>
                      <a:pt x="1464" y="296"/>
                      <a:pt x="1465" y="295"/>
                    </a:cubicBezTo>
                    <a:cubicBezTo>
                      <a:pt x="1466" y="294"/>
                      <a:pt x="1467" y="295"/>
                      <a:pt x="1468" y="294"/>
                    </a:cubicBezTo>
                    <a:cubicBezTo>
                      <a:pt x="1468" y="293"/>
                      <a:pt x="1468" y="293"/>
                      <a:pt x="1468" y="293"/>
                    </a:cubicBezTo>
                    <a:cubicBezTo>
                      <a:pt x="1467" y="293"/>
                      <a:pt x="1466" y="293"/>
                      <a:pt x="1465" y="293"/>
                    </a:cubicBezTo>
                    <a:cubicBezTo>
                      <a:pt x="1465" y="293"/>
                      <a:pt x="1464" y="291"/>
                      <a:pt x="1464" y="291"/>
                    </a:cubicBezTo>
                    <a:cubicBezTo>
                      <a:pt x="1461" y="289"/>
                      <a:pt x="1458" y="289"/>
                      <a:pt x="1455" y="286"/>
                    </a:cubicBezTo>
                    <a:cubicBezTo>
                      <a:pt x="1455" y="286"/>
                      <a:pt x="1455" y="285"/>
                      <a:pt x="1455" y="284"/>
                    </a:cubicBezTo>
                    <a:cubicBezTo>
                      <a:pt x="1454" y="284"/>
                      <a:pt x="1452" y="283"/>
                      <a:pt x="1451" y="282"/>
                    </a:cubicBezTo>
                    <a:cubicBezTo>
                      <a:pt x="1451" y="281"/>
                      <a:pt x="1451" y="280"/>
                      <a:pt x="1450" y="279"/>
                    </a:cubicBezTo>
                    <a:cubicBezTo>
                      <a:pt x="1449" y="278"/>
                      <a:pt x="1447" y="278"/>
                      <a:pt x="1445" y="278"/>
                    </a:cubicBezTo>
                    <a:cubicBezTo>
                      <a:pt x="1444" y="276"/>
                      <a:pt x="1444" y="276"/>
                      <a:pt x="1444" y="276"/>
                    </a:cubicBezTo>
                    <a:cubicBezTo>
                      <a:pt x="1440" y="276"/>
                      <a:pt x="1433" y="277"/>
                      <a:pt x="1429" y="278"/>
                    </a:cubicBezTo>
                    <a:cubicBezTo>
                      <a:pt x="1430" y="281"/>
                      <a:pt x="1430" y="282"/>
                      <a:pt x="1431" y="285"/>
                    </a:cubicBezTo>
                    <a:cubicBezTo>
                      <a:pt x="1429" y="284"/>
                      <a:pt x="1428" y="284"/>
                      <a:pt x="1427" y="284"/>
                    </a:cubicBezTo>
                    <a:cubicBezTo>
                      <a:pt x="1427" y="282"/>
                      <a:pt x="1428" y="276"/>
                      <a:pt x="1427" y="274"/>
                    </a:cubicBezTo>
                    <a:cubicBezTo>
                      <a:pt x="1427" y="273"/>
                      <a:pt x="1424" y="273"/>
                      <a:pt x="1423" y="272"/>
                    </a:cubicBezTo>
                    <a:cubicBezTo>
                      <a:pt x="1423" y="271"/>
                      <a:pt x="1423" y="269"/>
                      <a:pt x="1423" y="269"/>
                    </a:cubicBezTo>
                    <a:cubicBezTo>
                      <a:pt x="1421" y="268"/>
                      <a:pt x="1419" y="269"/>
                      <a:pt x="1417" y="268"/>
                    </a:cubicBezTo>
                    <a:cubicBezTo>
                      <a:pt x="1417" y="268"/>
                      <a:pt x="1417" y="266"/>
                      <a:pt x="1416" y="265"/>
                    </a:cubicBezTo>
                    <a:cubicBezTo>
                      <a:pt x="1415" y="264"/>
                      <a:pt x="1413" y="265"/>
                      <a:pt x="1411" y="264"/>
                    </a:cubicBezTo>
                    <a:cubicBezTo>
                      <a:pt x="1411" y="263"/>
                      <a:pt x="1410" y="262"/>
                      <a:pt x="1409" y="261"/>
                    </a:cubicBezTo>
                    <a:cubicBezTo>
                      <a:pt x="1409" y="261"/>
                      <a:pt x="1408" y="261"/>
                      <a:pt x="1407" y="261"/>
                    </a:cubicBezTo>
                    <a:cubicBezTo>
                      <a:pt x="1404" y="259"/>
                      <a:pt x="1402" y="256"/>
                      <a:pt x="1400" y="255"/>
                    </a:cubicBezTo>
                    <a:cubicBezTo>
                      <a:pt x="1398" y="255"/>
                      <a:pt x="1398" y="255"/>
                      <a:pt x="1398" y="255"/>
                    </a:cubicBezTo>
                    <a:cubicBezTo>
                      <a:pt x="1397" y="254"/>
                      <a:pt x="1399" y="254"/>
                      <a:pt x="1399" y="253"/>
                    </a:cubicBezTo>
                    <a:cubicBezTo>
                      <a:pt x="1399" y="252"/>
                      <a:pt x="1397" y="250"/>
                      <a:pt x="1397" y="250"/>
                    </a:cubicBezTo>
                    <a:cubicBezTo>
                      <a:pt x="1395" y="250"/>
                      <a:pt x="1395" y="251"/>
                      <a:pt x="1393" y="251"/>
                    </a:cubicBezTo>
                    <a:cubicBezTo>
                      <a:pt x="1392" y="249"/>
                      <a:pt x="1392" y="249"/>
                      <a:pt x="1392" y="249"/>
                    </a:cubicBezTo>
                    <a:cubicBezTo>
                      <a:pt x="1389" y="248"/>
                      <a:pt x="1388" y="248"/>
                      <a:pt x="1386" y="247"/>
                    </a:cubicBezTo>
                    <a:cubicBezTo>
                      <a:pt x="1385" y="244"/>
                      <a:pt x="1384" y="242"/>
                      <a:pt x="1381" y="240"/>
                    </a:cubicBezTo>
                    <a:cubicBezTo>
                      <a:pt x="1380" y="239"/>
                      <a:pt x="1379" y="239"/>
                      <a:pt x="1378" y="239"/>
                    </a:cubicBezTo>
                    <a:cubicBezTo>
                      <a:pt x="1378" y="238"/>
                      <a:pt x="1378" y="237"/>
                      <a:pt x="1378" y="236"/>
                    </a:cubicBezTo>
                    <a:cubicBezTo>
                      <a:pt x="1378" y="235"/>
                      <a:pt x="1377" y="234"/>
                      <a:pt x="1376" y="233"/>
                    </a:cubicBezTo>
                    <a:cubicBezTo>
                      <a:pt x="1374" y="233"/>
                      <a:pt x="1371" y="234"/>
                      <a:pt x="1369" y="233"/>
                    </a:cubicBezTo>
                    <a:cubicBezTo>
                      <a:pt x="1368" y="233"/>
                      <a:pt x="1367" y="231"/>
                      <a:pt x="1366" y="231"/>
                    </a:cubicBezTo>
                    <a:cubicBezTo>
                      <a:pt x="1361" y="230"/>
                      <a:pt x="1361" y="234"/>
                      <a:pt x="1356" y="232"/>
                    </a:cubicBezTo>
                    <a:cubicBezTo>
                      <a:pt x="1355" y="231"/>
                      <a:pt x="1354" y="228"/>
                      <a:pt x="1353" y="227"/>
                    </a:cubicBezTo>
                    <a:cubicBezTo>
                      <a:pt x="1351" y="225"/>
                      <a:pt x="1348" y="226"/>
                      <a:pt x="1345" y="225"/>
                    </a:cubicBezTo>
                    <a:cubicBezTo>
                      <a:pt x="1342" y="223"/>
                      <a:pt x="1342" y="223"/>
                      <a:pt x="1342" y="223"/>
                    </a:cubicBezTo>
                    <a:cubicBezTo>
                      <a:pt x="1342" y="221"/>
                      <a:pt x="1342" y="221"/>
                      <a:pt x="1342" y="221"/>
                    </a:cubicBezTo>
                    <a:cubicBezTo>
                      <a:pt x="1340" y="221"/>
                      <a:pt x="1340" y="222"/>
                      <a:pt x="1340" y="223"/>
                    </a:cubicBezTo>
                    <a:cubicBezTo>
                      <a:pt x="1337" y="223"/>
                      <a:pt x="1333" y="223"/>
                      <a:pt x="1330" y="223"/>
                    </a:cubicBezTo>
                    <a:cubicBezTo>
                      <a:pt x="1329" y="222"/>
                      <a:pt x="1326" y="221"/>
                      <a:pt x="1324" y="221"/>
                    </a:cubicBezTo>
                    <a:cubicBezTo>
                      <a:pt x="1323" y="221"/>
                      <a:pt x="1323" y="223"/>
                      <a:pt x="1320" y="223"/>
                    </a:cubicBezTo>
                    <a:cubicBezTo>
                      <a:pt x="1320" y="223"/>
                      <a:pt x="1319" y="221"/>
                      <a:pt x="1318" y="221"/>
                    </a:cubicBezTo>
                    <a:cubicBezTo>
                      <a:pt x="1315" y="220"/>
                      <a:pt x="1311" y="222"/>
                      <a:pt x="1307" y="221"/>
                    </a:cubicBezTo>
                    <a:cubicBezTo>
                      <a:pt x="1306" y="221"/>
                      <a:pt x="1305" y="219"/>
                      <a:pt x="1304" y="219"/>
                    </a:cubicBezTo>
                    <a:cubicBezTo>
                      <a:pt x="1304" y="219"/>
                      <a:pt x="1303" y="220"/>
                      <a:pt x="1302" y="219"/>
                    </a:cubicBezTo>
                    <a:cubicBezTo>
                      <a:pt x="1303" y="224"/>
                      <a:pt x="1303" y="224"/>
                      <a:pt x="1302" y="228"/>
                    </a:cubicBezTo>
                    <a:cubicBezTo>
                      <a:pt x="1302" y="228"/>
                      <a:pt x="1303" y="228"/>
                      <a:pt x="1304" y="228"/>
                    </a:cubicBezTo>
                    <a:cubicBezTo>
                      <a:pt x="1304" y="229"/>
                      <a:pt x="1306" y="229"/>
                      <a:pt x="1306" y="230"/>
                    </a:cubicBezTo>
                    <a:cubicBezTo>
                      <a:pt x="1307" y="232"/>
                      <a:pt x="1306" y="235"/>
                      <a:pt x="1306" y="237"/>
                    </a:cubicBezTo>
                    <a:cubicBezTo>
                      <a:pt x="1306" y="238"/>
                      <a:pt x="1304" y="237"/>
                      <a:pt x="1304" y="237"/>
                    </a:cubicBezTo>
                    <a:cubicBezTo>
                      <a:pt x="1304" y="237"/>
                      <a:pt x="1302" y="240"/>
                      <a:pt x="1302" y="241"/>
                    </a:cubicBezTo>
                    <a:cubicBezTo>
                      <a:pt x="1301" y="241"/>
                      <a:pt x="1300" y="240"/>
                      <a:pt x="1300" y="241"/>
                    </a:cubicBezTo>
                    <a:cubicBezTo>
                      <a:pt x="1300" y="241"/>
                      <a:pt x="1300" y="243"/>
                      <a:pt x="1300" y="243"/>
                    </a:cubicBezTo>
                    <a:cubicBezTo>
                      <a:pt x="1299" y="244"/>
                      <a:pt x="1296" y="243"/>
                      <a:pt x="1295" y="243"/>
                    </a:cubicBezTo>
                    <a:cubicBezTo>
                      <a:pt x="1295" y="243"/>
                      <a:pt x="1295" y="244"/>
                      <a:pt x="1294" y="245"/>
                    </a:cubicBezTo>
                    <a:cubicBezTo>
                      <a:pt x="1293" y="245"/>
                      <a:pt x="1291" y="245"/>
                      <a:pt x="1289" y="245"/>
                    </a:cubicBezTo>
                    <a:cubicBezTo>
                      <a:pt x="1288" y="243"/>
                      <a:pt x="1287" y="238"/>
                      <a:pt x="1287" y="236"/>
                    </a:cubicBezTo>
                    <a:cubicBezTo>
                      <a:pt x="1286" y="235"/>
                      <a:pt x="1284" y="236"/>
                      <a:pt x="1283" y="235"/>
                    </a:cubicBezTo>
                    <a:cubicBezTo>
                      <a:pt x="1282" y="233"/>
                      <a:pt x="1283" y="228"/>
                      <a:pt x="1283" y="227"/>
                    </a:cubicBezTo>
                    <a:cubicBezTo>
                      <a:pt x="1281" y="228"/>
                      <a:pt x="1279" y="230"/>
                      <a:pt x="1279" y="231"/>
                    </a:cubicBezTo>
                    <a:cubicBezTo>
                      <a:pt x="1277" y="231"/>
                      <a:pt x="1279" y="230"/>
                      <a:pt x="1277" y="230"/>
                    </a:cubicBezTo>
                    <a:cubicBezTo>
                      <a:pt x="1275" y="230"/>
                      <a:pt x="1271" y="233"/>
                      <a:pt x="1269" y="233"/>
                    </a:cubicBezTo>
                    <a:cubicBezTo>
                      <a:pt x="1268" y="233"/>
                      <a:pt x="1269" y="230"/>
                      <a:pt x="1269" y="230"/>
                    </a:cubicBezTo>
                    <a:cubicBezTo>
                      <a:pt x="1267" y="229"/>
                      <a:pt x="1263" y="228"/>
                      <a:pt x="1262" y="228"/>
                    </a:cubicBezTo>
                    <a:cubicBezTo>
                      <a:pt x="1261" y="228"/>
                      <a:pt x="1257" y="228"/>
                      <a:pt x="1255" y="229"/>
                    </a:cubicBezTo>
                    <a:cubicBezTo>
                      <a:pt x="1255" y="229"/>
                      <a:pt x="1254" y="231"/>
                      <a:pt x="1254" y="231"/>
                    </a:cubicBezTo>
                    <a:cubicBezTo>
                      <a:pt x="1252" y="231"/>
                      <a:pt x="1251" y="230"/>
                      <a:pt x="1250" y="229"/>
                    </a:cubicBezTo>
                    <a:cubicBezTo>
                      <a:pt x="1250" y="229"/>
                      <a:pt x="1250" y="227"/>
                      <a:pt x="1250" y="227"/>
                    </a:cubicBezTo>
                    <a:cubicBezTo>
                      <a:pt x="1246" y="227"/>
                      <a:pt x="1240" y="228"/>
                      <a:pt x="1235" y="227"/>
                    </a:cubicBezTo>
                    <a:cubicBezTo>
                      <a:pt x="1234" y="227"/>
                      <a:pt x="1234" y="226"/>
                      <a:pt x="1233" y="227"/>
                    </a:cubicBezTo>
                    <a:cubicBezTo>
                      <a:pt x="1232" y="227"/>
                      <a:pt x="1229" y="230"/>
                      <a:pt x="1228" y="230"/>
                    </a:cubicBezTo>
                    <a:cubicBezTo>
                      <a:pt x="1226" y="230"/>
                      <a:pt x="1225" y="230"/>
                      <a:pt x="1223" y="231"/>
                    </a:cubicBezTo>
                    <a:cubicBezTo>
                      <a:pt x="1223" y="233"/>
                      <a:pt x="1222" y="237"/>
                      <a:pt x="1221" y="240"/>
                    </a:cubicBezTo>
                    <a:cubicBezTo>
                      <a:pt x="1221" y="240"/>
                      <a:pt x="1219" y="242"/>
                      <a:pt x="1219" y="242"/>
                    </a:cubicBezTo>
                    <a:cubicBezTo>
                      <a:pt x="1219" y="241"/>
                      <a:pt x="1220" y="240"/>
                      <a:pt x="1219" y="239"/>
                    </a:cubicBezTo>
                    <a:cubicBezTo>
                      <a:pt x="1218" y="238"/>
                      <a:pt x="1218" y="238"/>
                      <a:pt x="1218" y="238"/>
                    </a:cubicBezTo>
                    <a:cubicBezTo>
                      <a:pt x="1218" y="237"/>
                      <a:pt x="1218" y="236"/>
                      <a:pt x="1218" y="235"/>
                    </a:cubicBezTo>
                    <a:cubicBezTo>
                      <a:pt x="1218" y="234"/>
                      <a:pt x="1216" y="233"/>
                      <a:pt x="1216" y="233"/>
                    </a:cubicBezTo>
                    <a:cubicBezTo>
                      <a:pt x="1215" y="231"/>
                      <a:pt x="1216" y="230"/>
                      <a:pt x="1215" y="229"/>
                    </a:cubicBezTo>
                    <a:cubicBezTo>
                      <a:pt x="1214" y="229"/>
                      <a:pt x="1212" y="229"/>
                      <a:pt x="1211" y="229"/>
                    </a:cubicBezTo>
                    <a:cubicBezTo>
                      <a:pt x="1211" y="228"/>
                      <a:pt x="1212" y="225"/>
                      <a:pt x="1212" y="225"/>
                    </a:cubicBezTo>
                    <a:cubicBezTo>
                      <a:pt x="1211" y="223"/>
                      <a:pt x="1211" y="225"/>
                      <a:pt x="1211" y="223"/>
                    </a:cubicBezTo>
                    <a:cubicBezTo>
                      <a:pt x="1212" y="222"/>
                      <a:pt x="1213" y="221"/>
                      <a:pt x="1213" y="221"/>
                    </a:cubicBezTo>
                    <a:cubicBezTo>
                      <a:pt x="1212" y="219"/>
                      <a:pt x="1210" y="216"/>
                      <a:pt x="1208" y="215"/>
                    </a:cubicBezTo>
                    <a:cubicBezTo>
                      <a:pt x="1208" y="215"/>
                      <a:pt x="1206" y="216"/>
                      <a:pt x="1206" y="215"/>
                    </a:cubicBezTo>
                    <a:cubicBezTo>
                      <a:pt x="1205" y="214"/>
                      <a:pt x="1205" y="212"/>
                      <a:pt x="1203" y="211"/>
                    </a:cubicBezTo>
                    <a:cubicBezTo>
                      <a:pt x="1202" y="210"/>
                      <a:pt x="1200" y="211"/>
                      <a:pt x="1197" y="210"/>
                    </a:cubicBezTo>
                    <a:cubicBezTo>
                      <a:pt x="1196" y="210"/>
                      <a:pt x="1195" y="208"/>
                      <a:pt x="1193" y="207"/>
                    </a:cubicBezTo>
                    <a:cubicBezTo>
                      <a:pt x="1193" y="208"/>
                      <a:pt x="1191" y="209"/>
                      <a:pt x="1191" y="209"/>
                    </a:cubicBezTo>
                    <a:cubicBezTo>
                      <a:pt x="1191" y="210"/>
                      <a:pt x="1191" y="210"/>
                      <a:pt x="1191" y="210"/>
                    </a:cubicBezTo>
                    <a:cubicBezTo>
                      <a:pt x="1190" y="210"/>
                      <a:pt x="1189" y="208"/>
                      <a:pt x="1187" y="209"/>
                    </a:cubicBezTo>
                    <a:cubicBezTo>
                      <a:pt x="1185" y="209"/>
                      <a:pt x="1184" y="211"/>
                      <a:pt x="1181" y="211"/>
                    </a:cubicBezTo>
                    <a:cubicBezTo>
                      <a:pt x="1180" y="209"/>
                      <a:pt x="1180" y="209"/>
                      <a:pt x="1180" y="209"/>
                    </a:cubicBezTo>
                    <a:cubicBezTo>
                      <a:pt x="1179" y="209"/>
                      <a:pt x="1177" y="210"/>
                      <a:pt x="1174" y="209"/>
                    </a:cubicBezTo>
                    <a:cubicBezTo>
                      <a:pt x="1173" y="209"/>
                      <a:pt x="1171" y="208"/>
                      <a:pt x="1169" y="208"/>
                    </a:cubicBezTo>
                    <a:cubicBezTo>
                      <a:pt x="1166" y="208"/>
                      <a:pt x="1164" y="212"/>
                      <a:pt x="1160" y="211"/>
                    </a:cubicBezTo>
                    <a:cubicBezTo>
                      <a:pt x="1157" y="211"/>
                      <a:pt x="1157" y="209"/>
                      <a:pt x="1153" y="209"/>
                    </a:cubicBezTo>
                    <a:cubicBezTo>
                      <a:pt x="1150" y="210"/>
                      <a:pt x="1146" y="213"/>
                      <a:pt x="1142" y="213"/>
                    </a:cubicBezTo>
                    <a:cubicBezTo>
                      <a:pt x="1139" y="213"/>
                      <a:pt x="1136" y="212"/>
                      <a:pt x="1132" y="213"/>
                    </a:cubicBezTo>
                    <a:cubicBezTo>
                      <a:pt x="1130" y="213"/>
                      <a:pt x="1127" y="214"/>
                      <a:pt x="1124" y="213"/>
                    </a:cubicBezTo>
                    <a:cubicBezTo>
                      <a:pt x="1123" y="213"/>
                      <a:pt x="1122" y="214"/>
                      <a:pt x="1122" y="214"/>
                    </a:cubicBezTo>
                    <a:cubicBezTo>
                      <a:pt x="1118" y="213"/>
                      <a:pt x="1117" y="213"/>
                      <a:pt x="1113" y="214"/>
                    </a:cubicBezTo>
                    <a:cubicBezTo>
                      <a:pt x="1115" y="210"/>
                      <a:pt x="1117" y="208"/>
                      <a:pt x="1121" y="205"/>
                    </a:cubicBezTo>
                    <a:cubicBezTo>
                      <a:pt x="1120" y="203"/>
                      <a:pt x="1120" y="203"/>
                      <a:pt x="1120" y="203"/>
                    </a:cubicBezTo>
                    <a:cubicBezTo>
                      <a:pt x="1119" y="203"/>
                      <a:pt x="1118" y="203"/>
                      <a:pt x="1116" y="203"/>
                    </a:cubicBezTo>
                    <a:cubicBezTo>
                      <a:pt x="1117" y="202"/>
                      <a:pt x="1116" y="200"/>
                      <a:pt x="1116" y="199"/>
                    </a:cubicBezTo>
                    <a:cubicBezTo>
                      <a:pt x="1118" y="199"/>
                      <a:pt x="1118" y="199"/>
                      <a:pt x="1118" y="199"/>
                    </a:cubicBezTo>
                    <a:cubicBezTo>
                      <a:pt x="1116" y="198"/>
                      <a:pt x="1119" y="197"/>
                      <a:pt x="1119" y="197"/>
                    </a:cubicBezTo>
                    <a:cubicBezTo>
                      <a:pt x="1120" y="198"/>
                      <a:pt x="1120" y="200"/>
                      <a:pt x="1120" y="201"/>
                    </a:cubicBezTo>
                    <a:cubicBezTo>
                      <a:pt x="1121" y="200"/>
                      <a:pt x="1123" y="199"/>
                      <a:pt x="1124" y="199"/>
                    </a:cubicBezTo>
                    <a:cubicBezTo>
                      <a:pt x="1124" y="198"/>
                      <a:pt x="1124" y="197"/>
                      <a:pt x="1125" y="195"/>
                    </a:cubicBezTo>
                    <a:cubicBezTo>
                      <a:pt x="1123" y="193"/>
                      <a:pt x="1120" y="190"/>
                      <a:pt x="1118" y="190"/>
                    </a:cubicBezTo>
                    <a:cubicBezTo>
                      <a:pt x="1116" y="190"/>
                      <a:pt x="1116" y="191"/>
                      <a:pt x="1114" y="191"/>
                    </a:cubicBezTo>
                    <a:cubicBezTo>
                      <a:pt x="1114" y="191"/>
                      <a:pt x="1112" y="188"/>
                      <a:pt x="1111" y="188"/>
                    </a:cubicBezTo>
                    <a:cubicBezTo>
                      <a:pt x="1107" y="187"/>
                      <a:pt x="1103" y="188"/>
                      <a:pt x="1099" y="189"/>
                    </a:cubicBezTo>
                    <a:cubicBezTo>
                      <a:pt x="1097" y="194"/>
                      <a:pt x="1094" y="196"/>
                      <a:pt x="1092" y="201"/>
                    </a:cubicBezTo>
                    <a:cubicBezTo>
                      <a:pt x="1092" y="201"/>
                      <a:pt x="1091" y="203"/>
                      <a:pt x="1091" y="203"/>
                    </a:cubicBezTo>
                    <a:cubicBezTo>
                      <a:pt x="1091" y="203"/>
                      <a:pt x="1083" y="205"/>
                      <a:pt x="1083" y="205"/>
                    </a:cubicBezTo>
                    <a:cubicBezTo>
                      <a:pt x="1082" y="204"/>
                      <a:pt x="1082" y="204"/>
                      <a:pt x="1082" y="204"/>
                    </a:cubicBezTo>
                    <a:cubicBezTo>
                      <a:pt x="1080" y="203"/>
                      <a:pt x="1084" y="202"/>
                      <a:pt x="1085" y="201"/>
                    </a:cubicBezTo>
                    <a:cubicBezTo>
                      <a:pt x="1085" y="200"/>
                      <a:pt x="1083" y="200"/>
                      <a:pt x="1083" y="199"/>
                    </a:cubicBezTo>
                    <a:cubicBezTo>
                      <a:pt x="1083" y="199"/>
                      <a:pt x="1084" y="198"/>
                      <a:pt x="1083" y="197"/>
                    </a:cubicBezTo>
                    <a:cubicBezTo>
                      <a:pt x="1088" y="196"/>
                      <a:pt x="1087" y="196"/>
                      <a:pt x="1089" y="191"/>
                    </a:cubicBezTo>
                    <a:cubicBezTo>
                      <a:pt x="1090" y="192"/>
                      <a:pt x="1091" y="192"/>
                      <a:pt x="1091" y="192"/>
                    </a:cubicBezTo>
                    <a:cubicBezTo>
                      <a:pt x="1091" y="193"/>
                      <a:pt x="1091" y="193"/>
                      <a:pt x="1091" y="193"/>
                    </a:cubicBezTo>
                    <a:cubicBezTo>
                      <a:pt x="1090" y="193"/>
                      <a:pt x="1089" y="195"/>
                      <a:pt x="1092" y="196"/>
                    </a:cubicBezTo>
                    <a:cubicBezTo>
                      <a:pt x="1093" y="194"/>
                      <a:pt x="1093" y="193"/>
                      <a:pt x="1094" y="190"/>
                    </a:cubicBezTo>
                    <a:cubicBezTo>
                      <a:pt x="1088" y="190"/>
                      <a:pt x="1081" y="191"/>
                      <a:pt x="1076" y="191"/>
                    </a:cubicBezTo>
                    <a:cubicBezTo>
                      <a:pt x="1074" y="183"/>
                      <a:pt x="1075" y="186"/>
                      <a:pt x="1084" y="187"/>
                    </a:cubicBezTo>
                    <a:cubicBezTo>
                      <a:pt x="1084" y="185"/>
                      <a:pt x="1084" y="185"/>
                      <a:pt x="1084" y="185"/>
                    </a:cubicBezTo>
                    <a:cubicBezTo>
                      <a:pt x="1081" y="185"/>
                      <a:pt x="1078" y="184"/>
                      <a:pt x="1074" y="183"/>
                    </a:cubicBezTo>
                    <a:cubicBezTo>
                      <a:pt x="1072" y="182"/>
                      <a:pt x="1072" y="182"/>
                      <a:pt x="1072" y="182"/>
                    </a:cubicBezTo>
                    <a:cubicBezTo>
                      <a:pt x="1070" y="182"/>
                      <a:pt x="1069" y="183"/>
                      <a:pt x="1066" y="183"/>
                    </a:cubicBezTo>
                    <a:cubicBezTo>
                      <a:pt x="1064" y="183"/>
                      <a:pt x="1061" y="181"/>
                      <a:pt x="1060" y="181"/>
                    </a:cubicBezTo>
                    <a:cubicBezTo>
                      <a:pt x="1058" y="180"/>
                      <a:pt x="1057" y="181"/>
                      <a:pt x="1055" y="181"/>
                    </a:cubicBezTo>
                    <a:cubicBezTo>
                      <a:pt x="1055" y="181"/>
                      <a:pt x="1050" y="179"/>
                      <a:pt x="1049" y="179"/>
                    </a:cubicBezTo>
                    <a:cubicBezTo>
                      <a:pt x="1049" y="178"/>
                      <a:pt x="1048" y="176"/>
                      <a:pt x="1047" y="176"/>
                    </a:cubicBezTo>
                    <a:cubicBezTo>
                      <a:pt x="1046" y="176"/>
                      <a:pt x="1043" y="176"/>
                      <a:pt x="1041" y="176"/>
                    </a:cubicBezTo>
                    <a:cubicBezTo>
                      <a:pt x="1042" y="176"/>
                      <a:pt x="1041" y="178"/>
                      <a:pt x="1042" y="178"/>
                    </a:cubicBezTo>
                    <a:cubicBezTo>
                      <a:pt x="1043" y="178"/>
                      <a:pt x="1043" y="178"/>
                      <a:pt x="1044" y="178"/>
                    </a:cubicBezTo>
                    <a:cubicBezTo>
                      <a:pt x="1044" y="178"/>
                      <a:pt x="1044" y="179"/>
                      <a:pt x="1045" y="179"/>
                    </a:cubicBezTo>
                    <a:cubicBezTo>
                      <a:pt x="1045" y="179"/>
                      <a:pt x="1045" y="180"/>
                      <a:pt x="1045" y="180"/>
                    </a:cubicBezTo>
                    <a:cubicBezTo>
                      <a:pt x="1045" y="182"/>
                      <a:pt x="1045" y="182"/>
                      <a:pt x="1045" y="182"/>
                    </a:cubicBezTo>
                    <a:cubicBezTo>
                      <a:pt x="1042" y="182"/>
                      <a:pt x="1039" y="182"/>
                      <a:pt x="1036" y="182"/>
                    </a:cubicBezTo>
                    <a:cubicBezTo>
                      <a:pt x="1036" y="182"/>
                      <a:pt x="1036" y="185"/>
                      <a:pt x="1035" y="186"/>
                    </a:cubicBezTo>
                    <a:cubicBezTo>
                      <a:pt x="1036" y="186"/>
                      <a:pt x="1041" y="187"/>
                      <a:pt x="1040" y="187"/>
                    </a:cubicBezTo>
                    <a:cubicBezTo>
                      <a:pt x="1041" y="187"/>
                      <a:pt x="1042" y="187"/>
                      <a:pt x="1043" y="187"/>
                    </a:cubicBezTo>
                    <a:cubicBezTo>
                      <a:pt x="1044" y="189"/>
                      <a:pt x="1044" y="189"/>
                      <a:pt x="1044" y="189"/>
                    </a:cubicBezTo>
                    <a:cubicBezTo>
                      <a:pt x="1037" y="187"/>
                      <a:pt x="1032" y="188"/>
                      <a:pt x="1035" y="197"/>
                    </a:cubicBezTo>
                    <a:cubicBezTo>
                      <a:pt x="1035" y="198"/>
                      <a:pt x="1036" y="199"/>
                      <a:pt x="1037" y="199"/>
                    </a:cubicBezTo>
                    <a:cubicBezTo>
                      <a:pt x="1036" y="200"/>
                      <a:pt x="1037" y="201"/>
                      <a:pt x="1037" y="203"/>
                    </a:cubicBezTo>
                    <a:cubicBezTo>
                      <a:pt x="1036" y="203"/>
                      <a:pt x="1034" y="204"/>
                      <a:pt x="1033" y="203"/>
                    </a:cubicBezTo>
                    <a:cubicBezTo>
                      <a:pt x="1032" y="203"/>
                      <a:pt x="1032" y="202"/>
                      <a:pt x="1030" y="202"/>
                    </a:cubicBezTo>
                    <a:cubicBezTo>
                      <a:pt x="1030" y="202"/>
                      <a:pt x="1029" y="203"/>
                      <a:pt x="1028" y="203"/>
                    </a:cubicBezTo>
                    <a:cubicBezTo>
                      <a:pt x="1028" y="202"/>
                      <a:pt x="1028" y="202"/>
                      <a:pt x="1029" y="200"/>
                    </a:cubicBezTo>
                    <a:cubicBezTo>
                      <a:pt x="1028" y="200"/>
                      <a:pt x="1028" y="199"/>
                      <a:pt x="1027" y="198"/>
                    </a:cubicBezTo>
                    <a:cubicBezTo>
                      <a:pt x="1027" y="198"/>
                      <a:pt x="1024" y="199"/>
                      <a:pt x="1025" y="199"/>
                    </a:cubicBezTo>
                    <a:cubicBezTo>
                      <a:pt x="1025" y="199"/>
                      <a:pt x="1024" y="199"/>
                      <a:pt x="1023" y="199"/>
                    </a:cubicBezTo>
                    <a:cubicBezTo>
                      <a:pt x="1023" y="200"/>
                      <a:pt x="1024" y="200"/>
                      <a:pt x="1023" y="200"/>
                    </a:cubicBezTo>
                    <a:cubicBezTo>
                      <a:pt x="1023" y="200"/>
                      <a:pt x="1022" y="202"/>
                      <a:pt x="1022" y="203"/>
                    </a:cubicBezTo>
                    <a:cubicBezTo>
                      <a:pt x="1023" y="203"/>
                      <a:pt x="1024" y="204"/>
                      <a:pt x="1024" y="205"/>
                    </a:cubicBezTo>
                    <a:cubicBezTo>
                      <a:pt x="1021" y="206"/>
                      <a:pt x="1019" y="207"/>
                      <a:pt x="1015" y="207"/>
                    </a:cubicBezTo>
                    <a:cubicBezTo>
                      <a:pt x="1015" y="205"/>
                      <a:pt x="1015" y="205"/>
                      <a:pt x="1015" y="205"/>
                    </a:cubicBezTo>
                    <a:cubicBezTo>
                      <a:pt x="1014" y="205"/>
                      <a:pt x="1012" y="206"/>
                      <a:pt x="1011" y="205"/>
                    </a:cubicBezTo>
                    <a:cubicBezTo>
                      <a:pt x="1011" y="205"/>
                      <a:pt x="1011" y="204"/>
                      <a:pt x="1011" y="203"/>
                    </a:cubicBezTo>
                    <a:cubicBezTo>
                      <a:pt x="1008" y="201"/>
                      <a:pt x="1005" y="199"/>
                      <a:pt x="1002" y="198"/>
                    </a:cubicBezTo>
                    <a:cubicBezTo>
                      <a:pt x="1002" y="197"/>
                      <a:pt x="1002" y="197"/>
                      <a:pt x="1002" y="197"/>
                    </a:cubicBezTo>
                    <a:cubicBezTo>
                      <a:pt x="1001" y="197"/>
                      <a:pt x="1000" y="198"/>
                      <a:pt x="999" y="197"/>
                    </a:cubicBezTo>
                    <a:cubicBezTo>
                      <a:pt x="998" y="197"/>
                      <a:pt x="997" y="195"/>
                      <a:pt x="997" y="195"/>
                    </a:cubicBezTo>
                    <a:cubicBezTo>
                      <a:pt x="992" y="195"/>
                      <a:pt x="989" y="200"/>
                      <a:pt x="986" y="201"/>
                    </a:cubicBezTo>
                    <a:cubicBezTo>
                      <a:pt x="985" y="202"/>
                      <a:pt x="984" y="201"/>
                      <a:pt x="983" y="201"/>
                    </a:cubicBezTo>
                    <a:cubicBezTo>
                      <a:pt x="982" y="201"/>
                      <a:pt x="980" y="203"/>
                      <a:pt x="979" y="203"/>
                    </a:cubicBezTo>
                    <a:cubicBezTo>
                      <a:pt x="980" y="201"/>
                      <a:pt x="980" y="199"/>
                      <a:pt x="980" y="197"/>
                    </a:cubicBezTo>
                    <a:cubicBezTo>
                      <a:pt x="980" y="197"/>
                      <a:pt x="979" y="197"/>
                      <a:pt x="979" y="196"/>
                    </a:cubicBezTo>
                    <a:cubicBezTo>
                      <a:pt x="978" y="196"/>
                      <a:pt x="977" y="196"/>
                      <a:pt x="977" y="195"/>
                    </a:cubicBezTo>
                    <a:cubicBezTo>
                      <a:pt x="976" y="194"/>
                      <a:pt x="977" y="193"/>
                      <a:pt x="977" y="192"/>
                    </a:cubicBezTo>
                    <a:cubicBezTo>
                      <a:pt x="977" y="192"/>
                      <a:pt x="975" y="192"/>
                      <a:pt x="975" y="191"/>
                    </a:cubicBezTo>
                    <a:cubicBezTo>
                      <a:pt x="972" y="197"/>
                      <a:pt x="972" y="197"/>
                      <a:pt x="972" y="197"/>
                    </a:cubicBezTo>
                    <a:cubicBezTo>
                      <a:pt x="972" y="199"/>
                      <a:pt x="973" y="201"/>
                      <a:pt x="973" y="202"/>
                    </a:cubicBezTo>
                    <a:cubicBezTo>
                      <a:pt x="973" y="202"/>
                      <a:pt x="970" y="203"/>
                      <a:pt x="970" y="203"/>
                    </a:cubicBezTo>
                    <a:cubicBezTo>
                      <a:pt x="970" y="211"/>
                      <a:pt x="969" y="211"/>
                      <a:pt x="966" y="215"/>
                    </a:cubicBezTo>
                    <a:cubicBezTo>
                      <a:pt x="966" y="216"/>
                      <a:pt x="965" y="218"/>
                      <a:pt x="965" y="219"/>
                    </a:cubicBezTo>
                    <a:cubicBezTo>
                      <a:pt x="964" y="219"/>
                      <a:pt x="963" y="219"/>
                      <a:pt x="962" y="219"/>
                    </a:cubicBezTo>
                    <a:cubicBezTo>
                      <a:pt x="962" y="218"/>
                      <a:pt x="961" y="218"/>
                      <a:pt x="961" y="218"/>
                    </a:cubicBezTo>
                    <a:cubicBezTo>
                      <a:pt x="962" y="215"/>
                      <a:pt x="962" y="214"/>
                      <a:pt x="963" y="211"/>
                    </a:cubicBezTo>
                    <a:cubicBezTo>
                      <a:pt x="962" y="211"/>
                      <a:pt x="961" y="211"/>
                      <a:pt x="961" y="211"/>
                    </a:cubicBezTo>
                    <a:cubicBezTo>
                      <a:pt x="961" y="213"/>
                      <a:pt x="961" y="213"/>
                      <a:pt x="961" y="213"/>
                    </a:cubicBezTo>
                    <a:cubicBezTo>
                      <a:pt x="958" y="213"/>
                      <a:pt x="955" y="209"/>
                      <a:pt x="954" y="208"/>
                    </a:cubicBezTo>
                    <a:cubicBezTo>
                      <a:pt x="951" y="209"/>
                      <a:pt x="950" y="208"/>
                      <a:pt x="948" y="209"/>
                    </a:cubicBezTo>
                    <a:cubicBezTo>
                      <a:pt x="946" y="207"/>
                      <a:pt x="945" y="206"/>
                      <a:pt x="944" y="203"/>
                    </a:cubicBezTo>
                    <a:cubicBezTo>
                      <a:pt x="943" y="204"/>
                      <a:pt x="942" y="204"/>
                      <a:pt x="940" y="205"/>
                    </a:cubicBezTo>
                    <a:cubicBezTo>
                      <a:pt x="940" y="204"/>
                      <a:pt x="941" y="203"/>
                      <a:pt x="940" y="203"/>
                    </a:cubicBezTo>
                    <a:cubicBezTo>
                      <a:pt x="940" y="203"/>
                      <a:pt x="940" y="201"/>
                      <a:pt x="941" y="201"/>
                    </a:cubicBezTo>
                    <a:cubicBezTo>
                      <a:pt x="945" y="198"/>
                      <a:pt x="946" y="202"/>
                      <a:pt x="943" y="196"/>
                    </a:cubicBezTo>
                    <a:cubicBezTo>
                      <a:pt x="942" y="196"/>
                      <a:pt x="942" y="196"/>
                      <a:pt x="942" y="196"/>
                    </a:cubicBezTo>
                    <a:cubicBezTo>
                      <a:pt x="941" y="197"/>
                      <a:pt x="942" y="198"/>
                      <a:pt x="942" y="198"/>
                    </a:cubicBezTo>
                    <a:cubicBezTo>
                      <a:pt x="942" y="198"/>
                      <a:pt x="942" y="199"/>
                      <a:pt x="942" y="199"/>
                    </a:cubicBezTo>
                    <a:cubicBezTo>
                      <a:pt x="941" y="199"/>
                      <a:pt x="939" y="199"/>
                      <a:pt x="938" y="199"/>
                    </a:cubicBezTo>
                    <a:cubicBezTo>
                      <a:pt x="936" y="194"/>
                      <a:pt x="932" y="192"/>
                      <a:pt x="928" y="189"/>
                    </a:cubicBezTo>
                    <a:cubicBezTo>
                      <a:pt x="927" y="189"/>
                      <a:pt x="926" y="189"/>
                      <a:pt x="925" y="189"/>
                    </a:cubicBezTo>
                    <a:cubicBezTo>
                      <a:pt x="922" y="192"/>
                      <a:pt x="926" y="196"/>
                      <a:pt x="926" y="197"/>
                    </a:cubicBezTo>
                    <a:cubicBezTo>
                      <a:pt x="926" y="197"/>
                      <a:pt x="926" y="199"/>
                      <a:pt x="926" y="198"/>
                    </a:cubicBezTo>
                    <a:cubicBezTo>
                      <a:pt x="925" y="198"/>
                      <a:pt x="926" y="200"/>
                      <a:pt x="925" y="199"/>
                    </a:cubicBezTo>
                    <a:cubicBezTo>
                      <a:pt x="923" y="197"/>
                      <a:pt x="923" y="192"/>
                      <a:pt x="920" y="190"/>
                    </a:cubicBezTo>
                    <a:cubicBezTo>
                      <a:pt x="919" y="190"/>
                      <a:pt x="918" y="190"/>
                      <a:pt x="917" y="190"/>
                    </a:cubicBezTo>
                    <a:cubicBezTo>
                      <a:pt x="916" y="190"/>
                      <a:pt x="909" y="187"/>
                      <a:pt x="912" y="187"/>
                    </a:cubicBezTo>
                    <a:cubicBezTo>
                      <a:pt x="914" y="188"/>
                      <a:pt x="915" y="188"/>
                      <a:pt x="918" y="188"/>
                    </a:cubicBezTo>
                    <a:cubicBezTo>
                      <a:pt x="917" y="186"/>
                      <a:pt x="917" y="185"/>
                      <a:pt x="916" y="183"/>
                    </a:cubicBezTo>
                    <a:cubicBezTo>
                      <a:pt x="915" y="184"/>
                      <a:pt x="914" y="184"/>
                      <a:pt x="912" y="184"/>
                    </a:cubicBezTo>
                    <a:cubicBezTo>
                      <a:pt x="911" y="187"/>
                      <a:pt x="911" y="187"/>
                      <a:pt x="911" y="187"/>
                    </a:cubicBezTo>
                    <a:cubicBezTo>
                      <a:pt x="910" y="187"/>
                      <a:pt x="910" y="187"/>
                      <a:pt x="910" y="187"/>
                    </a:cubicBezTo>
                    <a:cubicBezTo>
                      <a:pt x="909" y="187"/>
                      <a:pt x="908" y="185"/>
                      <a:pt x="907" y="185"/>
                    </a:cubicBezTo>
                    <a:cubicBezTo>
                      <a:pt x="905" y="184"/>
                      <a:pt x="904" y="185"/>
                      <a:pt x="904" y="185"/>
                    </a:cubicBezTo>
                    <a:cubicBezTo>
                      <a:pt x="904" y="185"/>
                      <a:pt x="905" y="185"/>
                      <a:pt x="906" y="184"/>
                    </a:cubicBezTo>
                    <a:cubicBezTo>
                      <a:pt x="906" y="184"/>
                      <a:pt x="907" y="183"/>
                      <a:pt x="908" y="182"/>
                    </a:cubicBezTo>
                    <a:cubicBezTo>
                      <a:pt x="908" y="182"/>
                      <a:pt x="906" y="180"/>
                      <a:pt x="906" y="180"/>
                    </a:cubicBezTo>
                    <a:cubicBezTo>
                      <a:pt x="906" y="180"/>
                      <a:pt x="903" y="181"/>
                      <a:pt x="904" y="181"/>
                    </a:cubicBezTo>
                    <a:cubicBezTo>
                      <a:pt x="898" y="182"/>
                      <a:pt x="904" y="180"/>
                      <a:pt x="904" y="179"/>
                    </a:cubicBezTo>
                    <a:cubicBezTo>
                      <a:pt x="906" y="178"/>
                      <a:pt x="905" y="178"/>
                      <a:pt x="905" y="176"/>
                    </a:cubicBezTo>
                    <a:cubicBezTo>
                      <a:pt x="906" y="176"/>
                      <a:pt x="907" y="176"/>
                      <a:pt x="908" y="176"/>
                    </a:cubicBezTo>
                    <a:cubicBezTo>
                      <a:pt x="909" y="176"/>
                      <a:pt x="911" y="174"/>
                      <a:pt x="911" y="174"/>
                    </a:cubicBezTo>
                    <a:cubicBezTo>
                      <a:pt x="912" y="174"/>
                      <a:pt x="913" y="174"/>
                      <a:pt x="914" y="174"/>
                    </a:cubicBezTo>
                    <a:cubicBezTo>
                      <a:pt x="916" y="173"/>
                      <a:pt x="917" y="170"/>
                      <a:pt x="919" y="169"/>
                    </a:cubicBezTo>
                    <a:cubicBezTo>
                      <a:pt x="920" y="169"/>
                      <a:pt x="920" y="169"/>
                      <a:pt x="920" y="169"/>
                    </a:cubicBezTo>
                    <a:cubicBezTo>
                      <a:pt x="920" y="168"/>
                      <a:pt x="919" y="166"/>
                      <a:pt x="920" y="165"/>
                    </a:cubicBezTo>
                    <a:cubicBezTo>
                      <a:pt x="918" y="165"/>
                      <a:pt x="916" y="166"/>
                      <a:pt x="914" y="165"/>
                    </a:cubicBezTo>
                    <a:cubicBezTo>
                      <a:pt x="913" y="165"/>
                      <a:pt x="912" y="162"/>
                      <a:pt x="911" y="161"/>
                    </a:cubicBezTo>
                    <a:cubicBezTo>
                      <a:pt x="910" y="161"/>
                      <a:pt x="909" y="162"/>
                      <a:pt x="908" y="161"/>
                    </a:cubicBezTo>
                    <a:cubicBezTo>
                      <a:pt x="907" y="161"/>
                      <a:pt x="907" y="160"/>
                      <a:pt x="907" y="159"/>
                    </a:cubicBezTo>
                    <a:cubicBezTo>
                      <a:pt x="905" y="158"/>
                      <a:pt x="900" y="158"/>
                      <a:pt x="898" y="159"/>
                    </a:cubicBezTo>
                    <a:cubicBezTo>
                      <a:pt x="889" y="161"/>
                      <a:pt x="888" y="162"/>
                      <a:pt x="889" y="169"/>
                    </a:cubicBezTo>
                    <a:cubicBezTo>
                      <a:pt x="891" y="170"/>
                      <a:pt x="891" y="169"/>
                      <a:pt x="892" y="170"/>
                    </a:cubicBezTo>
                    <a:cubicBezTo>
                      <a:pt x="892" y="170"/>
                      <a:pt x="892" y="173"/>
                      <a:pt x="892" y="173"/>
                    </a:cubicBezTo>
                    <a:cubicBezTo>
                      <a:pt x="894" y="174"/>
                      <a:pt x="897" y="172"/>
                      <a:pt x="899" y="173"/>
                    </a:cubicBezTo>
                    <a:cubicBezTo>
                      <a:pt x="899" y="173"/>
                      <a:pt x="901" y="175"/>
                      <a:pt x="902" y="175"/>
                    </a:cubicBezTo>
                    <a:cubicBezTo>
                      <a:pt x="904" y="176"/>
                      <a:pt x="901" y="176"/>
                      <a:pt x="900" y="177"/>
                    </a:cubicBezTo>
                    <a:cubicBezTo>
                      <a:pt x="900" y="177"/>
                      <a:pt x="900" y="180"/>
                      <a:pt x="901" y="179"/>
                    </a:cubicBezTo>
                    <a:cubicBezTo>
                      <a:pt x="896" y="180"/>
                      <a:pt x="896" y="180"/>
                      <a:pt x="896" y="180"/>
                    </a:cubicBezTo>
                    <a:cubicBezTo>
                      <a:pt x="895" y="181"/>
                      <a:pt x="895" y="182"/>
                      <a:pt x="896" y="183"/>
                    </a:cubicBezTo>
                    <a:cubicBezTo>
                      <a:pt x="892" y="183"/>
                      <a:pt x="889" y="183"/>
                      <a:pt x="886" y="182"/>
                    </a:cubicBezTo>
                    <a:cubicBezTo>
                      <a:pt x="885" y="182"/>
                      <a:pt x="884" y="179"/>
                      <a:pt x="882" y="179"/>
                    </a:cubicBezTo>
                    <a:cubicBezTo>
                      <a:pt x="881" y="178"/>
                      <a:pt x="881" y="180"/>
                      <a:pt x="880" y="179"/>
                    </a:cubicBezTo>
                    <a:cubicBezTo>
                      <a:pt x="879" y="179"/>
                      <a:pt x="876" y="177"/>
                      <a:pt x="875" y="177"/>
                    </a:cubicBezTo>
                    <a:cubicBezTo>
                      <a:pt x="874" y="177"/>
                      <a:pt x="873" y="178"/>
                      <a:pt x="873" y="178"/>
                    </a:cubicBezTo>
                    <a:cubicBezTo>
                      <a:pt x="870" y="179"/>
                      <a:pt x="868" y="176"/>
                      <a:pt x="865" y="177"/>
                    </a:cubicBezTo>
                    <a:cubicBezTo>
                      <a:pt x="865" y="177"/>
                      <a:pt x="865" y="179"/>
                      <a:pt x="865" y="179"/>
                    </a:cubicBezTo>
                    <a:cubicBezTo>
                      <a:pt x="865" y="179"/>
                      <a:pt x="864" y="179"/>
                      <a:pt x="863" y="179"/>
                    </a:cubicBezTo>
                    <a:cubicBezTo>
                      <a:pt x="862" y="178"/>
                      <a:pt x="861" y="176"/>
                      <a:pt x="860" y="175"/>
                    </a:cubicBezTo>
                    <a:cubicBezTo>
                      <a:pt x="859" y="175"/>
                      <a:pt x="858" y="176"/>
                      <a:pt x="857" y="175"/>
                    </a:cubicBezTo>
                    <a:cubicBezTo>
                      <a:pt x="856" y="174"/>
                      <a:pt x="856" y="174"/>
                      <a:pt x="856" y="174"/>
                    </a:cubicBezTo>
                    <a:cubicBezTo>
                      <a:pt x="855" y="173"/>
                      <a:pt x="854" y="174"/>
                      <a:pt x="852" y="173"/>
                    </a:cubicBezTo>
                    <a:cubicBezTo>
                      <a:pt x="851" y="173"/>
                      <a:pt x="850" y="172"/>
                      <a:pt x="848" y="171"/>
                    </a:cubicBezTo>
                    <a:cubicBezTo>
                      <a:pt x="849" y="170"/>
                      <a:pt x="848" y="170"/>
                      <a:pt x="848" y="169"/>
                    </a:cubicBezTo>
                    <a:cubicBezTo>
                      <a:pt x="850" y="169"/>
                      <a:pt x="850" y="169"/>
                      <a:pt x="850" y="169"/>
                    </a:cubicBezTo>
                    <a:cubicBezTo>
                      <a:pt x="850" y="166"/>
                      <a:pt x="850" y="164"/>
                      <a:pt x="850" y="162"/>
                    </a:cubicBezTo>
                    <a:cubicBezTo>
                      <a:pt x="847" y="162"/>
                      <a:pt x="844" y="161"/>
                      <a:pt x="839" y="161"/>
                    </a:cubicBezTo>
                    <a:cubicBezTo>
                      <a:pt x="839" y="162"/>
                      <a:pt x="837" y="162"/>
                      <a:pt x="835" y="162"/>
                    </a:cubicBezTo>
                    <a:cubicBezTo>
                      <a:pt x="834" y="160"/>
                      <a:pt x="834" y="160"/>
                      <a:pt x="834" y="160"/>
                    </a:cubicBezTo>
                    <a:cubicBezTo>
                      <a:pt x="833" y="160"/>
                      <a:pt x="831" y="161"/>
                      <a:pt x="829" y="161"/>
                    </a:cubicBezTo>
                    <a:cubicBezTo>
                      <a:pt x="827" y="161"/>
                      <a:pt x="824" y="158"/>
                      <a:pt x="821" y="158"/>
                    </a:cubicBezTo>
                    <a:cubicBezTo>
                      <a:pt x="820" y="158"/>
                      <a:pt x="819" y="160"/>
                      <a:pt x="819" y="161"/>
                    </a:cubicBezTo>
                    <a:cubicBezTo>
                      <a:pt x="814" y="164"/>
                      <a:pt x="810" y="165"/>
                      <a:pt x="807" y="170"/>
                    </a:cubicBezTo>
                    <a:cubicBezTo>
                      <a:pt x="807" y="171"/>
                      <a:pt x="807" y="172"/>
                      <a:pt x="807" y="173"/>
                    </a:cubicBezTo>
                    <a:cubicBezTo>
                      <a:pt x="807" y="172"/>
                      <a:pt x="806" y="172"/>
                      <a:pt x="805" y="172"/>
                    </a:cubicBezTo>
                    <a:cubicBezTo>
                      <a:pt x="805" y="172"/>
                      <a:pt x="806" y="170"/>
                      <a:pt x="805" y="169"/>
                    </a:cubicBezTo>
                    <a:cubicBezTo>
                      <a:pt x="805" y="168"/>
                      <a:pt x="807" y="167"/>
                      <a:pt x="807" y="164"/>
                    </a:cubicBezTo>
                    <a:cubicBezTo>
                      <a:pt x="807" y="164"/>
                      <a:pt x="805" y="162"/>
                      <a:pt x="805" y="162"/>
                    </a:cubicBezTo>
                    <a:cubicBezTo>
                      <a:pt x="805" y="162"/>
                      <a:pt x="802" y="161"/>
                      <a:pt x="803" y="161"/>
                    </a:cubicBezTo>
                    <a:cubicBezTo>
                      <a:pt x="803" y="163"/>
                      <a:pt x="803" y="165"/>
                      <a:pt x="803" y="166"/>
                    </a:cubicBezTo>
                    <a:cubicBezTo>
                      <a:pt x="790" y="166"/>
                      <a:pt x="793" y="168"/>
                      <a:pt x="789" y="159"/>
                    </a:cubicBezTo>
                    <a:cubicBezTo>
                      <a:pt x="787" y="159"/>
                      <a:pt x="787" y="159"/>
                      <a:pt x="787" y="159"/>
                    </a:cubicBezTo>
                    <a:cubicBezTo>
                      <a:pt x="787" y="160"/>
                      <a:pt x="787" y="160"/>
                      <a:pt x="787" y="161"/>
                    </a:cubicBezTo>
                    <a:cubicBezTo>
                      <a:pt x="785" y="161"/>
                      <a:pt x="787" y="162"/>
                      <a:pt x="785" y="162"/>
                    </a:cubicBezTo>
                    <a:cubicBezTo>
                      <a:pt x="783" y="162"/>
                      <a:pt x="784" y="158"/>
                      <a:pt x="780" y="161"/>
                    </a:cubicBezTo>
                    <a:cubicBezTo>
                      <a:pt x="780" y="161"/>
                      <a:pt x="779" y="163"/>
                      <a:pt x="779" y="163"/>
                    </a:cubicBezTo>
                    <a:cubicBezTo>
                      <a:pt x="779" y="164"/>
                      <a:pt x="778" y="164"/>
                      <a:pt x="777" y="165"/>
                    </a:cubicBezTo>
                    <a:cubicBezTo>
                      <a:pt x="777" y="166"/>
                      <a:pt x="777" y="166"/>
                      <a:pt x="777" y="166"/>
                    </a:cubicBezTo>
                    <a:cubicBezTo>
                      <a:pt x="776" y="165"/>
                      <a:pt x="776" y="168"/>
                      <a:pt x="776" y="168"/>
                    </a:cubicBezTo>
                    <a:cubicBezTo>
                      <a:pt x="776" y="168"/>
                      <a:pt x="777" y="170"/>
                      <a:pt x="777" y="170"/>
                    </a:cubicBezTo>
                    <a:cubicBezTo>
                      <a:pt x="778" y="170"/>
                      <a:pt x="781" y="171"/>
                      <a:pt x="781" y="171"/>
                    </a:cubicBezTo>
                    <a:cubicBezTo>
                      <a:pt x="781" y="171"/>
                      <a:pt x="780" y="173"/>
                      <a:pt x="779" y="173"/>
                    </a:cubicBezTo>
                    <a:cubicBezTo>
                      <a:pt x="776" y="174"/>
                      <a:pt x="775" y="172"/>
                      <a:pt x="773" y="171"/>
                    </a:cubicBezTo>
                    <a:cubicBezTo>
                      <a:pt x="773" y="172"/>
                      <a:pt x="774" y="172"/>
                      <a:pt x="774" y="173"/>
                    </a:cubicBezTo>
                    <a:cubicBezTo>
                      <a:pt x="773" y="174"/>
                      <a:pt x="772" y="176"/>
                      <a:pt x="771" y="176"/>
                    </a:cubicBezTo>
                    <a:cubicBezTo>
                      <a:pt x="769" y="177"/>
                      <a:pt x="767" y="176"/>
                      <a:pt x="765" y="177"/>
                    </a:cubicBezTo>
                    <a:cubicBezTo>
                      <a:pt x="764" y="178"/>
                      <a:pt x="766" y="179"/>
                      <a:pt x="764" y="179"/>
                    </a:cubicBezTo>
                    <a:cubicBezTo>
                      <a:pt x="761" y="179"/>
                      <a:pt x="758" y="176"/>
                      <a:pt x="753" y="178"/>
                    </a:cubicBezTo>
                    <a:cubicBezTo>
                      <a:pt x="753" y="179"/>
                      <a:pt x="753" y="179"/>
                      <a:pt x="753" y="179"/>
                    </a:cubicBezTo>
                    <a:cubicBezTo>
                      <a:pt x="752" y="179"/>
                      <a:pt x="754" y="180"/>
                      <a:pt x="753" y="181"/>
                    </a:cubicBezTo>
                    <a:cubicBezTo>
                      <a:pt x="749" y="183"/>
                      <a:pt x="749" y="183"/>
                      <a:pt x="749" y="183"/>
                    </a:cubicBezTo>
                    <a:cubicBezTo>
                      <a:pt x="745" y="184"/>
                      <a:pt x="738" y="184"/>
                      <a:pt x="733" y="184"/>
                    </a:cubicBezTo>
                    <a:cubicBezTo>
                      <a:pt x="734" y="183"/>
                      <a:pt x="734" y="183"/>
                      <a:pt x="734" y="183"/>
                    </a:cubicBezTo>
                    <a:cubicBezTo>
                      <a:pt x="739" y="181"/>
                      <a:pt x="746" y="182"/>
                      <a:pt x="749" y="179"/>
                    </a:cubicBezTo>
                    <a:cubicBezTo>
                      <a:pt x="751" y="178"/>
                      <a:pt x="750" y="175"/>
                      <a:pt x="753" y="174"/>
                    </a:cubicBezTo>
                    <a:cubicBezTo>
                      <a:pt x="755" y="173"/>
                      <a:pt x="756" y="174"/>
                      <a:pt x="758" y="173"/>
                    </a:cubicBezTo>
                    <a:cubicBezTo>
                      <a:pt x="759" y="173"/>
                      <a:pt x="760" y="172"/>
                      <a:pt x="760" y="171"/>
                    </a:cubicBezTo>
                    <a:cubicBezTo>
                      <a:pt x="762" y="171"/>
                      <a:pt x="764" y="171"/>
                      <a:pt x="765" y="170"/>
                    </a:cubicBezTo>
                    <a:cubicBezTo>
                      <a:pt x="767" y="169"/>
                      <a:pt x="767" y="165"/>
                      <a:pt x="769" y="164"/>
                    </a:cubicBezTo>
                    <a:cubicBezTo>
                      <a:pt x="771" y="163"/>
                      <a:pt x="772" y="164"/>
                      <a:pt x="773" y="163"/>
                    </a:cubicBezTo>
                    <a:cubicBezTo>
                      <a:pt x="772" y="161"/>
                      <a:pt x="772" y="160"/>
                      <a:pt x="772" y="157"/>
                    </a:cubicBezTo>
                    <a:cubicBezTo>
                      <a:pt x="773" y="157"/>
                      <a:pt x="774" y="157"/>
                      <a:pt x="775" y="156"/>
                    </a:cubicBezTo>
                    <a:cubicBezTo>
                      <a:pt x="775" y="155"/>
                      <a:pt x="775" y="153"/>
                      <a:pt x="775" y="153"/>
                    </a:cubicBezTo>
                    <a:cubicBezTo>
                      <a:pt x="777" y="152"/>
                      <a:pt x="779" y="153"/>
                      <a:pt x="780" y="153"/>
                    </a:cubicBezTo>
                    <a:cubicBezTo>
                      <a:pt x="781" y="153"/>
                      <a:pt x="786" y="152"/>
                      <a:pt x="788" y="151"/>
                    </a:cubicBezTo>
                    <a:cubicBezTo>
                      <a:pt x="788" y="151"/>
                      <a:pt x="790" y="149"/>
                      <a:pt x="790" y="149"/>
                    </a:cubicBezTo>
                    <a:cubicBezTo>
                      <a:pt x="791" y="148"/>
                      <a:pt x="793" y="149"/>
                      <a:pt x="795" y="149"/>
                    </a:cubicBezTo>
                    <a:cubicBezTo>
                      <a:pt x="797" y="149"/>
                      <a:pt x="811" y="145"/>
                      <a:pt x="813" y="144"/>
                    </a:cubicBezTo>
                    <a:cubicBezTo>
                      <a:pt x="817" y="140"/>
                      <a:pt x="809" y="134"/>
                      <a:pt x="807" y="134"/>
                    </a:cubicBezTo>
                    <a:cubicBezTo>
                      <a:pt x="807" y="133"/>
                      <a:pt x="807" y="131"/>
                      <a:pt x="808" y="131"/>
                    </a:cubicBezTo>
                    <a:cubicBezTo>
                      <a:pt x="808" y="131"/>
                      <a:pt x="809" y="132"/>
                      <a:pt x="809" y="132"/>
                    </a:cubicBezTo>
                    <a:cubicBezTo>
                      <a:pt x="810" y="133"/>
                      <a:pt x="811" y="132"/>
                      <a:pt x="813" y="133"/>
                    </a:cubicBezTo>
                    <a:cubicBezTo>
                      <a:pt x="813" y="130"/>
                      <a:pt x="815" y="127"/>
                      <a:pt x="813" y="124"/>
                    </a:cubicBezTo>
                    <a:cubicBezTo>
                      <a:pt x="812" y="124"/>
                      <a:pt x="810" y="124"/>
                      <a:pt x="810" y="124"/>
                    </a:cubicBezTo>
                    <a:cubicBezTo>
                      <a:pt x="809" y="122"/>
                      <a:pt x="808" y="120"/>
                      <a:pt x="808" y="117"/>
                    </a:cubicBezTo>
                    <a:cubicBezTo>
                      <a:pt x="805" y="116"/>
                      <a:pt x="799" y="116"/>
                      <a:pt x="798" y="114"/>
                    </a:cubicBezTo>
                    <a:cubicBezTo>
                      <a:pt x="796" y="111"/>
                      <a:pt x="798" y="108"/>
                      <a:pt x="795" y="106"/>
                    </a:cubicBezTo>
                    <a:cubicBezTo>
                      <a:pt x="794" y="106"/>
                      <a:pt x="794" y="106"/>
                      <a:pt x="794" y="106"/>
                    </a:cubicBezTo>
                    <a:cubicBezTo>
                      <a:pt x="793" y="106"/>
                      <a:pt x="792" y="107"/>
                      <a:pt x="792" y="107"/>
                    </a:cubicBezTo>
                    <a:cubicBezTo>
                      <a:pt x="790" y="107"/>
                      <a:pt x="789" y="107"/>
                      <a:pt x="787" y="107"/>
                    </a:cubicBezTo>
                    <a:cubicBezTo>
                      <a:pt x="787" y="107"/>
                      <a:pt x="785" y="109"/>
                      <a:pt x="785" y="109"/>
                    </a:cubicBezTo>
                    <a:cubicBezTo>
                      <a:pt x="783" y="109"/>
                      <a:pt x="783" y="107"/>
                      <a:pt x="782" y="107"/>
                    </a:cubicBezTo>
                    <a:cubicBezTo>
                      <a:pt x="780" y="106"/>
                      <a:pt x="768" y="109"/>
                      <a:pt x="767" y="110"/>
                    </a:cubicBezTo>
                    <a:cubicBezTo>
                      <a:pt x="766" y="110"/>
                      <a:pt x="765" y="112"/>
                      <a:pt x="765" y="113"/>
                    </a:cubicBezTo>
                    <a:cubicBezTo>
                      <a:pt x="763" y="115"/>
                      <a:pt x="759" y="116"/>
                      <a:pt x="756" y="116"/>
                    </a:cubicBezTo>
                    <a:cubicBezTo>
                      <a:pt x="757" y="113"/>
                      <a:pt x="758" y="110"/>
                      <a:pt x="759" y="107"/>
                    </a:cubicBezTo>
                    <a:cubicBezTo>
                      <a:pt x="758" y="107"/>
                      <a:pt x="755" y="107"/>
                      <a:pt x="753" y="106"/>
                    </a:cubicBezTo>
                    <a:cubicBezTo>
                      <a:pt x="752" y="104"/>
                      <a:pt x="752" y="104"/>
                      <a:pt x="752" y="104"/>
                    </a:cubicBezTo>
                    <a:cubicBezTo>
                      <a:pt x="749" y="104"/>
                      <a:pt x="748" y="106"/>
                      <a:pt x="745" y="106"/>
                    </a:cubicBezTo>
                    <a:cubicBezTo>
                      <a:pt x="744" y="105"/>
                      <a:pt x="745" y="105"/>
                      <a:pt x="745" y="105"/>
                    </a:cubicBezTo>
                    <a:cubicBezTo>
                      <a:pt x="747" y="102"/>
                      <a:pt x="742" y="104"/>
                      <a:pt x="741" y="104"/>
                    </a:cubicBezTo>
                    <a:cubicBezTo>
                      <a:pt x="741" y="103"/>
                      <a:pt x="743" y="100"/>
                      <a:pt x="744" y="100"/>
                    </a:cubicBezTo>
                    <a:cubicBezTo>
                      <a:pt x="745" y="99"/>
                      <a:pt x="746" y="100"/>
                      <a:pt x="746" y="100"/>
                    </a:cubicBezTo>
                    <a:cubicBezTo>
                      <a:pt x="745" y="99"/>
                      <a:pt x="746" y="97"/>
                      <a:pt x="745" y="96"/>
                    </a:cubicBezTo>
                    <a:cubicBezTo>
                      <a:pt x="743" y="96"/>
                      <a:pt x="741" y="97"/>
                      <a:pt x="740" y="96"/>
                    </a:cubicBezTo>
                    <a:cubicBezTo>
                      <a:pt x="739" y="96"/>
                      <a:pt x="740" y="94"/>
                      <a:pt x="739" y="93"/>
                    </a:cubicBezTo>
                    <a:cubicBezTo>
                      <a:pt x="738" y="93"/>
                      <a:pt x="737" y="94"/>
                      <a:pt x="734" y="94"/>
                    </a:cubicBezTo>
                    <a:cubicBezTo>
                      <a:pt x="734" y="94"/>
                      <a:pt x="732" y="92"/>
                      <a:pt x="730" y="92"/>
                    </a:cubicBezTo>
                    <a:cubicBezTo>
                      <a:pt x="729" y="93"/>
                      <a:pt x="728" y="96"/>
                      <a:pt x="726" y="96"/>
                    </a:cubicBezTo>
                    <a:cubicBezTo>
                      <a:pt x="723" y="96"/>
                      <a:pt x="723" y="94"/>
                      <a:pt x="719" y="94"/>
                    </a:cubicBezTo>
                    <a:cubicBezTo>
                      <a:pt x="718" y="96"/>
                      <a:pt x="718" y="96"/>
                      <a:pt x="718" y="96"/>
                    </a:cubicBezTo>
                    <a:cubicBezTo>
                      <a:pt x="716" y="97"/>
                      <a:pt x="715" y="96"/>
                      <a:pt x="713" y="97"/>
                    </a:cubicBezTo>
                    <a:cubicBezTo>
                      <a:pt x="711" y="98"/>
                      <a:pt x="713" y="99"/>
                      <a:pt x="712" y="101"/>
                    </a:cubicBezTo>
                    <a:cubicBezTo>
                      <a:pt x="711" y="101"/>
                      <a:pt x="705" y="105"/>
                      <a:pt x="704" y="106"/>
                    </a:cubicBezTo>
                    <a:cubicBezTo>
                      <a:pt x="704" y="106"/>
                      <a:pt x="704" y="106"/>
                      <a:pt x="704" y="106"/>
                    </a:cubicBezTo>
                    <a:cubicBezTo>
                      <a:pt x="703" y="107"/>
                      <a:pt x="704" y="109"/>
                      <a:pt x="704" y="110"/>
                    </a:cubicBezTo>
                    <a:cubicBezTo>
                      <a:pt x="706" y="112"/>
                      <a:pt x="707" y="113"/>
                      <a:pt x="709" y="116"/>
                    </a:cubicBezTo>
                    <a:cubicBezTo>
                      <a:pt x="708" y="115"/>
                      <a:pt x="707" y="116"/>
                      <a:pt x="706" y="116"/>
                    </a:cubicBezTo>
                    <a:cubicBezTo>
                      <a:pt x="705" y="115"/>
                      <a:pt x="703" y="113"/>
                      <a:pt x="703" y="113"/>
                    </a:cubicBezTo>
                    <a:cubicBezTo>
                      <a:pt x="701" y="113"/>
                      <a:pt x="700" y="114"/>
                      <a:pt x="700" y="114"/>
                    </a:cubicBezTo>
                    <a:cubicBezTo>
                      <a:pt x="696" y="115"/>
                      <a:pt x="691" y="114"/>
                      <a:pt x="687" y="114"/>
                    </a:cubicBezTo>
                    <a:cubicBezTo>
                      <a:pt x="687" y="114"/>
                      <a:pt x="687" y="116"/>
                      <a:pt x="688" y="116"/>
                    </a:cubicBezTo>
                    <a:cubicBezTo>
                      <a:pt x="689" y="117"/>
                      <a:pt x="689" y="116"/>
                      <a:pt x="690" y="117"/>
                    </a:cubicBezTo>
                    <a:cubicBezTo>
                      <a:pt x="692" y="118"/>
                      <a:pt x="692" y="122"/>
                      <a:pt x="693" y="125"/>
                    </a:cubicBezTo>
                    <a:cubicBezTo>
                      <a:pt x="693" y="125"/>
                      <a:pt x="691" y="125"/>
                      <a:pt x="691" y="126"/>
                    </a:cubicBezTo>
                    <a:cubicBezTo>
                      <a:pt x="690" y="128"/>
                      <a:pt x="690" y="128"/>
                      <a:pt x="690" y="128"/>
                    </a:cubicBezTo>
                    <a:cubicBezTo>
                      <a:pt x="688" y="128"/>
                      <a:pt x="692" y="121"/>
                      <a:pt x="690" y="120"/>
                    </a:cubicBezTo>
                    <a:cubicBezTo>
                      <a:pt x="685" y="116"/>
                      <a:pt x="684" y="119"/>
                      <a:pt x="681" y="122"/>
                    </a:cubicBezTo>
                    <a:cubicBezTo>
                      <a:pt x="680" y="123"/>
                      <a:pt x="678" y="124"/>
                      <a:pt x="677" y="125"/>
                    </a:cubicBezTo>
                    <a:cubicBezTo>
                      <a:pt x="677" y="125"/>
                      <a:pt x="676" y="124"/>
                      <a:pt x="674" y="124"/>
                    </a:cubicBezTo>
                    <a:cubicBezTo>
                      <a:pt x="674" y="124"/>
                      <a:pt x="673" y="126"/>
                      <a:pt x="673" y="127"/>
                    </a:cubicBezTo>
                    <a:cubicBezTo>
                      <a:pt x="672" y="127"/>
                      <a:pt x="672" y="127"/>
                      <a:pt x="672" y="127"/>
                    </a:cubicBezTo>
                    <a:cubicBezTo>
                      <a:pt x="671" y="126"/>
                      <a:pt x="672" y="125"/>
                      <a:pt x="672" y="124"/>
                    </a:cubicBezTo>
                    <a:cubicBezTo>
                      <a:pt x="670" y="124"/>
                      <a:pt x="670" y="124"/>
                      <a:pt x="670" y="124"/>
                    </a:cubicBezTo>
                    <a:cubicBezTo>
                      <a:pt x="669" y="124"/>
                      <a:pt x="670" y="126"/>
                      <a:pt x="669" y="126"/>
                    </a:cubicBezTo>
                    <a:cubicBezTo>
                      <a:pt x="667" y="127"/>
                      <a:pt x="665" y="127"/>
                      <a:pt x="664" y="128"/>
                    </a:cubicBezTo>
                    <a:cubicBezTo>
                      <a:pt x="664" y="126"/>
                      <a:pt x="664" y="126"/>
                      <a:pt x="664" y="126"/>
                    </a:cubicBezTo>
                    <a:cubicBezTo>
                      <a:pt x="666" y="125"/>
                      <a:pt x="667" y="124"/>
                      <a:pt x="668" y="122"/>
                    </a:cubicBezTo>
                    <a:cubicBezTo>
                      <a:pt x="670" y="123"/>
                      <a:pt x="669" y="120"/>
                      <a:pt x="667" y="119"/>
                    </a:cubicBezTo>
                    <a:cubicBezTo>
                      <a:pt x="664" y="117"/>
                      <a:pt x="663" y="120"/>
                      <a:pt x="660" y="120"/>
                    </a:cubicBezTo>
                    <a:cubicBezTo>
                      <a:pt x="659" y="120"/>
                      <a:pt x="658" y="118"/>
                      <a:pt x="656" y="118"/>
                    </a:cubicBezTo>
                    <a:cubicBezTo>
                      <a:pt x="655" y="120"/>
                      <a:pt x="655" y="120"/>
                      <a:pt x="655" y="120"/>
                    </a:cubicBezTo>
                    <a:cubicBezTo>
                      <a:pt x="653" y="120"/>
                      <a:pt x="653" y="119"/>
                      <a:pt x="652" y="118"/>
                    </a:cubicBezTo>
                    <a:cubicBezTo>
                      <a:pt x="651" y="118"/>
                      <a:pt x="647" y="118"/>
                      <a:pt x="648" y="118"/>
                    </a:cubicBezTo>
                    <a:cubicBezTo>
                      <a:pt x="646" y="118"/>
                      <a:pt x="646" y="118"/>
                      <a:pt x="646" y="118"/>
                    </a:cubicBezTo>
                    <a:cubicBezTo>
                      <a:pt x="646" y="118"/>
                      <a:pt x="647" y="119"/>
                      <a:pt x="645" y="120"/>
                    </a:cubicBezTo>
                    <a:cubicBezTo>
                      <a:pt x="644" y="120"/>
                      <a:pt x="643" y="118"/>
                      <a:pt x="642" y="118"/>
                    </a:cubicBezTo>
                    <a:cubicBezTo>
                      <a:pt x="636" y="118"/>
                      <a:pt x="643" y="122"/>
                      <a:pt x="638" y="123"/>
                    </a:cubicBezTo>
                    <a:cubicBezTo>
                      <a:pt x="635" y="123"/>
                      <a:pt x="633" y="122"/>
                      <a:pt x="630" y="123"/>
                    </a:cubicBezTo>
                    <a:cubicBezTo>
                      <a:pt x="629" y="123"/>
                      <a:pt x="626" y="125"/>
                      <a:pt x="626" y="125"/>
                    </a:cubicBezTo>
                    <a:cubicBezTo>
                      <a:pt x="623" y="126"/>
                      <a:pt x="622" y="124"/>
                      <a:pt x="619" y="125"/>
                    </a:cubicBezTo>
                    <a:cubicBezTo>
                      <a:pt x="619" y="125"/>
                      <a:pt x="615" y="127"/>
                      <a:pt x="615" y="127"/>
                    </a:cubicBezTo>
                    <a:cubicBezTo>
                      <a:pt x="613" y="127"/>
                      <a:pt x="613" y="125"/>
                      <a:pt x="611" y="126"/>
                    </a:cubicBezTo>
                    <a:cubicBezTo>
                      <a:pt x="608" y="126"/>
                      <a:pt x="607" y="128"/>
                      <a:pt x="605" y="129"/>
                    </a:cubicBezTo>
                    <a:cubicBezTo>
                      <a:pt x="604" y="130"/>
                      <a:pt x="603" y="129"/>
                      <a:pt x="602" y="130"/>
                    </a:cubicBezTo>
                    <a:cubicBezTo>
                      <a:pt x="601" y="131"/>
                      <a:pt x="601" y="131"/>
                      <a:pt x="601" y="131"/>
                    </a:cubicBezTo>
                    <a:cubicBezTo>
                      <a:pt x="600" y="131"/>
                      <a:pt x="598" y="131"/>
                      <a:pt x="597" y="131"/>
                    </a:cubicBezTo>
                    <a:cubicBezTo>
                      <a:pt x="595" y="132"/>
                      <a:pt x="595" y="132"/>
                      <a:pt x="595" y="132"/>
                    </a:cubicBezTo>
                    <a:cubicBezTo>
                      <a:pt x="592" y="133"/>
                      <a:pt x="591" y="132"/>
                      <a:pt x="587" y="132"/>
                    </a:cubicBezTo>
                    <a:cubicBezTo>
                      <a:pt x="588" y="132"/>
                      <a:pt x="587" y="133"/>
                      <a:pt x="588" y="134"/>
                    </a:cubicBezTo>
                    <a:cubicBezTo>
                      <a:pt x="589" y="134"/>
                      <a:pt x="590" y="133"/>
                      <a:pt x="591" y="134"/>
                    </a:cubicBezTo>
                    <a:cubicBezTo>
                      <a:pt x="591" y="134"/>
                      <a:pt x="591" y="135"/>
                      <a:pt x="592" y="135"/>
                    </a:cubicBezTo>
                    <a:cubicBezTo>
                      <a:pt x="591" y="135"/>
                      <a:pt x="592" y="136"/>
                      <a:pt x="591" y="137"/>
                    </a:cubicBezTo>
                    <a:cubicBezTo>
                      <a:pt x="591" y="137"/>
                      <a:pt x="589" y="137"/>
                      <a:pt x="589" y="137"/>
                    </a:cubicBezTo>
                    <a:cubicBezTo>
                      <a:pt x="587" y="139"/>
                      <a:pt x="587" y="141"/>
                      <a:pt x="587" y="144"/>
                    </a:cubicBezTo>
                    <a:cubicBezTo>
                      <a:pt x="584" y="142"/>
                      <a:pt x="582" y="142"/>
                      <a:pt x="579" y="140"/>
                    </a:cubicBezTo>
                    <a:cubicBezTo>
                      <a:pt x="579" y="141"/>
                      <a:pt x="578" y="143"/>
                      <a:pt x="578" y="144"/>
                    </a:cubicBezTo>
                    <a:cubicBezTo>
                      <a:pt x="579" y="144"/>
                      <a:pt x="581" y="143"/>
                      <a:pt x="583" y="144"/>
                    </a:cubicBezTo>
                    <a:cubicBezTo>
                      <a:pt x="584" y="145"/>
                      <a:pt x="583" y="147"/>
                      <a:pt x="585" y="148"/>
                    </a:cubicBezTo>
                    <a:cubicBezTo>
                      <a:pt x="585" y="149"/>
                      <a:pt x="585" y="149"/>
                      <a:pt x="585" y="149"/>
                    </a:cubicBezTo>
                    <a:cubicBezTo>
                      <a:pt x="581" y="148"/>
                      <a:pt x="581" y="148"/>
                      <a:pt x="577" y="149"/>
                    </a:cubicBezTo>
                    <a:cubicBezTo>
                      <a:pt x="577" y="149"/>
                      <a:pt x="577" y="151"/>
                      <a:pt x="577" y="151"/>
                    </a:cubicBezTo>
                    <a:cubicBezTo>
                      <a:pt x="579" y="152"/>
                      <a:pt x="581" y="152"/>
                      <a:pt x="582" y="154"/>
                    </a:cubicBezTo>
                    <a:cubicBezTo>
                      <a:pt x="583" y="154"/>
                      <a:pt x="589" y="164"/>
                      <a:pt x="586" y="165"/>
                    </a:cubicBezTo>
                    <a:cubicBezTo>
                      <a:pt x="585" y="166"/>
                      <a:pt x="578" y="165"/>
                      <a:pt x="581" y="163"/>
                    </a:cubicBezTo>
                    <a:cubicBezTo>
                      <a:pt x="585" y="162"/>
                      <a:pt x="581" y="159"/>
                      <a:pt x="579" y="158"/>
                    </a:cubicBezTo>
                    <a:cubicBezTo>
                      <a:pt x="576" y="158"/>
                      <a:pt x="574" y="160"/>
                      <a:pt x="571" y="160"/>
                    </a:cubicBezTo>
                    <a:cubicBezTo>
                      <a:pt x="570" y="160"/>
                      <a:pt x="569" y="159"/>
                      <a:pt x="568" y="159"/>
                    </a:cubicBezTo>
                    <a:cubicBezTo>
                      <a:pt x="567" y="161"/>
                      <a:pt x="567" y="161"/>
                      <a:pt x="567" y="161"/>
                    </a:cubicBezTo>
                    <a:cubicBezTo>
                      <a:pt x="564" y="162"/>
                      <a:pt x="564" y="159"/>
                      <a:pt x="562" y="159"/>
                    </a:cubicBezTo>
                    <a:cubicBezTo>
                      <a:pt x="558" y="158"/>
                      <a:pt x="555" y="161"/>
                      <a:pt x="553" y="161"/>
                    </a:cubicBezTo>
                    <a:cubicBezTo>
                      <a:pt x="551" y="161"/>
                      <a:pt x="550" y="160"/>
                      <a:pt x="547" y="160"/>
                    </a:cubicBezTo>
                    <a:cubicBezTo>
                      <a:pt x="545" y="161"/>
                      <a:pt x="545" y="161"/>
                      <a:pt x="545" y="161"/>
                    </a:cubicBezTo>
                    <a:cubicBezTo>
                      <a:pt x="543" y="162"/>
                      <a:pt x="541" y="161"/>
                      <a:pt x="539" y="161"/>
                    </a:cubicBezTo>
                    <a:cubicBezTo>
                      <a:pt x="537" y="163"/>
                      <a:pt x="537" y="163"/>
                      <a:pt x="537" y="163"/>
                    </a:cubicBezTo>
                    <a:cubicBezTo>
                      <a:pt x="536" y="163"/>
                      <a:pt x="535" y="162"/>
                      <a:pt x="534" y="163"/>
                    </a:cubicBezTo>
                    <a:cubicBezTo>
                      <a:pt x="534" y="163"/>
                      <a:pt x="531" y="167"/>
                      <a:pt x="531" y="167"/>
                    </a:cubicBezTo>
                    <a:cubicBezTo>
                      <a:pt x="531" y="169"/>
                      <a:pt x="532" y="169"/>
                      <a:pt x="532" y="171"/>
                    </a:cubicBezTo>
                    <a:cubicBezTo>
                      <a:pt x="532" y="172"/>
                      <a:pt x="530" y="175"/>
                      <a:pt x="530" y="176"/>
                    </a:cubicBezTo>
                    <a:cubicBezTo>
                      <a:pt x="529" y="184"/>
                      <a:pt x="532" y="186"/>
                      <a:pt x="537" y="188"/>
                    </a:cubicBezTo>
                    <a:cubicBezTo>
                      <a:pt x="538" y="189"/>
                      <a:pt x="538" y="189"/>
                      <a:pt x="538" y="189"/>
                    </a:cubicBezTo>
                    <a:cubicBezTo>
                      <a:pt x="540" y="190"/>
                      <a:pt x="542" y="189"/>
                      <a:pt x="544" y="189"/>
                    </a:cubicBezTo>
                    <a:cubicBezTo>
                      <a:pt x="545" y="190"/>
                      <a:pt x="546" y="193"/>
                      <a:pt x="547" y="193"/>
                    </a:cubicBezTo>
                    <a:cubicBezTo>
                      <a:pt x="548" y="194"/>
                      <a:pt x="552" y="195"/>
                      <a:pt x="553" y="196"/>
                    </a:cubicBezTo>
                    <a:cubicBezTo>
                      <a:pt x="553" y="198"/>
                      <a:pt x="554" y="199"/>
                      <a:pt x="554" y="201"/>
                    </a:cubicBezTo>
                    <a:cubicBezTo>
                      <a:pt x="554" y="201"/>
                      <a:pt x="551" y="205"/>
                      <a:pt x="551" y="206"/>
                    </a:cubicBezTo>
                    <a:cubicBezTo>
                      <a:pt x="550" y="209"/>
                      <a:pt x="553" y="212"/>
                      <a:pt x="553" y="215"/>
                    </a:cubicBezTo>
                    <a:cubicBezTo>
                      <a:pt x="554" y="216"/>
                      <a:pt x="553" y="218"/>
                      <a:pt x="553" y="219"/>
                    </a:cubicBezTo>
                    <a:cubicBezTo>
                      <a:pt x="552" y="220"/>
                      <a:pt x="550" y="220"/>
                      <a:pt x="547" y="221"/>
                    </a:cubicBezTo>
                    <a:cubicBezTo>
                      <a:pt x="548" y="225"/>
                      <a:pt x="548" y="225"/>
                      <a:pt x="548" y="225"/>
                    </a:cubicBezTo>
                    <a:cubicBezTo>
                      <a:pt x="550" y="225"/>
                      <a:pt x="556" y="230"/>
                      <a:pt x="557" y="230"/>
                    </a:cubicBezTo>
                    <a:cubicBezTo>
                      <a:pt x="559" y="230"/>
                      <a:pt x="561" y="227"/>
                      <a:pt x="563" y="227"/>
                    </a:cubicBezTo>
                    <a:cubicBezTo>
                      <a:pt x="563" y="227"/>
                      <a:pt x="564" y="226"/>
                      <a:pt x="565" y="227"/>
                    </a:cubicBezTo>
                    <a:cubicBezTo>
                      <a:pt x="565" y="227"/>
                      <a:pt x="565" y="229"/>
                      <a:pt x="566" y="229"/>
                    </a:cubicBezTo>
                    <a:cubicBezTo>
                      <a:pt x="567" y="230"/>
                      <a:pt x="567" y="229"/>
                      <a:pt x="569" y="230"/>
                    </a:cubicBezTo>
                    <a:cubicBezTo>
                      <a:pt x="571" y="231"/>
                      <a:pt x="572" y="234"/>
                      <a:pt x="572" y="237"/>
                    </a:cubicBezTo>
                    <a:cubicBezTo>
                      <a:pt x="571" y="236"/>
                      <a:pt x="569" y="237"/>
                      <a:pt x="569" y="236"/>
                    </a:cubicBezTo>
                    <a:cubicBezTo>
                      <a:pt x="568" y="236"/>
                      <a:pt x="568" y="232"/>
                      <a:pt x="568" y="232"/>
                    </a:cubicBezTo>
                    <a:cubicBezTo>
                      <a:pt x="567" y="232"/>
                      <a:pt x="566" y="232"/>
                      <a:pt x="565" y="231"/>
                    </a:cubicBezTo>
                    <a:cubicBezTo>
                      <a:pt x="565" y="231"/>
                      <a:pt x="565" y="230"/>
                      <a:pt x="565" y="230"/>
                    </a:cubicBezTo>
                    <a:cubicBezTo>
                      <a:pt x="561" y="229"/>
                      <a:pt x="561" y="232"/>
                      <a:pt x="560" y="232"/>
                    </a:cubicBezTo>
                    <a:cubicBezTo>
                      <a:pt x="558" y="232"/>
                      <a:pt x="549" y="231"/>
                      <a:pt x="547" y="230"/>
                    </a:cubicBezTo>
                    <a:cubicBezTo>
                      <a:pt x="547" y="230"/>
                      <a:pt x="548" y="227"/>
                      <a:pt x="547" y="227"/>
                    </a:cubicBezTo>
                    <a:cubicBezTo>
                      <a:pt x="544" y="225"/>
                      <a:pt x="544" y="225"/>
                      <a:pt x="544" y="225"/>
                    </a:cubicBezTo>
                    <a:cubicBezTo>
                      <a:pt x="544" y="224"/>
                      <a:pt x="544" y="223"/>
                      <a:pt x="543" y="223"/>
                    </a:cubicBezTo>
                    <a:cubicBezTo>
                      <a:pt x="543" y="223"/>
                      <a:pt x="542" y="222"/>
                      <a:pt x="542" y="222"/>
                    </a:cubicBezTo>
                    <a:cubicBezTo>
                      <a:pt x="541" y="223"/>
                      <a:pt x="540" y="224"/>
                      <a:pt x="539" y="225"/>
                    </a:cubicBezTo>
                    <a:cubicBezTo>
                      <a:pt x="538" y="226"/>
                      <a:pt x="537" y="226"/>
                      <a:pt x="535" y="227"/>
                    </a:cubicBezTo>
                    <a:cubicBezTo>
                      <a:pt x="539" y="223"/>
                      <a:pt x="539" y="222"/>
                      <a:pt x="541" y="217"/>
                    </a:cubicBezTo>
                    <a:cubicBezTo>
                      <a:pt x="542" y="215"/>
                      <a:pt x="542" y="215"/>
                      <a:pt x="542" y="215"/>
                    </a:cubicBezTo>
                    <a:cubicBezTo>
                      <a:pt x="543" y="209"/>
                      <a:pt x="541" y="208"/>
                      <a:pt x="545" y="203"/>
                    </a:cubicBezTo>
                    <a:cubicBezTo>
                      <a:pt x="545" y="203"/>
                      <a:pt x="552" y="198"/>
                      <a:pt x="547" y="197"/>
                    </a:cubicBezTo>
                    <a:cubicBezTo>
                      <a:pt x="543" y="195"/>
                      <a:pt x="537" y="198"/>
                      <a:pt x="533" y="196"/>
                    </a:cubicBezTo>
                    <a:cubicBezTo>
                      <a:pt x="531" y="195"/>
                      <a:pt x="531" y="192"/>
                      <a:pt x="529" y="191"/>
                    </a:cubicBezTo>
                    <a:cubicBezTo>
                      <a:pt x="528" y="190"/>
                      <a:pt x="527" y="191"/>
                      <a:pt x="527" y="191"/>
                    </a:cubicBezTo>
                    <a:cubicBezTo>
                      <a:pt x="526" y="190"/>
                      <a:pt x="525" y="188"/>
                      <a:pt x="525" y="188"/>
                    </a:cubicBezTo>
                    <a:cubicBezTo>
                      <a:pt x="524" y="188"/>
                      <a:pt x="518" y="185"/>
                      <a:pt x="517" y="185"/>
                    </a:cubicBezTo>
                    <a:cubicBezTo>
                      <a:pt x="511" y="184"/>
                      <a:pt x="507" y="189"/>
                      <a:pt x="504" y="191"/>
                    </a:cubicBezTo>
                    <a:cubicBezTo>
                      <a:pt x="505" y="191"/>
                      <a:pt x="506" y="191"/>
                      <a:pt x="507" y="191"/>
                    </a:cubicBezTo>
                    <a:cubicBezTo>
                      <a:pt x="508" y="192"/>
                      <a:pt x="509" y="192"/>
                      <a:pt x="510" y="193"/>
                    </a:cubicBezTo>
                    <a:cubicBezTo>
                      <a:pt x="509" y="194"/>
                      <a:pt x="508" y="198"/>
                      <a:pt x="506" y="198"/>
                    </a:cubicBezTo>
                    <a:cubicBezTo>
                      <a:pt x="506" y="198"/>
                      <a:pt x="503" y="198"/>
                      <a:pt x="504" y="197"/>
                    </a:cubicBezTo>
                    <a:cubicBezTo>
                      <a:pt x="501" y="195"/>
                      <a:pt x="499" y="194"/>
                      <a:pt x="493" y="193"/>
                    </a:cubicBezTo>
                    <a:cubicBezTo>
                      <a:pt x="492" y="196"/>
                      <a:pt x="492" y="198"/>
                      <a:pt x="491" y="201"/>
                    </a:cubicBezTo>
                    <a:cubicBezTo>
                      <a:pt x="492" y="201"/>
                      <a:pt x="494" y="200"/>
                      <a:pt x="495" y="201"/>
                    </a:cubicBezTo>
                    <a:cubicBezTo>
                      <a:pt x="496" y="202"/>
                      <a:pt x="495" y="204"/>
                      <a:pt x="496" y="204"/>
                    </a:cubicBezTo>
                    <a:cubicBezTo>
                      <a:pt x="497" y="204"/>
                      <a:pt x="499" y="204"/>
                      <a:pt x="500" y="204"/>
                    </a:cubicBezTo>
                    <a:cubicBezTo>
                      <a:pt x="500" y="204"/>
                      <a:pt x="500" y="206"/>
                      <a:pt x="501" y="206"/>
                    </a:cubicBezTo>
                    <a:cubicBezTo>
                      <a:pt x="502" y="207"/>
                      <a:pt x="503" y="206"/>
                      <a:pt x="504" y="207"/>
                    </a:cubicBezTo>
                    <a:cubicBezTo>
                      <a:pt x="504" y="207"/>
                      <a:pt x="504" y="209"/>
                      <a:pt x="505" y="209"/>
                    </a:cubicBezTo>
                    <a:cubicBezTo>
                      <a:pt x="504" y="209"/>
                      <a:pt x="504" y="211"/>
                      <a:pt x="504" y="211"/>
                    </a:cubicBezTo>
                    <a:cubicBezTo>
                      <a:pt x="503" y="209"/>
                      <a:pt x="503" y="209"/>
                      <a:pt x="503" y="209"/>
                    </a:cubicBezTo>
                    <a:cubicBezTo>
                      <a:pt x="499" y="210"/>
                      <a:pt x="497" y="211"/>
                      <a:pt x="494" y="211"/>
                    </a:cubicBezTo>
                    <a:cubicBezTo>
                      <a:pt x="494" y="209"/>
                      <a:pt x="494" y="209"/>
                      <a:pt x="494" y="209"/>
                    </a:cubicBezTo>
                    <a:cubicBezTo>
                      <a:pt x="492" y="209"/>
                      <a:pt x="489" y="209"/>
                      <a:pt x="489" y="209"/>
                    </a:cubicBezTo>
                    <a:cubicBezTo>
                      <a:pt x="488" y="210"/>
                      <a:pt x="488" y="212"/>
                      <a:pt x="486" y="211"/>
                    </a:cubicBezTo>
                    <a:cubicBezTo>
                      <a:pt x="484" y="211"/>
                      <a:pt x="482" y="209"/>
                      <a:pt x="481" y="208"/>
                    </a:cubicBezTo>
                    <a:cubicBezTo>
                      <a:pt x="481" y="207"/>
                      <a:pt x="481" y="207"/>
                      <a:pt x="481" y="207"/>
                    </a:cubicBezTo>
                    <a:cubicBezTo>
                      <a:pt x="485" y="205"/>
                      <a:pt x="479" y="200"/>
                      <a:pt x="479" y="199"/>
                    </a:cubicBezTo>
                    <a:cubicBezTo>
                      <a:pt x="479" y="197"/>
                      <a:pt x="479" y="196"/>
                      <a:pt x="479" y="195"/>
                    </a:cubicBezTo>
                    <a:cubicBezTo>
                      <a:pt x="478" y="195"/>
                      <a:pt x="478" y="195"/>
                      <a:pt x="478" y="195"/>
                    </a:cubicBezTo>
                    <a:cubicBezTo>
                      <a:pt x="478" y="195"/>
                      <a:pt x="479" y="191"/>
                      <a:pt x="479" y="191"/>
                    </a:cubicBezTo>
                    <a:cubicBezTo>
                      <a:pt x="479" y="191"/>
                      <a:pt x="481" y="189"/>
                      <a:pt x="481" y="189"/>
                    </a:cubicBezTo>
                    <a:cubicBezTo>
                      <a:pt x="480" y="187"/>
                      <a:pt x="477" y="186"/>
                      <a:pt x="478" y="183"/>
                    </a:cubicBezTo>
                    <a:cubicBezTo>
                      <a:pt x="478" y="182"/>
                      <a:pt x="480" y="182"/>
                      <a:pt x="480" y="181"/>
                    </a:cubicBezTo>
                    <a:cubicBezTo>
                      <a:pt x="480" y="181"/>
                      <a:pt x="476" y="176"/>
                      <a:pt x="476" y="176"/>
                    </a:cubicBezTo>
                    <a:cubicBezTo>
                      <a:pt x="476" y="176"/>
                      <a:pt x="475" y="177"/>
                      <a:pt x="474" y="177"/>
                    </a:cubicBezTo>
                    <a:cubicBezTo>
                      <a:pt x="476" y="182"/>
                      <a:pt x="477" y="187"/>
                      <a:pt x="476" y="193"/>
                    </a:cubicBezTo>
                    <a:cubicBezTo>
                      <a:pt x="475" y="195"/>
                      <a:pt x="472" y="199"/>
                      <a:pt x="471" y="200"/>
                    </a:cubicBezTo>
                    <a:cubicBezTo>
                      <a:pt x="470" y="201"/>
                      <a:pt x="469" y="201"/>
                      <a:pt x="468" y="201"/>
                    </a:cubicBezTo>
                    <a:cubicBezTo>
                      <a:pt x="468" y="202"/>
                      <a:pt x="469" y="204"/>
                      <a:pt x="468" y="205"/>
                    </a:cubicBezTo>
                    <a:cubicBezTo>
                      <a:pt x="468" y="207"/>
                      <a:pt x="466" y="208"/>
                      <a:pt x="466" y="209"/>
                    </a:cubicBezTo>
                    <a:cubicBezTo>
                      <a:pt x="466" y="210"/>
                      <a:pt x="465" y="211"/>
                      <a:pt x="466" y="211"/>
                    </a:cubicBezTo>
                    <a:cubicBezTo>
                      <a:pt x="466" y="212"/>
                      <a:pt x="468" y="213"/>
                      <a:pt x="469" y="214"/>
                    </a:cubicBezTo>
                    <a:cubicBezTo>
                      <a:pt x="470" y="216"/>
                      <a:pt x="472" y="220"/>
                      <a:pt x="472" y="222"/>
                    </a:cubicBezTo>
                    <a:cubicBezTo>
                      <a:pt x="471" y="223"/>
                      <a:pt x="469" y="225"/>
                      <a:pt x="469" y="227"/>
                    </a:cubicBezTo>
                    <a:cubicBezTo>
                      <a:pt x="469" y="227"/>
                      <a:pt x="470" y="231"/>
                      <a:pt x="470" y="233"/>
                    </a:cubicBezTo>
                    <a:cubicBezTo>
                      <a:pt x="471" y="233"/>
                      <a:pt x="471" y="233"/>
                      <a:pt x="471" y="233"/>
                    </a:cubicBezTo>
                    <a:cubicBezTo>
                      <a:pt x="471" y="235"/>
                      <a:pt x="471" y="237"/>
                      <a:pt x="471" y="239"/>
                    </a:cubicBezTo>
                    <a:cubicBezTo>
                      <a:pt x="472" y="238"/>
                      <a:pt x="472" y="240"/>
                      <a:pt x="474" y="239"/>
                    </a:cubicBezTo>
                    <a:cubicBezTo>
                      <a:pt x="474" y="238"/>
                      <a:pt x="474" y="238"/>
                      <a:pt x="474" y="238"/>
                    </a:cubicBezTo>
                    <a:cubicBezTo>
                      <a:pt x="474" y="238"/>
                      <a:pt x="476" y="237"/>
                      <a:pt x="476" y="237"/>
                    </a:cubicBezTo>
                    <a:cubicBezTo>
                      <a:pt x="477" y="237"/>
                      <a:pt x="479" y="238"/>
                      <a:pt x="481" y="237"/>
                    </a:cubicBezTo>
                    <a:cubicBezTo>
                      <a:pt x="482" y="237"/>
                      <a:pt x="484" y="235"/>
                      <a:pt x="486" y="235"/>
                    </a:cubicBezTo>
                    <a:cubicBezTo>
                      <a:pt x="489" y="234"/>
                      <a:pt x="500" y="237"/>
                      <a:pt x="502" y="239"/>
                    </a:cubicBezTo>
                    <a:cubicBezTo>
                      <a:pt x="503" y="240"/>
                      <a:pt x="502" y="244"/>
                      <a:pt x="504" y="246"/>
                    </a:cubicBezTo>
                    <a:cubicBezTo>
                      <a:pt x="504" y="247"/>
                      <a:pt x="506" y="247"/>
                      <a:pt x="506" y="247"/>
                    </a:cubicBezTo>
                    <a:cubicBezTo>
                      <a:pt x="507" y="248"/>
                      <a:pt x="506" y="250"/>
                      <a:pt x="507" y="251"/>
                    </a:cubicBezTo>
                    <a:cubicBezTo>
                      <a:pt x="507" y="252"/>
                      <a:pt x="508" y="253"/>
                      <a:pt x="509" y="254"/>
                    </a:cubicBezTo>
                    <a:cubicBezTo>
                      <a:pt x="506" y="255"/>
                      <a:pt x="501" y="257"/>
                      <a:pt x="504" y="262"/>
                    </a:cubicBezTo>
                    <a:cubicBezTo>
                      <a:pt x="504" y="262"/>
                      <a:pt x="505" y="262"/>
                      <a:pt x="506" y="263"/>
                    </a:cubicBezTo>
                    <a:cubicBezTo>
                      <a:pt x="506" y="263"/>
                      <a:pt x="507" y="265"/>
                      <a:pt x="508" y="265"/>
                    </a:cubicBezTo>
                    <a:cubicBezTo>
                      <a:pt x="512" y="267"/>
                      <a:pt x="516" y="266"/>
                      <a:pt x="519" y="268"/>
                    </a:cubicBezTo>
                    <a:cubicBezTo>
                      <a:pt x="520" y="268"/>
                      <a:pt x="520" y="270"/>
                      <a:pt x="521" y="270"/>
                    </a:cubicBezTo>
                    <a:cubicBezTo>
                      <a:pt x="518" y="270"/>
                      <a:pt x="513" y="270"/>
                      <a:pt x="510" y="269"/>
                    </a:cubicBezTo>
                    <a:cubicBezTo>
                      <a:pt x="510" y="268"/>
                      <a:pt x="509" y="267"/>
                      <a:pt x="509" y="267"/>
                    </a:cubicBezTo>
                    <a:cubicBezTo>
                      <a:pt x="507" y="267"/>
                      <a:pt x="506" y="267"/>
                      <a:pt x="505" y="268"/>
                    </a:cubicBezTo>
                    <a:cubicBezTo>
                      <a:pt x="505" y="268"/>
                      <a:pt x="505" y="270"/>
                      <a:pt x="505" y="271"/>
                    </a:cubicBezTo>
                    <a:cubicBezTo>
                      <a:pt x="505" y="271"/>
                      <a:pt x="506" y="272"/>
                      <a:pt x="505" y="272"/>
                    </a:cubicBezTo>
                    <a:cubicBezTo>
                      <a:pt x="505" y="272"/>
                      <a:pt x="502" y="270"/>
                      <a:pt x="502" y="269"/>
                    </a:cubicBezTo>
                    <a:cubicBezTo>
                      <a:pt x="500" y="268"/>
                      <a:pt x="499" y="267"/>
                      <a:pt x="498" y="266"/>
                    </a:cubicBezTo>
                    <a:cubicBezTo>
                      <a:pt x="498" y="260"/>
                      <a:pt x="500" y="255"/>
                      <a:pt x="499" y="249"/>
                    </a:cubicBezTo>
                    <a:cubicBezTo>
                      <a:pt x="499" y="248"/>
                      <a:pt x="497" y="247"/>
                      <a:pt x="497" y="247"/>
                    </a:cubicBezTo>
                    <a:cubicBezTo>
                      <a:pt x="496" y="245"/>
                      <a:pt x="495" y="241"/>
                      <a:pt x="494" y="239"/>
                    </a:cubicBezTo>
                    <a:cubicBezTo>
                      <a:pt x="493" y="239"/>
                      <a:pt x="491" y="239"/>
                      <a:pt x="489" y="239"/>
                    </a:cubicBezTo>
                    <a:cubicBezTo>
                      <a:pt x="489" y="239"/>
                      <a:pt x="488" y="241"/>
                      <a:pt x="488" y="241"/>
                    </a:cubicBezTo>
                    <a:cubicBezTo>
                      <a:pt x="484" y="243"/>
                      <a:pt x="480" y="242"/>
                      <a:pt x="477" y="245"/>
                    </a:cubicBezTo>
                    <a:cubicBezTo>
                      <a:pt x="476" y="246"/>
                      <a:pt x="476" y="248"/>
                      <a:pt x="476" y="249"/>
                    </a:cubicBezTo>
                    <a:cubicBezTo>
                      <a:pt x="476" y="249"/>
                      <a:pt x="474" y="251"/>
                      <a:pt x="474" y="252"/>
                    </a:cubicBezTo>
                    <a:cubicBezTo>
                      <a:pt x="474" y="253"/>
                      <a:pt x="477" y="254"/>
                      <a:pt x="477" y="255"/>
                    </a:cubicBezTo>
                    <a:cubicBezTo>
                      <a:pt x="477" y="256"/>
                      <a:pt x="476" y="260"/>
                      <a:pt x="476" y="261"/>
                    </a:cubicBezTo>
                    <a:cubicBezTo>
                      <a:pt x="475" y="262"/>
                      <a:pt x="474" y="264"/>
                      <a:pt x="474" y="265"/>
                    </a:cubicBezTo>
                    <a:cubicBezTo>
                      <a:pt x="474" y="265"/>
                      <a:pt x="474" y="267"/>
                      <a:pt x="474" y="267"/>
                    </a:cubicBezTo>
                    <a:cubicBezTo>
                      <a:pt x="474" y="267"/>
                      <a:pt x="475" y="268"/>
                      <a:pt x="474" y="269"/>
                    </a:cubicBezTo>
                    <a:cubicBezTo>
                      <a:pt x="469" y="276"/>
                      <a:pt x="469" y="276"/>
                      <a:pt x="469" y="276"/>
                    </a:cubicBezTo>
                    <a:cubicBezTo>
                      <a:pt x="467" y="277"/>
                      <a:pt x="464" y="276"/>
                      <a:pt x="462" y="277"/>
                    </a:cubicBezTo>
                    <a:cubicBezTo>
                      <a:pt x="461" y="277"/>
                      <a:pt x="457" y="279"/>
                      <a:pt x="456" y="279"/>
                    </a:cubicBezTo>
                    <a:cubicBezTo>
                      <a:pt x="456" y="280"/>
                      <a:pt x="455" y="281"/>
                      <a:pt x="454" y="282"/>
                    </a:cubicBezTo>
                    <a:cubicBezTo>
                      <a:pt x="456" y="282"/>
                      <a:pt x="457" y="282"/>
                      <a:pt x="459" y="282"/>
                    </a:cubicBezTo>
                    <a:cubicBezTo>
                      <a:pt x="460" y="287"/>
                      <a:pt x="460" y="290"/>
                      <a:pt x="462" y="294"/>
                    </a:cubicBezTo>
                    <a:cubicBezTo>
                      <a:pt x="461" y="294"/>
                      <a:pt x="461" y="293"/>
                      <a:pt x="460" y="292"/>
                    </a:cubicBezTo>
                    <a:cubicBezTo>
                      <a:pt x="459" y="292"/>
                      <a:pt x="459" y="293"/>
                      <a:pt x="458" y="293"/>
                    </a:cubicBezTo>
                    <a:cubicBezTo>
                      <a:pt x="457" y="292"/>
                      <a:pt x="457" y="290"/>
                      <a:pt x="456" y="288"/>
                    </a:cubicBezTo>
                    <a:cubicBezTo>
                      <a:pt x="456" y="288"/>
                      <a:pt x="454" y="288"/>
                      <a:pt x="454" y="287"/>
                    </a:cubicBezTo>
                    <a:cubicBezTo>
                      <a:pt x="453" y="287"/>
                      <a:pt x="453" y="285"/>
                      <a:pt x="453" y="284"/>
                    </a:cubicBezTo>
                    <a:cubicBezTo>
                      <a:pt x="452" y="284"/>
                      <a:pt x="447" y="283"/>
                      <a:pt x="445" y="284"/>
                    </a:cubicBezTo>
                    <a:cubicBezTo>
                      <a:pt x="444" y="285"/>
                      <a:pt x="444" y="285"/>
                      <a:pt x="444" y="285"/>
                    </a:cubicBezTo>
                    <a:cubicBezTo>
                      <a:pt x="439" y="285"/>
                      <a:pt x="435" y="282"/>
                      <a:pt x="432" y="280"/>
                    </a:cubicBezTo>
                    <a:cubicBezTo>
                      <a:pt x="433" y="280"/>
                      <a:pt x="432" y="277"/>
                      <a:pt x="432" y="277"/>
                    </a:cubicBezTo>
                    <a:cubicBezTo>
                      <a:pt x="438" y="276"/>
                      <a:pt x="446" y="279"/>
                      <a:pt x="450" y="276"/>
                    </a:cubicBezTo>
                    <a:cubicBezTo>
                      <a:pt x="450" y="276"/>
                      <a:pt x="451" y="273"/>
                      <a:pt x="452" y="272"/>
                    </a:cubicBezTo>
                    <a:cubicBezTo>
                      <a:pt x="454" y="274"/>
                      <a:pt x="455" y="273"/>
                      <a:pt x="458" y="274"/>
                    </a:cubicBezTo>
                    <a:cubicBezTo>
                      <a:pt x="458" y="273"/>
                      <a:pt x="459" y="273"/>
                      <a:pt x="460" y="272"/>
                    </a:cubicBezTo>
                    <a:cubicBezTo>
                      <a:pt x="459" y="270"/>
                      <a:pt x="459" y="270"/>
                      <a:pt x="459" y="270"/>
                    </a:cubicBezTo>
                    <a:cubicBezTo>
                      <a:pt x="459" y="269"/>
                      <a:pt x="461" y="269"/>
                      <a:pt x="462" y="269"/>
                    </a:cubicBezTo>
                    <a:cubicBezTo>
                      <a:pt x="462" y="268"/>
                      <a:pt x="462" y="265"/>
                      <a:pt x="462" y="265"/>
                    </a:cubicBezTo>
                    <a:cubicBezTo>
                      <a:pt x="464" y="264"/>
                      <a:pt x="464" y="265"/>
                      <a:pt x="466" y="264"/>
                    </a:cubicBezTo>
                    <a:cubicBezTo>
                      <a:pt x="462" y="256"/>
                      <a:pt x="464" y="256"/>
                      <a:pt x="466" y="248"/>
                    </a:cubicBezTo>
                    <a:cubicBezTo>
                      <a:pt x="462" y="245"/>
                      <a:pt x="461" y="244"/>
                      <a:pt x="459" y="239"/>
                    </a:cubicBezTo>
                    <a:cubicBezTo>
                      <a:pt x="458" y="238"/>
                      <a:pt x="458" y="238"/>
                      <a:pt x="458" y="238"/>
                    </a:cubicBezTo>
                    <a:cubicBezTo>
                      <a:pt x="457" y="237"/>
                      <a:pt x="458" y="235"/>
                      <a:pt x="458" y="235"/>
                    </a:cubicBezTo>
                    <a:cubicBezTo>
                      <a:pt x="458" y="233"/>
                      <a:pt x="458" y="233"/>
                      <a:pt x="458" y="233"/>
                    </a:cubicBezTo>
                    <a:cubicBezTo>
                      <a:pt x="457" y="233"/>
                      <a:pt x="458" y="230"/>
                      <a:pt x="458" y="229"/>
                    </a:cubicBezTo>
                    <a:cubicBezTo>
                      <a:pt x="458" y="228"/>
                      <a:pt x="460" y="226"/>
                      <a:pt x="460" y="225"/>
                    </a:cubicBezTo>
                    <a:cubicBezTo>
                      <a:pt x="460" y="225"/>
                      <a:pt x="461" y="220"/>
                      <a:pt x="460" y="219"/>
                    </a:cubicBezTo>
                    <a:cubicBezTo>
                      <a:pt x="460" y="219"/>
                      <a:pt x="458" y="218"/>
                      <a:pt x="458" y="218"/>
                    </a:cubicBezTo>
                    <a:cubicBezTo>
                      <a:pt x="458" y="217"/>
                      <a:pt x="459" y="215"/>
                      <a:pt x="459" y="213"/>
                    </a:cubicBezTo>
                    <a:cubicBezTo>
                      <a:pt x="456" y="212"/>
                      <a:pt x="453" y="211"/>
                      <a:pt x="453" y="207"/>
                    </a:cubicBezTo>
                    <a:cubicBezTo>
                      <a:pt x="453" y="202"/>
                      <a:pt x="456" y="202"/>
                      <a:pt x="458" y="199"/>
                    </a:cubicBezTo>
                    <a:cubicBezTo>
                      <a:pt x="459" y="195"/>
                      <a:pt x="458" y="193"/>
                      <a:pt x="458" y="189"/>
                    </a:cubicBezTo>
                    <a:cubicBezTo>
                      <a:pt x="458" y="188"/>
                      <a:pt x="460" y="187"/>
                      <a:pt x="460" y="186"/>
                    </a:cubicBezTo>
                    <a:cubicBezTo>
                      <a:pt x="461" y="185"/>
                      <a:pt x="459" y="184"/>
                      <a:pt x="460" y="182"/>
                    </a:cubicBezTo>
                    <a:cubicBezTo>
                      <a:pt x="460" y="182"/>
                      <a:pt x="461" y="181"/>
                      <a:pt x="460" y="181"/>
                    </a:cubicBezTo>
                    <a:cubicBezTo>
                      <a:pt x="460" y="180"/>
                      <a:pt x="458" y="179"/>
                      <a:pt x="458" y="178"/>
                    </a:cubicBezTo>
                    <a:cubicBezTo>
                      <a:pt x="458" y="177"/>
                      <a:pt x="459" y="175"/>
                      <a:pt x="458" y="175"/>
                    </a:cubicBezTo>
                    <a:cubicBezTo>
                      <a:pt x="458" y="175"/>
                      <a:pt x="457" y="175"/>
                      <a:pt x="456" y="175"/>
                    </a:cubicBezTo>
                    <a:cubicBezTo>
                      <a:pt x="456" y="175"/>
                      <a:pt x="452" y="172"/>
                      <a:pt x="452" y="172"/>
                    </a:cubicBezTo>
                    <a:cubicBezTo>
                      <a:pt x="451" y="172"/>
                      <a:pt x="448" y="173"/>
                      <a:pt x="448" y="173"/>
                    </a:cubicBezTo>
                    <a:cubicBezTo>
                      <a:pt x="444" y="173"/>
                      <a:pt x="440" y="173"/>
                      <a:pt x="437" y="173"/>
                    </a:cubicBezTo>
                    <a:cubicBezTo>
                      <a:pt x="437" y="173"/>
                      <a:pt x="438" y="172"/>
                      <a:pt x="436" y="172"/>
                    </a:cubicBezTo>
                    <a:cubicBezTo>
                      <a:pt x="436" y="174"/>
                      <a:pt x="436" y="174"/>
                      <a:pt x="436" y="174"/>
                    </a:cubicBezTo>
                    <a:cubicBezTo>
                      <a:pt x="434" y="175"/>
                      <a:pt x="432" y="175"/>
                      <a:pt x="431" y="177"/>
                    </a:cubicBezTo>
                    <a:cubicBezTo>
                      <a:pt x="429" y="179"/>
                      <a:pt x="429" y="183"/>
                      <a:pt x="428" y="185"/>
                    </a:cubicBezTo>
                    <a:cubicBezTo>
                      <a:pt x="426" y="189"/>
                      <a:pt x="422" y="191"/>
                      <a:pt x="420" y="194"/>
                    </a:cubicBezTo>
                    <a:cubicBezTo>
                      <a:pt x="419" y="196"/>
                      <a:pt x="419" y="198"/>
                      <a:pt x="417" y="199"/>
                    </a:cubicBezTo>
                    <a:cubicBezTo>
                      <a:pt x="416" y="200"/>
                      <a:pt x="413" y="201"/>
                      <a:pt x="411" y="202"/>
                    </a:cubicBezTo>
                    <a:cubicBezTo>
                      <a:pt x="411" y="205"/>
                      <a:pt x="411" y="207"/>
                      <a:pt x="411" y="209"/>
                    </a:cubicBezTo>
                    <a:cubicBezTo>
                      <a:pt x="411" y="209"/>
                      <a:pt x="414" y="213"/>
                      <a:pt x="414" y="214"/>
                    </a:cubicBezTo>
                    <a:cubicBezTo>
                      <a:pt x="414" y="217"/>
                      <a:pt x="413" y="218"/>
                      <a:pt x="414" y="221"/>
                    </a:cubicBezTo>
                    <a:cubicBezTo>
                      <a:pt x="409" y="224"/>
                      <a:pt x="410" y="224"/>
                      <a:pt x="410" y="231"/>
                    </a:cubicBezTo>
                    <a:cubicBezTo>
                      <a:pt x="411" y="231"/>
                      <a:pt x="411" y="230"/>
                      <a:pt x="412" y="230"/>
                    </a:cubicBezTo>
                    <a:cubicBezTo>
                      <a:pt x="414" y="230"/>
                      <a:pt x="416" y="233"/>
                      <a:pt x="417" y="233"/>
                    </a:cubicBezTo>
                    <a:cubicBezTo>
                      <a:pt x="418" y="233"/>
                      <a:pt x="417" y="232"/>
                      <a:pt x="418" y="233"/>
                    </a:cubicBezTo>
                    <a:cubicBezTo>
                      <a:pt x="417" y="232"/>
                      <a:pt x="420" y="233"/>
                      <a:pt x="420" y="233"/>
                    </a:cubicBezTo>
                    <a:cubicBezTo>
                      <a:pt x="420" y="233"/>
                      <a:pt x="420" y="235"/>
                      <a:pt x="420" y="235"/>
                    </a:cubicBezTo>
                    <a:cubicBezTo>
                      <a:pt x="420" y="236"/>
                      <a:pt x="417" y="236"/>
                      <a:pt x="418" y="239"/>
                    </a:cubicBezTo>
                    <a:cubicBezTo>
                      <a:pt x="418" y="239"/>
                      <a:pt x="419" y="240"/>
                      <a:pt x="418" y="241"/>
                    </a:cubicBezTo>
                    <a:cubicBezTo>
                      <a:pt x="419" y="241"/>
                      <a:pt x="420" y="244"/>
                      <a:pt x="420" y="245"/>
                    </a:cubicBezTo>
                    <a:cubicBezTo>
                      <a:pt x="420" y="245"/>
                      <a:pt x="422" y="244"/>
                      <a:pt x="422" y="244"/>
                    </a:cubicBezTo>
                    <a:cubicBezTo>
                      <a:pt x="424" y="244"/>
                      <a:pt x="424" y="244"/>
                      <a:pt x="424" y="244"/>
                    </a:cubicBezTo>
                    <a:cubicBezTo>
                      <a:pt x="423" y="247"/>
                      <a:pt x="422" y="251"/>
                      <a:pt x="420" y="254"/>
                    </a:cubicBezTo>
                    <a:cubicBezTo>
                      <a:pt x="419" y="255"/>
                      <a:pt x="418" y="255"/>
                      <a:pt x="416" y="256"/>
                    </a:cubicBezTo>
                    <a:cubicBezTo>
                      <a:pt x="416" y="255"/>
                      <a:pt x="416" y="253"/>
                      <a:pt x="416" y="252"/>
                    </a:cubicBezTo>
                    <a:cubicBezTo>
                      <a:pt x="415" y="251"/>
                      <a:pt x="414" y="252"/>
                      <a:pt x="413" y="251"/>
                    </a:cubicBezTo>
                    <a:cubicBezTo>
                      <a:pt x="413" y="251"/>
                      <a:pt x="413" y="249"/>
                      <a:pt x="412" y="249"/>
                    </a:cubicBezTo>
                    <a:cubicBezTo>
                      <a:pt x="410" y="245"/>
                      <a:pt x="407" y="243"/>
                      <a:pt x="401" y="242"/>
                    </a:cubicBezTo>
                    <a:cubicBezTo>
                      <a:pt x="400" y="240"/>
                      <a:pt x="400" y="240"/>
                      <a:pt x="400" y="240"/>
                    </a:cubicBezTo>
                    <a:cubicBezTo>
                      <a:pt x="401" y="240"/>
                      <a:pt x="401" y="239"/>
                      <a:pt x="401" y="239"/>
                    </a:cubicBezTo>
                    <a:cubicBezTo>
                      <a:pt x="398" y="238"/>
                      <a:pt x="396" y="237"/>
                      <a:pt x="394" y="236"/>
                    </a:cubicBezTo>
                    <a:cubicBezTo>
                      <a:pt x="392" y="241"/>
                      <a:pt x="392" y="241"/>
                      <a:pt x="392" y="241"/>
                    </a:cubicBezTo>
                    <a:cubicBezTo>
                      <a:pt x="391" y="241"/>
                      <a:pt x="391" y="241"/>
                      <a:pt x="391" y="241"/>
                    </a:cubicBezTo>
                    <a:cubicBezTo>
                      <a:pt x="391" y="239"/>
                      <a:pt x="390" y="237"/>
                      <a:pt x="391" y="233"/>
                    </a:cubicBezTo>
                    <a:cubicBezTo>
                      <a:pt x="388" y="232"/>
                      <a:pt x="385" y="233"/>
                      <a:pt x="382" y="232"/>
                    </a:cubicBezTo>
                    <a:cubicBezTo>
                      <a:pt x="381" y="232"/>
                      <a:pt x="381" y="229"/>
                      <a:pt x="381" y="229"/>
                    </a:cubicBezTo>
                    <a:cubicBezTo>
                      <a:pt x="380" y="229"/>
                      <a:pt x="379" y="230"/>
                      <a:pt x="378" y="230"/>
                    </a:cubicBezTo>
                    <a:cubicBezTo>
                      <a:pt x="378" y="230"/>
                      <a:pt x="377" y="225"/>
                      <a:pt x="373" y="227"/>
                    </a:cubicBezTo>
                    <a:cubicBezTo>
                      <a:pt x="371" y="227"/>
                      <a:pt x="373" y="231"/>
                      <a:pt x="365" y="230"/>
                    </a:cubicBezTo>
                    <a:cubicBezTo>
                      <a:pt x="364" y="230"/>
                      <a:pt x="361" y="227"/>
                      <a:pt x="359" y="228"/>
                    </a:cubicBezTo>
                    <a:cubicBezTo>
                      <a:pt x="359" y="228"/>
                      <a:pt x="358" y="231"/>
                      <a:pt x="358" y="231"/>
                    </a:cubicBezTo>
                    <a:cubicBezTo>
                      <a:pt x="356" y="231"/>
                      <a:pt x="354" y="232"/>
                      <a:pt x="353" y="232"/>
                    </a:cubicBezTo>
                    <a:cubicBezTo>
                      <a:pt x="354" y="233"/>
                      <a:pt x="353" y="233"/>
                      <a:pt x="353" y="234"/>
                    </a:cubicBezTo>
                    <a:cubicBezTo>
                      <a:pt x="353" y="234"/>
                      <a:pt x="355" y="235"/>
                      <a:pt x="355" y="235"/>
                    </a:cubicBezTo>
                    <a:cubicBezTo>
                      <a:pt x="357" y="239"/>
                      <a:pt x="357" y="244"/>
                      <a:pt x="357" y="248"/>
                    </a:cubicBezTo>
                    <a:cubicBezTo>
                      <a:pt x="356" y="248"/>
                      <a:pt x="356" y="249"/>
                      <a:pt x="355" y="249"/>
                    </a:cubicBezTo>
                    <a:cubicBezTo>
                      <a:pt x="352" y="250"/>
                      <a:pt x="350" y="247"/>
                      <a:pt x="349" y="247"/>
                    </a:cubicBezTo>
                    <a:cubicBezTo>
                      <a:pt x="349" y="247"/>
                      <a:pt x="347" y="249"/>
                      <a:pt x="347" y="249"/>
                    </a:cubicBezTo>
                    <a:cubicBezTo>
                      <a:pt x="347" y="250"/>
                      <a:pt x="346" y="254"/>
                      <a:pt x="346" y="255"/>
                    </a:cubicBezTo>
                    <a:cubicBezTo>
                      <a:pt x="346" y="255"/>
                      <a:pt x="341" y="251"/>
                      <a:pt x="341" y="251"/>
                    </a:cubicBezTo>
                    <a:cubicBezTo>
                      <a:pt x="341" y="250"/>
                      <a:pt x="342" y="244"/>
                      <a:pt x="342" y="243"/>
                    </a:cubicBezTo>
                    <a:cubicBezTo>
                      <a:pt x="341" y="243"/>
                      <a:pt x="340" y="243"/>
                      <a:pt x="339" y="243"/>
                    </a:cubicBezTo>
                    <a:cubicBezTo>
                      <a:pt x="336" y="244"/>
                      <a:pt x="333" y="247"/>
                      <a:pt x="330" y="247"/>
                    </a:cubicBezTo>
                    <a:cubicBezTo>
                      <a:pt x="330" y="247"/>
                      <a:pt x="331" y="245"/>
                      <a:pt x="331" y="245"/>
                    </a:cubicBezTo>
                    <a:cubicBezTo>
                      <a:pt x="330" y="245"/>
                      <a:pt x="329" y="245"/>
                      <a:pt x="329" y="245"/>
                    </a:cubicBezTo>
                    <a:cubicBezTo>
                      <a:pt x="329" y="247"/>
                      <a:pt x="329" y="247"/>
                      <a:pt x="329" y="247"/>
                    </a:cubicBezTo>
                    <a:cubicBezTo>
                      <a:pt x="329" y="245"/>
                      <a:pt x="330" y="248"/>
                      <a:pt x="330" y="248"/>
                    </a:cubicBezTo>
                    <a:cubicBezTo>
                      <a:pt x="330" y="249"/>
                      <a:pt x="329" y="249"/>
                      <a:pt x="329" y="250"/>
                    </a:cubicBezTo>
                    <a:cubicBezTo>
                      <a:pt x="328" y="250"/>
                      <a:pt x="327" y="250"/>
                      <a:pt x="326" y="250"/>
                    </a:cubicBezTo>
                    <a:cubicBezTo>
                      <a:pt x="324" y="248"/>
                      <a:pt x="321" y="245"/>
                      <a:pt x="316" y="246"/>
                    </a:cubicBezTo>
                    <a:cubicBezTo>
                      <a:pt x="313" y="246"/>
                      <a:pt x="309" y="249"/>
                      <a:pt x="305" y="250"/>
                    </a:cubicBezTo>
                    <a:cubicBezTo>
                      <a:pt x="306" y="251"/>
                      <a:pt x="307" y="252"/>
                      <a:pt x="307" y="253"/>
                    </a:cubicBezTo>
                    <a:cubicBezTo>
                      <a:pt x="307" y="254"/>
                      <a:pt x="306" y="254"/>
                      <a:pt x="306" y="255"/>
                    </a:cubicBezTo>
                    <a:cubicBezTo>
                      <a:pt x="306" y="254"/>
                      <a:pt x="304" y="253"/>
                      <a:pt x="303" y="253"/>
                    </a:cubicBezTo>
                    <a:cubicBezTo>
                      <a:pt x="304" y="253"/>
                      <a:pt x="302" y="251"/>
                      <a:pt x="302" y="251"/>
                    </a:cubicBezTo>
                    <a:cubicBezTo>
                      <a:pt x="302" y="252"/>
                      <a:pt x="299" y="254"/>
                      <a:pt x="299" y="255"/>
                    </a:cubicBezTo>
                    <a:cubicBezTo>
                      <a:pt x="297" y="255"/>
                      <a:pt x="292" y="254"/>
                      <a:pt x="290" y="255"/>
                    </a:cubicBezTo>
                    <a:cubicBezTo>
                      <a:pt x="290" y="254"/>
                      <a:pt x="290" y="253"/>
                      <a:pt x="290" y="253"/>
                    </a:cubicBezTo>
                    <a:cubicBezTo>
                      <a:pt x="291" y="252"/>
                      <a:pt x="291" y="251"/>
                      <a:pt x="292" y="251"/>
                    </a:cubicBezTo>
                    <a:cubicBezTo>
                      <a:pt x="292" y="251"/>
                      <a:pt x="297" y="251"/>
                      <a:pt x="297" y="251"/>
                    </a:cubicBezTo>
                    <a:cubicBezTo>
                      <a:pt x="297" y="251"/>
                      <a:pt x="297" y="249"/>
                      <a:pt x="297" y="249"/>
                    </a:cubicBezTo>
                    <a:cubicBezTo>
                      <a:pt x="296" y="249"/>
                      <a:pt x="294" y="248"/>
                      <a:pt x="294" y="248"/>
                    </a:cubicBezTo>
                    <a:cubicBezTo>
                      <a:pt x="294" y="247"/>
                      <a:pt x="295" y="246"/>
                      <a:pt x="294" y="245"/>
                    </a:cubicBezTo>
                    <a:cubicBezTo>
                      <a:pt x="293" y="245"/>
                      <a:pt x="289" y="246"/>
                      <a:pt x="292" y="244"/>
                    </a:cubicBezTo>
                    <a:cubicBezTo>
                      <a:pt x="292" y="243"/>
                      <a:pt x="291" y="243"/>
                      <a:pt x="292" y="243"/>
                    </a:cubicBezTo>
                    <a:cubicBezTo>
                      <a:pt x="291" y="243"/>
                      <a:pt x="293" y="240"/>
                      <a:pt x="291" y="241"/>
                    </a:cubicBezTo>
                    <a:cubicBezTo>
                      <a:pt x="289" y="242"/>
                      <a:pt x="289" y="244"/>
                      <a:pt x="288" y="245"/>
                    </a:cubicBezTo>
                    <a:cubicBezTo>
                      <a:pt x="288" y="245"/>
                      <a:pt x="283" y="247"/>
                      <a:pt x="283" y="247"/>
                    </a:cubicBezTo>
                    <a:cubicBezTo>
                      <a:pt x="282" y="248"/>
                      <a:pt x="285" y="249"/>
                      <a:pt x="282" y="251"/>
                    </a:cubicBezTo>
                    <a:cubicBezTo>
                      <a:pt x="282" y="251"/>
                      <a:pt x="282" y="251"/>
                      <a:pt x="282" y="251"/>
                    </a:cubicBezTo>
                    <a:cubicBezTo>
                      <a:pt x="281" y="251"/>
                      <a:pt x="282" y="250"/>
                      <a:pt x="282" y="249"/>
                    </a:cubicBezTo>
                    <a:cubicBezTo>
                      <a:pt x="279" y="249"/>
                      <a:pt x="278" y="248"/>
                      <a:pt x="276" y="249"/>
                    </a:cubicBezTo>
                    <a:cubicBezTo>
                      <a:pt x="275" y="249"/>
                      <a:pt x="274" y="251"/>
                      <a:pt x="274" y="251"/>
                    </a:cubicBezTo>
                    <a:cubicBezTo>
                      <a:pt x="272" y="252"/>
                      <a:pt x="271" y="251"/>
                      <a:pt x="270" y="251"/>
                    </a:cubicBezTo>
                    <a:cubicBezTo>
                      <a:pt x="268" y="252"/>
                      <a:pt x="268" y="253"/>
                      <a:pt x="267" y="254"/>
                    </a:cubicBezTo>
                    <a:cubicBezTo>
                      <a:pt x="266" y="255"/>
                      <a:pt x="265" y="254"/>
                      <a:pt x="264" y="255"/>
                    </a:cubicBezTo>
                    <a:cubicBezTo>
                      <a:pt x="263" y="255"/>
                      <a:pt x="262" y="256"/>
                      <a:pt x="262" y="257"/>
                    </a:cubicBezTo>
                    <a:cubicBezTo>
                      <a:pt x="258" y="258"/>
                      <a:pt x="255" y="259"/>
                      <a:pt x="251" y="259"/>
                    </a:cubicBezTo>
                    <a:cubicBezTo>
                      <a:pt x="251" y="259"/>
                      <a:pt x="251" y="261"/>
                      <a:pt x="251" y="261"/>
                    </a:cubicBezTo>
                    <a:cubicBezTo>
                      <a:pt x="249" y="262"/>
                      <a:pt x="248" y="263"/>
                      <a:pt x="246" y="263"/>
                    </a:cubicBezTo>
                    <a:cubicBezTo>
                      <a:pt x="245" y="263"/>
                      <a:pt x="245" y="262"/>
                      <a:pt x="244" y="263"/>
                    </a:cubicBezTo>
                    <a:cubicBezTo>
                      <a:pt x="243" y="267"/>
                      <a:pt x="242" y="270"/>
                      <a:pt x="242" y="276"/>
                    </a:cubicBezTo>
                    <a:cubicBezTo>
                      <a:pt x="242" y="276"/>
                      <a:pt x="239" y="276"/>
                      <a:pt x="239" y="276"/>
                    </a:cubicBezTo>
                    <a:cubicBezTo>
                      <a:pt x="238" y="276"/>
                      <a:pt x="239" y="278"/>
                      <a:pt x="238" y="278"/>
                    </a:cubicBezTo>
                    <a:cubicBezTo>
                      <a:pt x="238" y="278"/>
                      <a:pt x="235" y="279"/>
                      <a:pt x="234" y="279"/>
                    </a:cubicBezTo>
                    <a:cubicBezTo>
                      <a:pt x="231" y="280"/>
                      <a:pt x="230" y="279"/>
                      <a:pt x="226" y="280"/>
                    </a:cubicBezTo>
                    <a:cubicBezTo>
                      <a:pt x="226" y="279"/>
                      <a:pt x="226" y="275"/>
                      <a:pt x="225" y="273"/>
                    </a:cubicBezTo>
                    <a:cubicBezTo>
                      <a:pt x="225" y="272"/>
                      <a:pt x="222" y="272"/>
                      <a:pt x="223" y="269"/>
                    </a:cubicBezTo>
                    <a:cubicBezTo>
                      <a:pt x="223" y="268"/>
                      <a:pt x="225" y="267"/>
                      <a:pt x="225" y="267"/>
                    </a:cubicBezTo>
                    <a:cubicBezTo>
                      <a:pt x="226" y="266"/>
                      <a:pt x="226" y="265"/>
                      <a:pt x="226" y="264"/>
                    </a:cubicBezTo>
                    <a:cubicBezTo>
                      <a:pt x="230" y="264"/>
                      <a:pt x="231" y="264"/>
                      <a:pt x="236" y="263"/>
                    </a:cubicBezTo>
                    <a:cubicBezTo>
                      <a:pt x="236" y="261"/>
                      <a:pt x="236" y="261"/>
                      <a:pt x="236" y="261"/>
                    </a:cubicBezTo>
                    <a:cubicBezTo>
                      <a:pt x="236" y="261"/>
                      <a:pt x="235" y="260"/>
                      <a:pt x="234" y="259"/>
                    </a:cubicBezTo>
                    <a:cubicBezTo>
                      <a:pt x="234" y="259"/>
                      <a:pt x="235" y="258"/>
                      <a:pt x="234" y="257"/>
                    </a:cubicBezTo>
                    <a:cubicBezTo>
                      <a:pt x="234" y="257"/>
                      <a:pt x="233" y="256"/>
                      <a:pt x="232" y="256"/>
                    </a:cubicBezTo>
                    <a:cubicBezTo>
                      <a:pt x="231" y="254"/>
                      <a:pt x="229" y="248"/>
                      <a:pt x="226" y="247"/>
                    </a:cubicBezTo>
                    <a:cubicBezTo>
                      <a:pt x="224" y="246"/>
                      <a:pt x="221" y="247"/>
                      <a:pt x="218" y="247"/>
                    </a:cubicBezTo>
                    <a:cubicBezTo>
                      <a:pt x="217" y="245"/>
                      <a:pt x="217" y="245"/>
                      <a:pt x="217" y="245"/>
                    </a:cubicBezTo>
                    <a:cubicBezTo>
                      <a:pt x="213" y="244"/>
                      <a:pt x="211" y="244"/>
                      <a:pt x="208" y="242"/>
                    </a:cubicBezTo>
                    <a:cubicBezTo>
                      <a:pt x="209" y="243"/>
                      <a:pt x="208" y="244"/>
                      <a:pt x="208" y="245"/>
                    </a:cubicBezTo>
                    <a:cubicBezTo>
                      <a:pt x="209" y="246"/>
                      <a:pt x="213" y="249"/>
                      <a:pt x="215" y="250"/>
                    </a:cubicBezTo>
                    <a:cubicBezTo>
                      <a:pt x="214" y="253"/>
                      <a:pt x="215" y="254"/>
                      <a:pt x="214" y="257"/>
                    </a:cubicBezTo>
                    <a:cubicBezTo>
                      <a:pt x="214" y="257"/>
                      <a:pt x="212" y="257"/>
                      <a:pt x="212" y="257"/>
                    </a:cubicBezTo>
                    <a:cubicBezTo>
                      <a:pt x="212" y="258"/>
                      <a:pt x="213" y="259"/>
                      <a:pt x="212" y="259"/>
                    </a:cubicBezTo>
                    <a:cubicBezTo>
                      <a:pt x="212" y="260"/>
                      <a:pt x="211" y="259"/>
                      <a:pt x="210" y="260"/>
                    </a:cubicBezTo>
                    <a:cubicBezTo>
                      <a:pt x="209" y="263"/>
                      <a:pt x="211" y="262"/>
                      <a:pt x="208" y="264"/>
                    </a:cubicBezTo>
                    <a:cubicBezTo>
                      <a:pt x="207" y="265"/>
                      <a:pt x="212" y="270"/>
                      <a:pt x="212" y="270"/>
                    </a:cubicBezTo>
                    <a:cubicBezTo>
                      <a:pt x="212" y="270"/>
                      <a:pt x="212" y="272"/>
                      <a:pt x="212" y="272"/>
                    </a:cubicBezTo>
                    <a:cubicBezTo>
                      <a:pt x="212" y="272"/>
                      <a:pt x="213" y="272"/>
                      <a:pt x="212" y="273"/>
                    </a:cubicBezTo>
                    <a:cubicBezTo>
                      <a:pt x="212" y="274"/>
                      <a:pt x="210" y="275"/>
                      <a:pt x="209" y="276"/>
                    </a:cubicBezTo>
                    <a:cubicBezTo>
                      <a:pt x="207" y="279"/>
                      <a:pt x="207" y="282"/>
                      <a:pt x="206" y="287"/>
                    </a:cubicBezTo>
                    <a:cubicBezTo>
                      <a:pt x="205" y="287"/>
                      <a:pt x="204" y="287"/>
                      <a:pt x="202" y="287"/>
                    </a:cubicBezTo>
                    <a:cubicBezTo>
                      <a:pt x="203" y="285"/>
                      <a:pt x="203" y="285"/>
                      <a:pt x="203" y="285"/>
                    </a:cubicBezTo>
                    <a:cubicBezTo>
                      <a:pt x="204" y="286"/>
                      <a:pt x="200" y="281"/>
                      <a:pt x="200" y="281"/>
                    </a:cubicBezTo>
                    <a:cubicBezTo>
                      <a:pt x="199" y="281"/>
                      <a:pt x="198" y="281"/>
                      <a:pt x="197" y="281"/>
                    </a:cubicBezTo>
                    <a:cubicBezTo>
                      <a:pt x="197" y="281"/>
                      <a:pt x="196" y="279"/>
                      <a:pt x="195" y="278"/>
                    </a:cubicBezTo>
                    <a:cubicBezTo>
                      <a:pt x="191" y="278"/>
                      <a:pt x="191" y="281"/>
                      <a:pt x="188" y="282"/>
                    </a:cubicBezTo>
                    <a:cubicBezTo>
                      <a:pt x="187" y="283"/>
                      <a:pt x="186" y="282"/>
                      <a:pt x="184" y="283"/>
                    </a:cubicBezTo>
                    <a:cubicBezTo>
                      <a:pt x="184" y="284"/>
                      <a:pt x="184" y="286"/>
                      <a:pt x="183" y="286"/>
                    </a:cubicBezTo>
                    <a:cubicBezTo>
                      <a:pt x="182" y="288"/>
                      <a:pt x="176" y="291"/>
                      <a:pt x="176" y="292"/>
                    </a:cubicBezTo>
                    <a:cubicBezTo>
                      <a:pt x="176" y="292"/>
                      <a:pt x="176" y="294"/>
                      <a:pt x="176" y="294"/>
                    </a:cubicBezTo>
                    <a:cubicBezTo>
                      <a:pt x="176" y="297"/>
                      <a:pt x="180" y="298"/>
                      <a:pt x="181" y="300"/>
                    </a:cubicBezTo>
                    <a:cubicBezTo>
                      <a:pt x="183" y="302"/>
                      <a:pt x="183" y="304"/>
                      <a:pt x="184" y="306"/>
                    </a:cubicBezTo>
                    <a:cubicBezTo>
                      <a:pt x="181" y="306"/>
                      <a:pt x="179" y="306"/>
                      <a:pt x="175" y="305"/>
                    </a:cubicBezTo>
                    <a:cubicBezTo>
                      <a:pt x="175" y="305"/>
                      <a:pt x="173" y="303"/>
                      <a:pt x="173" y="303"/>
                    </a:cubicBezTo>
                    <a:cubicBezTo>
                      <a:pt x="171" y="302"/>
                      <a:pt x="169" y="303"/>
                      <a:pt x="168" y="302"/>
                    </a:cubicBezTo>
                    <a:cubicBezTo>
                      <a:pt x="168" y="302"/>
                      <a:pt x="168" y="301"/>
                      <a:pt x="169" y="300"/>
                    </a:cubicBezTo>
                    <a:cubicBezTo>
                      <a:pt x="167" y="300"/>
                      <a:pt x="165" y="299"/>
                      <a:pt x="163" y="298"/>
                    </a:cubicBezTo>
                    <a:cubicBezTo>
                      <a:pt x="162" y="298"/>
                      <a:pt x="161" y="296"/>
                      <a:pt x="160" y="295"/>
                    </a:cubicBezTo>
                    <a:cubicBezTo>
                      <a:pt x="156" y="294"/>
                      <a:pt x="155" y="298"/>
                      <a:pt x="157" y="297"/>
                    </a:cubicBezTo>
                    <a:cubicBezTo>
                      <a:pt x="157" y="297"/>
                      <a:pt x="158" y="300"/>
                      <a:pt x="157" y="300"/>
                    </a:cubicBezTo>
                    <a:cubicBezTo>
                      <a:pt x="157" y="301"/>
                      <a:pt x="155" y="301"/>
                      <a:pt x="155" y="301"/>
                    </a:cubicBezTo>
                    <a:cubicBezTo>
                      <a:pt x="156" y="303"/>
                      <a:pt x="157" y="307"/>
                      <a:pt x="159" y="308"/>
                    </a:cubicBezTo>
                    <a:cubicBezTo>
                      <a:pt x="160" y="309"/>
                      <a:pt x="162" y="309"/>
                      <a:pt x="163" y="310"/>
                    </a:cubicBezTo>
                    <a:cubicBezTo>
                      <a:pt x="163" y="317"/>
                      <a:pt x="163" y="317"/>
                      <a:pt x="163" y="317"/>
                    </a:cubicBezTo>
                    <a:cubicBezTo>
                      <a:pt x="163" y="317"/>
                      <a:pt x="163" y="319"/>
                      <a:pt x="163" y="319"/>
                    </a:cubicBezTo>
                    <a:cubicBezTo>
                      <a:pt x="162" y="319"/>
                      <a:pt x="161" y="319"/>
                      <a:pt x="160" y="319"/>
                    </a:cubicBezTo>
                    <a:cubicBezTo>
                      <a:pt x="159" y="320"/>
                      <a:pt x="161" y="321"/>
                      <a:pt x="158" y="321"/>
                    </a:cubicBezTo>
                    <a:cubicBezTo>
                      <a:pt x="158" y="320"/>
                      <a:pt x="158" y="320"/>
                      <a:pt x="158" y="320"/>
                    </a:cubicBezTo>
                    <a:cubicBezTo>
                      <a:pt x="157" y="319"/>
                      <a:pt x="156" y="319"/>
                      <a:pt x="155" y="318"/>
                    </a:cubicBezTo>
                    <a:cubicBezTo>
                      <a:pt x="152" y="317"/>
                      <a:pt x="149" y="318"/>
                      <a:pt x="147" y="318"/>
                    </a:cubicBezTo>
                    <a:cubicBezTo>
                      <a:pt x="146" y="318"/>
                      <a:pt x="146" y="315"/>
                      <a:pt x="146" y="314"/>
                    </a:cubicBezTo>
                    <a:cubicBezTo>
                      <a:pt x="146" y="313"/>
                      <a:pt x="144" y="312"/>
                      <a:pt x="144" y="312"/>
                    </a:cubicBezTo>
                    <a:cubicBezTo>
                      <a:pt x="144" y="312"/>
                      <a:pt x="141" y="312"/>
                      <a:pt x="142" y="312"/>
                    </a:cubicBezTo>
                    <a:cubicBezTo>
                      <a:pt x="141" y="313"/>
                      <a:pt x="141" y="313"/>
                      <a:pt x="141" y="313"/>
                    </a:cubicBezTo>
                    <a:cubicBezTo>
                      <a:pt x="140" y="313"/>
                      <a:pt x="140" y="312"/>
                      <a:pt x="139" y="312"/>
                    </a:cubicBezTo>
                    <a:cubicBezTo>
                      <a:pt x="138" y="307"/>
                      <a:pt x="138" y="306"/>
                      <a:pt x="137" y="300"/>
                    </a:cubicBezTo>
                    <a:cubicBezTo>
                      <a:pt x="137" y="299"/>
                      <a:pt x="135" y="297"/>
                      <a:pt x="135" y="296"/>
                    </a:cubicBezTo>
                    <a:cubicBezTo>
                      <a:pt x="135" y="295"/>
                      <a:pt x="137" y="292"/>
                      <a:pt x="137" y="292"/>
                    </a:cubicBezTo>
                    <a:cubicBezTo>
                      <a:pt x="138" y="290"/>
                      <a:pt x="136" y="291"/>
                      <a:pt x="137" y="289"/>
                    </a:cubicBezTo>
                    <a:cubicBezTo>
                      <a:pt x="136" y="289"/>
                      <a:pt x="135" y="289"/>
                      <a:pt x="135" y="289"/>
                    </a:cubicBezTo>
                    <a:cubicBezTo>
                      <a:pt x="134" y="289"/>
                      <a:pt x="134" y="286"/>
                      <a:pt x="133" y="286"/>
                    </a:cubicBezTo>
                    <a:cubicBezTo>
                      <a:pt x="131" y="285"/>
                      <a:pt x="129" y="286"/>
                      <a:pt x="128" y="286"/>
                    </a:cubicBezTo>
                    <a:cubicBezTo>
                      <a:pt x="127" y="284"/>
                      <a:pt x="127" y="284"/>
                      <a:pt x="127" y="284"/>
                    </a:cubicBezTo>
                    <a:cubicBezTo>
                      <a:pt x="124" y="284"/>
                      <a:pt x="123" y="284"/>
                      <a:pt x="120" y="283"/>
                    </a:cubicBezTo>
                    <a:cubicBezTo>
                      <a:pt x="120" y="283"/>
                      <a:pt x="118" y="282"/>
                      <a:pt x="118" y="282"/>
                    </a:cubicBezTo>
                    <a:cubicBezTo>
                      <a:pt x="119" y="281"/>
                      <a:pt x="120" y="282"/>
                      <a:pt x="121" y="282"/>
                    </a:cubicBezTo>
                    <a:cubicBezTo>
                      <a:pt x="122" y="279"/>
                      <a:pt x="122" y="279"/>
                      <a:pt x="122" y="279"/>
                    </a:cubicBezTo>
                    <a:cubicBezTo>
                      <a:pt x="121" y="279"/>
                      <a:pt x="120" y="280"/>
                      <a:pt x="118" y="280"/>
                    </a:cubicBezTo>
                    <a:cubicBezTo>
                      <a:pt x="117" y="279"/>
                      <a:pt x="118" y="278"/>
                      <a:pt x="117" y="278"/>
                    </a:cubicBezTo>
                    <a:cubicBezTo>
                      <a:pt x="117" y="276"/>
                      <a:pt x="117" y="276"/>
                      <a:pt x="117" y="276"/>
                    </a:cubicBezTo>
                    <a:cubicBezTo>
                      <a:pt x="122" y="273"/>
                      <a:pt x="116" y="273"/>
                      <a:pt x="113" y="274"/>
                    </a:cubicBezTo>
                    <a:cubicBezTo>
                      <a:pt x="117" y="273"/>
                      <a:pt x="113" y="269"/>
                      <a:pt x="111" y="267"/>
                    </a:cubicBezTo>
                    <a:cubicBezTo>
                      <a:pt x="110" y="267"/>
                      <a:pt x="110" y="267"/>
                      <a:pt x="110" y="267"/>
                    </a:cubicBezTo>
                    <a:cubicBezTo>
                      <a:pt x="110" y="266"/>
                      <a:pt x="111" y="265"/>
                      <a:pt x="111" y="265"/>
                    </a:cubicBezTo>
                    <a:cubicBezTo>
                      <a:pt x="112" y="265"/>
                      <a:pt x="114" y="266"/>
                      <a:pt x="115" y="267"/>
                    </a:cubicBezTo>
                    <a:cubicBezTo>
                      <a:pt x="116" y="267"/>
                      <a:pt x="116" y="269"/>
                      <a:pt x="118" y="271"/>
                    </a:cubicBezTo>
                    <a:cubicBezTo>
                      <a:pt x="121" y="272"/>
                      <a:pt x="122" y="270"/>
                      <a:pt x="124" y="271"/>
                    </a:cubicBezTo>
                    <a:cubicBezTo>
                      <a:pt x="125" y="271"/>
                      <a:pt x="125" y="273"/>
                      <a:pt x="126" y="274"/>
                    </a:cubicBezTo>
                    <a:cubicBezTo>
                      <a:pt x="127" y="274"/>
                      <a:pt x="128" y="274"/>
                      <a:pt x="129" y="274"/>
                    </a:cubicBezTo>
                    <a:cubicBezTo>
                      <a:pt x="129" y="275"/>
                      <a:pt x="129" y="276"/>
                      <a:pt x="129" y="276"/>
                    </a:cubicBezTo>
                    <a:cubicBezTo>
                      <a:pt x="130" y="276"/>
                      <a:pt x="130" y="276"/>
                      <a:pt x="130" y="276"/>
                    </a:cubicBezTo>
                    <a:cubicBezTo>
                      <a:pt x="130" y="276"/>
                      <a:pt x="130" y="274"/>
                      <a:pt x="130" y="273"/>
                    </a:cubicBezTo>
                    <a:cubicBezTo>
                      <a:pt x="132" y="272"/>
                      <a:pt x="132" y="272"/>
                      <a:pt x="132" y="272"/>
                    </a:cubicBezTo>
                    <a:cubicBezTo>
                      <a:pt x="132" y="274"/>
                      <a:pt x="134" y="277"/>
                      <a:pt x="134" y="278"/>
                    </a:cubicBezTo>
                    <a:cubicBezTo>
                      <a:pt x="136" y="278"/>
                      <a:pt x="138" y="278"/>
                      <a:pt x="140" y="278"/>
                    </a:cubicBezTo>
                    <a:cubicBezTo>
                      <a:pt x="141" y="280"/>
                      <a:pt x="141" y="280"/>
                      <a:pt x="141" y="280"/>
                    </a:cubicBezTo>
                    <a:cubicBezTo>
                      <a:pt x="142" y="280"/>
                      <a:pt x="144" y="279"/>
                      <a:pt x="146" y="280"/>
                    </a:cubicBezTo>
                    <a:cubicBezTo>
                      <a:pt x="147" y="280"/>
                      <a:pt x="149" y="282"/>
                      <a:pt x="150" y="282"/>
                    </a:cubicBezTo>
                    <a:cubicBezTo>
                      <a:pt x="156" y="284"/>
                      <a:pt x="160" y="283"/>
                      <a:pt x="166" y="284"/>
                    </a:cubicBezTo>
                    <a:cubicBezTo>
                      <a:pt x="166" y="284"/>
                      <a:pt x="168" y="285"/>
                      <a:pt x="169" y="284"/>
                    </a:cubicBezTo>
                    <a:cubicBezTo>
                      <a:pt x="170" y="284"/>
                      <a:pt x="171" y="283"/>
                      <a:pt x="171" y="282"/>
                    </a:cubicBezTo>
                    <a:cubicBezTo>
                      <a:pt x="173" y="282"/>
                      <a:pt x="174" y="282"/>
                      <a:pt x="176" y="281"/>
                    </a:cubicBezTo>
                    <a:cubicBezTo>
                      <a:pt x="177" y="281"/>
                      <a:pt x="178" y="279"/>
                      <a:pt x="179" y="278"/>
                    </a:cubicBezTo>
                    <a:cubicBezTo>
                      <a:pt x="180" y="278"/>
                      <a:pt x="180" y="278"/>
                      <a:pt x="180" y="278"/>
                    </a:cubicBezTo>
                    <a:cubicBezTo>
                      <a:pt x="180" y="278"/>
                      <a:pt x="180" y="276"/>
                      <a:pt x="181" y="276"/>
                    </a:cubicBezTo>
                    <a:cubicBezTo>
                      <a:pt x="181" y="275"/>
                      <a:pt x="183" y="275"/>
                      <a:pt x="184" y="274"/>
                    </a:cubicBezTo>
                    <a:cubicBezTo>
                      <a:pt x="186" y="272"/>
                      <a:pt x="187" y="266"/>
                      <a:pt x="185" y="263"/>
                    </a:cubicBezTo>
                    <a:cubicBezTo>
                      <a:pt x="178" y="256"/>
                      <a:pt x="178" y="256"/>
                      <a:pt x="178" y="256"/>
                    </a:cubicBezTo>
                    <a:cubicBezTo>
                      <a:pt x="177" y="256"/>
                      <a:pt x="175" y="256"/>
                      <a:pt x="175" y="256"/>
                    </a:cubicBezTo>
                    <a:cubicBezTo>
                      <a:pt x="173" y="255"/>
                      <a:pt x="173" y="252"/>
                      <a:pt x="172" y="251"/>
                    </a:cubicBezTo>
                    <a:cubicBezTo>
                      <a:pt x="172" y="251"/>
                      <a:pt x="170" y="252"/>
                      <a:pt x="170" y="253"/>
                    </a:cubicBezTo>
                    <a:cubicBezTo>
                      <a:pt x="167" y="250"/>
                      <a:pt x="163" y="246"/>
                      <a:pt x="160" y="245"/>
                    </a:cubicBezTo>
                    <a:cubicBezTo>
                      <a:pt x="158" y="244"/>
                      <a:pt x="157" y="245"/>
                      <a:pt x="156" y="244"/>
                    </a:cubicBezTo>
                    <a:cubicBezTo>
                      <a:pt x="155" y="244"/>
                      <a:pt x="155" y="242"/>
                      <a:pt x="154" y="241"/>
                    </a:cubicBezTo>
                    <a:cubicBezTo>
                      <a:pt x="152" y="241"/>
                      <a:pt x="151" y="241"/>
                      <a:pt x="149" y="241"/>
                    </a:cubicBezTo>
                    <a:cubicBezTo>
                      <a:pt x="148" y="240"/>
                      <a:pt x="145" y="238"/>
                      <a:pt x="143" y="237"/>
                    </a:cubicBezTo>
                    <a:cubicBezTo>
                      <a:pt x="142" y="237"/>
                      <a:pt x="142" y="238"/>
                      <a:pt x="141" y="238"/>
                    </a:cubicBezTo>
                    <a:cubicBezTo>
                      <a:pt x="140" y="237"/>
                      <a:pt x="139" y="235"/>
                      <a:pt x="138" y="235"/>
                    </a:cubicBezTo>
                    <a:cubicBezTo>
                      <a:pt x="136" y="234"/>
                      <a:pt x="135" y="235"/>
                      <a:pt x="135" y="235"/>
                    </a:cubicBezTo>
                    <a:cubicBezTo>
                      <a:pt x="134" y="235"/>
                      <a:pt x="132" y="233"/>
                      <a:pt x="132" y="233"/>
                    </a:cubicBezTo>
                    <a:cubicBezTo>
                      <a:pt x="129" y="231"/>
                      <a:pt x="126" y="231"/>
                      <a:pt x="123" y="231"/>
                    </a:cubicBezTo>
                    <a:cubicBezTo>
                      <a:pt x="123" y="231"/>
                      <a:pt x="123" y="229"/>
                      <a:pt x="123" y="229"/>
                    </a:cubicBezTo>
                    <a:cubicBezTo>
                      <a:pt x="122" y="229"/>
                      <a:pt x="121" y="230"/>
                      <a:pt x="120" y="230"/>
                    </a:cubicBezTo>
                    <a:cubicBezTo>
                      <a:pt x="121" y="230"/>
                      <a:pt x="119" y="229"/>
                      <a:pt x="118" y="229"/>
                    </a:cubicBezTo>
                    <a:cubicBezTo>
                      <a:pt x="115" y="229"/>
                      <a:pt x="115" y="230"/>
                      <a:pt x="111" y="229"/>
                    </a:cubicBezTo>
                    <a:cubicBezTo>
                      <a:pt x="111" y="229"/>
                      <a:pt x="111" y="227"/>
                      <a:pt x="111" y="227"/>
                    </a:cubicBezTo>
                    <a:cubicBezTo>
                      <a:pt x="114" y="226"/>
                      <a:pt x="114" y="226"/>
                      <a:pt x="117" y="225"/>
                    </a:cubicBezTo>
                    <a:cubicBezTo>
                      <a:pt x="116" y="224"/>
                      <a:pt x="109" y="221"/>
                      <a:pt x="109" y="221"/>
                    </a:cubicBezTo>
                    <a:cubicBezTo>
                      <a:pt x="109" y="221"/>
                      <a:pt x="109" y="221"/>
                      <a:pt x="108" y="221"/>
                    </a:cubicBezTo>
                    <a:cubicBezTo>
                      <a:pt x="108" y="221"/>
                      <a:pt x="109" y="222"/>
                      <a:pt x="109" y="223"/>
                    </a:cubicBezTo>
                    <a:cubicBezTo>
                      <a:pt x="108" y="223"/>
                      <a:pt x="107" y="222"/>
                      <a:pt x="106" y="223"/>
                    </a:cubicBezTo>
                    <a:cubicBezTo>
                      <a:pt x="106" y="224"/>
                      <a:pt x="106" y="224"/>
                      <a:pt x="106" y="224"/>
                    </a:cubicBezTo>
                    <a:cubicBezTo>
                      <a:pt x="104" y="224"/>
                      <a:pt x="105" y="222"/>
                      <a:pt x="104" y="222"/>
                    </a:cubicBezTo>
                    <a:cubicBezTo>
                      <a:pt x="103" y="221"/>
                      <a:pt x="105" y="224"/>
                      <a:pt x="103" y="225"/>
                    </a:cubicBezTo>
                    <a:cubicBezTo>
                      <a:pt x="101" y="225"/>
                      <a:pt x="100" y="223"/>
                      <a:pt x="97" y="222"/>
                    </a:cubicBezTo>
                    <a:cubicBezTo>
                      <a:pt x="96" y="222"/>
                      <a:pt x="97" y="225"/>
                      <a:pt x="96" y="225"/>
                    </a:cubicBezTo>
                    <a:cubicBezTo>
                      <a:pt x="95" y="226"/>
                      <a:pt x="92" y="227"/>
                      <a:pt x="92" y="227"/>
                    </a:cubicBezTo>
                    <a:cubicBezTo>
                      <a:pt x="92" y="227"/>
                      <a:pt x="90" y="229"/>
                      <a:pt x="88" y="230"/>
                    </a:cubicBezTo>
                    <a:cubicBezTo>
                      <a:pt x="87" y="232"/>
                      <a:pt x="84" y="234"/>
                      <a:pt x="84" y="234"/>
                    </a:cubicBezTo>
                    <a:cubicBezTo>
                      <a:pt x="84" y="234"/>
                      <a:pt x="82" y="236"/>
                      <a:pt x="80" y="237"/>
                    </a:cubicBezTo>
                    <a:cubicBezTo>
                      <a:pt x="78" y="237"/>
                      <a:pt x="81" y="239"/>
                      <a:pt x="81" y="239"/>
                    </a:cubicBezTo>
                    <a:cubicBezTo>
                      <a:pt x="81" y="239"/>
                      <a:pt x="78" y="242"/>
                      <a:pt x="78" y="242"/>
                    </a:cubicBezTo>
                    <a:cubicBezTo>
                      <a:pt x="79" y="243"/>
                      <a:pt x="82" y="242"/>
                      <a:pt x="82" y="242"/>
                    </a:cubicBezTo>
                    <a:cubicBezTo>
                      <a:pt x="82" y="244"/>
                      <a:pt x="81" y="247"/>
                      <a:pt x="82" y="248"/>
                    </a:cubicBezTo>
                    <a:cubicBezTo>
                      <a:pt x="83" y="250"/>
                      <a:pt x="87" y="251"/>
                      <a:pt x="87" y="251"/>
                    </a:cubicBezTo>
                    <a:cubicBezTo>
                      <a:pt x="87" y="251"/>
                      <a:pt x="87" y="255"/>
                      <a:pt x="92" y="257"/>
                    </a:cubicBezTo>
                    <a:cubicBezTo>
                      <a:pt x="98" y="261"/>
                      <a:pt x="86" y="266"/>
                      <a:pt x="86" y="268"/>
                    </a:cubicBezTo>
                    <a:cubicBezTo>
                      <a:pt x="86" y="269"/>
                      <a:pt x="87" y="274"/>
                      <a:pt x="88" y="277"/>
                    </a:cubicBezTo>
                    <a:cubicBezTo>
                      <a:pt x="89" y="280"/>
                      <a:pt x="91" y="282"/>
                      <a:pt x="91" y="282"/>
                    </a:cubicBezTo>
                    <a:cubicBezTo>
                      <a:pt x="91" y="282"/>
                      <a:pt x="95" y="287"/>
                      <a:pt x="94" y="288"/>
                    </a:cubicBezTo>
                    <a:cubicBezTo>
                      <a:pt x="94" y="290"/>
                      <a:pt x="92" y="287"/>
                      <a:pt x="91" y="289"/>
                    </a:cubicBezTo>
                    <a:cubicBezTo>
                      <a:pt x="90" y="291"/>
                      <a:pt x="90" y="295"/>
                      <a:pt x="91" y="297"/>
                    </a:cubicBezTo>
                    <a:cubicBezTo>
                      <a:pt x="92" y="298"/>
                      <a:pt x="93" y="302"/>
                      <a:pt x="93" y="302"/>
                    </a:cubicBezTo>
                    <a:cubicBezTo>
                      <a:pt x="93" y="302"/>
                      <a:pt x="93" y="303"/>
                      <a:pt x="95" y="305"/>
                    </a:cubicBezTo>
                    <a:cubicBezTo>
                      <a:pt x="97" y="307"/>
                      <a:pt x="99" y="309"/>
                      <a:pt x="98" y="311"/>
                    </a:cubicBezTo>
                    <a:cubicBezTo>
                      <a:pt x="97" y="313"/>
                      <a:pt x="95" y="312"/>
                      <a:pt x="94" y="314"/>
                    </a:cubicBezTo>
                    <a:cubicBezTo>
                      <a:pt x="93" y="318"/>
                      <a:pt x="99" y="319"/>
                      <a:pt x="100" y="322"/>
                    </a:cubicBezTo>
                    <a:cubicBezTo>
                      <a:pt x="101" y="324"/>
                      <a:pt x="104" y="324"/>
                      <a:pt x="106" y="326"/>
                    </a:cubicBezTo>
                    <a:cubicBezTo>
                      <a:pt x="108" y="327"/>
                      <a:pt x="107" y="330"/>
                      <a:pt x="105" y="332"/>
                    </a:cubicBezTo>
                    <a:cubicBezTo>
                      <a:pt x="104" y="334"/>
                      <a:pt x="97" y="340"/>
                      <a:pt x="97" y="342"/>
                    </a:cubicBezTo>
                    <a:cubicBezTo>
                      <a:pt x="97" y="344"/>
                      <a:pt x="81" y="354"/>
                      <a:pt x="81" y="354"/>
                    </a:cubicBezTo>
                    <a:cubicBezTo>
                      <a:pt x="70" y="363"/>
                      <a:pt x="70" y="363"/>
                      <a:pt x="70" y="363"/>
                    </a:cubicBezTo>
                    <a:cubicBezTo>
                      <a:pt x="70" y="363"/>
                      <a:pt x="70" y="363"/>
                      <a:pt x="70" y="363"/>
                    </a:cubicBezTo>
                    <a:cubicBezTo>
                      <a:pt x="71" y="363"/>
                      <a:pt x="71" y="363"/>
                      <a:pt x="71" y="363"/>
                    </a:cubicBezTo>
                    <a:cubicBezTo>
                      <a:pt x="71" y="362"/>
                      <a:pt x="71" y="362"/>
                      <a:pt x="71" y="362"/>
                    </a:cubicBezTo>
                    <a:cubicBezTo>
                      <a:pt x="73" y="361"/>
                      <a:pt x="75" y="360"/>
                      <a:pt x="77" y="360"/>
                    </a:cubicBezTo>
                    <a:cubicBezTo>
                      <a:pt x="76" y="362"/>
                      <a:pt x="76" y="361"/>
                      <a:pt x="76" y="362"/>
                    </a:cubicBezTo>
                    <a:cubicBezTo>
                      <a:pt x="76" y="362"/>
                      <a:pt x="76" y="362"/>
                      <a:pt x="75" y="363"/>
                    </a:cubicBezTo>
                    <a:cubicBezTo>
                      <a:pt x="77" y="365"/>
                      <a:pt x="80" y="367"/>
                      <a:pt x="83" y="370"/>
                    </a:cubicBezTo>
                    <a:cubicBezTo>
                      <a:pt x="84" y="369"/>
                      <a:pt x="88" y="368"/>
                      <a:pt x="89" y="368"/>
                    </a:cubicBezTo>
                    <a:cubicBezTo>
                      <a:pt x="91" y="369"/>
                      <a:pt x="92" y="372"/>
                      <a:pt x="93" y="373"/>
                    </a:cubicBezTo>
                    <a:cubicBezTo>
                      <a:pt x="94" y="373"/>
                      <a:pt x="96" y="373"/>
                      <a:pt x="96" y="374"/>
                    </a:cubicBezTo>
                    <a:cubicBezTo>
                      <a:pt x="96" y="374"/>
                      <a:pt x="94" y="375"/>
                      <a:pt x="92" y="375"/>
                    </a:cubicBezTo>
                    <a:cubicBezTo>
                      <a:pt x="91" y="375"/>
                      <a:pt x="90" y="373"/>
                      <a:pt x="87" y="374"/>
                    </a:cubicBezTo>
                    <a:cubicBezTo>
                      <a:pt x="86" y="374"/>
                      <a:pt x="85" y="376"/>
                      <a:pt x="83" y="377"/>
                    </a:cubicBezTo>
                    <a:cubicBezTo>
                      <a:pt x="81" y="377"/>
                      <a:pt x="81" y="376"/>
                      <a:pt x="79" y="376"/>
                    </a:cubicBezTo>
                    <a:cubicBezTo>
                      <a:pt x="78" y="376"/>
                      <a:pt x="78" y="377"/>
                      <a:pt x="77" y="378"/>
                    </a:cubicBezTo>
                    <a:cubicBezTo>
                      <a:pt x="77" y="377"/>
                      <a:pt x="77" y="376"/>
                      <a:pt x="76" y="376"/>
                    </a:cubicBezTo>
                    <a:cubicBezTo>
                      <a:pt x="76" y="377"/>
                      <a:pt x="75" y="380"/>
                      <a:pt x="74" y="382"/>
                    </a:cubicBezTo>
                    <a:cubicBezTo>
                      <a:pt x="74" y="382"/>
                      <a:pt x="76" y="384"/>
                      <a:pt x="76" y="385"/>
                    </a:cubicBezTo>
                    <a:cubicBezTo>
                      <a:pt x="76" y="387"/>
                      <a:pt x="74" y="389"/>
                      <a:pt x="74" y="389"/>
                    </a:cubicBezTo>
                    <a:cubicBezTo>
                      <a:pt x="73" y="390"/>
                      <a:pt x="73" y="390"/>
                      <a:pt x="73" y="390"/>
                    </a:cubicBezTo>
                    <a:cubicBezTo>
                      <a:pt x="74" y="394"/>
                      <a:pt x="74" y="396"/>
                      <a:pt x="73" y="401"/>
                    </a:cubicBezTo>
                    <a:cubicBezTo>
                      <a:pt x="73" y="401"/>
                      <a:pt x="71" y="401"/>
                      <a:pt x="71" y="401"/>
                    </a:cubicBezTo>
                    <a:cubicBezTo>
                      <a:pt x="71" y="401"/>
                      <a:pt x="69" y="404"/>
                      <a:pt x="67" y="405"/>
                    </a:cubicBezTo>
                    <a:cubicBezTo>
                      <a:pt x="65" y="405"/>
                      <a:pt x="65" y="410"/>
                      <a:pt x="65" y="410"/>
                    </a:cubicBezTo>
                    <a:cubicBezTo>
                      <a:pt x="65" y="410"/>
                      <a:pt x="66" y="411"/>
                      <a:pt x="66" y="413"/>
                    </a:cubicBezTo>
                    <a:cubicBezTo>
                      <a:pt x="67" y="415"/>
                      <a:pt x="71" y="413"/>
                      <a:pt x="71" y="413"/>
                    </a:cubicBezTo>
                    <a:cubicBezTo>
                      <a:pt x="71" y="413"/>
                      <a:pt x="72" y="418"/>
                      <a:pt x="72" y="420"/>
                    </a:cubicBezTo>
                    <a:cubicBezTo>
                      <a:pt x="72" y="422"/>
                      <a:pt x="74" y="420"/>
                      <a:pt x="75" y="422"/>
                    </a:cubicBezTo>
                    <a:cubicBezTo>
                      <a:pt x="76" y="424"/>
                      <a:pt x="78" y="426"/>
                      <a:pt x="78" y="426"/>
                    </a:cubicBezTo>
                    <a:cubicBezTo>
                      <a:pt x="79" y="430"/>
                      <a:pt x="79" y="430"/>
                      <a:pt x="79" y="430"/>
                    </a:cubicBezTo>
                    <a:cubicBezTo>
                      <a:pt x="80" y="427"/>
                      <a:pt x="79" y="434"/>
                      <a:pt x="81" y="432"/>
                    </a:cubicBezTo>
                    <a:cubicBezTo>
                      <a:pt x="83" y="431"/>
                      <a:pt x="85" y="431"/>
                      <a:pt x="85" y="431"/>
                    </a:cubicBezTo>
                    <a:cubicBezTo>
                      <a:pt x="85" y="431"/>
                      <a:pt x="87" y="431"/>
                      <a:pt x="89" y="432"/>
                    </a:cubicBezTo>
                    <a:cubicBezTo>
                      <a:pt x="91" y="433"/>
                      <a:pt x="94" y="433"/>
                      <a:pt x="94" y="436"/>
                    </a:cubicBezTo>
                    <a:cubicBezTo>
                      <a:pt x="94" y="438"/>
                      <a:pt x="97" y="436"/>
                      <a:pt x="97" y="440"/>
                    </a:cubicBezTo>
                    <a:cubicBezTo>
                      <a:pt x="97" y="443"/>
                      <a:pt x="99" y="443"/>
                      <a:pt x="99" y="447"/>
                    </a:cubicBezTo>
                    <a:cubicBezTo>
                      <a:pt x="99" y="451"/>
                      <a:pt x="98" y="453"/>
                      <a:pt x="100" y="454"/>
                    </a:cubicBezTo>
                    <a:cubicBezTo>
                      <a:pt x="102" y="456"/>
                      <a:pt x="105" y="456"/>
                      <a:pt x="106" y="459"/>
                    </a:cubicBezTo>
                    <a:cubicBezTo>
                      <a:pt x="107" y="462"/>
                      <a:pt x="108" y="465"/>
                      <a:pt x="106" y="466"/>
                    </a:cubicBezTo>
                    <a:cubicBezTo>
                      <a:pt x="103" y="466"/>
                      <a:pt x="102" y="463"/>
                      <a:pt x="100" y="466"/>
                    </a:cubicBezTo>
                    <a:cubicBezTo>
                      <a:pt x="99" y="469"/>
                      <a:pt x="103" y="469"/>
                      <a:pt x="103" y="471"/>
                    </a:cubicBezTo>
                    <a:cubicBezTo>
                      <a:pt x="103" y="482"/>
                      <a:pt x="103" y="482"/>
                      <a:pt x="103" y="482"/>
                    </a:cubicBezTo>
                    <a:cubicBezTo>
                      <a:pt x="103" y="482"/>
                      <a:pt x="106" y="487"/>
                      <a:pt x="109" y="482"/>
                    </a:cubicBezTo>
                    <a:cubicBezTo>
                      <a:pt x="110" y="480"/>
                      <a:pt x="110" y="482"/>
                      <a:pt x="112" y="483"/>
                    </a:cubicBezTo>
                    <a:cubicBezTo>
                      <a:pt x="115" y="484"/>
                      <a:pt x="117" y="482"/>
                      <a:pt x="117" y="484"/>
                    </a:cubicBezTo>
                    <a:cubicBezTo>
                      <a:pt x="117" y="486"/>
                      <a:pt x="118" y="488"/>
                      <a:pt x="118" y="488"/>
                    </a:cubicBezTo>
                    <a:cubicBezTo>
                      <a:pt x="118" y="488"/>
                      <a:pt x="118" y="492"/>
                      <a:pt x="120" y="492"/>
                    </a:cubicBezTo>
                    <a:cubicBezTo>
                      <a:pt x="121" y="492"/>
                      <a:pt x="120" y="496"/>
                      <a:pt x="122" y="496"/>
                    </a:cubicBezTo>
                    <a:cubicBezTo>
                      <a:pt x="124" y="496"/>
                      <a:pt x="127" y="495"/>
                      <a:pt x="128" y="496"/>
                    </a:cubicBezTo>
                    <a:cubicBezTo>
                      <a:pt x="131" y="498"/>
                      <a:pt x="132" y="498"/>
                      <a:pt x="134" y="497"/>
                    </a:cubicBezTo>
                    <a:cubicBezTo>
                      <a:pt x="136" y="497"/>
                      <a:pt x="136" y="500"/>
                      <a:pt x="137" y="501"/>
                    </a:cubicBezTo>
                    <a:cubicBezTo>
                      <a:pt x="140" y="502"/>
                      <a:pt x="139" y="502"/>
                      <a:pt x="141" y="502"/>
                    </a:cubicBezTo>
                    <a:cubicBezTo>
                      <a:pt x="143" y="503"/>
                      <a:pt x="143" y="508"/>
                      <a:pt x="143" y="508"/>
                    </a:cubicBezTo>
                    <a:cubicBezTo>
                      <a:pt x="143" y="508"/>
                      <a:pt x="146" y="507"/>
                      <a:pt x="148" y="507"/>
                    </a:cubicBezTo>
                    <a:cubicBezTo>
                      <a:pt x="150" y="506"/>
                      <a:pt x="151" y="505"/>
                      <a:pt x="151" y="505"/>
                    </a:cubicBezTo>
                    <a:cubicBezTo>
                      <a:pt x="151" y="505"/>
                      <a:pt x="155" y="505"/>
                      <a:pt x="156" y="506"/>
                    </a:cubicBezTo>
                    <a:cubicBezTo>
                      <a:pt x="157" y="508"/>
                      <a:pt x="155" y="508"/>
                      <a:pt x="158" y="508"/>
                    </a:cubicBezTo>
                    <a:cubicBezTo>
                      <a:pt x="161" y="508"/>
                      <a:pt x="160" y="510"/>
                      <a:pt x="163" y="511"/>
                    </a:cubicBezTo>
                    <a:cubicBezTo>
                      <a:pt x="165" y="511"/>
                      <a:pt x="172" y="514"/>
                      <a:pt x="174" y="516"/>
                    </a:cubicBezTo>
                    <a:cubicBezTo>
                      <a:pt x="177" y="518"/>
                      <a:pt x="173" y="519"/>
                      <a:pt x="175" y="520"/>
                    </a:cubicBezTo>
                    <a:cubicBezTo>
                      <a:pt x="176" y="522"/>
                      <a:pt x="179" y="521"/>
                      <a:pt x="178" y="523"/>
                    </a:cubicBezTo>
                    <a:cubicBezTo>
                      <a:pt x="177" y="525"/>
                      <a:pt x="175" y="526"/>
                      <a:pt x="177" y="526"/>
                    </a:cubicBezTo>
                    <a:cubicBezTo>
                      <a:pt x="181" y="527"/>
                      <a:pt x="177" y="531"/>
                      <a:pt x="178" y="533"/>
                    </a:cubicBezTo>
                    <a:cubicBezTo>
                      <a:pt x="179" y="534"/>
                      <a:pt x="179" y="535"/>
                      <a:pt x="179" y="537"/>
                    </a:cubicBezTo>
                    <a:cubicBezTo>
                      <a:pt x="179" y="539"/>
                      <a:pt x="178" y="541"/>
                      <a:pt x="178" y="543"/>
                    </a:cubicBezTo>
                    <a:cubicBezTo>
                      <a:pt x="177" y="545"/>
                      <a:pt x="173" y="546"/>
                      <a:pt x="171" y="546"/>
                    </a:cubicBezTo>
                    <a:cubicBezTo>
                      <a:pt x="169" y="548"/>
                      <a:pt x="169" y="548"/>
                      <a:pt x="169" y="548"/>
                    </a:cubicBezTo>
                    <a:cubicBezTo>
                      <a:pt x="168" y="551"/>
                      <a:pt x="168" y="551"/>
                      <a:pt x="168" y="551"/>
                    </a:cubicBezTo>
                    <a:cubicBezTo>
                      <a:pt x="168" y="552"/>
                      <a:pt x="170" y="551"/>
                      <a:pt x="171" y="551"/>
                    </a:cubicBezTo>
                    <a:cubicBezTo>
                      <a:pt x="171" y="550"/>
                      <a:pt x="171" y="550"/>
                      <a:pt x="171" y="550"/>
                    </a:cubicBezTo>
                    <a:cubicBezTo>
                      <a:pt x="172" y="549"/>
                      <a:pt x="172" y="551"/>
                      <a:pt x="173" y="550"/>
                    </a:cubicBezTo>
                    <a:cubicBezTo>
                      <a:pt x="173" y="552"/>
                      <a:pt x="173" y="552"/>
                      <a:pt x="173" y="552"/>
                    </a:cubicBezTo>
                    <a:cubicBezTo>
                      <a:pt x="171" y="553"/>
                      <a:pt x="170" y="553"/>
                      <a:pt x="168" y="554"/>
                    </a:cubicBezTo>
                    <a:cubicBezTo>
                      <a:pt x="167" y="554"/>
                      <a:pt x="166" y="556"/>
                      <a:pt x="165" y="556"/>
                    </a:cubicBezTo>
                    <a:cubicBezTo>
                      <a:pt x="164" y="556"/>
                      <a:pt x="165" y="555"/>
                      <a:pt x="163" y="556"/>
                    </a:cubicBezTo>
                    <a:cubicBezTo>
                      <a:pt x="163" y="557"/>
                      <a:pt x="163" y="560"/>
                      <a:pt x="163" y="560"/>
                    </a:cubicBezTo>
                    <a:cubicBezTo>
                      <a:pt x="162" y="560"/>
                      <a:pt x="157" y="560"/>
                      <a:pt x="156" y="560"/>
                    </a:cubicBezTo>
                    <a:cubicBezTo>
                      <a:pt x="156" y="561"/>
                      <a:pt x="157" y="563"/>
                      <a:pt x="158" y="563"/>
                    </a:cubicBezTo>
                    <a:cubicBezTo>
                      <a:pt x="159" y="563"/>
                      <a:pt x="161" y="563"/>
                      <a:pt x="161" y="564"/>
                    </a:cubicBezTo>
                    <a:cubicBezTo>
                      <a:pt x="161" y="565"/>
                      <a:pt x="162" y="566"/>
                      <a:pt x="161" y="568"/>
                    </a:cubicBezTo>
                    <a:cubicBezTo>
                      <a:pt x="160" y="568"/>
                      <a:pt x="158" y="569"/>
                      <a:pt x="158" y="569"/>
                    </a:cubicBezTo>
                    <a:cubicBezTo>
                      <a:pt x="158" y="570"/>
                      <a:pt x="158" y="571"/>
                      <a:pt x="158" y="572"/>
                    </a:cubicBezTo>
                    <a:cubicBezTo>
                      <a:pt x="157" y="572"/>
                      <a:pt x="153" y="572"/>
                      <a:pt x="153" y="572"/>
                    </a:cubicBezTo>
                    <a:cubicBezTo>
                      <a:pt x="152" y="572"/>
                      <a:pt x="153" y="575"/>
                      <a:pt x="153" y="575"/>
                    </a:cubicBezTo>
                    <a:cubicBezTo>
                      <a:pt x="151" y="576"/>
                      <a:pt x="150" y="575"/>
                      <a:pt x="149" y="576"/>
                    </a:cubicBezTo>
                    <a:cubicBezTo>
                      <a:pt x="149" y="576"/>
                      <a:pt x="149" y="578"/>
                      <a:pt x="149" y="578"/>
                    </a:cubicBezTo>
                    <a:cubicBezTo>
                      <a:pt x="151" y="577"/>
                      <a:pt x="152" y="576"/>
                      <a:pt x="155" y="576"/>
                    </a:cubicBezTo>
                    <a:cubicBezTo>
                      <a:pt x="155" y="576"/>
                      <a:pt x="154" y="578"/>
                      <a:pt x="155" y="578"/>
                    </a:cubicBezTo>
                    <a:cubicBezTo>
                      <a:pt x="155" y="579"/>
                      <a:pt x="157" y="581"/>
                      <a:pt x="157" y="582"/>
                    </a:cubicBezTo>
                    <a:cubicBezTo>
                      <a:pt x="158" y="582"/>
                      <a:pt x="159" y="581"/>
                      <a:pt x="160" y="582"/>
                    </a:cubicBezTo>
                    <a:cubicBezTo>
                      <a:pt x="160" y="582"/>
                      <a:pt x="161" y="584"/>
                      <a:pt x="161" y="585"/>
                    </a:cubicBezTo>
                    <a:cubicBezTo>
                      <a:pt x="162" y="586"/>
                      <a:pt x="164" y="586"/>
                      <a:pt x="165" y="586"/>
                    </a:cubicBezTo>
                    <a:cubicBezTo>
                      <a:pt x="165" y="587"/>
                      <a:pt x="165" y="589"/>
                      <a:pt x="166" y="590"/>
                    </a:cubicBezTo>
                    <a:cubicBezTo>
                      <a:pt x="167" y="591"/>
                      <a:pt x="168" y="590"/>
                      <a:pt x="169" y="591"/>
                    </a:cubicBezTo>
                    <a:cubicBezTo>
                      <a:pt x="171" y="592"/>
                      <a:pt x="172" y="595"/>
                      <a:pt x="174" y="597"/>
                    </a:cubicBezTo>
                    <a:cubicBezTo>
                      <a:pt x="174" y="597"/>
                      <a:pt x="174" y="597"/>
                      <a:pt x="175" y="598"/>
                    </a:cubicBezTo>
                    <a:cubicBezTo>
                      <a:pt x="176" y="598"/>
                      <a:pt x="176" y="593"/>
                      <a:pt x="178" y="592"/>
                    </a:cubicBezTo>
                    <a:cubicBezTo>
                      <a:pt x="180" y="591"/>
                      <a:pt x="183" y="590"/>
                      <a:pt x="184" y="592"/>
                    </a:cubicBezTo>
                    <a:cubicBezTo>
                      <a:pt x="185" y="593"/>
                      <a:pt x="187" y="593"/>
                      <a:pt x="190" y="594"/>
                    </a:cubicBezTo>
                    <a:cubicBezTo>
                      <a:pt x="193" y="595"/>
                      <a:pt x="195" y="594"/>
                      <a:pt x="197" y="594"/>
                    </a:cubicBezTo>
                    <a:cubicBezTo>
                      <a:pt x="199" y="594"/>
                      <a:pt x="199" y="595"/>
                      <a:pt x="201" y="597"/>
                    </a:cubicBezTo>
                    <a:cubicBezTo>
                      <a:pt x="204" y="598"/>
                      <a:pt x="205" y="602"/>
                      <a:pt x="208" y="602"/>
                    </a:cubicBezTo>
                    <a:cubicBezTo>
                      <a:pt x="211" y="602"/>
                      <a:pt x="213" y="599"/>
                      <a:pt x="215" y="601"/>
                    </a:cubicBezTo>
                    <a:cubicBezTo>
                      <a:pt x="216" y="603"/>
                      <a:pt x="216" y="601"/>
                      <a:pt x="218" y="600"/>
                    </a:cubicBezTo>
                    <a:cubicBezTo>
                      <a:pt x="221" y="599"/>
                      <a:pt x="222" y="599"/>
                      <a:pt x="223" y="601"/>
                    </a:cubicBezTo>
                    <a:cubicBezTo>
                      <a:pt x="224" y="602"/>
                      <a:pt x="224" y="604"/>
                      <a:pt x="226" y="605"/>
                    </a:cubicBezTo>
                    <a:cubicBezTo>
                      <a:pt x="228" y="606"/>
                      <a:pt x="228" y="606"/>
                      <a:pt x="230" y="607"/>
                    </a:cubicBezTo>
                    <a:cubicBezTo>
                      <a:pt x="231" y="607"/>
                      <a:pt x="228" y="610"/>
                      <a:pt x="230" y="611"/>
                    </a:cubicBezTo>
                    <a:cubicBezTo>
                      <a:pt x="232" y="611"/>
                      <a:pt x="234" y="610"/>
                      <a:pt x="235" y="611"/>
                    </a:cubicBezTo>
                    <a:cubicBezTo>
                      <a:pt x="236" y="613"/>
                      <a:pt x="238" y="615"/>
                      <a:pt x="238" y="615"/>
                    </a:cubicBezTo>
                    <a:cubicBezTo>
                      <a:pt x="238" y="615"/>
                      <a:pt x="240" y="616"/>
                      <a:pt x="241" y="618"/>
                    </a:cubicBezTo>
                    <a:cubicBezTo>
                      <a:pt x="243" y="620"/>
                      <a:pt x="244" y="620"/>
                      <a:pt x="245" y="622"/>
                    </a:cubicBezTo>
                    <a:cubicBezTo>
                      <a:pt x="246" y="625"/>
                      <a:pt x="247" y="626"/>
                      <a:pt x="249" y="626"/>
                    </a:cubicBezTo>
                    <a:cubicBezTo>
                      <a:pt x="250" y="626"/>
                      <a:pt x="253" y="620"/>
                      <a:pt x="253" y="620"/>
                    </a:cubicBezTo>
                    <a:cubicBezTo>
                      <a:pt x="253" y="619"/>
                      <a:pt x="252" y="618"/>
                      <a:pt x="252" y="617"/>
                    </a:cubicBezTo>
                    <a:cubicBezTo>
                      <a:pt x="251" y="616"/>
                      <a:pt x="247" y="613"/>
                      <a:pt x="246" y="613"/>
                    </a:cubicBezTo>
                    <a:cubicBezTo>
                      <a:pt x="245" y="611"/>
                      <a:pt x="246" y="610"/>
                      <a:pt x="245" y="608"/>
                    </a:cubicBezTo>
                    <a:cubicBezTo>
                      <a:pt x="244" y="606"/>
                      <a:pt x="241" y="605"/>
                      <a:pt x="240" y="602"/>
                    </a:cubicBezTo>
                    <a:cubicBezTo>
                      <a:pt x="240" y="601"/>
                      <a:pt x="240" y="594"/>
                      <a:pt x="240" y="594"/>
                    </a:cubicBezTo>
                    <a:cubicBezTo>
                      <a:pt x="238" y="593"/>
                      <a:pt x="238" y="593"/>
                      <a:pt x="238" y="593"/>
                    </a:cubicBezTo>
                    <a:cubicBezTo>
                      <a:pt x="239" y="590"/>
                      <a:pt x="239" y="589"/>
                      <a:pt x="239" y="586"/>
                    </a:cubicBezTo>
                    <a:cubicBezTo>
                      <a:pt x="238" y="586"/>
                      <a:pt x="234" y="586"/>
                      <a:pt x="232" y="586"/>
                    </a:cubicBezTo>
                    <a:cubicBezTo>
                      <a:pt x="234" y="584"/>
                      <a:pt x="232" y="584"/>
                      <a:pt x="232" y="581"/>
                    </a:cubicBezTo>
                    <a:cubicBezTo>
                      <a:pt x="232" y="581"/>
                      <a:pt x="234" y="580"/>
                      <a:pt x="234" y="580"/>
                    </a:cubicBezTo>
                    <a:cubicBezTo>
                      <a:pt x="235" y="579"/>
                      <a:pt x="234" y="577"/>
                      <a:pt x="234" y="576"/>
                    </a:cubicBezTo>
                    <a:cubicBezTo>
                      <a:pt x="235" y="574"/>
                      <a:pt x="236" y="571"/>
                      <a:pt x="237" y="569"/>
                    </a:cubicBezTo>
                    <a:cubicBezTo>
                      <a:pt x="237" y="569"/>
                      <a:pt x="239" y="567"/>
                      <a:pt x="239" y="566"/>
                    </a:cubicBezTo>
                    <a:cubicBezTo>
                      <a:pt x="239" y="566"/>
                      <a:pt x="238" y="565"/>
                      <a:pt x="238" y="566"/>
                    </a:cubicBezTo>
                    <a:cubicBezTo>
                      <a:pt x="238" y="564"/>
                      <a:pt x="238" y="564"/>
                      <a:pt x="238" y="564"/>
                    </a:cubicBezTo>
                    <a:cubicBezTo>
                      <a:pt x="238" y="564"/>
                      <a:pt x="238" y="564"/>
                      <a:pt x="238" y="564"/>
                    </a:cubicBezTo>
                    <a:cubicBezTo>
                      <a:pt x="237" y="564"/>
                      <a:pt x="238" y="562"/>
                      <a:pt x="238" y="562"/>
                    </a:cubicBezTo>
                    <a:cubicBezTo>
                      <a:pt x="238" y="562"/>
                      <a:pt x="239" y="562"/>
                      <a:pt x="240" y="563"/>
                    </a:cubicBezTo>
                    <a:cubicBezTo>
                      <a:pt x="241" y="563"/>
                      <a:pt x="241" y="562"/>
                      <a:pt x="242" y="562"/>
                    </a:cubicBezTo>
                    <a:cubicBezTo>
                      <a:pt x="242" y="562"/>
                      <a:pt x="242" y="560"/>
                      <a:pt x="242" y="560"/>
                    </a:cubicBezTo>
                    <a:cubicBezTo>
                      <a:pt x="244" y="560"/>
                      <a:pt x="244" y="560"/>
                      <a:pt x="244" y="560"/>
                    </a:cubicBezTo>
                    <a:cubicBezTo>
                      <a:pt x="244" y="560"/>
                      <a:pt x="243" y="562"/>
                      <a:pt x="244" y="563"/>
                    </a:cubicBezTo>
                    <a:cubicBezTo>
                      <a:pt x="244" y="563"/>
                      <a:pt x="246" y="563"/>
                      <a:pt x="246" y="563"/>
                    </a:cubicBezTo>
                    <a:cubicBezTo>
                      <a:pt x="245" y="564"/>
                      <a:pt x="246" y="564"/>
                      <a:pt x="246" y="565"/>
                    </a:cubicBezTo>
                    <a:cubicBezTo>
                      <a:pt x="247" y="565"/>
                      <a:pt x="249" y="563"/>
                      <a:pt x="250" y="562"/>
                    </a:cubicBezTo>
                    <a:cubicBezTo>
                      <a:pt x="250" y="562"/>
                      <a:pt x="249" y="561"/>
                      <a:pt x="250" y="560"/>
                    </a:cubicBezTo>
                    <a:cubicBezTo>
                      <a:pt x="249" y="560"/>
                      <a:pt x="248" y="560"/>
                      <a:pt x="247" y="560"/>
                    </a:cubicBezTo>
                    <a:cubicBezTo>
                      <a:pt x="247" y="560"/>
                      <a:pt x="246" y="559"/>
                      <a:pt x="246" y="559"/>
                    </a:cubicBezTo>
                    <a:cubicBezTo>
                      <a:pt x="247" y="559"/>
                      <a:pt x="247" y="558"/>
                      <a:pt x="247" y="558"/>
                    </a:cubicBezTo>
                    <a:cubicBezTo>
                      <a:pt x="248" y="558"/>
                      <a:pt x="248" y="558"/>
                      <a:pt x="248" y="560"/>
                    </a:cubicBezTo>
                    <a:cubicBezTo>
                      <a:pt x="249" y="559"/>
                      <a:pt x="250" y="560"/>
                      <a:pt x="250" y="560"/>
                    </a:cubicBezTo>
                    <a:cubicBezTo>
                      <a:pt x="251" y="559"/>
                      <a:pt x="250" y="558"/>
                      <a:pt x="251" y="558"/>
                    </a:cubicBezTo>
                    <a:cubicBezTo>
                      <a:pt x="251" y="558"/>
                      <a:pt x="249" y="554"/>
                      <a:pt x="250" y="553"/>
                    </a:cubicBezTo>
                    <a:cubicBezTo>
                      <a:pt x="251" y="552"/>
                      <a:pt x="250" y="549"/>
                      <a:pt x="250" y="549"/>
                    </a:cubicBezTo>
                    <a:cubicBezTo>
                      <a:pt x="246" y="541"/>
                      <a:pt x="246" y="541"/>
                      <a:pt x="246" y="541"/>
                    </a:cubicBezTo>
                    <a:cubicBezTo>
                      <a:pt x="246" y="541"/>
                      <a:pt x="242" y="543"/>
                      <a:pt x="242" y="541"/>
                    </a:cubicBezTo>
                    <a:cubicBezTo>
                      <a:pt x="241" y="539"/>
                      <a:pt x="243" y="535"/>
                      <a:pt x="240" y="534"/>
                    </a:cubicBezTo>
                    <a:cubicBezTo>
                      <a:pt x="238" y="533"/>
                      <a:pt x="236" y="531"/>
                      <a:pt x="237" y="530"/>
                    </a:cubicBezTo>
                    <a:cubicBezTo>
                      <a:pt x="239" y="528"/>
                      <a:pt x="241" y="524"/>
                      <a:pt x="241" y="524"/>
                    </a:cubicBezTo>
                    <a:cubicBezTo>
                      <a:pt x="241" y="524"/>
                      <a:pt x="243" y="523"/>
                      <a:pt x="243" y="521"/>
                    </a:cubicBezTo>
                    <a:cubicBezTo>
                      <a:pt x="242" y="519"/>
                      <a:pt x="240" y="518"/>
                      <a:pt x="240" y="518"/>
                    </a:cubicBezTo>
                    <a:cubicBezTo>
                      <a:pt x="240" y="518"/>
                      <a:pt x="244" y="514"/>
                      <a:pt x="243" y="510"/>
                    </a:cubicBezTo>
                    <a:cubicBezTo>
                      <a:pt x="242" y="509"/>
                      <a:pt x="246" y="510"/>
                      <a:pt x="247" y="508"/>
                    </a:cubicBezTo>
                    <a:cubicBezTo>
                      <a:pt x="247" y="506"/>
                      <a:pt x="250" y="503"/>
                      <a:pt x="251" y="505"/>
                    </a:cubicBezTo>
                    <a:cubicBezTo>
                      <a:pt x="252" y="507"/>
                      <a:pt x="254" y="511"/>
                      <a:pt x="254" y="511"/>
                    </a:cubicBezTo>
                    <a:cubicBezTo>
                      <a:pt x="260" y="508"/>
                      <a:pt x="260" y="508"/>
                      <a:pt x="260" y="508"/>
                    </a:cubicBezTo>
                    <a:cubicBezTo>
                      <a:pt x="260" y="508"/>
                      <a:pt x="255" y="505"/>
                      <a:pt x="256" y="503"/>
                    </a:cubicBezTo>
                    <a:cubicBezTo>
                      <a:pt x="256" y="501"/>
                      <a:pt x="256" y="497"/>
                      <a:pt x="258" y="497"/>
                    </a:cubicBezTo>
                    <a:cubicBezTo>
                      <a:pt x="260" y="497"/>
                      <a:pt x="260" y="493"/>
                      <a:pt x="262" y="494"/>
                    </a:cubicBezTo>
                    <a:cubicBezTo>
                      <a:pt x="264" y="495"/>
                      <a:pt x="268" y="494"/>
                      <a:pt x="268" y="494"/>
                    </a:cubicBezTo>
                    <a:cubicBezTo>
                      <a:pt x="268" y="494"/>
                      <a:pt x="274" y="489"/>
                      <a:pt x="275" y="487"/>
                    </a:cubicBezTo>
                    <a:cubicBezTo>
                      <a:pt x="276" y="485"/>
                      <a:pt x="274" y="484"/>
                      <a:pt x="274" y="484"/>
                    </a:cubicBezTo>
                    <a:cubicBezTo>
                      <a:pt x="281" y="483"/>
                      <a:pt x="281" y="483"/>
                      <a:pt x="281" y="483"/>
                    </a:cubicBezTo>
                    <a:cubicBezTo>
                      <a:pt x="281" y="485"/>
                      <a:pt x="281" y="485"/>
                      <a:pt x="281" y="485"/>
                    </a:cubicBezTo>
                    <a:cubicBezTo>
                      <a:pt x="286" y="485"/>
                      <a:pt x="286" y="485"/>
                      <a:pt x="286" y="485"/>
                    </a:cubicBezTo>
                    <a:cubicBezTo>
                      <a:pt x="286" y="485"/>
                      <a:pt x="284" y="483"/>
                      <a:pt x="286" y="483"/>
                    </a:cubicBezTo>
                    <a:cubicBezTo>
                      <a:pt x="287" y="483"/>
                      <a:pt x="289" y="483"/>
                      <a:pt x="290" y="485"/>
                    </a:cubicBezTo>
                    <a:cubicBezTo>
                      <a:pt x="291" y="487"/>
                      <a:pt x="291" y="489"/>
                      <a:pt x="291" y="489"/>
                    </a:cubicBezTo>
                    <a:cubicBezTo>
                      <a:pt x="291" y="489"/>
                      <a:pt x="294" y="489"/>
                      <a:pt x="296" y="490"/>
                    </a:cubicBezTo>
                    <a:cubicBezTo>
                      <a:pt x="298" y="491"/>
                      <a:pt x="299" y="492"/>
                      <a:pt x="301" y="494"/>
                    </a:cubicBezTo>
                    <a:cubicBezTo>
                      <a:pt x="302" y="496"/>
                      <a:pt x="302" y="498"/>
                      <a:pt x="304" y="498"/>
                    </a:cubicBezTo>
                    <a:cubicBezTo>
                      <a:pt x="306" y="498"/>
                      <a:pt x="308" y="497"/>
                      <a:pt x="309" y="499"/>
                    </a:cubicBezTo>
                    <a:cubicBezTo>
                      <a:pt x="310" y="501"/>
                      <a:pt x="307" y="504"/>
                      <a:pt x="307" y="504"/>
                    </a:cubicBezTo>
                    <a:cubicBezTo>
                      <a:pt x="312" y="505"/>
                      <a:pt x="312" y="505"/>
                      <a:pt x="312" y="505"/>
                    </a:cubicBezTo>
                    <a:cubicBezTo>
                      <a:pt x="312" y="505"/>
                      <a:pt x="312" y="499"/>
                      <a:pt x="313" y="499"/>
                    </a:cubicBezTo>
                    <a:cubicBezTo>
                      <a:pt x="314" y="499"/>
                      <a:pt x="314" y="497"/>
                      <a:pt x="317" y="498"/>
                    </a:cubicBezTo>
                    <a:cubicBezTo>
                      <a:pt x="321" y="500"/>
                      <a:pt x="323" y="502"/>
                      <a:pt x="325" y="500"/>
                    </a:cubicBezTo>
                    <a:cubicBezTo>
                      <a:pt x="327" y="499"/>
                      <a:pt x="329" y="497"/>
                      <a:pt x="332" y="496"/>
                    </a:cubicBezTo>
                    <a:cubicBezTo>
                      <a:pt x="335" y="495"/>
                      <a:pt x="335" y="499"/>
                      <a:pt x="337" y="499"/>
                    </a:cubicBezTo>
                    <a:cubicBezTo>
                      <a:pt x="339" y="498"/>
                      <a:pt x="338" y="496"/>
                      <a:pt x="340" y="498"/>
                    </a:cubicBezTo>
                    <a:cubicBezTo>
                      <a:pt x="342" y="499"/>
                      <a:pt x="345" y="504"/>
                      <a:pt x="345" y="504"/>
                    </a:cubicBezTo>
                    <a:cubicBezTo>
                      <a:pt x="350" y="506"/>
                      <a:pt x="350" y="506"/>
                      <a:pt x="350" y="506"/>
                    </a:cubicBezTo>
                    <a:cubicBezTo>
                      <a:pt x="354" y="506"/>
                      <a:pt x="354" y="506"/>
                      <a:pt x="354" y="506"/>
                    </a:cubicBezTo>
                    <a:cubicBezTo>
                      <a:pt x="354" y="506"/>
                      <a:pt x="358" y="504"/>
                      <a:pt x="358" y="500"/>
                    </a:cubicBezTo>
                    <a:cubicBezTo>
                      <a:pt x="355" y="498"/>
                      <a:pt x="352" y="497"/>
                      <a:pt x="352" y="497"/>
                    </a:cubicBezTo>
                    <a:cubicBezTo>
                      <a:pt x="349" y="494"/>
                      <a:pt x="349" y="494"/>
                      <a:pt x="349" y="494"/>
                    </a:cubicBezTo>
                    <a:cubicBezTo>
                      <a:pt x="352" y="488"/>
                      <a:pt x="352" y="488"/>
                      <a:pt x="352" y="488"/>
                    </a:cubicBezTo>
                    <a:cubicBezTo>
                      <a:pt x="352" y="485"/>
                      <a:pt x="352" y="485"/>
                      <a:pt x="352" y="485"/>
                    </a:cubicBezTo>
                    <a:cubicBezTo>
                      <a:pt x="348" y="480"/>
                      <a:pt x="348" y="480"/>
                      <a:pt x="348" y="480"/>
                    </a:cubicBezTo>
                    <a:cubicBezTo>
                      <a:pt x="348" y="476"/>
                      <a:pt x="348" y="476"/>
                      <a:pt x="348" y="476"/>
                    </a:cubicBezTo>
                    <a:cubicBezTo>
                      <a:pt x="349" y="472"/>
                      <a:pt x="349" y="472"/>
                      <a:pt x="349" y="472"/>
                    </a:cubicBezTo>
                    <a:cubicBezTo>
                      <a:pt x="349" y="467"/>
                      <a:pt x="349" y="467"/>
                      <a:pt x="349" y="467"/>
                    </a:cubicBezTo>
                    <a:cubicBezTo>
                      <a:pt x="354" y="463"/>
                      <a:pt x="354" y="463"/>
                      <a:pt x="354" y="463"/>
                    </a:cubicBezTo>
                    <a:cubicBezTo>
                      <a:pt x="354" y="459"/>
                      <a:pt x="354" y="459"/>
                      <a:pt x="354" y="459"/>
                    </a:cubicBezTo>
                    <a:cubicBezTo>
                      <a:pt x="353" y="456"/>
                      <a:pt x="353" y="456"/>
                      <a:pt x="353" y="456"/>
                    </a:cubicBezTo>
                    <a:cubicBezTo>
                      <a:pt x="357" y="454"/>
                      <a:pt x="357" y="454"/>
                      <a:pt x="357" y="454"/>
                    </a:cubicBezTo>
                    <a:cubicBezTo>
                      <a:pt x="361" y="456"/>
                      <a:pt x="361" y="456"/>
                      <a:pt x="361" y="456"/>
                    </a:cubicBezTo>
                    <a:cubicBezTo>
                      <a:pt x="367" y="456"/>
                      <a:pt x="367" y="456"/>
                      <a:pt x="367" y="456"/>
                    </a:cubicBezTo>
                    <a:cubicBezTo>
                      <a:pt x="370" y="458"/>
                      <a:pt x="370" y="458"/>
                      <a:pt x="370" y="458"/>
                    </a:cubicBezTo>
                    <a:cubicBezTo>
                      <a:pt x="378" y="457"/>
                      <a:pt x="378" y="457"/>
                      <a:pt x="378" y="457"/>
                    </a:cubicBezTo>
                    <a:cubicBezTo>
                      <a:pt x="384" y="455"/>
                      <a:pt x="384" y="455"/>
                      <a:pt x="384" y="455"/>
                    </a:cubicBezTo>
                    <a:cubicBezTo>
                      <a:pt x="393" y="455"/>
                      <a:pt x="393" y="455"/>
                      <a:pt x="393" y="455"/>
                    </a:cubicBezTo>
                    <a:cubicBezTo>
                      <a:pt x="401" y="453"/>
                      <a:pt x="401" y="453"/>
                      <a:pt x="401" y="453"/>
                    </a:cubicBezTo>
                    <a:cubicBezTo>
                      <a:pt x="404" y="453"/>
                      <a:pt x="404" y="453"/>
                      <a:pt x="404" y="453"/>
                    </a:cubicBezTo>
                    <a:cubicBezTo>
                      <a:pt x="412" y="448"/>
                      <a:pt x="412" y="448"/>
                      <a:pt x="412" y="448"/>
                    </a:cubicBezTo>
                    <a:cubicBezTo>
                      <a:pt x="418" y="446"/>
                      <a:pt x="418" y="446"/>
                      <a:pt x="418" y="446"/>
                    </a:cubicBezTo>
                    <a:cubicBezTo>
                      <a:pt x="422" y="446"/>
                      <a:pt x="422" y="446"/>
                      <a:pt x="422" y="446"/>
                    </a:cubicBezTo>
                    <a:cubicBezTo>
                      <a:pt x="424" y="448"/>
                      <a:pt x="424" y="448"/>
                      <a:pt x="424" y="448"/>
                    </a:cubicBezTo>
                    <a:cubicBezTo>
                      <a:pt x="427" y="449"/>
                      <a:pt x="427" y="449"/>
                      <a:pt x="427" y="449"/>
                    </a:cubicBezTo>
                    <a:cubicBezTo>
                      <a:pt x="427" y="452"/>
                      <a:pt x="427" y="452"/>
                      <a:pt x="427" y="452"/>
                    </a:cubicBezTo>
                    <a:cubicBezTo>
                      <a:pt x="426" y="456"/>
                      <a:pt x="426" y="456"/>
                      <a:pt x="426" y="456"/>
                    </a:cubicBezTo>
                    <a:cubicBezTo>
                      <a:pt x="429" y="456"/>
                      <a:pt x="429" y="456"/>
                      <a:pt x="429" y="456"/>
                    </a:cubicBezTo>
                    <a:cubicBezTo>
                      <a:pt x="433" y="461"/>
                      <a:pt x="433" y="461"/>
                      <a:pt x="433" y="461"/>
                    </a:cubicBezTo>
                    <a:cubicBezTo>
                      <a:pt x="436" y="459"/>
                      <a:pt x="436" y="459"/>
                      <a:pt x="436" y="459"/>
                    </a:cubicBezTo>
                    <a:cubicBezTo>
                      <a:pt x="440" y="455"/>
                      <a:pt x="440" y="455"/>
                      <a:pt x="440" y="455"/>
                    </a:cubicBezTo>
                    <a:cubicBezTo>
                      <a:pt x="446" y="458"/>
                      <a:pt x="446" y="458"/>
                      <a:pt x="446" y="458"/>
                    </a:cubicBezTo>
                    <a:cubicBezTo>
                      <a:pt x="447" y="460"/>
                      <a:pt x="447" y="460"/>
                      <a:pt x="447" y="460"/>
                    </a:cubicBezTo>
                    <a:cubicBezTo>
                      <a:pt x="450" y="458"/>
                      <a:pt x="450" y="458"/>
                      <a:pt x="450" y="458"/>
                    </a:cubicBezTo>
                    <a:cubicBezTo>
                      <a:pt x="450" y="458"/>
                      <a:pt x="452" y="457"/>
                      <a:pt x="453" y="460"/>
                    </a:cubicBezTo>
                    <a:cubicBezTo>
                      <a:pt x="454" y="463"/>
                      <a:pt x="453" y="463"/>
                      <a:pt x="453" y="463"/>
                    </a:cubicBezTo>
                    <a:cubicBezTo>
                      <a:pt x="461" y="464"/>
                      <a:pt x="461" y="464"/>
                      <a:pt x="461" y="464"/>
                    </a:cubicBezTo>
                    <a:cubicBezTo>
                      <a:pt x="468" y="461"/>
                      <a:pt x="468" y="461"/>
                      <a:pt x="468" y="461"/>
                    </a:cubicBezTo>
                    <a:cubicBezTo>
                      <a:pt x="476" y="457"/>
                      <a:pt x="476" y="457"/>
                      <a:pt x="476" y="457"/>
                    </a:cubicBezTo>
                    <a:cubicBezTo>
                      <a:pt x="483" y="454"/>
                      <a:pt x="483" y="454"/>
                      <a:pt x="483" y="454"/>
                    </a:cubicBezTo>
                    <a:cubicBezTo>
                      <a:pt x="490" y="453"/>
                      <a:pt x="490" y="453"/>
                      <a:pt x="490" y="453"/>
                    </a:cubicBezTo>
                    <a:cubicBezTo>
                      <a:pt x="491" y="454"/>
                      <a:pt x="491" y="454"/>
                      <a:pt x="491" y="454"/>
                    </a:cubicBezTo>
                    <a:cubicBezTo>
                      <a:pt x="491" y="459"/>
                      <a:pt x="491" y="459"/>
                      <a:pt x="491" y="459"/>
                    </a:cubicBezTo>
                    <a:cubicBezTo>
                      <a:pt x="497" y="468"/>
                      <a:pt x="497" y="468"/>
                      <a:pt x="497" y="468"/>
                    </a:cubicBezTo>
                    <a:cubicBezTo>
                      <a:pt x="503" y="483"/>
                      <a:pt x="503" y="483"/>
                      <a:pt x="503" y="483"/>
                    </a:cubicBezTo>
                    <a:cubicBezTo>
                      <a:pt x="508" y="493"/>
                      <a:pt x="508" y="493"/>
                      <a:pt x="508" y="493"/>
                    </a:cubicBezTo>
                    <a:cubicBezTo>
                      <a:pt x="508" y="493"/>
                      <a:pt x="511" y="499"/>
                      <a:pt x="514" y="499"/>
                    </a:cubicBezTo>
                    <a:cubicBezTo>
                      <a:pt x="516" y="499"/>
                      <a:pt x="522" y="497"/>
                      <a:pt x="522" y="497"/>
                    </a:cubicBezTo>
                    <a:cubicBezTo>
                      <a:pt x="531" y="497"/>
                      <a:pt x="531" y="497"/>
                      <a:pt x="531" y="497"/>
                    </a:cubicBezTo>
                    <a:cubicBezTo>
                      <a:pt x="534" y="497"/>
                      <a:pt x="539" y="504"/>
                      <a:pt x="539" y="504"/>
                    </a:cubicBezTo>
                    <a:cubicBezTo>
                      <a:pt x="541" y="510"/>
                      <a:pt x="541" y="510"/>
                      <a:pt x="541" y="510"/>
                    </a:cubicBezTo>
                    <a:cubicBezTo>
                      <a:pt x="543" y="516"/>
                      <a:pt x="543" y="516"/>
                      <a:pt x="543" y="516"/>
                    </a:cubicBezTo>
                    <a:cubicBezTo>
                      <a:pt x="544" y="519"/>
                      <a:pt x="544" y="519"/>
                      <a:pt x="544" y="519"/>
                    </a:cubicBezTo>
                    <a:cubicBezTo>
                      <a:pt x="549" y="521"/>
                      <a:pt x="549" y="521"/>
                      <a:pt x="549" y="521"/>
                    </a:cubicBezTo>
                    <a:cubicBezTo>
                      <a:pt x="555" y="520"/>
                      <a:pt x="555" y="520"/>
                      <a:pt x="555" y="520"/>
                    </a:cubicBezTo>
                    <a:cubicBezTo>
                      <a:pt x="566" y="515"/>
                      <a:pt x="566" y="515"/>
                      <a:pt x="566" y="515"/>
                    </a:cubicBezTo>
                    <a:cubicBezTo>
                      <a:pt x="572" y="514"/>
                      <a:pt x="572" y="514"/>
                      <a:pt x="572" y="514"/>
                    </a:cubicBezTo>
                    <a:cubicBezTo>
                      <a:pt x="577" y="514"/>
                      <a:pt x="577" y="514"/>
                      <a:pt x="577" y="514"/>
                    </a:cubicBezTo>
                    <a:cubicBezTo>
                      <a:pt x="579" y="518"/>
                      <a:pt x="579" y="518"/>
                      <a:pt x="579" y="518"/>
                    </a:cubicBezTo>
                    <a:cubicBezTo>
                      <a:pt x="582" y="522"/>
                      <a:pt x="582" y="522"/>
                      <a:pt x="582" y="522"/>
                    </a:cubicBezTo>
                    <a:cubicBezTo>
                      <a:pt x="584" y="524"/>
                      <a:pt x="584" y="524"/>
                      <a:pt x="584" y="524"/>
                    </a:cubicBezTo>
                    <a:cubicBezTo>
                      <a:pt x="590" y="525"/>
                      <a:pt x="590" y="525"/>
                      <a:pt x="590" y="525"/>
                    </a:cubicBezTo>
                    <a:cubicBezTo>
                      <a:pt x="593" y="523"/>
                      <a:pt x="593" y="523"/>
                      <a:pt x="593" y="523"/>
                    </a:cubicBezTo>
                    <a:cubicBezTo>
                      <a:pt x="598" y="522"/>
                      <a:pt x="598" y="522"/>
                      <a:pt x="598" y="522"/>
                    </a:cubicBezTo>
                    <a:cubicBezTo>
                      <a:pt x="601" y="520"/>
                      <a:pt x="601" y="520"/>
                      <a:pt x="601" y="520"/>
                    </a:cubicBezTo>
                    <a:cubicBezTo>
                      <a:pt x="603" y="517"/>
                      <a:pt x="603" y="517"/>
                      <a:pt x="603" y="517"/>
                    </a:cubicBezTo>
                    <a:cubicBezTo>
                      <a:pt x="603" y="515"/>
                      <a:pt x="603" y="515"/>
                      <a:pt x="603" y="515"/>
                    </a:cubicBezTo>
                    <a:cubicBezTo>
                      <a:pt x="605" y="512"/>
                      <a:pt x="605" y="512"/>
                      <a:pt x="605" y="512"/>
                    </a:cubicBezTo>
                    <a:cubicBezTo>
                      <a:pt x="609" y="510"/>
                      <a:pt x="609" y="510"/>
                      <a:pt x="609" y="510"/>
                    </a:cubicBezTo>
                    <a:cubicBezTo>
                      <a:pt x="613" y="508"/>
                      <a:pt x="613" y="508"/>
                      <a:pt x="613" y="508"/>
                    </a:cubicBezTo>
                    <a:cubicBezTo>
                      <a:pt x="619" y="506"/>
                      <a:pt x="619" y="506"/>
                      <a:pt x="619" y="506"/>
                    </a:cubicBezTo>
                    <a:cubicBezTo>
                      <a:pt x="622" y="503"/>
                      <a:pt x="622" y="503"/>
                      <a:pt x="622" y="503"/>
                    </a:cubicBezTo>
                    <a:cubicBezTo>
                      <a:pt x="627" y="503"/>
                      <a:pt x="627" y="503"/>
                      <a:pt x="627" y="503"/>
                    </a:cubicBezTo>
                    <a:cubicBezTo>
                      <a:pt x="632" y="504"/>
                      <a:pt x="632" y="504"/>
                      <a:pt x="632" y="504"/>
                    </a:cubicBezTo>
                    <a:cubicBezTo>
                      <a:pt x="634" y="507"/>
                      <a:pt x="634" y="507"/>
                      <a:pt x="634" y="507"/>
                    </a:cubicBezTo>
                    <a:cubicBezTo>
                      <a:pt x="639" y="504"/>
                      <a:pt x="639" y="504"/>
                      <a:pt x="639" y="504"/>
                    </a:cubicBezTo>
                    <a:cubicBezTo>
                      <a:pt x="645" y="508"/>
                      <a:pt x="645" y="508"/>
                      <a:pt x="645" y="508"/>
                    </a:cubicBezTo>
                    <a:cubicBezTo>
                      <a:pt x="650" y="510"/>
                      <a:pt x="650" y="510"/>
                      <a:pt x="650" y="510"/>
                    </a:cubicBezTo>
                    <a:cubicBezTo>
                      <a:pt x="656" y="511"/>
                      <a:pt x="656" y="511"/>
                      <a:pt x="656" y="511"/>
                    </a:cubicBezTo>
                    <a:cubicBezTo>
                      <a:pt x="662" y="512"/>
                      <a:pt x="662" y="512"/>
                      <a:pt x="662" y="512"/>
                    </a:cubicBezTo>
                    <a:cubicBezTo>
                      <a:pt x="670" y="511"/>
                      <a:pt x="670" y="511"/>
                      <a:pt x="670" y="511"/>
                    </a:cubicBezTo>
                    <a:cubicBezTo>
                      <a:pt x="677" y="511"/>
                      <a:pt x="677" y="511"/>
                      <a:pt x="677" y="511"/>
                    </a:cubicBezTo>
                    <a:cubicBezTo>
                      <a:pt x="679" y="509"/>
                      <a:pt x="679" y="509"/>
                      <a:pt x="679" y="509"/>
                    </a:cubicBezTo>
                    <a:cubicBezTo>
                      <a:pt x="678" y="503"/>
                      <a:pt x="678" y="503"/>
                      <a:pt x="678" y="503"/>
                    </a:cubicBezTo>
                    <a:cubicBezTo>
                      <a:pt x="676" y="499"/>
                      <a:pt x="676" y="499"/>
                      <a:pt x="676" y="499"/>
                    </a:cubicBezTo>
                    <a:cubicBezTo>
                      <a:pt x="671" y="497"/>
                      <a:pt x="671" y="497"/>
                      <a:pt x="671" y="497"/>
                    </a:cubicBezTo>
                    <a:cubicBezTo>
                      <a:pt x="673" y="493"/>
                      <a:pt x="673" y="493"/>
                      <a:pt x="673" y="493"/>
                    </a:cubicBezTo>
                    <a:cubicBezTo>
                      <a:pt x="675" y="490"/>
                      <a:pt x="675" y="490"/>
                      <a:pt x="675" y="490"/>
                    </a:cubicBezTo>
                    <a:cubicBezTo>
                      <a:pt x="677" y="486"/>
                      <a:pt x="677" y="486"/>
                      <a:pt x="677" y="486"/>
                    </a:cubicBezTo>
                    <a:cubicBezTo>
                      <a:pt x="683" y="487"/>
                      <a:pt x="683" y="487"/>
                      <a:pt x="683" y="487"/>
                    </a:cubicBezTo>
                    <a:cubicBezTo>
                      <a:pt x="687" y="488"/>
                      <a:pt x="687" y="488"/>
                      <a:pt x="687" y="488"/>
                    </a:cubicBezTo>
                    <a:cubicBezTo>
                      <a:pt x="693" y="488"/>
                      <a:pt x="693" y="488"/>
                      <a:pt x="693" y="488"/>
                    </a:cubicBezTo>
                    <a:cubicBezTo>
                      <a:pt x="696" y="491"/>
                      <a:pt x="696" y="491"/>
                      <a:pt x="696" y="491"/>
                    </a:cubicBezTo>
                    <a:cubicBezTo>
                      <a:pt x="702" y="491"/>
                      <a:pt x="702" y="491"/>
                      <a:pt x="702" y="491"/>
                    </a:cubicBezTo>
                    <a:cubicBezTo>
                      <a:pt x="710" y="498"/>
                      <a:pt x="710" y="498"/>
                      <a:pt x="710" y="498"/>
                    </a:cubicBezTo>
                    <a:cubicBezTo>
                      <a:pt x="715" y="502"/>
                      <a:pt x="715" y="502"/>
                      <a:pt x="715" y="502"/>
                    </a:cubicBezTo>
                    <a:cubicBezTo>
                      <a:pt x="718" y="508"/>
                      <a:pt x="718" y="508"/>
                      <a:pt x="718" y="508"/>
                    </a:cubicBezTo>
                    <a:cubicBezTo>
                      <a:pt x="721" y="510"/>
                      <a:pt x="721" y="510"/>
                      <a:pt x="721" y="510"/>
                    </a:cubicBezTo>
                    <a:cubicBezTo>
                      <a:pt x="727" y="514"/>
                      <a:pt x="727" y="514"/>
                      <a:pt x="727" y="514"/>
                    </a:cubicBezTo>
                    <a:cubicBezTo>
                      <a:pt x="731" y="513"/>
                      <a:pt x="731" y="513"/>
                      <a:pt x="731" y="513"/>
                    </a:cubicBezTo>
                    <a:cubicBezTo>
                      <a:pt x="734" y="513"/>
                      <a:pt x="734" y="513"/>
                      <a:pt x="734" y="513"/>
                    </a:cubicBezTo>
                    <a:cubicBezTo>
                      <a:pt x="739" y="512"/>
                      <a:pt x="739" y="512"/>
                      <a:pt x="739" y="512"/>
                    </a:cubicBezTo>
                    <a:cubicBezTo>
                      <a:pt x="742" y="509"/>
                      <a:pt x="742" y="509"/>
                      <a:pt x="742" y="509"/>
                    </a:cubicBezTo>
                    <a:cubicBezTo>
                      <a:pt x="748" y="511"/>
                      <a:pt x="748" y="511"/>
                      <a:pt x="748" y="511"/>
                    </a:cubicBezTo>
                    <a:cubicBezTo>
                      <a:pt x="756" y="513"/>
                      <a:pt x="756" y="513"/>
                      <a:pt x="756" y="513"/>
                    </a:cubicBezTo>
                    <a:cubicBezTo>
                      <a:pt x="759" y="514"/>
                      <a:pt x="759" y="514"/>
                      <a:pt x="759" y="514"/>
                    </a:cubicBezTo>
                    <a:cubicBezTo>
                      <a:pt x="759" y="517"/>
                      <a:pt x="759" y="517"/>
                      <a:pt x="759" y="517"/>
                    </a:cubicBezTo>
                    <a:cubicBezTo>
                      <a:pt x="762" y="520"/>
                      <a:pt x="762" y="520"/>
                      <a:pt x="762" y="520"/>
                    </a:cubicBezTo>
                    <a:cubicBezTo>
                      <a:pt x="767" y="520"/>
                      <a:pt x="767" y="520"/>
                      <a:pt x="767" y="520"/>
                    </a:cubicBezTo>
                    <a:cubicBezTo>
                      <a:pt x="771" y="523"/>
                      <a:pt x="771" y="523"/>
                      <a:pt x="771" y="523"/>
                    </a:cubicBezTo>
                    <a:cubicBezTo>
                      <a:pt x="775" y="523"/>
                      <a:pt x="775" y="523"/>
                      <a:pt x="775" y="523"/>
                    </a:cubicBezTo>
                    <a:cubicBezTo>
                      <a:pt x="779" y="521"/>
                      <a:pt x="779" y="521"/>
                      <a:pt x="779" y="521"/>
                    </a:cubicBezTo>
                    <a:cubicBezTo>
                      <a:pt x="783" y="522"/>
                      <a:pt x="783" y="522"/>
                      <a:pt x="783" y="522"/>
                    </a:cubicBezTo>
                    <a:cubicBezTo>
                      <a:pt x="788" y="524"/>
                      <a:pt x="788" y="524"/>
                      <a:pt x="788" y="524"/>
                    </a:cubicBezTo>
                    <a:cubicBezTo>
                      <a:pt x="795" y="522"/>
                      <a:pt x="795" y="522"/>
                      <a:pt x="795" y="522"/>
                    </a:cubicBezTo>
                    <a:cubicBezTo>
                      <a:pt x="799" y="520"/>
                      <a:pt x="799" y="520"/>
                      <a:pt x="799" y="520"/>
                    </a:cubicBezTo>
                    <a:cubicBezTo>
                      <a:pt x="807" y="519"/>
                      <a:pt x="807" y="519"/>
                      <a:pt x="807" y="519"/>
                    </a:cubicBezTo>
                    <a:cubicBezTo>
                      <a:pt x="815" y="513"/>
                      <a:pt x="815" y="513"/>
                      <a:pt x="815" y="513"/>
                    </a:cubicBezTo>
                    <a:cubicBezTo>
                      <a:pt x="817" y="512"/>
                      <a:pt x="817" y="512"/>
                      <a:pt x="817" y="512"/>
                    </a:cubicBezTo>
                    <a:cubicBezTo>
                      <a:pt x="823" y="517"/>
                      <a:pt x="823" y="517"/>
                      <a:pt x="823" y="517"/>
                    </a:cubicBezTo>
                    <a:cubicBezTo>
                      <a:pt x="828" y="516"/>
                      <a:pt x="828" y="516"/>
                      <a:pt x="828" y="516"/>
                    </a:cubicBezTo>
                    <a:cubicBezTo>
                      <a:pt x="834" y="518"/>
                      <a:pt x="834" y="518"/>
                      <a:pt x="834" y="518"/>
                    </a:cubicBezTo>
                    <a:cubicBezTo>
                      <a:pt x="838" y="516"/>
                      <a:pt x="838" y="516"/>
                      <a:pt x="838" y="516"/>
                    </a:cubicBezTo>
                    <a:cubicBezTo>
                      <a:pt x="844" y="519"/>
                      <a:pt x="844" y="519"/>
                      <a:pt x="844" y="519"/>
                    </a:cubicBezTo>
                    <a:cubicBezTo>
                      <a:pt x="847" y="522"/>
                      <a:pt x="847" y="522"/>
                      <a:pt x="847" y="522"/>
                    </a:cubicBezTo>
                    <a:cubicBezTo>
                      <a:pt x="853" y="517"/>
                      <a:pt x="853" y="517"/>
                      <a:pt x="853" y="517"/>
                    </a:cubicBezTo>
                    <a:cubicBezTo>
                      <a:pt x="853" y="517"/>
                      <a:pt x="859" y="515"/>
                      <a:pt x="859" y="513"/>
                    </a:cubicBezTo>
                    <a:cubicBezTo>
                      <a:pt x="856" y="512"/>
                      <a:pt x="863" y="507"/>
                      <a:pt x="863" y="507"/>
                    </a:cubicBezTo>
                    <a:cubicBezTo>
                      <a:pt x="865" y="503"/>
                      <a:pt x="865" y="503"/>
                      <a:pt x="865" y="503"/>
                    </a:cubicBezTo>
                    <a:cubicBezTo>
                      <a:pt x="868" y="499"/>
                      <a:pt x="868" y="499"/>
                      <a:pt x="868" y="499"/>
                    </a:cubicBezTo>
                    <a:cubicBezTo>
                      <a:pt x="867" y="494"/>
                      <a:pt x="867" y="494"/>
                      <a:pt x="867" y="494"/>
                    </a:cubicBezTo>
                    <a:cubicBezTo>
                      <a:pt x="869" y="492"/>
                      <a:pt x="869" y="492"/>
                      <a:pt x="869" y="492"/>
                    </a:cubicBezTo>
                    <a:cubicBezTo>
                      <a:pt x="870" y="488"/>
                      <a:pt x="870" y="488"/>
                      <a:pt x="870" y="488"/>
                    </a:cubicBezTo>
                    <a:cubicBezTo>
                      <a:pt x="869" y="483"/>
                      <a:pt x="869" y="483"/>
                      <a:pt x="869" y="483"/>
                    </a:cubicBezTo>
                    <a:cubicBezTo>
                      <a:pt x="867" y="484"/>
                      <a:pt x="867" y="484"/>
                      <a:pt x="867" y="484"/>
                    </a:cubicBezTo>
                    <a:cubicBezTo>
                      <a:pt x="867" y="481"/>
                      <a:pt x="867" y="481"/>
                      <a:pt x="867" y="481"/>
                    </a:cubicBezTo>
                    <a:cubicBezTo>
                      <a:pt x="869" y="480"/>
                      <a:pt x="869" y="480"/>
                      <a:pt x="869" y="480"/>
                    </a:cubicBezTo>
                    <a:cubicBezTo>
                      <a:pt x="872" y="476"/>
                      <a:pt x="872" y="476"/>
                      <a:pt x="872" y="476"/>
                    </a:cubicBezTo>
                    <a:cubicBezTo>
                      <a:pt x="876" y="473"/>
                      <a:pt x="876" y="473"/>
                      <a:pt x="876" y="473"/>
                    </a:cubicBezTo>
                    <a:cubicBezTo>
                      <a:pt x="879" y="470"/>
                      <a:pt x="879" y="470"/>
                      <a:pt x="879" y="470"/>
                    </a:cubicBezTo>
                    <a:cubicBezTo>
                      <a:pt x="884" y="470"/>
                      <a:pt x="884" y="470"/>
                      <a:pt x="884" y="470"/>
                    </a:cubicBezTo>
                    <a:cubicBezTo>
                      <a:pt x="889" y="468"/>
                      <a:pt x="889" y="468"/>
                      <a:pt x="889" y="468"/>
                    </a:cubicBezTo>
                    <a:cubicBezTo>
                      <a:pt x="891" y="467"/>
                      <a:pt x="891" y="467"/>
                      <a:pt x="891" y="467"/>
                    </a:cubicBezTo>
                    <a:cubicBezTo>
                      <a:pt x="897" y="468"/>
                      <a:pt x="897" y="468"/>
                      <a:pt x="897" y="468"/>
                    </a:cubicBezTo>
                    <a:cubicBezTo>
                      <a:pt x="900" y="471"/>
                      <a:pt x="900" y="471"/>
                      <a:pt x="900" y="471"/>
                    </a:cubicBezTo>
                    <a:cubicBezTo>
                      <a:pt x="903" y="474"/>
                      <a:pt x="903" y="474"/>
                      <a:pt x="903" y="474"/>
                    </a:cubicBezTo>
                    <a:cubicBezTo>
                      <a:pt x="907" y="477"/>
                      <a:pt x="907" y="477"/>
                      <a:pt x="907" y="477"/>
                    </a:cubicBezTo>
                    <a:cubicBezTo>
                      <a:pt x="913" y="478"/>
                      <a:pt x="913" y="478"/>
                      <a:pt x="913" y="478"/>
                    </a:cubicBezTo>
                    <a:cubicBezTo>
                      <a:pt x="917" y="482"/>
                      <a:pt x="917" y="482"/>
                      <a:pt x="917" y="482"/>
                    </a:cubicBezTo>
                    <a:cubicBezTo>
                      <a:pt x="920" y="485"/>
                      <a:pt x="920" y="485"/>
                      <a:pt x="920" y="485"/>
                    </a:cubicBezTo>
                    <a:cubicBezTo>
                      <a:pt x="923" y="490"/>
                      <a:pt x="923" y="490"/>
                      <a:pt x="923" y="490"/>
                    </a:cubicBezTo>
                    <a:cubicBezTo>
                      <a:pt x="923" y="493"/>
                      <a:pt x="923" y="493"/>
                      <a:pt x="923" y="493"/>
                    </a:cubicBezTo>
                    <a:cubicBezTo>
                      <a:pt x="924" y="499"/>
                      <a:pt x="924" y="499"/>
                      <a:pt x="924" y="499"/>
                    </a:cubicBezTo>
                    <a:cubicBezTo>
                      <a:pt x="928" y="505"/>
                      <a:pt x="928" y="505"/>
                      <a:pt x="928" y="505"/>
                    </a:cubicBezTo>
                    <a:cubicBezTo>
                      <a:pt x="931" y="510"/>
                      <a:pt x="931" y="510"/>
                      <a:pt x="931" y="510"/>
                    </a:cubicBezTo>
                    <a:cubicBezTo>
                      <a:pt x="934" y="513"/>
                      <a:pt x="934" y="513"/>
                      <a:pt x="934" y="513"/>
                    </a:cubicBezTo>
                    <a:cubicBezTo>
                      <a:pt x="937" y="513"/>
                      <a:pt x="937" y="513"/>
                      <a:pt x="937" y="513"/>
                    </a:cubicBezTo>
                    <a:cubicBezTo>
                      <a:pt x="941" y="513"/>
                      <a:pt x="941" y="513"/>
                      <a:pt x="941" y="513"/>
                    </a:cubicBezTo>
                    <a:cubicBezTo>
                      <a:pt x="946" y="515"/>
                      <a:pt x="946" y="515"/>
                      <a:pt x="946" y="515"/>
                    </a:cubicBezTo>
                    <a:cubicBezTo>
                      <a:pt x="949" y="518"/>
                      <a:pt x="949" y="518"/>
                      <a:pt x="949" y="518"/>
                    </a:cubicBezTo>
                    <a:cubicBezTo>
                      <a:pt x="950" y="521"/>
                      <a:pt x="950" y="521"/>
                      <a:pt x="950" y="521"/>
                    </a:cubicBezTo>
                    <a:cubicBezTo>
                      <a:pt x="952" y="526"/>
                      <a:pt x="952" y="526"/>
                      <a:pt x="952" y="526"/>
                    </a:cubicBezTo>
                    <a:cubicBezTo>
                      <a:pt x="955" y="530"/>
                      <a:pt x="955" y="530"/>
                      <a:pt x="955" y="530"/>
                    </a:cubicBezTo>
                    <a:cubicBezTo>
                      <a:pt x="957" y="533"/>
                      <a:pt x="957" y="533"/>
                      <a:pt x="957" y="533"/>
                    </a:cubicBezTo>
                    <a:cubicBezTo>
                      <a:pt x="956" y="537"/>
                      <a:pt x="956" y="537"/>
                      <a:pt x="956" y="537"/>
                    </a:cubicBezTo>
                    <a:cubicBezTo>
                      <a:pt x="958" y="541"/>
                      <a:pt x="958" y="541"/>
                      <a:pt x="958" y="541"/>
                    </a:cubicBezTo>
                    <a:cubicBezTo>
                      <a:pt x="962" y="543"/>
                      <a:pt x="962" y="543"/>
                      <a:pt x="962" y="543"/>
                    </a:cubicBezTo>
                    <a:cubicBezTo>
                      <a:pt x="966" y="545"/>
                      <a:pt x="966" y="545"/>
                      <a:pt x="966" y="545"/>
                    </a:cubicBezTo>
                    <a:cubicBezTo>
                      <a:pt x="969" y="544"/>
                      <a:pt x="969" y="544"/>
                      <a:pt x="969" y="544"/>
                    </a:cubicBezTo>
                    <a:cubicBezTo>
                      <a:pt x="972" y="542"/>
                      <a:pt x="972" y="542"/>
                      <a:pt x="972" y="542"/>
                    </a:cubicBezTo>
                    <a:cubicBezTo>
                      <a:pt x="975" y="539"/>
                      <a:pt x="975" y="539"/>
                      <a:pt x="975" y="539"/>
                    </a:cubicBezTo>
                    <a:cubicBezTo>
                      <a:pt x="978" y="537"/>
                      <a:pt x="978" y="537"/>
                      <a:pt x="978" y="537"/>
                    </a:cubicBezTo>
                    <a:cubicBezTo>
                      <a:pt x="981" y="537"/>
                      <a:pt x="981" y="537"/>
                      <a:pt x="981" y="537"/>
                    </a:cubicBezTo>
                    <a:cubicBezTo>
                      <a:pt x="985" y="536"/>
                      <a:pt x="985" y="536"/>
                      <a:pt x="985" y="536"/>
                    </a:cubicBezTo>
                    <a:cubicBezTo>
                      <a:pt x="987" y="533"/>
                      <a:pt x="987" y="533"/>
                      <a:pt x="987" y="533"/>
                    </a:cubicBezTo>
                    <a:cubicBezTo>
                      <a:pt x="991" y="531"/>
                      <a:pt x="991" y="531"/>
                      <a:pt x="991" y="531"/>
                    </a:cubicBezTo>
                    <a:cubicBezTo>
                      <a:pt x="989" y="537"/>
                      <a:pt x="989" y="537"/>
                      <a:pt x="989" y="537"/>
                    </a:cubicBezTo>
                    <a:cubicBezTo>
                      <a:pt x="989" y="540"/>
                      <a:pt x="989" y="540"/>
                      <a:pt x="989" y="540"/>
                    </a:cubicBezTo>
                    <a:cubicBezTo>
                      <a:pt x="991" y="542"/>
                      <a:pt x="991" y="542"/>
                      <a:pt x="991" y="542"/>
                    </a:cubicBezTo>
                    <a:cubicBezTo>
                      <a:pt x="991" y="547"/>
                      <a:pt x="991" y="547"/>
                      <a:pt x="991" y="547"/>
                    </a:cubicBezTo>
                    <a:cubicBezTo>
                      <a:pt x="988" y="549"/>
                      <a:pt x="988" y="549"/>
                      <a:pt x="988" y="549"/>
                    </a:cubicBezTo>
                    <a:cubicBezTo>
                      <a:pt x="989" y="552"/>
                      <a:pt x="989" y="552"/>
                      <a:pt x="989" y="552"/>
                    </a:cubicBezTo>
                    <a:cubicBezTo>
                      <a:pt x="988" y="559"/>
                      <a:pt x="988" y="559"/>
                      <a:pt x="988" y="559"/>
                    </a:cubicBezTo>
                    <a:cubicBezTo>
                      <a:pt x="986" y="563"/>
                      <a:pt x="986" y="563"/>
                      <a:pt x="986" y="563"/>
                    </a:cubicBezTo>
                    <a:cubicBezTo>
                      <a:pt x="982" y="566"/>
                      <a:pt x="982" y="566"/>
                      <a:pt x="982" y="566"/>
                    </a:cubicBezTo>
                    <a:cubicBezTo>
                      <a:pt x="979" y="568"/>
                      <a:pt x="979" y="568"/>
                      <a:pt x="979" y="568"/>
                    </a:cubicBezTo>
                    <a:cubicBezTo>
                      <a:pt x="978" y="571"/>
                      <a:pt x="978" y="571"/>
                      <a:pt x="978" y="571"/>
                    </a:cubicBezTo>
                    <a:cubicBezTo>
                      <a:pt x="974" y="573"/>
                      <a:pt x="974" y="573"/>
                      <a:pt x="974" y="573"/>
                    </a:cubicBezTo>
                    <a:cubicBezTo>
                      <a:pt x="974" y="574"/>
                      <a:pt x="972" y="576"/>
                      <a:pt x="972" y="576"/>
                    </a:cubicBezTo>
                    <a:cubicBezTo>
                      <a:pt x="972" y="578"/>
                      <a:pt x="972" y="581"/>
                      <a:pt x="971" y="584"/>
                    </a:cubicBezTo>
                    <a:cubicBezTo>
                      <a:pt x="971" y="584"/>
                      <a:pt x="969" y="583"/>
                      <a:pt x="969" y="584"/>
                    </a:cubicBezTo>
                    <a:cubicBezTo>
                      <a:pt x="969" y="582"/>
                      <a:pt x="967" y="582"/>
                      <a:pt x="967" y="580"/>
                    </a:cubicBezTo>
                    <a:cubicBezTo>
                      <a:pt x="968" y="579"/>
                      <a:pt x="969" y="578"/>
                      <a:pt x="969" y="576"/>
                    </a:cubicBezTo>
                    <a:cubicBezTo>
                      <a:pt x="969" y="576"/>
                      <a:pt x="967" y="574"/>
                      <a:pt x="967" y="574"/>
                    </a:cubicBezTo>
                    <a:cubicBezTo>
                      <a:pt x="965" y="576"/>
                      <a:pt x="965" y="576"/>
                      <a:pt x="965" y="576"/>
                    </a:cubicBezTo>
                    <a:cubicBezTo>
                      <a:pt x="962" y="578"/>
                      <a:pt x="962" y="578"/>
                      <a:pt x="962" y="578"/>
                    </a:cubicBezTo>
                    <a:cubicBezTo>
                      <a:pt x="962" y="582"/>
                      <a:pt x="962" y="582"/>
                      <a:pt x="962" y="582"/>
                    </a:cubicBezTo>
                    <a:cubicBezTo>
                      <a:pt x="961" y="586"/>
                      <a:pt x="961" y="586"/>
                      <a:pt x="961" y="586"/>
                    </a:cubicBezTo>
                    <a:cubicBezTo>
                      <a:pt x="961" y="592"/>
                      <a:pt x="961" y="592"/>
                      <a:pt x="961" y="592"/>
                    </a:cubicBezTo>
                    <a:cubicBezTo>
                      <a:pt x="961" y="596"/>
                      <a:pt x="961" y="596"/>
                      <a:pt x="961" y="596"/>
                    </a:cubicBezTo>
                    <a:cubicBezTo>
                      <a:pt x="958" y="598"/>
                      <a:pt x="958" y="598"/>
                      <a:pt x="958" y="598"/>
                    </a:cubicBezTo>
                    <a:cubicBezTo>
                      <a:pt x="959" y="601"/>
                      <a:pt x="959" y="601"/>
                      <a:pt x="959" y="601"/>
                    </a:cubicBezTo>
                    <a:cubicBezTo>
                      <a:pt x="957" y="604"/>
                      <a:pt x="957" y="604"/>
                      <a:pt x="957" y="604"/>
                    </a:cubicBezTo>
                    <a:cubicBezTo>
                      <a:pt x="958" y="605"/>
                      <a:pt x="958" y="605"/>
                      <a:pt x="958" y="605"/>
                    </a:cubicBezTo>
                    <a:cubicBezTo>
                      <a:pt x="958" y="605"/>
                      <a:pt x="960" y="605"/>
                      <a:pt x="961" y="605"/>
                    </a:cubicBezTo>
                    <a:cubicBezTo>
                      <a:pt x="961" y="604"/>
                      <a:pt x="961" y="602"/>
                      <a:pt x="961" y="602"/>
                    </a:cubicBezTo>
                    <a:cubicBezTo>
                      <a:pt x="962" y="601"/>
                      <a:pt x="963" y="602"/>
                      <a:pt x="963" y="602"/>
                    </a:cubicBezTo>
                    <a:cubicBezTo>
                      <a:pt x="965" y="601"/>
                      <a:pt x="967" y="598"/>
                      <a:pt x="967" y="596"/>
                    </a:cubicBezTo>
                    <a:cubicBezTo>
                      <a:pt x="968" y="596"/>
                      <a:pt x="969" y="595"/>
                      <a:pt x="969" y="596"/>
                    </a:cubicBezTo>
                    <a:cubicBezTo>
                      <a:pt x="971" y="596"/>
                      <a:pt x="968" y="600"/>
                      <a:pt x="972" y="598"/>
                    </a:cubicBezTo>
                    <a:cubicBezTo>
                      <a:pt x="973" y="597"/>
                      <a:pt x="973" y="597"/>
                      <a:pt x="974" y="596"/>
                    </a:cubicBezTo>
                    <a:cubicBezTo>
                      <a:pt x="973" y="600"/>
                      <a:pt x="973" y="600"/>
                      <a:pt x="975" y="603"/>
                    </a:cubicBezTo>
                    <a:cubicBezTo>
                      <a:pt x="976" y="603"/>
                      <a:pt x="976" y="603"/>
                      <a:pt x="976" y="603"/>
                    </a:cubicBezTo>
                    <a:cubicBezTo>
                      <a:pt x="977" y="604"/>
                      <a:pt x="976" y="605"/>
                      <a:pt x="977" y="606"/>
                    </a:cubicBezTo>
                    <a:cubicBezTo>
                      <a:pt x="979" y="605"/>
                      <a:pt x="979" y="605"/>
                      <a:pt x="979" y="605"/>
                    </a:cubicBezTo>
                    <a:cubicBezTo>
                      <a:pt x="982" y="606"/>
                      <a:pt x="981" y="609"/>
                      <a:pt x="985" y="607"/>
                    </a:cubicBezTo>
                    <a:cubicBezTo>
                      <a:pt x="987" y="606"/>
                      <a:pt x="991" y="598"/>
                      <a:pt x="993" y="597"/>
                    </a:cubicBezTo>
                    <a:cubicBezTo>
                      <a:pt x="994" y="597"/>
                      <a:pt x="994" y="597"/>
                      <a:pt x="994" y="597"/>
                    </a:cubicBezTo>
                    <a:cubicBezTo>
                      <a:pt x="994" y="596"/>
                      <a:pt x="994" y="594"/>
                      <a:pt x="995" y="594"/>
                    </a:cubicBezTo>
                    <a:cubicBezTo>
                      <a:pt x="995" y="594"/>
                      <a:pt x="998" y="594"/>
                      <a:pt x="998" y="594"/>
                    </a:cubicBezTo>
                    <a:cubicBezTo>
                      <a:pt x="999" y="591"/>
                      <a:pt x="998" y="589"/>
                      <a:pt x="999" y="587"/>
                    </a:cubicBezTo>
                    <a:cubicBezTo>
                      <a:pt x="1000" y="586"/>
                      <a:pt x="1001" y="586"/>
                      <a:pt x="1001" y="586"/>
                    </a:cubicBezTo>
                    <a:cubicBezTo>
                      <a:pt x="1002" y="585"/>
                      <a:pt x="1002" y="583"/>
                      <a:pt x="1002" y="583"/>
                    </a:cubicBezTo>
                    <a:cubicBezTo>
                      <a:pt x="1003" y="582"/>
                      <a:pt x="1003" y="584"/>
                      <a:pt x="1004" y="582"/>
                    </a:cubicBezTo>
                    <a:cubicBezTo>
                      <a:pt x="1005" y="582"/>
                      <a:pt x="1006" y="579"/>
                      <a:pt x="1006" y="578"/>
                    </a:cubicBezTo>
                    <a:cubicBezTo>
                      <a:pt x="1011" y="572"/>
                      <a:pt x="1011" y="572"/>
                      <a:pt x="1011" y="572"/>
                    </a:cubicBezTo>
                    <a:cubicBezTo>
                      <a:pt x="1012" y="572"/>
                      <a:pt x="1013" y="572"/>
                      <a:pt x="1014" y="572"/>
                    </a:cubicBezTo>
                    <a:cubicBezTo>
                      <a:pt x="1015" y="571"/>
                      <a:pt x="1015" y="569"/>
                      <a:pt x="1015" y="568"/>
                    </a:cubicBezTo>
                    <a:cubicBezTo>
                      <a:pt x="1016" y="567"/>
                      <a:pt x="1019" y="566"/>
                      <a:pt x="1019" y="565"/>
                    </a:cubicBezTo>
                    <a:cubicBezTo>
                      <a:pt x="1023" y="558"/>
                      <a:pt x="1023" y="558"/>
                      <a:pt x="1023" y="558"/>
                    </a:cubicBezTo>
                    <a:cubicBezTo>
                      <a:pt x="1023" y="557"/>
                      <a:pt x="1022" y="557"/>
                      <a:pt x="1023" y="555"/>
                    </a:cubicBezTo>
                    <a:cubicBezTo>
                      <a:pt x="1023" y="553"/>
                      <a:pt x="1026" y="548"/>
                      <a:pt x="1027" y="547"/>
                    </a:cubicBezTo>
                    <a:cubicBezTo>
                      <a:pt x="1028" y="547"/>
                      <a:pt x="1029" y="547"/>
                      <a:pt x="1029" y="546"/>
                    </a:cubicBezTo>
                    <a:cubicBezTo>
                      <a:pt x="1030" y="545"/>
                      <a:pt x="1030" y="543"/>
                      <a:pt x="1031" y="541"/>
                    </a:cubicBezTo>
                    <a:cubicBezTo>
                      <a:pt x="1032" y="538"/>
                      <a:pt x="1037" y="537"/>
                      <a:pt x="1038" y="534"/>
                    </a:cubicBezTo>
                    <a:cubicBezTo>
                      <a:pt x="1039" y="533"/>
                      <a:pt x="1038" y="531"/>
                      <a:pt x="1039" y="529"/>
                    </a:cubicBezTo>
                    <a:cubicBezTo>
                      <a:pt x="1039" y="529"/>
                      <a:pt x="1041" y="529"/>
                      <a:pt x="1041" y="528"/>
                    </a:cubicBezTo>
                    <a:cubicBezTo>
                      <a:pt x="1041" y="528"/>
                      <a:pt x="1039" y="525"/>
                      <a:pt x="1039" y="525"/>
                    </a:cubicBezTo>
                    <a:cubicBezTo>
                      <a:pt x="1039" y="524"/>
                      <a:pt x="1042" y="521"/>
                      <a:pt x="1042" y="520"/>
                    </a:cubicBezTo>
                    <a:cubicBezTo>
                      <a:pt x="1042" y="517"/>
                      <a:pt x="1041" y="515"/>
                      <a:pt x="1041" y="514"/>
                    </a:cubicBezTo>
                    <a:cubicBezTo>
                      <a:pt x="1041" y="514"/>
                      <a:pt x="1042" y="512"/>
                      <a:pt x="1042" y="510"/>
                    </a:cubicBezTo>
                    <a:cubicBezTo>
                      <a:pt x="1040" y="510"/>
                      <a:pt x="1040" y="510"/>
                      <a:pt x="1040" y="510"/>
                    </a:cubicBezTo>
                    <a:cubicBezTo>
                      <a:pt x="1040" y="509"/>
                      <a:pt x="1040" y="508"/>
                      <a:pt x="1040" y="507"/>
                    </a:cubicBezTo>
                    <a:cubicBezTo>
                      <a:pt x="1043" y="503"/>
                      <a:pt x="1043" y="505"/>
                      <a:pt x="1041" y="501"/>
                    </a:cubicBezTo>
                    <a:cubicBezTo>
                      <a:pt x="1042" y="499"/>
                      <a:pt x="1045" y="497"/>
                      <a:pt x="1045" y="496"/>
                    </a:cubicBezTo>
                    <a:cubicBezTo>
                      <a:pt x="1045" y="495"/>
                      <a:pt x="1045" y="494"/>
                      <a:pt x="1045" y="493"/>
                    </a:cubicBezTo>
                    <a:cubicBezTo>
                      <a:pt x="1045" y="493"/>
                      <a:pt x="1047" y="492"/>
                      <a:pt x="1047" y="492"/>
                    </a:cubicBezTo>
                    <a:cubicBezTo>
                      <a:pt x="1047" y="490"/>
                      <a:pt x="1046" y="490"/>
                      <a:pt x="1045" y="490"/>
                    </a:cubicBezTo>
                    <a:cubicBezTo>
                      <a:pt x="1045" y="490"/>
                      <a:pt x="1045" y="487"/>
                      <a:pt x="1046" y="489"/>
                    </a:cubicBezTo>
                    <a:cubicBezTo>
                      <a:pt x="1046" y="487"/>
                      <a:pt x="1046" y="487"/>
                      <a:pt x="1046" y="487"/>
                    </a:cubicBezTo>
                    <a:cubicBezTo>
                      <a:pt x="1046" y="488"/>
                      <a:pt x="1047" y="486"/>
                      <a:pt x="1045" y="485"/>
                    </a:cubicBezTo>
                    <a:cubicBezTo>
                      <a:pt x="1045" y="485"/>
                      <a:pt x="1045" y="481"/>
                      <a:pt x="1045" y="481"/>
                    </a:cubicBezTo>
                    <a:cubicBezTo>
                      <a:pt x="1048" y="479"/>
                      <a:pt x="1050" y="481"/>
                      <a:pt x="1052" y="482"/>
                    </a:cubicBezTo>
                    <a:cubicBezTo>
                      <a:pt x="1052" y="478"/>
                      <a:pt x="1052" y="478"/>
                      <a:pt x="1052" y="478"/>
                    </a:cubicBezTo>
                    <a:cubicBezTo>
                      <a:pt x="1051" y="478"/>
                      <a:pt x="1051" y="479"/>
                      <a:pt x="1051" y="479"/>
                    </a:cubicBezTo>
                    <a:cubicBezTo>
                      <a:pt x="1049" y="479"/>
                      <a:pt x="1047" y="478"/>
                      <a:pt x="1046" y="477"/>
                    </a:cubicBezTo>
                    <a:cubicBezTo>
                      <a:pt x="1046" y="477"/>
                      <a:pt x="1046" y="475"/>
                      <a:pt x="1046" y="475"/>
                    </a:cubicBezTo>
                    <a:cubicBezTo>
                      <a:pt x="1046" y="475"/>
                      <a:pt x="1044" y="476"/>
                      <a:pt x="1044" y="476"/>
                    </a:cubicBezTo>
                    <a:cubicBezTo>
                      <a:pt x="1039" y="472"/>
                      <a:pt x="1039" y="472"/>
                      <a:pt x="1039" y="472"/>
                    </a:cubicBezTo>
                    <a:cubicBezTo>
                      <a:pt x="1038" y="470"/>
                      <a:pt x="1040" y="469"/>
                      <a:pt x="1039" y="468"/>
                    </a:cubicBezTo>
                    <a:cubicBezTo>
                      <a:pt x="1038" y="467"/>
                      <a:pt x="1035" y="467"/>
                      <a:pt x="1034" y="467"/>
                    </a:cubicBezTo>
                    <a:cubicBezTo>
                      <a:pt x="1034" y="467"/>
                      <a:pt x="1033" y="465"/>
                      <a:pt x="1033" y="465"/>
                    </a:cubicBezTo>
                    <a:cubicBezTo>
                      <a:pt x="1030" y="464"/>
                      <a:pt x="1027" y="464"/>
                      <a:pt x="1025" y="464"/>
                    </a:cubicBezTo>
                    <a:cubicBezTo>
                      <a:pt x="1025" y="466"/>
                      <a:pt x="1025" y="468"/>
                      <a:pt x="1025" y="470"/>
                    </a:cubicBezTo>
                    <a:cubicBezTo>
                      <a:pt x="1024" y="470"/>
                      <a:pt x="1022" y="469"/>
                      <a:pt x="1021" y="469"/>
                    </a:cubicBezTo>
                    <a:cubicBezTo>
                      <a:pt x="1020" y="470"/>
                      <a:pt x="1019" y="473"/>
                      <a:pt x="1017" y="474"/>
                    </a:cubicBezTo>
                    <a:cubicBezTo>
                      <a:pt x="1017" y="474"/>
                      <a:pt x="1015" y="474"/>
                      <a:pt x="1015" y="474"/>
                    </a:cubicBezTo>
                    <a:cubicBezTo>
                      <a:pt x="1017" y="468"/>
                      <a:pt x="1019" y="468"/>
                      <a:pt x="1013" y="465"/>
                    </a:cubicBezTo>
                    <a:cubicBezTo>
                      <a:pt x="1013" y="466"/>
                      <a:pt x="1012" y="468"/>
                      <a:pt x="1012" y="470"/>
                    </a:cubicBezTo>
                    <a:cubicBezTo>
                      <a:pt x="1012" y="470"/>
                      <a:pt x="1010" y="470"/>
                      <a:pt x="1009" y="470"/>
                    </a:cubicBezTo>
                    <a:cubicBezTo>
                      <a:pt x="1010" y="464"/>
                      <a:pt x="1010" y="462"/>
                      <a:pt x="1009" y="457"/>
                    </a:cubicBezTo>
                    <a:cubicBezTo>
                      <a:pt x="1004" y="457"/>
                      <a:pt x="1001" y="458"/>
                      <a:pt x="996" y="457"/>
                    </a:cubicBezTo>
                    <a:cubicBezTo>
                      <a:pt x="997" y="454"/>
                      <a:pt x="999" y="450"/>
                      <a:pt x="1001" y="449"/>
                    </a:cubicBezTo>
                    <a:cubicBezTo>
                      <a:pt x="1001" y="448"/>
                      <a:pt x="1002" y="449"/>
                      <a:pt x="1003" y="448"/>
                    </a:cubicBezTo>
                    <a:cubicBezTo>
                      <a:pt x="1004" y="446"/>
                      <a:pt x="1005" y="444"/>
                      <a:pt x="1007" y="443"/>
                    </a:cubicBezTo>
                    <a:cubicBezTo>
                      <a:pt x="1008" y="442"/>
                      <a:pt x="1008" y="443"/>
                      <a:pt x="1009" y="442"/>
                    </a:cubicBezTo>
                    <a:cubicBezTo>
                      <a:pt x="1011" y="441"/>
                      <a:pt x="1012" y="438"/>
                      <a:pt x="1014" y="437"/>
                    </a:cubicBezTo>
                    <a:cubicBezTo>
                      <a:pt x="1015" y="436"/>
                      <a:pt x="1017" y="436"/>
                      <a:pt x="1017" y="435"/>
                    </a:cubicBezTo>
                    <a:cubicBezTo>
                      <a:pt x="1018" y="435"/>
                      <a:pt x="1017" y="433"/>
                      <a:pt x="1017" y="432"/>
                    </a:cubicBezTo>
                    <a:cubicBezTo>
                      <a:pt x="1018" y="431"/>
                      <a:pt x="1021" y="431"/>
                      <a:pt x="1022" y="429"/>
                    </a:cubicBezTo>
                    <a:cubicBezTo>
                      <a:pt x="1022" y="429"/>
                      <a:pt x="1022" y="427"/>
                      <a:pt x="1022" y="426"/>
                    </a:cubicBezTo>
                    <a:cubicBezTo>
                      <a:pt x="1022" y="426"/>
                      <a:pt x="1024" y="424"/>
                      <a:pt x="1024" y="423"/>
                    </a:cubicBezTo>
                    <a:cubicBezTo>
                      <a:pt x="1024" y="423"/>
                      <a:pt x="1023" y="422"/>
                      <a:pt x="1023" y="421"/>
                    </a:cubicBezTo>
                    <a:cubicBezTo>
                      <a:pt x="1024" y="421"/>
                      <a:pt x="1024" y="420"/>
                      <a:pt x="1025" y="420"/>
                    </a:cubicBezTo>
                    <a:cubicBezTo>
                      <a:pt x="1026" y="421"/>
                      <a:pt x="1025" y="421"/>
                      <a:pt x="1026" y="421"/>
                    </a:cubicBezTo>
                    <a:cubicBezTo>
                      <a:pt x="1027" y="420"/>
                      <a:pt x="1027" y="418"/>
                      <a:pt x="1029" y="417"/>
                    </a:cubicBezTo>
                    <a:cubicBezTo>
                      <a:pt x="1030" y="417"/>
                      <a:pt x="1030" y="417"/>
                      <a:pt x="1030" y="417"/>
                    </a:cubicBezTo>
                    <a:cubicBezTo>
                      <a:pt x="1030" y="417"/>
                      <a:pt x="1030" y="416"/>
                      <a:pt x="1031" y="415"/>
                    </a:cubicBezTo>
                    <a:cubicBezTo>
                      <a:pt x="1032" y="415"/>
                      <a:pt x="1033" y="415"/>
                      <a:pt x="1034" y="414"/>
                    </a:cubicBezTo>
                    <a:cubicBezTo>
                      <a:pt x="1035" y="414"/>
                      <a:pt x="1035" y="412"/>
                      <a:pt x="1036" y="411"/>
                    </a:cubicBezTo>
                    <a:cubicBezTo>
                      <a:pt x="1036" y="411"/>
                      <a:pt x="1038" y="412"/>
                      <a:pt x="1038" y="411"/>
                    </a:cubicBezTo>
                    <a:cubicBezTo>
                      <a:pt x="1039" y="411"/>
                      <a:pt x="1038" y="409"/>
                      <a:pt x="1039" y="408"/>
                    </a:cubicBezTo>
                    <a:cubicBezTo>
                      <a:pt x="1041" y="408"/>
                      <a:pt x="1042" y="407"/>
                      <a:pt x="1044" y="407"/>
                    </a:cubicBezTo>
                    <a:cubicBezTo>
                      <a:pt x="1045" y="401"/>
                      <a:pt x="1047" y="397"/>
                      <a:pt x="1050" y="393"/>
                    </a:cubicBezTo>
                    <a:cubicBezTo>
                      <a:pt x="1051" y="392"/>
                      <a:pt x="1054" y="391"/>
                      <a:pt x="1054" y="389"/>
                    </a:cubicBezTo>
                    <a:cubicBezTo>
                      <a:pt x="1054" y="388"/>
                      <a:pt x="1053" y="388"/>
                      <a:pt x="1053" y="386"/>
                    </a:cubicBezTo>
                    <a:cubicBezTo>
                      <a:pt x="1055" y="386"/>
                      <a:pt x="1055" y="387"/>
                      <a:pt x="1057" y="387"/>
                    </a:cubicBezTo>
                    <a:cubicBezTo>
                      <a:pt x="1058" y="387"/>
                      <a:pt x="1059" y="384"/>
                      <a:pt x="1060" y="383"/>
                    </a:cubicBezTo>
                    <a:cubicBezTo>
                      <a:pt x="1062" y="382"/>
                      <a:pt x="1063" y="382"/>
                      <a:pt x="1065" y="382"/>
                    </a:cubicBezTo>
                    <a:cubicBezTo>
                      <a:pt x="1065" y="381"/>
                      <a:pt x="1065" y="378"/>
                      <a:pt x="1065" y="378"/>
                    </a:cubicBezTo>
                    <a:cubicBezTo>
                      <a:pt x="1066" y="378"/>
                      <a:pt x="1067" y="379"/>
                      <a:pt x="1069" y="380"/>
                    </a:cubicBezTo>
                    <a:cubicBezTo>
                      <a:pt x="1069" y="378"/>
                      <a:pt x="1069" y="378"/>
                      <a:pt x="1069" y="378"/>
                    </a:cubicBezTo>
                    <a:cubicBezTo>
                      <a:pt x="1071" y="379"/>
                      <a:pt x="1069" y="380"/>
                      <a:pt x="1069" y="382"/>
                    </a:cubicBezTo>
                    <a:cubicBezTo>
                      <a:pt x="1078" y="380"/>
                      <a:pt x="1086" y="380"/>
                      <a:pt x="1092" y="382"/>
                    </a:cubicBezTo>
                    <a:cubicBezTo>
                      <a:pt x="1092" y="382"/>
                      <a:pt x="1091" y="385"/>
                      <a:pt x="1092" y="386"/>
                    </a:cubicBezTo>
                    <a:cubicBezTo>
                      <a:pt x="1092" y="387"/>
                      <a:pt x="1092" y="387"/>
                      <a:pt x="1092" y="387"/>
                    </a:cubicBezTo>
                    <a:cubicBezTo>
                      <a:pt x="1094" y="387"/>
                      <a:pt x="1095" y="387"/>
                      <a:pt x="1096" y="386"/>
                    </a:cubicBezTo>
                    <a:cubicBezTo>
                      <a:pt x="1098" y="382"/>
                      <a:pt x="1098" y="382"/>
                      <a:pt x="1098" y="382"/>
                    </a:cubicBezTo>
                    <a:cubicBezTo>
                      <a:pt x="1099" y="382"/>
                      <a:pt x="1099" y="381"/>
                      <a:pt x="1100" y="382"/>
                    </a:cubicBezTo>
                    <a:cubicBezTo>
                      <a:pt x="1100" y="384"/>
                      <a:pt x="1100" y="384"/>
                      <a:pt x="1100" y="384"/>
                    </a:cubicBezTo>
                    <a:cubicBezTo>
                      <a:pt x="1101" y="385"/>
                      <a:pt x="1106" y="386"/>
                      <a:pt x="1108" y="386"/>
                    </a:cubicBezTo>
                    <a:cubicBezTo>
                      <a:pt x="1110" y="386"/>
                      <a:pt x="1112" y="384"/>
                      <a:pt x="1114" y="385"/>
                    </a:cubicBezTo>
                    <a:cubicBezTo>
                      <a:pt x="1115" y="385"/>
                      <a:pt x="1114" y="387"/>
                      <a:pt x="1117" y="388"/>
                    </a:cubicBezTo>
                    <a:cubicBezTo>
                      <a:pt x="1119" y="388"/>
                      <a:pt x="1119" y="384"/>
                      <a:pt x="1118" y="385"/>
                    </a:cubicBezTo>
                    <a:cubicBezTo>
                      <a:pt x="1118" y="383"/>
                      <a:pt x="1117" y="384"/>
                      <a:pt x="1119" y="383"/>
                    </a:cubicBezTo>
                    <a:cubicBezTo>
                      <a:pt x="1119" y="382"/>
                      <a:pt x="1118" y="380"/>
                      <a:pt x="1118" y="380"/>
                    </a:cubicBezTo>
                    <a:cubicBezTo>
                      <a:pt x="1122" y="377"/>
                      <a:pt x="1124" y="380"/>
                      <a:pt x="1127" y="380"/>
                    </a:cubicBezTo>
                    <a:cubicBezTo>
                      <a:pt x="1130" y="381"/>
                      <a:pt x="1131" y="380"/>
                      <a:pt x="1134" y="380"/>
                    </a:cubicBezTo>
                    <a:cubicBezTo>
                      <a:pt x="1134" y="380"/>
                      <a:pt x="1133" y="381"/>
                      <a:pt x="1134" y="381"/>
                    </a:cubicBezTo>
                    <a:cubicBezTo>
                      <a:pt x="1133" y="381"/>
                      <a:pt x="1136" y="382"/>
                      <a:pt x="1136" y="382"/>
                    </a:cubicBezTo>
                    <a:cubicBezTo>
                      <a:pt x="1137" y="381"/>
                      <a:pt x="1137" y="380"/>
                      <a:pt x="1138" y="380"/>
                    </a:cubicBezTo>
                    <a:cubicBezTo>
                      <a:pt x="1139" y="379"/>
                      <a:pt x="1140" y="379"/>
                      <a:pt x="1142" y="378"/>
                    </a:cubicBezTo>
                    <a:cubicBezTo>
                      <a:pt x="1142" y="379"/>
                      <a:pt x="1142" y="380"/>
                      <a:pt x="1142" y="381"/>
                    </a:cubicBezTo>
                    <a:cubicBezTo>
                      <a:pt x="1143" y="382"/>
                      <a:pt x="1146" y="384"/>
                      <a:pt x="1147" y="385"/>
                    </a:cubicBezTo>
                    <a:cubicBezTo>
                      <a:pt x="1146" y="387"/>
                      <a:pt x="1146" y="387"/>
                      <a:pt x="1146" y="387"/>
                    </a:cubicBezTo>
                    <a:cubicBezTo>
                      <a:pt x="1143" y="387"/>
                      <a:pt x="1141" y="387"/>
                      <a:pt x="1138" y="387"/>
                    </a:cubicBezTo>
                    <a:cubicBezTo>
                      <a:pt x="1140" y="395"/>
                      <a:pt x="1138" y="393"/>
                      <a:pt x="1148" y="393"/>
                    </a:cubicBezTo>
                    <a:cubicBezTo>
                      <a:pt x="1148" y="390"/>
                      <a:pt x="1148" y="390"/>
                      <a:pt x="1148" y="390"/>
                    </a:cubicBezTo>
                    <a:cubicBezTo>
                      <a:pt x="1151" y="391"/>
                      <a:pt x="1152" y="391"/>
                      <a:pt x="1154" y="392"/>
                    </a:cubicBezTo>
                    <a:cubicBezTo>
                      <a:pt x="1155" y="392"/>
                      <a:pt x="1155" y="390"/>
                      <a:pt x="1155" y="389"/>
                    </a:cubicBezTo>
                    <a:cubicBezTo>
                      <a:pt x="1156" y="389"/>
                      <a:pt x="1157" y="389"/>
                      <a:pt x="1158" y="389"/>
                    </a:cubicBezTo>
                    <a:cubicBezTo>
                      <a:pt x="1158" y="388"/>
                      <a:pt x="1158" y="387"/>
                      <a:pt x="1159" y="387"/>
                    </a:cubicBezTo>
                    <a:cubicBezTo>
                      <a:pt x="1159" y="387"/>
                      <a:pt x="1160" y="387"/>
                      <a:pt x="1161" y="387"/>
                    </a:cubicBezTo>
                    <a:cubicBezTo>
                      <a:pt x="1162" y="387"/>
                      <a:pt x="1161" y="388"/>
                      <a:pt x="1162" y="389"/>
                    </a:cubicBezTo>
                    <a:cubicBezTo>
                      <a:pt x="1166" y="388"/>
                      <a:pt x="1166" y="388"/>
                      <a:pt x="1171" y="387"/>
                    </a:cubicBezTo>
                    <a:cubicBezTo>
                      <a:pt x="1170" y="385"/>
                      <a:pt x="1170" y="384"/>
                      <a:pt x="1170" y="383"/>
                    </a:cubicBezTo>
                    <a:cubicBezTo>
                      <a:pt x="1169" y="383"/>
                      <a:pt x="1169" y="383"/>
                      <a:pt x="1169" y="383"/>
                    </a:cubicBezTo>
                    <a:cubicBezTo>
                      <a:pt x="1169" y="383"/>
                      <a:pt x="1167" y="382"/>
                      <a:pt x="1166" y="382"/>
                    </a:cubicBezTo>
                    <a:cubicBezTo>
                      <a:pt x="1166" y="382"/>
                      <a:pt x="1164" y="384"/>
                      <a:pt x="1164" y="384"/>
                    </a:cubicBezTo>
                    <a:cubicBezTo>
                      <a:pt x="1162" y="384"/>
                      <a:pt x="1162" y="383"/>
                      <a:pt x="1161" y="383"/>
                    </a:cubicBezTo>
                    <a:cubicBezTo>
                      <a:pt x="1161" y="382"/>
                      <a:pt x="1163" y="376"/>
                      <a:pt x="1162" y="376"/>
                    </a:cubicBezTo>
                    <a:cubicBezTo>
                      <a:pt x="1163" y="375"/>
                      <a:pt x="1163" y="376"/>
                      <a:pt x="1164" y="376"/>
                    </a:cubicBezTo>
                    <a:cubicBezTo>
                      <a:pt x="1164" y="374"/>
                      <a:pt x="1165" y="370"/>
                      <a:pt x="1168" y="369"/>
                    </a:cubicBezTo>
                    <a:cubicBezTo>
                      <a:pt x="1169" y="368"/>
                      <a:pt x="1170" y="369"/>
                      <a:pt x="1171" y="368"/>
                    </a:cubicBezTo>
                    <a:cubicBezTo>
                      <a:pt x="1171" y="368"/>
                      <a:pt x="1172" y="366"/>
                      <a:pt x="1173" y="366"/>
                    </a:cubicBezTo>
                    <a:cubicBezTo>
                      <a:pt x="1173" y="365"/>
                      <a:pt x="1175" y="366"/>
                      <a:pt x="1177" y="366"/>
                    </a:cubicBezTo>
                    <a:cubicBezTo>
                      <a:pt x="1177" y="365"/>
                      <a:pt x="1177" y="363"/>
                      <a:pt x="1178" y="363"/>
                    </a:cubicBezTo>
                    <a:cubicBezTo>
                      <a:pt x="1180" y="362"/>
                      <a:pt x="1180" y="362"/>
                      <a:pt x="1180" y="362"/>
                    </a:cubicBezTo>
                    <a:cubicBezTo>
                      <a:pt x="1180" y="360"/>
                      <a:pt x="1178" y="360"/>
                      <a:pt x="1179" y="358"/>
                    </a:cubicBezTo>
                    <a:cubicBezTo>
                      <a:pt x="1180" y="358"/>
                      <a:pt x="1180" y="358"/>
                      <a:pt x="1180" y="358"/>
                    </a:cubicBezTo>
                    <a:cubicBezTo>
                      <a:pt x="1184" y="357"/>
                      <a:pt x="1183" y="354"/>
                      <a:pt x="1184" y="353"/>
                    </a:cubicBezTo>
                    <a:cubicBezTo>
                      <a:pt x="1185" y="352"/>
                      <a:pt x="1185" y="354"/>
                      <a:pt x="1186" y="354"/>
                    </a:cubicBezTo>
                    <a:cubicBezTo>
                      <a:pt x="1187" y="353"/>
                      <a:pt x="1188" y="351"/>
                      <a:pt x="1189" y="351"/>
                    </a:cubicBezTo>
                    <a:cubicBezTo>
                      <a:pt x="1192" y="350"/>
                      <a:pt x="1194" y="351"/>
                      <a:pt x="1197" y="350"/>
                    </a:cubicBezTo>
                    <a:cubicBezTo>
                      <a:pt x="1199" y="350"/>
                      <a:pt x="1203" y="348"/>
                      <a:pt x="1205" y="348"/>
                    </a:cubicBezTo>
                    <a:cubicBezTo>
                      <a:pt x="1206" y="349"/>
                      <a:pt x="1207" y="353"/>
                      <a:pt x="1209" y="353"/>
                    </a:cubicBezTo>
                    <a:cubicBezTo>
                      <a:pt x="1209" y="353"/>
                      <a:pt x="1211" y="353"/>
                      <a:pt x="1211" y="352"/>
                    </a:cubicBezTo>
                    <a:cubicBezTo>
                      <a:pt x="1213" y="351"/>
                      <a:pt x="1214" y="350"/>
                      <a:pt x="1215" y="349"/>
                    </a:cubicBezTo>
                    <a:cubicBezTo>
                      <a:pt x="1215" y="349"/>
                      <a:pt x="1216" y="354"/>
                      <a:pt x="1215" y="355"/>
                    </a:cubicBezTo>
                    <a:cubicBezTo>
                      <a:pt x="1215" y="356"/>
                      <a:pt x="1214" y="355"/>
                      <a:pt x="1213" y="356"/>
                    </a:cubicBezTo>
                    <a:cubicBezTo>
                      <a:pt x="1212" y="357"/>
                      <a:pt x="1212" y="360"/>
                      <a:pt x="1211" y="363"/>
                    </a:cubicBezTo>
                    <a:cubicBezTo>
                      <a:pt x="1213" y="362"/>
                      <a:pt x="1214" y="363"/>
                      <a:pt x="1215" y="362"/>
                    </a:cubicBezTo>
                    <a:cubicBezTo>
                      <a:pt x="1215" y="362"/>
                      <a:pt x="1217" y="357"/>
                      <a:pt x="1217" y="361"/>
                    </a:cubicBezTo>
                    <a:cubicBezTo>
                      <a:pt x="1216" y="362"/>
                      <a:pt x="1216" y="362"/>
                      <a:pt x="1216" y="362"/>
                    </a:cubicBezTo>
                    <a:cubicBezTo>
                      <a:pt x="1216" y="362"/>
                      <a:pt x="1216" y="363"/>
                      <a:pt x="1216" y="364"/>
                    </a:cubicBezTo>
                    <a:cubicBezTo>
                      <a:pt x="1215" y="364"/>
                      <a:pt x="1214" y="364"/>
                      <a:pt x="1214" y="364"/>
                    </a:cubicBezTo>
                    <a:cubicBezTo>
                      <a:pt x="1214" y="365"/>
                      <a:pt x="1214" y="366"/>
                      <a:pt x="1214" y="366"/>
                    </a:cubicBezTo>
                    <a:cubicBezTo>
                      <a:pt x="1216" y="368"/>
                      <a:pt x="1216" y="368"/>
                      <a:pt x="1216" y="368"/>
                    </a:cubicBezTo>
                    <a:cubicBezTo>
                      <a:pt x="1218" y="366"/>
                      <a:pt x="1219" y="364"/>
                      <a:pt x="1220" y="363"/>
                    </a:cubicBezTo>
                    <a:cubicBezTo>
                      <a:pt x="1221" y="362"/>
                      <a:pt x="1222" y="362"/>
                      <a:pt x="1223" y="361"/>
                    </a:cubicBezTo>
                    <a:cubicBezTo>
                      <a:pt x="1224" y="361"/>
                      <a:pt x="1223" y="359"/>
                      <a:pt x="1223" y="359"/>
                    </a:cubicBezTo>
                    <a:cubicBezTo>
                      <a:pt x="1224" y="358"/>
                      <a:pt x="1225" y="359"/>
                      <a:pt x="1225" y="358"/>
                    </a:cubicBezTo>
                    <a:cubicBezTo>
                      <a:pt x="1226" y="358"/>
                      <a:pt x="1226" y="356"/>
                      <a:pt x="1227" y="356"/>
                    </a:cubicBezTo>
                    <a:cubicBezTo>
                      <a:pt x="1228" y="354"/>
                      <a:pt x="1232" y="350"/>
                      <a:pt x="1235" y="350"/>
                    </a:cubicBezTo>
                    <a:cubicBezTo>
                      <a:pt x="1240" y="350"/>
                      <a:pt x="1235" y="355"/>
                      <a:pt x="1243" y="352"/>
                    </a:cubicBezTo>
                    <a:cubicBezTo>
                      <a:pt x="1242" y="351"/>
                      <a:pt x="1243" y="348"/>
                      <a:pt x="1241" y="350"/>
                    </a:cubicBezTo>
                    <a:cubicBezTo>
                      <a:pt x="1241" y="348"/>
                      <a:pt x="1240" y="345"/>
                      <a:pt x="1240" y="343"/>
                    </a:cubicBezTo>
                    <a:cubicBezTo>
                      <a:pt x="1241" y="343"/>
                      <a:pt x="1242" y="343"/>
                      <a:pt x="1243" y="342"/>
                    </a:cubicBezTo>
                    <a:cubicBezTo>
                      <a:pt x="1243" y="341"/>
                      <a:pt x="1242" y="340"/>
                      <a:pt x="1243" y="339"/>
                    </a:cubicBezTo>
                    <a:cubicBezTo>
                      <a:pt x="1243" y="339"/>
                      <a:pt x="1245" y="338"/>
                      <a:pt x="1246" y="338"/>
                    </a:cubicBezTo>
                    <a:cubicBezTo>
                      <a:pt x="1247" y="338"/>
                      <a:pt x="1249" y="336"/>
                      <a:pt x="1250" y="336"/>
                    </a:cubicBezTo>
                    <a:cubicBezTo>
                      <a:pt x="1253" y="336"/>
                      <a:pt x="1255" y="340"/>
                      <a:pt x="1259" y="341"/>
                    </a:cubicBezTo>
                    <a:cubicBezTo>
                      <a:pt x="1259" y="341"/>
                      <a:pt x="1257" y="342"/>
                      <a:pt x="1256" y="342"/>
                    </a:cubicBezTo>
                    <a:cubicBezTo>
                      <a:pt x="1251" y="341"/>
                      <a:pt x="1253" y="339"/>
                      <a:pt x="1249" y="343"/>
                    </a:cubicBezTo>
                    <a:cubicBezTo>
                      <a:pt x="1249" y="343"/>
                      <a:pt x="1247" y="344"/>
                      <a:pt x="1247" y="344"/>
                    </a:cubicBezTo>
                    <a:cubicBezTo>
                      <a:pt x="1247" y="347"/>
                      <a:pt x="1249" y="349"/>
                      <a:pt x="1249" y="352"/>
                    </a:cubicBezTo>
                    <a:cubicBezTo>
                      <a:pt x="1249" y="352"/>
                      <a:pt x="1247" y="353"/>
                      <a:pt x="1247" y="354"/>
                    </a:cubicBezTo>
                    <a:cubicBezTo>
                      <a:pt x="1245" y="357"/>
                      <a:pt x="1246" y="358"/>
                      <a:pt x="1247" y="361"/>
                    </a:cubicBezTo>
                    <a:cubicBezTo>
                      <a:pt x="1245" y="362"/>
                      <a:pt x="1245" y="362"/>
                      <a:pt x="1245" y="362"/>
                    </a:cubicBezTo>
                    <a:cubicBezTo>
                      <a:pt x="1244" y="362"/>
                      <a:pt x="1245" y="364"/>
                      <a:pt x="1245" y="364"/>
                    </a:cubicBezTo>
                    <a:cubicBezTo>
                      <a:pt x="1241" y="365"/>
                      <a:pt x="1238" y="364"/>
                      <a:pt x="1235" y="364"/>
                    </a:cubicBezTo>
                    <a:cubicBezTo>
                      <a:pt x="1235" y="364"/>
                      <a:pt x="1234" y="366"/>
                      <a:pt x="1233" y="366"/>
                    </a:cubicBezTo>
                    <a:cubicBezTo>
                      <a:pt x="1232" y="367"/>
                      <a:pt x="1230" y="366"/>
                      <a:pt x="1229" y="366"/>
                    </a:cubicBezTo>
                    <a:cubicBezTo>
                      <a:pt x="1228" y="366"/>
                      <a:pt x="1228" y="367"/>
                      <a:pt x="1227" y="368"/>
                    </a:cubicBezTo>
                    <a:cubicBezTo>
                      <a:pt x="1227" y="374"/>
                      <a:pt x="1227" y="374"/>
                      <a:pt x="1227" y="374"/>
                    </a:cubicBezTo>
                    <a:cubicBezTo>
                      <a:pt x="1227" y="374"/>
                      <a:pt x="1224" y="374"/>
                      <a:pt x="1224" y="375"/>
                    </a:cubicBezTo>
                    <a:cubicBezTo>
                      <a:pt x="1224" y="375"/>
                      <a:pt x="1224" y="377"/>
                      <a:pt x="1224" y="378"/>
                    </a:cubicBezTo>
                    <a:cubicBezTo>
                      <a:pt x="1221" y="382"/>
                      <a:pt x="1221" y="382"/>
                      <a:pt x="1221" y="382"/>
                    </a:cubicBezTo>
                    <a:cubicBezTo>
                      <a:pt x="1220" y="382"/>
                      <a:pt x="1219" y="382"/>
                      <a:pt x="1217" y="383"/>
                    </a:cubicBezTo>
                    <a:cubicBezTo>
                      <a:pt x="1216" y="384"/>
                      <a:pt x="1217" y="385"/>
                      <a:pt x="1216" y="387"/>
                    </a:cubicBezTo>
                    <a:cubicBezTo>
                      <a:pt x="1216" y="388"/>
                      <a:pt x="1213" y="388"/>
                      <a:pt x="1212" y="389"/>
                    </a:cubicBezTo>
                    <a:cubicBezTo>
                      <a:pt x="1212" y="389"/>
                      <a:pt x="1210" y="392"/>
                      <a:pt x="1209" y="392"/>
                    </a:cubicBezTo>
                    <a:cubicBezTo>
                      <a:pt x="1209" y="393"/>
                      <a:pt x="1210" y="394"/>
                      <a:pt x="1209" y="394"/>
                    </a:cubicBezTo>
                    <a:cubicBezTo>
                      <a:pt x="1208" y="396"/>
                      <a:pt x="1203" y="399"/>
                      <a:pt x="1201" y="401"/>
                    </a:cubicBezTo>
                    <a:cubicBezTo>
                      <a:pt x="1201" y="402"/>
                      <a:pt x="1200" y="404"/>
                      <a:pt x="1199" y="405"/>
                    </a:cubicBezTo>
                    <a:cubicBezTo>
                      <a:pt x="1197" y="406"/>
                      <a:pt x="1196" y="404"/>
                      <a:pt x="1195" y="404"/>
                    </a:cubicBezTo>
                    <a:cubicBezTo>
                      <a:pt x="1193" y="404"/>
                      <a:pt x="1193" y="408"/>
                      <a:pt x="1191" y="408"/>
                    </a:cubicBezTo>
                    <a:cubicBezTo>
                      <a:pt x="1190" y="408"/>
                      <a:pt x="1185" y="408"/>
                      <a:pt x="1184" y="408"/>
                    </a:cubicBezTo>
                    <a:cubicBezTo>
                      <a:pt x="1184" y="409"/>
                      <a:pt x="1184" y="409"/>
                      <a:pt x="1184" y="409"/>
                    </a:cubicBezTo>
                    <a:cubicBezTo>
                      <a:pt x="1184" y="410"/>
                      <a:pt x="1186" y="411"/>
                      <a:pt x="1187" y="411"/>
                    </a:cubicBezTo>
                    <a:cubicBezTo>
                      <a:pt x="1186" y="415"/>
                      <a:pt x="1185" y="418"/>
                      <a:pt x="1185" y="422"/>
                    </a:cubicBezTo>
                    <a:cubicBezTo>
                      <a:pt x="1180" y="422"/>
                      <a:pt x="1182" y="423"/>
                      <a:pt x="1179" y="425"/>
                    </a:cubicBezTo>
                    <a:cubicBezTo>
                      <a:pt x="1178" y="425"/>
                      <a:pt x="1177" y="425"/>
                      <a:pt x="1177" y="425"/>
                    </a:cubicBezTo>
                    <a:cubicBezTo>
                      <a:pt x="1176" y="428"/>
                      <a:pt x="1177" y="430"/>
                      <a:pt x="1176" y="433"/>
                    </a:cubicBezTo>
                    <a:cubicBezTo>
                      <a:pt x="1176" y="434"/>
                      <a:pt x="1174" y="437"/>
                      <a:pt x="1174" y="438"/>
                    </a:cubicBezTo>
                    <a:cubicBezTo>
                      <a:pt x="1173" y="443"/>
                      <a:pt x="1173" y="448"/>
                      <a:pt x="1174" y="452"/>
                    </a:cubicBezTo>
                    <a:cubicBezTo>
                      <a:pt x="1175" y="455"/>
                      <a:pt x="1177" y="458"/>
                      <a:pt x="1178" y="461"/>
                    </a:cubicBezTo>
                    <a:cubicBezTo>
                      <a:pt x="1178" y="466"/>
                      <a:pt x="1177" y="471"/>
                      <a:pt x="1178" y="477"/>
                    </a:cubicBezTo>
                    <a:cubicBezTo>
                      <a:pt x="1178" y="477"/>
                      <a:pt x="1179" y="484"/>
                      <a:pt x="1179" y="485"/>
                    </a:cubicBezTo>
                    <a:cubicBezTo>
                      <a:pt x="1179" y="486"/>
                      <a:pt x="1181" y="487"/>
                      <a:pt x="1181" y="489"/>
                    </a:cubicBezTo>
                    <a:cubicBezTo>
                      <a:pt x="1183" y="492"/>
                      <a:pt x="1181" y="495"/>
                      <a:pt x="1181" y="499"/>
                    </a:cubicBezTo>
                    <a:cubicBezTo>
                      <a:pt x="1181" y="499"/>
                      <a:pt x="1183" y="500"/>
                      <a:pt x="1183" y="501"/>
                    </a:cubicBezTo>
                    <a:cubicBezTo>
                      <a:pt x="1184" y="502"/>
                      <a:pt x="1183" y="503"/>
                      <a:pt x="1183" y="504"/>
                    </a:cubicBezTo>
                    <a:cubicBezTo>
                      <a:pt x="1184" y="504"/>
                      <a:pt x="1185" y="504"/>
                      <a:pt x="1185" y="504"/>
                    </a:cubicBezTo>
                    <a:cubicBezTo>
                      <a:pt x="1186" y="504"/>
                      <a:pt x="1197" y="493"/>
                      <a:pt x="1197" y="493"/>
                    </a:cubicBezTo>
                    <a:cubicBezTo>
                      <a:pt x="1199" y="489"/>
                      <a:pt x="1196" y="485"/>
                      <a:pt x="1198" y="481"/>
                    </a:cubicBezTo>
                    <a:cubicBezTo>
                      <a:pt x="1198" y="481"/>
                      <a:pt x="1200" y="481"/>
                      <a:pt x="1200" y="481"/>
                    </a:cubicBezTo>
                    <a:cubicBezTo>
                      <a:pt x="1201" y="481"/>
                      <a:pt x="1202" y="479"/>
                      <a:pt x="1203" y="479"/>
                    </a:cubicBezTo>
                    <a:cubicBezTo>
                      <a:pt x="1205" y="478"/>
                      <a:pt x="1207" y="479"/>
                      <a:pt x="1209" y="479"/>
                    </a:cubicBezTo>
                    <a:cubicBezTo>
                      <a:pt x="1209" y="477"/>
                      <a:pt x="1209" y="477"/>
                      <a:pt x="1209" y="477"/>
                    </a:cubicBezTo>
                    <a:cubicBezTo>
                      <a:pt x="1208" y="476"/>
                      <a:pt x="1207" y="471"/>
                      <a:pt x="1208" y="468"/>
                    </a:cubicBezTo>
                    <a:cubicBezTo>
                      <a:pt x="1208" y="468"/>
                      <a:pt x="1213" y="461"/>
                      <a:pt x="1213" y="461"/>
                    </a:cubicBezTo>
                    <a:cubicBezTo>
                      <a:pt x="1217" y="457"/>
                      <a:pt x="1220" y="457"/>
                      <a:pt x="1225" y="459"/>
                    </a:cubicBezTo>
                    <a:cubicBezTo>
                      <a:pt x="1226" y="458"/>
                      <a:pt x="1227" y="455"/>
                      <a:pt x="1228" y="455"/>
                    </a:cubicBezTo>
                    <a:cubicBezTo>
                      <a:pt x="1229" y="455"/>
                      <a:pt x="1229" y="455"/>
                      <a:pt x="1229" y="455"/>
                    </a:cubicBezTo>
                    <a:cubicBezTo>
                      <a:pt x="1229" y="454"/>
                      <a:pt x="1230" y="453"/>
                      <a:pt x="1229" y="452"/>
                    </a:cubicBezTo>
                    <a:cubicBezTo>
                      <a:pt x="1229" y="451"/>
                      <a:pt x="1225" y="448"/>
                      <a:pt x="1224" y="447"/>
                    </a:cubicBezTo>
                    <a:cubicBezTo>
                      <a:pt x="1225" y="444"/>
                      <a:pt x="1226" y="439"/>
                      <a:pt x="1226" y="436"/>
                    </a:cubicBezTo>
                    <a:cubicBezTo>
                      <a:pt x="1228" y="435"/>
                      <a:pt x="1229" y="435"/>
                      <a:pt x="1231" y="435"/>
                    </a:cubicBezTo>
                    <a:cubicBezTo>
                      <a:pt x="1231" y="435"/>
                      <a:pt x="1232" y="433"/>
                      <a:pt x="1233" y="433"/>
                    </a:cubicBezTo>
                    <a:cubicBezTo>
                      <a:pt x="1234" y="433"/>
                      <a:pt x="1236" y="434"/>
                      <a:pt x="1237" y="435"/>
                    </a:cubicBezTo>
                    <a:cubicBezTo>
                      <a:pt x="1238" y="434"/>
                      <a:pt x="1238" y="433"/>
                      <a:pt x="1239" y="433"/>
                    </a:cubicBezTo>
                    <a:cubicBezTo>
                      <a:pt x="1239" y="431"/>
                      <a:pt x="1239" y="430"/>
                      <a:pt x="1239" y="428"/>
                    </a:cubicBezTo>
                    <a:cubicBezTo>
                      <a:pt x="1237" y="428"/>
                      <a:pt x="1236" y="428"/>
                      <a:pt x="1234" y="429"/>
                    </a:cubicBezTo>
                    <a:cubicBezTo>
                      <a:pt x="1234" y="428"/>
                      <a:pt x="1234" y="427"/>
                      <a:pt x="1234" y="426"/>
                    </a:cubicBezTo>
                    <a:cubicBezTo>
                      <a:pt x="1234" y="425"/>
                      <a:pt x="1231" y="424"/>
                      <a:pt x="1231" y="423"/>
                    </a:cubicBezTo>
                    <a:cubicBezTo>
                      <a:pt x="1231" y="421"/>
                      <a:pt x="1232" y="420"/>
                      <a:pt x="1233" y="419"/>
                    </a:cubicBezTo>
                    <a:cubicBezTo>
                      <a:pt x="1233" y="418"/>
                      <a:pt x="1233" y="416"/>
                      <a:pt x="1233" y="415"/>
                    </a:cubicBezTo>
                    <a:cubicBezTo>
                      <a:pt x="1234" y="414"/>
                      <a:pt x="1235" y="414"/>
                      <a:pt x="1236" y="413"/>
                    </a:cubicBezTo>
                    <a:cubicBezTo>
                      <a:pt x="1237" y="413"/>
                      <a:pt x="1238" y="409"/>
                      <a:pt x="1238" y="409"/>
                    </a:cubicBezTo>
                    <a:cubicBezTo>
                      <a:pt x="1238" y="409"/>
                      <a:pt x="1238" y="407"/>
                      <a:pt x="1238" y="407"/>
                    </a:cubicBezTo>
                    <a:cubicBezTo>
                      <a:pt x="1236" y="406"/>
                      <a:pt x="1235" y="406"/>
                      <a:pt x="1232" y="405"/>
                    </a:cubicBezTo>
                    <a:cubicBezTo>
                      <a:pt x="1232" y="406"/>
                      <a:pt x="1232" y="406"/>
                      <a:pt x="1232" y="406"/>
                    </a:cubicBezTo>
                    <a:cubicBezTo>
                      <a:pt x="1231" y="406"/>
                      <a:pt x="1230" y="405"/>
                      <a:pt x="1230" y="405"/>
                    </a:cubicBezTo>
                    <a:cubicBezTo>
                      <a:pt x="1228" y="398"/>
                      <a:pt x="1229" y="395"/>
                      <a:pt x="1234" y="391"/>
                    </a:cubicBezTo>
                    <a:cubicBezTo>
                      <a:pt x="1234" y="391"/>
                      <a:pt x="1236" y="390"/>
                      <a:pt x="1236" y="389"/>
                    </a:cubicBezTo>
                    <a:cubicBezTo>
                      <a:pt x="1236" y="389"/>
                      <a:pt x="1236" y="388"/>
                      <a:pt x="1236" y="388"/>
                    </a:cubicBezTo>
                    <a:cubicBezTo>
                      <a:pt x="1237" y="387"/>
                      <a:pt x="1238" y="388"/>
                      <a:pt x="1239" y="387"/>
                    </a:cubicBezTo>
                    <a:cubicBezTo>
                      <a:pt x="1239" y="386"/>
                      <a:pt x="1238" y="384"/>
                      <a:pt x="1239" y="384"/>
                    </a:cubicBezTo>
                    <a:cubicBezTo>
                      <a:pt x="1239" y="384"/>
                      <a:pt x="1241" y="384"/>
                      <a:pt x="1241" y="384"/>
                    </a:cubicBezTo>
                    <a:cubicBezTo>
                      <a:pt x="1241" y="382"/>
                      <a:pt x="1239" y="382"/>
                      <a:pt x="1240" y="380"/>
                    </a:cubicBezTo>
                    <a:cubicBezTo>
                      <a:pt x="1241" y="380"/>
                      <a:pt x="1241" y="380"/>
                      <a:pt x="1241" y="380"/>
                    </a:cubicBezTo>
                    <a:cubicBezTo>
                      <a:pt x="1243" y="379"/>
                      <a:pt x="1243" y="376"/>
                      <a:pt x="1244" y="374"/>
                    </a:cubicBezTo>
                    <a:cubicBezTo>
                      <a:pt x="1244" y="374"/>
                      <a:pt x="1246" y="374"/>
                      <a:pt x="1246" y="374"/>
                    </a:cubicBezTo>
                    <a:cubicBezTo>
                      <a:pt x="1246" y="374"/>
                      <a:pt x="1247" y="376"/>
                      <a:pt x="1247" y="376"/>
                    </a:cubicBezTo>
                    <a:cubicBezTo>
                      <a:pt x="1249" y="377"/>
                      <a:pt x="1249" y="375"/>
                      <a:pt x="1251" y="376"/>
                    </a:cubicBezTo>
                    <a:cubicBezTo>
                      <a:pt x="1252" y="376"/>
                      <a:pt x="1252" y="377"/>
                      <a:pt x="1253" y="378"/>
                    </a:cubicBezTo>
                    <a:cubicBezTo>
                      <a:pt x="1253" y="378"/>
                      <a:pt x="1254" y="377"/>
                      <a:pt x="1255" y="378"/>
                    </a:cubicBezTo>
                    <a:cubicBezTo>
                      <a:pt x="1255" y="377"/>
                      <a:pt x="1255" y="375"/>
                      <a:pt x="1255" y="374"/>
                    </a:cubicBezTo>
                    <a:cubicBezTo>
                      <a:pt x="1255" y="374"/>
                      <a:pt x="1262" y="371"/>
                      <a:pt x="1263" y="370"/>
                    </a:cubicBezTo>
                    <a:cubicBezTo>
                      <a:pt x="1263" y="370"/>
                      <a:pt x="1265" y="367"/>
                      <a:pt x="1265" y="367"/>
                    </a:cubicBezTo>
                    <a:cubicBezTo>
                      <a:pt x="1268" y="365"/>
                      <a:pt x="1264" y="372"/>
                      <a:pt x="1264" y="374"/>
                    </a:cubicBezTo>
                    <a:cubicBezTo>
                      <a:pt x="1264" y="378"/>
                      <a:pt x="1265" y="380"/>
                      <a:pt x="1269" y="378"/>
                    </a:cubicBezTo>
                    <a:cubicBezTo>
                      <a:pt x="1274" y="371"/>
                      <a:pt x="1274" y="371"/>
                      <a:pt x="1274" y="371"/>
                    </a:cubicBezTo>
                    <a:cubicBezTo>
                      <a:pt x="1274" y="370"/>
                      <a:pt x="1274" y="369"/>
                      <a:pt x="1274" y="368"/>
                    </a:cubicBezTo>
                    <a:cubicBezTo>
                      <a:pt x="1275" y="367"/>
                      <a:pt x="1275" y="368"/>
                      <a:pt x="1276" y="368"/>
                    </a:cubicBezTo>
                    <a:cubicBezTo>
                      <a:pt x="1276" y="368"/>
                      <a:pt x="1276" y="367"/>
                      <a:pt x="1277" y="367"/>
                    </a:cubicBezTo>
                    <a:cubicBezTo>
                      <a:pt x="1277" y="367"/>
                      <a:pt x="1278" y="367"/>
                      <a:pt x="1279" y="367"/>
                    </a:cubicBezTo>
                    <a:cubicBezTo>
                      <a:pt x="1279" y="367"/>
                      <a:pt x="1280" y="364"/>
                      <a:pt x="1283" y="364"/>
                    </a:cubicBezTo>
                    <a:cubicBezTo>
                      <a:pt x="1285" y="364"/>
                      <a:pt x="1289" y="368"/>
                      <a:pt x="1290" y="369"/>
                    </a:cubicBezTo>
                    <a:cubicBezTo>
                      <a:pt x="1292" y="370"/>
                      <a:pt x="1293" y="368"/>
                      <a:pt x="1294" y="370"/>
                    </a:cubicBezTo>
                    <a:cubicBezTo>
                      <a:pt x="1294" y="370"/>
                      <a:pt x="1293" y="373"/>
                      <a:pt x="1294" y="374"/>
                    </a:cubicBezTo>
                    <a:cubicBezTo>
                      <a:pt x="1294" y="374"/>
                      <a:pt x="1300" y="377"/>
                      <a:pt x="1301" y="378"/>
                    </a:cubicBezTo>
                    <a:cubicBezTo>
                      <a:pt x="1302" y="376"/>
                      <a:pt x="1302" y="372"/>
                      <a:pt x="1303" y="370"/>
                    </a:cubicBezTo>
                    <a:cubicBezTo>
                      <a:pt x="1304" y="369"/>
                      <a:pt x="1306" y="368"/>
                      <a:pt x="1306" y="368"/>
                    </a:cubicBezTo>
                    <a:cubicBezTo>
                      <a:pt x="1306" y="366"/>
                      <a:pt x="1306" y="366"/>
                      <a:pt x="1306" y="366"/>
                    </a:cubicBezTo>
                    <a:cubicBezTo>
                      <a:pt x="1308" y="365"/>
                      <a:pt x="1310" y="366"/>
                      <a:pt x="1311" y="365"/>
                    </a:cubicBezTo>
                    <a:cubicBezTo>
                      <a:pt x="1312" y="364"/>
                      <a:pt x="1312" y="362"/>
                      <a:pt x="1312" y="362"/>
                    </a:cubicBezTo>
                    <a:cubicBezTo>
                      <a:pt x="1311" y="361"/>
                      <a:pt x="1311" y="361"/>
                      <a:pt x="1311" y="361"/>
                    </a:cubicBezTo>
                    <a:cubicBezTo>
                      <a:pt x="1313" y="360"/>
                      <a:pt x="1315" y="360"/>
                      <a:pt x="1315" y="360"/>
                    </a:cubicBezTo>
                    <a:cubicBezTo>
                      <a:pt x="1315" y="360"/>
                      <a:pt x="1317" y="361"/>
                      <a:pt x="1318" y="360"/>
                    </a:cubicBezTo>
                    <a:cubicBezTo>
                      <a:pt x="1319" y="360"/>
                      <a:pt x="1320" y="358"/>
                      <a:pt x="1320" y="357"/>
                    </a:cubicBezTo>
                    <a:cubicBezTo>
                      <a:pt x="1320" y="356"/>
                      <a:pt x="1319" y="356"/>
                      <a:pt x="1318" y="354"/>
                    </a:cubicBezTo>
                    <a:cubicBezTo>
                      <a:pt x="1324" y="357"/>
                      <a:pt x="1327" y="357"/>
                      <a:pt x="1325" y="350"/>
                    </a:cubicBezTo>
                    <a:cubicBezTo>
                      <a:pt x="1327" y="351"/>
                      <a:pt x="1328" y="351"/>
                      <a:pt x="1330" y="352"/>
                    </a:cubicBezTo>
                    <a:cubicBezTo>
                      <a:pt x="1331" y="351"/>
                      <a:pt x="1332" y="350"/>
                      <a:pt x="1333" y="349"/>
                    </a:cubicBezTo>
                    <a:close/>
                    <a:moveTo>
                      <a:pt x="335" y="0"/>
                    </a:moveTo>
                    <a:cubicBezTo>
                      <a:pt x="335" y="2"/>
                      <a:pt x="335" y="2"/>
                      <a:pt x="335" y="2"/>
                    </a:cubicBezTo>
                    <a:cubicBezTo>
                      <a:pt x="337" y="2"/>
                      <a:pt x="341" y="2"/>
                      <a:pt x="341" y="2"/>
                    </a:cubicBezTo>
                    <a:cubicBezTo>
                      <a:pt x="343" y="3"/>
                      <a:pt x="341" y="0"/>
                      <a:pt x="341" y="0"/>
                    </a:cubicBezTo>
                    <a:cubicBezTo>
                      <a:pt x="340" y="0"/>
                      <a:pt x="337" y="0"/>
                      <a:pt x="335" y="0"/>
                    </a:cubicBezTo>
                    <a:close/>
                    <a:moveTo>
                      <a:pt x="327" y="5"/>
                    </a:moveTo>
                    <a:cubicBezTo>
                      <a:pt x="327" y="5"/>
                      <a:pt x="327" y="8"/>
                      <a:pt x="327" y="9"/>
                    </a:cubicBezTo>
                    <a:cubicBezTo>
                      <a:pt x="328" y="9"/>
                      <a:pt x="327" y="9"/>
                      <a:pt x="328" y="10"/>
                    </a:cubicBezTo>
                    <a:cubicBezTo>
                      <a:pt x="329" y="10"/>
                      <a:pt x="335" y="9"/>
                      <a:pt x="331" y="7"/>
                    </a:cubicBezTo>
                    <a:cubicBezTo>
                      <a:pt x="330" y="7"/>
                      <a:pt x="328" y="6"/>
                      <a:pt x="327" y="5"/>
                    </a:cubicBezTo>
                    <a:close/>
                    <a:moveTo>
                      <a:pt x="318" y="9"/>
                    </a:moveTo>
                    <a:cubicBezTo>
                      <a:pt x="318" y="9"/>
                      <a:pt x="317" y="12"/>
                      <a:pt x="317" y="13"/>
                    </a:cubicBezTo>
                    <a:cubicBezTo>
                      <a:pt x="305" y="13"/>
                      <a:pt x="314" y="16"/>
                      <a:pt x="319" y="15"/>
                    </a:cubicBezTo>
                    <a:cubicBezTo>
                      <a:pt x="320" y="14"/>
                      <a:pt x="323" y="12"/>
                      <a:pt x="324" y="12"/>
                    </a:cubicBezTo>
                    <a:cubicBezTo>
                      <a:pt x="324" y="11"/>
                      <a:pt x="324" y="11"/>
                      <a:pt x="324" y="11"/>
                    </a:cubicBezTo>
                    <a:cubicBezTo>
                      <a:pt x="323" y="11"/>
                      <a:pt x="321" y="11"/>
                      <a:pt x="320" y="11"/>
                    </a:cubicBezTo>
                    <a:cubicBezTo>
                      <a:pt x="319" y="10"/>
                      <a:pt x="320" y="9"/>
                      <a:pt x="318" y="9"/>
                    </a:cubicBezTo>
                    <a:close/>
                    <a:moveTo>
                      <a:pt x="334" y="11"/>
                    </a:moveTo>
                    <a:cubicBezTo>
                      <a:pt x="334" y="11"/>
                      <a:pt x="332" y="13"/>
                      <a:pt x="334" y="13"/>
                    </a:cubicBezTo>
                    <a:cubicBezTo>
                      <a:pt x="336" y="13"/>
                      <a:pt x="338" y="10"/>
                      <a:pt x="334" y="11"/>
                    </a:cubicBezTo>
                    <a:close/>
                    <a:moveTo>
                      <a:pt x="325" y="14"/>
                    </a:moveTo>
                    <a:cubicBezTo>
                      <a:pt x="325" y="14"/>
                      <a:pt x="323" y="16"/>
                      <a:pt x="323" y="16"/>
                    </a:cubicBezTo>
                    <a:cubicBezTo>
                      <a:pt x="323" y="16"/>
                      <a:pt x="325" y="16"/>
                      <a:pt x="325" y="17"/>
                    </a:cubicBezTo>
                    <a:cubicBezTo>
                      <a:pt x="326" y="16"/>
                      <a:pt x="326" y="14"/>
                      <a:pt x="327" y="14"/>
                    </a:cubicBezTo>
                    <a:cubicBezTo>
                      <a:pt x="326" y="14"/>
                      <a:pt x="325" y="14"/>
                      <a:pt x="325" y="14"/>
                    </a:cubicBezTo>
                    <a:close/>
                    <a:moveTo>
                      <a:pt x="331" y="19"/>
                    </a:moveTo>
                    <a:cubicBezTo>
                      <a:pt x="332" y="19"/>
                      <a:pt x="332" y="21"/>
                      <a:pt x="333" y="21"/>
                    </a:cubicBezTo>
                    <a:cubicBezTo>
                      <a:pt x="334" y="22"/>
                      <a:pt x="333" y="19"/>
                      <a:pt x="333" y="19"/>
                    </a:cubicBezTo>
                    <a:cubicBezTo>
                      <a:pt x="333" y="19"/>
                      <a:pt x="332" y="19"/>
                      <a:pt x="331" y="19"/>
                    </a:cubicBezTo>
                    <a:close/>
                    <a:moveTo>
                      <a:pt x="306" y="19"/>
                    </a:moveTo>
                    <a:cubicBezTo>
                      <a:pt x="307" y="20"/>
                      <a:pt x="305" y="20"/>
                      <a:pt x="308" y="22"/>
                    </a:cubicBezTo>
                    <a:cubicBezTo>
                      <a:pt x="308" y="23"/>
                      <a:pt x="308" y="23"/>
                      <a:pt x="308" y="23"/>
                    </a:cubicBezTo>
                    <a:cubicBezTo>
                      <a:pt x="309" y="22"/>
                      <a:pt x="312" y="22"/>
                      <a:pt x="311" y="22"/>
                    </a:cubicBezTo>
                    <a:cubicBezTo>
                      <a:pt x="313" y="23"/>
                      <a:pt x="312" y="20"/>
                      <a:pt x="310" y="19"/>
                    </a:cubicBezTo>
                    <a:cubicBezTo>
                      <a:pt x="309" y="19"/>
                      <a:pt x="307" y="19"/>
                      <a:pt x="306" y="19"/>
                    </a:cubicBezTo>
                    <a:close/>
                    <a:moveTo>
                      <a:pt x="319" y="19"/>
                    </a:moveTo>
                    <a:cubicBezTo>
                      <a:pt x="320" y="20"/>
                      <a:pt x="320" y="22"/>
                      <a:pt x="321" y="22"/>
                    </a:cubicBezTo>
                    <a:cubicBezTo>
                      <a:pt x="322" y="23"/>
                      <a:pt x="324" y="22"/>
                      <a:pt x="325" y="23"/>
                    </a:cubicBezTo>
                    <a:cubicBezTo>
                      <a:pt x="326" y="24"/>
                      <a:pt x="326" y="25"/>
                      <a:pt x="327" y="25"/>
                    </a:cubicBezTo>
                    <a:cubicBezTo>
                      <a:pt x="328" y="25"/>
                      <a:pt x="328" y="25"/>
                      <a:pt x="329" y="25"/>
                    </a:cubicBezTo>
                    <a:cubicBezTo>
                      <a:pt x="335" y="21"/>
                      <a:pt x="322" y="20"/>
                      <a:pt x="319" y="19"/>
                    </a:cubicBezTo>
                    <a:close/>
                    <a:moveTo>
                      <a:pt x="315" y="20"/>
                    </a:moveTo>
                    <a:cubicBezTo>
                      <a:pt x="313" y="23"/>
                      <a:pt x="313" y="23"/>
                      <a:pt x="313" y="23"/>
                    </a:cubicBezTo>
                    <a:cubicBezTo>
                      <a:pt x="314" y="23"/>
                      <a:pt x="314" y="24"/>
                      <a:pt x="314" y="25"/>
                    </a:cubicBezTo>
                    <a:cubicBezTo>
                      <a:pt x="315" y="24"/>
                      <a:pt x="316" y="24"/>
                      <a:pt x="316" y="24"/>
                    </a:cubicBezTo>
                    <a:cubicBezTo>
                      <a:pt x="317" y="24"/>
                      <a:pt x="317" y="26"/>
                      <a:pt x="317" y="27"/>
                    </a:cubicBezTo>
                    <a:cubicBezTo>
                      <a:pt x="319" y="27"/>
                      <a:pt x="319" y="26"/>
                      <a:pt x="320" y="26"/>
                    </a:cubicBezTo>
                    <a:cubicBezTo>
                      <a:pt x="322" y="26"/>
                      <a:pt x="324" y="28"/>
                      <a:pt x="325" y="29"/>
                    </a:cubicBezTo>
                    <a:cubicBezTo>
                      <a:pt x="327" y="29"/>
                      <a:pt x="328" y="27"/>
                      <a:pt x="329" y="27"/>
                    </a:cubicBezTo>
                    <a:cubicBezTo>
                      <a:pt x="327" y="26"/>
                      <a:pt x="323" y="25"/>
                      <a:pt x="321" y="24"/>
                    </a:cubicBezTo>
                    <a:cubicBezTo>
                      <a:pt x="320" y="23"/>
                      <a:pt x="318" y="20"/>
                      <a:pt x="317" y="20"/>
                    </a:cubicBezTo>
                    <a:cubicBezTo>
                      <a:pt x="316" y="20"/>
                      <a:pt x="315" y="20"/>
                      <a:pt x="315" y="20"/>
                    </a:cubicBezTo>
                    <a:close/>
                    <a:moveTo>
                      <a:pt x="334" y="23"/>
                    </a:moveTo>
                    <a:cubicBezTo>
                      <a:pt x="334" y="23"/>
                      <a:pt x="332" y="24"/>
                      <a:pt x="332" y="24"/>
                    </a:cubicBezTo>
                    <a:cubicBezTo>
                      <a:pt x="332" y="24"/>
                      <a:pt x="331" y="26"/>
                      <a:pt x="331" y="26"/>
                    </a:cubicBezTo>
                    <a:cubicBezTo>
                      <a:pt x="332" y="26"/>
                      <a:pt x="333" y="27"/>
                      <a:pt x="334" y="27"/>
                    </a:cubicBezTo>
                    <a:cubicBezTo>
                      <a:pt x="334" y="27"/>
                      <a:pt x="337" y="22"/>
                      <a:pt x="334" y="23"/>
                    </a:cubicBezTo>
                    <a:close/>
                    <a:moveTo>
                      <a:pt x="306" y="26"/>
                    </a:moveTo>
                    <a:cubicBezTo>
                      <a:pt x="306" y="26"/>
                      <a:pt x="305" y="27"/>
                      <a:pt x="305" y="27"/>
                    </a:cubicBezTo>
                    <a:cubicBezTo>
                      <a:pt x="303" y="29"/>
                      <a:pt x="306" y="27"/>
                      <a:pt x="307" y="28"/>
                    </a:cubicBezTo>
                    <a:cubicBezTo>
                      <a:pt x="309" y="28"/>
                      <a:pt x="307" y="30"/>
                      <a:pt x="309" y="30"/>
                    </a:cubicBezTo>
                    <a:cubicBezTo>
                      <a:pt x="310" y="29"/>
                      <a:pt x="310" y="29"/>
                      <a:pt x="310" y="29"/>
                    </a:cubicBezTo>
                    <a:cubicBezTo>
                      <a:pt x="311" y="28"/>
                      <a:pt x="313" y="29"/>
                      <a:pt x="313" y="29"/>
                    </a:cubicBezTo>
                    <a:cubicBezTo>
                      <a:pt x="313" y="27"/>
                      <a:pt x="313" y="27"/>
                      <a:pt x="313" y="27"/>
                    </a:cubicBezTo>
                    <a:cubicBezTo>
                      <a:pt x="312" y="27"/>
                      <a:pt x="307" y="26"/>
                      <a:pt x="306" y="26"/>
                    </a:cubicBezTo>
                    <a:close/>
                    <a:moveTo>
                      <a:pt x="391" y="26"/>
                    </a:moveTo>
                    <a:cubicBezTo>
                      <a:pt x="389" y="26"/>
                      <a:pt x="387" y="30"/>
                      <a:pt x="385" y="31"/>
                    </a:cubicBezTo>
                    <a:cubicBezTo>
                      <a:pt x="383" y="31"/>
                      <a:pt x="381" y="30"/>
                      <a:pt x="379" y="31"/>
                    </a:cubicBezTo>
                    <a:cubicBezTo>
                      <a:pt x="379" y="31"/>
                      <a:pt x="381" y="33"/>
                      <a:pt x="381" y="33"/>
                    </a:cubicBezTo>
                    <a:cubicBezTo>
                      <a:pt x="380" y="33"/>
                      <a:pt x="379" y="33"/>
                      <a:pt x="378" y="33"/>
                    </a:cubicBezTo>
                    <a:cubicBezTo>
                      <a:pt x="378" y="33"/>
                      <a:pt x="378" y="35"/>
                      <a:pt x="378" y="35"/>
                    </a:cubicBezTo>
                    <a:cubicBezTo>
                      <a:pt x="378" y="36"/>
                      <a:pt x="379" y="35"/>
                      <a:pt x="380" y="36"/>
                    </a:cubicBezTo>
                    <a:cubicBezTo>
                      <a:pt x="381" y="37"/>
                      <a:pt x="381" y="39"/>
                      <a:pt x="382" y="39"/>
                    </a:cubicBezTo>
                    <a:cubicBezTo>
                      <a:pt x="383" y="40"/>
                      <a:pt x="384" y="39"/>
                      <a:pt x="385" y="40"/>
                    </a:cubicBezTo>
                    <a:cubicBezTo>
                      <a:pt x="386" y="38"/>
                      <a:pt x="388" y="35"/>
                      <a:pt x="390" y="35"/>
                    </a:cubicBezTo>
                    <a:cubicBezTo>
                      <a:pt x="391" y="34"/>
                      <a:pt x="393" y="35"/>
                      <a:pt x="394" y="35"/>
                    </a:cubicBezTo>
                    <a:cubicBezTo>
                      <a:pt x="395" y="34"/>
                      <a:pt x="395" y="31"/>
                      <a:pt x="397" y="31"/>
                    </a:cubicBezTo>
                    <a:cubicBezTo>
                      <a:pt x="397" y="30"/>
                      <a:pt x="398" y="31"/>
                      <a:pt x="399" y="31"/>
                    </a:cubicBezTo>
                    <a:cubicBezTo>
                      <a:pt x="399" y="30"/>
                      <a:pt x="399" y="28"/>
                      <a:pt x="399" y="28"/>
                    </a:cubicBezTo>
                    <a:cubicBezTo>
                      <a:pt x="397" y="27"/>
                      <a:pt x="394" y="25"/>
                      <a:pt x="391" y="26"/>
                    </a:cubicBezTo>
                    <a:close/>
                    <a:moveTo>
                      <a:pt x="319" y="28"/>
                    </a:moveTo>
                    <a:cubicBezTo>
                      <a:pt x="318" y="28"/>
                      <a:pt x="316" y="29"/>
                      <a:pt x="315" y="29"/>
                    </a:cubicBezTo>
                    <a:cubicBezTo>
                      <a:pt x="315" y="29"/>
                      <a:pt x="315" y="32"/>
                      <a:pt x="315" y="32"/>
                    </a:cubicBezTo>
                    <a:cubicBezTo>
                      <a:pt x="316" y="32"/>
                      <a:pt x="319" y="30"/>
                      <a:pt x="320" y="31"/>
                    </a:cubicBezTo>
                    <a:cubicBezTo>
                      <a:pt x="320" y="31"/>
                      <a:pt x="322" y="33"/>
                      <a:pt x="323" y="33"/>
                    </a:cubicBezTo>
                    <a:cubicBezTo>
                      <a:pt x="326" y="32"/>
                      <a:pt x="324" y="30"/>
                      <a:pt x="324" y="29"/>
                    </a:cubicBezTo>
                    <a:cubicBezTo>
                      <a:pt x="324" y="29"/>
                      <a:pt x="324" y="29"/>
                      <a:pt x="324" y="29"/>
                    </a:cubicBezTo>
                    <a:cubicBezTo>
                      <a:pt x="322" y="28"/>
                      <a:pt x="320" y="28"/>
                      <a:pt x="319" y="28"/>
                    </a:cubicBezTo>
                    <a:close/>
                    <a:moveTo>
                      <a:pt x="661" y="30"/>
                    </a:moveTo>
                    <a:cubicBezTo>
                      <a:pt x="659" y="33"/>
                      <a:pt x="658" y="34"/>
                      <a:pt x="654" y="35"/>
                    </a:cubicBezTo>
                    <a:cubicBezTo>
                      <a:pt x="652" y="37"/>
                      <a:pt x="652" y="37"/>
                      <a:pt x="652" y="37"/>
                    </a:cubicBezTo>
                    <a:cubicBezTo>
                      <a:pt x="651" y="37"/>
                      <a:pt x="651" y="35"/>
                      <a:pt x="650" y="36"/>
                    </a:cubicBezTo>
                    <a:cubicBezTo>
                      <a:pt x="649" y="36"/>
                      <a:pt x="650" y="37"/>
                      <a:pt x="650" y="38"/>
                    </a:cubicBezTo>
                    <a:cubicBezTo>
                      <a:pt x="646" y="40"/>
                      <a:pt x="646" y="40"/>
                      <a:pt x="646" y="40"/>
                    </a:cubicBezTo>
                    <a:cubicBezTo>
                      <a:pt x="646" y="41"/>
                      <a:pt x="647" y="43"/>
                      <a:pt x="647" y="42"/>
                    </a:cubicBezTo>
                    <a:cubicBezTo>
                      <a:pt x="647" y="43"/>
                      <a:pt x="647" y="44"/>
                      <a:pt x="647" y="44"/>
                    </a:cubicBezTo>
                    <a:cubicBezTo>
                      <a:pt x="645" y="46"/>
                      <a:pt x="642" y="45"/>
                      <a:pt x="639" y="46"/>
                    </a:cubicBezTo>
                    <a:cubicBezTo>
                      <a:pt x="638" y="46"/>
                      <a:pt x="636" y="49"/>
                      <a:pt x="635" y="49"/>
                    </a:cubicBezTo>
                    <a:cubicBezTo>
                      <a:pt x="637" y="49"/>
                      <a:pt x="640" y="49"/>
                      <a:pt x="642" y="49"/>
                    </a:cubicBezTo>
                    <a:cubicBezTo>
                      <a:pt x="642" y="49"/>
                      <a:pt x="642" y="51"/>
                      <a:pt x="642" y="51"/>
                    </a:cubicBezTo>
                    <a:cubicBezTo>
                      <a:pt x="651" y="54"/>
                      <a:pt x="651" y="54"/>
                      <a:pt x="651" y="54"/>
                    </a:cubicBezTo>
                    <a:cubicBezTo>
                      <a:pt x="655" y="54"/>
                      <a:pt x="657" y="51"/>
                      <a:pt x="660" y="50"/>
                    </a:cubicBezTo>
                    <a:cubicBezTo>
                      <a:pt x="660" y="50"/>
                      <a:pt x="662" y="51"/>
                      <a:pt x="661" y="51"/>
                    </a:cubicBezTo>
                    <a:cubicBezTo>
                      <a:pt x="664" y="52"/>
                      <a:pt x="665" y="51"/>
                      <a:pt x="668" y="52"/>
                    </a:cubicBezTo>
                    <a:cubicBezTo>
                      <a:pt x="666" y="52"/>
                      <a:pt x="663" y="54"/>
                      <a:pt x="662" y="54"/>
                    </a:cubicBezTo>
                    <a:cubicBezTo>
                      <a:pt x="660" y="55"/>
                      <a:pt x="660" y="53"/>
                      <a:pt x="658" y="54"/>
                    </a:cubicBezTo>
                    <a:cubicBezTo>
                      <a:pt x="658" y="54"/>
                      <a:pt x="657" y="56"/>
                      <a:pt x="657" y="56"/>
                    </a:cubicBezTo>
                    <a:cubicBezTo>
                      <a:pt x="656" y="57"/>
                      <a:pt x="654" y="57"/>
                      <a:pt x="652" y="58"/>
                    </a:cubicBezTo>
                    <a:cubicBezTo>
                      <a:pt x="652" y="59"/>
                      <a:pt x="653" y="60"/>
                      <a:pt x="652" y="61"/>
                    </a:cubicBezTo>
                    <a:cubicBezTo>
                      <a:pt x="646" y="62"/>
                      <a:pt x="651" y="60"/>
                      <a:pt x="646" y="63"/>
                    </a:cubicBezTo>
                    <a:cubicBezTo>
                      <a:pt x="646" y="64"/>
                      <a:pt x="645" y="63"/>
                      <a:pt x="644" y="64"/>
                    </a:cubicBezTo>
                    <a:cubicBezTo>
                      <a:pt x="644" y="64"/>
                      <a:pt x="645" y="65"/>
                      <a:pt x="644" y="66"/>
                    </a:cubicBezTo>
                    <a:cubicBezTo>
                      <a:pt x="648" y="66"/>
                      <a:pt x="649" y="65"/>
                      <a:pt x="652" y="64"/>
                    </a:cubicBezTo>
                    <a:cubicBezTo>
                      <a:pt x="653" y="66"/>
                      <a:pt x="652" y="66"/>
                      <a:pt x="652" y="67"/>
                    </a:cubicBezTo>
                    <a:cubicBezTo>
                      <a:pt x="652" y="68"/>
                      <a:pt x="653" y="67"/>
                      <a:pt x="653" y="68"/>
                    </a:cubicBezTo>
                    <a:cubicBezTo>
                      <a:pt x="655" y="68"/>
                      <a:pt x="658" y="67"/>
                      <a:pt x="660" y="67"/>
                    </a:cubicBezTo>
                    <a:cubicBezTo>
                      <a:pt x="661" y="69"/>
                      <a:pt x="661" y="69"/>
                      <a:pt x="661" y="69"/>
                    </a:cubicBezTo>
                    <a:cubicBezTo>
                      <a:pt x="662" y="69"/>
                      <a:pt x="663" y="68"/>
                      <a:pt x="664" y="68"/>
                    </a:cubicBezTo>
                    <a:cubicBezTo>
                      <a:pt x="667" y="69"/>
                      <a:pt x="675" y="73"/>
                      <a:pt x="678" y="72"/>
                    </a:cubicBezTo>
                    <a:cubicBezTo>
                      <a:pt x="678" y="70"/>
                      <a:pt x="678" y="70"/>
                      <a:pt x="678" y="70"/>
                    </a:cubicBezTo>
                    <a:cubicBezTo>
                      <a:pt x="680" y="70"/>
                      <a:pt x="680" y="70"/>
                      <a:pt x="680" y="70"/>
                    </a:cubicBezTo>
                    <a:cubicBezTo>
                      <a:pt x="681" y="70"/>
                      <a:pt x="682" y="72"/>
                      <a:pt x="683" y="72"/>
                    </a:cubicBezTo>
                    <a:cubicBezTo>
                      <a:pt x="684" y="72"/>
                      <a:pt x="684" y="71"/>
                      <a:pt x="684" y="70"/>
                    </a:cubicBezTo>
                    <a:cubicBezTo>
                      <a:pt x="687" y="69"/>
                      <a:pt x="690" y="69"/>
                      <a:pt x="692" y="68"/>
                    </a:cubicBezTo>
                    <a:cubicBezTo>
                      <a:pt x="692" y="68"/>
                      <a:pt x="693" y="67"/>
                      <a:pt x="693" y="67"/>
                    </a:cubicBezTo>
                    <a:cubicBezTo>
                      <a:pt x="692" y="67"/>
                      <a:pt x="692" y="66"/>
                      <a:pt x="692" y="65"/>
                    </a:cubicBezTo>
                    <a:cubicBezTo>
                      <a:pt x="692" y="65"/>
                      <a:pt x="694" y="65"/>
                      <a:pt x="695" y="65"/>
                    </a:cubicBezTo>
                    <a:cubicBezTo>
                      <a:pt x="697" y="61"/>
                      <a:pt x="698" y="62"/>
                      <a:pt x="695" y="58"/>
                    </a:cubicBezTo>
                    <a:cubicBezTo>
                      <a:pt x="691" y="52"/>
                      <a:pt x="691" y="56"/>
                      <a:pt x="689" y="60"/>
                    </a:cubicBezTo>
                    <a:cubicBezTo>
                      <a:pt x="687" y="60"/>
                      <a:pt x="686" y="60"/>
                      <a:pt x="684" y="60"/>
                    </a:cubicBezTo>
                    <a:cubicBezTo>
                      <a:pt x="685" y="60"/>
                      <a:pt x="686" y="60"/>
                      <a:pt x="686" y="59"/>
                    </a:cubicBezTo>
                    <a:cubicBezTo>
                      <a:pt x="687" y="58"/>
                      <a:pt x="686" y="55"/>
                      <a:pt x="686" y="55"/>
                    </a:cubicBezTo>
                    <a:cubicBezTo>
                      <a:pt x="686" y="55"/>
                      <a:pt x="686" y="53"/>
                      <a:pt x="686" y="53"/>
                    </a:cubicBezTo>
                    <a:cubicBezTo>
                      <a:pt x="684" y="52"/>
                      <a:pt x="683" y="52"/>
                      <a:pt x="680" y="51"/>
                    </a:cubicBezTo>
                    <a:cubicBezTo>
                      <a:pt x="680" y="51"/>
                      <a:pt x="679" y="53"/>
                      <a:pt x="679" y="53"/>
                    </a:cubicBezTo>
                    <a:cubicBezTo>
                      <a:pt x="677" y="54"/>
                      <a:pt x="674" y="53"/>
                      <a:pt x="672" y="53"/>
                    </a:cubicBezTo>
                    <a:cubicBezTo>
                      <a:pt x="674" y="52"/>
                      <a:pt x="674" y="52"/>
                      <a:pt x="674" y="52"/>
                    </a:cubicBezTo>
                    <a:cubicBezTo>
                      <a:pt x="680" y="50"/>
                      <a:pt x="679" y="50"/>
                      <a:pt x="680" y="44"/>
                    </a:cubicBezTo>
                    <a:cubicBezTo>
                      <a:pt x="677" y="43"/>
                      <a:pt x="673" y="41"/>
                      <a:pt x="672" y="39"/>
                    </a:cubicBezTo>
                    <a:cubicBezTo>
                      <a:pt x="671" y="38"/>
                      <a:pt x="672" y="37"/>
                      <a:pt x="671" y="37"/>
                    </a:cubicBezTo>
                    <a:cubicBezTo>
                      <a:pt x="670" y="35"/>
                      <a:pt x="667" y="35"/>
                      <a:pt x="666" y="34"/>
                    </a:cubicBezTo>
                    <a:cubicBezTo>
                      <a:pt x="666" y="34"/>
                      <a:pt x="666" y="32"/>
                      <a:pt x="666" y="32"/>
                    </a:cubicBezTo>
                    <a:cubicBezTo>
                      <a:pt x="665" y="31"/>
                      <a:pt x="664" y="31"/>
                      <a:pt x="662" y="31"/>
                    </a:cubicBezTo>
                    <a:lnTo>
                      <a:pt x="661" y="30"/>
                    </a:lnTo>
                    <a:close/>
                    <a:moveTo>
                      <a:pt x="222" y="35"/>
                    </a:moveTo>
                    <a:cubicBezTo>
                      <a:pt x="221" y="35"/>
                      <a:pt x="219" y="36"/>
                      <a:pt x="219" y="37"/>
                    </a:cubicBezTo>
                    <a:cubicBezTo>
                      <a:pt x="216" y="37"/>
                      <a:pt x="214" y="36"/>
                      <a:pt x="212" y="37"/>
                    </a:cubicBezTo>
                    <a:cubicBezTo>
                      <a:pt x="211" y="37"/>
                      <a:pt x="210" y="39"/>
                      <a:pt x="209" y="39"/>
                    </a:cubicBezTo>
                    <a:cubicBezTo>
                      <a:pt x="207" y="40"/>
                      <a:pt x="206" y="38"/>
                      <a:pt x="203" y="39"/>
                    </a:cubicBezTo>
                    <a:cubicBezTo>
                      <a:pt x="202" y="39"/>
                      <a:pt x="201" y="42"/>
                      <a:pt x="200" y="42"/>
                    </a:cubicBezTo>
                    <a:cubicBezTo>
                      <a:pt x="199" y="42"/>
                      <a:pt x="199" y="45"/>
                      <a:pt x="199" y="45"/>
                    </a:cubicBezTo>
                    <a:cubicBezTo>
                      <a:pt x="200" y="45"/>
                      <a:pt x="204" y="44"/>
                      <a:pt x="204" y="44"/>
                    </a:cubicBezTo>
                    <a:cubicBezTo>
                      <a:pt x="205" y="45"/>
                      <a:pt x="211" y="47"/>
                      <a:pt x="211" y="47"/>
                    </a:cubicBezTo>
                    <a:cubicBezTo>
                      <a:pt x="211" y="47"/>
                      <a:pt x="217" y="43"/>
                      <a:pt x="218" y="43"/>
                    </a:cubicBezTo>
                    <a:cubicBezTo>
                      <a:pt x="222" y="43"/>
                      <a:pt x="221" y="45"/>
                      <a:pt x="223" y="46"/>
                    </a:cubicBezTo>
                    <a:cubicBezTo>
                      <a:pt x="224" y="46"/>
                      <a:pt x="225" y="47"/>
                      <a:pt x="226" y="46"/>
                    </a:cubicBezTo>
                    <a:cubicBezTo>
                      <a:pt x="226" y="45"/>
                      <a:pt x="226" y="45"/>
                      <a:pt x="226" y="45"/>
                    </a:cubicBezTo>
                    <a:cubicBezTo>
                      <a:pt x="230" y="44"/>
                      <a:pt x="230" y="44"/>
                      <a:pt x="232" y="40"/>
                    </a:cubicBezTo>
                    <a:cubicBezTo>
                      <a:pt x="234" y="40"/>
                      <a:pt x="236" y="42"/>
                      <a:pt x="238" y="41"/>
                    </a:cubicBezTo>
                    <a:cubicBezTo>
                      <a:pt x="238" y="41"/>
                      <a:pt x="240" y="39"/>
                      <a:pt x="240" y="39"/>
                    </a:cubicBezTo>
                    <a:cubicBezTo>
                      <a:pt x="244" y="39"/>
                      <a:pt x="248" y="41"/>
                      <a:pt x="250" y="41"/>
                    </a:cubicBezTo>
                    <a:cubicBezTo>
                      <a:pt x="251" y="41"/>
                      <a:pt x="254" y="41"/>
                      <a:pt x="256" y="40"/>
                    </a:cubicBezTo>
                    <a:cubicBezTo>
                      <a:pt x="254" y="40"/>
                      <a:pt x="251" y="38"/>
                      <a:pt x="249" y="37"/>
                    </a:cubicBezTo>
                    <a:cubicBezTo>
                      <a:pt x="248" y="36"/>
                      <a:pt x="248" y="36"/>
                      <a:pt x="248" y="36"/>
                    </a:cubicBezTo>
                    <a:cubicBezTo>
                      <a:pt x="247" y="35"/>
                      <a:pt x="245" y="36"/>
                      <a:pt x="244" y="36"/>
                    </a:cubicBezTo>
                    <a:cubicBezTo>
                      <a:pt x="242" y="35"/>
                      <a:pt x="242" y="35"/>
                      <a:pt x="242" y="35"/>
                    </a:cubicBezTo>
                    <a:cubicBezTo>
                      <a:pt x="240" y="34"/>
                      <a:pt x="234" y="35"/>
                      <a:pt x="232" y="35"/>
                    </a:cubicBezTo>
                    <a:cubicBezTo>
                      <a:pt x="232" y="34"/>
                      <a:pt x="229" y="35"/>
                      <a:pt x="230" y="35"/>
                    </a:cubicBezTo>
                    <a:cubicBezTo>
                      <a:pt x="227" y="35"/>
                      <a:pt x="224" y="34"/>
                      <a:pt x="222" y="35"/>
                    </a:cubicBezTo>
                    <a:close/>
                    <a:moveTo>
                      <a:pt x="264" y="37"/>
                    </a:moveTo>
                    <a:cubicBezTo>
                      <a:pt x="265" y="37"/>
                      <a:pt x="262" y="37"/>
                      <a:pt x="262" y="37"/>
                    </a:cubicBezTo>
                    <a:cubicBezTo>
                      <a:pt x="263" y="38"/>
                      <a:pt x="265" y="42"/>
                      <a:pt x="263" y="40"/>
                    </a:cubicBezTo>
                    <a:cubicBezTo>
                      <a:pt x="261" y="41"/>
                      <a:pt x="258" y="43"/>
                      <a:pt x="255" y="44"/>
                    </a:cubicBezTo>
                    <a:cubicBezTo>
                      <a:pt x="251" y="44"/>
                      <a:pt x="247" y="42"/>
                      <a:pt x="244" y="42"/>
                    </a:cubicBezTo>
                    <a:cubicBezTo>
                      <a:pt x="241" y="41"/>
                      <a:pt x="239" y="42"/>
                      <a:pt x="236" y="42"/>
                    </a:cubicBezTo>
                    <a:cubicBezTo>
                      <a:pt x="236" y="44"/>
                      <a:pt x="236" y="44"/>
                      <a:pt x="236" y="44"/>
                    </a:cubicBezTo>
                    <a:cubicBezTo>
                      <a:pt x="237" y="44"/>
                      <a:pt x="239" y="44"/>
                      <a:pt x="240" y="44"/>
                    </a:cubicBezTo>
                    <a:cubicBezTo>
                      <a:pt x="240" y="44"/>
                      <a:pt x="241" y="47"/>
                      <a:pt x="240" y="46"/>
                    </a:cubicBezTo>
                    <a:cubicBezTo>
                      <a:pt x="235" y="49"/>
                      <a:pt x="243" y="50"/>
                      <a:pt x="246" y="50"/>
                    </a:cubicBezTo>
                    <a:cubicBezTo>
                      <a:pt x="245" y="51"/>
                      <a:pt x="244" y="53"/>
                      <a:pt x="244" y="53"/>
                    </a:cubicBezTo>
                    <a:cubicBezTo>
                      <a:pt x="246" y="53"/>
                      <a:pt x="247" y="51"/>
                      <a:pt x="248" y="50"/>
                    </a:cubicBezTo>
                    <a:cubicBezTo>
                      <a:pt x="249" y="50"/>
                      <a:pt x="250" y="51"/>
                      <a:pt x="251" y="51"/>
                    </a:cubicBezTo>
                    <a:cubicBezTo>
                      <a:pt x="251" y="51"/>
                      <a:pt x="253" y="50"/>
                      <a:pt x="254" y="50"/>
                    </a:cubicBezTo>
                    <a:cubicBezTo>
                      <a:pt x="254" y="50"/>
                      <a:pt x="253" y="47"/>
                      <a:pt x="254" y="47"/>
                    </a:cubicBezTo>
                    <a:cubicBezTo>
                      <a:pt x="257" y="46"/>
                      <a:pt x="261" y="48"/>
                      <a:pt x="264" y="48"/>
                    </a:cubicBezTo>
                    <a:cubicBezTo>
                      <a:pt x="265" y="48"/>
                      <a:pt x="264" y="48"/>
                      <a:pt x="266" y="48"/>
                    </a:cubicBezTo>
                    <a:cubicBezTo>
                      <a:pt x="265" y="47"/>
                      <a:pt x="265" y="45"/>
                      <a:pt x="264" y="44"/>
                    </a:cubicBezTo>
                    <a:cubicBezTo>
                      <a:pt x="267" y="44"/>
                      <a:pt x="270" y="45"/>
                      <a:pt x="272" y="44"/>
                    </a:cubicBezTo>
                    <a:cubicBezTo>
                      <a:pt x="274" y="43"/>
                      <a:pt x="274" y="43"/>
                      <a:pt x="274" y="43"/>
                    </a:cubicBezTo>
                    <a:cubicBezTo>
                      <a:pt x="276" y="42"/>
                      <a:pt x="276" y="42"/>
                      <a:pt x="276" y="42"/>
                    </a:cubicBezTo>
                    <a:cubicBezTo>
                      <a:pt x="276" y="42"/>
                      <a:pt x="276" y="40"/>
                      <a:pt x="276" y="40"/>
                    </a:cubicBezTo>
                    <a:cubicBezTo>
                      <a:pt x="275" y="40"/>
                      <a:pt x="276" y="39"/>
                      <a:pt x="275" y="39"/>
                    </a:cubicBezTo>
                    <a:cubicBezTo>
                      <a:pt x="273" y="39"/>
                      <a:pt x="272" y="40"/>
                      <a:pt x="270" y="40"/>
                    </a:cubicBezTo>
                    <a:cubicBezTo>
                      <a:pt x="270" y="39"/>
                      <a:pt x="270" y="39"/>
                      <a:pt x="270" y="39"/>
                    </a:cubicBezTo>
                    <a:cubicBezTo>
                      <a:pt x="271" y="39"/>
                      <a:pt x="271" y="38"/>
                      <a:pt x="271" y="37"/>
                    </a:cubicBezTo>
                    <a:cubicBezTo>
                      <a:pt x="267" y="37"/>
                      <a:pt x="267" y="38"/>
                      <a:pt x="264" y="37"/>
                    </a:cubicBezTo>
                    <a:close/>
                    <a:moveTo>
                      <a:pt x="293" y="38"/>
                    </a:moveTo>
                    <a:cubicBezTo>
                      <a:pt x="293" y="38"/>
                      <a:pt x="294" y="39"/>
                      <a:pt x="294" y="39"/>
                    </a:cubicBezTo>
                    <a:cubicBezTo>
                      <a:pt x="294" y="39"/>
                      <a:pt x="296" y="37"/>
                      <a:pt x="293" y="38"/>
                    </a:cubicBezTo>
                    <a:close/>
                    <a:moveTo>
                      <a:pt x="297" y="39"/>
                    </a:moveTo>
                    <a:cubicBezTo>
                      <a:pt x="297" y="39"/>
                      <a:pt x="296" y="42"/>
                      <a:pt x="297" y="42"/>
                    </a:cubicBezTo>
                    <a:cubicBezTo>
                      <a:pt x="297" y="42"/>
                      <a:pt x="300" y="42"/>
                      <a:pt x="299" y="41"/>
                    </a:cubicBezTo>
                    <a:cubicBezTo>
                      <a:pt x="300" y="42"/>
                      <a:pt x="299" y="40"/>
                      <a:pt x="299" y="40"/>
                    </a:cubicBezTo>
                    <a:cubicBezTo>
                      <a:pt x="298" y="39"/>
                      <a:pt x="298" y="40"/>
                      <a:pt x="297" y="39"/>
                    </a:cubicBezTo>
                    <a:close/>
                    <a:moveTo>
                      <a:pt x="331" y="40"/>
                    </a:moveTo>
                    <a:cubicBezTo>
                      <a:pt x="329" y="40"/>
                      <a:pt x="330" y="45"/>
                      <a:pt x="330" y="48"/>
                    </a:cubicBezTo>
                    <a:cubicBezTo>
                      <a:pt x="331" y="49"/>
                      <a:pt x="332" y="48"/>
                      <a:pt x="333" y="48"/>
                    </a:cubicBezTo>
                    <a:cubicBezTo>
                      <a:pt x="334" y="49"/>
                      <a:pt x="334" y="50"/>
                      <a:pt x="335" y="50"/>
                    </a:cubicBezTo>
                    <a:cubicBezTo>
                      <a:pt x="337" y="46"/>
                      <a:pt x="337" y="47"/>
                      <a:pt x="341" y="44"/>
                    </a:cubicBezTo>
                    <a:cubicBezTo>
                      <a:pt x="341" y="44"/>
                      <a:pt x="341" y="43"/>
                      <a:pt x="341" y="42"/>
                    </a:cubicBezTo>
                    <a:cubicBezTo>
                      <a:pt x="339" y="42"/>
                      <a:pt x="338" y="42"/>
                      <a:pt x="336" y="42"/>
                    </a:cubicBezTo>
                    <a:cubicBezTo>
                      <a:pt x="335" y="42"/>
                      <a:pt x="332" y="40"/>
                      <a:pt x="331" y="40"/>
                    </a:cubicBezTo>
                    <a:close/>
                    <a:moveTo>
                      <a:pt x="289" y="42"/>
                    </a:moveTo>
                    <a:cubicBezTo>
                      <a:pt x="289" y="42"/>
                      <a:pt x="288" y="44"/>
                      <a:pt x="288" y="44"/>
                    </a:cubicBezTo>
                    <a:cubicBezTo>
                      <a:pt x="287" y="45"/>
                      <a:pt x="285" y="44"/>
                      <a:pt x="284" y="44"/>
                    </a:cubicBezTo>
                    <a:cubicBezTo>
                      <a:pt x="284" y="44"/>
                      <a:pt x="284" y="47"/>
                      <a:pt x="285" y="47"/>
                    </a:cubicBezTo>
                    <a:cubicBezTo>
                      <a:pt x="287" y="48"/>
                      <a:pt x="291" y="48"/>
                      <a:pt x="294" y="49"/>
                    </a:cubicBezTo>
                    <a:cubicBezTo>
                      <a:pt x="294" y="48"/>
                      <a:pt x="295" y="47"/>
                      <a:pt x="295" y="45"/>
                    </a:cubicBezTo>
                    <a:cubicBezTo>
                      <a:pt x="294" y="44"/>
                      <a:pt x="291" y="42"/>
                      <a:pt x="289" y="42"/>
                    </a:cubicBezTo>
                    <a:close/>
                    <a:moveTo>
                      <a:pt x="324" y="44"/>
                    </a:moveTo>
                    <a:cubicBezTo>
                      <a:pt x="323" y="44"/>
                      <a:pt x="320" y="46"/>
                      <a:pt x="319" y="46"/>
                    </a:cubicBezTo>
                    <a:cubicBezTo>
                      <a:pt x="313" y="51"/>
                      <a:pt x="324" y="51"/>
                      <a:pt x="327" y="51"/>
                    </a:cubicBezTo>
                    <a:cubicBezTo>
                      <a:pt x="326" y="51"/>
                      <a:pt x="327" y="50"/>
                      <a:pt x="327" y="50"/>
                    </a:cubicBezTo>
                    <a:cubicBezTo>
                      <a:pt x="326" y="49"/>
                      <a:pt x="326" y="49"/>
                      <a:pt x="325" y="48"/>
                    </a:cubicBezTo>
                    <a:cubicBezTo>
                      <a:pt x="327" y="47"/>
                      <a:pt x="332" y="43"/>
                      <a:pt x="324" y="44"/>
                    </a:cubicBezTo>
                    <a:close/>
                    <a:moveTo>
                      <a:pt x="306" y="45"/>
                    </a:moveTo>
                    <a:cubicBezTo>
                      <a:pt x="306" y="45"/>
                      <a:pt x="306" y="48"/>
                      <a:pt x="307" y="48"/>
                    </a:cubicBezTo>
                    <a:cubicBezTo>
                      <a:pt x="309" y="48"/>
                      <a:pt x="308" y="46"/>
                      <a:pt x="309" y="45"/>
                    </a:cubicBezTo>
                    <a:cubicBezTo>
                      <a:pt x="308" y="45"/>
                      <a:pt x="307" y="45"/>
                      <a:pt x="306" y="45"/>
                    </a:cubicBezTo>
                    <a:close/>
                    <a:moveTo>
                      <a:pt x="297" y="46"/>
                    </a:moveTo>
                    <a:cubicBezTo>
                      <a:pt x="298" y="48"/>
                      <a:pt x="298" y="48"/>
                      <a:pt x="298" y="48"/>
                    </a:cubicBezTo>
                    <a:cubicBezTo>
                      <a:pt x="298" y="47"/>
                      <a:pt x="299" y="46"/>
                      <a:pt x="297" y="46"/>
                    </a:cubicBezTo>
                    <a:close/>
                    <a:moveTo>
                      <a:pt x="266" y="49"/>
                    </a:moveTo>
                    <a:cubicBezTo>
                      <a:pt x="259" y="52"/>
                      <a:pt x="263" y="52"/>
                      <a:pt x="268" y="53"/>
                    </a:cubicBezTo>
                    <a:cubicBezTo>
                      <a:pt x="268" y="49"/>
                      <a:pt x="268" y="49"/>
                      <a:pt x="268" y="49"/>
                    </a:cubicBezTo>
                    <a:cubicBezTo>
                      <a:pt x="268" y="49"/>
                      <a:pt x="266" y="49"/>
                      <a:pt x="266" y="49"/>
                    </a:cubicBezTo>
                    <a:close/>
                    <a:moveTo>
                      <a:pt x="343" y="50"/>
                    </a:moveTo>
                    <a:cubicBezTo>
                      <a:pt x="342" y="51"/>
                      <a:pt x="341" y="53"/>
                      <a:pt x="339" y="54"/>
                    </a:cubicBezTo>
                    <a:cubicBezTo>
                      <a:pt x="341" y="55"/>
                      <a:pt x="344" y="59"/>
                      <a:pt x="347" y="57"/>
                    </a:cubicBezTo>
                    <a:cubicBezTo>
                      <a:pt x="349" y="56"/>
                      <a:pt x="347" y="53"/>
                      <a:pt x="347" y="52"/>
                    </a:cubicBezTo>
                    <a:cubicBezTo>
                      <a:pt x="346" y="52"/>
                      <a:pt x="347" y="52"/>
                      <a:pt x="346" y="50"/>
                    </a:cubicBezTo>
                    <a:cubicBezTo>
                      <a:pt x="345" y="50"/>
                      <a:pt x="344" y="51"/>
                      <a:pt x="343" y="50"/>
                    </a:cubicBezTo>
                    <a:close/>
                    <a:moveTo>
                      <a:pt x="275" y="52"/>
                    </a:moveTo>
                    <a:cubicBezTo>
                      <a:pt x="273" y="53"/>
                      <a:pt x="272" y="55"/>
                      <a:pt x="271" y="56"/>
                    </a:cubicBezTo>
                    <a:cubicBezTo>
                      <a:pt x="268" y="58"/>
                      <a:pt x="276" y="57"/>
                      <a:pt x="278" y="57"/>
                    </a:cubicBezTo>
                    <a:cubicBezTo>
                      <a:pt x="278" y="55"/>
                      <a:pt x="277" y="54"/>
                      <a:pt x="277" y="52"/>
                    </a:cubicBezTo>
                    <a:cubicBezTo>
                      <a:pt x="277" y="52"/>
                      <a:pt x="275" y="52"/>
                      <a:pt x="275" y="52"/>
                    </a:cubicBezTo>
                    <a:close/>
                    <a:moveTo>
                      <a:pt x="710" y="58"/>
                    </a:moveTo>
                    <a:cubicBezTo>
                      <a:pt x="710" y="60"/>
                      <a:pt x="710" y="60"/>
                      <a:pt x="710" y="60"/>
                    </a:cubicBezTo>
                    <a:cubicBezTo>
                      <a:pt x="710" y="61"/>
                      <a:pt x="709" y="61"/>
                      <a:pt x="709" y="61"/>
                    </a:cubicBezTo>
                    <a:cubicBezTo>
                      <a:pt x="708" y="60"/>
                      <a:pt x="708" y="60"/>
                      <a:pt x="708" y="60"/>
                    </a:cubicBezTo>
                    <a:cubicBezTo>
                      <a:pt x="708" y="60"/>
                      <a:pt x="707" y="60"/>
                      <a:pt x="706" y="60"/>
                    </a:cubicBezTo>
                    <a:cubicBezTo>
                      <a:pt x="706" y="62"/>
                      <a:pt x="707" y="64"/>
                      <a:pt x="706" y="67"/>
                    </a:cubicBezTo>
                    <a:cubicBezTo>
                      <a:pt x="705" y="68"/>
                      <a:pt x="702" y="69"/>
                      <a:pt x="702" y="71"/>
                    </a:cubicBezTo>
                    <a:cubicBezTo>
                      <a:pt x="702" y="72"/>
                      <a:pt x="704" y="73"/>
                      <a:pt x="703" y="74"/>
                    </a:cubicBezTo>
                    <a:cubicBezTo>
                      <a:pt x="703" y="75"/>
                      <a:pt x="701" y="74"/>
                      <a:pt x="701" y="74"/>
                    </a:cubicBezTo>
                    <a:cubicBezTo>
                      <a:pt x="699" y="80"/>
                      <a:pt x="697" y="82"/>
                      <a:pt x="692" y="85"/>
                    </a:cubicBezTo>
                    <a:cubicBezTo>
                      <a:pt x="692" y="85"/>
                      <a:pt x="692" y="87"/>
                      <a:pt x="692" y="87"/>
                    </a:cubicBezTo>
                    <a:cubicBezTo>
                      <a:pt x="698" y="87"/>
                      <a:pt x="701" y="86"/>
                      <a:pt x="705" y="82"/>
                    </a:cubicBezTo>
                    <a:cubicBezTo>
                      <a:pt x="705" y="82"/>
                      <a:pt x="706" y="80"/>
                      <a:pt x="706" y="80"/>
                    </a:cubicBezTo>
                    <a:cubicBezTo>
                      <a:pt x="707" y="80"/>
                      <a:pt x="717" y="84"/>
                      <a:pt x="718" y="84"/>
                    </a:cubicBezTo>
                    <a:cubicBezTo>
                      <a:pt x="719" y="83"/>
                      <a:pt x="720" y="82"/>
                      <a:pt x="722" y="81"/>
                    </a:cubicBezTo>
                    <a:cubicBezTo>
                      <a:pt x="722" y="81"/>
                      <a:pt x="723" y="81"/>
                      <a:pt x="724" y="81"/>
                    </a:cubicBezTo>
                    <a:cubicBezTo>
                      <a:pt x="728" y="80"/>
                      <a:pt x="726" y="79"/>
                      <a:pt x="733" y="79"/>
                    </a:cubicBezTo>
                    <a:cubicBezTo>
                      <a:pt x="733" y="78"/>
                      <a:pt x="734" y="76"/>
                      <a:pt x="734" y="75"/>
                    </a:cubicBezTo>
                    <a:cubicBezTo>
                      <a:pt x="733" y="70"/>
                      <a:pt x="728" y="70"/>
                      <a:pt x="724" y="68"/>
                    </a:cubicBezTo>
                    <a:cubicBezTo>
                      <a:pt x="722" y="67"/>
                      <a:pt x="720" y="67"/>
                      <a:pt x="720" y="64"/>
                    </a:cubicBezTo>
                    <a:cubicBezTo>
                      <a:pt x="720" y="64"/>
                      <a:pt x="720" y="64"/>
                      <a:pt x="720" y="64"/>
                    </a:cubicBezTo>
                    <a:cubicBezTo>
                      <a:pt x="719" y="63"/>
                      <a:pt x="719" y="64"/>
                      <a:pt x="719" y="64"/>
                    </a:cubicBezTo>
                    <a:cubicBezTo>
                      <a:pt x="715" y="65"/>
                      <a:pt x="719" y="61"/>
                      <a:pt x="713" y="66"/>
                    </a:cubicBezTo>
                    <a:cubicBezTo>
                      <a:pt x="713" y="65"/>
                      <a:pt x="712" y="64"/>
                      <a:pt x="712" y="64"/>
                    </a:cubicBezTo>
                    <a:cubicBezTo>
                      <a:pt x="715" y="63"/>
                      <a:pt x="712" y="59"/>
                      <a:pt x="710" y="58"/>
                    </a:cubicBezTo>
                    <a:close/>
                    <a:moveTo>
                      <a:pt x="410" y="104"/>
                    </a:moveTo>
                    <a:cubicBezTo>
                      <a:pt x="409" y="104"/>
                      <a:pt x="408" y="107"/>
                      <a:pt x="407" y="107"/>
                    </a:cubicBezTo>
                    <a:cubicBezTo>
                      <a:pt x="406" y="107"/>
                      <a:pt x="405" y="107"/>
                      <a:pt x="404" y="107"/>
                    </a:cubicBezTo>
                    <a:cubicBezTo>
                      <a:pt x="403" y="108"/>
                      <a:pt x="402" y="110"/>
                      <a:pt x="401" y="112"/>
                    </a:cubicBezTo>
                    <a:cubicBezTo>
                      <a:pt x="400" y="111"/>
                      <a:pt x="399" y="110"/>
                      <a:pt x="399" y="110"/>
                    </a:cubicBezTo>
                    <a:cubicBezTo>
                      <a:pt x="396" y="110"/>
                      <a:pt x="395" y="113"/>
                      <a:pt x="393" y="114"/>
                    </a:cubicBezTo>
                    <a:cubicBezTo>
                      <a:pt x="391" y="114"/>
                      <a:pt x="392" y="112"/>
                      <a:pt x="391" y="113"/>
                    </a:cubicBezTo>
                    <a:cubicBezTo>
                      <a:pt x="389" y="113"/>
                      <a:pt x="386" y="117"/>
                      <a:pt x="384" y="117"/>
                    </a:cubicBezTo>
                    <a:cubicBezTo>
                      <a:pt x="381" y="117"/>
                      <a:pt x="381" y="116"/>
                      <a:pt x="379" y="116"/>
                    </a:cubicBezTo>
                    <a:cubicBezTo>
                      <a:pt x="379" y="116"/>
                      <a:pt x="378" y="118"/>
                      <a:pt x="377" y="118"/>
                    </a:cubicBezTo>
                    <a:cubicBezTo>
                      <a:pt x="377" y="118"/>
                      <a:pt x="370" y="118"/>
                      <a:pt x="370" y="118"/>
                    </a:cubicBezTo>
                    <a:cubicBezTo>
                      <a:pt x="370" y="117"/>
                      <a:pt x="370" y="117"/>
                      <a:pt x="370" y="117"/>
                    </a:cubicBezTo>
                    <a:cubicBezTo>
                      <a:pt x="366" y="116"/>
                      <a:pt x="365" y="115"/>
                      <a:pt x="361" y="116"/>
                    </a:cubicBezTo>
                    <a:cubicBezTo>
                      <a:pt x="361" y="117"/>
                      <a:pt x="361" y="119"/>
                      <a:pt x="361" y="121"/>
                    </a:cubicBezTo>
                    <a:cubicBezTo>
                      <a:pt x="358" y="121"/>
                      <a:pt x="354" y="121"/>
                      <a:pt x="354" y="121"/>
                    </a:cubicBezTo>
                    <a:cubicBezTo>
                      <a:pt x="354" y="121"/>
                      <a:pt x="352" y="121"/>
                      <a:pt x="353" y="122"/>
                    </a:cubicBezTo>
                    <a:cubicBezTo>
                      <a:pt x="352" y="121"/>
                      <a:pt x="350" y="121"/>
                      <a:pt x="350" y="121"/>
                    </a:cubicBezTo>
                    <a:cubicBezTo>
                      <a:pt x="349" y="121"/>
                      <a:pt x="347" y="123"/>
                      <a:pt x="346" y="124"/>
                    </a:cubicBezTo>
                    <a:cubicBezTo>
                      <a:pt x="344" y="124"/>
                      <a:pt x="343" y="123"/>
                      <a:pt x="341" y="124"/>
                    </a:cubicBezTo>
                    <a:cubicBezTo>
                      <a:pt x="341" y="125"/>
                      <a:pt x="340" y="127"/>
                      <a:pt x="339" y="127"/>
                    </a:cubicBezTo>
                    <a:cubicBezTo>
                      <a:pt x="337" y="128"/>
                      <a:pt x="335" y="127"/>
                      <a:pt x="333" y="128"/>
                    </a:cubicBezTo>
                    <a:cubicBezTo>
                      <a:pt x="333" y="128"/>
                      <a:pt x="333" y="130"/>
                      <a:pt x="333" y="130"/>
                    </a:cubicBezTo>
                    <a:cubicBezTo>
                      <a:pt x="332" y="131"/>
                      <a:pt x="330" y="131"/>
                      <a:pt x="329" y="132"/>
                    </a:cubicBezTo>
                    <a:cubicBezTo>
                      <a:pt x="329" y="132"/>
                      <a:pt x="329" y="132"/>
                      <a:pt x="329" y="132"/>
                    </a:cubicBezTo>
                    <a:cubicBezTo>
                      <a:pt x="327" y="133"/>
                      <a:pt x="323" y="130"/>
                      <a:pt x="319" y="132"/>
                    </a:cubicBezTo>
                    <a:cubicBezTo>
                      <a:pt x="319" y="132"/>
                      <a:pt x="319" y="134"/>
                      <a:pt x="318" y="134"/>
                    </a:cubicBezTo>
                    <a:cubicBezTo>
                      <a:pt x="316" y="137"/>
                      <a:pt x="313" y="135"/>
                      <a:pt x="311" y="134"/>
                    </a:cubicBezTo>
                    <a:cubicBezTo>
                      <a:pt x="309" y="137"/>
                      <a:pt x="309" y="137"/>
                      <a:pt x="309" y="137"/>
                    </a:cubicBezTo>
                    <a:cubicBezTo>
                      <a:pt x="309" y="137"/>
                      <a:pt x="309" y="137"/>
                      <a:pt x="311" y="138"/>
                    </a:cubicBezTo>
                    <a:cubicBezTo>
                      <a:pt x="309" y="140"/>
                      <a:pt x="307" y="139"/>
                      <a:pt x="311" y="142"/>
                    </a:cubicBezTo>
                    <a:cubicBezTo>
                      <a:pt x="309" y="142"/>
                      <a:pt x="308" y="142"/>
                      <a:pt x="306" y="142"/>
                    </a:cubicBezTo>
                    <a:cubicBezTo>
                      <a:pt x="307" y="140"/>
                      <a:pt x="304" y="142"/>
                      <a:pt x="304" y="142"/>
                    </a:cubicBezTo>
                    <a:cubicBezTo>
                      <a:pt x="304" y="143"/>
                      <a:pt x="304" y="145"/>
                      <a:pt x="304" y="146"/>
                    </a:cubicBezTo>
                    <a:cubicBezTo>
                      <a:pt x="304" y="146"/>
                      <a:pt x="302" y="145"/>
                      <a:pt x="301" y="145"/>
                    </a:cubicBezTo>
                    <a:cubicBezTo>
                      <a:pt x="301" y="146"/>
                      <a:pt x="300" y="149"/>
                      <a:pt x="301" y="148"/>
                    </a:cubicBezTo>
                    <a:cubicBezTo>
                      <a:pt x="300" y="147"/>
                      <a:pt x="300" y="148"/>
                      <a:pt x="300" y="147"/>
                    </a:cubicBezTo>
                    <a:cubicBezTo>
                      <a:pt x="298" y="146"/>
                      <a:pt x="298" y="148"/>
                      <a:pt x="301" y="148"/>
                    </a:cubicBezTo>
                    <a:cubicBezTo>
                      <a:pt x="301" y="150"/>
                      <a:pt x="301" y="150"/>
                      <a:pt x="301" y="150"/>
                    </a:cubicBezTo>
                    <a:cubicBezTo>
                      <a:pt x="299" y="150"/>
                      <a:pt x="300" y="148"/>
                      <a:pt x="297" y="149"/>
                    </a:cubicBezTo>
                    <a:cubicBezTo>
                      <a:pt x="296" y="149"/>
                      <a:pt x="294" y="154"/>
                      <a:pt x="292" y="154"/>
                    </a:cubicBezTo>
                    <a:cubicBezTo>
                      <a:pt x="290" y="154"/>
                      <a:pt x="289" y="154"/>
                      <a:pt x="288" y="154"/>
                    </a:cubicBezTo>
                    <a:cubicBezTo>
                      <a:pt x="288" y="154"/>
                      <a:pt x="288" y="157"/>
                      <a:pt x="288" y="157"/>
                    </a:cubicBezTo>
                    <a:cubicBezTo>
                      <a:pt x="292" y="158"/>
                      <a:pt x="294" y="157"/>
                      <a:pt x="299" y="157"/>
                    </a:cubicBezTo>
                    <a:cubicBezTo>
                      <a:pt x="293" y="158"/>
                      <a:pt x="293" y="159"/>
                      <a:pt x="292" y="164"/>
                    </a:cubicBezTo>
                    <a:cubicBezTo>
                      <a:pt x="293" y="164"/>
                      <a:pt x="292" y="165"/>
                      <a:pt x="293" y="165"/>
                    </a:cubicBezTo>
                    <a:cubicBezTo>
                      <a:pt x="294" y="165"/>
                      <a:pt x="295" y="164"/>
                      <a:pt x="296" y="164"/>
                    </a:cubicBezTo>
                    <a:cubicBezTo>
                      <a:pt x="295" y="165"/>
                      <a:pt x="293" y="168"/>
                      <a:pt x="292" y="169"/>
                    </a:cubicBezTo>
                    <a:cubicBezTo>
                      <a:pt x="292" y="169"/>
                      <a:pt x="291" y="168"/>
                      <a:pt x="290" y="168"/>
                    </a:cubicBezTo>
                    <a:cubicBezTo>
                      <a:pt x="288" y="168"/>
                      <a:pt x="286" y="170"/>
                      <a:pt x="284" y="170"/>
                    </a:cubicBezTo>
                    <a:cubicBezTo>
                      <a:pt x="285" y="174"/>
                      <a:pt x="284" y="174"/>
                      <a:pt x="286" y="178"/>
                    </a:cubicBezTo>
                    <a:cubicBezTo>
                      <a:pt x="285" y="178"/>
                      <a:pt x="284" y="178"/>
                      <a:pt x="283" y="178"/>
                    </a:cubicBezTo>
                    <a:cubicBezTo>
                      <a:pt x="282" y="179"/>
                      <a:pt x="283" y="181"/>
                      <a:pt x="283" y="182"/>
                    </a:cubicBezTo>
                    <a:cubicBezTo>
                      <a:pt x="282" y="182"/>
                      <a:pt x="282" y="182"/>
                      <a:pt x="281" y="183"/>
                    </a:cubicBezTo>
                    <a:cubicBezTo>
                      <a:pt x="280" y="183"/>
                      <a:pt x="281" y="184"/>
                      <a:pt x="282" y="184"/>
                    </a:cubicBezTo>
                    <a:cubicBezTo>
                      <a:pt x="282" y="184"/>
                      <a:pt x="282" y="185"/>
                      <a:pt x="283" y="185"/>
                    </a:cubicBezTo>
                    <a:cubicBezTo>
                      <a:pt x="282" y="185"/>
                      <a:pt x="282" y="187"/>
                      <a:pt x="282" y="187"/>
                    </a:cubicBezTo>
                    <a:cubicBezTo>
                      <a:pt x="280" y="188"/>
                      <a:pt x="279" y="188"/>
                      <a:pt x="276" y="187"/>
                    </a:cubicBezTo>
                    <a:cubicBezTo>
                      <a:pt x="273" y="192"/>
                      <a:pt x="274" y="194"/>
                      <a:pt x="276" y="200"/>
                    </a:cubicBezTo>
                    <a:cubicBezTo>
                      <a:pt x="277" y="200"/>
                      <a:pt x="278" y="200"/>
                      <a:pt x="279" y="200"/>
                    </a:cubicBezTo>
                    <a:cubicBezTo>
                      <a:pt x="279" y="200"/>
                      <a:pt x="279" y="198"/>
                      <a:pt x="279" y="198"/>
                    </a:cubicBezTo>
                    <a:cubicBezTo>
                      <a:pt x="279" y="198"/>
                      <a:pt x="281" y="198"/>
                      <a:pt x="282" y="198"/>
                    </a:cubicBezTo>
                    <a:cubicBezTo>
                      <a:pt x="282" y="198"/>
                      <a:pt x="281" y="196"/>
                      <a:pt x="282" y="195"/>
                    </a:cubicBezTo>
                    <a:cubicBezTo>
                      <a:pt x="282" y="196"/>
                      <a:pt x="284" y="196"/>
                      <a:pt x="284" y="197"/>
                    </a:cubicBezTo>
                    <a:cubicBezTo>
                      <a:pt x="284" y="198"/>
                      <a:pt x="284" y="198"/>
                      <a:pt x="284" y="198"/>
                    </a:cubicBezTo>
                    <a:cubicBezTo>
                      <a:pt x="286" y="199"/>
                      <a:pt x="287" y="197"/>
                      <a:pt x="287" y="197"/>
                    </a:cubicBezTo>
                    <a:cubicBezTo>
                      <a:pt x="288" y="196"/>
                      <a:pt x="290" y="196"/>
                      <a:pt x="292" y="195"/>
                    </a:cubicBezTo>
                    <a:cubicBezTo>
                      <a:pt x="291" y="196"/>
                      <a:pt x="291" y="197"/>
                      <a:pt x="291" y="197"/>
                    </a:cubicBezTo>
                    <a:cubicBezTo>
                      <a:pt x="291" y="197"/>
                      <a:pt x="289" y="199"/>
                      <a:pt x="290" y="199"/>
                    </a:cubicBezTo>
                    <a:cubicBezTo>
                      <a:pt x="290" y="199"/>
                      <a:pt x="291" y="201"/>
                      <a:pt x="292" y="202"/>
                    </a:cubicBezTo>
                    <a:cubicBezTo>
                      <a:pt x="295" y="202"/>
                      <a:pt x="295" y="202"/>
                      <a:pt x="298" y="201"/>
                    </a:cubicBezTo>
                    <a:cubicBezTo>
                      <a:pt x="298" y="202"/>
                      <a:pt x="298" y="205"/>
                      <a:pt x="298" y="205"/>
                    </a:cubicBezTo>
                    <a:cubicBezTo>
                      <a:pt x="296" y="206"/>
                      <a:pt x="297" y="204"/>
                      <a:pt x="295" y="205"/>
                    </a:cubicBezTo>
                    <a:cubicBezTo>
                      <a:pt x="295" y="207"/>
                      <a:pt x="295" y="207"/>
                      <a:pt x="295" y="207"/>
                    </a:cubicBezTo>
                    <a:cubicBezTo>
                      <a:pt x="293" y="206"/>
                      <a:pt x="293" y="206"/>
                      <a:pt x="292" y="207"/>
                    </a:cubicBezTo>
                    <a:cubicBezTo>
                      <a:pt x="289" y="208"/>
                      <a:pt x="294" y="209"/>
                      <a:pt x="294" y="209"/>
                    </a:cubicBezTo>
                    <a:cubicBezTo>
                      <a:pt x="294" y="209"/>
                      <a:pt x="295" y="212"/>
                      <a:pt x="293" y="211"/>
                    </a:cubicBezTo>
                    <a:cubicBezTo>
                      <a:pt x="293" y="212"/>
                      <a:pt x="292" y="212"/>
                      <a:pt x="291" y="212"/>
                    </a:cubicBezTo>
                    <a:cubicBezTo>
                      <a:pt x="292" y="215"/>
                      <a:pt x="292" y="215"/>
                      <a:pt x="292" y="215"/>
                    </a:cubicBezTo>
                    <a:cubicBezTo>
                      <a:pt x="294" y="214"/>
                      <a:pt x="298" y="213"/>
                      <a:pt x="300" y="213"/>
                    </a:cubicBezTo>
                    <a:cubicBezTo>
                      <a:pt x="301" y="213"/>
                      <a:pt x="303" y="216"/>
                      <a:pt x="304" y="217"/>
                    </a:cubicBezTo>
                    <a:cubicBezTo>
                      <a:pt x="305" y="217"/>
                      <a:pt x="305" y="217"/>
                      <a:pt x="305" y="217"/>
                    </a:cubicBezTo>
                    <a:cubicBezTo>
                      <a:pt x="306" y="216"/>
                      <a:pt x="305" y="215"/>
                      <a:pt x="305" y="214"/>
                    </a:cubicBezTo>
                    <a:cubicBezTo>
                      <a:pt x="305" y="214"/>
                      <a:pt x="307" y="213"/>
                      <a:pt x="307" y="212"/>
                    </a:cubicBezTo>
                    <a:cubicBezTo>
                      <a:pt x="311" y="215"/>
                      <a:pt x="313" y="215"/>
                      <a:pt x="318" y="213"/>
                    </a:cubicBezTo>
                    <a:cubicBezTo>
                      <a:pt x="319" y="215"/>
                      <a:pt x="318" y="215"/>
                      <a:pt x="319" y="215"/>
                    </a:cubicBezTo>
                    <a:cubicBezTo>
                      <a:pt x="319" y="215"/>
                      <a:pt x="320" y="214"/>
                      <a:pt x="319" y="213"/>
                    </a:cubicBezTo>
                    <a:cubicBezTo>
                      <a:pt x="319" y="213"/>
                      <a:pt x="318" y="212"/>
                      <a:pt x="317" y="212"/>
                    </a:cubicBezTo>
                    <a:cubicBezTo>
                      <a:pt x="318" y="212"/>
                      <a:pt x="317" y="210"/>
                      <a:pt x="317" y="209"/>
                    </a:cubicBezTo>
                    <a:cubicBezTo>
                      <a:pt x="320" y="210"/>
                      <a:pt x="321" y="209"/>
                      <a:pt x="323" y="210"/>
                    </a:cubicBezTo>
                    <a:cubicBezTo>
                      <a:pt x="324" y="210"/>
                      <a:pt x="324" y="212"/>
                      <a:pt x="327" y="212"/>
                    </a:cubicBezTo>
                    <a:cubicBezTo>
                      <a:pt x="327" y="212"/>
                      <a:pt x="330" y="210"/>
                      <a:pt x="331" y="209"/>
                    </a:cubicBezTo>
                    <a:cubicBezTo>
                      <a:pt x="322" y="207"/>
                      <a:pt x="316" y="204"/>
                      <a:pt x="313" y="197"/>
                    </a:cubicBezTo>
                    <a:cubicBezTo>
                      <a:pt x="312" y="197"/>
                      <a:pt x="313" y="195"/>
                      <a:pt x="312" y="195"/>
                    </a:cubicBezTo>
                    <a:cubicBezTo>
                      <a:pt x="310" y="194"/>
                      <a:pt x="310" y="194"/>
                      <a:pt x="310" y="194"/>
                    </a:cubicBezTo>
                    <a:cubicBezTo>
                      <a:pt x="310" y="192"/>
                      <a:pt x="313" y="190"/>
                      <a:pt x="309" y="188"/>
                    </a:cubicBezTo>
                    <a:cubicBezTo>
                      <a:pt x="309" y="187"/>
                      <a:pt x="309" y="187"/>
                      <a:pt x="309" y="187"/>
                    </a:cubicBezTo>
                    <a:cubicBezTo>
                      <a:pt x="310" y="186"/>
                      <a:pt x="311" y="186"/>
                      <a:pt x="311" y="186"/>
                    </a:cubicBezTo>
                    <a:cubicBezTo>
                      <a:pt x="311" y="185"/>
                      <a:pt x="311" y="185"/>
                      <a:pt x="311" y="185"/>
                    </a:cubicBezTo>
                    <a:cubicBezTo>
                      <a:pt x="312" y="186"/>
                      <a:pt x="312" y="182"/>
                      <a:pt x="312" y="182"/>
                    </a:cubicBezTo>
                    <a:cubicBezTo>
                      <a:pt x="312" y="182"/>
                      <a:pt x="311" y="182"/>
                      <a:pt x="311" y="181"/>
                    </a:cubicBezTo>
                    <a:cubicBezTo>
                      <a:pt x="311" y="180"/>
                      <a:pt x="311" y="180"/>
                      <a:pt x="311" y="180"/>
                    </a:cubicBezTo>
                    <a:cubicBezTo>
                      <a:pt x="311" y="180"/>
                      <a:pt x="313" y="179"/>
                      <a:pt x="313" y="179"/>
                    </a:cubicBezTo>
                    <a:cubicBezTo>
                      <a:pt x="314" y="177"/>
                      <a:pt x="313" y="174"/>
                      <a:pt x="313" y="173"/>
                    </a:cubicBezTo>
                    <a:cubicBezTo>
                      <a:pt x="314" y="172"/>
                      <a:pt x="316" y="172"/>
                      <a:pt x="316" y="171"/>
                    </a:cubicBezTo>
                    <a:cubicBezTo>
                      <a:pt x="316" y="171"/>
                      <a:pt x="316" y="170"/>
                      <a:pt x="316" y="169"/>
                    </a:cubicBezTo>
                    <a:cubicBezTo>
                      <a:pt x="316" y="169"/>
                      <a:pt x="315" y="168"/>
                      <a:pt x="315" y="168"/>
                    </a:cubicBezTo>
                    <a:cubicBezTo>
                      <a:pt x="314" y="168"/>
                      <a:pt x="312" y="168"/>
                      <a:pt x="311" y="168"/>
                    </a:cubicBezTo>
                    <a:cubicBezTo>
                      <a:pt x="310" y="168"/>
                      <a:pt x="309" y="166"/>
                      <a:pt x="309" y="166"/>
                    </a:cubicBezTo>
                    <a:cubicBezTo>
                      <a:pt x="306" y="165"/>
                      <a:pt x="303" y="167"/>
                      <a:pt x="302" y="167"/>
                    </a:cubicBezTo>
                    <a:cubicBezTo>
                      <a:pt x="301" y="163"/>
                      <a:pt x="301" y="163"/>
                      <a:pt x="301" y="163"/>
                    </a:cubicBezTo>
                    <a:cubicBezTo>
                      <a:pt x="302" y="164"/>
                      <a:pt x="306" y="167"/>
                      <a:pt x="309" y="165"/>
                    </a:cubicBezTo>
                    <a:cubicBezTo>
                      <a:pt x="309" y="165"/>
                      <a:pt x="308" y="164"/>
                      <a:pt x="310" y="164"/>
                    </a:cubicBezTo>
                    <a:cubicBezTo>
                      <a:pt x="310" y="164"/>
                      <a:pt x="311" y="166"/>
                      <a:pt x="311" y="167"/>
                    </a:cubicBezTo>
                    <a:cubicBezTo>
                      <a:pt x="313" y="167"/>
                      <a:pt x="316" y="166"/>
                      <a:pt x="316" y="166"/>
                    </a:cubicBezTo>
                    <a:cubicBezTo>
                      <a:pt x="317" y="165"/>
                      <a:pt x="319" y="165"/>
                      <a:pt x="319" y="163"/>
                    </a:cubicBezTo>
                    <a:cubicBezTo>
                      <a:pt x="320" y="163"/>
                      <a:pt x="319" y="162"/>
                      <a:pt x="319" y="161"/>
                    </a:cubicBezTo>
                    <a:cubicBezTo>
                      <a:pt x="318" y="162"/>
                      <a:pt x="319" y="160"/>
                      <a:pt x="319" y="159"/>
                    </a:cubicBezTo>
                    <a:cubicBezTo>
                      <a:pt x="319" y="159"/>
                      <a:pt x="320" y="161"/>
                      <a:pt x="321" y="161"/>
                    </a:cubicBezTo>
                    <a:cubicBezTo>
                      <a:pt x="321" y="161"/>
                      <a:pt x="322" y="160"/>
                      <a:pt x="323" y="161"/>
                    </a:cubicBezTo>
                    <a:cubicBezTo>
                      <a:pt x="325" y="159"/>
                      <a:pt x="322" y="159"/>
                      <a:pt x="323" y="157"/>
                    </a:cubicBezTo>
                    <a:cubicBezTo>
                      <a:pt x="324" y="157"/>
                      <a:pt x="326" y="157"/>
                      <a:pt x="327" y="157"/>
                    </a:cubicBezTo>
                    <a:cubicBezTo>
                      <a:pt x="327" y="156"/>
                      <a:pt x="327" y="156"/>
                      <a:pt x="327" y="156"/>
                    </a:cubicBezTo>
                    <a:cubicBezTo>
                      <a:pt x="327" y="155"/>
                      <a:pt x="326" y="152"/>
                      <a:pt x="325" y="151"/>
                    </a:cubicBezTo>
                    <a:cubicBezTo>
                      <a:pt x="326" y="151"/>
                      <a:pt x="327" y="150"/>
                      <a:pt x="328" y="151"/>
                    </a:cubicBezTo>
                    <a:cubicBezTo>
                      <a:pt x="329" y="154"/>
                      <a:pt x="329" y="154"/>
                      <a:pt x="329" y="154"/>
                    </a:cubicBezTo>
                    <a:cubicBezTo>
                      <a:pt x="332" y="152"/>
                      <a:pt x="332" y="152"/>
                      <a:pt x="332" y="152"/>
                    </a:cubicBezTo>
                    <a:cubicBezTo>
                      <a:pt x="333" y="150"/>
                      <a:pt x="332" y="149"/>
                      <a:pt x="333" y="148"/>
                    </a:cubicBezTo>
                    <a:cubicBezTo>
                      <a:pt x="334" y="148"/>
                      <a:pt x="335" y="148"/>
                      <a:pt x="335" y="148"/>
                    </a:cubicBezTo>
                    <a:cubicBezTo>
                      <a:pt x="335" y="147"/>
                      <a:pt x="336" y="145"/>
                      <a:pt x="335" y="146"/>
                    </a:cubicBezTo>
                    <a:cubicBezTo>
                      <a:pt x="334" y="145"/>
                      <a:pt x="335" y="144"/>
                      <a:pt x="334" y="144"/>
                    </a:cubicBezTo>
                    <a:cubicBezTo>
                      <a:pt x="336" y="144"/>
                      <a:pt x="337" y="144"/>
                      <a:pt x="339" y="143"/>
                    </a:cubicBezTo>
                    <a:cubicBezTo>
                      <a:pt x="339" y="142"/>
                      <a:pt x="339" y="141"/>
                      <a:pt x="339" y="141"/>
                    </a:cubicBezTo>
                    <a:cubicBezTo>
                      <a:pt x="340" y="141"/>
                      <a:pt x="343" y="141"/>
                      <a:pt x="345" y="142"/>
                    </a:cubicBezTo>
                    <a:cubicBezTo>
                      <a:pt x="345" y="140"/>
                      <a:pt x="344" y="139"/>
                      <a:pt x="346" y="139"/>
                    </a:cubicBezTo>
                    <a:cubicBezTo>
                      <a:pt x="347" y="139"/>
                      <a:pt x="349" y="141"/>
                      <a:pt x="351" y="140"/>
                    </a:cubicBezTo>
                    <a:cubicBezTo>
                      <a:pt x="352" y="140"/>
                      <a:pt x="351" y="137"/>
                      <a:pt x="351" y="137"/>
                    </a:cubicBezTo>
                    <a:cubicBezTo>
                      <a:pt x="352" y="136"/>
                      <a:pt x="353" y="137"/>
                      <a:pt x="354" y="137"/>
                    </a:cubicBezTo>
                    <a:cubicBezTo>
                      <a:pt x="355" y="137"/>
                      <a:pt x="355" y="134"/>
                      <a:pt x="356" y="134"/>
                    </a:cubicBezTo>
                    <a:cubicBezTo>
                      <a:pt x="357" y="133"/>
                      <a:pt x="358" y="134"/>
                      <a:pt x="359" y="134"/>
                    </a:cubicBezTo>
                    <a:cubicBezTo>
                      <a:pt x="360" y="132"/>
                      <a:pt x="360" y="132"/>
                      <a:pt x="360" y="132"/>
                    </a:cubicBezTo>
                    <a:cubicBezTo>
                      <a:pt x="360" y="132"/>
                      <a:pt x="367" y="130"/>
                      <a:pt x="367" y="130"/>
                    </a:cubicBezTo>
                    <a:cubicBezTo>
                      <a:pt x="369" y="129"/>
                      <a:pt x="369" y="131"/>
                      <a:pt x="372" y="130"/>
                    </a:cubicBezTo>
                    <a:cubicBezTo>
                      <a:pt x="374" y="130"/>
                      <a:pt x="378" y="126"/>
                      <a:pt x="380" y="126"/>
                    </a:cubicBezTo>
                    <a:cubicBezTo>
                      <a:pt x="381" y="126"/>
                      <a:pt x="382" y="128"/>
                      <a:pt x="383" y="128"/>
                    </a:cubicBezTo>
                    <a:cubicBezTo>
                      <a:pt x="383" y="128"/>
                      <a:pt x="384" y="126"/>
                      <a:pt x="384" y="126"/>
                    </a:cubicBezTo>
                    <a:cubicBezTo>
                      <a:pt x="385" y="126"/>
                      <a:pt x="386" y="126"/>
                      <a:pt x="387" y="126"/>
                    </a:cubicBezTo>
                    <a:cubicBezTo>
                      <a:pt x="387" y="126"/>
                      <a:pt x="389" y="124"/>
                      <a:pt x="389" y="124"/>
                    </a:cubicBezTo>
                    <a:cubicBezTo>
                      <a:pt x="393" y="123"/>
                      <a:pt x="396" y="124"/>
                      <a:pt x="401" y="123"/>
                    </a:cubicBezTo>
                    <a:cubicBezTo>
                      <a:pt x="401" y="123"/>
                      <a:pt x="403" y="121"/>
                      <a:pt x="404" y="121"/>
                    </a:cubicBezTo>
                    <a:cubicBezTo>
                      <a:pt x="405" y="121"/>
                      <a:pt x="407" y="121"/>
                      <a:pt x="408" y="121"/>
                    </a:cubicBezTo>
                    <a:cubicBezTo>
                      <a:pt x="408" y="121"/>
                      <a:pt x="409" y="119"/>
                      <a:pt x="410" y="119"/>
                    </a:cubicBezTo>
                    <a:cubicBezTo>
                      <a:pt x="411" y="119"/>
                      <a:pt x="412" y="119"/>
                      <a:pt x="412" y="119"/>
                    </a:cubicBezTo>
                    <a:cubicBezTo>
                      <a:pt x="413" y="119"/>
                      <a:pt x="413" y="117"/>
                      <a:pt x="413" y="117"/>
                    </a:cubicBezTo>
                    <a:cubicBezTo>
                      <a:pt x="415" y="116"/>
                      <a:pt x="415" y="117"/>
                      <a:pt x="416" y="116"/>
                    </a:cubicBezTo>
                    <a:cubicBezTo>
                      <a:pt x="417" y="115"/>
                      <a:pt x="418" y="111"/>
                      <a:pt x="418" y="109"/>
                    </a:cubicBezTo>
                    <a:cubicBezTo>
                      <a:pt x="418" y="108"/>
                      <a:pt x="415" y="108"/>
                      <a:pt x="415" y="108"/>
                    </a:cubicBezTo>
                    <a:cubicBezTo>
                      <a:pt x="415" y="107"/>
                      <a:pt x="415" y="105"/>
                      <a:pt x="414" y="105"/>
                    </a:cubicBezTo>
                    <a:cubicBezTo>
                      <a:pt x="414" y="104"/>
                      <a:pt x="411" y="104"/>
                      <a:pt x="410" y="104"/>
                    </a:cubicBezTo>
                    <a:close/>
                    <a:moveTo>
                      <a:pt x="1027" y="120"/>
                    </a:moveTo>
                    <a:cubicBezTo>
                      <a:pt x="1025" y="121"/>
                      <a:pt x="1021" y="127"/>
                      <a:pt x="1019" y="128"/>
                    </a:cubicBezTo>
                    <a:cubicBezTo>
                      <a:pt x="1019" y="128"/>
                      <a:pt x="1019" y="128"/>
                      <a:pt x="1019" y="128"/>
                    </a:cubicBezTo>
                    <a:cubicBezTo>
                      <a:pt x="1018" y="129"/>
                      <a:pt x="1019" y="130"/>
                      <a:pt x="1019" y="132"/>
                    </a:cubicBezTo>
                    <a:cubicBezTo>
                      <a:pt x="1018" y="132"/>
                      <a:pt x="1016" y="133"/>
                      <a:pt x="1016" y="134"/>
                    </a:cubicBezTo>
                    <a:cubicBezTo>
                      <a:pt x="1016" y="137"/>
                      <a:pt x="1017" y="138"/>
                      <a:pt x="1017" y="140"/>
                    </a:cubicBezTo>
                    <a:cubicBezTo>
                      <a:pt x="1017" y="140"/>
                      <a:pt x="1016" y="139"/>
                      <a:pt x="1016" y="140"/>
                    </a:cubicBezTo>
                    <a:cubicBezTo>
                      <a:pt x="1016" y="141"/>
                      <a:pt x="1018" y="141"/>
                      <a:pt x="1018" y="142"/>
                    </a:cubicBezTo>
                    <a:cubicBezTo>
                      <a:pt x="1018" y="142"/>
                      <a:pt x="1018" y="143"/>
                      <a:pt x="1018" y="144"/>
                    </a:cubicBezTo>
                    <a:cubicBezTo>
                      <a:pt x="1019" y="144"/>
                      <a:pt x="1019" y="144"/>
                      <a:pt x="1019" y="144"/>
                    </a:cubicBezTo>
                    <a:cubicBezTo>
                      <a:pt x="1018" y="144"/>
                      <a:pt x="1020" y="146"/>
                      <a:pt x="1017" y="146"/>
                    </a:cubicBezTo>
                    <a:cubicBezTo>
                      <a:pt x="1017" y="146"/>
                      <a:pt x="1017" y="146"/>
                      <a:pt x="1017" y="146"/>
                    </a:cubicBezTo>
                    <a:cubicBezTo>
                      <a:pt x="1018" y="147"/>
                      <a:pt x="1019" y="146"/>
                      <a:pt x="1020" y="147"/>
                    </a:cubicBezTo>
                    <a:cubicBezTo>
                      <a:pt x="1021" y="147"/>
                      <a:pt x="1021" y="150"/>
                      <a:pt x="1021" y="150"/>
                    </a:cubicBezTo>
                    <a:cubicBezTo>
                      <a:pt x="1023" y="152"/>
                      <a:pt x="1026" y="152"/>
                      <a:pt x="1029" y="153"/>
                    </a:cubicBezTo>
                    <a:cubicBezTo>
                      <a:pt x="1030" y="152"/>
                      <a:pt x="1033" y="149"/>
                      <a:pt x="1034" y="147"/>
                    </a:cubicBezTo>
                    <a:cubicBezTo>
                      <a:pt x="1034" y="146"/>
                      <a:pt x="1034" y="145"/>
                      <a:pt x="1034" y="144"/>
                    </a:cubicBezTo>
                    <a:cubicBezTo>
                      <a:pt x="1035" y="144"/>
                      <a:pt x="1035" y="144"/>
                      <a:pt x="1035" y="144"/>
                    </a:cubicBezTo>
                    <a:cubicBezTo>
                      <a:pt x="1040" y="138"/>
                      <a:pt x="1040" y="138"/>
                      <a:pt x="1040" y="138"/>
                    </a:cubicBezTo>
                    <a:cubicBezTo>
                      <a:pt x="1040" y="137"/>
                      <a:pt x="1039" y="132"/>
                      <a:pt x="1039" y="132"/>
                    </a:cubicBezTo>
                    <a:cubicBezTo>
                      <a:pt x="1038" y="131"/>
                      <a:pt x="1036" y="130"/>
                      <a:pt x="1035" y="130"/>
                    </a:cubicBezTo>
                    <a:cubicBezTo>
                      <a:pt x="1035" y="129"/>
                      <a:pt x="1035" y="127"/>
                      <a:pt x="1035" y="126"/>
                    </a:cubicBezTo>
                    <a:cubicBezTo>
                      <a:pt x="1034" y="126"/>
                      <a:pt x="1033" y="126"/>
                      <a:pt x="1032" y="126"/>
                    </a:cubicBezTo>
                    <a:cubicBezTo>
                      <a:pt x="1031" y="126"/>
                      <a:pt x="1030" y="123"/>
                      <a:pt x="1029" y="123"/>
                    </a:cubicBezTo>
                    <a:cubicBezTo>
                      <a:pt x="1028" y="122"/>
                      <a:pt x="1028" y="123"/>
                      <a:pt x="1027" y="122"/>
                    </a:cubicBezTo>
                    <a:cubicBezTo>
                      <a:pt x="1027" y="122"/>
                      <a:pt x="1028" y="119"/>
                      <a:pt x="1027" y="120"/>
                    </a:cubicBezTo>
                    <a:close/>
                    <a:moveTo>
                      <a:pt x="727" y="122"/>
                    </a:moveTo>
                    <a:cubicBezTo>
                      <a:pt x="731" y="123"/>
                      <a:pt x="728" y="125"/>
                      <a:pt x="730" y="126"/>
                    </a:cubicBezTo>
                    <a:cubicBezTo>
                      <a:pt x="731" y="126"/>
                      <a:pt x="731" y="125"/>
                      <a:pt x="732" y="126"/>
                    </a:cubicBezTo>
                    <a:cubicBezTo>
                      <a:pt x="732" y="127"/>
                      <a:pt x="732" y="127"/>
                      <a:pt x="732" y="127"/>
                    </a:cubicBezTo>
                    <a:cubicBezTo>
                      <a:pt x="731" y="127"/>
                      <a:pt x="729" y="129"/>
                      <a:pt x="728" y="129"/>
                    </a:cubicBezTo>
                    <a:cubicBezTo>
                      <a:pt x="727" y="129"/>
                      <a:pt x="726" y="129"/>
                      <a:pt x="726" y="129"/>
                    </a:cubicBezTo>
                    <a:cubicBezTo>
                      <a:pt x="725" y="129"/>
                      <a:pt x="724" y="131"/>
                      <a:pt x="724" y="132"/>
                    </a:cubicBezTo>
                    <a:cubicBezTo>
                      <a:pt x="722" y="132"/>
                      <a:pt x="720" y="132"/>
                      <a:pt x="718" y="133"/>
                    </a:cubicBezTo>
                    <a:cubicBezTo>
                      <a:pt x="718" y="133"/>
                      <a:pt x="718" y="135"/>
                      <a:pt x="718" y="136"/>
                    </a:cubicBezTo>
                    <a:cubicBezTo>
                      <a:pt x="716" y="137"/>
                      <a:pt x="714" y="136"/>
                      <a:pt x="714" y="138"/>
                    </a:cubicBezTo>
                    <a:cubicBezTo>
                      <a:pt x="713" y="138"/>
                      <a:pt x="714" y="139"/>
                      <a:pt x="714" y="140"/>
                    </a:cubicBezTo>
                    <a:cubicBezTo>
                      <a:pt x="713" y="140"/>
                      <a:pt x="712" y="140"/>
                      <a:pt x="712" y="140"/>
                    </a:cubicBezTo>
                    <a:cubicBezTo>
                      <a:pt x="710" y="137"/>
                      <a:pt x="712" y="137"/>
                      <a:pt x="706" y="136"/>
                    </a:cubicBezTo>
                    <a:cubicBezTo>
                      <a:pt x="708" y="133"/>
                      <a:pt x="707" y="132"/>
                      <a:pt x="708" y="129"/>
                    </a:cubicBezTo>
                    <a:cubicBezTo>
                      <a:pt x="708" y="129"/>
                      <a:pt x="709" y="128"/>
                      <a:pt x="710" y="128"/>
                    </a:cubicBezTo>
                    <a:cubicBezTo>
                      <a:pt x="710" y="129"/>
                      <a:pt x="711" y="130"/>
                      <a:pt x="712" y="131"/>
                    </a:cubicBezTo>
                    <a:cubicBezTo>
                      <a:pt x="715" y="130"/>
                      <a:pt x="719" y="130"/>
                      <a:pt x="722" y="129"/>
                    </a:cubicBezTo>
                    <a:cubicBezTo>
                      <a:pt x="724" y="128"/>
                      <a:pt x="726" y="127"/>
                      <a:pt x="728" y="126"/>
                    </a:cubicBezTo>
                    <a:cubicBezTo>
                      <a:pt x="727" y="126"/>
                      <a:pt x="728" y="124"/>
                      <a:pt x="726" y="125"/>
                    </a:cubicBezTo>
                    <a:cubicBezTo>
                      <a:pt x="726" y="124"/>
                      <a:pt x="726" y="122"/>
                      <a:pt x="727" y="122"/>
                    </a:cubicBezTo>
                    <a:close/>
                    <a:moveTo>
                      <a:pt x="1063" y="127"/>
                    </a:moveTo>
                    <a:cubicBezTo>
                      <a:pt x="1063" y="128"/>
                      <a:pt x="1065" y="129"/>
                      <a:pt x="1065" y="130"/>
                    </a:cubicBezTo>
                    <a:cubicBezTo>
                      <a:pt x="1066" y="132"/>
                      <a:pt x="1064" y="136"/>
                      <a:pt x="1065" y="138"/>
                    </a:cubicBezTo>
                    <a:cubicBezTo>
                      <a:pt x="1065" y="139"/>
                      <a:pt x="1067" y="141"/>
                      <a:pt x="1067" y="142"/>
                    </a:cubicBezTo>
                    <a:cubicBezTo>
                      <a:pt x="1068" y="142"/>
                      <a:pt x="1069" y="142"/>
                      <a:pt x="1070" y="142"/>
                    </a:cubicBezTo>
                    <a:cubicBezTo>
                      <a:pt x="1071" y="141"/>
                      <a:pt x="1072" y="140"/>
                      <a:pt x="1073" y="139"/>
                    </a:cubicBezTo>
                    <a:cubicBezTo>
                      <a:pt x="1074" y="138"/>
                      <a:pt x="1075" y="138"/>
                      <a:pt x="1077" y="138"/>
                    </a:cubicBezTo>
                    <a:cubicBezTo>
                      <a:pt x="1078" y="134"/>
                      <a:pt x="1078" y="129"/>
                      <a:pt x="1072" y="130"/>
                    </a:cubicBezTo>
                    <a:cubicBezTo>
                      <a:pt x="1072" y="130"/>
                      <a:pt x="1071" y="131"/>
                      <a:pt x="1069" y="131"/>
                    </a:cubicBezTo>
                    <a:cubicBezTo>
                      <a:pt x="1068" y="131"/>
                      <a:pt x="1067" y="128"/>
                      <a:pt x="1066" y="128"/>
                    </a:cubicBezTo>
                    <a:cubicBezTo>
                      <a:pt x="1065" y="127"/>
                      <a:pt x="1064" y="127"/>
                      <a:pt x="1063" y="127"/>
                    </a:cubicBezTo>
                    <a:close/>
                    <a:moveTo>
                      <a:pt x="1101" y="128"/>
                    </a:moveTo>
                    <a:cubicBezTo>
                      <a:pt x="1101" y="130"/>
                      <a:pt x="1101" y="133"/>
                      <a:pt x="1100" y="136"/>
                    </a:cubicBezTo>
                    <a:cubicBezTo>
                      <a:pt x="1101" y="136"/>
                      <a:pt x="1106" y="139"/>
                      <a:pt x="1106" y="140"/>
                    </a:cubicBezTo>
                    <a:cubicBezTo>
                      <a:pt x="1108" y="140"/>
                      <a:pt x="1111" y="139"/>
                      <a:pt x="1112" y="140"/>
                    </a:cubicBezTo>
                    <a:cubicBezTo>
                      <a:pt x="1113" y="140"/>
                      <a:pt x="1113" y="141"/>
                      <a:pt x="1114" y="142"/>
                    </a:cubicBezTo>
                    <a:cubicBezTo>
                      <a:pt x="1115" y="142"/>
                      <a:pt x="1121" y="141"/>
                      <a:pt x="1123" y="140"/>
                    </a:cubicBezTo>
                    <a:cubicBezTo>
                      <a:pt x="1124" y="140"/>
                      <a:pt x="1123" y="139"/>
                      <a:pt x="1124" y="138"/>
                    </a:cubicBezTo>
                    <a:cubicBezTo>
                      <a:pt x="1125" y="137"/>
                      <a:pt x="1128" y="136"/>
                      <a:pt x="1131" y="136"/>
                    </a:cubicBezTo>
                    <a:cubicBezTo>
                      <a:pt x="1130" y="133"/>
                      <a:pt x="1130" y="133"/>
                      <a:pt x="1130" y="133"/>
                    </a:cubicBezTo>
                    <a:cubicBezTo>
                      <a:pt x="1130" y="133"/>
                      <a:pt x="1128" y="131"/>
                      <a:pt x="1128" y="131"/>
                    </a:cubicBezTo>
                    <a:cubicBezTo>
                      <a:pt x="1126" y="130"/>
                      <a:pt x="1121" y="130"/>
                      <a:pt x="1118" y="130"/>
                    </a:cubicBezTo>
                    <a:cubicBezTo>
                      <a:pt x="1118" y="129"/>
                      <a:pt x="1116" y="128"/>
                      <a:pt x="1116" y="128"/>
                    </a:cubicBezTo>
                    <a:cubicBezTo>
                      <a:pt x="1114" y="127"/>
                      <a:pt x="1111" y="129"/>
                      <a:pt x="1110" y="129"/>
                    </a:cubicBezTo>
                    <a:cubicBezTo>
                      <a:pt x="1106" y="129"/>
                      <a:pt x="1104" y="128"/>
                      <a:pt x="1101" y="128"/>
                    </a:cubicBezTo>
                    <a:close/>
                    <a:moveTo>
                      <a:pt x="1040" y="152"/>
                    </a:moveTo>
                    <a:cubicBezTo>
                      <a:pt x="1040" y="152"/>
                      <a:pt x="1039" y="153"/>
                      <a:pt x="1039" y="154"/>
                    </a:cubicBezTo>
                    <a:cubicBezTo>
                      <a:pt x="1038" y="156"/>
                      <a:pt x="1040" y="155"/>
                      <a:pt x="1040" y="156"/>
                    </a:cubicBezTo>
                    <a:cubicBezTo>
                      <a:pt x="1039" y="156"/>
                      <a:pt x="1042" y="157"/>
                      <a:pt x="1042" y="157"/>
                    </a:cubicBezTo>
                    <a:cubicBezTo>
                      <a:pt x="1042" y="157"/>
                      <a:pt x="1043" y="157"/>
                      <a:pt x="1043" y="156"/>
                    </a:cubicBezTo>
                    <a:cubicBezTo>
                      <a:pt x="1043" y="156"/>
                      <a:pt x="1043" y="155"/>
                      <a:pt x="1043" y="154"/>
                    </a:cubicBezTo>
                    <a:cubicBezTo>
                      <a:pt x="1043" y="154"/>
                      <a:pt x="1042" y="152"/>
                      <a:pt x="1043" y="152"/>
                    </a:cubicBezTo>
                    <a:cubicBezTo>
                      <a:pt x="1042" y="152"/>
                      <a:pt x="1040" y="152"/>
                      <a:pt x="1040" y="152"/>
                    </a:cubicBezTo>
                    <a:close/>
                    <a:moveTo>
                      <a:pt x="1053" y="155"/>
                    </a:moveTo>
                    <a:cubicBezTo>
                      <a:pt x="1052" y="155"/>
                      <a:pt x="1051" y="157"/>
                      <a:pt x="1051" y="157"/>
                    </a:cubicBezTo>
                    <a:cubicBezTo>
                      <a:pt x="1049" y="158"/>
                      <a:pt x="1046" y="158"/>
                      <a:pt x="1045" y="159"/>
                    </a:cubicBezTo>
                    <a:cubicBezTo>
                      <a:pt x="1043" y="161"/>
                      <a:pt x="1044" y="163"/>
                      <a:pt x="1041" y="164"/>
                    </a:cubicBezTo>
                    <a:cubicBezTo>
                      <a:pt x="1040" y="165"/>
                      <a:pt x="1039" y="165"/>
                      <a:pt x="1037" y="165"/>
                    </a:cubicBezTo>
                    <a:cubicBezTo>
                      <a:pt x="1038" y="167"/>
                      <a:pt x="1038" y="167"/>
                      <a:pt x="1038" y="167"/>
                    </a:cubicBezTo>
                    <a:cubicBezTo>
                      <a:pt x="1039" y="168"/>
                      <a:pt x="1041" y="167"/>
                      <a:pt x="1043" y="167"/>
                    </a:cubicBezTo>
                    <a:cubicBezTo>
                      <a:pt x="1043" y="168"/>
                      <a:pt x="1045" y="169"/>
                      <a:pt x="1046" y="169"/>
                    </a:cubicBezTo>
                    <a:cubicBezTo>
                      <a:pt x="1049" y="170"/>
                      <a:pt x="1049" y="168"/>
                      <a:pt x="1052" y="168"/>
                    </a:cubicBezTo>
                    <a:cubicBezTo>
                      <a:pt x="1052" y="168"/>
                      <a:pt x="1054" y="170"/>
                      <a:pt x="1055" y="170"/>
                    </a:cubicBezTo>
                    <a:cubicBezTo>
                      <a:pt x="1059" y="171"/>
                      <a:pt x="1064" y="171"/>
                      <a:pt x="1068" y="171"/>
                    </a:cubicBezTo>
                    <a:cubicBezTo>
                      <a:pt x="1068" y="169"/>
                      <a:pt x="1069" y="166"/>
                      <a:pt x="1068" y="163"/>
                    </a:cubicBezTo>
                    <a:cubicBezTo>
                      <a:pt x="1067" y="162"/>
                      <a:pt x="1065" y="162"/>
                      <a:pt x="1064" y="161"/>
                    </a:cubicBezTo>
                    <a:cubicBezTo>
                      <a:pt x="1063" y="161"/>
                      <a:pt x="1063" y="160"/>
                      <a:pt x="1063" y="159"/>
                    </a:cubicBezTo>
                    <a:cubicBezTo>
                      <a:pt x="1060" y="157"/>
                      <a:pt x="1059" y="157"/>
                      <a:pt x="1055" y="156"/>
                    </a:cubicBezTo>
                    <a:cubicBezTo>
                      <a:pt x="1055" y="156"/>
                      <a:pt x="1053" y="155"/>
                      <a:pt x="1053" y="155"/>
                    </a:cubicBezTo>
                    <a:close/>
                    <a:moveTo>
                      <a:pt x="1387" y="202"/>
                    </a:moveTo>
                    <a:cubicBezTo>
                      <a:pt x="1385" y="204"/>
                      <a:pt x="1385" y="205"/>
                      <a:pt x="1382" y="206"/>
                    </a:cubicBezTo>
                    <a:cubicBezTo>
                      <a:pt x="1382" y="206"/>
                      <a:pt x="1381" y="206"/>
                      <a:pt x="1380" y="206"/>
                    </a:cubicBezTo>
                    <a:cubicBezTo>
                      <a:pt x="1376" y="211"/>
                      <a:pt x="1376" y="211"/>
                      <a:pt x="1376" y="211"/>
                    </a:cubicBezTo>
                    <a:cubicBezTo>
                      <a:pt x="1375" y="212"/>
                      <a:pt x="1376" y="213"/>
                      <a:pt x="1376" y="213"/>
                    </a:cubicBezTo>
                    <a:cubicBezTo>
                      <a:pt x="1379" y="214"/>
                      <a:pt x="1384" y="215"/>
                      <a:pt x="1387" y="215"/>
                    </a:cubicBezTo>
                    <a:cubicBezTo>
                      <a:pt x="1388" y="214"/>
                      <a:pt x="1389" y="212"/>
                      <a:pt x="1392" y="212"/>
                    </a:cubicBezTo>
                    <a:cubicBezTo>
                      <a:pt x="1392" y="213"/>
                      <a:pt x="1392" y="213"/>
                      <a:pt x="1392" y="213"/>
                    </a:cubicBezTo>
                    <a:cubicBezTo>
                      <a:pt x="1395" y="214"/>
                      <a:pt x="1402" y="214"/>
                      <a:pt x="1405" y="215"/>
                    </a:cubicBezTo>
                    <a:cubicBezTo>
                      <a:pt x="1405" y="212"/>
                      <a:pt x="1406" y="211"/>
                      <a:pt x="1405" y="209"/>
                    </a:cubicBezTo>
                    <a:cubicBezTo>
                      <a:pt x="1404" y="209"/>
                      <a:pt x="1403" y="207"/>
                      <a:pt x="1403" y="207"/>
                    </a:cubicBezTo>
                    <a:cubicBezTo>
                      <a:pt x="1400" y="205"/>
                      <a:pt x="1396" y="206"/>
                      <a:pt x="1393" y="205"/>
                    </a:cubicBezTo>
                    <a:cubicBezTo>
                      <a:pt x="1391" y="205"/>
                      <a:pt x="1389" y="203"/>
                      <a:pt x="1387" y="202"/>
                    </a:cubicBezTo>
                    <a:close/>
                    <a:moveTo>
                      <a:pt x="1285" y="219"/>
                    </a:moveTo>
                    <a:cubicBezTo>
                      <a:pt x="1284" y="220"/>
                      <a:pt x="1284" y="219"/>
                      <a:pt x="1283" y="220"/>
                    </a:cubicBezTo>
                    <a:cubicBezTo>
                      <a:pt x="1282" y="221"/>
                      <a:pt x="1283" y="222"/>
                      <a:pt x="1283" y="223"/>
                    </a:cubicBezTo>
                    <a:cubicBezTo>
                      <a:pt x="1285" y="225"/>
                      <a:pt x="1287" y="227"/>
                      <a:pt x="1291" y="225"/>
                    </a:cubicBezTo>
                    <a:cubicBezTo>
                      <a:pt x="1291" y="225"/>
                      <a:pt x="1291" y="224"/>
                      <a:pt x="1292" y="223"/>
                    </a:cubicBezTo>
                    <a:lnTo>
                      <a:pt x="1285" y="219"/>
                    </a:lnTo>
                    <a:close/>
                    <a:moveTo>
                      <a:pt x="133" y="335"/>
                    </a:moveTo>
                    <a:cubicBezTo>
                      <a:pt x="134" y="335"/>
                      <a:pt x="136" y="336"/>
                      <a:pt x="136" y="336"/>
                    </a:cubicBezTo>
                    <a:cubicBezTo>
                      <a:pt x="137" y="337"/>
                      <a:pt x="139" y="336"/>
                      <a:pt x="141" y="336"/>
                    </a:cubicBezTo>
                    <a:cubicBezTo>
                      <a:pt x="141" y="337"/>
                      <a:pt x="142" y="338"/>
                      <a:pt x="143" y="338"/>
                    </a:cubicBezTo>
                    <a:cubicBezTo>
                      <a:pt x="143" y="341"/>
                      <a:pt x="141" y="344"/>
                      <a:pt x="143" y="347"/>
                    </a:cubicBezTo>
                    <a:cubicBezTo>
                      <a:pt x="143" y="348"/>
                      <a:pt x="145" y="349"/>
                      <a:pt x="146" y="350"/>
                    </a:cubicBezTo>
                    <a:cubicBezTo>
                      <a:pt x="146" y="350"/>
                      <a:pt x="149" y="354"/>
                      <a:pt x="148" y="354"/>
                    </a:cubicBezTo>
                    <a:cubicBezTo>
                      <a:pt x="146" y="355"/>
                      <a:pt x="147" y="356"/>
                      <a:pt x="147" y="358"/>
                    </a:cubicBezTo>
                    <a:cubicBezTo>
                      <a:pt x="146" y="359"/>
                      <a:pt x="145" y="359"/>
                      <a:pt x="145" y="360"/>
                    </a:cubicBezTo>
                    <a:cubicBezTo>
                      <a:pt x="145" y="360"/>
                      <a:pt x="144" y="361"/>
                      <a:pt x="144" y="361"/>
                    </a:cubicBezTo>
                    <a:cubicBezTo>
                      <a:pt x="144" y="360"/>
                      <a:pt x="142" y="358"/>
                      <a:pt x="141" y="357"/>
                    </a:cubicBezTo>
                    <a:cubicBezTo>
                      <a:pt x="141" y="356"/>
                      <a:pt x="139" y="353"/>
                      <a:pt x="138" y="353"/>
                    </a:cubicBezTo>
                    <a:cubicBezTo>
                      <a:pt x="138" y="353"/>
                      <a:pt x="136" y="353"/>
                      <a:pt x="136" y="353"/>
                    </a:cubicBezTo>
                    <a:cubicBezTo>
                      <a:pt x="135" y="352"/>
                      <a:pt x="136" y="351"/>
                      <a:pt x="135" y="350"/>
                    </a:cubicBezTo>
                    <a:cubicBezTo>
                      <a:pt x="135" y="349"/>
                      <a:pt x="132" y="349"/>
                      <a:pt x="131" y="348"/>
                    </a:cubicBezTo>
                    <a:cubicBezTo>
                      <a:pt x="131" y="348"/>
                      <a:pt x="131" y="346"/>
                      <a:pt x="131" y="346"/>
                    </a:cubicBezTo>
                    <a:cubicBezTo>
                      <a:pt x="132" y="347"/>
                      <a:pt x="133" y="346"/>
                      <a:pt x="134" y="346"/>
                    </a:cubicBezTo>
                    <a:cubicBezTo>
                      <a:pt x="134" y="347"/>
                      <a:pt x="134" y="348"/>
                      <a:pt x="135" y="348"/>
                    </a:cubicBezTo>
                    <a:cubicBezTo>
                      <a:pt x="136" y="354"/>
                      <a:pt x="136" y="348"/>
                      <a:pt x="134" y="346"/>
                    </a:cubicBezTo>
                    <a:cubicBezTo>
                      <a:pt x="135" y="346"/>
                      <a:pt x="135" y="346"/>
                      <a:pt x="135" y="346"/>
                    </a:cubicBezTo>
                    <a:cubicBezTo>
                      <a:pt x="135" y="346"/>
                      <a:pt x="135" y="346"/>
                      <a:pt x="135" y="345"/>
                    </a:cubicBezTo>
                    <a:cubicBezTo>
                      <a:pt x="140" y="344"/>
                      <a:pt x="138" y="349"/>
                      <a:pt x="139" y="339"/>
                    </a:cubicBezTo>
                    <a:cubicBezTo>
                      <a:pt x="138" y="339"/>
                      <a:pt x="137" y="339"/>
                      <a:pt x="135" y="340"/>
                    </a:cubicBezTo>
                    <a:cubicBezTo>
                      <a:pt x="135" y="340"/>
                      <a:pt x="135" y="340"/>
                      <a:pt x="135" y="340"/>
                    </a:cubicBezTo>
                    <a:cubicBezTo>
                      <a:pt x="134" y="340"/>
                      <a:pt x="134" y="338"/>
                      <a:pt x="133" y="338"/>
                    </a:cubicBezTo>
                    <a:cubicBezTo>
                      <a:pt x="133" y="338"/>
                      <a:pt x="134" y="336"/>
                      <a:pt x="133" y="336"/>
                    </a:cubicBezTo>
                    <a:cubicBezTo>
                      <a:pt x="132" y="336"/>
                      <a:pt x="132" y="335"/>
                      <a:pt x="133" y="335"/>
                    </a:cubicBezTo>
                    <a:close/>
                    <a:moveTo>
                      <a:pt x="99" y="347"/>
                    </a:moveTo>
                    <a:cubicBezTo>
                      <a:pt x="101" y="347"/>
                      <a:pt x="99" y="348"/>
                      <a:pt x="100" y="348"/>
                    </a:cubicBezTo>
                    <a:cubicBezTo>
                      <a:pt x="101" y="349"/>
                      <a:pt x="103" y="348"/>
                      <a:pt x="104" y="348"/>
                    </a:cubicBezTo>
                    <a:cubicBezTo>
                      <a:pt x="104" y="349"/>
                      <a:pt x="105" y="351"/>
                      <a:pt x="105" y="352"/>
                    </a:cubicBezTo>
                    <a:cubicBezTo>
                      <a:pt x="106" y="352"/>
                      <a:pt x="107" y="352"/>
                      <a:pt x="108" y="352"/>
                    </a:cubicBezTo>
                    <a:cubicBezTo>
                      <a:pt x="113" y="356"/>
                      <a:pt x="114" y="360"/>
                      <a:pt x="117" y="366"/>
                    </a:cubicBezTo>
                    <a:cubicBezTo>
                      <a:pt x="115" y="366"/>
                      <a:pt x="115" y="365"/>
                      <a:pt x="113" y="365"/>
                    </a:cubicBezTo>
                    <a:cubicBezTo>
                      <a:pt x="113" y="367"/>
                      <a:pt x="114" y="368"/>
                      <a:pt x="113" y="369"/>
                    </a:cubicBezTo>
                    <a:cubicBezTo>
                      <a:pt x="112" y="369"/>
                      <a:pt x="111" y="368"/>
                      <a:pt x="111" y="368"/>
                    </a:cubicBezTo>
                    <a:cubicBezTo>
                      <a:pt x="108" y="368"/>
                      <a:pt x="108" y="369"/>
                      <a:pt x="105" y="372"/>
                    </a:cubicBezTo>
                    <a:cubicBezTo>
                      <a:pt x="104" y="371"/>
                      <a:pt x="103" y="371"/>
                      <a:pt x="101" y="371"/>
                    </a:cubicBezTo>
                    <a:cubicBezTo>
                      <a:pt x="101" y="370"/>
                      <a:pt x="102" y="368"/>
                      <a:pt x="101" y="367"/>
                    </a:cubicBezTo>
                    <a:cubicBezTo>
                      <a:pt x="101" y="365"/>
                      <a:pt x="97" y="364"/>
                      <a:pt x="97" y="362"/>
                    </a:cubicBezTo>
                    <a:cubicBezTo>
                      <a:pt x="96" y="360"/>
                      <a:pt x="97" y="359"/>
                      <a:pt x="96" y="357"/>
                    </a:cubicBezTo>
                    <a:cubicBezTo>
                      <a:pt x="96" y="356"/>
                      <a:pt x="93" y="356"/>
                      <a:pt x="93" y="355"/>
                    </a:cubicBezTo>
                    <a:cubicBezTo>
                      <a:pt x="92" y="354"/>
                      <a:pt x="92" y="353"/>
                      <a:pt x="91" y="352"/>
                    </a:cubicBezTo>
                    <a:cubicBezTo>
                      <a:pt x="93" y="352"/>
                      <a:pt x="93" y="352"/>
                      <a:pt x="93" y="352"/>
                    </a:cubicBezTo>
                    <a:cubicBezTo>
                      <a:pt x="93" y="351"/>
                      <a:pt x="94" y="349"/>
                      <a:pt x="94" y="349"/>
                    </a:cubicBezTo>
                    <a:cubicBezTo>
                      <a:pt x="94" y="349"/>
                      <a:pt x="95" y="349"/>
                      <a:pt x="95" y="350"/>
                    </a:cubicBezTo>
                    <a:cubicBezTo>
                      <a:pt x="96" y="350"/>
                      <a:pt x="97" y="350"/>
                      <a:pt x="97" y="350"/>
                    </a:cubicBezTo>
                    <a:cubicBezTo>
                      <a:pt x="98" y="348"/>
                      <a:pt x="97" y="347"/>
                      <a:pt x="99" y="347"/>
                    </a:cubicBezTo>
                    <a:close/>
                    <a:moveTo>
                      <a:pt x="1245" y="386"/>
                    </a:moveTo>
                    <a:cubicBezTo>
                      <a:pt x="1245" y="387"/>
                      <a:pt x="1244" y="388"/>
                      <a:pt x="1243" y="389"/>
                    </a:cubicBezTo>
                    <a:cubicBezTo>
                      <a:pt x="1242" y="389"/>
                      <a:pt x="1240" y="390"/>
                      <a:pt x="1239" y="391"/>
                    </a:cubicBezTo>
                    <a:cubicBezTo>
                      <a:pt x="1239" y="392"/>
                      <a:pt x="1239" y="395"/>
                      <a:pt x="1239" y="397"/>
                    </a:cubicBezTo>
                    <a:cubicBezTo>
                      <a:pt x="1237" y="396"/>
                      <a:pt x="1240" y="399"/>
                      <a:pt x="1240" y="399"/>
                    </a:cubicBezTo>
                    <a:cubicBezTo>
                      <a:pt x="1242" y="396"/>
                      <a:pt x="1244" y="394"/>
                      <a:pt x="1247" y="391"/>
                    </a:cubicBezTo>
                    <a:cubicBezTo>
                      <a:pt x="1247" y="390"/>
                      <a:pt x="1247" y="388"/>
                      <a:pt x="1247" y="386"/>
                    </a:cubicBezTo>
                    <a:lnTo>
                      <a:pt x="1245" y="386"/>
                    </a:lnTo>
                    <a:close/>
                    <a:moveTo>
                      <a:pt x="75" y="403"/>
                    </a:moveTo>
                    <a:cubicBezTo>
                      <a:pt x="76" y="404"/>
                      <a:pt x="76" y="405"/>
                      <a:pt x="75" y="405"/>
                    </a:cubicBezTo>
                    <a:cubicBezTo>
                      <a:pt x="75" y="405"/>
                      <a:pt x="73" y="403"/>
                      <a:pt x="75" y="403"/>
                    </a:cubicBezTo>
                    <a:close/>
                    <a:moveTo>
                      <a:pt x="775" y="439"/>
                    </a:moveTo>
                    <a:cubicBezTo>
                      <a:pt x="776" y="439"/>
                      <a:pt x="776" y="439"/>
                      <a:pt x="776" y="439"/>
                    </a:cubicBezTo>
                    <a:cubicBezTo>
                      <a:pt x="776" y="439"/>
                      <a:pt x="777" y="441"/>
                      <a:pt x="777" y="441"/>
                    </a:cubicBezTo>
                    <a:cubicBezTo>
                      <a:pt x="777" y="443"/>
                      <a:pt x="775" y="443"/>
                      <a:pt x="775" y="444"/>
                    </a:cubicBezTo>
                    <a:cubicBezTo>
                      <a:pt x="775" y="445"/>
                      <a:pt x="775" y="453"/>
                      <a:pt x="775" y="453"/>
                    </a:cubicBezTo>
                    <a:cubicBezTo>
                      <a:pt x="775" y="454"/>
                      <a:pt x="777" y="455"/>
                      <a:pt x="776" y="457"/>
                    </a:cubicBezTo>
                    <a:cubicBezTo>
                      <a:pt x="776" y="458"/>
                      <a:pt x="774" y="460"/>
                      <a:pt x="773" y="460"/>
                    </a:cubicBezTo>
                    <a:cubicBezTo>
                      <a:pt x="773" y="461"/>
                      <a:pt x="773" y="463"/>
                      <a:pt x="772" y="465"/>
                    </a:cubicBezTo>
                    <a:cubicBezTo>
                      <a:pt x="771" y="464"/>
                      <a:pt x="771" y="463"/>
                      <a:pt x="770" y="463"/>
                    </a:cubicBezTo>
                    <a:cubicBezTo>
                      <a:pt x="770" y="463"/>
                      <a:pt x="769" y="464"/>
                      <a:pt x="768" y="464"/>
                    </a:cubicBezTo>
                    <a:cubicBezTo>
                      <a:pt x="768" y="465"/>
                      <a:pt x="768" y="465"/>
                      <a:pt x="768" y="466"/>
                    </a:cubicBezTo>
                    <a:cubicBezTo>
                      <a:pt x="768" y="466"/>
                      <a:pt x="764" y="469"/>
                      <a:pt x="767" y="469"/>
                    </a:cubicBezTo>
                    <a:cubicBezTo>
                      <a:pt x="767" y="469"/>
                      <a:pt x="769" y="468"/>
                      <a:pt x="769" y="468"/>
                    </a:cubicBezTo>
                    <a:cubicBezTo>
                      <a:pt x="769" y="468"/>
                      <a:pt x="769" y="470"/>
                      <a:pt x="769" y="470"/>
                    </a:cubicBezTo>
                    <a:cubicBezTo>
                      <a:pt x="768" y="471"/>
                      <a:pt x="766" y="471"/>
                      <a:pt x="765" y="472"/>
                    </a:cubicBezTo>
                    <a:cubicBezTo>
                      <a:pt x="765" y="472"/>
                      <a:pt x="764" y="476"/>
                      <a:pt x="763" y="477"/>
                    </a:cubicBezTo>
                    <a:cubicBezTo>
                      <a:pt x="762" y="477"/>
                      <a:pt x="759" y="476"/>
                      <a:pt x="758" y="477"/>
                    </a:cubicBezTo>
                    <a:cubicBezTo>
                      <a:pt x="758" y="477"/>
                      <a:pt x="758" y="479"/>
                      <a:pt x="758" y="479"/>
                    </a:cubicBezTo>
                    <a:cubicBezTo>
                      <a:pt x="758" y="480"/>
                      <a:pt x="753" y="484"/>
                      <a:pt x="753" y="484"/>
                    </a:cubicBezTo>
                    <a:cubicBezTo>
                      <a:pt x="751" y="484"/>
                      <a:pt x="751" y="483"/>
                      <a:pt x="749" y="483"/>
                    </a:cubicBezTo>
                    <a:cubicBezTo>
                      <a:pt x="747" y="485"/>
                      <a:pt x="745" y="487"/>
                      <a:pt x="744" y="489"/>
                    </a:cubicBezTo>
                    <a:cubicBezTo>
                      <a:pt x="743" y="490"/>
                      <a:pt x="744" y="492"/>
                      <a:pt x="743" y="493"/>
                    </a:cubicBezTo>
                    <a:cubicBezTo>
                      <a:pt x="741" y="493"/>
                      <a:pt x="741" y="493"/>
                      <a:pt x="741" y="493"/>
                    </a:cubicBezTo>
                    <a:cubicBezTo>
                      <a:pt x="741" y="493"/>
                      <a:pt x="740" y="495"/>
                      <a:pt x="740" y="495"/>
                    </a:cubicBezTo>
                    <a:cubicBezTo>
                      <a:pt x="738" y="498"/>
                      <a:pt x="734" y="501"/>
                      <a:pt x="728" y="500"/>
                    </a:cubicBezTo>
                    <a:cubicBezTo>
                      <a:pt x="727" y="500"/>
                      <a:pt x="724" y="498"/>
                      <a:pt x="723" y="497"/>
                    </a:cubicBezTo>
                    <a:cubicBezTo>
                      <a:pt x="723" y="496"/>
                      <a:pt x="723" y="496"/>
                      <a:pt x="723" y="496"/>
                    </a:cubicBezTo>
                    <a:cubicBezTo>
                      <a:pt x="731" y="495"/>
                      <a:pt x="733" y="493"/>
                      <a:pt x="737" y="488"/>
                    </a:cubicBezTo>
                    <a:cubicBezTo>
                      <a:pt x="738" y="487"/>
                      <a:pt x="739" y="486"/>
                      <a:pt x="740" y="485"/>
                    </a:cubicBezTo>
                    <a:cubicBezTo>
                      <a:pt x="742" y="482"/>
                      <a:pt x="742" y="479"/>
                      <a:pt x="744" y="478"/>
                    </a:cubicBezTo>
                    <a:cubicBezTo>
                      <a:pt x="746" y="477"/>
                      <a:pt x="748" y="477"/>
                      <a:pt x="749" y="475"/>
                    </a:cubicBezTo>
                    <a:cubicBezTo>
                      <a:pt x="750" y="474"/>
                      <a:pt x="750" y="473"/>
                      <a:pt x="751" y="472"/>
                    </a:cubicBezTo>
                    <a:cubicBezTo>
                      <a:pt x="752" y="471"/>
                      <a:pt x="754" y="471"/>
                      <a:pt x="755" y="470"/>
                    </a:cubicBezTo>
                    <a:cubicBezTo>
                      <a:pt x="757" y="468"/>
                      <a:pt x="758" y="466"/>
                      <a:pt x="759" y="464"/>
                    </a:cubicBezTo>
                    <a:cubicBezTo>
                      <a:pt x="760" y="463"/>
                      <a:pt x="763" y="462"/>
                      <a:pt x="763" y="461"/>
                    </a:cubicBezTo>
                    <a:cubicBezTo>
                      <a:pt x="764" y="459"/>
                      <a:pt x="764" y="457"/>
                      <a:pt x="765" y="456"/>
                    </a:cubicBezTo>
                    <a:cubicBezTo>
                      <a:pt x="765" y="455"/>
                      <a:pt x="767" y="455"/>
                      <a:pt x="767" y="454"/>
                    </a:cubicBezTo>
                    <a:cubicBezTo>
                      <a:pt x="768" y="453"/>
                      <a:pt x="767" y="451"/>
                      <a:pt x="768" y="449"/>
                    </a:cubicBezTo>
                    <a:cubicBezTo>
                      <a:pt x="768" y="449"/>
                      <a:pt x="770" y="448"/>
                      <a:pt x="770" y="448"/>
                    </a:cubicBezTo>
                    <a:cubicBezTo>
                      <a:pt x="772" y="446"/>
                      <a:pt x="771" y="444"/>
                      <a:pt x="772" y="441"/>
                    </a:cubicBezTo>
                    <a:cubicBezTo>
                      <a:pt x="772" y="441"/>
                      <a:pt x="774" y="439"/>
                      <a:pt x="775" y="439"/>
                    </a:cubicBezTo>
                    <a:close/>
                    <a:moveTo>
                      <a:pt x="1016" y="449"/>
                    </a:moveTo>
                    <a:cubicBezTo>
                      <a:pt x="1012" y="453"/>
                      <a:pt x="1013" y="454"/>
                      <a:pt x="1018" y="456"/>
                    </a:cubicBezTo>
                    <a:cubicBezTo>
                      <a:pt x="1019" y="455"/>
                      <a:pt x="1019" y="453"/>
                      <a:pt x="1021" y="452"/>
                    </a:cubicBezTo>
                    <a:cubicBezTo>
                      <a:pt x="1019" y="451"/>
                      <a:pt x="1018" y="450"/>
                      <a:pt x="1016" y="449"/>
                    </a:cubicBezTo>
                    <a:close/>
                    <a:moveTo>
                      <a:pt x="1063" y="459"/>
                    </a:moveTo>
                    <a:cubicBezTo>
                      <a:pt x="1062" y="460"/>
                      <a:pt x="1062" y="461"/>
                      <a:pt x="1062" y="463"/>
                    </a:cubicBezTo>
                    <a:cubicBezTo>
                      <a:pt x="1061" y="463"/>
                      <a:pt x="1060" y="462"/>
                      <a:pt x="1059" y="463"/>
                    </a:cubicBezTo>
                    <a:cubicBezTo>
                      <a:pt x="1060" y="467"/>
                      <a:pt x="1060" y="469"/>
                      <a:pt x="1061" y="474"/>
                    </a:cubicBezTo>
                    <a:cubicBezTo>
                      <a:pt x="1059" y="475"/>
                      <a:pt x="1058" y="476"/>
                      <a:pt x="1056" y="477"/>
                    </a:cubicBezTo>
                    <a:cubicBezTo>
                      <a:pt x="1056" y="477"/>
                      <a:pt x="1056" y="479"/>
                      <a:pt x="1056" y="480"/>
                    </a:cubicBezTo>
                    <a:cubicBezTo>
                      <a:pt x="1056" y="480"/>
                      <a:pt x="1054" y="481"/>
                      <a:pt x="1054" y="481"/>
                    </a:cubicBezTo>
                    <a:cubicBezTo>
                      <a:pt x="1053" y="484"/>
                      <a:pt x="1055" y="485"/>
                      <a:pt x="1055" y="487"/>
                    </a:cubicBezTo>
                    <a:cubicBezTo>
                      <a:pt x="1054" y="489"/>
                      <a:pt x="1053" y="490"/>
                      <a:pt x="1053" y="493"/>
                    </a:cubicBezTo>
                    <a:cubicBezTo>
                      <a:pt x="1053" y="494"/>
                      <a:pt x="1055" y="497"/>
                      <a:pt x="1055" y="498"/>
                    </a:cubicBezTo>
                    <a:cubicBezTo>
                      <a:pt x="1056" y="502"/>
                      <a:pt x="1055" y="503"/>
                      <a:pt x="1055" y="507"/>
                    </a:cubicBezTo>
                    <a:cubicBezTo>
                      <a:pt x="1055" y="507"/>
                      <a:pt x="1057" y="512"/>
                      <a:pt x="1057" y="512"/>
                    </a:cubicBezTo>
                    <a:cubicBezTo>
                      <a:pt x="1057" y="516"/>
                      <a:pt x="1055" y="521"/>
                      <a:pt x="1055" y="524"/>
                    </a:cubicBezTo>
                    <a:cubicBezTo>
                      <a:pt x="1055" y="526"/>
                      <a:pt x="1056" y="530"/>
                      <a:pt x="1056" y="531"/>
                    </a:cubicBezTo>
                    <a:cubicBezTo>
                      <a:pt x="1056" y="531"/>
                      <a:pt x="1055" y="532"/>
                      <a:pt x="1055" y="532"/>
                    </a:cubicBezTo>
                    <a:cubicBezTo>
                      <a:pt x="1055" y="535"/>
                      <a:pt x="1056" y="538"/>
                      <a:pt x="1057" y="540"/>
                    </a:cubicBezTo>
                    <a:cubicBezTo>
                      <a:pt x="1057" y="542"/>
                      <a:pt x="1057" y="546"/>
                      <a:pt x="1056" y="548"/>
                    </a:cubicBezTo>
                    <a:cubicBezTo>
                      <a:pt x="1055" y="550"/>
                      <a:pt x="1055" y="550"/>
                      <a:pt x="1055" y="550"/>
                    </a:cubicBezTo>
                    <a:cubicBezTo>
                      <a:pt x="1054" y="553"/>
                      <a:pt x="1055" y="554"/>
                      <a:pt x="1055" y="556"/>
                    </a:cubicBezTo>
                    <a:cubicBezTo>
                      <a:pt x="1054" y="558"/>
                      <a:pt x="1054" y="558"/>
                      <a:pt x="1054" y="558"/>
                    </a:cubicBezTo>
                    <a:cubicBezTo>
                      <a:pt x="1053" y="560"/>
                      <a:pt x="1053" y="563"/>
                      <a:pt x="1053" y="566"/>
                    </a:cubicBezTo>
                    <a:cubicBezTo>
                      <a:pt x="1053" y="566"/>
                      <a:pt x="1054" y="566"/>
                      <a:pt x="1055" y="566"/>
                    </a:cubicBezTo>
                    <a:cubicBezTo>
                      <a:pt x="1055" y="565"/>
                      <a:pt x="1055" y="565"/>
                      <a:pt x="1055" y="564"/>
                    </a:cubicBezTo>
                    <a:cubicBezTo>
                      <a:pt x="1056" y="562"/>
                      <a:pt x="1056" y="558"/>
                      <a:pt x="1058" y="558"/>
                    </a:cubicBezTo>
                    <a:cubicBezTo>
                      <a:pt x="1058" y="557"/>
                      <a:pt x="1059" y="558"/>
                      <a:pt x="1060" y="558"/>
                    </a:cubicBezTo>
                    <a:cubicBezTo>
                      <a:pt x="1060" y="559"/>
                      <a:pt x="1060" y="559"/>
                      <a:pt x="1061" y="560"/>
                    </a:cubicBezTo>
                    <a:cubicBezTo>
                      <a:pt x="1061" y="561"/>
                      <a:pt x="1062" y="561"/>
                      <a:pt x="1063" y="562"/>
                    </a:cubicBezTo>
                    <a:cubicBezTo>
                      <a:pt x="1063" y="562"/>
                      <a:pt x="1064" y="563"/>
                      <a:pt x="1064" y="563"/>
                    </a:cubicBezTo>
                    <a:cubicBezTo>
                      <a:pt x="1065" y="564"/>
                      <a:pt x="1064" y="565"/>
                      <a:pt x="1065" y="567"/>
                    </a:cubicBezTo>
                    <a:cubicBezTo>
                      <a:pt x="1067" y="566"/>
                      <a:pt x="1067" y="566"/>
                      <a:pt x="1067" y="566"/>
                    </a:cubicBezTo>
                    <a:cubicBezTo>
                      <a:pt x="1066" y="563"/>
                      <a:pt x="1067" y="559"/>
                      <a:pt x="1066" y="557"/>
                    </a:cubicBezTo>
                    <a:cubicBezTo>
                      <a:pt x="1063" y="556"/>
                      <a:pt x="1063" y="556"/>
                      <a:pt x="1063" y="556"/>
                    </a:cubicBezTo>
                    <a:cubicBezTo>
                      <a:pt x="1062" y="552"/>
                      <a:pt x="1060" y="549"/>
                      <a:pt x="1060" y="544"/>
                    </a:cubicBezTo>
                    <a:cubicBezTo>
                      <a:pt x="1060" y="540"/>
                      <a:pt x="1062" y="536"/>
                      <a:pt x="1063" y="532"/>
                    </a:cubicBezTo>
                    <a:cubicBezTo>
                      <a:pt x="1064" y="530"/>
                      <a:pt x="1063" y="528"/>
                      <a:pt x="1064" y="525"/>
                    </a:cubicBezTo>
                    <a:cubicBezTo>
                      <a:pt x="1067" y="516"/>
                      <a:pt x="1073" y="524"/>
                      <a:pt x="1076" y="527"/>
                    </a:cubicBezTo>
                    <a:cubicBezTo>
                      <a:pt x="1076" y="525"/>
                      <a:pt x="1076" y="523"/>
                      <a:pt x="1075" y="522"/>
                    </a:cubicBezTo>
                    <a:cubicBezTo>
                      <a:pt x="1074" y="522"/>
                      <a:pt x="1074" y="522"/>
                      <a:pt x="1074" y="522"/>
                    </a:cubicBezTo>
                    <a:cubicBezTo>
                      <a:pt x="1073" y="520"/>
                      <a:pt x="1074" y="519"/>
                      <a:pt x="1072" y="517"/>
                    </a:cubicBezTo>
                    <a:cubicBezTo>
                      <a:pt x="1072" y="517"/>
                      <a:pt x="1071" y="517"/>
                      <a:pt x="1070" y="517"/>
                    </a:cubicBezTo>
                    <a:cubicBezTo>
                      <a:pt x="1067" y="513"/>
                      <a:pt x="1067" y="513"/>
                      <a:pt x="1067" y="513"/>
                    </a:cubicBezTo>
                    <a:cubicBezTo>
                      <a:pt x="1066" y="510"/>
                      <a:pt x="1069" y="510"/>
                      <a:pt x="1069" y="508"/>
                    </a:cubicBezTo>
                    <a:cubicBezTo>
                      <a:pt x="1069" y="506"/>
                      <a:pt x="1067" y="501"/>
                      <a:pt x="1067" y="501"/>
                    </a:cubicBezTo>
                    <a:cubicBezTo>
                      <a:pt x="1066" y="498"/>
                      <a:pt x="1067" y="494"/>
                      <a:pt x="1068" y="491"/>
                    </a:cubicBezTo>
                    <a:cubicBezTo>
                      <a:pt x="1068" y="491"/>
                      <a:pt x="1065" y="491"/>
                      <a:pt x="1067" y="490"/>
                    </a:cubicBezTo>
                    <a:cubicBezTo>
                      <a:pt x="1067" y="490"/>
                      <a:pt x="1068" y="485"/>
                      <a:pt x="1069" y="485"/>
                    </a:cubicBezTo>
                    <a:cubicBezTo>
                      <a:pt x="1069" y="479"/>
                      <a:pt x="1065" y="478"/>
                      <a:pt x="1065" y="474"/>
                    </a:cubicBezTo>
                    <a:cubicBezTo>
                      <a:pt x="1064" y="469"/>
                      <a:pt x="1067" y="469"/>
                      <a:pt x="1066" y="464"/>
                    </a:cubicBezTo>
                    <a:cubicBezTo>
                      <a:pt x="1066" y="463"/>
                      <a:pt x="1064" y="461"/>
                      <a:pt x="1063" y="459"/>
                    </a:cubicBezTo>
                    <a:close/>
                    <a:moveTo>
                      <a:pt x="1176" y="505"/>
                    </a:moveTo>
                    <a:cubicBezTo>
                      <a:pt x="1175" y="505"/>
                      <a:pt x="1174" y="507"/>
                      <a:pt x="1174" y="507"/>
                    </a:cubicBezTo>
                    <a:cubicBezTo>
                      <a:pt x="1171" y="508"/>
                      <a:pt x="1169" y="507"/>
                      <a:pt x="1170" y="509"/>
                    </a:cubicBezTo>
                    <a:cubicBezTo>
                      <a:pt x="1171" y="510"/>
                      <a:pt x="1170" y="511"/>
                      <a:pt x="1172" y="510"/>
                    </a:cubicBezTo>
                    <a:cubicBezTo>
                      <a:pt x="1172" y="510"/>
                      <a:pt x="1180" y="504"/>
                      <a:pt x="1176" y="505"/>
                    </a:cubicBezTo>
                    <a:close/>
                    <a:moveTo>
                      <a:pt x="1164" y="518"/>
                    </a:moveTo>
                    <a:cubicBezTo>
                      <a:pt x="1164" y="520"/>
                      <a:pt x="1164" y="520"/>
                      <a:pt x="1164" y="520"/>
                    </a:cubicBezTo>
                    <a:cubicBezTo>
                      <a:pt x="1164" y="520"/>
                      <a:pt x="1164" y="521"/>
                      <a:pt x="1165" y="521"/>
                    </a:cubicBezTo>
                    <a:cubicBezTo>
                      <a:pt x="1165" y="521"/>
                      <a:pt x="1167" y="517"/>
                      <a:pt x="1164" y="518"/>
                    </a:cubicBezTo>
                    <a:close/>
                    <a:moveTo>
                      <a:pt x="1158" y="528"/>
                    </a:moveTo>
                    <a:cubicBezTo>
                      <a:pt x="1159" y="529"/>
                      <a:pt x="1159" y="529"/>
                      <a:pt x="1159" y="529"/>
                    </a:cubicBezTo>
                    <a:cubicBezTo>
                      <a:pt x="1159" y="528"/>
                      <a:pt x="1159" y="528"/>
                      <a:pt x="1158" y="528"/>
                    </a:cubicBezTo>
                    <a:close/>
                    <a:moveTo>
                      <a:pt x="1140" y="550"/>
                    </a:moveTo>
                    <a:cubicBezTo>
                      <a:pt x="1139" y="551"/>
                      <a:pt x="1138" y="553"/>
                      <a:pt x="1138" y="554"/>
                    </a:cubicBezTo>
                    <a:cubicBezTo>
                      <a:pt x="1132" y="562"/>
                      <a:pt x="1141" y="552"/>
                      <a:pt x="1141" y="552"/>
                    </a:cubicBezTo>
                    <a:cubicBezTo>
                      <a:pt x="1141" y="552"/>
                      <a:pt x="1141" y="551"/>
                      <a:pt x="1141" y="550"/>
                    </a:cubicBezTo>
                    <a:lnTo>
                      <a:pt x="1140" y="550"/>
                    </a:lnTo>
                    <a:close/>
                    <a:moveTo>
                      <a:pt x="1125" y="562"/>
                    </a:moveTo>
                    <a:cubicBezTo>
                      <a:pt x="1124" y="562"/>
                      <a:pt x="1122" y="564"/>
                      <a:pt x="1121" y="565"/>
                    </a:cubicBezTo>
                    <a:cubicBezTo>
                      <a:pt x="1120" y="565"/>
                      <a:pt x="1120" y="565"/>
                      <a:pt x="1120" y="565"/>
                    </a:cubicBezTo>
                    <a:cubicBezTo>
                      <a:pt x="1120" y="566"/>
                      <a:pt x="1121" y="567"/>
                      <a:pt x="1120" y="568"/>
                    </a:cubicBezTo>
                    <a:cubicBezTo>
                      <a:pt x="1120" y="568"/>
                      <a:pt x="1117" y="572"/>
                      <a:pt x="1120" y="571"/>
                    </a:cubicBezTo>
                    <a:cubicBezTo>
                      <a:pt x="1122" y="570"/>
                      <a:pt x="1125" y="566"/>
                      <a:pt x="1126" y="564"/>
                    </a:cubicBezTo>
                    <a:cubicBezTo>
                      <a:pt x="1126" y="563"/>
                      <a:pt x="1126" y="561"/>
                      <a:pt x="1125" y="562"/>
                    </a:cubicBezTo>
                    <a:close/>
                    <a:moveTo>
                      <a:pt x="1111" y="570"/>
                    </a:moveTo>
                    <a:cubicBezTo>
                      <a:pt x="1110" y="572"/>
                      <a:pt x="1110" y="574"/>
                      <a:pt x="1109" y="576"/>
                    </a:cubicBezTo>
                    <a:cubicBezTo>
                      <a:pt x="1109" y="577"/>
                      <a:pt x="1107" y="577"/>
                      <a:pt x="1107" y="577"/>
                    </a:cubicBezTo>
                    <a:cubicBezTo>
                      <a:pt x="1106" y="576"/>
                      <a:pt x="1107" y="576"/>
                      <a:pt x="1105" y="575"/>
                    </a:cubicBezTo>
                    <a:cubicBezTo>
                      <a:pt x="1104" y="575"/>
                      <a:pt x="1104" y="577"/>
                      <a:pt x="1104" y="578"/>
                    </a:cubicBezTo>
                    <a:cubicBezTo>
                      <a:pt x="1103" y="578"/>
                      <a:pt x="1101" y="577"/>
                      <a:pt x="1101" y="578"/>
                    </a:cubicBezTo>
                    <a:cubicBezTo>
                      <a:pt x="1101" y="580"/>
                      <a:pt x="1101" y="580"/>
                      <a:pt x="1101" y="580"/>
                    </a:cubicBezTo>
                    <a:cubicBezTo>
                      <a:pt x="1100" y="581"/>
                      <a:pt x="1098" y="582"/>
                      <a:pt x="1097" y="583"/>
                    </a:cubicBezTo>
                    <a:cubicBezTo>
                      <a:pt x="1096" y="584"/>
                      <a:pt x="1098" y="584"/>
                      <a:pt x="1098" y="584"/>
                    </a:cubicBezTo>
                    <a:cubicBezTo>
                      <a:pt x="1099" y="584"/>
                      <a:pt x="1100" y="582"/>
                      <a:pt x="1101" y="582"/>
                    </a:cubicBezTo>
                    <a:cubicBezTo>
                      <a:pt x="1102" y="581"/>
                      <a:pt x="1104" y="581"/>
                      <a:pt x="1105" y="580"/>
                    </a:cubicBezTo>
                    <a:cubicBezTo>
                      <a:pt x="1106" y="580"/>
                      <a:pt x="1106" y="579"/>
                      <a:pt x="1106" y="578"/>
                    </a:cubicBezTo>
                    <a:cubicBezTo>
                      <a:pt x="1108" y="577"/>
                      <a:pt x="1110" y="578"/>
                      <a:pt x="1111" y="577"/>
                    </a:cubicBezTo>
                    <a:cubicBezTo>
                      <a:pt x="1113" y="575"/>
                      <a:pt x="1112" y="573"/>
                      <a:pt x="1112" y="570"/>
                    </a:cubicBezTo>
                    <a:lnTo>
                      <a:pt x="1111" y="570"/>
                    </a:lnTo>
                    <a:close/>
                    <a:moveTo>
                      <a:pt x="1090" y="586"/>
                    </a:moveTo>
                    <a:cubicBezTo>
                      <a:pt x="1089" y="588"/>
                      <a:pt x="1088" y="589"/>
                      <a:pt x="1087" y="590"/>
                    </a:cubicBezTo>
                    <a:cubicBezTo>
                      <a:pt x="1087" y="590"/>
                      <a:pt x="1084" y="597"/>
                      <a:pt x="1086" y="595"/>
                    </a:cubicBezTo>
                    <a:cubicBezTo>
                      <a:pt x="1088" y="594"/>
                      <a:pt x="1087" y="592"/>
                      <a:pt x="1088" y="591"/>
                    </a:cubicBezTo>
                    <a:cubicBezTo>
                      <a:pt x="1089" y="590"/>
                      <a:pt x="1091" y="589"/>
                      <a:pt x="1092" y="588"/>
                    </a:cubicBezTo>
                    <a:cubicBezTo>
                      <a:pt x="1093" y="588"/>
                      <a:pt x="1093" y="588"/>
                      <a:pt x="1093" y="588"/>
                    </a:cubicBezTo>
                    <a:cubicBezTo>
                      <a:pt x="1093" y="586"/>
                      <a:pt x="1093" y="586"/>
                      <a:pt x="1093" y="586"/>
                    </a:cubicBezTo>
                    <a:cubicBezTo>
                      <a:pt x="1092" y="586"/>
                      <a:pt x="1091" y="586"/>
                      <a:pt x="1090" y="586"/>
                    </a:cubicBezTo>
                    <a:close/>
                    <a:moveTo>
                      <a:pt x="1094" y="594"/>
                    </a:moveTo>
                    <a:cubicBezTo>
                      <a:pt x="1094" y="594"/>
                      <a:pt x="1095" y="596"/>
                      <a:pt x="1095" y="596"/>
                    </a:cubicBezTo>
                    <a:cubicBezTo>
                      <a:pt x="1096" y="596"/>
                      <a:pt x="1096" y="595"/>
                      <a:pt x="1096" y="595"/>
                    </a:cubicBezTo>
                    <a:cubicBezTo>
                      <a:pt x="1098" y="594"/>
                      <a:pt x="1096" y="594"/>
                      <a:pt x="1094" y="594"/>
                    </a:cubicBezTo>
                    <a:close/>
                    <a:moveTo>
                      <a:pt x="256" y="229"/>
                    </a:moveTo>
                    <a:cubicBezTo>
                      <a:pt x="255" y="230"/>
                      <a:pt x="253" y="230"/>
                      <a:pt x="253" y="231"/>
                    </a:cubicBezTo>
                    <a:cubicBezTo>
                      <a:pt x="253" y="232"/>
                      <a:pt x="253" y="233"/>
                      <a:pt x="253" y="234"/>
                    </a:cubicBezTo>
                    <a:cubicBezTo>
                      <a:pt x="251" y="234"/>
                      <a:pt x="253" y="236"/>
                      <a:pt x="253" y="236"/>
                    </a:cubicBezTo>
                    <a:cubicBezTo>
                      <a:pt x="253" y="237"/>
                      <a:pt x="253" y="238"/>
                      <a:pt x="253" y="239"/>
                    </a:cubicBezTo>
                    <a:cubicBezTo>
                      <a:pt x="253" y="239"/>
                      <a:pt x="255" y="239"/>
                      <a:pt x="256" y="240"/>
                    </a:cubicBezTo>
                    <a:cubicBezTo>
                      <a:pt x="257" y="240"/>
                      <a:pt x="257" y="241"/>
                      <a:pt x="259" y="241"/>
                    </a:cubicBezTo>
                    <a:cubicBezTo>
                      <a:pt x="260" y="240"/>
                      <a:pt x="265" y="233"/>
                      <a:pt x="262" y="231"/>
                    </a:cubicBezTo>
                    <a:cubicBezTo>
                      <a:pt x="261" y="230"/>
                      <a:pt x="257" y="230"/>
                      <a:pt x="256" y="229"/>
                    </a:cubicBezTo>
                    <a:close/>
                    <a:moveTo>
                      <a:pt x="167" y="302"/>
                    </a:moveTo>
                    <a:cubicBezTo>
                      <a:pt x="168" y="302"/>
                      <a:pt x="167" y="304"/>
                      <a:pt x="167" y="304"/>
                    </a:cubicBezTo>
                    <a:cubicBezTo>
                      <a:pt x="165" y="305"/>
                      <a:pt x="166" y="303"/>
                      <a:pt x="167" y="302"/>
                    </a:cubicBezTo>
                    <a:close/>
                    <a:moveTo>
                      <a:pt x="128" y="319"/>
                    </a:moveTo>
                    <a:cubicBezTo>
                      <a:pt x="130" y="319"/>
                      <a:pt x="132" y="321"/>
                      <a:pt x="134" y="322"/>
                    </a:cubicBezTo>
                    <a:cubicBezTo>
                      <a:pt x="135" y="323"/>
                      <a:pt x="135" y="323"/>
                      <a:pt x="136" y="324"/>
                    </a:cubicBezTo>
                    <a:cubicBezTo>
                      <a:pt x="139" y="323"/>
                      <a:pt x="137" y="326"/>
                      <a:pt x="137" y="326"/>
                    </a:cubicBezTo>
                    <a:cubicBezTo>
                      <a:pt x="131" y="326"/>
                      <a:pt x="131" y="326"/>
                      <a:pt x="131" y="326"/>
                    </a:cubicBezTo>
                    <a:cubicBezTo>
                      <a:pt x="130" y="324"/>
                      <a:pt x="130" y="323"/>
                      <a:pt x="129" y="322"/>
                    </a:cubicBezTo>
                    <a:cubicBezTo>
                      <a:pt x="129" y="322"/>
                      <a:pt x="126" y="319"/>
                      <a:pt x="128" y="319"/>
                    </a:cubicBezTo>
                    <a:close/>
                    <a:moveTo>
                      <a:pt x="155" y="366"/>
                    </a:moveTo>
                    <a:cubicBezTo>
                      <a:pt x="159" y="366"/>
                      <a:pt x="160" y="371"/>
                      <a:pt x="154" y="370"/>
                    </a:cubicBezTo>
                    <a:cubicBezTo>
                      <a:pt x="151" y="369"/>
                      <a:pt x="151" y="365"/>
                      <a:pt x="155" y="366"/>
                    </a:cubicBezTo>
                    <a:close/>
                    <a:moveTo>
                      <a:pt x="158" y="382"/>
                    </a:moveTo>
                    <a:cubicBezTo>
                      <a:pt x="158" y="382"/>
                      <a:pt x="162" y="388"/>
                      <a:pt x="159" y="387"/>
                    </a:cubicBezTo>
                    <a:cubicBezTo>
                      <a:pt x="158" y="387"/>
                      <a:pt x="158" y="385"/>
                      <a:pt x="157" y="385"/>
                    </a:cubicBezTo>
                    <a:cubicBezTo>
                      <a:pt x="156" y="384"/>
                      <a:pt x="155" y="385"/>
                      <a:pt x="154" y="386"/>
                    </a:cubicBezTo>
                    <a:cubicBezTo>
                      <a:pt x="154" y="384"/>
                      <a:pt x="154" y="384"/>
                      <a:pt x="154" y="384"/>
                    </a:cubicBezTo>
                    <a:cubicBezTo>
                      <a:pt x="155" y="384"/>
                      <a:pt x="156" y="385"/>
                      <a:pt x="157" y="384"/>
                    </a:cubicBezTo>
                    <a:cubicBezTo>
                      <a:pt x="157" y="384"/>
                      <a:pt x="157" y="383"/>
                      <a:pt x="158" y="382"/>
                    </a:cubicBezTo>
                    <a:close/>
                    <a:moveTo>
                      <a:pt x="161" y="387"/>
                    </a:moveTo>
                    <a:cubicBezTo>
                      <a:pt x="164" y="390"/>
                      <a:pt x="164" y="390"/>
                      <a:pt x="169" y="391"/>
                    </a:cubicBezTo>
                    <a:cubicBezTo>
                      <a:pt x="168" y="393"/>
                      <a:pt x="168" y="393"/>
                      <a:pt x="167" y="393"/>
                    </a:cubicBezTo>
                    <a:cubicBezTo>
                      <a:pt x="167" y="395"/>
                      <a:pt x="168" y="396"/>
                      <a:pt x="168" y="397"/>
                    </a:cubicBezTo>
                    <a:cubicBezTo>
                      <a:pt x="168" y="398"/>
                      <a:pt x="166" y="396"/>
                      <a:pt x="165" y="397"/>
                    </a:cubicBezTo>
                    <a:cubicBezTo>
                      <a:pt x="165" y="397"/>
                      <a:pt x="165" y="399"/>
                      <a:pt x="165" y="399"/>
                    </a:cubicBezTo>
                    <a:cubicBezTo>
                      <a:pt x="164" y="399"/>
                      <a:pt x="162" y="400"/>
                      <a:pt x="162" y="400"/>
                    </a:cubicBezTo>
                    <a:cubicBezTo>
                      <a:pt x="160" y="400"/>
                      <a:pt x="156" y="396"/>
                      <a:pt x="155" y="395"/>
                    </a:cubicBezTo>
                    <a:cubicBezTo>
                      <a:pt x="154" y="394"/>
                      <a:pt x="154" y="392"/>
                      <a:pt x="153" y="391"/>
                    </a:cubicBezTo>
                    <a:cubicBezTo>
                      <a:pt x="148" y="387"/>
                      <a:pt x="157" y="392"/>
                      <a:pt x="157" y="392"/>
                    </a:cubicBezTo>
                    <a:cubicBezTo>
                      <a:pt x="157" y="392"/>
                      <a:pt x="158" y="391"/>
                      <a:pt x="160" y="391"/>
                    </a:cubicBezTo>
                    <a:cubicBezTo>
                      <a:pt x="160" y="390"/>
                      <a:pt x="160" y="388"/>
                      <a:pt x="161" y="387"/>
                    </a:cubicBezTo>
                    <a:close/>
                    <a:moveTo>
                      <a:pt x="754" y="473"/>
                    </a:moveTo>
                    <a:cubicBezTo>
                      <a:pt x="753" y="473"/>
                      <a:pt x="753" y="474"/>
                      <a:pt x="755" y="474"/>
                    </a:cubicBezTo>
                    <a:cubicBezTo>
                      <a:pt x="755" y="474"/>
                      <a:pt x="756" y="472"/>
                      <a:pt x="754" y="473"/>
                    </a:cubicBezTo>
                    <a:close/>
                    <a:moveTo>
                      <a:pt x="1126" y="199"/>
                    </a:moveTo>
                    <a:cubicBezTo>
                      <a:pt x="1126" y="199"/>
                      <a:pt x="1125" y="202"/>
                      <a:pt x="1126" y="201"/>
                    </a:cubicBezTo>
                    <a:cubicBezTo>
                      <a:pt x="1127" y="201"/>
                      <a:pt x="1127" y="198"/>
                      <a:pt x="1126" y="199"/>
                    </a:cubicBezTo>
                    <a:close/>
                    <a:moveTo>
                      <a:pt x="1129" y="199"/>
                    </a:moveTo>
                    <a:cubicBezTo>
                      <a:pt x="1129" y="199"/>
                      <a:pt x="1129" y="201"/>
                      <a:pt x="1128" y="201"/>
                    </a:cubicBezTo>
                    <a:cubicBezTo>
                      <a:pt x="1127" y="203"/>
                      <a:pt x="1125" y="204"/>
                      <a:pt x="1123" y="205"/>
                    </a:cubicBezTo>
                    <a:cubicBezTo>
                      <a:pt x="1118" y="209"/>
                      <a:pt x="1118" y="211"/>
                      <a:pt x="1118" y="211"/>
                    </a:cubicBezTo>
                    <a:cubicBezTo>
                      <a:pt x="1117" y="212"/>
                      <a:pt x="1120" y="212"/>
                      <a:pt x="1120" y="212"/>
                    </a:cubicBezTo>
                    <a:cubicBezTo>
                      <a:pt x="1121" y="212"/>
                      <a:pt x="1128" y="204"/>
                      <a:pt x="1130" y="203"/>
                    </a:cubicBezTo>
                    <a:cubicBezTo>
                      <a:pt x="1130" y="203"/>
                      <a:pt x="1131" y="198"/>
                      <a:pt x="1129" y="199"/>
                    </a:cubicBezTo>
                    <a:close/>
                    <a:moveTo>
                      <a:pt x="1136" y="202"/>
                    </a:moveTo>
                    <a:cubicBezTo>
                      <a:pt x="1135" y="205"/>
                      <a:pt x="1134" y="208"/>
                      <a:pt x="1133" y="211"/>
                    </a:cubicBezTo>
                    <a:cubicBezTo>
                      <a:pt x="1135" y="211"/>
                      <a:pt x="1140" y="212"/>
                      <a:pt x="1144" y="211"/>
                    </a:cubicBezTo>
                    <a:cubicBezTo>
                      <a:pt x="1145" y="211"/>
                      <a:pt x="1146" y="208"/>
                      <a:pt x="1144" y="209"/>
                    </a:cubicBezTo>
                    <a:cubicBezTo>
                      <a:pt x="1141" y="203"/>
                      <a:pt x="1142" y="205"/>
                      <a:pt x="1136" y="202"/>
                    </a:cubicBezTo>
                    <a:close/>
                    <a:moveTo>
                      <a:pt x="1130" y="205"/>
                    </a:moveTo>
                    <a:cubicBezTo>
                      <a:pt x="1130" y="205"/>
                      <a:pt x="1129" y="206"/>
                      <a:pt x="1128" y="207"/>
                    </a:cubicBezTo>
                    <a:cubicBezTo>
                      <a:pt x="1127" y="209"/>
                      <a:pt x="1127" y="209"/>
                      <a:pt x="1127" y="209"/>
                    </a:cubicBezTo>
                    <a:cubicBezTo>
                      <a:pt x="1129" y="209"/>
                      <a:pt x="1131" y="209"/>
                      <a:pt x="1132" y="209"/>
                    </a:cubicBezTo>
                    <a:cubicBezTo>
                      <a:pt x="1131" y="208"/>
                      <a:pt x="1132" y="205"/>
                      <a:pt x="1132" y="205"/>
                    </a:cubicBezTo>
                    <a:cubicBezTo>
                      <a:pt x="1132" y="205"/>
                      <a:pt x="1131" y="205"/>
                      <a:pt x="1130" y="205"/>
                    </a:cubicBezTo>
                    <a:close/>
                    <a:moveTo>
                      <a:pt x="1126" y="209"/>
                    </a:moveTo>
                    <a:cubicBezTo>
                      <a:pt x="1125" y="210"/>
                      <a:pt x="1123" y="212"/>
                      <a:pt x="1126" y="211"/>
                    </a:cubicBezTo>
                    <a:cubicBezTo>
                      <a:pt x="1126" y="211"/>
                      <a:pt x="1127" y="209"/>
                      <a:pt x="1126" y="209"/>
                    </a:cubicBezTo>
                    <a:close/>
                    <a:moveTo>
                      <a:pt x="1217" y="227"/>
                    </a:moveTo>
                    <a:cubicBezTo>
                      <a:pt x="1218" y="228"/>
                      <a:pt x="1218" y="228"/>
                      <a:pt x="1218" y="228"/>
                    </a:cubicBezTo>
                    <a:cubicBezTo>
                      <a:pt x="1218" y="227"/>
                      <a:pt x="1219" y="227"/>
                      <a:pt x="1217" y="227"/>
                    </a:cubicBezTo>
                    <a:close/>
                    <a:moveTo>
                      <a:pt x="1219" y="232"/>
                    </a:moveTo>
                    <a:cubicBezTo>
                      <a:pt x="1219" y="232"/>
                      <a:pt x="1219" y="234"/>
                      <a:pt x="1219" y="234"/>
                    </a:cubicBezTo>
                    <a:cubicBezTo>
                      <a:pt x="1221" y="235"/>
                      <a:pt x="1220" y="232"/>
                      <a:pt x="1219" y="232"/>
                    </a:cubicBezTo>
                    <a:close/>
                    <a:moveTo>
                      <a:pt x="803" y="151"/>
                    </a:moveTo>
                    <a:cubicBezTo>
                      <a:pt x="803" y="152"/>
                      <a:pt x="803" y="152"/>
                      <a:pt x="803" y="152"/>
                    </a:cubicBezTo>
                    <a:cubicBezTo>
                      <a:pt x="802" y="152"/>
                      <a:pt x="800" y="152"/>
                      <a:pt x="799" y="152"/>
                    </a:cubicBezTo>
                    <a:cubicBezTo>
                      <a:pt x="799" y="154"/>
                      <a:pt x="799" y="154"/>
                      <a:pt x="799" y="154"/>
                    </a:cubicBezTo>
                    <a:cubicBezTo>
                      <a:pt x="799" y="154"/>
                      <a:pt x="798" y="155"/>
                      <a:pt x="798" y="157"/>
                    </a:cubicBezTo>
                    <a:cubicBezTo>
                      <a:pt x="799" y="157"/>
                      <a:pt x="801" y="157"/>
                      <a:pt x="802" y="157"/>
                    </a:cubicBezTo>
                    <a:cubicBezTo>
                      <a:pt x="803" y="157"/>
                      <a:pt x="803" y="155"/>
                      <a:pt x="804" y="155"/>
                    </a:cubicBezTo>
                    <a:cubicBezTo>
                      <a:pt x="804" y="154"/>
                      <a:pt x="804" y="153"/>
                      <a:pt x="804" y="153"/>
                    </a:cubicBezTo>
                    <a:cubicBezTo>
                      <a:pt x="804" y="153"/>
                      <a:pt x="806" y="151"/>
                      <a:pt x="803" y="151"/>
                    </a:cubicBezTo>
                    <a:close/>
                    <a:moveTo>
                      <a:pt x="785" y="166"/>
                    </a:moveTo>
                    <a:cubicBezTo>
                      <a:pt x="785" y="166"/>
                      <a:pt x="784" y="168"/>
                      <a:pt x="784" y="168"/>
                    </a:cubicBezTo>
                    <a:cubicBezTo>
                      <a:pt x="783" y="169"/>
                      <a:pt x="784" y="166"/>
                      <a:pt x="785" y="166"/>
                    </a:cubicBezTo>
                    <a:close/>
                    <a:moveTo>
                      <a:pt x="925" y="169"/>
                    </a:moveTo>
                    <a:cubicBezTo>
                      <a:pt x="925" y="172"/>
                      <a:pt x="925" y="172"/>
                      <a:pt x="925" y="172"/>
                    </a:cubicBezTo>
                    <a:cubicBezTo>
                      <a:pt x="926" y="172"/>
                      <a:pt x="927" y="172"/>
                      <a:pt x="928" y="172"/>
                    </a:cubicBezTo>
                    <a:cubicBezTo>
                      <a:pt x="927" y="169"/>
                      <a:pt x="927" y="169"/>
                      <a:pt x="927" y="169"/>
                    </a:cubicBezTo>
                    <a:cubicBezTo>
                      <a:pt x="927" y="169"/>
                      <a:pt x="925" y="170"/>
                      <a:pt x="925" y="169"/>
                    </a:cubicBezTo>
                    <a:close/>
                    <a:moveTo>
                      <a:pt x="808" y="173"/>
                    </a:moveTo>
                    <a:cubicBezTo>
                      <a:pt x="808" y="173"/>
                      <a:pt x="810" y="174"/>
                      <a:pt x="810" y="174"/>
                    </a:cubicBezTo>
                    <a:cubicBezTo>
                      <a:pt x="810" y="175"/>
                      <a:pt x="810" y="176"/>
                      <a:pt x="811" y="177"/>
                    </a:cubicBezTo>
                    <a:cubicBezTo>
                      <a:pt x="809" y="179"/>
                      <a:pt x="807" y="182"/>
                      <a:pt x="805" y="184"/>
                    </a:cubicBezTo>
                    <a:cubicBezTo>
                      <a:pt x="804" y="184"/>
                      <a:pt x="806" y="185"/>
                      <a:pt x="805" y="186"/>
                    </a:cubicBezTo>
                    <a:cubicBezTo>
                      <a:pt x="804" y="186"/>
                      <a:pt x="804" y="186"/>
                      <a:pt x="804" y="186"/>
                    </a:cubicBezTo>
                    <a:cubicBezTo>
                      <a:pt x="804" y="186"/>
                      <a:pt x="804" y="183"/>
                      <a:pt x="803" y="183"/>
                    </a:cubicBezTo>
                    <a:cubicBezTo>
                      <a:pt x="803" y="183"/>
                      <a:pt x="805" y="181"/>
                      <a:pt x="805" y="181"/>
                    </a:cubicBezTo>
                    <a:cubicBezTo>
                      <a:pt x="807" y="176"/>
                      <a:pt x="801" y="178"/>
                      <a:pt x="808" y="175"/>
                    </a:cubicBezTo>
                    <a:cubicBezTo>
                      <a:pt x="808" y="174"/>
                      <a:pt x="807" y="174"/>
                      <a:pt x="808" y="173"/>
                    </a:cubicBezTo>
                    <a:close/>
                    <a:moveTo>
                      <a:pt x="918" y="173"/>
                    </a:moveTo>
                    <a:cubicBezTo>
                      <a:pt x="918" y="173"/>
                      <a:pt x="916" y="176"/>
                      <a:pt x="918" y="175"/>
                    </a:cubicBezTo>
                    <a:cubicBezTo>
                      <a:pt x="919" y="175"/>
                      <a:pt x="921" y="172"/>
                      <a:pt x="918" y="173"/>
                    </a:cubicBezTo>
                    <a:close/>
                    <a:moveTo>
                      <a:pt x="921" y="173"/>
                    </a:moveTo>
                    <a:cubicBezTo>
                      <a:pt x="920" y="173"/>
                      <a:pt x="922" y="174"/>
                      <a:pt x="922" y="174"/>
                    </a:cubicBezTo>
                    <a:cubicBezTo>
                      <a:pt x="921" y="174"/>
                      <a:pt x="923" y="172"/>
                      <a:pt x="921" y="173"/>
                    </a:cubicBezTo>
                    <a:close/>
                    <a:moveTo>
                      <a:pt x="929" y="173"/>
                    </a:moveTo>
                    <a:cubicBezTo>
                      <a:pt x="928" y="174"/>
                      <a:pt x="926" y="176"/>
                      <a:pt x="929" y="175"/>
                    </a:cubicBezTo>
                    <a:cubicBezTo>
                      <a:pt x="929" y="175"/>
                      <a:pt x="931" y="173"/>
                      <a:pt x="929" y="173"/>
                    </a:cubicBezTo>
                    <a:close/>
                    <a:moveTo>
                      <a:pt x="895" y="174"/>
                    </a:moveTo>
                    <a:cubicBezTo>
                      <a:pt x="894" y="176"/>
                      <a:pt x="894" y="176"/>
                      <a:pt x="894" y="176"/>
                    </a:cubicBezTo>
                    <a:cubicBezTo>
                      <a:pt x="898" y="176"/>
                      <a:pt x="897" y="174"/>
                      <a:pt x="895" y="174"/>
                    </a:cubicBezTo>
                    <a:close/>
                    <a:moveTo>
                      <a:pt x="931" y="175"/>
                    </a:moveTo>
                    <a:cubicBezTo>
                      <a:pt x="930" y="175"/>
                      <a:pt x="931" y="176"/>
                      <a:pt x="932" y="176"/>
                    </a:cubicBezTo>
                    <a:cubicBezTo>
                      <a:pt x="935" y="176"/>
                      <a:pt x="936" y="174"/>
                      <a:pt x="931" y="175"/>
                    </a:cubicBezTo>
                    <a:close/>
                    <a:moveTo>
                      <a:pt x="912" y="175"/>
                    </a:moveTo>
                    <a:cubicBezTo>
                      <a:pt x="912" y="177"/>
                      <a:pt x="910" y="181"/>
                      <a:pt x="912" y="181"/>
                    </a:cubicBezTo>
                    <a:cubicBezTo>
                      <a:pt x="912" y="181"/>
                      <a:pt x="913" y="179"/>
                      <a:pt x="913" y="179"/>
                    </a:cubicBezTo>
                    <a:cubicBezTo>
                      <a:pt x="914" y="179"/>
                      <a:pt x="915" y="179"/>
                      <a:pt x="916" y="179"/>
                    </a:cubicBezTo>
                    <a:cubicBezTo>
                      <a:pt x="915" y="178"/>
                      <a:pt x="915" y="177"/>
                      <a:pt x="914" y="175"/>
                    </a:cubicBezTo>
                    <a:cubicBezTo>
                      <a:pt x="914" y="175"/>
                      <a:pt x="912" y="176"/>
                      <a:pt x="912" y="175"/>
                    </a:cubicBezTo>
                    <a:close/>
                    <a:moveTo>
                      <a:pt x="938" y="176"/>
                    </a:moveTo>
                    <a:cubicBezTo>
                      <a:pt x="938" y="176"/>
                      <a:pt x="936" y="177"/>
                      <a:pt x="936" y="177"/>
                    </a:cubicBezTo>
                    <a:cubicBezTo>
                      <a:pt x="936" y="178"/>
                      <a:pt x="936" y="178"/>
                      <a:pt x="936" y="178"/>
                    </a:cubicBezTo>
                    <a:cubicBezTo>
                      <a:pt x="938" y="179"/>
                      <a:pt x="939" y="179"/>
                      <a:pt x="942" y="179"/>
                    </a:cubicBezTo>
                    <a:cubicBezTo>
                      <a:pt x="942" y="179"/>
                      <a:pt x="942" y="178"/>
                      <a:pt x="942" y="177"/>
                    </a:cubicBezTo>
                    <a:cubicBezTo>
                      <a:pt x="943" y="178"/>
                      <a:pt x="943" y="177"/>
                      <a:pt x="943" y="176"/>
                    </a:cubicBezTo>
                    <a:cubicBezTo>
                      <a:pt x="941" y="176"/>
                      <a:pt x="938" y="176"/>
                      <a:pt x="938" y="176"/>
                    </a:cubicBezTo>
                    <a:close/>
                    <a:moveTo>
                      <a:pt x="926" y="178"/>
                    </a:moveTo>
                    <a:cubicBezTo>
                      <a:pt x="926" y="178"/>
                      <a:pt x="920" y="185"/>
                      <a:pt x="925" y="183"/>
                    </a:cubicBezTo>
                    <a:cubicBezTo>
                      <a:pt x="925" y="181"/>
                      <a:pt x="925" y="181"/>
                      <a:pt x="925" y="181"/>
                    </a:cubicBezTo>
                    <a:cubicBezTo>
                      <a:pt x="927" y="180"/>
                      <a:pt x="930" y="176"/>
                      <a:pt x="926" y="178"/>
                    </a:cubicBezTo>
                    <a:close/>
                    <a:moveTo>
                      <a:pt x="889" y="179"/>
                    </a:moveTo>
                    <a:cubicBezTo>
                      <a:pt x="891" y="180"/>
                      <a:pt x="891" y="180"/>
                      <a:pt x="891" y="180"/>
                    </a:cubicBezTo>
                    <a:cubicBezTo>
                      <a:pt x="893" y="180"/>
                      <a:pt x="892" y="179"/>
                      <a:pt x="893" y="179"/>
                    </a:cubicBezTo>
                    <a:cubicBezTo>
                      <a:pt x="892" y="179"/>
                      <a:pt x="890" y="179"/>
                      <a:pt x="889" y="179"/>
                    </a:cubicBezTo>
                    <a:close/>
                    <a:moveTo>
                      <a:pt x="919" y="181"/>
                    </a:moveTo>
                    <a:cubicBezTo>
                      <a:pt x="919" y="182"/>
                      <a:pt x="918" y="183"/>
                      <a:pt x="918" y="183"/>
                    </a:cubicBezTo>
                    <a:cubicBezTo>
                      <a:pt x="919" y="184"/>
                      <a:pt x="919" y="185"/>
                      <a:pt x="920" y="185"/>
                    </a:cubicBezTo>
                    <a:cubicBezTo>
                      <a:pt x="923" y="186"/>
                      <a:pt x="919" y="181"/>
                      <a:pt x="919" y="181"/>
                    </a:cubicBezTo>
                    <a:close/>
                    <a:moveTo>
                      <a:pt x="933" y="181"/>
                    </a:moveTo>
                    <a:cubicBezTo>
                      <a:pt x="934" y="183"/>
                      <a:pt x="934" y="183"/>
                      <a:pt x="934" y="183"/>
                    </a:cubicBezTo>
                    <a:cubicBezTo>
                      <a:pt x="934" y="183"/>
                      <a:pt x="935" y="181"/>
                      <a:pt x="933" y="181"/>
                    </a:cubicBezTo>
                    <a:close/>
                    <a:moveTo>
                      <a:pt x="939" y="182"/>
                    </a:moveTo>
                    <a:cubicBezTo>
                      <a:pt x="939" y="184"/>
                      <a:pt x="938" y="185"/>
                      <a:pt x="939" y="186"/>
                    </a:cubicBezTo>
                    <a:cubicBezTo>
                      <a:pt x="940" y="187"/>
                      <a:pt x="940" y="187"/>
                      <a:pt x="940" y="187"/>
                    </a:cubicBezTo>
                    <a:cubicBezTo>
                      <a:pt x="943" y="187"/>
                      <a:pt x="943" y="187"/>
                      <a:pt x="943" y="187"/>
                    </a:cubicBezTo>
                    <a:cubicBezTo>
                      <a:pt x="943" y="187"/>
                      <a:pt x="943" y="185"/>
                      <a:pt x="943" y="185"/>
                    </a:cubicBezTo>
                    <a:cubicBezTo>
                      <a:pt x="942" y="184"/>
                      <a:pt x="941" y="183"/>
                      <a:pt x="941" y="182"/>
                    </a:cubicBezTo>
                    <a:cubicBezTo>
                      <a:pt x="940" y="182"/>
                      <a:pt x="939" y="182"/>
                      <a:pt x="939" y="182"/>
                    </a:cubicBezTo>
                    <a:close/>
                    <a:moveTo>
                      <a:pt x="931" y="183"/>
                    </a:moveTo>
                    <a:cubicBezTo>
                      <a:pt x="930" y="185"/>
                      <a:pt x="929" y="186"/>
                      <a:pt x="928" y="187"/>
                    </a:cubicBezTo>
                    <a:cubicBezTo>
                      <a:pt x="936" y="189"/>
                      <a:pt x="940" y="188"/>
                      <a:pt x="931" y="183"/>
                    </a:cubicBezTo>
                    <a:close/>
                    <a:moveTo>
                      <a:pt x="922" y="186"/>
                    </a:moveTo>
                    <a:cubicBezTo>
                      <a:pt x="921" y="186"/>
                      <a:pt x="920" y="189"/>
                      <a:pt x="920" y="189"/>
                    </a:cubicBezTo>
                    <a:cubicBezTo>
                      <a:pt x="921" y="189"/>
                      <a:pt x="921" y="190"/>
                      <a:pt x="922" y="191"/>
                    </a:cubicBezTo>
                    <a:cubicBezTo>
                      <a:pt x="922" y="190"/>
                      <a:pt x="923" y="190"/>
                      <a:pt x="924" y="190"/>
                    </a:cubicBezTo>
                    <a:cubicBezTo>
                      <a:pt x="924" y="189"/>
                      <a:pt x="924" y="189"/>
                      <a:pt x="924" y="189"/>
                    </a:cubicBezTo>
                    <a:cubicBezTo>
                      <a:pt x="923" y="188"/>
                      <a:pt x="922" y="186"/>
                      <a:pt x="922" y="186"/>
                    </a:cubicBezTo>
                    <a:close/>
                    <a:moveTo>
                      <a:pt x="932" y="189"/>
                    </a:moveTo>
                    <a:cubicBezTo>
                      <a:pt x="933" y="191"/>
                      <a:pt x="933" y="191"/>
                      <a:pt x="933" y="191"/>
                    </a:cubicBezTo>
                    <a:cubicBezTo>
                      <a:pt x="934" y="191"/>
                      <a:pt x="936" y="191"/>
                      <a:pt x="936" y="191"/>
                    </a:cubicBezTo>
                    <a:cubicBezTo>
                      <a:pt x="936" y="189"/>
                      <a:pt x="936" y="189"/>
                      <a:pt x="936" y="189"/>
                    </a:cubicBezTo>
                    <a:cubicBezTo>
                      <a:pt x="935" y="189"/>
                      <a:pt x="933" y="190"/>
                      <a:pt x="932" y="189"/>
                    </a:cubicBezTo>
                    <a:close/>
                    <a:moveTo>
                      <a:pt x="938" y="191"/>
                    </a:moveTo>
                    <a:cubicBezTo>
                      <a:pt x="938" y="191"/>
                      <a:pt x="935" y="194"/>
                      <a:pt x="938" y="193"/>
                    </a:cubicBezTo>
                    <a:cubicBezTo>
                      <a:pt x="938" y="193"/>
                      <a:pt x="940" y="190"/>
                      <a:pt x="938" y="191"/>
                    </a:cubicBezTo>
                    <a:close/>
                    <a:moveTo>
                      <a:pt x="619" y="28"/>
                    </a:moveTo>
                    <a:cubicBezTo>
                      <a:pt x="618" y="29"/>
                      <a:pt x="618" y="29"/>
                      <a:pt x="618" y="29"/>
                    </a:cubicBezTo>
                    <a:cubicBezTo>
                      <a:pt x="613" y="31"/>
                      <a:pt x="616" y="33"/>
                      <a:pt x="620" y="33"/>
                    </a:cubicBezTo>
                    <a:cubicBezTo>
                      <a:pt x="622" y="33"/>
                      <a:pt x="624" y="31"/>
                      <a:pt x="626" y="30"/>
                    </a:cubicBezTo>
                    <a:cubicBezTo>
                      <a:pt x="626" y="30"/>
                      <a:pt x="624" y="30"/>
                      <a:pt x="625" y="29"/>
                    </a:cubicBezTo>
                    <a:cubicBezTo>
                      <a:pt x="624" y="29"/>
                      <a:pt x="622" y="29"/>
                      <a:pt x="621" y="29"/>
                    </a:cubicBezTo>
                    <a:cubicBezTo>
                      <a:pt x="620" y="29"/>
                      <a:pt x="620" y="28"/>
                      <a:pt x="619" y="28"/>
                    </a:cubicBezTo>
                    <a:close/>
                    <a:moveTo>
                      <a:pt x="626" y="52"/>
                    </a:moveTo>
                    <a:cubicBezTo>
                      <a:pt x="625" y="53"/>
                      <a:pt x="627" y="55"/>
                      <a:pt x="626" y="56"/>
                    </a:cubicBezTo>
                    <a:cubicBezTo>
                      <a:pt x="626" y="56"/>
                      <a:pt x="624" y="57"/>
                      <a:pt x="624" y="57"/>
                    </a:cubicBezTo>
                    <a:cubicBezTo>
                      <a:pt x="624" y="59"/>
                      <a:pt x="624" y="60"/>
                      <a:pt x="625" y="61"/>
                    </a:cubicBezTo>
                    <a:cubicBezTo>
                      <a:pt x="626" y="62"/>
                      <a:pt x="626" y="62"/>
                      <a:pt x="626" y="62"/>
                    </a:cubicBezTo>
                    <a:cubicBezTo>
                      <a:pt x="626" y="63"/>
                      <a:pt x="625" y="62"/>
                      <a:pt x="625" y="64"/>
                    </a:cubicBezTo>
                    <a:cubicBezTo>
                      <a:pt x="628" y="64"/>
                      <a:pt x="638" y="64"/>
                      <a:pt x="642" y="62"/>
                    </a:cubicBezTo>
                    <a:cubicBezTo>
                      <a:pt x="648" y="59"/>
                      <a:pt x="637" y="56"/>
                      <a:pt x="635" y="55"/>
                    </a:cubicBezTo>
                    <a:cubicBezTo>
                      <a:pt x="634" y="55"/>
                      <a:pt x="634" y="53"/>
                      <a:pt x="633" y="52"/>
                    </a:cubicBezTo>
                    <a:cubicBezTo>
                      <a:pt x="632" y="52"/>
                      <a:pt x="627" y="52"/>
                      <a:pt x="626" y="52"/>
                    </a:cubicBezTo>
                    <a:close/>
                    <a:moveTo>
                      <a:pt x="668" y="113"/>
                    </a:moveTo>
                    <a:cubicBezTo>
                      <a:pt x="668" y="113"/>
                      <a:pt x="668" y="114"/>
                      <a:pt x="668" y="114"/>
                    </a:cubicBezTo>
                    <a:cubicBezTo>
                      <a:pt x="666" y="114"/>
                      <a:pt x="665" y="114"/>
                      <a:pt x="664" y="114"/>
                    </a:cubicBezTo>
                    <a:cubicBezTo>
                      <a:pt x="664" y="114"/>
                      <a:pt x="661" y="114"/>
                      <a:pt x="660" y="114"/>
                    </a:cubicBezTo>
                    <a:cubicBezTo>
                      <a:pt x="659" y="116"/>
                      <a:pt x="659" y="116"/>
                      <a:pt x="659" y="116"/>
                    </a:cubicBezTo>
                    <a:cubicBezTo>
                      <a:pt x="661" y="116"/>
                      <a:pt x="664" y="119"/>
                      <a:pt x="668" y="118"/>
                    </a:cubicBezTo>
                    <a:cubicBezTo>
                      <a:pt x="668" y="118"/>
                      <a:pt x="675" y="113"/>
                      <a:pt x="668" y="113"/>
                    </a:cubicBezTo>
                    <a:close/>
                    <a:moveTo>
                      <a:pt x="636" y="119"/>
                    </a:moveTo>
                    <a:cubicBezTo>
                      <a:pt x="636" y="121"/>
                      <a:pt x="636" y="121"/>
                      <a:pt x="636" y="121"/>
                    </a:cubicBezTo>
                    <a:cubicBezTo>
                      <a:pt x="639" y="121"/>
                      <a:pt x="639" y="119"/>
                      <a:pt x="636" y="119"/>
                    </a:cubicBezTo>
                    <a:close/>
                    <a:moveTo>
                      <a:pt x="575" y="165"/>
                    </a:moveTo>
                    <a:cubicBezTo>
                      <a:pt x="578" y="164"/>
                      <a:pt x="577" y="166"/>
                      <a:pt x="577" y="166"/>
                    </a:cubicBezTo>
                    <a:cubicBezTo>
                      <a:pt x="576" y="166"/>
                      <a:pt x="575" y="166"/>
                      <a:pt x="575" y="166"/>
                    </a:cubicBezTo>
                    <a:cubicBezTo>
                      <a:pt x="574" y="167"/>
                      <a:pt x="574" y="168"/>
                      <a:pt x="573" y="169"/>
                    </a:cubicBezTo>
                    <a:cubicBezTo>
                      <a:pt x="571" y="170"/>
                      <a:pt x="574" y="165"/>
                      <a:pt x="575" y="165"/>
                    </a:cubicBezTo>
                    <a:close/>
                    <a:moveTo>
                      <a:pt x="724" y="184"/>
                    </a:moveTo>
                    <a:cubicBezTo>
                      <a:pt x="727" y="184"/>
                      <a:pt x="733" y="186"/>
                      <a:pt x="726" y="187"/>
                    </a:cubicBezTo>
                    <a:cubicBezTo>
                      <a:pt x="723" y="187"/>
                      <a:pt x="721" y="184"/>
                      <a:pt x="724" y="184"/>
                    </a:cubicBezTo>
                    <a:close/>
                    <a:moveTo>
                      <a:pt x="712" y="192"/>
                    </a:moveTo>
                    <a:cubicBezTo>
                      <a:pt x="712" y="192"/>
                      <a:pt x="713" y="193"/>
                      <a:pt x="713" y="194"/>
                    </a:cubicBezTo>
                    <a:cubicBezTo>
                      <a:pt x="711" y="194"/>
                      <a:pt x="710" y="192"/>
                      <a:pt x="712" y="192"/>
                    </a:cubicBezTo>
                    <a:close/>
                    <a:moveTo>
                      <a:pt x="442" y="160"/>
                    </a:moveTo>
                    <a:cubicBezTo>
                      <a:pt x="442" y="161"/>
                      <a:pt x="440" y="161"/>
                      <a:pt x="440" y="161"/>
                    </a:cubicBezTo>
                    <a:cubicBezTo>
                      <a:pt x="440" y="163"/>
                      <a:pt x="441" y="164"/>
                      <a:pt x="440" y="165"/>
                    </a:cubicBezTo>
                    <a:cubicBezTo>
                      <a:pt x="440" y="166"/>
                      <a:pt x="438" y="167"/>
                      <a:pt x="438" y="167"/>
                    </a:cubicBezTo>
                    <a:cubicBezTo>
                      <a:pt x="438" y="167"/>
                      <a:pt x="439" y="168"/>
                      <a:pt x="438" y="169"/>
                    </a:cubicBezTo>
                    <a:cubicBezTo>
                      <a:pt x="439" y="169"/>
                      <a:pt x="442" y="169"/>
                      <a:pt x="441" y="169"/>
                    </a:cubicBezTo>
                    <a:cubicBezTo>
                      <a:pt x="447" y="167"/>
                      <a:pt x="446" y="168"/>
                      <a:pt x="446" y="161"/>
                    </a:cubicBezTo>
                    <a:cubicBezTo>
                      <a:pt x="445" y="161"/>
                      <a:pt x="444" y="161"/>
                      <a:pt x="442" y="160"/>
                    </a:cubicBezTo>
                    <a:close/>
                    <a:moveTo>
                      <a:pt x="515" y="166"/>
                    </a:moveTo>
                    <a:cubicBezTo>
                      <a:pt x="514" y="167"/>
                      <a:pt x="513" y="168"/>
                      <a:pt x="512" y="169"/>
                    </a:cubicBezTo>
                    <a:cubicBezTo>
                      <a:pt x="512" y="170"/>
                      <a:pt x="511" y="171"/>
                      <a:pt x="512" y="171"/>
                    </a:cubicBezTo>
                    <a:cubicBezTo>
                      <a:pt x="512" y="172"/>
                      <a:pt x="513" y="172"/>
                      <a:pt x="514" y="173"/>
                    </a:cubicBezTo>
                    <a:cubicBezTo>
                      <a:pt x="514" y="173"/>
                      <a:pt x="515" y="174"/>
                      <a:pt x="515" y="174"/>
                    </a:cubicBezTo>
                    <a:cubicBezTo>
                      <a:pt x="516" y="174"/>
                      <a:pt x="517" y="174"/>
                      <a:pt x="518" y="174"/>
                    </a:cubicBezTo>
                    <a:cubicBezTo>
                      <a:pt x="519" y="172"/>
                      <a:pt x="520" y="169"/>
                      <a:pt x="518" y="167"/>
                    </a:cubicBezTo>
                    <a:cubicBezTo>
                      <a:pt x="518" y="166"/>
                      <a:pt x="516" y="167"/>
                      <a:pt x="515" y="166"/>
                    </a:cubicBezTo>
                    <a:close/>
                    <a:moveTo>
                      <a:pt x="470" y="171"/>
                    </a:moveTo>
                    <a:cubicBezTo>
                      <a:pt x="470" y="172"/>
                      <a:pt x="470" y="174"/>
                      <a:pt x="471" y="174"/>
                    </a:cubicBezTo>
                    <a:cubicBezTo>
                      <a:pt x="472" y="174"/>
                      <a:pt x="471" y="174"/>
                      <a:pt x="472" y="173"/>
                    </a:cubicBezTo>
                    <a:cubicBezTo>
                      <a:pt x="473" y="173"/>
                      <a:pt x="472" y="171"/>
                      <a:pt x="472" y="171"/>
                    </a:cubicBezTo>
                    <a:cubicBezTo>
                      <a:pt x="471" y="171"/>
                      <a:pt x="470" y="172"/>
                      <a:pt x="470" y="171"/>
                    </a:cubicBezTo>
                    <a:close/>
                    <a:moveTo>
                      <a:pt x="506" y="177"/>
                    </a:moveTo>
                    <a:cubicBezTo>
                      <a:pt x="505" y="178"/>
                      <a:pt x="503" y="181"/>
                      <a:pt x="502" y="181"/>
                    </a:cubicBezTo>
                    <a:cubicBezTo>
                      <a:pt x="501" y="182"/>
                      <a:pt x="501" y="181"/>
                      <a:pt x="500" y="182"/>
                    </a:cubicBezTo>
                    <a:cubicBezTo>
                      <a:pt x="500" y="183"/>
                      <a:pt x="501" y="184"/>
                      <a:pt x="500" y="185"/>
                    </a:cubicBezTo>
                    <a:cubicBezTo>
                      <a:pt x="502" y="185"/>
                      <a:pt x="502" y="185"/>
                      <a:pt x="502" y="185"/>
                    </a:cubicBezTo>
                    <a:cubicBezTo>
                      <a:pt x="503" y="185"/>
                      <a:pt x="504" y="183"/>
                      <a:pt x="505" y="183"/>
                    </a:cubicBezTo>
                    <a:cubicBezTo>
                      <a:pt x="507" y="182"/>
                      <a:pt x="508" y="183"/>
                      <a:pt x="509" y="183"/>
                    </a:cubicBezTo>
                    <a:cubicBezTo>
                      <a:pt x="510" y="182"/>
                      <a:pt x="511" y="181"/>
                      <a:pt x="512" y="181"/>
                    </a:cubicBezTo>
                    <a:cubicBezTo>
                      <a:pt x="512" y="180"/>
                      <a:pt x="512" y="179"/>
                      <a:pt x="512" y="179"/>
                    </a:cubicBezTo>
                    <a:cubicBezTo>
                      <a:pt x="510" y="178"/>
                      <a:pt x="508" y="177"/>
                      <a:pt x="506" y="177"/>
                    </a:cubicBezTo>
                    <a:close/>
                    <a:moveTo>
                      <a:pt x="505" y="211"/>
                    </a:moveTo>
                    <a:cubicBezTo>
                      <a:pt x="506" y="212"/>
                      <a:pt x="506" y="212"/>
                      <a:pt x="506" y="212"/>
                    </a:cubicBezTo>
                    <a:cubicBezTo>
                      <a:pt x="509" y="213"/>
                      <a:pt x="508" y="213"/>
                      <a:pt x="505" y="214"/>
                    </a:cubicBezTo>
                    <a:cubicBezTo>
                      <a:pt x="505" y="214"/>
                      <a:pt x="503" y="210"/>
                      <a:pt x="505" y="211"/>
                    </a:cubicBezTo>
                    <a:close/>
                    <a:moveTo>
                      <a:pt x="321" y="211"/>
                    </a:moveTo>
                    <a:cubicBezTo>
                      <a:pt x="322" y="212"/>
                      <a:pt x="322" y="213"/>
                      <a:pt x="322" y="213"/>
                    </a:cubicBezTo>
                    <a:cubicBezTo>
                      <a:pt x="323" y="214"/>
                      <a:pt x="325" y="214"/>
                      <a:pt x="324" y="213"/>
                    </a:cubicBezTo>
                    <a:cubicBezTo>
                      <a:pt x="323" y="212"/>
                      <a:pt x="322" y="212"/>
                      <a:pt x="321" y="211"/>
                    </a:cubicBezTo>
                    <a:close/>
                    <a:moveTo>
                      <a:pt x="338" y="216"/>
                    </a:moveTo>
                    <a:cubicBezTo>
                      <a:pt x="338" y="216"/>
                      <a:pt x="338" y="219"/>
                      <a:pt x="338" y="219"/>
                    </a:cubicBezTo>
                    <a:cubicBezTo>
                      <a:pt x="338" y="219"/>
                      <a:pt x="337" y="219"/>
                      <a:pt x="337" y="219"/>
                    </a:cubicBezTo>
                    <a:cubicBezTo>
                      <a:pt x="337" y="219"/>
                      <a:pt x="337" y="222"/>
                      <a:pt x="337" y="221"/>
                    </a:cubicBezTo>
                    <a:cubicBezTo>
                      <a:pt x="338" y="222"/>
                      <a:pt x="337" y="223"/>
                      <a:pt x="337" y="223"/>
                    </a:cubicBezTo>
                    <a:cubicBezTo>
                      <a:pt x="338" y="224"/>
                      <a:pt x="339" y="225"/>
                      <a:pt x="339" y="225"/>
                    </a:cubicBezTo>
                    <a:cubicBezTo>
                      <a:pt x="340" y="226"/>
                      <a:pt x="343" y="224"/>
                      <a:pt x="345" y="225"/>
                    </a:cubicBezTo>
                    <a:cubicBezTo>
                      <a:pt x="345" y="225"/>
                      <a:pt x="347" y="229"/>
                      <a:pt x="347" y="229"/>
                    </a:cubicBezTo>
                    <a:cubicBezTo>
                      <a:pt x="348" y="229"/>
                      <a:pt x="350" y="229"/>
                      <a:pt x="351" y="229"/>
                    </a:cubicBezTo>
                    <a:cubicBezTo>
                      <a:pt x="351" y="229"/>
                      <a:pt x="353" y="230"/>
                      <a:pt x="354" y="229"/>
                    </a:cubicBezTo>
                    <a:cubicBezTo>
                      <a:pt x="354" y="229"/>
                      <a:pt x="355" y="228"/>
                      <a:pt x="355" y="228"/>
                    </a:cubicBezTo>
                    <a:cubicBezTo>
                      <a:pt x="354" y="225"/>
                      <a:pt x="353" y="224"/>
                      <a:pt x="349" y="222"/>
                    </a:cubicBezTo>
                    <a:cubicBezTo>
                      <a:pt x="348" y="221"/>
                      <a:pt x="346" y="221"/>
                      <a:pt x="345" y="220"/>
                    </a:cubicBezTo>
                    <a:cubicBezTo>
                      <a:pt x="344" y="219"/>
                      <a:pt x="342" y="216"/>
                      <a:pt x="341" y="216"/>
                    </a:cubicBezTo>
                    <a:cubicBezTo>
                      <a:pt x="340" y="216"/>
                      <a:pt x="339" y="216"/>
                      <a:pt x="338" y="216"/>
                    </a:cubicBezTo>
                    <a:close/>
                    <a:moveTo>
                      <a:pt x="0" y="456"/>
                    </a:moveTo>
                    <a:cubicBezTo>
                      <a:pt x="0" y="456"/>
                      <a:pt x="3" y="459"/>
                      <a:pt x="10" y="461"/>
                    </a:cubicBezTo>
                    <a:cubicBezTo>
                      <a:pt x="16" y="463"/>
                      <a:pt x="18" y="462"/>
                      <a:pt x="21" y="462"/>
                    </a:cubicBezTo>
                    <a:cubicBezTo>
                      <a:pt x="25" y="462"/>
                      <a:pt x="26" y="463"/>
                      <a:pt x="26" y="463"/>
                    </a:cubicBezTo>
                    <a:cubicBezTo>
                      <a:pt x="30" y="461"/>
                      <a:pt x="30" y="461"/>
                      <a:pt x="30" y="461"/>
                    </a:cubicBezTo>
                    <a:cubicBezTo>
                      <a:pt x="28" y="453"/>
                      <a:pt x="28" y="453"/>
                      <a:pt x="28" y="453"/>
                    </a:cubicBezTo>
                    <a:cubicBezTo>
                      <a:pt x="28" y="453"/>
                      <a:pt x="20" y="453"/>
                      <a:pt x="18" y="451"/>
                    </a:cubicBezTo>
                    <a:cubicBezTo>
                      <a:pt x="16" y="449"/>
                      <a:pt x="11" y="443"/>
                      <a:pt x="11" y="443"/>
                    </a:cubicBezTo>
                    <a:cubicBezTo>
                      <a:pt x="10" y="444"/>
                      <a:pt x="9" y="445"/>
                      <a:pt x="8" y="445"/>
                    </a:cubicBezTo>
                    <a:cubicBezTo>
                      <a:pt x="8" y="445"/>
                      <a:pt x="10" y="440"/>
                      <a:pt x="8" y="441"/>
                    </a:cubicBezTo>
                    <a:cubicBezTo>
                      <a:pt x="8" y="441"/>
                      <a:pt x="6" y="442"/>
                      <a:pt x="8" y="442"/>
                    </a:cubicBezTo>
                    <a:cubicBezTo>
                      <a:pt x="7" y="443"/>
                      <a:pt x="6" y="443"/>
                      <a:pt x="5" y="444"/>
                    </a:cubicBezTo>
                    <a:cubicBezTo>
                      <a:pt x="4" y="444"/>
                      <a:pt x="4" y="444"/>
                      <a:pt x="4" y="444"/>
                    </a:cubicBezTo>
                    <a:cubicBezTo>
                      <a:pt x="3" y="445"/>
                      <a:pt x="3" y="447"/>
                      <a:pt x="2" y="449"/>
                    </a:cubicBezTo>
                    <a:cubicBezTo>
                      <a:pt x="3" y="449"/>
                      <a:pt x="4" y="448"/>
                      <a:pt x="4" y="449"/>
                    </a:cubicBezTo>
                    <a:cubicBezTo>
                      <a:pt x="4" y="449"/>
                      <a:pt x="3" y="450"/>
                      <a:pt x="2" y="450"/>
                    </a:cubicBezTo>
                    <a:cubicBezTo>
                      <a:pt x="2" y="451"/>
                      <a:pt x="3" y="452"/>
                      <a:pt x="2" y="453"/>
                    </a:cubicBezTo>
                    <a:cubicBezTo>
                      <a:pt x="2" y="453"/>
                      <a:pt x="1" y="454"/>
                      <a:pt x="0" y="454"/>
                    </a:cubicBezTo>
                    <a:cubicBezTo>
                      <a:pt x="0" y="455"/>
                      <a:pt x="0" y="455"/>
                      <a:pt x="0" y="456"/>
                    </a:cubicBezTo>
                    <a:close/>
                    <a:moveTo>
                      <a:pt x="354" y="46"/>
                    </a:moveTo>
                    <a:cubicBezTo>
                      <a:pt x="356" y="47"/>
                      <a:pt x="358" y="49"/>
                      <a:pt x="360" y="48"/>
                    </a:cubicBezTo>
                    <a:cubicBezTo>
                      <a:pt x="362" y="47"/>
                      <a:pt x="360" y="41"/>
                      <a:pt x="359" y="40"/>
                    </a:cubicBezTo>
                    <a:cubicBezTo>
                      <a:pt x="361" y="40"/>
                      <a:pt x="363" y="41"/>
                      <a:pt x="365" y="40"/>
                    </a:cubicBezTo>
                    <a:cubicBezTo>
                      <a:pt x="366" y="39"/>
                      <a:pt x="366" y="39"/>
                      <a:pt x="366" y="39"/>
                    </a:cubicBezTo>
                    <a:cubicBezTo>
                      <a:pt x="367" y="39"/>
                      <a:pt x="368" y="39"/>
                      <a:pt x="369" y="40"/>
                    </a:cubicBezTo>
                    <a:cubicBezTo>
                      <a:pt x="369" y="39"/>
                      <a:pt x="369" y="38"/>
                      <a:pt x="369" y="37"/>
                    </a:cubicBezTo>
                    <a:cubicBezTo>
                      <a:pt x="369" y="36"/>
                      <a:pt x="367" y="34"/>
                      <a:pt x="366" y="33"/>
                    </a:cubicBezTo>
                    <a:cubicBezTo>
                      <a:pt x="365" y="33"/>
                      <a:pt x="364" y="34"/>
                      <a:pt x="363" y="34"/>
                    </a:cubicBezTo>
                    <a:cubicBezTo>
                      <a:pt x="361" y="32"/>
                      <a:pt x="366" y="31"/>
                      <a:pt x="359" y="31"/>
                    </a:cubicBezTo>
                    <a:cubicBezTo>
                      <a:pt x="357" y="32"/>
                      <a:pt x="357" y="32"/>
                      <a:pt x="357" y="32"/>
                    </a:cubicBezTo>
                    <a:cubicBezTo>
                      <a:pt x="355" y="32"/>
                      <a:pt x="355" y="31"/>
                      <a:pt x="353" y="31"/>
                    </a:cubicBezTo>
                    <a:cubicBezTo>
                      <a:pt x="353" y="32"/>
                      <a:pt x="352" y="35"/>
                      <a:pt x="351" y="36"/>
                    </a:cubicBezTo>
                    <a:cubicBezTo>
                      <a:pt x="350" y="38"/>
                      <a:pt x="347" y="38"/>
                      <a:pt x="347" y="41"/>
                    </a:cubicBezTo>
                    <a:cubicBezTo>
                      <a:pt x="346" y="46"/>
                      <a:pt x="348" y="48"/>
                      <a:pt x="353" y="47"/>
                    </a:cubicBezTo>
                    <a:lnTo>
                      <a:pt x="354" y="46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73" name="Freeform 247">
                <a:extLst>
                  <a:ext uri="{FF2B5EF4-FFF2-40B4-BE49-F238E27FC236}">
                    <a16:creationId xmlns:a16="http://schemas.microsoft.com/office/drawing/2014/main" id="{48F6686A-3037-C860-87DF-13599A1F4D0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476" y="1175"/>
                <a:ext cx="145" cy="116"/>
              </a:xfrm>
              <a:custGeom>
                <a:avLst/>
                <a:gdLst>
                  <a:gd name="T0" fmla="*/ 74 w 74"/>
                  <a:gd name="T1" fmla="*/ 39 h 59"/>
                  <a:gd name="T2" fmla="*/ 69 w 74"/>
                  <a:gd name="T3" fmla="*/ 39 h 59"/>
                  <a:gd name="T4" fmla="*/ 66 w 74"/>
                  <a:gd name="T5" fmla="*/ 39 h 59"/>
                  <a:gd name="T6" fmla="*/ 64 w 74"/>
                  <a:gd name="T7" fmla="*/ 38 h 59"/>
                  <a:gd name="T8" fmla="*/ 62 w 74"/>
                  <a:gd name="T9" fmla="*/ 37 h 59"/>
                  <a:gd name="T10" fmla="*/ 61 w 74"/>
                  <a:gd name="T11" fmla="*/ 32 h 59"/>
                  <a:gd name="T12" fmla="*/ 61 w 74"/>
                  <a:gd name="T13" fmla="*/ 27 h 59"/>
                  <a:gd name="T14" fmla="*/ 61 w 74"/>
                  <a:gd name="T15" fmla="*/ 23 h 59"/>
                  <a:gd name="T16" fmla="*/ 61 w 74"/>
                  <a:gd name="T17" fmla="*/ 18 h 59"/>
                  <a:gd name="T18" fmla="*/ 57 w 74"/>
                  <a:gd name="T19" fmla="*/ 12 h 59"/>
                  <a:gd name="T20" fmla="*/ 54 w 74"/>
                  <a:gd name="T21" fmla="*/ 6 h 59"/>
                  <a:gd name="T22" fmla="*/ 48 w 74"/>
                  <a:gd name="T23" fmla="*/ 0 h 59"/>
                  <a:gd name="T24" fmla="*/ 45 w 74"/>
                  <a:gd name="T25" fmla="*/ 3 h 59"/>
                  <a:gd name="T26" fmla="*/ 41 w 74"/>
                  <a:gd name="T27" fmla="*/ 5 h 59"/>
                  <a:gd name="T28" fmla="*/ 36 w 74"/>
                  <a:gd name="T29" fmla="*/ 8 h 59"/>
                  <a:gd name="T30" fmla="*/ 33 w 74"/>
                  <a:gd name="T31" fmla="*/ 7 h 59"/>
                  <a:gd name="T32" fmla="*/ 27 w 74"/>
                  <a:gd name="T33" fmla="*/ 5 h 59"/>
                  <a:gd name="T34" fmla="*/ 22 w 74"/>
                  <a:gd name="T35" fmla="*/ 3 h 59"/>
                  <a:gd name="T36" fmla="*/ 18 w 74"/>
                  <a:gd name="T37" fmla="*/ 2 h 59"/>
                  <a:gd name="T38" fmla="*/ 17 w 74"/>
                  <a:gd name="T39" fmla="*/ 10 h 59"/>
                  <a:gd name="T40" fmla="*/ 12 w 74"/>
                  <a:gd name="T41" fmla="*/ 14 h 59"/>
                  <a:gd name="T42" fmla="*/ 8 w 74"/>
                  <a:gd name="T43" fmla="*/ 30 h 59"/>
                  <a:gd name="T44" fmla="*/ 2 w 74"/>
                  <a:gd name="T45" fmla="*/ 35 h 59"/>
                  <a:gd name="T46" fmla="*/ 0 w 74"/>
                  <a:gd name="T47" fmla="*/ 35 h 59"/>
                  <a:gd name="T48" fmla="*/ 4 w 74"/>
                  <a:gd name="T49" fmla="*/ 41 h 59"/>
                  <a:gd name="T50" fmla="*/ 5 w 74"/>
                  <a:gd name="T51" fmla="*/ 44 h 59"/>
                  <a:gd name="T52" fmla="*/ 8 w 74"/>
                  <a:gd name="T53" fmla="*/ 46 h 59"/>
                  <a:gd name="T54" fmla="*/ 12 w 74"/>
                  <a:gd name="T55" fmla="*/ 45 h 59"/>
                  <a:gd name="T56" fmla="*/ 17 w 74"/>
                  <a:gd name="T57" fmla="*/ 46 h 59"/>
                  <a:gd name="T58" fmla="*/ 17 w 74"/>
                  <a:gd name="T59" fmla="*/ 48 h 59"/>
                  <a:gd name="T60" fmla="*/ 16 w 74"/>
                  <a:gd name="T61" fmla="*/ 51 h 59"/>
                  <a:gd name="T62" fmla="*/ 20 w 74"/>
                  <a:gd name="T63" fmla="*/ 53 h 59"/>
                  <a:gd name="T64" fmla="*/ 24 w 74"/>
                  <a:gd name="T65" fmla="*/ 55 h 59"/>
                  <a:gd name="T66" fmla="*/ 26 w 74"/>
                  <a:gd name="T67" fmla="*/ 59 h 59"/>
                  <a:gd name="T68" fmla="*/ 31 w 74"/>
                  <a:gd name="T69" fmla="*/ 58 h 59"/>
                  <a:gd name="T70" fmla="*/ 39 w 74"/>
                  <a:gd name="T71" fmla="*/ 58 h 59"/>
                  <a:gd name="T72" fmla="*/ 44 w 74"/>
                  <a:gd name="T73" fmla="*/ 56 h 59"/>
                  <a:gd name="T74" fmla="*/ 49 w 74"/>
                  <a:gd name="T75" fmla="*/ 53 h 59"/>
                  <a:gd name="T76" fmla="*/ 55 w 74"/>
                  <a:gd name="T77" fmla="*/ 55 h 59"/>
                  <a:gd name="T78" fmla="*/ 62 w 74"/>
                  <a:gd name="T79" fmla="*/ 54 h 59"/>
                  <a:gd name="T80" fmla="*/ 65 w 74"/>
                  <a:gd name="T81" fmla="*/ 56 h 59"/>
                  <a:gd name="T82" fmla="*/ 68 w 74"/>
                  <a:gd name="T83" fmla="*/ 54 h 59"/>
                  <a:gd name="T84" fmla="*/ 67 w 74"/>
                  <a:gd name="T85" fmla="*/ 51 h 59"/>
                  <a:gd name="T86" fmla="*/ 69 w 74"/>
                  <a:gd name="T87" fmla="*/ 49 h 59"/>
                  <a:gd name="T88" fmla="*/ 71 w 74"/>
                  <a:gd name="T89" fmla="*/ 51 h 59"/>
                  <a:gd name="T90" fmla="*/ 72 w 74"/>
                  <a:gd name="T91" fmla="*/ 49 h 59"/>
                  <a:gd name="T92" fmla="*/ 72 w 74"/>
                  <a:gd name="T93" fmla="*/ 43 h 59"/>
                  <a:gd name="T94" fmla="*/ 73 w 74"/>
                  <a:gd name="T95" fmla="*/ 42 h 59"/>
                  <a:gd name="T96" fmla="*/ 72 w 74"/>
                  <a:gd name="T97" fmla="*/ 42 h 59"/>
                  <a:gd name="T98" fmla="*/ 72 w 74"/>
                  <a:gd name="T99" fmla="*/ 40 h 59"/>
                  <a:gd name="T100" fmla="*/ 74 w 74"/>
                  <a:gd name="T101" fmla="*/ 41 h 59"/>
                  <a:gd name="T102" fmla="*/ 74 w 74"/>
                  <a:gd name="T103" fmla="*/ 3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74" h="59">
                    <a:moveTo>
                      <a:pt x="74" y="39"/>
                    </a:moveTo>
                    <a:cubicBezTo>
                      <a:pt x="74" y="39"/>
                      <a:pt x="70" y="38"/>
                      <a:pt x="69" y="39"/>
                    </a:cubicBezTo>
                    <a:cubicBezTo>
                      <a:pt x="69" y="41"/>
                      <a:pt x="66" y="39"/>
                      <a:pt x="66" y="39"/>
                    </a:cubicBezTo>
                    <a:cubicBezTo>
                      <a:pt x="66" y="39"/>
                      <a:pt x="65" y="39"/>
                      <a:pt x="64" y="38"/>
                    </a:cubicBezTo>
                    <a:cubicBezTo>
                      <a:pt x="64" y="38"/>
                      <a:pt x="63" y="38"/>
                      <a:pt x="62" y="37"/>
                    </a:cubicBezTo>
                    <a:cubicBezTo>
                      <a:pt x="60" y="36"/>
                      <a:pt x="63" y="33"/>
                      <a:pt x="61" y="32"/>
                    </a:cubicBezTo>
                    <a:cubicBezTo>
                      <a:pt x="60" y="32"/>
                      <a:pt x="62" y="29"/>
                      <a:pt x="61" y="27"/>
                    </a:cubicBezTo>
                    <a:cubicBezTo>
                      <a:pt x="61" y="25"/>
                      <a:pt x="63" y="25"/>
                      <a:pt x="61" y="23"/>
                    </a:cubicBezTo>
                    <a:cubicBezTo>
                      <a:pt x="60" y="22"/>
                      <a:pt x="62" y="20"/>
                      <a:pt x="61" y="18"/>
                    </a:cubicBezTo>
                    <a:cubicBezTo>
                      <a:pt x="60" y="16"/>
                      <a:pt x="60" y="15"/>
                      <a:pt x="57" y="12"/>
                    </a:cubicBezTo>
                    <a:cubicBezTo>
                      <a:pt x="55" y="9"/>
                      <a:pt x="55" y="10"/>
                      <a:pt x="54" y="6"/>
                    </a:cubicBezTo>
                    <a:cubicBezTo>
                      <a:pt x="53" y="3"/>
                      <a:pt x="48" y="0"/>
                      <a:pt x="48" y="0"/>
                    </a:cubicBezTo>
                    <a:cubicBezTo>
                      <a:pt x="48" y="0"/>
                      <a:pt x="45" y="1"/>
                      <a:pt x="45" y="3"/>
                    </a:cubicBezTo>
                    <a:cubicBezTo>
                      <a:pt x="44" y="5"/>
                      <a:pt x="43" y="5"/>
                      <a:pt x="41" y="5"/>
                    </a:cubicBezTo>
                    <a:cubicBezTo>
                      <a:pt x="39" y="5"/>
                      <a:pt x="39" y="7"/>
                      <a:pt x="36" y="8"/>
                    </a:cubicBezTo>
                    <a:cubicBezTo>
                      <a:pt x="34" y="9"/>
                      <a:pt x="34" y="9"/>
                      <a:pt x="33" y="7"/>
                    </a:cubicBezTo>
                    <a:cubicBezTo>
                      <a:pt x="31" y="5"/>
                      <a:pt x="30" y="5"/>
                      <a:pt x="27" y="5"/>
                    </a:cubicBezTo>
                    <a:cubicBezTo>
                      <a:pt x="24" y="5"/>
                      <a:pt x="23" y="5"/>
                      <a:pt x="22" y="3"/>
                    </a:cubicBezTo>
                    <a:cubicBezTo>
                      <a:pt x="21" y="1"/>
                      <a:pt x="18" y="2"/>
                      <a:pt x="18" y="2"/>
                    </a:cubicBezTo>
                    <a:cubicBezTo>
                      <a:pt x="18" y="2"/>
                      <a:pt x="18" y="8"/>
                      <a:pt x="17" y="10"/>
                    </a:cubicBezTo>
                    <a:cubicBezTo>
                      <a:pt x="17" y="12"/>
                      <a:pt x="16" y="12"/>
                      <a:pt x="12" y="14"/>
                    </a:cubicBezTo>
                    <a:cubicBezTo>
                      <a:pt x="9" y="17"/>
                      <a:pt x="11" y="24"/>
                      <a:pt x="8" y="30"/>
                    </a:cubicBezTo>
                    <a:cubicBezTo>
                      <a:pt x="5" y="35"/>
                      <a:pt x="2" y="35"/>
                      <a:pt x="2" y="35"/>
                    </a:cubicBezTo>
                    <a:cubicBezTo>
                      <a:pt x="2" y="35"/>
                      <a:pt x="1" y="35"/>
                      <a:pt x="0" y="35"/>
                    </a:cubicBezTo>
                    <a:cubicBezTo>
                      <a:pt x="0" y="35"/>
                      <a:pt x="4" y="39"/>
                      <a:pt x="4" y="41"/>
                    </a:cubicBezTo>
                    <a:cubicBezTo>
                      <a:pt x="4" y="43"/>
                      <a:pt x="3" y="44"/>
                      <a:pt x="5" y="44"/>
                    </a:cubicBezTo>
                    <a:cubicBezTo>
                      <a:pt x="7" y="44"/>
                      <a:pt x="7" y="44"/>
                      <a:pt x="8" y="46"/>
                    </a:cubicBezTo>
                    <a:cubicBezTo>
                      <a:pt x="10" y="49"/>
                      <a:pt x="11" y="46"/>
                      <a:pt x="12" y="45"/>
                    </a:cubicBezTo>
                    <a:cubicBezTo>
                      <a:pt x="13" y="44"/>
                      <a:pt x="15" y="45"/>
                      <a:pt x="17" y="46"/>
                    </a:cubicBezTo>
                    <a:cubicBezTo>
                      <a:pt x="20" y="48"/>
                      <a:pt x="19" y="48"/>
                      <a:pt x="17" y="48"/>
                    </a:cubicBezTo>
                    <a:cubicBezTo>
                      <a:pt x="14" y="48"/>
                      <a:pt x="14" y="50"/>
                      <a:pt x="16" y="51"/>
                    </a:cubicBezTo>
                    <a:cubicBezTo>
                      <a:pt x="17" y="53"/>
                      <a:pt x="20" y="53"/>
                      <a:pt x="20" y="53"/>
                    </a:cubicBezTo>
                    <a:cubicBezTo>
                      <a:pt x="20" y="53"/>
                      <a:pt x="26" y="54"/>
                      <a:pt x="24" y="55"/>
                    </a:cubicBezTo>
                    <a:cubicBezTo>
                      <a:pt x="22" y="57"/>
                      <a:pt x="22" y="59"/>
                      <a:pt x="26" y="59"/>
                    </a:cubicBezTo>
                    <a:cubicBezTo>
                      <a:pt x="31" y="59"/>
                      <a:pt x="28" y="57"/>
                      <a:pt x="31" y="58"/>
                    </a:cubicBezTo>
                    <a:cubicBezTo>
                      <a:pt x="35" y="59"/>
                      <a:pt x="34" y="59"/>
                      <a:pt x="39" y="58"/>
                    </a:cubicBezTo>
                    <a:cubicBezTo>
                      <a:pt x="43" y="57"/>
                      <a:pt x="42" y="58"/>
                      <a:pt x="44" y="56"/>
                    </a:cubicBezTo>
                    <a:cubicBezTo>
                      <a:pt x="46" y="54"/>
                      <a:pt x="47" y="52"/>
                      <a:pt x="49" y="53"/>
                    </a:cubicBezTo>
                    <a:cubicBezTo>
                      <a:pt x="51" y="53"/>
                      <a:pt x="52" y="56"/>
                      <a:pt x="55" y="55"/>
                    </a:cubicBezTo>
                    <a:cubicBezTo>
                      <a:pt x="59" y="53"/>
                      <a:pt x="59" y="53"/>
                      <a:pt x="62" y="54"/>
                    </a:cubicBezTo>
                    <a:cubicBezTo>
                      <a:pt x="63" y="54"/>
                      <a:pt x="65" y="56"/>
                      <a:pt x="65" y="56"/>
                    </a:cubicBezTo>
                    <a:cubicBezTo>
                      <a:pt x="68" y="54"/>
                      <a:pt x="68" y="54"/>
                      <a:pt x="68" y="54"/>
                    </a:cubicBezTo>
                    <a:cubicBezTo>
                      <a:pt x="69" y="52"/>
                      <a:pt x="67" y="53"/>
                      <a:pt x="67" y="51"/>
                    </a:cubicBezTo>
                    <a:cubicBezTo>
                      <a:pt x="68" y="51"/>
                      <a:pt x="69" y="51"/>
                      <a:pt x="69" y="49"/>
                    </a:cubicBezTo>
                    <a:cubicBezTo>
                      <a:pt x="69" y="49"/>
                      <a:pt x="70" y="50"/>
                      <a:pt x="71" y="51"/>
                    </a:cubicBezTo>
                    <a:cubicBezTo>
                      <a:pt x="71" y="50"/>
                      <a:pt x="71" y="49"/>
                      <a:pt x="72" y="49"/>
                    </a:cubicBezTo>
                    <a:cubicBezTo>
                      <a:pt x="72" y="47"/>
                      <a:pt x="72" y="45"/>
                      <a:pt x="72" y="43"/>
                    </a:cubicBezTo>
                    <a:cubicBezTo>
                      <a:pt x="72" y="43"/>
                      <a:pt x="73" y="43"/>
                      <a:pt x="73" y="42"/>
                    </a:cubicBezTo>
                    <a:cubicBezTo>
                      <a:pt x="72" y="42"/>
                      <a:pt x="72" y="42"/>
                      <a:pt x="72" y="42"/>
                    </a:cubicBezTo>
                    <a:cubicBezTo>
                      <a:pt x="72" y="42"/>
                      <a:pt x="72" y="40"/>
                      <a:pt x="72" y="40"/>
                    </a:cubicBezTo>
                    <a:cubicBezTo>
                      <a:pt x="72" y="40"/>
                      <a:pt x="73" y="40"/>
                      <a:pt x="74" y="41"/>
                    </a:cubicBezTo>
                    <a:cubicBezTo>
                      <a:pt x="74" y="41"/>
                      <a:pt x="74" y="41"/>
                      <a:pt x="74" y="39"/>
                    </a:cubicBez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74" name="Freeform 248">
                <a:extLst>
                  <a:ext uri="{FF2B5EF4-FFF2-40B4-BE49-F238E27FC236}">
                    <a16:creationId xmlns:a16="http://schemas.microsoft.com/office/drawing/2014/main" id="{F6E3F9F9-0737-D897-4A70-277A0821A6F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476" y="1175"/>
                <a:ext cx="145" cy="116"/>
              </a:xfrm>
              <a:custGeom>
                <a:avLst/>
                <a:gdLst>
                  <a:gd name="T0" fmla="*/ 74 w 74"/>
                  <a:gd name="T1" fmla="*/ 39 h 59"/>
                  <a:gd name="T2" fmla="*/ 69 w 74"/>
                  <a:gd name="T3" fmla="*/ 39 h 59"/>
                  <a:gd name="T4" fmla="*/ 66 w 74"/>
                  <a:gd name="T5" fmla="*/ 39 h 59"/>
                  <a:gd name="T6" fmla="*/ 64 w 74"/>
                  <a:gd name="T7" fmla="*/ 38 h 59"/>
                  <a:gd name="T8" fmla="*/ 62 w 74"/>
                  <a:gd name="T9" fmla="*/ 37 h 59"/>
                  <a:gd name="T10" fmla="*/ 61 w 74"/>
                  <a:gd name="T11" fmla="*/ 32 h 59"/>
                  <a:gd name="T12" fmla="*/ 61 w 74"/>
                  <a:gd name="T13" fmla="*/ 27 h 59"/>
                  <a:gd name="T14" fmla="*/ 61 w 74"/>
                  <a:gd name="T15" fmla="*/ 23 h 59"/>
                  <a:gd name="T16" fmla="*/ 61 w 74"/>
                  <a:gd name="T17" fmla="*/ 18 h 59"/>
                  <a:gd name="T18" fmla="*/ 57 w 74"/>
                  <a:gd name="T19" fmla="*/ 12 h 59"/>
                  <a:gd name="T20" fmla="*/ 54 w 74"/>
                  <a:gd name="T21" fmla="*/ 6 h 59"/>
                  <a:gd name="T22" fmla="*/ 48 w 74"/>
                  <a:gd name="T23" fmla="*/ 0 h 59"/>
                  <a:gd name="T24" fmla="*/ 45 w 74"/>
                  <a:gd name="T25" fmla="*/ 3 h 59"/>
                  <a:gd name="T26" fmla="*/ 41 w 74"/>
                  <a:gd name="T27" fmla="*/ 5 h 59"/>
                  <a:gd name="T28" fmla="*/ 36 w 74"/>
                  <a:gd name="T29" fmla="*/ 8 h 59"/>
                  <a:gd name="T30" fmla="*/ 33 w 74"/>
                  <a:gd name="T31" fmla="*/ 7 h 59"/>
                  <a:gd name="T32" fmla="*/ 27 w 74"/>
                  <a:gd name="T33" fmla="*/ 5 h 59"/>
                  <a:gd name="T34" fmla="*/ 22 w 74"/>
                  <a:gd name="T35" fmla="*/ 3 h 59"/>
                  <a:gd name="T36" fmla="*/ 18 w 74"/>
                  <a:gd name="T37" fmla="*/ 2 h 59"/>
                  <a:gd name="T38" fmla="*/ 17 w 74"/>
                  <a:gd name="T39" fmla="*/ 10 h 59"/>
                  <a:gd name="T40" fmla="*/ 12 w 74"/>
                  <a:gd name="T41" fmla="*/ 14 h 59"/>
                  <a:gd name="T42" fmla="*/ 8 w 74"/>
                  <a:gd name="T43" fmla="*/ 30 h 59"/>
                  <a:gd name="T44" fmla="*/ 2 w 74"/>
                  <a:gd name="T45" fmla="*/ 35 h 59"/>
                  <a:gd name="T46" fmla="*/ 0 w 74"/>
                  <a:gd name="T47" fmla="*/ 35 h 59"/>
                  <a:gd name="T48" fmla="*/ 4 w 74"/>
                  <a:gd name="T49" fmla="*/ 41 h 59"/>
                  <a:gd name="T50" fmla="*/ 5 w 74"/>
                  <a:gd name="T51" fmla="*/ 44 h 59"/>
                  <a:gd name="T52" fmla="*/ 8 w 74"/>
                  <a:gd name="T53" fmla="*/ 46 h 59"/>
                  <a:gd name="T54" fmla="*/ 12 w 74"/>
                  <a:gd name="T55" fmla="*/ 45 h 59"/>
                  <a:gd name="T56" fmla="*/ 17 w 74"/>
                  <a:gd name="T57" fmla="*/ 46 h 59"/>
                  <a:gd name="T58" fmla="*/ 17 w 74"/>
                  <a:gd name="T59" fmla="*/ 48 h 59"/>
                  <a:gd name="T60" fmla="*/ 16 w 74"/>
                  <a:gd name="T61" fmla="*/ 51 h 59"/>
                  <a:gd name="T62" fmla="*/ 20 w 74"/>
                  <a:gd name="T63" fmla="*/ 53 h 59"/>
                  <a:gd name="T64" fmla="*/ 24 w 74"/>
                  <a:gd name="T65" fmla="*/ 55 h 59"/>
                  <a:gd name="T66" fmla="*/ 26 w 74"/>
                  <a:gd name="T67" fmla="*/ 59 h 59"/>
                  <a:gd name="T68" fmla="*/ 31 w 74"/>
                  <a:gd name="T69" fmla="*/ 58 h 59"/>
                  <a:gd name="T70" fmla="*/ 39 w 74"/>
                  <a:gd name="T71" fmla="*/ 58 h 59"/>
                  <a:gd name="T72" fmla="*/ 44 w 74"/>
                  <a:gd name="T73" fmla="*/ 56 h 59"/>
                  <a:gd name="T74" fmla="*/ 49 w 74"/>
                  <a:gd name="T75" fmla="*/ 53 h 59"/>
                  <a:gd name="T76" fmla="*/ 55 w 74"/>
                  <a:gd name="T77" fmla="*/ 55 h 59"/>
                  <a:gd name="T78" fmla="*/ 62 w 74"/>
                  <a:gd name="T79" fmla="*/ 54 h 59"/>
                  <a:gd name="T80" fmla="*/ 65 w 74"/>
                  <a:gd name="T81" fmla="*/ 56 h 59"/>
                  <a:gd name="T82" fmla="*/ 68 w 74"/>
                  <a:gd name="T83" fmla="*/ 54 h 59"/>
                  <a:gd name="T84" fmla="*/ 67 w 74"/>
                  <a:gd name="T85" fmla="*/ 51 h 59"/>
                  <a:gd name="T86" fmla="*/ 69 w 74"/>
                  <a:gd name="T87" fmla="*/ 49 h 59"/>
                  <a:gd name="T88" fmla="*/ 71 w 74"/>
                  <a:gd name="T89" fmla="*/ 51 h 59"/>
                  <a:gd name="T90" fmla="*/ 72 w 74"/>
                  <a:gd name="T91" fmla="*/ 49 h 59"/>
                  <a:gd name="T92" fmla="*/ 72 w 74"/>
                  <a:gd name="T93" fmla="*/ 43 h 59"/>
                  <a:gd name="T94" fmla="*/ 73 w 74"/>
                  <a:gd name="T95" fmla="*/ 42 h 59"/>
                  <a:gd name="T96" fmla="*/ 72 w 74"/>
                  <a:gd name="T97" fmla="*/ 42 h 59"/>
                  <a:gd name="T98" fmla="*/ 72 w 74"/>
                  <a:gd name="T99" fmla="*/ 40 h 59"/>
                  <a:gd name="T100" fmla="*/ 74 w 74"/>
                  <a:gd name="T101" fmla="*/ 41 h 59"/>
                  <a:gd name="T102" fmla="*/ 74 w 74"/>
                  <a:gd name="T103" fmla="*/ 3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74" h="59">
                    <a:moveTo>
                      <a:pt x="74" y="39"/>
                    </a:moveTo>
                    <a:cubicBezTo>
                      <a:pt x="74" y="39"/>
                      <a:pt x="70" y="38"/>
                      <a:pt x="69" y="39"/>
                    </a:cubicBezTo>
                    <a:cubicBezTo>
                      <a:pt x="69" y="41"/>
                      <a:pt x="66" y="39"/>
                      <a:pt x="66" y="39"/>
                    </a:cubicBezTo>
                    <a:cubicBezTo>
                      <a:pt x="66" y="39"/>
                      <a:pt x="65" y="39"/>
                      <a:pt x="64" y="38"/>
                    </a:cubicBezTo>
                    <a:cubicBezTo>
                      <a:pt x="64" y="38"/>
                      <a:pt x="63" y="38"/>
                      <a:pt x="62" y="37"/>
                    </a:cubicBezTo>
                    <a:cubicBezTo>
                      <a:pt x="60" y="36"/>
                      <a:pt x="63" y="33"/>
                      <a:pt x="61" y="32"/>
                    </a:cubicBezTo>
                    <a:cubicBezTo>
                      <a:pt x="60" y="32"/>
                      <a:pt x="62" y="29"/>
                      <a:pt x="61" y="27"/>
                    </a:cubicBezTo>
                    <a:cubicBezTo>
                      <a:pt x="61" y="25"/>
                      <a:pt x="63" y="25"/>
                      <a:pt x="61" y="23"/>
                    </a:cubicBezTo>
                    <a:cubicBezTo>
                      <a:pt x="60" y="22"/>
                      <a:pt x="62" y="20"/>
                      <a:pt x="61" y="18"/>
                    </a:cubicBezTo>
                    <a:cubicBezTo>
                      <a:pt x="60" y="16"/>
                      <a:pt x="60" y="15"/>
                      <a:pt x="57" y="12"/>
                    </a:cubicBezTo>
                    <a:cubicBezTo>
                      <a:pt x="55" y="9"/>
                      <a:pt x="55" y="10"/>
                      <a:pt x="54" y="6"/>
                    </a:cubicBezTo>
                    <a:cubicBezTo>
                      <a:pt x="53" y="3"/>
                      <a:pt x="48" y="0"/>
                      <a:pt x="48" y="0"/>
                    </a:cubicBezTo>
                    <a:cubicBezTo>
                      <a:pt x="48" y="0"/>
                      <a:pt x="45" y="1"/>
                      <a:pt x="45" y="3"/>
                    </a:cubicBezTo>
                    <a:cubicBezTo>
                      <a:pt x="44" y="5"/>
                      <a:pt x="43" y="5"/>
                      <a:pt x="41" y="5"/>
                    </a:cubicBezTo>
                    <a:cubicBezTo>
                      <a:pt x="39" y="5"/>
                      <a:pt x="39" y="7"/>
                      <a:pt x="36" y="8"/>
                    </a:cubicBezTo>
                    <a:cubicBezTo>
                      <a:pt x="34" y="9"/>
                      <a:pt x="34" y="9"/>
                      <a:pt x="33" y="7"/>
                    </a:cubicBezTo>
                    <a:cubicBezTo>
                      <a:pt x="31" y="5"/>
                      <a:pt x="30" y="5"/>
                      <a:pt x="27" y="5"/>
                    </a:cubicBezTo>
                    <a:cubicBezTo>
                      <a:pt x="24" y="5"/>
                      <a:pt x="23" y="5"/>
                      <a:pt x="22" y="3"/>
                    </a:cubicBezTo>
                    <a:cubicBezTo>
                      <a:pt x="21" y="1"/>
                      <a:pt x="18" y="2"/>
                      <a:pt x="18" y="2"/>
                    </a:cubicBezTo>
                    <a:cubicBezTo>
                      <a:pt x="18" y="2"/>
                      <a:pt x="18" y="8"/>
                      <a:pt x="17" y="10"/>
                    </a:cubicBezTo>
                    <a:cubicBezTo>
                      <a:pt x="17" y="12"/>
                      <a:pt x="16" y="12"/>
                      <a:pt x="12" y="14"/>
                    </a:cubicBezTo>
                    <a:cubicBezTo>
                      <a:pt x="9" y="17"/>
                      <a:pt x="11" y="24"/>
                      <a:pt x="8" y="30"/>
                    </a:cubicBezTo>
                    <a:cubicBezTo>
                      <a:pt x="5" y="35"/>
                      <a:pt x="2" y="35"/>
                      <a:pt x="2" y="35"/>
                    </a:cubicBezTo>
                    <a:cubicBezTo>
                      <a:pt x="2" y="35"/>
                      <a:pt x="1" y="35"/>
                      <a:pt x="0" y="35"/>
                    </a:cubicBezTo>
                    <a:cubicBezTo>
                      <a:pt x="0" y="35"/>
                      <a:pt x="4" y="39"/>
                      <a:pt x="4" y="41"/>
                    </a:cubicBezTo>
                    <a:cubicBezTo>
                      <a:pt x="4" y="43"/>
                      <a:pt x="3" y="44"/>
                      <a:pt x="5" y="44"/>
                    </a:cubicBezTo>
                    <a:cubicBezTo>
                      <a:pt x="7" y="44"/>
                      <a:pt x="7" y="44"/>
                      <a:pt x="8" y="46"/>
                    </a:cubicBezTo>
                    <a:cubicBezTo>
                      <a:pt x="10" y="49"/>
                      <a:pt x="11" y="46"/>
                      <a:pt x="12" y="45"/>
                    </a:cubicBezTo>
                    <a:cubicBezTo>
                      <a:pt x="13" y="44"/>
                      <a:pt x="15" y="45"/>
                      <a:pt x="17" y="46"/>
                    </a:cubicBezTo>
                    <a:cubicBezTo>
                      <a:pt x="20" y="48"/>
                      <a:pt x="19" y="48"/>
                      <a:pt x="17" y="48"/>
                    </a:cubicBezTo>
                    <a:cubicBezTo>
                      <a:pt x="14" y="48"/>
                      <a:pt x="14" y="50"/>
                      <a:pt x="16" y="51"/>
                    </a:cubicBezTo>
                    <a:cubicBezTo>
                      <a:pt x="17" y="53"/>
                      <a:pt x="20" y="53"/>
                      <a:pt x="20" y="53"/>
                    </a:cubicBezTo>
                    <a:cubicBezTo>
                      <a:pt x="20" y="53"/>
                      <a:pt x="26" y="54"/>
                      <a:pt x="24" y="55"/>
                    </a:cubicBezTo>
                    <a:cubicBezTo>
                      <a:pt x="22" y="57"/>
                      <a:pt x="22" y="59"/>
                      <a:pt x="26" y="59"/>
                    </a:cubicBezTo>
                    <a:cubicBezTo>
                      <a:pt x="31" y="59"/>
                      <a:pt x="28" y="57"/>
                      <a:pt x="31" y="58"/>
                    </a:cubicBezTo>
                    <a:cubicBezTo>
                      <a:pt x="35" y="59"/>
                      <a:pt x="34" y="59"/>
                      <a:pt x="39" y="58"/>
                    </a:cubicBezTo>
                    <a:cubicBezTo>
                      <a:pt x="43" y="57"/>
                      <a:pt x="42" y="58"/>
                      <a:pt x="44" y="56"/>
                    </a:cubicBezTo>
                    <a:cubicBezTo>
                      <a:pt x="46" y="54"/>
                      <a:pt x="47" y="52"/>
                      <a:pt x="49" y="53"/>
                    </a:cubicBezTo>
                    <a:cubicBezTo>
                      <a:pt x="51" y="53"/>
                      <a:pt x="52" y="56"/>
                      <a:pt x="55" y="55"/>
                    </a:cubicBezTo>
                    <a:cubicBezTo>
                      <a:pt x="59" y="53"/>
                      <a:pt x="59" y="53"/>
                      <a:pt x="62" y="54"/>
                    </a:cubicBezTo>
                    <a:cubicBezTo>
                      <a:pt x="63" y="54"/>
                      <a:pt x="65" y="56"/>
                      <a:pt x="65" y="56"/>
                    </a:cubicBezTo>
                    <a:cubicBezTo>
                      <a:pt x="68" y="54"/>
                      <a:pt x="68" y="54"/>
                      <a:pt x="68" y="54"/>
                    </a:cubicBezTo>
                    <a:cubicBezTo>
                      <a:pt x="69" y="52"/>
                      <a:pt x="67" y="53"/>
                      <a:pt x="67" y="51"/>
                    </a:cubicBezTo>
                    <a:cubicBezTo>
                      <a:pt x="68" y="51"/>
                      <a:pt x="69" y="51"/>
                      <a:pt x="69" y="49"/>
                    </a:cubicBezTo>
                    <a:cubicBezTo>
                      <a:pt x="69" y="49"/>
                      <a:pt x="70" y="50"/>
                      <a:pt x="71" y="51"/>
                    </a:cubicBezTo>
                    <a:cubicBezTo>
                      <a:pt x="71" y="50"/>
                      <a:pt x="71" y="49"/>
                      <a:pt x="72" y="49"/>
                    </a:cubicBezTo>
                    <a:cubicBezTo>
                      <a:pt x="72" y="47"/>
                      <a:pt x="72" y="45"/>
                      <a:pt x="72" y="43"/>
                    </a:cubicBezTo>
                    <a:cubicBezTo>
                      <a:pt x="72" y="43"/>
                      <a:pt x="73" y="43"/>
                      <a:pt x="73" y="42"/>
                    </a:cubicBezTo>
                    <a:cubicBezTo>
                      <a:pt x="72" y="42"/>
                      <a:pt x="72" y="42"/>
                      <a:pt x="72" y="42"/>
                    </a:cubicBezTo>
                    <a:cubicBezTo>
                      <a:pt x="72" y="42"/>
                      <a:pt x="72" y="40"/>
                      <a:pt x="72" y="40"/>
                    </a:cubicBezTo>
                    <a:cubicBezTo>
                      <a:pt x="72" y="40"/>
                      <a:pt x="73" y="40"/>
                      <a:pt x="74" y="41"/>
                    </a:cubicBezTo>
                    <a:cubicBezTo>
                      <a:pt x="74" y="41"/>
                      <a:pt x="74" y="41"/>
                      <a:pt x="74" y="39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75" name="Freeform 249">
                <a:extLst>
                  <a:ext uri="{FF2B5EF4-FFF2-40B4-BE49-F238E27FC236}">
                    <a16:creationId xmlns:a16="http://schemas.microsoft.com/office/drawing/2014/main" id="{73AC7100-DF4B-9A41-21F5-86A9F743F08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970" y="1699"/>
                <a:ext cx="16" cy="24"/>
              </a:xfrm>
              <a:custGeom>
                <a:avLst/>
                <a:gdLst>
                  <a:gd name="T0" fmla="*/ 0 w 8"/>
                  <a:gd name="T1" fmla="*/ 8 h 12"/>
                  <a:gd name="T2" fmla="*/ 0 w 8"/>
                  <a:gd name="T3" fmla="*/ 6 h 12"/>
                  <a:gd name="T4" fmla="*/ 5 w 8"/>
                  <a:gd name="T5" fmla="*/ 0 h 12"/>
                  <a:gd name="T6" fmla="*/ 7 w 8"/>
                  <a:gd name="T7" fmla="*/ 0 h 12"/>
                  <a:gd name="T8" fmla="*/ 7 w 8"/>
                  <a:gd name="T9" fmla="*/ 12 h 12"/>
                  <a:gd name="T10" fmla="*/ 4 w 8"/>
                  <a:gd name="T11" fmla="*/ 11 h 12"/>
                  <a:gd name="T12" fmla="*/ 0 w 8"/>
                  <a:gd name="T13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2">
                    <a:moveTo>
                      <a:pt x="0" y="8"/>
                    </a:moveTo>
                    <a:cubicBezTo>
                      <a:pt x="0" y="8"/>
                      <a:pt x="0" y="6"/>
                      <a:pt x="0" y="6"/>
                    </a:cubicBezTo>
                    <a:cubicBezTo>
                      <a:pt x="4" y="4"/>
                      <a:pt x="4" y="4"/>
                      <a:pt x="5" y="0"/>
                    </a:cubicBezTo>
                    <a:cubicBezTo>
                      <a:pt x="5" y="0"/>
                      <a:pt x="7" y="0"/>
                      <a:pt x="7" y="0"/>
                    </a:cubicBezTo>
                    <a:cubicBezTo>
                      <a:pt x="8" y="3"/>
                      <a:pt x="8" y="7"/>
                      <a:pt x="7" y="12"/>
                    </a:cubicBezTo>
                    <a:cubicBezTo>
                      <a:pt x="4" y="11"/>
                      <a:pt x="4" y="11"/>
                      <a:pt x="4" y="11"/>
                    </a:cubicBezTo>
                    <a:lnTo>
                      <a:pt x="0" y="8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76" name="Freeform 250">
                <a:extLst>
                  <a:ext uri="{FF2B5EF4-FFF2-40B4-BE49-F238E27FC236}">
                    <a16:creationId xmlns:a16="http://schemas.microsoft.com/office/drawing/2014/main" id="{465CE6D6-20EB-9B8A-42C3-5B7EC3F0937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970" y="1699"/>
                <a:ext cx="16" cy="24"/>
              </a:xfrm>
              <a:custGeom>
                <a:avLst/>
                <a:gdLst>
                  <a:gd name="T0" fmla="*/ 0 w 8"/>
                  <a:gd name="T1" fmla="*/ 8 h 12"/>
                  <a:gd name="T2" fmla="*/ 0 w 8"/>
                  <a:gd name="T3" fmla="*/ 6 h 12"/>
                  <a:gd name="T4" fmla="*/ 5 w 8"/>
                  <a:gd name="T5" fmla="*/ 0 h 12"/>
                  <a:gd name="T6" fmla="*/ 7 w 8"/>
                  <a:gd name="T7" fmla="*/ 0 h 12"/>
                  <a:gd name="T8" fmla="*/ 7 w 8"/>
                  <a:gd name="T9" fmla="*/ 12 h 12"/>
                  <a:gd name="T10" fmla="*/ 4 w 8"/>
                  <a:gd name="T11" fmla="*/ 11 h 12"/>
                  <a:gd name="T12" fmla="*/ 0 w 8"/>
                  <a:gd name="T13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2">
                    <a:moveTo>
                      <a:pt x="0" y="8"/>
                    </a:moveTo>
                    <a:cubicBezTo>
                      <a:pt x="0" y="8"/>
                      <a:pt x="0" y="6"/>
                      <a:pt x="0" y="6"/>
                    </a:cubicBezTo>
                    <a:cubicBezTo>
                      <a:pt x="4" y="4"/>
                      <a:pt x="4" y="4"/>
                      <a:pt x="5" y="0"/>
                    </a:cubicBezTo>
                    <a:cubicBezTo>
                      <a:pt x="5" y="0"/>
                      <a:pt x="7" y="0"/>
                      <a:pt x="7" y="0"/>
                    </a:cubicBezTo>
                    <a:cubicBezTo>
                      <a:pt x="8" y="3"/>
                      <a:pt x="8" y="7"/>
                      <a:pt x="7" y="12"/>
                    </a:cubicBezTo>
                    <a:cubicBezTo>
                      <a:pt x="4" y="11"/>
                      <a:pt x="4" y="11"/>
                      <a:pt x="4" y="11"/>
                    </a:cubicBezTo>
                    <a:lnTo>
                      <a:pt x="0" y="8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77" name="Freeform 251">
                <a:extLst>
                  <a:ext uri="{FF2B5EF4-FFF2-40B4-BE49-F238E27FC236}">
                    <a16:creationId xmlns:a16="http://schemas.microsoft.com/office/drawing/2014/main" id="{1D426139-3D34-9DDB-CE71-D88391CC6B2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986" y="1854"/>
                <a:ext cx="29" cy="16"/>
              </a:xfrm>
              <a:custGeom>
                <a:avLst/>
                <a:gdLst>
                  <a:gd name="T0" fmla="*/ 1 w 15"/>
                  <a:gd name="T1" fmla="*/ 1 h 8"/>
                  <a:gd name="T2" fmla="*/ 0 w 15"/>
                  <a:gd name="T3" fmla="*/ 4 h 8"/>
                  <a:gd name="T4" fmla="*/ 2 w 15"/>
                  <a:gd name="T5" fmla="*/ 6 h 8"/>
                  <a:gd name="T6" fmla="*/ 11 w 15"/>
                  <a:gd name="T7" fmla="*/ 4 h 8"/>
                  <a:gd name="T8" fmla="*/ 1 w 15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8">
                    <a:moveTo>
                      <a:pt x="1" y="1"/>
                    </a:moveTo>
                    <a:cubicBezTo>
                      <a:pt x="1" y="1"/>
                      <a:pt x="0" y="3"/>
                      <a:pt x="0" y="4"/>
                    </a:cubicBezTo>
                    <a:cubicBezTo>
                      <a:pt x="1" y="4"/>
                      <a:pt x="1" y="6"/>
                      <a:pt x="2" y="6"/>
                    </a:cubicBezTo>
                    <a:cubicBezTo>
                      <a:pt x="6" y="8"/>
                      <a:pt x="9" y="6"/>
                      <a:pt x="11" y="4"/>
                    </a:cubicBezTo>
                    <a:cubicBezTo>
                      <a:pt x="15" y="0"/>
                      <a:pt x="5" y="1"/>
                      <a:pt x="1" y="1"/>
                    </a:cubicBez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78" name="Freeform 252">
                <a:extLst>
                  <a:ext uri="{FF2B5EF4-FFF2-40B4-BE49-F238E27FC236}">
                    <a16:creationId xmlns:a16="http://schemas.microsoft.com/office/drawing/2014/main" id="{3D6DD7AF-715A-0FA8-B8B0-04605B466E9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986" y="1854"/>
                <a:ext cx="29" cy="16"/>
              </a:xfrm>
              <a:custGeom>
                <a:avLst/>
                <a:gdLst>
                  <a:gd name="T0" fmla="*/ 1 w 15"/>
                  <a:gd name="T1" fmla="*/ 1 h 8"/>
                  <a:gd name="T2" fmla="*/ 0 w 15"/>
                  <a:gd name="T3" fmla="*/ 4 h 8"/>
                  <a:gd name="T4" fmla="*/ 2 w 15"/>
                  <a:gd name="T5" fmla="*/ 6 h 8"/>
                  <a:gd name="T6" fmla="*/ 11 w 15"/>
                  <a:gd name="T7" fmla="*/ 4 h 8"/>
                  <a:gd name="T8" fmla="*/ 1 w 15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8">
                    <a:moveTo>
                      <a:pt x="1" y="1"/>
                    </a:moveTo>
                    <a:cubicBezTo>
                      <a:pt x="1" y="1"/>
                      <a:pt x="0" y="3"/>
                      <a:pt x="0" y="4"/>
                    </a:cubicBezTo>
                    <a:cubicBezTo>
                      <a:pt x="1" y="4"/>
                      <a:pt x="1" y="6"/>
                      <a:pt x="2" y="6"/>
                    </a:cubicBezTo>
                    <a:cubicBezTo>
                      <a:pt x="6" y="8"/>
                      <a:pt x="9" y="6"/>
                      <a:pt x="11" y="4"/>
                    </a:cubicBezTo>
                    <a:cubicBezTo>
                      <a:pt x="15" y="0"/>
                      <a:pt x="5" y="1"/>
                      <a:pt x="1" y="1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79" name="Freeform 253">
                <a:extLst>
                  <a:ext uri="{FF2B5EF4-FFF2-40B4-BE49-F238E27FC236}">
                    <a16:creationId xmlns:a16="http://schemas.microsoft.com/office/drawing/2014/main" id="{9430C0AF-E80A-700B-E1B0-286231132B5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953" y="1328"/>
                <a:ext cx="53" cy="122"/>
              </a:xfrm>
              <a:custGeom>
                <a:avLst/>
                <a:gdLst>
                  <a:gd name="T0" fmla="*/ 21 w 27"/>
                  <a:gd name="T1" fmla="*/ 59 h 62"/>
                  <a:gd name="T2" fmla="*/ 23 w 27"/>
                  <a:gd name="T3" fmla="*/ 53 h 62"/>
                  <a:gd name="T4" fmla="*/ 20 w 27"/>
                  <a:gd name="T5" fmla="*/ 51 h 62"/>
                  <a:gd name="T6" fmla="*/ 21 w 27"/>
                  <a:gd name="T7" fmla="*/ 45 h 62"/>
                  <a:gd name="T8" fmla="*/ 21 w 27"/>
                  <a:gd name="T9" fmla="*/ 41 h 62"/>
                  <a:gd name="T10" fmla="*/ 22 w 27"/>
                  <a:gd name="T11" fmla="*/ 34 h 62"/>
                  <a:gd name="T12" fmla="*/ 22 w 27"/>
                  <a:gd name="T13" fmla="*/ 28 h 62"/>
                  <a:gd name="T14" fmla="*/ 23 w 27"/>
                  <a:gd name="T15" fmla="*/ 23 h 62"/>
                  <a:gd name="T16" fmla="*/ 22 w 27"/>
                  <a:gd name="T17" fmla="*/ 14 h 62"/>
                  <a:gd name="T18" fmla="*/ 25 w 27"/>
                  <a:gd name="T19" fmla="*/ 8 h 62"/>
                  <a:gd name="T20" fmla="*/ 24 w 27"/>
                  <a:gd name="T21" fmla="*/ 5 h 62"/>
                  <a:gd name="T22" fmla="*/ 21 w 27"/>
                  <a:gd name="T23" fmla="*/ 3 h 62"/>
                  <a:gd name="T24" fmla="*/ 15 w 27"/>
                  <a:gd name="T25" fmla="*/ 4 h 62"/>
                  <a:gd name="T26" fmla="*/ 13 w 27"/>
                  <a:gd name="T27" fmla="*/ 2 h 62"/>
                  <a:gd name="T28" fmla="*/ 8 w 27"/>
                  <a:gd name="T29" fmla="*/ 3 h 62"/>
                  <a:gd name="T30" fmla="*/ 9 w 27"/>
                  <a:gd name="T31" fmla="*/ 20 h 62"/>
                  <a:gd name="T32" fmla="*/ 6 w 27"/>
                  <a:gd name="T33" fmla="*/ 22 h 62"/>
                  <a:gd name="T34" fmla="*/ 7 w 27"/>
                  <a:gd name="T35" fmla="*/ 26 h 62"/>
                  <a:gd name="T36" fmla="*/ 5 w 27"/>
                  <a:gd name="T37" fmla="*/ 28 h 62"/>
                  <a:gd name="T38" fmla="*/ 5 w 27"/>
                  <a:gd name="T39" fmla="*/ 31 h 62"/>
                  <a:gd name="T40" fmla="*/ 3 w 27"/>
                  <a:gd name="T41" fmla="*/ 32 h 62"/>
                  <a:gd name="T42" fmla="*/ 2 w 27"/>
                  <a:gd name="T43" fmla="*/ 36 h 62"/>
                  <a:gd name="T44" fmla="*/ 3 w 27"/>
                  <a:gd name="T45" fmla="*/ 40 h 62"/>
                  <a:gd name="T46" fmla="*/ 5 w 27"/>
                  <a:gd name="T47" fmla="*/ 38 h 62"/>
                  <a:gd name="T48" fmla="*/ 5 w 27"/>
                  <a:gd name="T49" fmla="*/ 41 h 62"/>
                  <a:gd name="T50" fmla="*/ 3 w 27"/>
                  <a:gd name="T51" fmla="*/ 42 h 62"/>
                  <a:gd name="T52" fmla="*/ 3 w 27"/>
                  <a:gd name="T53" fmla="*/ 44 h 62"/>
                  <a:gd name="T54" fmla="*/ 5 w 27"/>
                  <a:gd name="T55" fmla="*/ 44 h 62"/>
                  <a:gd name="T56" fmla="*/ 7 w 27"/>
                  <a:gd name="T57" fmla="*/ 50 h 62"/>
                  <a:gd name="T58" fmla="*/ 7 w 27"/>
                  <a:gd name="T59" fmla="*/ 51 h 62"/>
                  <a:gd name="T60" fmla="*/ 5 w 27"/>
                  <a:gd name="T61" fmla="*/ 60 h 62"/>
                  <a:gd name="T62" fmla="*/ 13 w 27"/>
                  <a:gd name="T63" fmla="*/ 60 h 62"/>
                  <a:gd name="T64" fmla="*/ 15 w 27"/>
                  <a:gd name="T65" fmla="*/ 62 h 62"/>
                  <a:gd name="T66" fmla="*/ 21 w 27"/>
                  <a:gd name="T67" fmla="*/ 59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7" h="62">
                    <a:moveTo>
                      <a:pt x="21" y="59"/>
                    </a:moveTo>
                    <a:cubicBezTo>
                      <a:pt x="21" y="59"/>
                      <a:pt x="21" y="56"/>
                      <a:pt x="23" y="53"/>
                    </a:cubicBezTo>
                    <a:cubicBezTo>
                      <a:pt x="24" y="51"/>
                      <a:pt x="22" y="53"/>
                      <a:pt x="20" y="51"/>
                    </a:cubicBezTo>
                    <a:cubicBezTo>
                      <a:pt x="18" y="48"/>
                      <a:pt x="20" y="48"/>
                      <a:pt x="21" y="45"/>
                    </a:cubicBezTo>
                    <a:cubicBezTo>
                      <a:pt x="22" y="41"/>
                      <a:pt x="22" y="44"/>
                      <a:pt x="21" y="41"/>
                    </a:cubicBezTo>
                    <a:cubicBezTo>
                      <a:pt x="17" y="36"/>
                      <a:pt x="20" y="37"/>
                      <a:pt x="22" y="34"/>
                    </a:cubicBezTo>
                    <a:cubicBezTo>
                      <a:pt x="23" y="32"/>
                      <a:pt x="22" y="31"/>
                      <a:pt x="22" y="28"/>
                    </a:cubicBezTo>
                    <a:cubicBezTo>
                      <a:pt x="22" y="25"/>
                      <a:pt x="20" y="26"/>
                      <a:pt x="23" y="23"/>
                    </a:cubicBezTo>
                    <a:cubicBezTo>
                      <a:pt x="25" y="22"/>
                      <a:pt x="24" y="18"/>
                      <a:pt x="22" y="14"/>
                    </a:cubicBezTo>
                    <a:cubicBezTo>
                      <a:pt x="20" y="11"/>
                      <a:pt x="23" y="12"/>
                      <a:pt x="25" y="8"/>
                    </a:cubicBezTo>
                    <a:cubicBezTo>
                      <a:pt x="27" y="4"/>
                      <a:pt x="26" y="5"/>
                      <a:pt x="24" y="5"/>
                    </a:cubicBezTo>
                    <a:cubicBezTo>
                      <a:pt x="22" y="4"/>
                      <a:pt x="24" y="3"/>
                      <a:pt x="21" y="3"/>
                    </a:cubicBezTo>
                    <a:cubicBezTo>
                      <a:pt x="18" y="3"/>
                      <a:pt x="19" y="3"/>
                      <a:pt x="15" y="4"/>
                    </a:cubicBezTo>
                    <a:cubicBezTo>
                      <a:pt x="11" y="4"/>
                      <a:pt x="14" y="4"/>
                      <a:pt x="13" y="2"/>
                    </a:cubicBezTo>
                    <a:cubicBezTo>
                      <a:pt x="12" y="0"/>
                      <a:pt x="8" y="3"/>
                      <a:pt x="8" y="3"/>
                    </a:cubicBezTo>
                    <a:cubicBezTo>
                      <a:pt x="9" y="7"/>
                      <a:pt x="10" y="16"/>
                      <a:pt x="9" y="20"/>
                    </a:cubicBezTo>
                    <a:cubicBezTo>
                      <a:pt x="9" y="21"/>
                      <a:pt x="6" y="22"/>
                      <a:pt x="6" y="22"/>
                    </a:cubicBezTo>
                    <a:cubicBezTo>
                      <a:pt x="6" y="23"/>
                      <a:pt x="7" y="24"/>
                      <a:pt x="7" y="26"/>
                    </a:cubicBezTo>
                    <a:cubicBezTo>
                      <a:pt x="7" y="26"/>
                      <a:pt x="5" y="28"/>
                      <a:pt x="5" y="28"/>
                    </a:cubicBezTo>
                    <a:cubicBezTo>
                      <a:pt x="5" y="29"/>
                      <a:pt x="5" y="30"/>
                      <a:pt x="5" y="31"/>
                    </a:cubicBezTo>
                    <a:cubicBezTo>
                      <a:pt x="5" y="31"/>
                      <a:pt x="3" y="32"/>
                      <a:pt x="3" y="32"/>
                    </a:cubicBezTo>
                    <a:cubicBezTo>
                      <a:pt x="2" y="33"/>
                      <a:pt x="4" y="35"/>
                      <a:pt x="2" y="36"/>
                    </a:cubicBezTo>
                    <a:cubicBezTo>
                      <a:pt x="0" y="37"/>
                      <a:pt x="3" y="40"/>
                      <a:pt x="3" y="40"/>
                    </a:cubicBezTo>
                    <a:cubicBezTo>
                      <a:pt x="3" y="40"/>
                      <a:pt x="5" y="38"/>
                      <a:pt x="5" y="38"/>
                    </a:cubicBezTo>
                    <a:cubicBezTo>
                      <a:pt x="5" y="39"/>
                      <a:pt x="5" y="40"/>
                      <a:pt x="5" y="41"/>
                    </a:cubicBezTo>
                    <a:cubicBezTo>
                      <a:pt x="5" y="41"/>
                      <a:pt x="4" y="41"/>
                      <a:pt x="3" y="42"/>
                    </a:cubicBezTo>
                    <a:cubicBezTo>
                      <a:pt x="4" y="42"/>
                      <a:pt x="3" y="43"/>
                      <a:pt x="3" y="44"/>
                    </a:cubicBezTo>
                    <a:cubicBezTo>
                      <a:pt x="4" y="44"/>
                      <a:pt x="5" y="44"/>
                      <a:pt x="5" y="44"/>
                    </a:cubicBezTo>
                    <a:cubicBezTo>
                      <a:pt x="6" y="45"/>
                      <a:pt x="5" y="49"/>
                      <a:pt x="7" y="50"/>
                    </a:cubicBezTo>
                    <a:cubicBezTo>
                      <a:pt x="7" y="51"/>
                      <a:pt x="7" y="51"/>
                      <a:pt x="7" y="51"/>
                    </a:cubicBezTo>
                    <a:cubicBezTo>
                      <a:pt x="6" y="54"/>
                      <a:pt x="5" y="56"/>
                      <a:pt x="5" y="60"/>
                    </a:cubicBezTo>
                    <a:cubicBezTo>
                      <a:pt x="7" y="60"/>
                      <a:pt x="10" y="59"/>
                      <a:pt x="13" y="60"/>
                    </a:cubicBezTo>
                    <a:cubicBezTo>
                      <a:pt x="14" y="60"/>
                      <a:pt x="13" y="62"/>
                      <a:pt x="15" y="62"/>
                    </a:cubicBezTo>
                    <a:cubicBezTo>
                      <a:pt x="17" y="62"/>
                      <a:pt x="20" y="59"/>
                      <a:pt x="21" y="59"/>
                    </a:cubicBez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80" name="Freeform 254">
                <a:extLst>
                  <a:ext uri="{FF2B5EF4-FFF2-40B4-BE49-F238E27FC236}">
                    <a16:creationId xmlns:a16="http://schemas.microsoft.com/office/drawing/2014/main" id="{AD878837-181C-B52D-7B1C-8FFD79F9644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953" y="1328"/>
                <a:ext cx="53" cy="122"/>
              </a:xfrm>
              <a:custGeom>
                <a:avLst/>
                <a:gdLst>
                  <a:gd name="T0" fmla="*/ 21 w 27"/>
                  <a:gd name="T1" fmla="*/ 59 h 62"/>
                  <a:gd name="T2" fmla="*/ 23 w 27"/>
                  <a:gd name="T3" fmla="*/ 53 h 62"/>
                  <a:gd name="T4" fmla="*/ 20 w 27"/>
                  <a:gd name="T5" fmla="*/ 51 h 62"/>
                  <a:gd name="T6" fmla="*/ 21 w 27"/>
                  <a:gd name="T7" fmla="*/ 45 h 62"/>
                  <a:gd name="T8" fmla="*/ 21 w 27"/>
                  <a:gd name="T9" fmla="*/ 41 h 62"/>
                  <a:gd name="T10" fmla="*/ 22 w 27"/>
                  <a:gd name="T11" fmla="*/ 34 h 62"/>
                  <a:gd name="T12" fmla="*/ 22 w 27"/>
                  <a:gd name="T13" fmla="*/ 28 h 62"/>
                  <a:gd name="T14" fmla="*/ 23 w 27"/>
                  <a:gd name="T15" fmla="*/ 23 h 62"/>
                  <a:gd name="T16" fmla="*/ 22 w 27"/>
                  <a:gd name="T17" fmla="*/ 14 h 62"/>
                  <a:gd name="T18" fmla="*/ 25 w 27"/>
                  <a:gd name="T19" fmla="*/ 8 h 62"/>
                  <a:gd name="T20" fmla="*/ 24 w 27"/>
                  <a:gd name="T21" fmla="*/ 5 h 62"/>
                  <a:gd name="T22" fmla="*/ 21 w 27"/>
                  <a:gd name="T23" fmla="*/ 3 h 62"/>
                  <a:gd name="T24" fmla="*/ 15 w 27"/>
                  <a:gd name="T25" fmla="*/ 4 h 62"/>
                  <a:gd name="T26" fmla="*/ 13 w 27"/>
                  <a:gd name="T27" fmla="*/ 2 h 62"/>
                  <a:gd name="T28" fmla="*/ 8 w 27"/>
                  <a:gd name="T29" fmla="*/ 3 h 62"/>
                  <a:gd name="T30" fmla="*/ 9 w 27"/>
                  <a:gd name="T31" fmla="*/ 20 h 62"/>
                  <a:gd name="T32" fmla="*/ 6 w 27"/>
                  <a:gd name="T33" fmla="*/ 22 h 62"/>
                  <a:gd name="T34" fmla="*/ 7 w 27"/>
                  <a:gd name="T35" fmla="*/ 26 h 62"/>
                  <a:gd name="T36" fmla="*/ 5 w 27"/>
                  <a:gd name="T37" fmla="*/ 28 h 62"/>
                  <a:gd name="T38" fmla="*/ 5 w 27"/>
                  <a:gd name="T39" fmla="*/ 31 h 62"/>
                  <a:gd name="T40" fmla="*/ 3 w 27"/>
                  <a:gd name="T41" fmla="*/ 32 h 62"/>
                  <a:gd name="T42" fmla="*/ 2 w 27"/>
                  <a:gd name="T43" fmla="*/ 36 h 62"/>
                  <a:gd name="T44" fmla="*/ 3 w 27"/>
                  <a:gd name="T45" fmla="*/ 40 h 62"/>
                  <a:gd name="T46" fmla="*/ 5 w 27"/>
                  <a:gd name="T47" fmla="*/ 38 h 62"/>
                  <a:gd name="T48" fmla="*/ 5 w 27"/>
                  <a:gd name="T49" fmla="*/ 41 h 62"/>
                  <a:gd name="T50" fmla="*/ 3 w 27"/>
                  <a:gd name="T51" fmla="*/ 42 h 62"/>
                  <a:gd name="T52" fmla="*/ 3 w 27"/>
                  <a:gd name="T53" fmla="*/ 44 h 62"/>
                  <a:gd name="T54" fmla="*/ 5 w 27"/>
                  <a:gd name="T55" fmla="*/ 44 h 62"/>
                  <a:gd name="T56" fmla="*/ 7 w 27"/>
                  <a:gd name="T57" fmla="*/ 50 h 62"/>
                  <a:gd name="T58" fmla="*/ 7 w 27"/>
                  <a:gd name="T59" fmla="*/ 51 h 62"/>
                  <a:gd name="T60" fmla="*/ 5 w 27"/>
                  <a:gd name="T61" fmla="*/ 60 h 62"/>
                  <a:gd name="T62" fmla="*/ 13 w 27"/>
                  <a:gd name="T63" fmla="*/ 60 h 62"/>
                  <a:gd name="T64" fmla="*/ 15 w 27"/>
                  <a:gd name="T65" fmla="*/ 62 h 62"/>
                  <a:gd name="T66" fmla="*/ 21 w 27"/>
                  <a:gd name="T67" fmla="*/ 59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7" h="62">
                    <a:moveTo>
                      <a:pt x="21" y="59"/>
                    </a:moveTo>
                    <a:cubicBezTo>
                      <a:pt x="21" y="59"/>
                      <a:pt x="21" y="56"/>
                      <a:pt x="23" y="53"/>
                    </a:cubicBezTo>
                    <a:cubicBezTo>
                      <a:pt x="24" y="51"/>
                      <a:pt x="22" y="53"/>
                      <a:pt x="20" y="51"/>
                    </a:cubicBezTo>
                    <a:cubicBezTo>
                      <a:pt x="18" y="48"/>
                      <a:pt x="20" y="48"/>
                      <a:pt x="21" y="45"/>
                    </a:cubicBezTo>
                    <a:cubicBezTo>
                      <a:pt x="22" y="41"/>
                      <a:pt x="22" y="44"/>
                      <a:pt x="21" y="41"/>
                    </a:cubicBezTo>
                    <a:cubicBezTo>
                      <a:pt x="17" y="36"/>
                      <a:pt x="20" y="37"/>
                      <a:pt x="22" y="34"/>
                    </a:cubicBezTo>
                    <a:cubicBezTo>
                      <a:pt x="23" y="32"/>
                      <a:pt x="22" y="31"/>
                      <a:pt x="22" y="28"/>
                    </a:cubicBezTo>
                    <a:cubicBezTo>
                      <a:pt x="22" y="25"/>
                      <a:pt x="20" y="26"/>
                      <a:pt x="23" y="23"/>
                    </a:cubicBezTo>
                    <a:cubicBezTo>
                      <a:pt x="25" y="22"/>
                      <a:pt x="24" y="18"/>
                      <a:pt x="22" y="14"/>
                    </a:cubicBezTo>
                    <a:cubicBezTo>
                      <a:pt x="20" y="11"/>
                      <a:pt x="23" y="12"/>
                      <a:pt x="25" y="8"/>
                    </a:cubicBezTo>
                    <a:cubicBezTo>
                      <a:pt x="27" y="4"/>
                      <a:pt x="26" y="5"/>
                      <a:pt x="24" y="5"/>
                    </a:cubicBezTo>
                    <a:cubicBezTo>
                      <a:pt x="22" y="4"/>
                      <a:pt x="24" y="3"/>
                      <a:pt x="21" y="3"/>
                    </a:cubicBezTo>
                    <a:cubicBezTo>
                      <a:pt x="18" y="3"/>
                      <a:pt x="19" y="3"/>
                      <a:pt x="15" y="4"/>
                    </a:cubicBezTo>
                    <a:cubicBezTo>
                      <a:pt x="11" y="4"/>
                      <a:pt x="14" y="4"/>
                      <a:pt x="13" y="2"/>
                    </a:cubicBezTo>
                    <a:cubicBezTo>
                      <a:pt x="12" y="0"/>
                      <a:pt x="8" y="3"/>
                      <a:pt x="8" y="3"/>
                    </a:cubicBezTo>
                    <a:cubicBezTo>
                      <a:pt x="9" y="7"/>
                      <a:pt x="10" y="16"/>
                      <a:pt x="9" y="20"/>
                    </a:cubicBezTo>
                    <a:cubicBezTo>
                      <a:pt x="9" y="21"/>
                      <a:pt x="6" y="22"/>
                      <a:pt x="6" y="22"/>
                    </a:cubicBezTo>
                    <a:cubicBezTo>
                      <a:pt x="6" y="23"/>
                      <a:pt x="7" y="24"/>
                      <a:pt x="7" y="26"/>
                    </a:cubicBezTo>
                    <a:cubicBezTo>
                      <a:pt x="7" y="26"/>
                      <a:pt x="5" y="28"/>
                      <a:pt x="5" y="28"/>
                    </a:cubicBezTo>
                    <a:cubicBezTo>
                      <a:pt x="5" y="29"/>
                      <a:pt x="5" y="30"/>
                      <a:pt x="5" y="31"/>
                    </a:cubicBezTo>
                    <a:cubicBezTo>
                      <a:pt x="5" y="31"/>
                      <a:pt x="3" y="32"/>
                      <a:pt x="3" y="32"/>
                    </a:cubicBezTo>
                    <a:cubicBezTo>
                      <a:pt x="2" y="33"/>
                      <a:pt x="4" y="35"/>
                      <a:pt x="2" y="36"/>
                    </a:cubicBezTo>
                    <a:cubicBezTo>
                      <a:pt x="0" y="37"/>
                      <a:pt x="3" y="40"/>
                      <a:pt x="3" y="40"/>
                    </a:cubicBezTo>
                    <a:cubicBezTo>
                      <a:pt x="3" y="40"/>
                      <a:pt x="5" y="38"/>
                      <a:pt x="5" y="38"/>
                    </a:cubicBezTo>
                    <a:cubicBezTo>
                      <a:pt x="5" y="39"/>
                      <a:pt x="5" y="40"/>
                      <a:pt x="5" y="41"/>
                    </a:cubicBezTo>
                    <a:cubicBezTo>
                      <a:pt x="5" y="41"/>
                      <a:pt x="4" y="41"/>
                      <a:pt x="3" y="42"/>
                    </a:cubicBezTo>
                    <a:cubicBezTo>
                      <a:pt x="4" y="42"/>
                      <a:pt x="3" y="43"/>
                      <a:pt x="3" y="44"/>
                    </a:cubicBezTo>
                    <a:cubicBezTo>
                      <a:pt x="4" y="44"/>
                      <a:pt x="5" y="44"/>
                      <a:pt x="5" y="44"/>
                    </a:cubicBezTo>
                    <a:cubicBezTo>
                      <a:pt x="6" y="45"/>
                      <a:pt x="5" y="49"/>
                      <a:pt x="7" y="50"/>
                    </a:cubicBezTo>
                    <a:cubicBezTo>
                      <a:pt x="7" y="51"/>
                      <a:pt x="7" y="51"/>
                      <a:pt x="7" y="51"/>
                    </a:cubicBezTo>
                    <a:cubicBezTo>
                      <a:pt x="6" y="54"/>
                      <a:pt x="5" y="56"/>
                      <a:pt x="5" y="60"/>
                    </a:cubicBezTo>
                    <a:cubicBezTo>
                      <a:pt x="7" y="60"/>
                      <a:pt x="10" y="59"/>
                      <a:pt x="13" y="60"/>
                    </a:cubicBezTo>
                    <a:cubicBezTo>
                      <a:pt x="14" y="60"/>
                      <a:pt x="13" y="62"/>
                      <a:pt x="15" y="62"/>
                    </a:cubicBezTo>
                    <a:cubicBezTo>
                      <a:pt x="17" y="62"/>
                      <a:pt x="20" y="59"/>
                      <a:pt x="21" y="59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81" name="Freeform 255">
                <a:extLst>
                  <a:ext uri="{FF2B5EF4-FFF2-40B4-BE49-F238E27FC236}">
                    <a16:creationId xmlns:a16="http://schemas.microsoft.com/office/drawing/2014/main" id="{EAD983B6-F516-87AF-8B33-59E5AB48ACE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353" y="1014"/>
                <a:ext cx="188" cy="153"/>
              </a:xfrm>
              <a:custGeom>
                <a:avLst/>
                <a:gdLst>
                  <a:gd name="T0" fmla="*/ 49 w 96"/>
                  <a:gd name="T1" fmla="*/ 6 h 78"/>
                  <a:gd name="T2" fmla="*/ 48 w 96"/>
                  <a:gd name="T3" fmla="*/ 3 h 78"/>
                  <a:gd name="T4" fmla="*/ 45 w 96"/>
                  <a:gd name="T5" fmla="*/ 4 h 78"/>
                  <a:gd name="T6" fmla="*/ 42 w 96"/>
                  <a:gd name="T7" fmla="*/ 6 h 78"/>
                  <a:gd name="T8" fmla="*/ 39 w 96"/>
                  <a:gd name="T9" fmla="*/ 4 h 78"/>
                  <a:gd name="T10" fmla="*/ 39 w 96"/>
                  <a:gd name="T11" fmla="*/ 2 h 78"/>
                  <a:gd name="T12" fmla="*/ 41 w 96"/>
                  <a:gd name="T13" fmla="*/ 3 h 78"/>
                  <a:gd name="T14" fmla="*/ 41 w 96"/>
                  <a:gd name="T15" fmla="*/ 2 h 78"/>
                  <a:gd name="T16" fmla="*/ 39 w 96"/>
                  <a:gd name="T17" fmla="*/ 0 h 78"/>
                  <a:gd name="T18" fmla="*/ 30 w 96"/>
                  <a:gd name="T19" fmla="*/ 2 h 78"/>
                  <a:gd name="T20" fmla="*/ 27 w 96"/>
                  <a:gd name="T21" fmla="*/ 4 h 78"/>
                  <a:gd name="T22" fmla="*/ 23 w 96"/>
                  <a:gd name="T23" fmla="*/ 4 h 78"/>
                  <a:gd name="T24" fmla="*/ 20 w 96"/>
                  <a:gd name="T25" fmla="*/ 8 h 78"/>
                  <a:gd name="T26" fmla="*/ 17 w 96"/>
                  <a:gd name="T27" fmla="*/ 7 h 78"/>
                  <a:gd name="T28" fmla="*/ 15 w 96"/>
                  <a:gd name="T29" fmla="*/ 8 h 78"/>
                  <a:gd name="T30" fmla="*/ 7 w 96"/>
                  <a:gd name="T31" fmla="*/ 10 h 78"/>
                  <a:gd name="T32" fmla="*/ 3 w 96"/>
                  <a:gd name="T33" fmla="*/ 10 h 78"/>
                  <a:gd name="T34" fmla="*/ 1 w 96"/>
                  <a:gd name="T35" fmla="*/ 20 h 78"/>
                  <a:gd name="T36" fmla="*/ 4 w 96"/>
                  <a:gd name="T37" fmla="*/ 26 h 78"/>
                  <a:gd name="T38" fmla="*/ 3 w 96"/>
                  <a:gd name="T39" fmla="*/ 32 h 78"/>
                  <a:gd name="T40" fmla="*/ 5 w 96"/>
                  <a:gd name="T41" fmla="*/ 37 h 78"/>
                  <a:gd name="T42" fmla="*/ 5 w 96"/>
                  <a:gd name="T43" fmla="*/ 48 h 78"/>
                  <a:gd name="T44" fmla="*/ 8 w 96"/>
                  <a:gd name="T45" fmla="*/ 49 h 78"/>
                  <a:gd name="T46" fmla="*/ 13 w 96"/>
                  <a:gd name="T47" fmla="*/ 50 h 78"/>
                  <a:gd name="T48" fmla="*/ 17 w 96"/>
                  <a:gd name="T49" fmla="*/ 52 h 78"/>
                  <a:gd name="T50" fmla="*/ 23 w 96"/>
                  <a:gd name="T51" fmla="*/ 56 h 78"/>
                  <a:gd name="T52" fmla="*/ 28 w 96"/>
                  <a:gd name="T53" fmla="*/ 57 h 78"/>
                  <a:gd name="T54" fmla="*/ 33 w 96"/>
                  <a:gd name="T55" fmla="*/ 61 h 78"/>
                  <a:gd name="T56" fmla="*/ 36 w 96"/>
                  <a:gd name="T57" fmla="*/ 66 h 78"/>
                  <a:gd name="T58" fmla="*/ 40 w 96"/>
                  <a:gd name="T59" fmla="*/ 66 h 78"/>
                  <a:gd name="T60" fmla="*/ 45 w 96"/>
                  <a:gd name="T61" fmla="*/ 66 h 78"/>
                  <a:gd name="T62" fmla="*/ 50 w 96"/>
                  <a:gd name="T63" fmla="*/ 69 h 78"/>
                  <a:gd name="T64" fmla="*/ 56 w 96"/>
                  <a:gd name="T65" fmla="*/ 69 h 78"/>
                  <a:gd name="T66" fmla="*/ 61 w 96"/>
                  <a:gd name="T67" fmla="*/ 67 h 78"/>
                  <a:gd name="T68" fmla="*/ 69 w 96"/>
                  <a:gd name="T69" fmla="*/ 63 h 78"/>
                  <a:gd name="T70" fmla="*/ 75 w 96"/>
                  <a:gd name="T71" fmla="*/ 67 h 78"/>
                  <a:gd name="T72" fmla="*/ 80 w 96"/>
                  <a:gd name="T73" fmla="*/ 70 h 78"/>
                  <a:gd name="T74" fmla="*/ 82 w 96"/>
                  <a:gd name="T75" fmla="*/ 74 h 78"/>
                  <a:gd name="T76" fmla="*/ 86 w 96"/>
                  <a:gd name="T77" fmla="*/ 78 h 78"/>
                  <a:gd name="T78" fmla="*/ 91 w 96"/>
                  <a:gd name="T79" fmla="*/ 74 h 78"/>
                  <a:gd name="T80" fmla="*/ 90 w 96"/>
                  <a:gd name="T81" fmla="*/ 68 h 78"/>
                  <a:gd name="T82" fmla="*/ 92 w 96"/>
                  <a:gd name="T83" fmla="*/ 63 h 78"/>
                  <a:gd name="T84" fmla="*/ 94 w 96"/>
                  <a:gd name="T85" fmla="*/ 58 h 78"/>
                  <a:gd name="T86" fmla="*/ 91 w 96"/>
                  <a:gd name="T87" fmla="*/ 51 h 78"/>
                  <a:gd name="T88" fmla="*/ 93 w 96"/>
                  <a:gd name="T89" fmla="*/ 45 h 78"/>
                  <a:gd name="T90" fmla="*/ 93 w 96"/>
                  <a:gd name="T91" fmla="*/ 42 h 78"/>
                  <a:gd name="T92" fmla="*/ 93 w 96"/>
                  <a:gd name="T93" fmla="*/ 36 h 78"/>
                  <a:gd name="T94" fmla="*/ 92 w 96"/>
                  <a:gd name="T95" fmla="*/ 29 h 78"/>
                  <a:gd name="T96" fmla="*/ 94 w 96"/>
                  <a:gd name="T97" fmla="*/ 21 h 78"/>
                  <a:gd name="T98" fmla="*/ 92 w 96"/>
                  <a:gd name="T99" fmla="*/ 14 h 78"/>
                  <a:gd name="T100" fmla="*/ 90 w 96"/>
                  <a:gd name="T101" fmla="*/ 11 h 78"/>
                  <a:gd name="T102" fmla="*/ 79 w 96"/>
                  <a:gd name="T103" fmla="*/ 10 h 78"/>
                  <a:gd name="T104" fmla="*/ 75 w 96"/>
                  <a:gd name="T105" fmla="*/ 12 h 78"/>
                  <a:gd name="T106" fmla="*/ 70 w 96"/>
                  <a:gd name="T107" fmla="*/ 11 h 78"/>
                  <a:gd name="T108" fmla="*/ 59 w 96"/>
                  <a:gd name="T109" fmla="*/ 10 h 78"/>
                  <a:gd name="T110" fmla="*/ 49 w 96"/>
                  <a:gd name="T111" fmla="*/ 5 h 78"/>
                  <a:gd name="T112" fmla="*/ 49 w 96"/>
                  <a:gd name="T113" fmla="*/ 6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96" h="78">
                    <a:moveTo>
                      <a:pt x="49" y="6"/>
                    </a:moveTo>
                    <a:cubicBezTo>
                      <a:pt x="46" y="5"/>
                      <a:pt x="48" y="3"/>
                      <a:pt x="48" y="3"/>
                    </a:cubicBezTo>
                    <a:cubicBezTo>
                      <a:pt x="47" y="3"/>
                      <a:pt x="46" y="3"/>
                      <a:pt x="45" y="4"/>
                    </a:cubicBezTo>
                    <a:cubicBezTo>
                      <a:pt x="44" y="5"/>
                      <a:pt x="43" y="6"/>
                      <a:pt x="42" y="6"/>
                    </a:cubicBezTo>
                    <a:cubicBezTo>
                      <a:pt x="40" y="6"/>
                      <a:pt x="40" y="4"/>
                      <a:pt x="39" y="4"/>
                    </a:cubicBezTo>
                    <a:cubicBezTo>
                      <a:pt x="39" y="4"/>
                      <a:pt x="39" y="2"/>
                      <a:pt x="39" y="2"/>
                    </a:cubicBezTo>
                    <a:cubicBezTo>
                      <a:pt x="40" y="3"/>
                      <a:pt x="41" y="3"/>
                      <a:pt x="41" y="3"/>
                    </a:cubicBezTo>
                    <a:cubicBezTo>
                      <a:pt x="40" y="3"/>
                      <a:pt x="41" y="3"/>
                      <a:pt x="41" y="2"/>
                    </a:cubicBezTo>
                    <a:cubicBezTo>
                      <a:pt x="43" y="1"/>
                      <a:pt x="39" y="0"/>
                      <a:pt x="39" y="0"/>
                    </a:cubicBezTo>
                    <a:cubicBezTo>
                      <a:pt x="38" y="0"/>
                      <a:pt x="31" y="1"/>
                      <a:pt x="30" y="2"/>
                    </a:cubicBezTo>
                    <a:cubicBezTo>
                      <a:pt x="29" y="2"/>
                      <a:pt x="28" y="4"/>
                      <a:pt x="27" y="4"/>
                    </a:cubicBezTo>
                    <a:cubicBezTo>
                      <a:pt x="26" y="5"/>
                      <a:pt x="24" y="4"/>
                      <a:pt x="23" y="4"/>
                    </a:cubicBezTo>
                    <a:cubicBezTo>
                      <a:pt x="22" y="5"/>
                      <a:pt x="22" y="7"/>
                      <a:pt x="20" y="8"/>
                    </a:cubicBezTo>
                    <a:cubicBezTo>
                      <a:pt x="19" y="8"/>
                      <a:pt x="19" y="7"/>
                      <a:pt x="17" y="7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3" y="9"/>
                      <a:pt x="9" y="10"/>
                      <a:pt x="7" y="10"/>
                    </a:cubicBezTo>
                    <a:cubicBezTo>
                      <a:pt x="5" y="10"/>
                      <a:pt x="4" y="10"/>
                      <a:pt x="3" y="10"/>
                    </a:cubicBezTo>
                    <a:cubicBezTo>
                      <a:pt x="3" y="10"/>
                      <a:pt x="3" y="18"/>
                      <a:pt x="1" y="20"/>
                    </a:cubicBezTo>
                    <a:cubicBezTo>
                      <a:pt x="0" y="22"/>
                      <a:pt x="4" y="26"/>
                      <a:pt x="4" y="26"/>
                    </a:cubicBezTo>
                    <a:cubicBezTo>
                      <a:pt x="4" y="26"/>
                      <a:pt x="3" y="29"/>
                      <a:pt x="3" y="32"/>
                    </a:cubicBezTo>
                    <a:cubicBezTo>
                      <a:pt x="3" y="35"/>
                      <a:pt x="5" y="35"/>
                      <a:pt x="5" y="37"/>
                    </a:cubicBezTo>
                    <a:cubicBezTo>
                      <a:pt x="5" y="39"/>
                      <a:pt x="5" y="48"/>
                      <a:pt x="5" y="48"/>
                    </a:cubicBezTo>
                    <a:cubicBezTo>
                      <a:pt x="8" y="49"/>
                      <a:pt x="8" y="49"/>
                      <a:pt x="8" y="49"/>
                    </a:cubicBezTo>
                    <a:cubicBezTo>
                      <a:pt x="8" y="49"/>
                      <a:pt x="11" y="50"/>
                      <a:pt x="13" y="50"/>
                    </a:cubicBezTo>
                    <a:cubicBezTo>
                      <a:pt x="15" y="50"/>
                      <a:pt x="15" y="53"/>
                      <a:pt x="17" y="52"/>
                    </a:cubicBezTo>
                    <a:cubicBezTo>
                      <a:pt x="19" y="51"/>
                      <a:pt x="20" y="55"/>
                      <a:pt x="23" y="56"/>
                    </a:cubicBezTo>
                    <a:cubicBezTo>
                      <a:pt x="25" y="58"/>
                      <a:pt x="26" y="58"/>
                      <a:pt x="28" y="57"/>
                    </a:cubicBezTo>
                    <a:cubicBezTo>
                      <a:pt x="30" y="56"/>
                      <a:pt x="32" y="62"/>
                      <a:pt x="33" y="61"/>
                    </a:cubicBezTo>
                    <a:cubicBezTo>
                      <a:pt x="34" y="60"/>
                      <a:pt x="36" y="66"/>
                      <a:pt x="36" y="66"/>
                    </a:cubicBezTo>
                    <a:cubicBezTo>
                      <a:pt x="36" y="66"/>
                      <a:pt x="36" y="66"/>
                      <a:pt x="40" y="66"/>
                    </a:cubicBezTo>
                    <a:cubicBezTo>
                      <a:pt x="43" y="66"/>
                      <a:pt x="41" y="65"/>
                      <a:pt x="45" y="66"/>
                    </a:cubicBezTo>
                    <a:cubicBezTo>
                      <a:pt x="47" y="67"/>
                      <a:pt x="48" y="68"/>
                      <a:pt x="50" y="69"/>
                    </a:cubicBezTo>
                    <a:cubicBezTo>
                      <a:pt x="53" y="70"/>
                      <a:pt x="55" y="72"/>
                      <a:pt x="56" y="69"/>
                    </a:cubicBezTo>
                    <a:cubicBezTo>
                      <a:pt x="57" y="66"/>
                      <a:pt x="59" y="68"/>
                      <a:pt x="61" y="67"/>
                    </a:cubicBezTo>
                    <a:cubicBezTo>
                      <a:pt x="65" y="66"/>
                      <a:pt x="67" y="61"/>
                      <a:pt x="69" y="63"/>
                    </a:cubicBezTo>
                    <a:cubicBezTo>
                      <a:pt x="72" y="65"/>
                      <a:pt x="73" y="67"/>
                      <a:pt x="75" y="67"/>
                    </a:cubicBezTo>
                    <a:cubicBezTo>
                      <a:pt x="77" y="67"/>
                      <a:pt x="77" y="69"/>
                      <a:pt x="80" y="70"/>
                    </a:cubicBezTo>
                    <a:cubicBezTo>
                      <a:pt x="82" y="71"/>
                      <a:pt x="81" y="71"/>
                      <a:pt x="82" y="74"/>
                    </a:cubicBezTo>
                    <a:cubicBezTo>
                      <a:pt x="83" y="76"/>
                      <a:pt x="86" y="78"/>
                      <a:pt x="86" y="78"/>
                    </a:cubicBezTo>
                    <a:cubicBezTo>
                      <a:pt x="86" y="78"/>
                      <a:pt x="91" y="76"/>
                      <a:pt x="91" y="74"/>
                    </a:cubicBezTo>
                    <a:cubicBezTo>
                      <a:pt x="90" y="72"/>
                      <a:pt x="88" y="70"/>
                      <a:pt x="90" y="68"/>
                    </a:cubicBezTo>
                    <a:cubicBezTo>
                      <a:pt x="91" y="66"/>
                      <a:pt x="91" y="65"/>
                      <a:pt x="92" y="63"/>
                    </a:cubicBezTo>
                    <a:cubicBezTo>
                      <a:pt x="93" y="61"/>
                      <a:pt x="94" y="58"/>
                      <a:pt x="94" y="58"/>
                    </a:cubicBezTo>
                    <a:cubicBezTo>
                      <a:pt x="94" y="58"/>
                      <a:pt x="90" y="53"/>
                      <a:pt x="91" y="51"/>
                    </a:cubicBezTo>
                    <a:cubicBezTo>
                      <a:pt x="92" y="49"/>
                      <a:pt x="93" y="48"/>
                      <a:pt x="93" y="45"/>
                    </a:cubicBezTo>
                    <a:cubicBezTo>
                      <a:pt x="92" y="42"/>
                      <a:pt x="94" y="43"/>
                      <a:pt x="93" y="42"/>
                    </a:cubicBezTo>
                    <a:cubicBezTo>
                      <a:pt x="92" y="40"/>
                      <a:pt x="90" y="37"/>
                      <a:pt x="93" y="36"/>
                    </a:cubicBezTo>
                    <a:cubicBezTo>
                      <a:pt x="93" y="36"/>
                      <a:pt x="92" y="31"/>
                      <a:pt x="92" y="29"/>
                    </a:cubicBezTo>
                    <a:cubicBezTo>
                      <a:pt x="92" y="27"/>
                      <a:pt x="96" y="23"/>
                      <a:pt x="94" y="21"/>
                    </a:cubicBezTo>
                    <a:cubicBezTo>
                      <a:pt x="92" y="19"/>
                      <a:pt x="92" y="14"/>
                      <a:pt x="92" y="14"/>
                    </a:cubicBezTo>
                    <a:cubicBezTo>
                      <a:pt x="92" y="14"/>
                      <a:pt x="93" y="12"/>
                      <a:pt x="90" y="11"/>
                    </a:cubicBezTo>
                    <a:cubicBezTo>
                      <a:pt x="88" y="10"/>
                      <a:pt x="79" y="10"/>
                      <a:pt x="79" y="10"/>
                    </a:cubicBezTo>
                    <a:cubicBezTo>
                      <a:pt x="75" y="12"/>
                      <a:pt x="75" y="12"/>
                      <a:pt x="75" y="12"/>
                    </a:cubicBezTo>
                    <a:cubicBezTo>
                      <a:pt x="75" y="12"/>
                      <a:pt x="74" y="11"/>
                      <a:pt x="70" y="11"/>
                    </a:cubicBezTo>
                    <a:cubicBezTo>
                      <a:pt x="67" y="11"/>
                      <a:pt x="65" y="12"/>
                      <a:pt x="59" y="10"/>
                    </a:cubicBezTo>
                    <a:cubicBezTo>
                      <a:pt x="52" y="8"/>
                      <a:pt x="49" y="5"/>
                      <a:pt x="49" y="5"/>
                    </a:cubicBezTo>
                    <a:cubicBezTo>
                      <a:pt x="49" y="5"/>
                      <a:pt x="49" y="6"/>
                      <a:pt x="49" y="6"/>
                    </a:cubicBez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82" name="Freeform 256">
                <a:extLst>
                  <a:ext uri="{FF2B5EF4-FFF2-40B4-BE49-F238E27FC236}">
                    <a16:creationId xmlns:a16="http://schemas.microsoft.com/office/drawing/2014/main" id="{C50642A2-34AF-EA88-222E-0B82F486782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353" y="1014"/>
                <a:ext cx="188" cy="153"/>
              </a:xfrm>
              <a:custGeom>
                <a:avLst/>
                <a:gdLst>
                  <a:gd name="T0" fmla="*/ 49 w 96"/>
                  <a:gd name="T1" fmla="*/ 6 h 78"/>
                  <a:gd name="T2" fmla="*/ 48 w 96"/>
                  <a:gd name="T3" fmla="*/ 3 h 78"/>
                  <a:gd name="T4" fmla="*/ 45 w 96"/>
                  <a:gd name="T5" fmla="*/ 4 h 78"/>
                  <a:gd name="T6" fmla="*/ 42 w 96"/>
                  <a:gd name="T7" fmla="*/ 6 h 78"/>
                  <a:gd name="T8" fmla="*/ 39 w 96"/>
                  <a:gd name="T9" fmla="*/ 4 h 78"/>
                  <a:gd name="T10" fmla="*/ 39 w 96"/>
                  <a:gd name="T11" fmla="*/ 2 h 78"/>
                  <a:gd name="T12" fmla="*/ 41 w 96"/>
                  <a:gd name="T13" fmla="*/ 3 h 78"/>
                  <a:gd name="T14" fmla="*/ 41 w 96"/>
                  <a:gd name="T15" fmla="*/ 2 h 78"/>
                  <a:gd name="T16" fmla="*/ 39 w 96"/>
                  <a:gd name="T17" fmla="*/ 0 h 78"/>
                  <a:gd name="T18" fmla="*/ 30 w 96"/>
                  <a:gd name="T19" fmla="*/ 2 h 78"/>
                  <a:gd name="T20" fmla="*/ 27 w 96"/>
                  <a:gd name="T21" fmla="*/ 4 h 78"/>
                  <a:gd name="T22" fmla="*/ 23 w 96"/>
                  <a:gd name="T23" fmla="*/ 4 h 78"/>
                  <a:gd name="T24" fmla="*/ 20 w 96"/>
                  <a:gd name="T25" fmla="*/ 8 h 78"/>
                  <a:gd name="T26" fmla="*/ 17 w 96"/>
                  <a:gd name="T27" fmla="*/ 7 h 78"/>
                  <a:gd name="T28" fmla="*/ 15 w 96"/>
                  <a:gd name="T29" fmla="*/ 8 h 78"/>
                  <a:gd name="T30" fmla="*/ 7 w 96"/>
                  <a:gd name="T31" fmla="*/ 10 h 78"/>
                  <a:gd name="T32" fmla="*/ 3 w 96"/>
                  <a:gd name="T33" fmla="*/ 10 h 78"/>
                  <a:gd name="T34" fmla="*/ 1 w 96"/>
                  <a:gd name="T35" fmla="*/ 20 h 78"/>
                  <a:gd name="T36" fmla="*/ 4 w 96"/>
                  <a:gd name="T37" fmla="*/ 26 h 78"/>
                  <a:gd name="T38" fmla="*/ 3 w 96"/>
                  <a:gd name="T39" fmla="*/ 32 h 78"/>
                  <a:gd name="T40" fmla="*/ 5 w 96"/>
                  <a:gd name="T41" fmla="*/ 37 h 78"/>
                  <a:gd name="T42" fmla="*/ 5 w 96"/>
                  <a:gd name="T43" fmla="*/ 48 h 78"/>
                  <a:gd name="T44" fmla="*/ 8 w 96"/>
                  <a:gd name="T45" fmla="*/ 49 h 78"/>
                  <a:gd name="T46" fmla="*/ 13 w 96"/>
                  <a:gd name="T47" fmla="*/ 50 h 78"/>
                  <a:gd name="T48" fmla="*/ 17 w 96"/>
                  <a:gd name="T49" fmla="*/ 52 h 78"/>
                  <a:gd name="T50" fmla="*/ 23 w 96"/>
                  <a:gd name="T51" fmla="*/ 56 h 78"/>
                  <a:gd name="T52" fmla="*/ 28 w 96"/>
                  <a:gd name="T53" fmla="*/ 57 h 78"/>
                  <a:gd name="T54" fmla="*/ 33 w 96"/>
                  <a:gd name="T55" fmla="*/ 61 h 78"/>
                  <a:gd name="T56" fmla="*/ 36 w 96"/>
                  <a:gd name="T57" fmla="*/ 66 h 78"/>
                  <a:gd name="T58" fmla="*/ 40 w 96"/>
                  <a:gd name="T59" fmla="*/ 66 h 78"/>
                  <a:gd name="T60" fmla="*/ 45 w 96"/>
                  <a:gd name="T61" fmla="*/ 66 h 78"/>
                  <a:gd name="T62" fmla="*/ 50 w 96"/>
                  <a:gd name="T63" fmla="*/ 69 h 78"/>
                  <a:gd name="T64" fmla="*/ 56 w 96"/>
                  <a:gd name="T65" fmla="*/ 69 h 78"/>
                  <a:gd name="T66" fmla="*/ 61 w 96"/>
                  <a:gd name="T67" fmla="*/ 67 h 78"/>
                  <a:gd name="T68" fmla="*/ 69 w 96"/>
                  <a:gd name="T69" fmla="*/ 63 h 78"/>
                  <a:gd name="T70" fmla="*/ 75 w 96"/>
                  <a:gd name="T71" fmla="*/ 67 h 78"/>
                  <a:gd name="T72" fmla="*/ 80 w 96"/>
                  <a:gd name="T73" fmla="*/ 70 h 78"/>
                  <a:gd name="T74" fmla="*/ 82 w 96"/>
                  <a:gd name="T75" fmla="*/ 74 h 78"/>
                  <a:gd name="T76" fmla="*/ 86 w 96"/>
                  <a:gd name="T77" fmla="*/ 78 h 78"/>
                  <a:gd name="T78" fmla="*/ 91 w 96"/>
                  <a:gd name="T79" fmla="*/ 74 h 78"/>
                  <a:gd name="T80" fmla="*/ 90 w 96"/>
                  <a:gd name="T81" fmla="*/ 68 h 78"/>
                  <a:gd name="T82" fmla="*/ 92 w 96"/>
                  <a:gd name="T83" fmla="*/ 63 h 78"/>
                  <a:gd name="T84" fmla="*/ 94 w 96"/>
                  <a:gd name="T85" fmla="*/ 58 h 78"/>
                  <a:gd name="T86" fmla="*/ 91 w 96"/>
                  <a:gd name="T87" fmla="*/ 51 h 78"/>
                  <a:gd name="T88" fmla="*/ 93 w 96"/>
                  <a:gd name="T89" fmla="*/ 45 h 78"/>
                  <a:gd name="T90" fmla="*/ 93 w 96"/>
                  <a:gd name="T91" fmla="*/ 42 h 78"/>
                  <a:gd name="T92" fmla="*/ 93 w 96"/>
                  <a:gd name="T93" fmla="*/ 36 h 78"/>
                  <a:gd name="T94" fmla="*/ 92 w 96"/>
                  <a:gd name="T95" fmla="*/ 29 h 78"/>
                  <a:gd name="T96" fmla="*/ 94 w 96"/>
                  <a:gd name="T97" fmla="*/ 21 h 78"/>
                  <a:gd name="T98" fmla="*/ 92 w 96"/>
                  <a:gd name="T99" fmla="*/ 14 h 78"/>
                  <a:gd name="T100" fmla="*/ 90 w 96"/>
                  <a:gd name="T101" fmla="*/ 11 h 78"/>
                  <a:gd name="T102" fmla="*/ 79 w 96"/>
                  <a:gd name="T103" fmla="*/ 10 h 78"/>
                  <a:gd name="T104" fmla="*/ 75 w 96"/>
                  <a:gd name="T105" fmla="*/ 12 h 78"/>
                  <a:gd name="T106" fmla="*/ 70 w 96"/>
                  <a:gd name="T107" fmla="*/ 11 h 78"/>
                  <a:gd name="T108" fmla="*/ 59 w 96"/>
                  <a:gd name="T109" fmla="*/ 10 h 78"/>
                  <a:gd name="T110" fmla="*/ 49 w 96"/>
                  <a:gd name="T111" fmla="*/ 5 h 78"/>
                  <a:gd name="T112" fmla="*/ 49 w 96"/>
                  <a:gd name="T113" fmla="*/ 6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96" h="78">
                    <a:moveTo>
                      <a:pt x="49" y="6"/>
                    </a:moveTo>
                    <a:cubicBezTo>
                      <a:pt x="46" y="5"/>
                      <a:pt x="48" y="3"/>
                      <a:pt x="48" y="3"/>
                    </a:cubicBezTo>
                    <a:cubicBezTo>
                      <a:pt x="47" y="3"/>
                      <a:pt x="46" y="3"/>
                      <a:pt x="45" y="4"/>
                    </a:cubicBezTo>
                    <a:cubicBezTo>
                      <a:pt x="44" y="5"/>
                      <a:pt x="43" y="6"/>
                      <a:pt x="42" y="6"/>
                    </a:cubicBezTo>
                    <a:cubicBezTo>
                      <a:pt x="40" y="6"/>
                      <a:pt x="40" y="4"/>
                      <a:pt x="39" y="4"/>
                    </a:cubicBezTo>
                    <a:cubicBezTo>
                      <a:pt x="39" y="4"/>
                      <a:pt x="39" y="2"/>
                      <a:pt x="39" y="2"/>
                    </a:cubicBezTo>
                    <a:cubicBezTo>
                      <a:pt x="40" y="3"/>
                      <a:pt x="41" y="3"/>
                      <a:pt x="41" y="3"/>
                    </a:cubicBezTo>
                    <a:cubicBezTo>
                      <a:pt x="40" y="3"/>
                      <a:pt x="41" y="3"/>
                      <a:pt x="41" y="2"/>
                    </a:cubicBezTo>
                    <a:cubicBezTo>
                      <a:pt x="43" y="1"/>
                      <a:pt x="39" y="0"/>
                      <a:pt x="39" y="0"/>
                    </a:cubicBezTo>
                    <a:cubicBezTo>
                      <a:pt x="38" y="0"/>
                      <a:pt x="31" y="1"/>
                      <a:pt x="30" y="2"/>
                    </a:cubicBezTo>
                    <a:cubicBezTo>
                      <a:pt x="29" y="2"/>
                      <a:pt x="28" y="4"/>
                      <a:pt x="27" y="4"/>
                    </a:cubicBezTo>
                    <a:cubicBezTo>
                      <a:pt x="26" y="5"/>
                      <a:pt x="24" y="4"/>
                      <a:pt x="23" y="4"/>
                    </a:cubicBezTo>
                    <a:cubicBezTo>
                      <a:pt x="22" y="5"/>
                      <a:pt x="22" y="7"/>
                      <a:pt x="20" y="8"/>
                    </a:cubicBezTo>
                    <a:cubicBezTo>
                      <a:pt x="19" y="8"/>
                      <a:pt x="19" y="7"/>
                      <a:pt x="17" y="7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3" y="9"/>
                      <a:pt x="9" y="10"/>
                      <a:pt x="7" y="10"/>
                    </a:cubicBezTo>
                    <a:cubicBezTo>
                      <a:pt x="5" y="10"/>
                      <a:pt x="4" y="10"/>
                      <a:pt x="3" y="10"/>
                    </a:cubicBezTo>
                    <a:cubicBezTo>
                      <a:pt x="3" y="10"/>
                      <a:pt x="3" y="18"/>
                      <a:pt x="1" y="20"/>
                    </a:cubicBezTo>
                    <a:cubicBezTo>
                      <a:pt x="0" y="22"/>
                      <a:pt x="4" y="26"/>
                      <a:pt x="4" y="26"/>
                    </a:cubicBezTo>
                    <a:cubicBezTo>
                      <a:pt x="4" y="26"/>
                      <a:pt x="3" y="29"/>
                      <a:pt x="3" y="32"/>
                    </a:cubicBezTo>
                    <a:cubicBezTo>
                      <a:pt x="3" y="35"/>
                      <a:pt x="5" y="35"/>
                      <a:pt x="5" y="37"/>
                    </a:cubicBezTo>
                    <a:cubicBezTo>
                      <a:pt x="5" y="39"/>
                      <a:pt x="5" y="48"/>
                      <a:pt x="5" y="48"/>
                    </a:cubicBezTo>
                    <a:cubicBezTo>
                      <a:pt x="8" y="49"/>
                      <a:pt x="8" y="49"/>
                      <a:pt x="8" y="49"/>
                    </a:cubicBezTo>
                    <a:cubicBezTo>
                      <a:pt x="8" y="49"/>
                      <a:pt x="11" y="50"/>
                      <a:pt x="13" y="50"/>
                    </a:cubicBezTo>
                    <a:cubicBezTo>
                      <a:pt x="15" y="50"/>
                      <a:pt x="15" y="53"/>
                      <a:pt x="17" y="52"/>
                    </a:cubicBezTo>
                    <a:cubicBezTo>
                      <a:pt x="19" y="51"/>
                      <a:pt x="20" y="55"/>
                      <a:pt x="23" y="56"/>
                    </a:cubicBezTo>
                    <a:cubicBezTo>
                      <a:pt x="25" y="58"/>
                      <a:pt x="26" y="58"/>
                      <a:pt x="28" y="57"/>
                    </a:cubicBezTo>
                    <a:cubicBezTo>
                      <a:pt x="30" y="56"/>
                      <a:pt x="32" y="62"/>
                      <a:pt x="33" y="61"/>
                    </a:cubicBezTo>
                    <a:cubicBezTo>
                      <a:pt x="34" y="60"/>
                      <a:pt x="36" y="66"/>
                      <a:pt x="36" y="66"/>
                    </a:cubicBezTo>
                    <a:cubicBezTo>
                      <a:pt x="36" y="66"/>
                      <a:pt x="36" y="66"/>
                      <a:pt x="40" y="66"/>
                    </a:cubicBezTo>
                    <a:cubicBezTo>
                      <a:pt x="43" y="66"/>
                      <a:pt x="41" y="65"/>
                      <a:pt x="45" y="66"/>
                    </a:cubicBezTo>
                    <a:cubicBezTo>
                      <a:pt x="47" y="67"/>
                      <a:pt x="48" y="68"/>
                      <a:pt x="50" y="69"/>
                    </a:cubicBezTo>
                    <a:cubicBezTo>
                      <a:pt x="53" y="70"/>
                      <a:pt x="55" y="72"/>
                      <a:pt x="56" y="69"/>
                    </a:cubicBezTo>
                    <a:cubicBezTo>
                      <a:pt x="57" y="66"/>
                      <a:pt x="59" y="68"/>
                      <a:pt x="61" y="67"/>
                    </a:cubicBezTo>
                    <a:cubicBezTo>
                      <a:pt x="65" y="66"/>
                      <a:pt x="67" y="61"/>
                      <a:pt x="69" y="63"/>
                    </a:cubicBezTo>
                    <a:cubicBezTo>
                      <a:pt x="72" y="65"/>
                      <a:pt x="73" y="67"/>
                      <a:pt x="75" y="67"/>
                    </a:cubicBezTo>
                    <a:cubicBezTo>
                      <a:pt x="77" y="67"/>
                      <a:pt x="77" y="69"/>
                      <a:pt x="80" y="70"/>
                    </a:cubicBezTo>
                    <a:cubicBezTo>
                      <a:pt x="82" y="71"/>
                      <a:pt x="81" y="71"/>
                      <a:pt x="82" y="74"/>
                    </a:cubicBezTo>
                    <a:cubicBezTo>
                      <a:pt x="83" y="76"/>
                      <a:pt x="86" y="78"/>
                      <a:pt x="86" y="78"/>
                    </a:cubicBezTo>
                    <a:cubicBezTo>
                      <a:pt x="86" y="78"/>
                      <a:pt x="91" y="76"/>
                      <a:pt x="91" y="74"/>
                    </a:cubicBezTo>
                    <a:cubicBezTo>
                      <a:pt x="90" y="72"/>
                      <a:pt x="88" y="70"/>
                      <a:pt x="90" y="68"/>
                    </a:cubicBezTo>
                    <a:cubicBezTo>
                      <a:pt x="91" y="66"/>
                      <a:pt x="91" y="65"/>
                      <a:pt x="92" y="63"/>
                    </a:cubicBezTo>
                    <a:cubicBezTo>
                      <a:pt x="93" y="61"/>
                      <a:pt x="94" y="58"/>
                      <a:pt x="94" y="58"/>
                    </a:cubicBezTo>
                    <a:cubicBezTo>
                      <a:pt x="94" y="58"/>
                      <a:pt x="90" y="53"/>
                      <a:pt x="91" y="51"/>
                    </a:cubicBezTo>
                    <a:cubicBezTo>
                      <a:pt x="92" y="49"/>
                      <a:pt x="93" y="48"/>
                      <a:pt x="93" y="45"/>
                    </a:cubicBezTo>
                    <a:cubicBezTo>
                      <a:pt x="92" y="42"/>
                      <a:pt x="94" y="43"/>
                      <a:pt x="93" y="42"/>
                    </a:cubicBezTo>
                    <a:cubicBezTo>
                      <a:pt x="92" y="40"/>
                      <a:pt x="90" y="37"/>
                      <a:pt x="93" y="36"/>
                    </a:cubicBezTo>
                    <a:cubicBezTo>
                      <a:pt x="93" y="36"/>
                      <a:pt x="92" y="31"/>
                      <a:pt x="92" y="29"/>
                    </a:cubicBezTo>
                    <a:cubicBezTo>
                      <a:pt x="92" y="27"/>
                      <a:pt x="96" y="23"/>
                      <a:pt x="94" y="21"/>
                    </a:cubicBezTo>
                    <a:cubicBezTo>
                      <a:pt x="92" y="19"/>
                      <a:pt x="92" y="14"/>
                      <a:pt x="92" y="14"/>
                    </a:cubicBezTo>
                    <a:cubicBezTo>
                      <a:pt x="92" y="14"/>
                      <a:pt x="93" y="12"/>
                      <a:pt x="90" y="11"/>
                    </a:cubicBezTo>
                    <a:cubicBezTo>
                      <a:pt x="88" y="10"/>
                      <a:pt x="79" y="10"/>
                      <a:pt x="79" y="10"/>
                    </a:cubicBezTo>
                    <a:cubicBezTo>
                      <a:pt x="75" y="12"/>
                      <a:pt x="75" y="12"/>
                      <a:pt x="75" y="12"/>
                    </a:cubicBezTo>
                    <a:cubicBezTo>
                      <a:pt x="75" y="12"/>
                      <a:pt x="74" y="11"/>
                      <a:pt x="70" y="11"/>
                    </a:cubicBezTo>
                    <a:cubicBezTo>
                      <a:pt x="67" y="11"/>
                      <a:pt x="65" y="12"/>
                      <a:pt x="59" y="10"/>
                    </a:cubicBezTo>
                    <a:cubicBezTo>
                      <a:pt x="52" y="8"/>
                      <a:pt x="49" y="5"/>
                      <a:pt x="49" y="5"/>
                    </a:cubicBezTo>
                    <a:cubicBezTo>
                      <a:pt x="49" y="5"/>
                      <a:pt x="49" y="6"/>
                      <a:pt x="49" y="6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83" name="Freeform 257">
                <a:extLst>
                  <a:ext uri="{FF2B5EF4-FFF2-40B4-BE49-F238E27FC236}">
                    <a16:creationId xmlns:a16="http://schemas.microsoft.com/office/drawing/2014/main" id="{BDCCF68B-7AD8-C75C-851B-B18BE84ECF63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090" y="1858"/>
                <a:ext cx="161" cy="281"/>
              </a:xfrm>
              <a:custGeom>
                <a:avLst/>
                <a:gdLst>
                  <a:gd name="T0" fmla="*/ 68 w 82"/>
                  <a:gd name="T1" fmla="*/ 108 h 143"/>
                  <a:gd name="T2" fmla="*/ 60 w 82"/>
                  <a:gd name="T3" fmla="*/ 114 h 143"/>
                  <a:gd name="T4" fmla="*/ 54 w 82"/>
                  <a:gd name="T5" fmla="*/ 111 h 143"/>
                  <a:gd name="T6" fmla="*/ 49 w 82"/>
                  <a:gd name="T7" fmla="*/ 115 h 143"/>
                  <a:gd name="T8" fmla="*/ 41 w 82"/>
                  <a:gd name="T9" fmla="*/ 127 h 143"/>
                  <a:gd name="T10" fmla="*/ 48 w 82"/>
                  <a:gd name="T11" fmla="*/ 124 h 143"/>
                  <a:gd name="T12" fmla="*/ 60 w 82"/>
                  <a:gd name="T13" fmla="*/ 127 h 143"/>
                  <a:gd name="T14" fmla="*/ 69 w 82"/>
                  <a:gd name="T15" fmla="*/ 139 h 143"/>
                  <a:gd name="T16" fmla="*/ 75 w 82"/>
                  <a:gd name="T17" fmla="*/ 135 h 143"/>
                  <a:gd name="T18" fmla="*/ 79 w 82"/>
                  <a:gd name="T19" fmla="*/ 120 h 143"/>
                  <a:gd name="T20" fmla="*/ 73 w 82"/>
                  <a:gd name="T21" fmla="*/ 102 h 143"/>
                  <a:gd name="T22" fmla="*/ 65 w 82"/>
                  <a:gd name="T23" fmla="*/ 98 h 143"/>
                  <a:gd name="T24" fmla="*/ 47 w 82"/>
                  <a:gd name="T25" fmla="*/ 89 h 143"/>
                  <a:gd name="T26" fmla="*/ 50 w 82"/>
                  <a:gd name="T27" fmla="*/ 92 h 143"/>
                  <a:gd name="T28" fmla="*/ 52 w 82"/>
                  <a:gd name="T29" fmla="*/ 94 h 143"/>
                  <a:gd name="T30" fmla="*/ 51 w 82"/>
                  <a:gd name="T31" fmla="*/ 86 h 143"/>
                  <a:gd name="T32" fmla="*/ 56 w 82"/>
                  <a:gd name="T33" fmla="*/ 97 h 143"/>
                  <a:gd name="T34" fmla="*/ 59 w 82"/>
                  <a:gd name="T35" fmla="*/ 84 h 143"/>
                  <a:gd name="T36" fmla="*/ 15 w 82"/>
                  <a:gd name="T37" fmla="*/ 92 h 143"/>
                  <a:gd name="T38" fmla="*/ 8 w 82"/>
                  <a:gd name="T39" fmla="*/ 103 h 143"/>
                  <a:gd name="T40" fmla="*/ 0 w 82"/>
                  <a:gd name="T41" fmla="*/ 113 h 143"/>
                  <a:gd name="T42" fmla="*/ 15 w 82"/>
                  <a:gd name="T43" fmla="*/ 99 h 143"/>
                  <a:gd name="T44" fmla="*/ 21 w 82"/>
                  <a:gd name="T45" fmla="*/ 91 h 143"/>
                  <a:gd name="T46" fmla="*/ 65 w 82"/>
                  <a:gd name="T47" fmla="*/ 81 h 143"/>
                  <a:gd name="T48" fmla="*/ 68 w 82"/>
                  <a:gd name="T49" fmla="*/ 86 h 143"/>
                  <a:gd name="T50" fmla="*/ 70 w 82"/>
                  <a:gd name="T51" fmla="*/ 93 h 143"/>
                  <a:gd name="T52" fmla="*/ 70 w 82"/>
                  <a:gd name="T53" fmla="*/ 86 h 143"/>
                  <a:gd name="T54" fmla="*/ 42 w 82"/>
                  <a:gd name="T55" fmla="*/ 78 h 143"/>
                  <a:gd name="T56" fmla="*/ 49 w 82"/>
                  <a:gd name="T57" fmla="*/ 85 h 143"/>
                  <a:gd name="T58" fmla="*/ 53 w 82"/>
                  <a:gd name="T59" fmla="*/ 72 h 143"/>
                  <a:gd name="T60" fmla="*/ 53 w 82"/>
                  <a:gd name="T61" fmla="*/ 72 h 143"/>
                  <a:gd name="T62" fmla="*/ 23 w 82"/>
                  <a:gd name="T63" fmla="*/ 72 h 143"/>
                  <a:gd name="T64" fmla="*/ 41 w 82"/>
                  <a:gd name="T65" fmla="*/ 68 h 143"/>
                  <a:gd name="T66" fmla="*/ 67 w 82"/>
                  <a:gd name="T67" fmla="*/ 76 h 143"/>
                  <a:gd name="T68" fmla="*/ 75 w 82"/>
                  <a:gd name="T69" fmla="*/ 83 h 143"/>
                  <a:gd name="T70" fmla="*/ 70 w 82"/>
                  <a:gd name="T71" fmla="*/ 69 h 143"/>
                  <a:gd name="T72" fmla="*/ 28 w 82"/>
                  <a:gd name="T73" fmla="*/ 58 h 143"/>
                  <a:gd name="T74" fmla="*/ 37 w 82"/>
                  <a:gd name="T75" fmla="*/ 71 h 143"/>
                  <a:gd name="T76" fmla="*/ 61 w 82"/>
                  <a:gd name="T77" fmla="*/ 53 h 143"/>
                  <a:gd name="T78" fmla="*/ 28 w 82"/>
                  <a:gd name="T79" fmla="*/ 13 h 143"/>
                  <a:gd name="T80" fmla="*/ 25 w 82"/>
                  <a:gd name="T81" fmla="*/ 30 h 143"/>
                  <a:gd name="T82" fmla="*/ 25 w 82"/>
                  <a:gd name="T83" fmla="*/ 34 h 143"/>
                  <a:gd name="T84" fmla="*/ 32 w 82"/>
                  <a:gd name="T85" fmla="*/ 42 h 143"/>
                  <a:gd name="T86" fmla="*/ 43 w 82"/>
                  <a:gd name="T87" fmla="*/ 55 h 143"/>
                  <a:gd name="T88" fmla="*/ 50 w 82"/>
                  <a:gd name="T89" fmla="*/ 56 h 143"/>
                  <a:gd name="T90" fmla="*/ 58 w 82"/>
                  <a:gd name="T91" fmla="*/ 66 h 143"/>
                  <a:gd name="T92" fmla="*/ 55 w 82"/>
                  <a:gd name="T93" fmla="*/ 50 h 143"/>
                  <a:gd name="T94" fmla="*/ 49 w 82"/>
                  <a:gd name="T95" fmla="*/ 47 h 143"/>
                  <a:gd name="T96" fmla="*/ 39 w 82"/>
                  <a:gd name="T97" fmla="*/ 49 h 143"/>
                  <a:gd name="T98" fmla="*/ 40 w 82"/>
                  <a:gd name="T99" fmla="*/ 30 h 143"/>
                  <a:gd name="T100" fmla="*/ 47 w 82"/>
                  <a:gd name="T101" fmla="*/ 20 h 143"/>
                  <a:gd name="T102" fmla="*/ 44 w 82"/>
                  <a:gd name="T103" fmla="*/ 1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82" h="143">
                    <a:moveTo>
                      <a:pt x="73" y="102"/>
                    </a:moveTo>
                    <a:cubicBezTo>
                      <a:pt x="72" y="103"/>
                      <a:pt x="72" y="103"/>
                      <a:pt x="71" y="103"/>
                    </a:cubicBezTo>
                    <a:cubicBezTo>
                      <a:pt x="72" y="103"/>
                      <a:pt x="71" y="109"/>
                      <a:pt x="71" y="109"/>
                    </a:cubicBezTo>
                    <a:cubicBezTo>
                      <a:pt x="70" y="110"/>
                      <a:pt x="68" y="108"/>
                      <a:pt x="68" y="108"/>
                    </a:cubicBezTo>
                    <a:cubicBezTo>
                      <a:pt x="68" y="109"/>
                      <a:pt x="66" y="109"/>
                      <a:pt x="66" y="109"/>
                    </a:cubicBezTo>
                    <a:cubicBezTo>
                      <a:pt x="65" y="111"/>
                      <a:pt x="66" y="112"/>
                      <a:pt x="65" y="113"/>
                    </a:cubicBezTo>
                    <a:cubicBezTo>
                      <a:pt x="64" y="112"/>
                      <a:pt x="62" y="111"/>
                      <a:pt x="61" y="111"/>
                    </a:cubicBezTo>
                    <a:cubicBezTo>
                      <a:pt x="60" y="112"/>
                      <a:pt x="61" y="114"/>
                      <a:pt x="60" y="114"/>
                    </a:cubicBezTo>
                    <a:cubicBezTo>
                      <a:pt x="59" y="114"/>
                      <a:pt x="55" y="115"/>
                      <a:pt x="55" y="115"/>
                    </a:cubicBezTo>
                    <a:cubicBezTo>
                      <a:pt x="54" y="115"/>
                      <a:pt x="55" y="113"/>
                      <a:pt x="55" y="113"/>
                    </a:cubicBezTo>
                    <a:cubicBezTo>
                      <a:pt x="55" y="113"/>
                      <a:pt x="55" y="112"/>
                      <a:pt x="55" y="111"/>
                    </a:cubicBezTo>
                    <a:cubicBezTo>
                      <a:pt x="55" y="111"/>
                      <a:pt x="54" y="111"/>
                      <a:pt x="54" y="111"/>
                    </a:cubicBezTo>
                    <a:cubicBezTo>
                      <a:pt x="54" y="111"/>
                      <a:pt x="54" y="111"/>
                      <a:pt x="54" y="111"/>
                    </a:cubicBezTo>
                    <a:cubicBezTo>
                      <a:pt x="51" y="111"/>
                      <a:pt x="51" y="111"/>
                      <a:pt x="51" y="111"/>
                    </a:cubicBezTo>
                    <a:cubicBezTo>
                      <a:pt x="50" y="112"/>
                      <a:pt x="49" y="112"/>
                      <a:pt x="49" y="113"/>
                    </a:cubicBezTo>
                    <a:cubicBezTo>
                      <a:pt x="48" y="113"/>
                      <a:pt x="49" y="115"/>
                      <a:pt x="49" y="115"/>
                    </a:cubicBezTo>
                    <a:cubicBezTo>
                      <a:pt x="47" y="116"/>
                      <a:pt x="44" y="117"/>
                      <a:pt x="42" y="117"/>
                    </a:cubicBezTo>
                    <a:cubicBezTo>
                      <a:pt x="42" y="119"/>
                      <a:pt x="43" y="121"/>
                      <a:pt x="42" y="123"/>
                    </a:cubicBezTo>
                    <a:cubicBezTo>
                      <a:pt x="42" y="124"/>
                      <a:pt x="40" y="125"/>
                      <a:pt x="40" y="125"/>
                    </a:cubicBezTo>
                    <a:cubicBezTo>
                      <a:pt x="40" y="127"/>
                      <a:pt x="41" y="126"/>
                      <a:pt x="41" y="127"/>
                    </a:cubicBezTo>
                    <a:cubicBezTo>
                      <a:pt x="41" y="127"/>
                      <a:pt x="43" y="127"/>
                      <a:pt x="43" y="127"/>
                    </a:cubicBezTo>
                    <a:cubicBezTo>
                      <a:pt x="44" y="126"/>
                      <a:pt x="43" y="126"/>
                      <a:pt x="44" y="125"/>
                    </a:cubicBezTo>
                    <a:cubicBezTo>
                      <a:pt x="45" y="124"/>
                      <a:pt x="46" y="123"/>
                      <a:pt x="47" y="121"/>
                    </a:cubicBezTo>
                    <a:cubicBezTo>
                      <a:pt x="48" y="122"/>
                      <a:pt x="47" y="122"/>
                      <a:pt x="48" y="124"/>
                    </a:cubicBezTo>
                    <a:cubicBezTo>
                      <a:pt x="51" y="124"/>
                      <a:pt x="53" y="124"/>
                      <a:pt x="55" y="124"/>
                    </a:cubicBezTo>
                    <a:cubicBezTo>
                      <a:pt x="55" y="124"/>
                      <a:pt x="55" y="122"/>
                      <a:pt x="57" y="123"/>
                    </a:cubicBezTo>
                    <a:cubicBezTo>
                      <a:pt x="57" y="123"/>
                      <a:pt x="59" y="125"/>
                      <a:pt x="59" y="125"/>
                    </a:cubicBezTo>
                    <a:cubicBezTo>
                      <a:pt x="60" y="124"/>
                      <a:pt x="60" y="126"/>
                      <a:pt x="60" y="127"/>
                    </a:cubicBezTo>
                    <a:cubicBezTo>
                      <a:pt x="59" y="127"/>
                      <a:pt x="59" y="127"/>
                      <a:pt x="59" y="127"/>
                    </a:cubicBezTo>
                    <a:cubicBezTo>
                      <a:pt x="58" y="129"/>
                      <a:pt x="56" y="133"/>
                      <a:pt x="58" y="136"/>
                    </a:cubicBezTo>
                    <a:cubicBezTo>
                      <a:pt x="58" y="137"/>
                      <a:pt x="61" y="137"/>
                      <a:pt x="61" y="137"/>
                    </a:cubicBezTo>
                    <a:cubicBezTo>
                      <a:pt x="65" y="140"/>
                      <a:pt x="63" y="140"/>
                      <a:pt x="69" y="139"/>
                    </a:cubicBezTo>
                    <a:cubicBezTo>
                      <a:pt x="68" y="140"/>
                      <a:pt x="69" y="143"/>
                      <a:pt x="69" y="143"/>
                    </a:cubicBezTo>
                    <a:cubicBezTo>
                      <a:pt x="70" y="143"/>
                      <a:pt x="72" y="143"/>
                      <a:pt x="72" y="142"/>
                    </a:cubicBezTo>
                    <a:cubicBezTo>
                      <a:pt x="74" y="139"/>
                      <a:pt x="73" y="135"/>
                      <a:pt x="71" y="132"/>
                    </a:cubicBezTo>
                    <a:cubicBezTo>
                      <a:pt x="71" y="132"/>
                      <a:pt x="74" y="131"/>
                      <a:pt x="75" y="135"/>
                    </a:cubicBezTo>
                    <a:cubicBezTo>
                      <a:pt x="76" y="135"/>
                      <a:pt x="76" y="135"/>
                      <a:pt x="76" y="135"/>
                    </a:cubicBezTo>
                    <a:cubicBezTo>
                      <a:pt x="75" y="131"/>
                      <a:pt x="75" y="130"/>
                      <a:pt x="74" y="127"/>
                    </a:cubicBezTo>
                    <a:cubicBezTo>
                      <a:pt x="75" y="126"/>
                      <a:pt x="77" y="125"/>
                      <a:pt x="77" y="124"/>
                    </a:cubicBezTo>
                    <a:cubicBezTo>
                      <a:pt x="78" y="123"/>
                      <a:pt x="78" y="120"/>
                      <a:pt x="79" y="120"/>
                    </a:cubicBezTo>
                    <a:cubicBezTo>
                      <a:pt x="81" y="120"/>
                      <a:pt x="81" y="120"/>
                      <a:pt x="81" y="120"/>
                    </a:cubicBezTo>
                    <a:cubicBezTo>
                      <a:pt x="82" y="117"/>
                      <a:pt x="80" y="115"/>
                      <a:pt x="79" y="113"/>
                    </a:cubicBezTo>
                    <a:cubicBezTo>
                      <a:pt x="78" y="110"/>
                      <a:pt x="77" y="107"/>
                      <a:pt x="77" y="103"/>
                    </a:cubicBezTo>
                    <a:cubicBezTo>
                      <a:pt x="75" y="103"/>
                      <a:pt x="74" y="103"/>
                      <a:pt x="73" y="102"/>
                    </a:cubicBezTo>
                    <a:close/>
                    <a:moveTo>
                      <a:pt x="61" y="93"/>
                    </a:moveTo>
                    <a:cubicBezTo>
                      <a:pt x="61" y="94"/>
                      <a:pt x="60" y="95"/>
                      <a:pt x="59" y="95"/>
                    </a:cubicBezTo>
                    <a:cubicBezTo>
                      <a:pt x="59" y="95"/>
                      <a:pt x="59" y="97"/>
                      <a:pt x="59" y="97"/>
                    </a:cubicBezTo>
                    <a:cubicBezTo>
                      <a:pt x="62" y="98"/>
                      <a:pt x="63" y="98"/>
                      <a:pt x="65" y="98"/>
                    </a:cubicBezTo>
                    <a:cubicBezTo>
                      <a:pt x="66" y="96"/>
                      <a:pt x="66" y="96"/>
                      <a:pt x="66" y="96"/>
                    </a:cubicBezTo>
                    <a:cubicBezTo>
                      <a:pt x="65" y="96"/>
                      <a:pt x="65" y="94"/>
                      <a:pt x="64" y="93"/>
                    </a:cubicBezTo>
                    <a:cubicBezTo>
                      <a:pt x="63" y="93"/>
                      <a:pt x="62" y="94"/>
                      <a:pt x="61" y="93"/>
                    </a:cubicBezTo>
                    <a:close/>
                    <a:moveTo>
                      <a:pt x="47" y="89"/>
                    </a:moveTo>
                    <a:cubicBezTo>
                      <a:pt x="47" y="89"/>
                      <a:pt x="46" y="90"/>
                      <a:pt x="48" y="90"/>
                    </a:cubicBezTo>
                    <a:cubicBezTo>
                      <a:pt x="48" y="89"/>
                      <a:pt x="49" y="89"/>
                      <a:pt x="47" y="89"/>
                    </a:cubicBezTo>
                    <a:close/>
                    <a:moveTo>
                      <a:pt x="51" y="86"/>
                    </a:moveTo>
                    <a:cubicBezTo>
                      <a:pt x="51" y="87"/>
                      <a:pt x="50" y="89"/>
                      <a:pt x="50" y="92"/>
                    </a:cubicBezTo>
                    <a:cubicBezTo>
                      <a:pt x="46" y="94"/>
                      <a:pt x="41" y="94"/>
                      <a:pt x="45" y="99"/>
                    </a:cubicBezTo>
                    <a:cubicBezTo>
                      <a:pt x="46" y="101"/>
                      <a:pt x="47" y="100"/>
                      <a:pt x="49" y="101"/>
                    </a:cubicBezTo>
                    <a:cubicBezTo>
                      <a:pt x="50" y="102"/>
                      <a:pt x="51" y="103"/>
                      <a:pt x="52" y="103"/>
                    </a:cubicBezTo>
                    <a:cubicBezTo>
                      <a:pt x="52" y="103"/>
                      <a:pt x="52" y="96"/>
                      <a:pt x="52" y="94"/>
                    </a:cubicBezTo>
                    <a:cubicBezTo>
                      <a:pt x="52" y="94"/>
                      <a:pt x="55" y="90"/>
                      <a:pt x="55" y="89"/>
                    </a:cubicBezTo>
                    <a:cubicBezTo>
                      <a:pt x="56" y="89"/>
                      <a:pt x="55" y="88"/>
                      <a:pt x="55" y="88"/>
                    </a:cubicBezTo>
                    <a:cubicBezTo>
                      <a:pt x="54" y="87"/>
                      <a:pt x="54" y="86"/>
                      <a:pt x="54" y="86"/>
                    </a:cubicBezTo>
                    <a:cubicBezTo>
                      <a:pt x="53" y="86"/>
                      <a:pt x="52" y="86"/>
                      <a:pt x="51" y="86"/>
                    </a:cubicBezTo>
                    <a:close/>
                    <a:moveTo>
                      <a:pt x="59" y="84"/>
                    </a:moveTo>
                    <a:cubicBezTo>
                      <a:pt x="58" y="85"/>
                      <a:pt x="59" y="86"/>
                      <a:pt x="59" y="87"/>
                    </a:cubicBezTo>
                    <a:cubicBezTo>
                      <a:pt x="58" y="89"/>
                      <a:pt x="50" y="96"/>
                      <a:pt x="55" y="99"/>
                    </a:cubicBezTo>
                    <a:cubicBezTo>
                      <a:pt x="55" y="98"/>
                      <a:pt x="56" y="97"/>
                      <a:pt x="56" y="97"/>
                    </a:cubicBezTo>
                    <a:cubicBezTo>
                      <a:pt x="57" y="96"/>
                      <a:pt x="56" y="95"/>
                      <a:pt x="57" y="93"/>
                    </a:cubicBezTo>
                    <a:cubicBezTo>
                      <a:pt x="57" y="93"/>
                      <a:pt x="59" y="92"/>
                      <a:pt x="59" y="92"/>
                    </a:cubicBezTo>
                    <a:cubicBezTo>
                      <a:pt x="61" y="91"/>
                      <a:pt x="60" y="88"/>
                      <a:pt x="60" y="84"/>
                    </a:cubicBezTo>
                    <a:lnTo>
                      <a:pt x="59" y="84"/>
                    </a:lnTo>
                    <a:close/>
                    <a:moveTo>
                      <a:pt x="19" y="82"/>
                    </a:moveTo>
                    <a:cubicBezTo>
                      <a:pt x="19" y="82"/>
                      <a:pt x="19" y="85"/>
                      <a:pt x="19" y="86"/>
                    </a:cubicBezTo>
                    <a:cubicBezTo>
                      <a:pt x="19" y="86"/>
                      <a:pt x="15" y="89"/>
                      <a:pt x="15" y="89"/>
                    </a:cubicBezTo>
                    <a:cubicBezTo>
                      <a:pt x="14" y="91"/>
                      <a:pt x="16" y="91"/>
                      <a:pt x="15" y="92"/>
                    </a:cubicBezTo>
                    <a:cubicBezTo>
                      <a:pt x="15" y="93"/>
                      <a:pt x="13" y="94"/>
                      <a:pt x="13" y="94"/>
                    </a:cubicBezTo>
                    <a:cubicBezTo>
                      <a:pt x="12" y="96"/>
                      <a:pt x="12" y="98"/>
                      <a:pt x="11" y="99"/>
                    </a:cubicBezTo>
                    <a:cubicBezTo>
                      <a:pt x="10" y="100"/>
                      <a:pt x="8" y="101"/>
                      <a:pt x="8" y="101"/>
                    </a:cubicBezTo>
                    <a:cubicBezTo>
                      <a:pt x="8" y="102"/>
                      <a:pt x="8" y="103"/>
                      <a:pt x="8" y="103"/>
                    </a:cubicBezTo>
                    <a:cubicBezTo>
                      <a:pt x="7" y="104"/>
                      <a:pt x="6" y="104"/>
                      <a:pt x="5" y="104"/>
                    </a:cubicBezTo>
                    <a:cubicBezTo>
                      <a:pt x="4" y="104"/>
                      <a:pt x="5" y="106"/>
                      <a:pt x="4" y="106"/>
                    </a:cubicBezTo>
                    <a:cubicBezTo>
                      <a:pt x="4" y="106"/>
                      <a:pt x="3" y="106"/>
                      <a:pt x="2" y="106"/>
                    </a:cubicBezTo>
                    <a:cubicBezTo>
                      <a:pt x="1" y="108"/>
                      <a:pt x="1" y="110"/>
                      <a:pt x="0" y="113"/>
                    </a:cubicBezTo>
                    <a:cubicBezTo>
                      <a:pt x="2" y="110"/>
                      <a:pt x="9" y="107"/>
                      <a:pt x="11" y="105"/>
                    </a:cubicBezTo>
                    <a:cubicBezTo>
                      <a:pt x="12" y="104"/>
                      <a:pt x="11" y="103"/>
                      <a:pt x="11" y="103"/>
                    </a:cubicBezTo>
                    <a:cubicBezTo>
                      <a:pt x="12" y="102"/>
                      <a:pt x="14" y="100"/>
                      <a:pt x="14" y="99"/>
                    </a:cubicBezTo>
                    <a:cubicBezTo>
                      <a:pt x="15" y="99"/>
                      <a:pt x="15" y="99"/>
                      <a:pt x="15" y="99"/>
                    </a:cubicBezTo>
                    <a:cubicBezTo>
                      <a:pt x="15" y="98"/>
                      <a:pt x="14" y="97"/>
                      <a:pt x="15" y="97"/>
                    </a:cubicBezTo>
                    <a:cubicBezTo>
                      <a:pt x="16" y="96"/>
                      <a:pt x="18" y="96"/>
                      <a:pt x="19" y="95"/>
                    </a:cubicBezTo>
                    <a:cubicBezTo>
                      <a:pt x="19" y="94"/>
                      <a:pt x="19" y="93"/>
                      <a:pt x="19" y="92"/>
                    </a:cubicBezTo>
                    <a:cubicBezTo>
                      <a:pt x="20" y="92"/>
                      <a:pt x="21" y="92"/>
                      <a:pt x="21" y="91"/>
                    </a:cubicBezTo>
                    <a:cubicBezTo>
                      <a:pt x="22" y="91"/>
                      <a:pt x="22" y="84"/>
                      <a:pt x="21" y="84"/>
                    </a:cubicBezTo>
                    <a:cubicBezTo>
                      <a:pt x="21" y="84"/>
                      <a:pt x="21" y="82"/>
                      <a:pt x="21" y="82"/>
                    </a:cubicBezTo>
                    <a:lnTo>
                      <a:pt x="19" y="82"/>
                    </a:lnTo>
                    <a:close/>
                    <a:moveTo>
                      <a:pt x="65" y="81"/>
                    </a:moveTo>
                    <a:cubicBezTo>
                      <a:pt x="65" y="81"/>
                      <a:pt x="64" y="83"/>
                      <a:pt x="65" y="84"/>
                    </a:cubicBezTo>
                    <a:cubicBezTo>
                      <a:pt x="65" y="84"/>
                      <a:pt x="67" y="84"/>
                      <a:pt x="67" y="84"/>
                    </a:cubicBezTo>
                    <a:cubicBezTo>
                      <a:pt x="67" y="85"/>
                      <a:pt x="67" y="85"/>
                      <a:pt x="67" y="85"/>
                    </a:cubicBezTo>
                    <a:cubicBezTo>
                      <a:pt x="68" y="84"/>
                      <a:pt x="68" y="86"/>
                      <a:pt x="68" y="86"/>
                    </a:cubicBezTo>
                    <a:cubicBezTo>
                      <a:pt x="66" y="86"/>
                      <a:pt x="67" y="88"/>
                      <a:pt x="67" y="89"/>
                    </a:cubicBezTo>
                    <a:cubicBezTo>
                      <a:pt x="67" y="90"/>
                      <a:pt x="67" y="90"/>
                      <a:pt x="67" y="90"/>
                    </a:cubicBezTo>
                    <a:cubicBezTo>
                      <a:pt x="68" y="90"/>
                      <a:pt x="69" y="91"/>
                      <a:pt x="69" y="91"/>
                    </a:cubicBezTo>
                    <a:cubicBezTo>
                      <a:pt x="70" y="92"/>
                      <a:pt x="69" y="93"/>
                      <a:pt x="70" y="93"/>
                    </a:cubicBezTo>
                    <a:cubicBezTo>
                      <a:pt x="70" y="94"/>
                      <a:pt x="72" y="94"/>
                      <a:pt x="73" y="94"/>
                    </a:cubicBezTo>
                    <a:cubicBezTo>
                      <a:pt x="72" y="93"/>
                      <a:pt x="71" y="93"/>
                      <a:pt x="71" y="92"/>
                    </a:cubicBezTo>
                    <a:cubicBezTo>
                      <a:pt x="71" y="90"/>
                      <a:pt x="72" y="91"/>
                      <a:pt x="72" y="89"/>
                    </a:cubicBezTo>
                    <a:cubicBezTo>
                      <a:pt x="72" y="88"/>
                      <a:pt x="70" y="87"/>
                      <a:pt x="70" y="86"/>
                    </a:cubicBezTo>
                    <a:cubicBezTo>
                      <a:pt x="70" y="85"/>
                      <a:pt x="71" y="84"/>
                      <a:pt x="71" y="84"/>
                    </a:cubicBezTo>
                    <a:cubicBezTo>
                      <a:pt x="71" y="83"/>
                      <a:pt x="71" y="82"/>
                      <a:pt x="70" y="82"/>
                    </a:cubicBezTo>
                    <a:cubicBezTo>
                      <a:pt x="68" y="81"/>
                      <a:pt x="67" y="81"/>
                      <a:pt x="65" y="81"/>
                    </a:cubicBezTo>
                    <a:close/>
                    <a:moveTo>
                      <a:pt x="42" y="78"/>
                    </a:moveTo>
                    <a:cubicBezTo>
                      <a:pt x="41" y="83"/>
                      <a:pt x="41" y="86"/>
                      <a:pt x="40" y="91"/>
                    </a:cubicBezTo>
                    <a:cubicBezTo>
                      <a:pt x="42" y="90"/>
                      <a:pt x="45" y="88"/>
                      <a:pt x="46" y="88"/>
                    </a:cubicBezTo>
                    <a:cubicBezTo>
                      <a:pt x="46" y="87"/>
                      <a:pt x="48" y="88"/>
                      <a:pt x="48" y="88"/>
                    </a:cubicBezTo>
                    <a:cubicBezTo>
                      <a:pt x="49" y="87"/>
                      <a:pt x="48" y="85"/>
                      <a:pt x="49" y="85"/>
                    </a:cubicBezTo>
                    <a:cubicBezTo>
                      <a:pt x="49" y="85"/>
                      <a:pt x="50" y="84"/>
                      <a:pt x="50" y="84"/>
                    </a:cubicBezTo>
                    <a:cubicBezTo>
                      <a:pt x="50" y="83"/>
                      <a:pt x="50" y="81"/>
                      <a:pt x="50" y="80"/>
                    </a:cubicBezTo>
                    <a:cubicBezTo>
                      <a:pt x="47" y="79"/>
                      <a:pt x="45" y="79"/>
                      <a:pt x="42" y="78"/>
                    </a:cubicBezTo>
                    <a:close/>
                    <a:moveTo>
                      <a:pt x="53" y="72"/>
                    </a:moveTo>
                    <a:cubicBezTo>
                      <a:pt x="53" y="73"/>
                      <a:pt x="53" y="73"/>
                      <a:pt x="53" y="73"/>
                    </a:cubicBezTo>
                    <a:cubicBezTo>
                      <a:pt x="52" y="72"/>
                      <a:pt x="52" y="75"/>
                      <a:pt x="52" y="76"/>
                    </a:cubicBezTo>
                    <a:cubicBezTo>
                      <a:pt x="54" y="76"/>
                      <a:pt x="57" y="77"/>
                      <a:pt x="58" y="77"/>
                    </a:cubicBezTo>
                    <a:cubicBezTo>
                      <a:pt x="65" y="77"/>
                      <a:pt x="53" y="72"/>
                      <a:pt x="53" y="72"/>
                    </a:cubicBezTo>
                    <a:close/>
                    <a:moveTo>
                      <a:pt x="23" y="72"/>
                    </a:moveTo>
                    <a:cubicBezTo>
                      <a:pt x="23" y="74"/>
                      <a:pt x="23" y="74"/>
                      <a:pt x="23" y="74"/>
                    </a:cubicBezTo>
                    <a:cubicBezTo>
                      <a:pt x="23" y="74"/>
                      <a:pt x="28" y="75"/>
                      <a:pt x="25" y="74"/>
                    </a:cubicBezTo>
                    <a:cubicBezTo>
                      <a:pt x="25" y="73"/>
                      <a:pt x="24" y="72"/>
                      <a:pt x="23" y="72"/>
                    </a:cubicBezTo>
                    <a:close/>
                    <a:moveTo>
                      <a:pt x="41" y="68"/>
                    </a:moveTo>
                    <a:cubicBezTo>
                      <a:pt x="41" y="68"/>
                      <a:pt x="42" y="71"/>
                      <a:pt x="42" y="71"/>
                    </a:cubicBezTo>
                    <a:cubicBezTo>
                      <a:pt x="44" y="72"/>
                      <a:pt x="43" y="70"/>
                      <a:pt x="43" y="69"/>
                    </a:cubicBezTo>
                    <a:cubicBezTo>
                      <a:pt x="42" y="69"/>
                      <a:pt x="42" y="69"/>
                      <a:pt x="41" y="68"/>
                    </a:cubicBezTo>
                    <a:close/>
                    <a:moveTo>
                      <a:pt x="65" y="66"/>
                    </a:moveTo>
                    <a:cubicBezTo>
                      <a:pt x="65" y="67"/>
                      <a:pt x="63" y="68"/>
                      <a:pt x="63" y="69"/>
                    </a:cubicBezTo>
                    <a:cubicBezTo>
                      <a:pt x="63" y="70"/>
                      <a:pt x="62" y="70"/>
                      <a:pt x="63" y="71"/>
                    </a:cubicBezTo>
                    <a:cubicBezTo>
                      <a:pt x="63" y="72"/>
                      <a:pt x="67" y="75"/>
                      <a:pt x="67" y="76"/>
                    </a:cubicBezTo>
                    <a:cubicBezTo>
                      <a:pt x="68" y="78"/>
                      <a:pt x="67" y="79"/>
                      <a:pt x="68" y="80"/>
                    </a:cubicBezTo>
                    <a:cubicBezTo>
                      <a:pt x="69" y="80"/>
                      <a:pt x="72" y="81"/>
                      <a:pt x="72" y="81"/>
                    </a:cubicBezTo>
                    <a:cubicBezTo>
                      <a:pt x="73" y="81"/>
                      <a:pt x="73" y="81"/>
                      <a:pt x="73" y="81"/>
                    </a:cubicBezTo>
                    <a:cubicBezTo>
                      <a:pt x="73" y="81"/>
                      <a:pt x="74" y="82"/>
                      <a:pt x="75" y="83"/>
                    </a:cubicBezTo>
                    <a:cubicBezTo>
                      <a:pt x="74" y="81"/>
                      <a:pt x="72" y="79"/>
                      <a:pt x="71" y="78"/>
                    </a:cubicBezTo>
                    <a:cubicBezTo>
                      <a:pt x="71" y="77"/>
                      <a:pt x="70" y="76"/>
                      <a:pt x="70" y="76"/>
                    </a:cubicBezTo>
                    <a:cubicBezTo>
                      <a:pt x="70" y="75"/>
                      <a:pt x="72" y="70"/>
                      <a:pt x="71" y="69"/>
                    </a:cubicBezTo>
                    <a:cubicBezTo>
                      <a:pt x="70" y="69"/>
                      <a:pt x="70" y="69"/>
                      <a:pt x="70" y="69"/>
                    </a:cubicBezTo>
                    <a:cubicBezTo>
                      <a:pt x="70" y="67"/>
                      <a:pt x="70" y="67"/>
                      <a:pt x="69" y="66"/>
                    </a:cubicBezTo>
                    <a:cubicBezTo>
                      <a:pt x="68" y="66"/>
                      <a:pt x="66" y="67"/>
                      <a:pt x="65" y="66"/>
                    </a:cubicBezTo>
                    <a:close/>
                    <a:moveTo>
                      <a:pt x="29" y="57"/>
                    </a:moveTo>
                    <a:cubicBezTo>
                      <a:pt x="29" y="57"/>
                      <a:pt x="28" y="58"/>
                      <a:pt x="28" y="58"/>
                    </a:cubicBezTo>
                    <a:cubicBezTo>
                      <a:pt x="24" y="58"/>
                      <a:pt x="30" y="59"/>
                      <a:pt x="30" y="60"/>
                    </a:cubicBezTo>
                    <a:cubicBezTo>
                      <a:pt x="31" y="61"/>
                      <a:pt x="31" y="65"/>
                      <a:pt x="33" y="66"/>
                    </a:cubicBezTo>
                    <a:cubicBezTo>
                      <a:pt x="34" y="66"/>
                      <a:pt x="35" y="66"/>
                      <a:pt x="36" y="66"/>
                    </a:cubicBezTo>
                    <a:cubicBezTo>
                      <a:pt x="36" y="69"/>
                      <a:pt x="34" y="69"/>
                      <a:pt x="37" y="71"/>
                    </a:cubicBezTo>
                    <a:cubicBezTo>
                      <a:pt x="41" y="68"/>
                      <a:pt x="36" y="56"/>
                      <a:pt x="29" y="57"/>
                    </a:cubicBezTo>
                    <a:close/>
                    <a:moveTo>
                      <a:pt x="61" y="53"/>
                    </a:moveTo>
                    <a:cubicBezTo>
                      <a:pt x="61" y="53"/>
                      <a:pt x="61" y="55"/>
                      <a:pt x="61" y="56"/>
                    </a:cubicBezTo>
                    <a:cubicBezTo>
                      <a:pt x="64" y="57"/>
                      <a:pt x="63" y="53"/>
                      <a:pt x="61" y="53"/>
                    </a:cubicBezTo>
                    <a:close/>
                    <a:moveTo>
                      <a:pt x="32" y="0"/>
                    </a:moveTo>
                    <a:cubicBezTo>
                      <a:pt x="32" y="1"/>
                      <a:pt x="30" y="5"/>
                      <a:pt x="30" y="5"/>
                    </a:cubicBezTo>
                    <a:cubicBezTo>
                      <a:pt x="30" y="5"/>
                      <a:pt x="31" y="7"/>
                      <a:pt x="31" y="8"/>
                    </a:cubicBezTo>
                    <a:cubicBezTo>
                      <a:pt x="31" y="9"/>
                      <a:pt x="28" y="12"/>
                      <a:pt x="28" y="13"/>
                    </a:cubicBezTo>
                    <a:cubicBezTo>
                      <a:pt x="28" y="17"/>
                      <a:pt x="30" y="18"/>
                      <a:pt x="29" y="22"/>
                    </a:cubicBezTo>
                    <a:cubicBezTo>
                      <a:pt x="29" y="22"/>
                      <a:pt x="28" y="22"/>
                      <a:pt x="28" y="22"/>
                    </a:cubicBezTo>
                    <a:cubicBezTo>
                      <a:pt x="27" y="24"/>
                      <a:pt x="27" y="26"/>
                      <a:pt x="28" y="29"/>
                    </a:cubicBezTo>
                    <a:cubicBezTo>
                      <a:pt x="27" y="29"/>
                      <a:pt x="27" y="30"/>
                      <a:pt x="25" y="30"/>
                    </a:cubicBezTo>
                    <a:cubicBezTo>
                      <a:pt x="25" y="30"/>
                      <a:pt x="24" y="28"/>
                      <a:pt x="23" y="28"/>
                    </a:cubicBezTo>
                    <a:cubicBezTo>
                      <a:pt x="22" y="27"/>
                      <a:pt x="24" y="29"/>
                      <a:pt x="22" y="28"/>
                    </a:cubicBezTo>
                    <a:cubicBezTo>
                      <a:pt x="23" y="30"/>
                      <a:pt x="22" y="31"/>
                      <a:pt x="23" y="32"/>
                    </a:cubicBezTo>
                    <a:cubicBezTo>
                      <a:pt x="23" y="33"/>
                      <a:pt x="25" y="34"/>
                      <a:pt x="25" y="34"/>
                    </a:cubicBezTo>
                    <a:cubicBezTo>
                      <a:pt x="25" y="36"/>
                      <a:pt x="24" y="38"/>
                      <a:pt x="25" y="40"/>
                    </a:cubicBezTo>
                    <a:cubicBezTo>
                      <a:pt x="25" y="40"/>
                      <a:pt x="28" y="44"/>
                      <a:pt x="29" y="45"/>
                    </a:cubicBezTo>
                    <a:cubicBezTo>
                      <a:pt x="30" y="44"/>
                      <a:pt x="29" y="44"/>
                      <a:pt x="30" y="42"/>
                    </a:cubicBezTo>
                    <a:cubicBezTo>
                      <a:pt x="31" y="42"/>
                      <a:pt x="32" y="43"/>
                      <a:pt x="32" y="42"/>
                    </a:cubicBezTo>
                    <a:cubicBezTo>
                      <a:pt x="30" y="52"/>
                      <a:pt x="31" y="50"/>
                      <a:pt x="35" y="57"/>
                    </a:cubicBezTo>
                    <a:cubicBezTo>
                      <a:pt x="35" y="57"/>
                      <a:pt x="37" y="57"/>
                      <a:pt x="37" y="56"/>
                    </a:cubicBezTo>
                    <a:cubicBezTo>
                      <a:pt x="39" y="55"/>
                      <a:pt x="38" y="53"/>
                      <a:pt x="42" y="54"/>
                    </a:cubicBezTo>
                    <a:cubicBezTo>
                      <a:pt x="43" y="55"/>
                      <a:pt x="43" y="55"/>
                      <a:pt x="43" y="55"/>
                    </a:cubicBezTo>
                    <a:cubicBezTo>
                      <a:pt x="44" y="55"/>
                      <a:pt x="45" y="55"/>
                      <a:pt x="45" y="55"/>
                    </a:cubicBezTo>
                    <a:cubicBezTo>
                      <a:pt x="46" y="56"/>
                      <a:pt x="46" y="58"/>
                      <a:pt x="47" y="59"/>
                    </a:cubicBezTo>
                    <a:cubicBezTo>
                      <a:pt x="53" y="58"/>
                      <a:pt x="43" y="55"/>
                      <a:pt x="49" y="54"/>
                    </a:cubicBezTo>
                    <a:cubicBezTo>
                      <a:pt x="50" y="55"/>
                      <a:pt x="49" y="55"/>
                      <a:pt x="50" y="56"/>
                    </a:cubicBezTo>
                    <a:cubicBezTo>
                      <a:pt x="51" y="57"/>
                      <a:pt x="51" y="57"/>
                      <a:pt x="52" y="58"/>
                    </a:cubicBezTo>
                    <a:cubicBezTo>
                      <a:pt x="53" y="59"/>
                      <a:pt x="53" y="61"/>
                      <a:pt x="54" y="62"/>
                    </a:cubicBezTo>
                    <a:cubicBezTo>
                      <a:pt x="54" y="63"/>
                      <a:pt x="56" y="62"/>
                      <a:pt x="56" y="62"/>
                    </a:cubicBezTo>
                    <a:cubicBezTo>
                      <a:pt x="57" y="63"/>
                      <a:pt x="57" y="65"/>
                      <a:pt x="58" y="66"/>
                    </a:cubicBezTo>
                    <a:cubicBezTo>
                      <a:pt x="59" y="66"/>
                      <a:pt x="59" y="66"/>
                      <a:pt x="59" y="66"/>
                    </a:cubicBezTo>
                    <a:cubicBezTo>
                      <a:pt x="61" y="57"/>
                      <a:pt x="58" y="61"/>
                      <a:pt x="57" y="56"/>
                    </a:cubicBezTo>
                    <a:cubicBezTo>
                      <a:pt x="56" y="54"/>
                      <a:pt x="58" y="54"/>
                      <a:pt x="57" y="52"/>
                    </a:cubicBezTo>
                    <a:cubicBezTo>
                      <a:pt x="57" y="51"/>
                      <a:pt x="56" y="50"/>
                      <a:pt x="55" y="50"/>
                    </a:cubicBezTo>
                    <a:cubicBezTo>
                      <a:pt x="55" y="50"/>
                      <a:pt x="53" y="52"/>
                      <a:pt x="53" y="52"/>
                    </a:cubicBezTo>
                    <a:cubicBezTo>
                      <a:pt x="51" y="50"/>
                      <a:pt x="51" y="50"/>
                      <a:pt x="51" y="50"/>
                    </a:cubicBezTo>
                    <a:cubicBezTo>
                      <a:pt x="51" y="50"/>
                      <a:pt x="51" y="49"/>
                      <a:pt x="51" y="48"/>
                    </a:cubicBezTo>
                    <a:cubicBezTo>
                      <a:pt x="50" y="48"/>
                      <a:pt x="51" y="47"/>
                      <a:pt x="49" y="47"/>
                    </a:cubicBezTo>
                    <a:cubicBezTo>
                      <a:pt x="49" y="47"/>
                      <a:pt x="49" y="48"/>
                      <a:pt x="49" y="48"/>
                    </a:cubicBezTo>
                    <a:cubicBezTo>
                      <a:pt x="47" y="49"/>
                      <a:pt x="46" y="48"/>
                      <a:pt x="45" y="48"/>
                    </a:cubicBezTo>
                    <a:cubicBezTo>
                      <a:pt x="44" y="48"/>
                      <a:pt x="42" y="50"/>
                      <a:pt x="41" y="50"/>
                    </a:cubicBezTo>
                    <a:cubicBezTo>
                      <a:pt x="41" y="50"/>
                      <a:pt x="40" y="49"/>
                      <a:pt x="39" y="49"/>
                    </a:cubicBezTo>
                    <a:cubicBezTo>
                      <a:pt x="39" y="48"/>
                      <a:pt x="39" y="45"/>
                      <a:pt x="38" y="44"/>
                    </a:cubicBezTo>
                    <a:cubicBezTo>
                      <a:pt x="37" y="43"/>
                      <a:pt x="37" y="43"/>
                      <a:pt x="37" y="43"/>
                    </a:cubicBezTo>
                    <a:cubicBezTo>
                      <a:pt x="37" y="42"/>
                      <a:pt x="37" y="37"/>
                      <a:pt x="37" y="37"/>
                    </a:cubicBezTo>
                    <a:cubicBezTo>
                      <a:pt x="38" y="33"/>
                      <a:pt x="37" y="31"/>
                      <a:pt x="40" y="30"/>
                    </a:cubicBezTo>
                    <a:cubicBezTo>
                      <a:pt x="41" y="30"/>
                      <a:pt x="41" y="30"/>
                      <a:pt x="41" y="30"/>
                    </a:cubicBezTo>
                    <a:cubicBezTo>
                      <a:pt x="43" y="28"/>
                      <a:pt x="43" y="24"/>
                      <a:pt x="43" y="22"/>
                    </a:cubicBezTo>
                    <a:cubicBezTo>
                      <a:pt x="44" y="23"/>
                      <a:pt x="45" y="23"/>
                      <a:pt x="45" y="23"/>
                    </a:cubicBezTo>
                    <a:cubicBezTo>
                      <a:pt x="46" y="23"/>
                      <a:pt x="46" y="21"/>
                      <a:pt x="47" y="20"/>
                    </a:cubicBezTo>
                    <a:cubicBezTo>
                      <a:pt x="46" y="18"/>
                      <a:pt x="46" y="16"/>
                      <a:pt x="45" y="14"/>
                    </a:cubicBezTo>
                    <a:cubicBezTo>
                      <a:pt x="45" y="14"/>
                      <a:pt x="43" y="13"/>
                      <a:pt x="43" y="12"/>
                    </a:cubicBezTo>
                    <a:cubicBezTo>
                      <a:pt x="42" y="9"/>
                      <a:pt x="43" y="5"/>
                      <a:pt x="45" y="3"/>
                    </a:cubicBezTo>
                    <a:cubicBezTo>
                      <a:pt x="45" y="3"/>
                      <a:pt x="44" y="2"/>
                      <a:pt x="44" y="1"/>
                    </a:cubicBezTo>
                    <a:cubicBezTo>
                      <a:pt x="42" y="2"/>
                      <a:pt x="38" y="6"/>
                      <a:pt x="35" y="2"/>
                    </a:cubicBezTo>
                    <a:cubicBezTo>
                      <a:pt x="35" y="2"/>
                      <a:pt x="36" y="1"/>
                      <a:pt x="35" y="0"/>
                    </a:cubicBezTo>
                    <a:cubicBezTo>
                      <a:pt x="34" y="0"/>
                      <a:pt x="33" y="1"/>
                      <a:pt x="32" y="0"/>
                    </a:cubicBez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84" name="Freeform 258">
                <a:extLst>
                  <a:ext uri="{FF2B5EF4-FFF2-40B4-BE49-F238E27FC236}">
                    <a16:creationId xmlns:a16="http://schemas.microsoft.com/office/drawing/2014/main" id="{C40267F9-B726-1E62-E16B-D045ABC5CEA3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090" y="1858"/>
                <a:ext cx="161" cy="281"/>
              </a:xfrm>
              <a:custGeom>
                <a:avLst/>
                <a:gdLst>
                  <a:gd name="T0" fmla="*/ 68 w 82"/>
                  <a:gd name="T1" fmla="*/ 108 h 143"/>
                  <a:gd name="T2" fmla="*/ 60 w 82"/>
                  <a:gd name="T3" fmla="*/ 114 h 143"/>
                  <a:gd name="T4" fmla="*/ 54 w 82"/>
                  <a:gd name="T5" fmla="*/ 111 h 143"/>
                  <a:gd name="T6" fmla="*/ 49 w 82"/>
                  <a:gd name="T7" fmla="*/ 115 h 143"/>
                  <a:gd name="T8" fmla="*/ 41 w 82"/>
                  <a:gd name="T9" fmla="*/ 127 h 143"/>
                  <a:gd name="T10" fmla="*/ 48 w 82"/>
                  <a:gd name="T11" fmla="*/ 124 h 143"/>
                  <a:gd name="T12" fmla="*/ 60 w 82"/>
                  <a:gd name="T13" fmla="*/ 127 h 143"/>
                  <a:gd name="T14" fmla="*/ 69 w 82"/>
                  <a:gd name="T15" fmla="*/ 139 h 143"/>
                  <a:gd name="T16" fmla="*/ 75 w 82"/>
                  <a:gd name="T17" fmla="*/ 135 h 143"/>
                  <a:gd name="T18" fmla="*/ 79 w 82"/>
                  <a:gd name="T19" fmla="*/ 120 h 143"/>
                  <a:gd name="T20" fmla="*/ 73 w 82"/>
                  <a:gd name="T21" fmla="*/ 102 h 143"/>
                  <a:gd name="T22" fmla="*/ 65 w 82"/>
                  <a:gd name="T23" fmla="*/ 98 h 143"/>
                  <a:gd name="T24" fmla="*/ 47 w 82"/>
                  <a:gd name="T25" fmla="*/ 89 h 143"/>
                  <a:gd name="T26" fmla="*/ 50 w 82"/>
                  <a:gd name="T27" fmla="*/ 92 h 143"/>
                  <a:gd name="T28" fmla="*/ 52 w 82"/>
                  <a:gd name="T29" fmla="*/ 94 h 143"/>
                  <a:gd name="T30" fmla="*/ 51 w 82"/>
                  <a:gd name="T31" fmla="*/ 86 h 143"/>
                  <a:gd name="T32" fmla="*/ 56 w 82"/>
                  <a:gd name="T33" fmla="*/ 97 h 143"/>
                  <a:gd name="T34" fmla="*/ 59 w 82"/>
                  <a:gd name="T35" fmla="*/ 84 h 143"/>
                  <a:gd name="T36" fmla="*/ 15 w 82"/>
                  <a:gd name="T37" fmla="*/ 92 h 143"/>
                  <a:gd name="T38" fmla="*/ 8 w 82"/>
                  <a:gd name="T39" fmla="*/ 103 h 143"/>
                  <a:gd name="T40" fmla="*/ 0 w 82"/>
                  <a:gd name="T41" fmla="*/ 113 h 143"/>
                  <a:gd name="T42" fmla="*/ 15 w 82"/>
                  <a:gd name="T43" fmla="*/ 99 h 143"/>
                  <a:gd name="T44" fmla="*/ 21 w 82"/>
                  <a:gd name="T45" fmla="*/ 91 h 143"/>
                  <a:gd name="T46" fmla="*/ 65 w 82"/>
                  <a:gd name="T47" fmla="*/ 81 h 143"/>
                  <a:gd name="T48" fmla="*/ 68 w 82"/>
                  <a:gd name="T49" fmla="*/ 86 h 143"/>
                  <a:gd name="T50" fmla="*/ 70 w 82"/>
                  <a:gd name="T51" fmla="*/ 93 h 143"/>
                  <a:gd name="T52" fmla="*/ 70 w 82"/>
                  <a:gd name="T53" fmla="*/ 86 h 143"/>
                  <a:gd name="T54" fmla="*/ 42 w 82"/>
                  <a:gd name="T55" fmla="*/ 78 h 143"/>
                  <a:gd name="T56" fmla="*/ 49 w 82"/>
                  <a:gd name="T57" fmla="*/ 85 h 143"/>
                  <a:gd name="T58" fmla="*/ 53 w 82"/>
                  <a:gd name="T59" fmla="*/ 72 h 143"/>
                  <a:gd name="T60" fmla="*/ 53 w 82"/>
                  <a:gd name="T61" fmla="*/ 72 h 143"/>
                  <a:gd name="T62" fmla="*/ 23 w 82"/>
                  <a:gd name="T63" fmla="*/ 72 h 143"/>
                  <a:gd name="T64" fmla="*/ 41 w 82"/>
                  <a:gd name="T65" fmla="*/ 68 h 143"/>
                  <a:gd name="T66" fmla="*/ 67 w 82"/>
                  <a:gd name="T67" fmla="*/ 76 h 143"/>
                  <a:gd name="T68" fmla="*/ 75 w 82"/>
                  <a:gd name="T69" fmla="*/ 83 h 143"/>
                  <a:gd name="T70" fmla="*/ 70 w 82"/>
                  <a:gd name="T71" fmla="*/ 69 h 143"/>
                  <a:gd name="T72" fmla="*/ 28 w 82"/>
                  <a:gd name="T73" fmla="*/ 58 h 143"/>
                  <a:gd name="T74" fmla="*/ 37 w 82"/>
                  <a:gd name="T75" fmla="*/ 71 h 143"/>
                  <a:gd name="T76" fmla="*/ 61 w 82"/>
                  <a:gd name="T77" fmla="*/ 53 h 143"/>
                  <a:gd name="T78" fmla="*/ 28 w 82"/>
                  <a:gd name="T79" fmla="*/ 13 h 143"/>
                  <a:gd name="T80" fmla="*/ 25 w 82"/>
                  <a:gd name="T81" fmla="*/ 30 h 143"/>
                  <a:gd name="T82" fmla="*/ 25 w 82"/>
                  <a:gd name="T83" fmla="*/ 34 h 143"/>
                  <a:gd name="T84" fmla="*/ 32 w 82"/>
                  <a:gd name="T85" fmla="*/ 42 h 143"/>
                  <a:gd name="T86" fmla="*/ 43 w 82"/>
                  <a:gd name="T87" fmla="*/ 55 h 143"/>
                  <a:gd name="T88" fmla="*/ 50 w 82"/>
                  <a:gd name="T89" fmla="*/ 56 h 143"/>
                  <a:gd name="T90" fmla="*/ 58 w 82"/>
                  <a:gd name="T91" fmla="*/ 66 h 143"/>
                  <a:gd name="T92" fmla="*/ 55 w 82"/>
                  <a:gd name="T93" fmla="*/ 50 h 143"/>
                  <a:gd name="T94" fmla="*/ 49 w 82"/>
                  <a:gd name="T95" fmla="*/ 47 h 143"/>
                  <a:gd name="T96" fmla="*/ 39 w 82"/>
                  <a:gd name="T97" fmla="*/ 49 h 143"/>
                  <a:gd name="T98" fmla="*/ 40 w 82"/>
                  <a:gd name="T99" fmla="*/ 30 h 143"/>
                  <a:gd name="T100" fmla="*/ 47 w 82"/>
                  <a:gd name="T101" fmla="*/ 20 h 143"/>
                  <a:gd name="T102" fmla="*/ 44 w 82"/>
                  <a:gd name="T103" fmla="*/ 1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82" h="143">
                    <a:moveTo>
                      <a:pt x="73" y="102"/>
                    </a:moveTo>
                    <a:cubicBezTo>
                      <a:pt x="72" y="103"/>
                      <a:pt x="72" y="103"/>
                      <a:pt x="71" y="103"/>
                    </a:cubicBezTo>
                    <a:cubicBezTo>
                      <a:pt x="72" y="103"/>
                      <a:pt x="71" y="109"/>
                      <a:pt x="71" y="109"/>
                    </a:cubicBezTo>
                    <a:cubicBezTo>
                      <a:pt x="70" y="110"/>
                      <a:pt x="68" y="108"/>
                      <a:pt x="68" y="108"/>
                    </a:cubicBezTo>
                    <a:cubicBezTo>
                      <a:pt x="68" y="109"/>
                      <a:pt x="66" y="109"/>
                      <a:pt x="66" y="109"/>
                    </a:cubicBezTo>
                    <a:cubicBezTo>
                      <a:pt x="65" y="111"/>
                      <a:pt x="66" y="112"/>
                      <a:pt x="65" y="113"/>
                    </a:cubicBezTo>
                    <a:cubicBezTo>
                      <a:pt x="64" y="112"/>
                      <a:pt x="62" y="111"/>
                      <a:pt x="61" y="111"/>
                    </a:cubicBezTo>
                    <a:cubicBezTo>
                      <a:pt x="60" y="112"/>
                      <a:pt x="61" y="114"/>
                      <a:pt x="60" y="114"/>
                    </a:cubicBezTo>
                    <a:cubicBezTo>
                      <a:pt x="59" y="114"/>
                      <a:pt x="55" y="115"/>
                      <a:pt x="55" y="115"/>
                    </a:cubicBezTo>
                    <a:cubicBezTo>
                      <a:pt x="54" y="115"/>
                      <a:pt x="55" y="113"/>
                      <a:pt x="55" y="113"/>
                    </a:cubicBezTo>
                    <a:cubicBezTo>
                      <a:pt x="55" y="113"/>
                      <a:pt x="55" y="112"/>
                      <a:pt x="55" y="111"/>
                    </a:cubicBezTo>
                    <a:cubicBezTo>
                      <a:pt x="55" y="111"/>
                      <a:pt x="54" y="111"/>
                      <a:pt x="54" y="111"/>
                    </a:cubicBezTo>
                    <a:cubicBezTo>
                      <a:pt x="54" y="111"/>
                      <a:pt x="54" y="111"/>
                      <a:pt x="54" y="111"/>
                    </a:cubicBezTo>
                    <a:cubicBezTo>
                      <a:pt x="51" y="111"/>
                      <a:pt x="51" y="111"/>
                      <a:pt x="51" y="111"/>
                    </a:cubicBezTo>
                    <a:cubicBezTo>
                      <a:pt x="50" y="112"/>
                      <a:pt x="49" y="112"/>
                      <a:pt x="49" y="113"/>
                    </a:cubicBezTo>
                    <a:cubicBezTo>
                      <a:pt x="48" y="113"/>
                      <a:pt x="49" y="115"/>
                      <a:pt x="49" y="115"/>
                    </a:cubicBezTo>
                    <a:cubicBezTo>
                      <a:pt x="47" y="116"/>
                      <a:pt x="44" y="117"/>
                      <a:pt x="42" y="117"/>
                    </a:cubicBezTo>
                    <a:cubicBezTo>
                      <a:pt x="42" y="119"/>
                      <a:pt x="43" y="121"/>
                      <a:pt x="42" y="123"/>
                    </a:cubicBezTo>
                    <a:cubicBezTo>
                      <a:pt x="42" y="124"/>
                      <a:pt x="40" y="125"/>
                      <a:pt x="40" y="125"/>
                    </a:cubicBezTo>
                    <a:cubicBezTo>
                      <a:pt x="40" y="127"/>
                      <a:pt x="41" y="126"/>
                      <a:pt x="41" y="127"/>
                    </a:cubicBezTo>
                    <a:cubicBezTo>
                      <a:pt x="41" y="127"/>
                      <a:pt x="43" y="127"/>
                      <a:pt x="43" y="127"/>
                    </a:cubicBezTo>
                    <a:cubicBezTo>
                      <a:pt x="44" y="126"/>
                      <a:pt x="43" y="126"/>
                      <a:pt x="44" y="125"/>
                    </a:cubicBezTo>
                    <a:cubicBezTo>
                      <a:pt x="45" y="124"/>
                      <a:pt x="46" y="123"/>
                      <a:pt x="47" y="121"/>
                    </a:cubicBezTo>
                    <a:cubicBezTo>
                      <a:pt x="48" y="122"/>
                      <a:pt x="47" y="122"/>
                      <a:pt x="48" y="124"/>
                    </a:cubicBezTo>
                    <a:cubicBezTo>
                      <a:pt x="51" y="124"/>
                      <a:pt x="53" y="124"/>
                      <a:pt x="55" y="124"/>
                    </a:cubicBezTo>
                    <a:cubicBezTo>
                      <a:pt x="55" y="124"/>
                      <a:pt x="55" y="122"/>
                      <a:pt x="57" y="123"/>
                    </a:cubicBezTo>
                    <a:cubicBezTo>
                      <a:pt x="57" y="123"/>
                      <a:pt x="59" y="125"/>
                      <a:pt x="59" y="125"/>
                    </a:cubicBezTo>
                    <a:cubicBezTo>
                      <a:pt x="60" y="124"/>
                      <a:pt x="60" y="126"/>
                      <a:pt x="60" y="127"/>
                    </a:cubicBezTo>
                    <a:cubicBezTo>
                      <a:pt x="59" y="127"/>
                      <a:pt x="59" y="127"/>
                      <a:pt x="59" y="127"/>
                    </a:cubicBezTo>
                    <a:cubicBezTo>
                      <a:pt x="58" y="129"/>
                      <a:pt x="56" y="133"/>
                      <a:pt x="58" y="136"/>
                    </a:cubicBezTo>
                    <a:cubicBezTo>
                      <a:pt x="58" y="137"/>
                      <a:pt x="61" y="137"/>
                      <a:pt x="61" y="137"/>
                    </a:cubicBezTo>
                    <a:cubicBezTo>
                      <a:pt x="65" y="140"/>
                      <a:pt x="63" y="140"/>
                      <a:pt x="69" y="139"/>
                    </a:cubicBezTo>
                    <a:cubicBezTo>
                      <a:pt x="68" y="140"/>
                      <a:pt x="69" y="143"/>
                      <a:pt x="69" y="143"/>
                    </a:cubicBezTo>
                    <a:cubicBezTo>
                      <a:pt x="70" y="143"/>
                      <a:pt x="72" y="143"/>
                      <a:pt x="72" y="142"/>
                    </a:cubicBezTo>
                    <a:cubicBezTo>
                      <a:pt x="74" y="139"/>
                      <a:pt x="73" y="135"/>
                      <a:pt x="71" y="132"/>
                    </a:cubicBezTo>
                    <a:cubicBezTo>
                      <a:pt x="71" y="132"/>
                      <a:pt x="74" y="131"/>
                      <a:pt x="75" y="135"/>
                    </a:cubicBezTo>
                    <a:cubicBezTo>
                      <a:pt x="76" y="135"/>
                      <a:pt x="76" y="135"/>
                      <a:pt x="76" y="135"/>
                    </a:cubicBezTo>
                    <a:cubicBezTo>
                      <a:pt x="75" y="131"/>
                      <a:pt x="75" y="130"/>
                      <a:pt x="74" y="127"/>
                    </a:cubicBezTo>
                    <a:cubicBezTo>
                      <a:pt x="75" y="126"/>
                      <a:pt x="77" y="125"/>
                      <a:pt x="77" y="124"/>
                    </a:cubicBezTo>
                    <a:cubicBezTo>
                      <a:pt x="78" y="123"/>
                      <a:pt x="78" y="120"/>
                      <a:pt x="79" y="120"/>
                    </a:cubicBezTo>
                    <a:cubicBezTo>
                      <a:pt x="81" y="120"/>
                      <a:pt x="81" y="120"/>
                      <a:pt x="81" y="120"/>
                    </a:cubicBezTo>
                    <a:cubicBezTo>
                      <a:pt x="82" y="117"/>
                      <a:pt x="80" y="115"/>
                      <a:pt x="79" y="113"/>
                    </a:cubicBezTo>
                    <a:cubicBezTo>
                      <a:pt x="78" y="110"/>
                      <a:pt x="77" y="107"/>
                      <a:pt x="77" y="103"/>
                    </a:cubicBezTo>
                    <a:cubicBezTo>
                      <a:pt x="75" y="103"/>
                      <a:pt x="74" y="103"/>
                      <a:pt x="73" y="102"/>
                    </a:cubicBezTo>
                    <a:close/>
                    <a:moveTo>
                      <a:pt x="61" y="93"/>
                    </a:moveTo>
                    <a:cubicBezTo>
                      <a:pt x="61" y="94"/>
                      <a:pt x="60" y="95"/>
                      <a:pt x="59" y="95"/>
                    </a:cubicBezTo>
                    <a:cubicBezTo>
                      <a:pt x="59" y="95"/>
                      <a:pt x="59" y="97"/>
                      <a:pt x="59" y="97"/>
                    </a:cubicBezTo>
                    <a:cubicBezTo>
                      <a:pt x="62" y="98"/>
                      <a:pt x="63" y="98"/>
                      <a:pt x="65" y="98"/>
                    </a:cubicBezTo>
                    <a:cubicBezTo>
                      <a:pt x="66" y="96"/>
                      <a:pt x="66" y="96"/>
                      <a:pt x="66" y="96"/>
                    </a:cubicBezTo>
                    <a:cubicBezTo>
                      <a:pt x="65" y="96"/>
                      <a:pt x="65" y="94"/>
                      <a:pt x="64" y="93"/>
                    </a:cubicBezTo>
                    <a:cubicBezTo>
                      <a:pt x="63" y="93"/>
                      <a:pt x="62" y="94"/>
                      <a:pt x="61" y="93"/>
                    </a:cubicBezTo>
                    <a:close/>
                    <a:moveTo>
                      <a:pt x="47" y="89"/>
                    </a:moveTo>
                    <a:cubicBezTo>
                      <a:pt x="47" y="89"/>
                      <a:pt x="46" y="90"/>
                      <a:pt x="48" y="90"/>
                    </a:cubicBezTo>
                    <a:cubicBezTo>
                      <a:pt x="48" y="89"/>
                      <a:pt x="49" y="89"/>
                      <a:pt x="47" y="89"/>
                    </a:cubicBezTo>
                    <a:close/>
                    <a:moveTo>
                      <a:pt x="51" y="86"/>
                    </a:moveTo>
                    <a:cubicBezTo>
                      <a:pt x="51" y="87"/>
                      <a:pt x="50" y="89"/>
                      <a:pt x="50" y="92"/>
                    </a:cubicBezTo>
                    <a:cubicBezTo>
                      <a:pt x="46" y="94"/>
                      <a:pt x="41" y="94"/>
                      <a:pt x="45" y="99"/>
                    </a:cubicBezTo>
                    <a:cubicBezTo>
                      <a:pt x="46" y="101"/>
                      <a:pt x="47" y="100"/>
                      <a:pt x="49" y="101"/>
                    </a:cubicBezTo>
                    <a:cubicBezTo>
                      <a:pt x="50" y="102"/>
                      <a:pt x="51" y="103"/>
                      <a:pt x="52" y="103"/>
                    </a:cubicBezTo>
                    <a:cubicBezTo>
                      <a:pt x="52" y="103"/>
                      <a:pt x="52" y="96"/>
                      <a:pt x="52" y="94"/>
                    </a:cubicBezTo>
                    <a:cubicBezTo>
                      <a:pt x="52" y="94"/>
                      <a:pt x="55" y="90"/>
                      <a:pt x="55" y="89"/>
                    </a:cubicBezTo>
                    <a:cubicBezTo>
                      <a:pt x="56" y="89"/>
                      <a:pt x="55" y="88"/>
                      <a:pt x="55" y="88"/>
                    </a:cubicBezTo>
                    <a:cubicBezTo>
                      <a:pt x="54" y="87"/>
                      <a:pt x="54" y="86"/>
                      <a:pt x="54" y="86"/>
                    </a:cubicBezTo>
                    <a:cubicBezTo>
                      <a:pt x="53" y="86"/>
                      <a:pt x="52" y="86"/>
                      <a:pt x="51" y="86"/>
                    </a:cubicBezTo>
                    <a:close/>
                    <a:moveTo>
                      <a:pt x="59" y="84"/>
                    </a:moveTo>
                    <a:cubicBezTo>
                      <a:pt x="58" y="85"/>
                      <a:pt x="59" y="86"/>
                      <a:pt x="59" y="87"/>
                    </a:cubicBezTo>
                    <a:cubicBezTo>
                      <a:pt x="58" y="89"/>
                      <a:pt x="50" y="96"/>
                      <a:pt x="55" y="99"/>
                    </a:cubicBezTo>
                    <a:cubicBezTo>
                      <a:pt x="55" y="98"/>
                      <a:pt x="56" y="97"/>
                      <a:pt x="56" y="97"/>
                    </a:cubicBezTo>
                    <a:cubicBezTo>
                      <a:pt x="57" y="96"/>
                      <a:pt x="56" y="95"/>
                      <a:pt x="57" y="93"/>
                    </a:cubicBezTo>
                    <a:cubicBezTo>
                      <a:pt x="57" y="93"/>
                      <a:pt x="59" y="92"/>
                      <a:pt x="59" y="92"/>
                    </a:cubicBezTo>
                    <a:cubicBezTo>
                      <a:pt x="61" y="91"/>
                      <a:pt x="60" y="88"/>
                      <a:pt x="60" y="84"/>
                    </a:cubicBezTo>
                    <a:lnTo>
                      <a:pt x="59" y="84"/>
                    </a:lnTo>
                    <a:close/>
                    <a:moveTo>
                      <a:pt x="19" y="82"/>
                    </a:moveTo>
                    <a:cubicBezTo>
                      <a:pt x="19" y="82"/>
                      <a:pt x="19" y="85"/>
                      <a:pt x="19" y="86"/>
                    </a:cubicBezTo>
                    <a:cubicBezTo>
                      <a:pt x="19" y="86"/>
                      <a:pt x="15" y="89"/>
                      <a:pt x="15" y="89"/>
                    </a:cubicBezTo>
                    <a:cubicBezTo>
                      <a:pt x="14" y="91"/>
                      <a:pt x="16" y="91"/>
                      <a:pt x="15" y="92"/>
                    </a:cubicBezTo>
                    <a:cubicBezTo>
                      <a:pt x="15" y="93"/>
                      <a:pt x="13" y="94"/>
                      <a:pt x="13" y="94"/>
                    </a:cubicBezTo>
                    <a:cubicBezTo>
                      <a:pt x="12" y="96"/>
                      <a:pt x="12" y="98"/>
                      <a:pt x="11" y="99"/>
                    </a:cubicBezTo>
                    <a:cubicBezTo>
                      <a:pt x="10" y="100"/>
                      <a:pt x="8" y="101"/>
                      <a:pt x="8" y="101"/>
                    </a:cubicBezTo>
                    <a:cubicBezTo>
                      <a:pt x="8" y="102"/>
                      <a:pt x="8" y="103"/>
                      <a:pt x="8" y="103"/>
                    </a:cubicBezTo>
                    <a:cubicBezTo>
                      <a:pt x="7" y="104"/>
                      <a:pt x="6" y="104"/>
                      <a:pt x="5" y="104"/>
                    </a:cubicBezTo>
                    <a:cubicBezTo>
                      <a:pt x="4" y="104"/>
                      <a:pt x="5" y="106"/>
                      <a:pt x="4" y="106"/>
                    </a:cubicBezTo>
                    <a:cubicBezTo>
                      <a:pt x="4" y="106"/>
                      <a:pt x="3" y="106"/>
                      <a:pt x="2" y="106"/>
                    </a:cubicBezTo>
                    <a:cubicBezTo>
                      <a:pt x="1" y="108"/>
                      <a:pt x="1" y="110"/>
                      <a:pt x="0" y="113"/>
                    </a:cubicBezTo>
                    <a:cubicBezTo>
                      <a:pt x="2" y="110"/>
                      <a:pt x="9" y="107"/>
                      <a:pt x="11" y="105"/>
                    </a:cubicBezTo>
                    <a:cubicBezTo>
                      <a:pt x="12" y="104"/>
                      <a:pt x="11" y="103"/>
                      <a:pt x="11" y="103"/>
                    </a:cubicBezTo>
                    <a:cubicBezTo>
                      <a:pt x="12" y="102"/>
                      <a:pt x="14" y="100"/>
                      <a:pt x="14" y="99"/>
                    </a:cubicBezTo>
                    <a:cubicBezTo>
                      <a:pt x="15" y="99"/>
                      <a:pt x="15" y="99"/>
                      <a:pt x="15" y="99"/>
                    </a:cubicBezTo>
                    <a:cubicBezTo>
                      <a:pt x="15" y="98"/>
                      <a:pt x="14" y="97"/>
                      <a:pt x="15" y="97"/>
                    </a:cubicBezTo>
                    <a:cubicBezTo>
                      <a:pt x="16" y="96"/>
                      <a:pt x="18" y="96"/>
                      <a:pt x="19" y="95"/>
                    </a:cubicBezTo>
                    <a:cubicBezTo>
                      <a:pt x="19" y="94"/>
                      <a:pt x="19" y="93"/>
                      <a:pt x="19" y="92"/>
                    </a:cubicBezTo>
                    <a:cubicBezTo>
                      <a:pt x="20" y="92"/>
                      <a:pt x="21" y="92"/>
                      <a:pt x="21" y="91"/>
                    </a:cubicBezTo>
                    <a:cubicBezTo>
                      <a:pt x="22" y="91"/>
                      <a:pt x="22" y="84"/>
                      <a:pt x="21" y="84"/>
                    </a:cubicBezTo>
                    <a:cubicBezTo>
                      <a:pt x="21" y="84"/>
                      <a:pt x="21" y="82"/>
                      <a:pt x="21" y="82"/>
                    </a:cubicBezTo>
                    <a:lnTo>
                      <a:pt x="19" y="82"/>
                    </a:lnTo>
                    <a:close/>
                    <a:moveTo>
                      <a:pt x="65" y="81"/>
                    </a:moveTo>
                    <a:cubicBezTo>
                      <a:pt x="65" y="81"/>
                      <a:pt x="64" y="83"/>
                      <a:pt x="65" y="84"/>
                    </a:cubicBezTo>
                    <a:cubicBezTo>
                      <a:pt x="65" y="84"/>
                      <a:pt x="67" y="84"/>
                      <a:pt x="67" y="84"/>
                    </a:cubicBezTo>
                    <a:cubicBezTo>
                      <a:pt x="67" y="85"/>
                      <a:pt x="67" y="85"/>
                      <a:pt x="67" y="85"/>
                    </a:cubicBezTo>
                    <a:cubicBezTo>
                      <a:pt x="68" y="84"/>
                      <a:pt x="68" y="86"/>
                      <a:pt x="68" y="86"/>
                    </a:cubicBezTo>
                    <a:cubicBezTo>
                      <a:pt x="66" y="86"/>
                      <a:pt x="67" y="88"/>
                      <a:pt x="67" y="89"/>
                    </a:cubicBezTo>
                    <a:cubicBezTo>
                      <a:pt x="67" y="90"/>
                      <a:pt x="67" y="90"/>
                      <a:pt x="67" y="90"/>
                    </a:cubicBezTo>
                    <a:cubicBezTo>
                      <a:pt x="68" y="90"/>
                      <a:pt x="69" y="91"/>
                      <a:pt x="69" y="91"/>
                    </a:cubicBezTo>
                    <a:cubicBezTo>
                      <a:pt x="70" y="92"/>
                      <a:pt x="69" y="93"/>
                      <a:pt x="70" y="93"/>
                    </a:cubicBezTo>
                    <a:cubicBezTo>
                      <a:pt x="70" y="94"/>
                      <a:pt x="72" y="94"/>
                      <a:pt x="73" y="94"/>
                    </a:cubicBezTo>
                    <a:cubicBezTo>
                      <a:pt x="72" y="93"/>
                      <a:pt x="71" y="93"/>
                      <a:pt x="71" y="92"/>
                    </a:cubicBezTo>
                    <a:cubicBezTo>
                      <a:pt x="71" y="90"/>
                      <a:pt x="72" y="91"/>
                      <a:pt x="72" y="89"/>
                    </a:cubicBezTo>
                    <a:cubicBezTo>
                      <a:pt x="72" y="88"/>
                      <a:pt x="70" y="87"/>
                      <a:pt x="70" y="86"/>
                    </a:cubicBezTo>
                    <a:cubicBezTo>
                      <a:pt x="70" y="85"/>
                      <a:pt x="71" y="84"/>
                      <a:pt x="71" y="84"/>
                    </a:cubicBezTo>
                    <a:cubicBezTo>
                      <a:pt x="71" y="83"/>
                      <a:pt x="71" y="82"/>
                      <a:pt x="70" y="82"/>
                    </a:cubicBezTo>
                    <a:cubicBezTo>
                      <a:pt x="68" y="81"/>
                      <a:pt x="67" y="81"/>
                      <a:pt x="65" y="81"/>
                    </a:cubicBezTo>
                    <a:close/>
                    <a:moveTo>
                      <a:pt x="42" y="78"/>
                    </a:moveTo>
                    <a:cubicBezTo>
                      <a:pt x="41" y="83"/>
                      <a:pt x="41" y="86"/>
                      <a:pt x="40" y="91"/>
                    </a:cubicBezTo>
                    <a:cubicBezTo>
                      <a:pt x="42" y="90"/>
                      <a:pt x="45" y="88"/>
                      <a:pt x="46" y="88"/>
                    </a:cubicBezTo>
                    <a:cubicBezTo>
                      <a:pt x="46" y="87"/>
                      <a:pt x="48" y="88"/>
                      <a:pt x="48" y="88"/>
                    </a:cubicBezTo>
                    <a:cubicBezTo>
                      <a:pt x="49" y="87"/>
                      <a:pt x="48" y="85"/>
                      <a:pt x="49" y="85"/>
                    </a:cubicBezTo>
                    <a:cubicBezTo>
                      <a:pt x="49" y="85"/>
                      <a:pt x="50" y="84"/>
                      <a:pt x="50" y="84"/>
                    </a:cubicBezTo>
                    <a:cubicBezTo>
                      <a:pt x="50" y="83"/>
                      <a:pt x="50" y="81"/>
                      <a:pt x="50" y="80"/>
                    </a:cubicBezTo>
                    <a:cubicBezTo>
                      <a:pt x="47" y="79"/>
                      <a:pt x="45" y="79"/>
                      <a:pt x="42" y="78"/>
                    </a:cubicBezTo>
                    <a:close/>
                    <a:moveTo>
                      <a:pt x="53" y="72"/>
                    </a:moveTo>
                    <a:cubicBezTo>
                      <a:pt x="53" y="73"/>
                      <a:pt x="53" y="73"/>
                      <a:pt x="53" y="73"/>
                    </a:cubicBezTo>
                    <a:cubicBezTo>
                      <a:pt x="52" y="72"/>
                      <a:pt x="52" y="75"/>
                      <a:pt x="52" y="76"/>
                    </a:cubicBezTo>
                    <a:cubicBezTo>
                      <a:pt x="54" y="76"/>
                      <a:pt x="57" y="77"/>
                      <a:pt x="58" y="77"/>
                    </a:cubicBezTo>
                    <a:cubicBezTo>
                      <a:pt x="65" y="77"/>
                      <a:pt x="53" y="72"/>
                      <a:pt x="53" y="72"/>
                    </a:cubicBezTo>
                    <a:close/>
                    <a:moveTo>
                      <a:pt x="23" y="72"/>
                    </a:moveTo>
                    <a:cubicBezTo>
                      <a:pt x="23" y="74"/>
                      <a:pt x="23" y="74"/>
                      <a:pt x="23" y="74"/>
                    </a:cubicBezTo>
                    <a:cubicBezTo>
                      <a:pt x="23" y="74"/>
                      <a:pt x="28" y="75"/>
                      <a:pt x="25" y="74"/>
                    </a:cubicBezTo>
                    <a:cubicBezTo>
                      <a:pt x="25" y="73"/>
                      <a:pt x="24" y="72"/>
                      <a:pt x="23" y="72"/>
                    </a:cubicBezTo>
                    <a:close/>
                    <a:moveTo>
                      <a:pt x="41" y="68"/>
                    </a:moveTo>
                    <a:cubicBezTo>
                      <a:pt x="41" y="68"/>
                      <a:pt x="42" y="71"/>
                      <a:pt x="42" y="71"/>
                    </a:cubicBezTo>
                    <a:cubicBezTo>
                      <a:pt x="44" y="72"/>
                      <a:pt x="43" y="70"/>
                      <a:pt x="43" y="69"/>
                    </a:cubicBezTo>
                    <a:cubicBezTo>
                      <a:pt x="42" y="69"/>
                      <a:pt x="42" y="69"/>
                      <a:pt x="41" y="68"/>
                    </a:cubicBezTo>
                    <a:close/>
                    <a:moveTo>
                      <a:pt x="65" y="66"/>
                    </a:moveTo>
                    <a:cubicBezTo>
                      <a:pt x="65" y="67"/>
                      <a:pt x="63" y="68"/>
                      <a:pt x="63" y="69"/>
                    </a:cubicBezTo>
                    <a:cubicBezTo>
                      <a:pt x="63" y="70"/>
                      <a:pt x="62" y="70"/>
                      <a:pt x="63" y="71"/>
                    </a:cubicBezTo>
                    <a:cubicBezTo>
                      <a:pt x="63" y="72"/>
                      <a:pt x="67" y="75"/>
                      <a:pt x="67" y="76"/>
                    </a:cubicBezTo>
                    <a:cubicBezTo>
                      <a:pt x="68" y="78"/>
                      <a:pt x="67" y="79"/>
                      <a:pt x="68" y="80"/>
                    </a:cubicBezTo>
                    <a:cubicBezTo>
                      <a:pt x="69" y="80"/>
                      <a:pt x="72" y="81"/>
                      <a:pt x="72" y="81"/>
                    </a:cubicBezTo>
                    <a:cubicBezTo>
                      <a:pt x="73" y="81"/>
                      <a:pt x="73" y="81"/>
                      <a:pt x="73" y="81"/>
                    </a:cubicBezTo>
                    <a:cubicBezTo>
                      <a:pt x="73" y="81"/>
                      <a:pt x="74" y="82"/>
                      <a:pt x="75" y="83"/>
                    </a:cubicBezTo>
                    <a:cubicBezTo>
                      <a:pt x="74" y="81"/>
                      <a:pt x="72" y="79"/>
                      <a:pt x="71" y="78"/>
                    </a:cubicBezTo>
                    <a:cubicBezTo>
                      <a:pt x="71" y="77"/>
                      <a:pt x="70" y="76"/>
                      <a:pt x="70" y="76"/>
                    </a:cubicBezTo>
                    <a:cubicBezTo>
                      <a:pt x="70" y="75"/>
                      <a:pt x="72" y="70"/>
                      <a:pt x="71" y="69"/>
                    </a:cubicBezTo>
                    <a:cubicBezTo>
                      <a:pt x="70" y="69"/>
                      <a:pt x="70" y="69"/>
                      <a:pt x="70" y="69"/>
                    </a:cubicBezTo>
                    <a:cubicBezTo>
                      <a:pt x="70" y="67"/>
                      <a:pt x="70" y="67"/>
                      <a:pt x="69" y="66"/>
                    </a:cubicBezTo>
                    <a:cubicBezTo>
                      <a:pt x="68" y="66"/>
                      <a:pt x="66" y="67"/>
                      <a:pt x="65" y="66"/>
                    </a:cubicBezTo>
                    <a:close/>
                    <a:moveTo>
                      <a:pt x="29" y="57"/>
                    </a:moveTo>
                    <a:cubicBezTo>
                      <a:pt x="29" y="57"/>
                      <a:pt x="28" y="58"/>
                      <a:pt x="28" y="58"/>
                    </a:cubicBezTo>
                    <a:cubicBezTo>
                      <a:pt x="24" y="58"/>
                      <a:pt x="30" y="59"/>
                      <a:pt x="30" y="60"/>
                    </a:cubicBezTo>
                    <a:cubicBezTo>
                      <a:pt x="31" y="61"/>
                      <a:pt x="31" y="65"/>
                      <a:pt x="33" y="66"/>
                    </a:cubicBezTo>
                    <a:cubicBezTo>
                      <a:pt x="34" y="66"/>
                      <a:pt x="35" y="66"/>
                      <a:pt x="36" y="66"/>
                    </a:cubicBezTo>
                    <a:cubicBezTo>
                      <a:pt x="36" y="69"/>
                      <a:pt x="34" y="69"/>
                      <a:pt x="37" y="71"/>
                    </a:cubicBezTo>
                    <a:cubicBezTo>
                      <a:pt x="41" y="68"/>
                      <a:pt x="36" y="56"/>
                      <a:pt x="29" y="57"/>
                    </a:cubicBezTo>
                    <a:close/>
                    <a:moveTo>
                      <a:pt x="61" y="53"/>
                    </a:moveTo>
                    <a:cubicBezTo>
                      <a:pt x="61" y="53"/>
                      <a:pt x="61" y="55"/>
                      <a:pt x="61" y="56"/>
                    </a:cubicBezTo>
                    <a:cubicBezTo>
                      <a:pt x="64" y="57"/>
                      <a:pt x="63" y="53"/>
                      <a:pt x="61" y="53"/>
                    </a:cubicBezTo>
                    <a:close/>
                    <a:moveTo>
                      <a:pt x="32" y="0"/>
                    </a:moveTo>
                    <a:cubicBezTo>
                      <a:pt x="32" y="1"/>
                      <a:pt x="30" y="5"/>
                      <a:pt x="30" y="5"/>
                    </a:cubicBezTo>
                    <a:cubicBezTo>
                      <a:pt x="30" y="5"/>
                      <a:pt x="31" y="7"/>
                      <a:pt x="31" y="8"/>
                    </a:cubicBezTo>
                    <a:cubicBezTo>
                      <a:pt x="31" y="9"/>
                      <a:pt x="28" y="12"/>
                      <a:pt x="28" y="13"/>
                    </a:cubicBezTo>
                    <a:cubicBezTo>
                      <a:pt x="28" y="17"/>
                      <a:pt x="30" y="18"/>
                      <a:pt x="29" y="22"/>
                    </a:cubicBezTo>
                    <a:cubicBezTo>
                      <a:pt x="29" y="22"/>
                      <a:pt x="28" y="22"/>
                      <a:pt x="28" y="22"/>
                    </a:cubicBezTo>
                    <a:cubicBezTo>
                      <a:pt x="27" y="24"/>
                      <a:pt x="27" y="26"/>
                      <a:pt x="28" y="29"/>
                    </a:cubicBezTo>
                    <a:cubicBezTo>
                      <a:pt x="27" y="29"/>
                      <a:pt x="27" y="30"/>
                      <a:pt x="25" y="30"/>
                    </a:cubicBezTo>
                    <a:cubicBezTo>
                      <a:pt x="25" y="30"/>
                      <a:pt x="24" y="28"/>
                      <a:pt x="23" y="28"/>
                    </a:cubicBezTo>
                    <a:cubicBezTo>
                      <a:pt x="22" y="27"/>
                      <a:pt x="24" y="29"/>
                      <a:pt x="22" y="28"/>
                    </a:cubicBezTo>
                    <a:cubicBezTo>
                      <a:pt x="23" y="30"/>
                      <a:pt x="22" y="31"/>
                      <a:pt x="23" y="32"/>
                    </a:cubicBezTo>
                    <a:cubicBezTo>
                      <a:pt x="23" y="33"/>
                      <a:pt x="25" y="34"/>
                      <a:pt x="25" y="34"/>
                    </a:cubicBezTo>
                    <a:cubicBezTo>
                      <a:pt x="25" y="36"/>
                      <a:pt x="24" y="38"/>
                      <a:pt x="25" y="40"/>
                    </a:cubicBezTo>
                    <a:cubicBezTo>
                      <a:pt x="25" y="40"/>
                      <a:pt x="28" y="44"/>
                      <a:pt x="29" y="45"/>
                    </a:cubicBezTo>
                    <a:cubicBezTo>
                      <a:pt x="30" y="44"/>
                      <a:pt x="29" y="44"/>
                      <a:pt x="30" y="42"/>
                    </a:cubicBezTo>
                    <a:cubicBezTo>
                      <a:pt x="31" y="42"/>
                      <a:pt x="32" y="43"/>
                      <a:pt x="32" y="42"/>
                    </a:cubicBezTo>
                    <a:cubicBezTo>
                      <a:pt x="30" y="52"/>
                      <a:pt x="31" y="50"/>
                      <a:pt x="35" y="57"/>
                    </a:cubicBezTo>
                    <a:cubicBezTo>
                      <a:pt x="35" y="57"/>
                      <a:pt x="37" y="57"/>
                      <a:pt x="37" y="56"/>
                    </a:cubicBezTo>
                    <a:cubicBezTo>
                      <a:pt x="39" y="55"/>
                      <a:pt x="38" y="53"/>
                      <a:pt x="42" y="54"/>
                    </a:cubicBezTo>
                    <a:cubicBezTo>
                      <a:pt x="43" y="55"/>
                      <a:pt x="43" y="55"/>
                      <a:pt x="43" y="55"/>
                    </a:cubicBezTo>
                    <a:cubicBezTo>
                      <a:pt x="44" y="55"/>
                      <a:pt x="45" y="55"/>
                      <a:pt x="45" y="55"/>
                    </a:cubicBezTo>
                    <a:cubicBezTo>
                      <a:pt x="46" y="56"/>
                      <a:pt x="46" y="58"/>
                      <a:pt x="47" y="59"/>
                    </a:cubicBezTo>
                    <a:cubicBezTo>
                      <a:pt x="53" y="58"/>
                      <a:pt x="43" y="55"/>
                      <a:pt x="49" y="54"/>
                    </a:cubicBezTo>
                    <a:cubicBezTo>
                      <a:pt x="50" y="55"/>
                      <a:pt x="49" y="55"/>
                      <a:pt x="50" y="56"/>
                    </a:cubicBezTo>
                    <a:cubicBezTo>
                      <a:pt x="51" y="57"/>
                      <a:pt x="51" y="57"/>
                      <a:pt x="52" y="58"/>
                    </a:cubicBezTo>
                    <a:cubicBezTo>
                      <a:pt x="53" y="59"/>
                      <a:pt x="53" y="61"/>
                      <a:pt x="54" y="62"/>
                    </a:cubicBezTo>
                    <a:cubicBezTo>
                      <a:pt x="54" y="63"/>
                      <a:pt x="56" y="62"/>
                      <a:pt x="56" y="62"/>
                    </a:cubicBezTo>
                    <a:cubicBezTo>
                      <a:pt x="57" y="63"/>
                      <a:pt x="57" y="65"/>
                      <a:pt x="58" y="66"/>
                    </a:cubicBezTo>
                    <a:cubicBezTo>
                      <a:pt x="59" y="66"/>
                      <a:pt x="59" y="66"/>
                      <a:pt x="59" y="66"/>
                    </a:cubicBezTo>
                    <a:cubicBezTo>
                      <a:pt x="61" y="57"/>
                      <a:pt x="58" y="61"/>
                      <a:pt x="57" y="56"/>
                    </a:cubicBezTo>
                    <a:cubicBezTo>
                      <a:pt x="56" y="54"/>
                      <a:pt x="58" y="54"/>
                      <a:pt x="57" y="52"/>
                    </a:cubicBezTo>
                    <a:cubicBezTo>
                      <a:pt x="57" y="51"/>
                      <a:pt x="56" y="50"/>
                      <a:pt x="55" y="50"/>
                    </a:cubicBezTo>
                    <a:cubicBezTo>
                      <a:pt x="55" y="50"/>
                      <a:pt x="53" y="52"/>
                      <a:pt x="53" y="52"/>
                    </a:cubicBezTo>
                    <a:cubicBezTo>
                      <a:pt x="51" y="50"/>
                      <a:pt x="51" y="50"/>
                      <a:pt x="51" y="50"/>
                    </a:cubicBezTo>
                    <a:cubicBezTo>
                      <a:pt x="51" y="50"/>
                      <a:pt x="51" y="49"/>
                      <a:pt x="51" y="48"/>
                    </a:cubicBezTo>
                    <a:cubicBezTo>
                      <a:pt x="50" y="48"/>
                      <a:pt x="51" y="47"/>
                      <a:pt x="49" y="47"/>
                    </a:cubicBezTo>
                    <a:cubicBezTo>
                      <a:pt x="49" y="47"/>
                      <a:pt x="49" y="48"/>
                      <a:pt x="49" y="48"/>
                    </a:cubicBezTo>
                    <a:cubicBezTo>
                      <a:pt x="47" y="49"/>
                      <a:pt x="46" y="48"/>
                      <a:pt x="45" y="48"/>
                    </a:cubicBezTo>
                    <a:cubicBezTo>
                      <a:pt x="44" y="48"/>
                      <a:pt x="42" y="50"/>
                      <a:pt x="41" y="50"/>
                    </a:cubicBezTo>
                    <a:cubicBezTo>
                      <a:pt x="41" y="50"/>
                      <a:pt x="40" y="49"/>
                      <a:pt x="39" y="49"/>
                    </a:cubicBezTo>
                    <a:cubicBezTo>
                      <a:pt x="39" y="48"/>
                      <a:pt x="39" y="45"/>
                      <a:pt x="38" y="44"/>
                    </a:cubicBezTo>
                    <a:cubicBezTo>
                      <a:pt x="37" y="43"/>
                      <a:pt x="37" y="43"/>
                      <a:pt x="37" y="43"/>
                    </a:cubicBezTo>
                    <a:cubicBezTo>
                      <a:pt x="37" y="42"/>
                      <a:pt x="37" y="37"/>
                      <a:pt x="37" y="37"/>
                    </a:cubicBezTo>
                    <a:cubicBezTo>
                      <a:pt x="38" y="33"/>
                      <a:pt x="37" y="31"/>
                      <a:pt x="40" y="30"/>
                    </a:cubicBezTo>
                    <a:cubicBezTo>
                      <a:pt x="41" y="30"/>
                      <a:pt x="41" y="30"/>
                      <a:pt x="41" y="30"/>
                    </a:cubicBezTo>
                    <a:cubicBezTo>
                      <a:pt x="43" y="28"/>
                      <a:pt x="43" y="24"/>
                      <a:pt x="43" y="22"/>
                    </a:cubicBezTo>
                    <a:cubicBezTo>
                      <a:pt x="44" y="23"/>
                      <a:pt x="45" y="23"/>
                      <a:pt x="45" y="23"/>
                    </a:cubicBezTo>
                    <a:cubicBezTo>
                      <a:pt x="46" y="23"/>
                      <a:pt x="46" y="21"/>
                      <a:pt x="47" y="20"/>
                    </a:cubicBezTo>
                    <a:cubicBezTo>
                      <a:pt x="46" y="18"/>
                      <a:pt x="46" y="16"/>
                      <a:pt x="45" y="14"/>
                    </a:cubicBezTo>
                    <a:cubicBezTo>
                      <a:pt x="45" y="14"/>
                      <a:pt x="43" y="13"/>
                      <a:pt x="43" y="12"/>
                    </a:cubicBezTo>
                    <a:cubicBezTo>
                      <a:pt x="42" y="9"/>
                      <a:pt x="43" y="5"/>
                      <a:pt x="45" y="3"/>
                    </a:cubicBezTo>
                    <a:cubicBezTo>
                      <a:pt x="45" y="3"/>
                      <a:pt x="44" y="2"/>
                      <a:pt x="44" y="1"/>
                    </a:cubicBezTo>
                    <a:cubicBezTo>
                      <a:pt x="42" y="2"/>
                      <a:pt x="38" y="6"/>
                      <a:pt x="35" y="2"/>
                    </a:cubicBezTo>
                    <a:cubicBezTo>
                      <a:pt x="35" y="2"/>
                      <a:pt x="36" y="1"/>
                      <a:pt x="35" y="0"/>
                    </a:cubicBezTo>
                    <a:cubicBezTo>
                      <a:pt x="34" y="0"/>
                      <a:pt x="33" y="1"/>
                      <a:pt x="32" y="0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85" name="Freeform 259">
                <a:extLst>
                  <a:ext uri="{FF2B5EF4-FFF2-40B4-BE49-F238E27FC236}">
                    <a16:creationId xmlns:a16="http://schemas.microsoft.com/office/drawing/2014/main" id="{A4FFFEB5-6722-8D42-BB4E-A08A7877821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735" y="2258"/>
                <a:ext cx="210" cy="379"/>
              </a:xfrm>
              <a:custGeom>
                <a:avLst/>
                <a:gdLst>
                  <a:gd name="T0" fmla="*/ 103 w 107"/>
                  <a:gd name="T1" fmla="*/ 163 h 193"/>
                  <a:gd name="T2" fmla="*/ 101 w 107"/>
                  <a:gd name="T3" fmla="*/ 154 h 193"/>
                  <a:gd name="T4" fmla="*/ 104 w 107"/>
                  <a:gd name="T5" fmla="*/ 140 h 193"/>
                  <a:gd name="T6" fmla="*/ 89 w 107"/>
                  <a:gd name="T7" fmla="*/ 126 h 193"/>
                  <a:gd name="T8" fmla="*/ 89 w 107"/>
                  <a:gd name="T9" fmla="*/ 98 h 193"/>
                  <a:gd name="T10" fmla="*/ 75 w 107"/>
                  <a:gd name="T11" fmla="*/ 102 h 193"/>
                  <a:gd name="T12" fmla="*/ 67 w 107"/>
                  <a:gd name="T13" fmla="*/ 93 h 193"/>
                  <a:gd name="T14" fmla="*/ 63 w 107"/>
                  <a:gd name="T15" fmla="*/ 84 h 193"/>
                  <a:gd name="T16" fmla="*/ 60 w 107"/>
                  <a:gd name="T17" fmla="*/ 74 h 193"/>
                  <a:gd name="T18" fmla="*/ 64 w 107"/>
                  <a:gd name="T19" fmla="*/ 69 h 193"/>
                  <a:gd name="T20" fmla="*/ 69 w 107"/>
                  <a:gd name="T21" fmla="*/ 56 h 193"/>
                  <a:gd name="T22" fmla="*/ 84 w 107"/>
                  <a:gd name="T23" fmla="*/ 47 h 193"/>
                  <a:gd name="T24" fmla="*/ 93 w 107"/>
                  <a:gd name="T25" fmla="*/ 43 h 193"/>
                  <a:gd name="T26" fmla="*/ 86 w 107"/>
                  <a:gd name="T27" fmla="*/ 41 h 193"/>
                  <a:gd name="T28" fmla="*/ 91 w 107"/>
                  <a:gd name="T29" fmla="*/ 22 h 193"/>
                  <a:gd name="T30" fmla="*/ 78 w 107"/>
                  <a:gd name="T31" fmla="*/ 19 h 193"/>
                  <a:gd name="T32" fmla="*/ 73 w 107"/>
                  <a:gd name="T33" fmla="*/ 20 h 193"/>
                  <a:gd name="T34" fmla="*/ 69 w 107"/>
                  <a:gd name="T35" fmla="*/ 14 h 193"/>
                  <a:gd name="T36" fmla="*/ 60 w 107"/>
                  <a:gd name="T37" fmla="*/ 10 h 193"/>
                  <a:gd name="T38" fmla="*/ 55 w 107"/>
                  <a:gd name="T39" fmla="*/ 0 h 193"/>
                  <a:gd name="T40" fmla="*/ 46 w 107"/>
                  <a:gd name="T41" fmla="*/ 3 h 193"/>
                  <a:gd name="T42" fmla="*/ 50 w 107"/>
                  <a:gd name="T43" fmla="*/ 10 h 193"/>
                  <a:gd name="T44" fmla="*/ 49 w 107"/>
                  <a:gd name="T45" fmla="*/ 16 h 193"/>
                  <a:gd name="T46" fmla="*/ 31 w 107"/>
                  <a:gd name="T47" fmla="*/ 34 h 193"/>
                  <a:gd name="T48" fmla="*/ 22 w 107"/>
                  <a:gd name="T49" fmla="*/ 49 h 193"/>
                  <a:gd name="T50" fmla="*/ 15 w 107"/>
                  <a:gd name="T51" fmla="*/ 52 h 193"/>
                  <a:gd name="T52" fmla="*/ 9 w 107"/>
                  <a:gd name="T53" fmla="*/ 49 h 193"/>
                  <a:gd name="T54" fmla="*/ 9 w 107"/>
                  <a:gd name="T55" fmla="*/ 43 h 193"/>
                  <a:gd name="T56" fmla="*/ 7 w 107"/>
                  <a:gd name="T57" fmla="*/ 38 h 193"/>
                  <a:gd name="T58" fmla="*/ 0 w 107"/>
                  <a:gd name="T59" fmla="*/ 49 h 193"/>
                  <a:gd name="T60" fmla="*/ 3 w 107"/>
                  <a:gd name="T61" fmla="*/ 52 h 193"/>
                  <a:gd name="T62" fmla="*/ 2 w 107"/>
                  <a:gd name="T63" fmla="*/ 56 h 193"/>
                  <a:gd name="T64" fmla="*/ 3 w 107"/>
                  <a:gd name="T65" fmla="*/ 64 h 193"/>
                  <a:gd name="T66" fmla="*/ 15 w 107"/>
                  <a:gd name="T67" fmla="*/ 74 h 193"/>
                  <a:gd name="T68" fmla="*/ 20 w 107"/>
                  <a:gd name="T69" fmla="*/ 80 h 193"/>
                  <a:gd name="T70" fmla="*/ 26 w 107"/>
                  <a:gd name="T71" fmla="*/ 87 h 193"/>
                  <a:gd name="T72" fmla="*/ 30 w 107"/>
                  <a:gd name="T73" fmla="*/ 94 h 193"/>
                  <a:gd name="T74" fmla="*/ 33 w 107"/>
                  <a:gd name="T75" fmla="*/ 99 h 193"/>
                  <a:gd name="T76" fmla="*/ 35 w 107"/>
                  <a:gd name="T77" fmla="*/ 106 h 193"/>
                  <a:gd name="T78" fmla="*/ 36 w 107"/>
                  <a:gd name="T79" fmla="*/ 119 h 193"/>
                  <a:gd name="T80" fmla="*/ 40 w 107"/>
                  <a:gd name="T81" fmla="*/ 129 h 193"/>
                  <a:gd name="T82" fmla="*/ 46 w 107"/>
                  <a:gd name="T83" fmla="*/ 137 h 193"/>
                  <a:gd name="T84" fmla="*/ 47 w 107"/>
                  <a:gd name="T85" fmla="*/ 150 h 193"/>
                  <a:gd name="T86" fmla="*/ 54 w 107"/>
                  <a:gd name="T87" fmla="*/ 162 h 193"/>
                  <a:gd name="T88" fmla="*/ 66 w 107"/>
                  <a:gd name="T89" fmla="*/ 171 h 193"/>
                  <a:gd name="T90" fmla="*/ 69 w 107"/>
                  <a:gd name="T91" fmla="*/ 173 h 193"/>
                  <a:gd name="T92" fmla="*/ 75 w 107"/>
                  <a:gd name="T93" fmla="*/ 175 h 193"/>
                  <a:gd name="T94" fmla="*/ 83 w 107"/>
                  <a:gd name="T95" fmla="*/ 181 h 193"/>
                  <a:gd name="T96" fmla="*/ 88 w 107"/>
                  <a:gd name="T97" fmla="*/ 183 h 193"/>
                  <a:gd name="T98" fmla="*/ 93 w 107"/>
                  <a:gd name="T99" fmla="*/ 189 h 193"/>
                  <a:gd name="T100" fmla="*/ 100 w 107"/>
                  <a:gd name="T101" fmla="*/ 190 h 193"/>
                  <a:gd name="T102" fmla="*/ 100 w 107"/>
                  <a:gd name="T103" fmla="*/ 182 h 193"/>
                  <a:gd name="T104" fmla="*/ 105 w 107"/>
                  <a:gd name="T105" fmla="*/ 170 h 193"/>
                  <a:gd name="T106" fmla="*/ 101 w 107"/>
                  <a:gd name="T107" fmla="*/ 166 h 193"/>
                  <a:gd name="T108" fmla="*/ 98 w 107"/>
                  <a:gd name="T109" fmla="*/ 161 h 193"/>
                  <a:gd name="T110" fmla="*/ 103 w 107"/>
                  <a:gd name="T111" fmla="*/ 164 h 193"/>
                  <a:gd name="T112" fmla="*/ 104 w 107"/>
                  <a:gd name="T113" fmla="*/ 167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07" h="193">
                    <a:moveTo>
                      <a:pt x="104" y="167"/>
                    </a:moveTo>
                    <a:cubicBezTo>
                      <a:pt x="104" y="167"/>
                      <a:pt x="104" y="164"/>
                      <a:pt x="103" y="163"/>
                    </a:cubicBezTo>
                    <a:cubicBezTo>
                      <a:pt x="102" y="161"/>
                      <a:pt x="103" y="159"/>
                      <a:pt x="103" y="159"/>
                    </a:cubicBezTo>
                    <a:cubicBezTo>
                      <a:pt x="103" y="159"/>
                      <a:pt x="102" y="157"/>
                      <a:pt x="101" y="154"/>
                    </a:cubicBezTo>
                    <a:cubicBezTo>
                      <a:pt x="100" y="152"/>
                      <a:pt x="102" y="147"/>
                      <a:pt x="102" y="147"/>
                    </a:cubicBezTo>
                    <a:cubicBezTo>
                      <a:pt x="104" y="140"/>
                      <a:pt x="104" y="140"/>
                      <a:pt x="104" y="140"/>
                    </a:cubicBezTo>
                    <a:cubicBezTo>
                      <a:pt x="99" y="129"/>
                      <a:pt x="99" y="129"/>
                      <a:pt x="99" y="129"/>
                    </a:cubicBezTo>
                    <a:cubicBezTo>
                      <a:pt x="89" y="126"/>
                      <a:pt x="89" y="126"/>
                      <a:pt x="89" y="126"/>
                    </a:cubicBezTo>
                    <a:cubicBezTo>
                      <a:pt x="91" y="100"/>
                      <a:pt x="91" y="100"/>
                      <a:pt x="91" y="100"/>
                    </a:cubicBezTo>
                    <a:cubicBezTo>
                      <a:pt x="91" y="100"/>
                      <a:pt x="91" y="96"/>
                      <a:pt x="89" y="98"/>
                    </a:cubicBezTo>
                    <a:cubicBezTo>
                      <a:pt x="87" y="100"/>
                      <a:pt x="83" y="102"/>
                      <a:pt x="83" y="102"/>
                    </a:cubicBezTo>
                    <a:cubicBezTo>
                      <a:pt x="75" y="102"/>
                      <a:pt x="75" y="102"/>
                      <a:pt x="75" y="102"/>
                    </a:cubicBezTo>
                    <a:cubicBezTo>
                      <a:pt x="75" y="102"/>
                      <a:pt x="73" y="101"/>
                      <a:pt x="73" y="98"/>
                    </a:cubicBezTo>
                    <a:cubicBezTo>
                      <a:pt x="73" y="96"/>
                      <a:pt x="68" y="95"/>
                      <a:pt x="67" y="93"/>
                    </a:cubicBezTo>
                    <a:cubicBezTo>
                      <a:pt x="66" y="90"/>
                      <a:pt x="62" y="88"/>
                      <a:pt x="62" y="88"/>
                    </a:cubicBezTo>
                    <a:cubicBezTo>
                      <a:pt x="63" y="84"/>
                      <a:pt x="63" y="84"/>
                      <a:pt x="63" y="84"/>
                    </a:cubicBezTo>
                    <a:cubicBezTo>
                      <a:pt x="63" y="84"/>
                      <a:pt x="63" y="80"/>
                      <a:pt x="62" y="80"/>
                    </a:cubicBezTo>
                    <a:cubicBezTo>
                      <a:pt x="60" y="79"/>
                      <a:pt x="60" y="75"/>
                      <a:pt x="60" y="74"/>
                    </a:cubicBezTo>
                    <a:cubicBezTo>
                      <a:pt x="60" y="72"/>
                      <a:pt x="64" y="74"/>
                      <a:pt x="64" y="74"/>
                    </a:cubicBezTo>
                    <a:cubicBezTo>
                      <a:pt x="64" y="74"/>
                      <a:pt x="64" y="71"/>
                      <a:pt x="64" y="69"/>
                    </a:cubicBezTo>
                    <a:cubicBezTo>
                      <a:pt x="64" y="67"/>
                      <a:pt x="65" y="66"/>
                      <a:pt x="67" y="63"/>
                    </a:cubicBezTo>
                    <a:cubicBezTo>
                      <a:pt x="68" y="61"/>
                      <a:pt x="68" y="58"/>
                      <a:pt x="69" y="56"/>
                    </a:cubicBezTo>
                    <a:cubicBezTo>
                      <a:pt x="70" y="53"/>
                      <a:pt x="74" y="52"/>
                      <a:pt x="76" y="50"/>
                    </a:cubicBezTo>
                    <a:cubicBezTo>
                      <a:pt x="78" y="48"/>
                      <a:pt x="82" y="48"/>
                      <a:pt x="84" y="47"/>
                    </a:cubicBezTo>
                    <a:cubicBezTo>
                      <a:pt x="86" y="46"/>
                      <a:pt x="88" y="46"/>
                      <a:pt x="91" y="46"/>
                    </a:cubicBezTo>
                    <a:cubicBezTo>
                      <a:pt x="93" y="46"/>
                      <a:pt x="93" y="43"/>
                      <a:pt x="93" y="43"/>
                    </a:cubicBezTo>
                    <a:cubicBezTo>
                      <a:pt x="91" y="41"/>
                      <a:pt x="91" y="41"/>
                      <a:pt x="91" y="41"/>
                    </a:cubicBezTo>
                    <a:cubicBezTo>
                      <a:pt x="86" y="41"/>
                      <a:pt x="86" y="41"/>
                      <a:pt x="86" y="41"/>
                    </a:cubicBezTo>
                    <a:cubicBezTo>
                      <a:pt x="95" y="25"/>
                      <a:pt x="95" y="25"/>
                      <a:pt x="95" y="25"/>
                    </a:cubicBezTo>
                    <a:cubicBezTo>
                      <a:pt x="95" y="25"/>
                      <a:pt x="93" y="22"/>
                      <a:pt x="91" y="22"/>
                    </a:cubicBezTo>
                    <a:cubicBezTo>
                      <a:pt x="89" y="22"/>
                      <a:pt x="85" y="21"/>
                      <a:pt x="84" y="20"/>
                    </a:cubicBezTo>
                    <a:cubicBezTo>
                      <a:pt x="83" y="18"/>
                      <a:pt x="78" y="19"/>
                      <a:pt x="78" y="19"/>
                    </a:cubicBezTo>
                    <a:cubicBezTo>
                      <a:pt x="77" y="22"/>
                      <a:pt x="77" y="22"/>
                      <a:pt x="77" y="22"/>
                    </a:cubicBezTo>
                    <a:cubicBezTo>
                      <a:pt x="77" y="22"/>
                      <a:pt x="74" y="20"/>
                      <a:pt x="73" y="20"/>
                    </a:cubicBezTo>
                    <a:cubicBezTo>
                      <a:pt x="71" y="20"/>
                      <a:pt x="70" y="17"/>
                      <a:pt x="70" y="17"/>
                    </a:cubicBezTo>
                    <a:cubicBezTo>
                      <a:pt x="69" y="14"/>
                      <a:pt x="69" y="14"/>
                      <a:pt x="69" y="14"/>
                    </a:cubicBezTo>
                    <a:cubicBezTo>
                      <a:pt x="65" y="14"/>
                      <a:pt x="65" y="14"/>
                      <a:pt x="65" y="14"/>
                    </a:cubicBezTo>
                    <a:cubicBezTo>
                      <a:pt x="65" y="14"/>
                      <a:pt x="60" y="11"/>
                      <a:pt x="60" y="10"/>
                    </a:cubicBezTo>
                    <a:cubicBezTo>
                      <a:pt x="61" y="8"/>
                      <a:pt x="58" y="5"/>
                      <a:pt x="57" y="5"/>
                    </a:cubicBezTo>
                    <a:cubicBezTo>
                      <a:pt x="55" y="5"/>
                      <a:pt x="55" y="0"/>
                      <a:pt x="55" y="0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46" y="3"/>
                      <a:pt x="46" y="3"/>
                      <a:pt x="46" y="3"/>
                    </a:cubicBezTo>
                    <a:cubicBezTo>
                      <a:pt x="49" y="5"/>
                      <a:pt x="49" y="5"/>
                      <a:pt x="49" y="5"/>
                    </a:cubicBezTo>
                    <a:cubicBezTo>
                      <a:pt x="49" y="5"/>
                      <a:pt x="49" y="7"/>
                      <a:pt x="50" y="10"/>
                    </a:cubicBezTo>
                    <a:cubicBezTo>
                      <a:pt x="51" y="13"/>
                      <a:pt x="50" y="16"/>
                      <a:pt x="50" y="16"/>
                    </a:cubicBezTo>
                    <a:cubicBezTo>
                      <a:pt x="49" y="16"/>
                      <a:pt x="49" y="16"/>
                      <a:pt x="49" y="16"/>
                    </a:cubicBezTo>
                    <a:cubicBezTo>
                      <a:pt x="49" y="16"/>
                      <a:pt x="49" y="23"/>
                      <a:pt x="42" y="27"/>
                    </a:cubicBezTo>
                    <a:cubicBezTo>
                      <a:pt x="36" y="31"/>
                      <a:pt x="33" y="33"/>
                      <a:pt x="31" y="34"/>
                    </a:cubicBezTo>
                    <a:cubicBezTo>
                      <a:pt x="30" y="36"/>
                      <a:pt x="30" y="37"/>
                      <a:pt x="28" y="39"/>
                    </a:cubicBezTo>
                    <a:cubicBezTo>
                      <a:pt x="26" y="42"/>
                      <a:pt x="24" y="43"/>
                      <a:pt x="22" y="49"/>
                    </a:cubicBezTo>
                    <a:cubicBezTo>
                      <a:pt x="21" y="52"/>
                      <a:pt x="18" y="53"/>
                      <a:pt x="18" y="53"/>
                    </a:cubicBezTo>
                    <a:cubicBezTo>
                      <a:pt x="18" y="53"/>
                      <a:pt x="16" y="54"/>
                      <a:pt x="15" y="52"/>
                    </a:cubicBezTo>
                    <a:cubicBezTo>
                      <a:pt x="14" y="49"/>
                      <a:pt x="13" y="47"/>
                      <a:pt x="13" y="47"/>
                    </a:cubicBezTo>
                    <a:cubicBezTo>
                      <a:pt x="13" y="47"/>
                      <a:pt x="11" y="49"/>
                      <a:pt x="9" y="49"/>
                    </a:cubicBezTo>
                    <a:cubicBezTo>
                      <a:pt x="7" y="49"/>
                      <a:pt x="5" y="46"/>
                      <a:pt x="5" y="46"/>
                    </a:cubicBezTo>
                    <a:cubicBezTo>
                      <a:pt x="9" y="43"/>
                      <a:pt x="9" y="43"/>
                      <a:pt x="9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7" y="38"/>
                      <a:pt x="7" y="38"/>
                      <a:pt x="7" y="38"/>
                    </a:cubicBezTo>
                    <a:cubicBezTo>
                      <a:pt x="4" y="41"/>
                      <a:pt x="2" y="43"/>
                      <a:pt x="1" y="46"/>
                    </a:cubicBezTo>
                    <a:cubicBezTo>
                      <a:pt x="1" y="47"/>
                      <a:pt x="1" y="50"/>
                      <a:pt x="0" y="49"/>
                    </a:cubicBezTo>
                    <a:cubicBezTo>
                      <a:pt x="0" y="49"/>
                      <a:pt x="1" y="51"/>
                      <a:pt x="2" y="52"/>
                    </a:cubicBezTo>
                    <a:cubicBezTo>
                      <a:pt x="2" y="52"/>
                      <a:pt x="3" y="52"/>
                      <a:pt x="3" y="52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3" y="52"/>
                      <a:pt x="2" y="55"/>
                      <a:pt x="2" y="56"/>
                    </a:cubicBezTo>
                    <a:cubicBezTo>
                      <a:pt x="2" y="56"/>
                      <a:pt x="4" y="58"/>
                      <a:pt x="4" y="58"/>
                    </a:cubicBezTo>
                    <a:cubicBezTo>
                      <a:pt x="5" y="60"/>
                      <a:pt x="4" y="63"/>
                      <a:pt x="3" y="64"/>
                    </a:cubicBezTo>
                    <a:cubicBezTo>
                      <a:pt x="7" y="67"/>
                      <a:pt x="10" y="69"/>
                      <a:pt x="13" y="73"/>
                    </a:cubicBezTo>
                    <a:cubicBezTo>
                      <a:pt x="13" y="73"/>
                      <a:pt x="15" y="74"/>
                      <a:pt x="15" y="74"/>
                    </a:cubicBezTo>
                    <a:cubicBezTo>
                      <a:pt x="15" y="75"/>
                      <a:pt x="15" y="76"/>
                      <a:pt x="15" y="76"/>
                    </a:cubicBezTo>
                    <a:cubicBezTo>
                      <a:pt x="16" y="78"/>
                      <a:pt x="19" y="78"/>
                      <a:pt x="20" y="80"/>
                    </a:cubicBezTo>
                    <a:cubicBezTo>
                      <a:pt x="20" y="80"/>
                      <a:pt x="20" y="81"/>
                      <a:pt x="20" y="82"/>
                    </a:cubicBezTo>
                    <a:cubicBezTo>
                      <a:pt x="22" y="84"/>
                      <a:pt x="24" y="85"/>
                      <a:pt x="26" y="87"/>
                    </a:cubicBezTo>
                    <a:cubicBezTo>
                      <a:pt x="27" y="89"/>
                      <a:pt x="28" y="91"/>
                      <a:pt x="29" y="93"/>
                    </a:cubicBezTo>
                    <a:cubicBezTo>
                      <a:pt x="29" y="93"/>
                      <a:pt x="30" y="93"/>
                      <a:pt x="30" y="94"/>
                    </a:cubicBezTo>
                    <a:cubicBezTo>
                      <a:pt x="31" y="95"/>
                      <a:pt x="30" y="96"/>
                      <a:pt x="31" y="98"/>
                    </a:cubicBezTo>
                    <a:cubicBezTo>
                      <a:pt x="31" y="98"/>
                      <a:pt x="33" y="98"/>
                      <a:pt x="33" y="99"/>
                    </a:cubicBezTo>
                    <a:cubicBezTo>
                      <a:pt x="33" y="100"/>
                      <a:pt x="33" y="102"/>
                      <a:pt x="33" y="104"/>
                    </a:cubicBezTo>
                    <a:cubicBezTo>
                      <a:pt x="33" y="104"/>
                      <a:pt x="35" y="106"/>
                      <a:pt x="35" y="106"/>
                    </a:cubicBezTo>
                    <a:cubicBezTo>
                      <a:pt x="35" y="108"/>
                      <a:pt x="35" y="109"/>
                      <a:pt x="35" y="111"/>
                    </a:cubicBezTo>
                    <a:cubicBezTo>
                      <a:pt x="35" y="111"/>
                      <a:pt x="39" y="119"/>
                      <a:pt x="36" y="119"/>
                    </a:cubicBezTo>
                    <a:cubicBezTo>
                      <a:pt x="38" y="122"/>
                      <a:pt x="41" y="123"/>
                      <a:pt x="40" y="127"/>
                    </a:cubicBezTo>
                    <a:cubicBezTo>
                      <a:pt x="40" y="127"/>
                      <a:pt x="40" y="129"/>
                      <a:pt x="40" y="129"/>
                    </a:cubicBezTo>
                    <a:cubicBezTo>
                      <a:pt x="41" y="129"/>
                      <a:pt x="42" y="129"/>
                      <a:pt x="43" y="129"/>
                    </a:cubicBezTo>
                    <a:cubicBezTo>
                      <a:pt x="44" y="131"/>
                      <a:pt x="45" y="135"/>
                      <a:pt x="46" y="137"/>
                    </a:cubicBezTo>
                    <a:cubicBezTo>
                      <a:pt x="46" y="138"/>
                      <a:pt x="47" y="138"/>
                      <a:pt x="48" y="139"/>
                    </a:cubicBezTo>
                    <a:cubicBezTo>
                      <a:pt x="49" y="143"/>
                      <a:pt x="48" y="147"/>
                      <a:pt x="47" y="150"/>
                    </a:cubicBezTo>
                    <a:cubicBezTo>
                      <a:pt x="49" y="152"/>
                      <a:pt x="52" y="155"/>
                      <a:pt x="54" y="159"/>
                    </a:cubicBezTo>
                    <a:cubicBezTo>
                      <a:pt x="54" y="160"/>
                      <a:pt x="53" y="161"/>
                      <a:pt x="54" y="162"/>
                    </a:cubicBezTo>
                    <a:cubicBezTo>
                      <a:pt x="55" y="163"/>
                      <a:pt x="60" y="165"/>
                      <a:pt x="61" y="167"/>
                    </a:cubicBezTo>
                    <a:cubicBezTo>
                      <a:pt x="63" y="168"/>
                      <a:pt x="65" y="169"/>
                      <a:pt x="66" y="171"/>
                    </a:cubicBezTo>
                    <a:cubicBezTo>
                      <a:pt x="67" y="171"/>
                      <a:pt x="66" y="172"/>
                      <a:pt x="67" y="173"/>
                    </a:cubicBezTo>
                    <a:cubicBezTo>
                      <a:pt x="67" y="173"/>
                      <a:pt x="68" y="173"/>
                      <a:pt x="69" y="173"/>
                    </a:cubicBezTo>
                    <a:cubicBezTo>
                      <a:pt x="69" y="173"/>
                      <a:pt x="70" y="174"/>
                      <a:pt x="71" y="175"/>
                    </a:cubicBezTo>
                    <a:cubicBezTo>
                      <a:pt x="72" y="175"/>
                      <a:pt x="73" y="175"/>
                      <a:pt x="75" y="175"/>
                    </a:cubicBezTo>
                    <a:cubicBezTo>
                      <a:pt x="75" y="175"/>
                      <a:pt x="75" y="177"/>
                      <a:pt x="75" y="177"/>
                    </a:cubicBezTo>
                    <a:cubicBezTo>
                      <a:pt x="79" y="178"/>
                      <a:pt x="80" y="179"/>
                      <a:pt x="83" y="181"/>
                    </a:cubicBezTo>
                    <a:cubicBezTo>
                      <a:pt x="83" y="181"/>
                      <a:pt x="84" y="180"/>
                      <a:pt x="85" y="181"/>
                    </a:cubicBezTo>
                    <a:cubicBezTo>
                      <a:pt x="86" y="181"/>
                      <a:pt x="87" y="183"/>
                      <a:pt x="88" y="183"/>
                    </a:cubicBezTo>
                    <a:cubicBezTo>
                      <a:pt x="89" y="183"/>
                      <a:pt x="90" y="183"/>
                      <a:pt x="90" y="183"/>
                    </a:cubicBezTo>
                    <a:cubicBezTo>
                      <a:pt x="92" y="185"/>
                      <a:pt x="91" y="187"/>
                      <a:pt x="93" y="189"/>
                    </a:cubicBezTo>
                    <a:cubicBezTo>
                      <a:pt x="93" y="190"/>
                      <a:pt x="95" y="192"/>
                      <a:pt x="97" y="193"/>
                    </a:cubicBezTo>
                    <a:cubicBezTo>
                      <a:pt x="97" y="193"/>
                      <a:pt x="99" y="192"/>
                      <a:pt x="100" y="190"/>
                    </a:cubicBezTo>
                    <a:cubicBezTo>
                      <a:pt x="100" y="188"/>
                      <a:pt x="102" y="187"/>
                      <a:pt x="102" y="187"/>
                    </a:cubicBezTo>
                    <a:cubicBezTo>
                      <a:pt x="100" y="182"/>
                      <a:pt x="100" y="182"/>
                      <a:pt x="100" y="182"/>
                    </a:cubicBezTo>
                    <a:cubicBezTo>
                      <a:pt x="100" y="182"/>
                      <a:pt x="104" y="177"/>
                      <a:pt x="105" y="175"/>
                    </a:cubicBezTo>
                    <a:cubicBezTo>
                      <a:pt x="107" y="173"/>
                      <a:pt x="105" y="170"/>
                      <a:pt x="105" y="170"/>
                    </a:cubicBezTo>
                    <a:cubicBezTo>
                      <a:pt x="105" y="170"/>
                      <a:pt x="105" y="170"/>
                      <a:pt x="105" y="170"/>
                    </a:cubicBezTo>
                    <a:cubicBezTo>
                      <a:pt x="104" y="169"/>
                      <a:pt x="102" y="167"/>
                      <a:pt x="101" y="166"/>
                    </a:cubicBezTo>
                    <a:cubicBezTo>
                      <a:pt x="100" y="166"/>
                      <a:pt x="99" y="167"/>
                      <a:pt x="98" y="167"/>
                    </a:cubicBezTo>
                    <a:cubicBezTo>
                      <a:pt x="98" y="165"/>
                      <a:pt x="98" y="164"/>
                      <a:pt x="98" y="161"/>
                    </a:cubicBezTo>
                    <a:cubicBezTo>
                      <a:pt x="99" y="161"/>
                      <a:pt x="100" y="161"/>
                      <a:pt x="100" y="161"/>
                    </a:cubicBezTo>
                    <a:cubicBezTo>
                      <a:pt x="101" y="162"/>
                      <a:pt x="102" y="163"/>
                      <a:pt x="103" y="164"/>
                    </a:cubicBezTo>
                    <a:cubicBezTo>
                      <a:pt x="103" y="164"/>
                      <a:pt x="102" y="166"/>
                      <a:pt x="103" y="166"/>
                    </a:cubicBezTo>
                    <a:cubicBezTo>
                      <a:pt x="103" y="166"/>
                      <a:pt x="103" y="167"/>
                      <a:pt x="104" y="167"/>
                    </a:cubicBez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86" name="Freeform 260">
                <a:extLst>
                  <a:ext uri="{FF2B5EF4-FFF2-40B4-BE49-F238E27FC236}">
                    <a16:creationId xmlns:a16="http://schemas.microsoft.com/office/drawing/2014/main" id="{8CBAA93F-7741-04A0-1916-0DF8751ECB5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735" y="2258"/>
                <a:ext cx="210" cy="379"/>
              </a:xfrm>
              <a:custGeom>
                <a:avLst/>
                <a:gdLst>
                  <a:gd name="T0" fmla="*/ 103 w 107"/>
                  <a:gd name="T1" fmla="*/ 163 h 193"/>
                  <a:gd name="T2" fmla="*/ 101 w 107"/>
                  <a:gd name="T3" fmla="*/ 154 h 193"/>
                  <a:gd name="T4" fmla="*/ 104 w 107"/>
                  <a:gd name="T5" fmla="*/ 140 h 193"/>
                  <a:gd name="T6" fmla="*/ 89 w 107"/>
                  <a:gd name="T7" fmla="*/ 126 h 193"/>
                  <a:gd name="T8" fmla="*/ 89 w 107"/>
                  <a:gd name="T9" fmla="*/ 98 h 193"/>
                  <a:gd name="T10" fmla="*/ 75 w 107"/>
                  <a:gd name="T11" fmla="*/ 102 h 193"/>
                  <a:gd name="T12" fmla="*/ 67 w 107"/>
                  <a:gd name="T13" fmla="*/ 93 h 193"/>
                  <a:gd name="T14" fmla="*/ 63 w 107"/>
                  <a:gd name="T15" fmla="*/ 84 h 193"/>
                  <a:gd name="T16" fmla="*/ 60 w 107"/>
                  <a:gd name="T17" fmla="*/ 74 h 193"/>
                  <a:gd name="T18" fmla="*/ 64 w 107"/>
                  <a:gd name="T19" fmla="*/ 69 h 193"/>
                  <a:gd name="T20" fmla="*/ 69 w 107"/>
                  <a:gd name="T21" fmla="*/ 56 h 193"/>
                  <a:gd name="T22" fmla="*/ 84 w 107"/>
                  <a:gd name="T23" fmla="*/ 47 h 193"/>
                  <a:gd name="T24" fmla="*/ 93 w 107"/>
                  <a:gd name="T25" fmla="*/ 43 h 193"/>
                  <a:gd name="T26" fmla="*/ 86 w 107"/>
                  <a:gd name="T27" fmla="*/ 41 h 193"/>
                  <a:gd name="T28" fmla="*/ 91 w 107"/>
                  <a:gd name="T29" fmla="*/ 22 h 193"/>
                  <a:gd name="T30" fmla="*/ 78 w 107"/>
                  <a:gd name="T31" fmla="*/ 19 h 193"/>
                  <a:gd name="T32" fmla="*/ 73 w 107"/>
                  <a:gd name="T33" fmla="*/ 20 h 193"/>
                  <a:gd name="T34" fmla="*/ 69 w 107"/>
                  <a:gd name="T35" fmla="*/ 14 h 193"/>
                  <a:gd name="T36" fmla="*/ 60 w 107"/>
                  <a:gd name="T37" fmla="*/ 10 h 193"/>
                  <a:gd name="T38" fmla="*/ 55 w 107"/>
                  <a:gd name="T39" fmla="*/ 0 h 193"/>
                  <a:gd name="T40" fmla="*/ 46 w 107"/>
                  <a:gd name="T41" fmla="*/ 3 h 193"/>
                  <a:gd name="T42" fmla="*/ 50 w 107"/>
                  <a:gd name="T43" fmla="*/ 10 h 193"/>
                  <a:gd name="T44" fmla="*/ 49 w 107"/>
                  <a:gd name="T45" fmla="*/ 16 h 193"/>
                  <a:gd name="T46" fmla="*/ 31 w 107"/>
                  <a:gd name="T47" fmla="*/ 34 h 193"/>
                  <a:gd name="T48" fmla="*/ 22 w 107"/>
                  <a:gd name="T49" fmla="*/ 49 h 193"/>
                  <a:gd name="T50" fmla="*/ 15 w 107"/>
                  <a:gd name="T51" fmla="*/ 52 h 193"/>
                  <a:gd name="T52" fmla="*/ 9 w 107"/>
                  <a:gd name="T53" fmla="*/ 49 h 193"/>
                  <a:gd name="T54" fmla="*/ 9 w 107"/>
                  <a:gd name="T55" fmla="*/ 43 h 193"/>
                  <a:gd name="T56" fmla="*/ 7 w 107"/>
                  <a:gd name="T57" fmla="*/ 38 h 193"/>
                  <a:gd name="T58" fmla="*/ 0 w 107"/>
                  <a:gd name="T59" fmla="*/ 49 h 193"/>
                  <a:gd name="T60" fmla="*/ 3 w 107"/>
                  <a:gd name="T61" fmla="*/ 52 h 193"/>
                  <a:gd name="T62" fmla="*/ 2 w 107"/>
                  <a:gd name="T63" fmla="*/ 56 h 193"/>
                  <a:gd name="T64" fmla="*/ 3 w 107"/>
                  <a:gd name="T65" fmla="*/ 64 h 193"/>
                  <a:gd name="T66" fmla="*/ 15 w 107"/>
                  <a:gd name="T67" fmla="*/ 74 h 193"/>
                  <a:gd name="T68" fmla="*/ 20 w 107"/>
                  <a:gd name="T69" fmla="*/ 80 h 193"/>
                  <a:gd name="T70" fmla="*/ 26 w 107"/>
                  <a:gd name="T71" fmla="*/ 87 h 193"/>
                  <a:gd name="T72" fmla="*/ 30 w 107"/>
                  <a:gd name="T73" fmla="*/ 94 h 193"/>
                  <a:gd name="T74" fmla="*/ 33 w 107"/>
                  <a:gd name="T75" fmla="*/ 99 h 193"/>
                  <a:gd name="T76" fmla="*/ 35 w 107"/>
                  <a:gd name="T77" fmla="*/ 106 h 193"/>
                  <a:gd name="T78" fmla="*/ 36 w 107"/>
                  <a:gd name="T79" fmla="*/ 119 h 193"/>
                  <a:gd name="T80" fmla="*/ 40 w 107"/>
                  <a:gd name="T81" fmla="*/ 129 h 193"/>
                  <a:gd name="T82" fmla="*/ 46 w 107"/>
                  <a:gd name="T83" fmla="*/ 137 h 193"/>
                  <a:gd name="T84" fmla="*/ 47 w 107"/>
                  <a:gd name="T85" fmla="*/ 150 h 193"/>
                  <a:gd name="T86" fmla="*/ 54 w 107"/>
                  <a:gd name="T87" fmla="*/ 162 h 193"/>
                  <a:gd name="T88" fmla="*/ 66 w 107"/>
                  <a:gd name="T89" fmla="*/ 171 h 193"/>
                  <a:gd name="T90" fmla="*/ 69 w 107"/>
                  <a:gd name="T91" fmla="*/ 173 h 193"/>
                  <a:gd name="T92" fmla="*/ 75 w 107"/>
                  <a:gd name="T93" fmla="*/ 175 h 193"/>
                  <a:gd name="T94" fmla="*/ 83 w 107"/>
                  <a:gd name="T95" fmla="*/ 181 h 193"/>
                  <a:gd name="T96" fmla="*/ 88 w 107"/>
                  <a:gd name="T97" fmla="*/ 183 h 193"/>
                  <a:gd name="T98" fmla="*/ 93 w 107"/>
                  <a:gd name="T99" fmla="*/ 189 h 193"/>
                  <a:gd name="T100" fmla="*/ 100 w 107"/>
                  <a:gd name="T101" fmla="*/ 190 h 193"/>
                  <a:gd name="T102" fmla="*/ 100 w 107"/>
                  <a:gd name="T103" fmla="*/ 182 h 193"/>
                  <a:gd name="T104" fmla="*/ 105 w 107"/>
                  <a:gd name="T105" fmla="*/ 170 h 193"/>
                  <a:gd name="T106" fmla="*/ 101 w 107"/>
                  <a:gd name="T107" fmla="*/ 166 h 193"/>
                  <a:gd name="T108" fmla="*/ 98 w 107"/>
                  <a:gd name="T109" fmla="*/ 161 h 193"/>
                  <a:gd name="T110" fmla="*/ 103 w 107"/>
                  <a:gd name="T111" fmla="*/ 164 h 193"/>
                  <a:gd name="T112" fmla="*/ 104 w 107"/>
                  <a:gd name="T113" fmla="*/ 167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07" h="193">
                    <a:moveTo>
                      <a:pt x="104" y="167"/>
                    </a:moveTo>
                    <a:cubicBezTo>
                      <a:pt x="104" y="167"/>
                      <a:pt x="104" y="164"/>
                      <a:pt x="103" y="163"/>
                    </a:cubicBezTo>
                    <a:cubicBezTo>
                      <a:pt x="102" y="161"/>
                      <a:pt x="103" y="159"/>
                      <a:pt x="103" y="159"/>
                    </a:cubicBezTo>
                    <a:cubicBezTo>
                      <a:pt x="103" y="159"/>
                      <a:pt x="102" y="157"/>
                      <a:pt x="101" y="154"/>
                    </a:cubicBezTo>
                    <a:cubicBezTo>
                      <a:pt x="100" y="152"/>
                      <a:pt x="102" y="147"/>
                      <a:pt x="102" y="147"/>
                    </a:cubicBezTo>
                    <a:cubicBezTo>
                      <a:pt x="104" y="140"/>
                      <a:pt x="104" y="140"/>
                      <a:pt x="104" y="140"/>
                    </a:cubicBezTo>
                    <a:cubicBezTo>
                      <a:pt x="99" y="129"/>
                      <a:pt x="99" y="129"/>
                      <a:pt x="99" y="129"/>
                    </a:cubicBezTo>
                    <a:cubicBezTo>
                      <a:pt x="89" y="126"/>
                      <a:pt x="89" y="126"/>
                      <a:pt x="89" y="126"/>
                    </a:cubicBezTo>
                    <a:cubicBezTo>
                      <a:pt x="91" y="100"/>
                      <a:pt x="91" y="100"/>
                      <a:pt x="91" y="100"/>
                    </a:cubicBezTo>
                    <a:cubicBezTo>
                      <a:pt x="91" y="100"/>
                      <a:pt x="91" y="96"/>
                      <a:pt x="89" y="98"/>
                    </a:cubicBezTo>
                    <a:cubicBezTo>
                      <a:pt x="87" y="100"/>
                      <a:pt x="83" y="102"/>
                      <a:pt x="83" y="102"/>
                    </a:cubicBezTo>
                    <a:cubicBezTo>
                      <a:pt x="75" y="102"/>
                      <a:pt x="75" y="102"/>
                      <a:pt x="75" y="102"/>
                    </a:cubicBezTo>
                    <a:cubicBezTo>
                      <a:pt x="75" y="102"/>
                      <a:pt x="73" y="101"/>
                      <a:pt x="73" y="98"/>
                    </a:cubicBezTo>
                    <a:cubicBezTo>
                      <a:pt x="73" y="96"/>
                      <a:pt x="68" y="95"/>
                      <a:pt x="67" y="93"/>
                    </a:cubicBezTo>
                    <a:cubicBezTo>
                      <a:pt x="66" y="90"/>
                      <a:pt x="62" y="88"/>
                      <a:pt x="62" y="88"/>
                    </a:cubicBezTo>
                    <a:cubicBezTo>
                      <a:pt x="63" y="84"/>
                      <a:pt x="63" y="84"/>
                      <a:pt x="63" y="84"/>
                    </a:cubicBezTo>
                    <a:cubicBezTo>
                      <a:pt x="63" y="84"/>
                      <a:pt x="63" y="80"/>
                      <a:pt x="62" y="80"/>
                    </a:cubicBezTo>
                    <a:cubicBezTo>
                      <a:pt x="60" y="79"/>
                      <a:pt x="60" y="75"/>
                      <a:pt x="60" y="74"/>
                    </a:cubicBezTo>
                    <a:cubicBezTo>
                      <a:pt x="60" y="72"/>
                      <a:pt x="64" y="74"/>
                      <a:pt x="64" y="74"/>
                    </a:cubicBezTo>
                    <a:cubicBezTo>
                      <a:pt x="64" y="74"/>
                      <a:pt x="64" y="71"/>
                      <a:pt x="64" y="69"/>
                    </a:cubicBezTo>
                    <a:cubicBezTo>
                      <a:pt x="64" y="67"/>
                      <a:pt x="65" y="66"/>
                      <a:pt x="67" y="63"/>
                    </a:cubicBezTo>
                    <a:cubicBezTo>
                      <a:pt x="68" y="61"/>
                      <a:pt x="68" y="58"/>
                      <a:pt x="69" y="56"/>
                    </a:cubicBezTo>
                    <a:cubicBezTo>
                      <a:pt x="70" y="53"/>
                      <a:pt x="74" y="52"/>
                      <a:pt x="76" y="50"/>
                    </a:cubicBezTo>
                    <a:cubicBezTo>
                      <a:pt x="78" y="48"/>
                      <a:pt x="82" y="48"/>
                      <a:pt x="84" y="47"/>
                    </a:cubicBezTo>
                    <a:cubicBezTo>
                      <a:pt x="86" y="46"/>
                      <a:pt x="88" y="46"/>
                      <a:pt x="91" y="46"/>
                    </a:cubicBezTo>
                    <a:cubicBezTo>
                      <a:pt x="93" y="46"/>
                      <a:pt x="93" y="43"/>
                      <a:pt x="93" y="43"/>
                    </a:cubicBezTo>
                    <a:cubicBezTo>
                      <a:pt x="91" y="41"/>
                      <a:pt x="91" y="41"/>
                      <a:pt x="91" y="41"/>
                    </a:cubicBezTo>
                    <a:cubicBezTo>
                      <a:pt x="86" y="41"/>
                      <a:pt x="86" y="41"/>
                      <a:pt x="86" y="41"/>
                    </a:cubicBezTo>
                    <a:cubicBezTo>
                      <a:pt x="95" y="25"/>
                      <a:pt x="95" y="25"/>
                      <a:pt x="95" y="25"/>
                    </a:cubicBezTo>
                    <a:cubicBezTo>
                      <a:pt x="95" y="25"/>
                      <a:pt x="93" y="22"/>
                      <a:pt x="91" y="22"/>
                    </a:cubicBezTo>
                    <a:cubicBezTo>
                      <a:pt x="89" y="22"/>
                      <a:pt x="85" y="21"/>
                      <a:pt x="84" y="20"/>
                    </a:cubicBezTo>
                    <a:cubicBezTo>
                      <a:pt x="83" y="18"/>
                      <a:pt x="78" y="19"/>
                      <a:pt x="78" y="19"/>
                    </a:cubicBezTo>
                    <a:cubicBezTo>
                      <a:pt x="77" y="22"/>
                      <a:pt x="77" y="22"/>
                      <a:pt x="77" y="22"/>
                    </a:cubicBezTo>
                    <a:cubicBezTo>
                      <a:pt x="77" y="22"/>
                      <a:pt x="74" y="20"/>
                      <a:pt x="73" y="20"/>
                    </a:cubicBezTo>
                    <a:cubicBezTo>
                      <a:pt x="71" y="20"/>
                      <a:pt x="70" y="17"/>
                      <a:pt x="70" y="17"/>
                    </a:cubicBezTo>
                    <a:cubicBezTo>
                      <a:pt x="69" y="14"/>
                      <a:pt x="69" y="14"/>
                      <a:pt x="69" y="14"/>
                    </a:cubicBezTo>
                    <a:cubicBezTo>
                      <a:pt x="65" y="14"/>
                      <a:pt x="65" y="14"/>
                      <a:pt x="65" y="14"/>
                    </a:cubicBezTo>
                    <a:cubicBezTo>
                      <a:pt x="65" y="14"/>
                      <a:pt x="60" y="11"/>
                      <a:pt x="60" y="10"/>
                    </a:cubicBezTo>
                    <a:cubicBezTo>
                      <a:pt x="61" y="8"/>
                      <a:pt x="58" y="5"/>
                      <a:pt x="57" y="5"/>
                    </a:cubicBezTo>
                    <a:cubicBezTo>
                      <a:pt x="55" y="5"/>
                      <a:pt x="55" y="0"/>
                      <a:pt x="55" y="0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46" y="3"/>
                      <a:pt x="46" y="3"/>
                      <a:pt x="46" y="3"/>
                    </a:cubicBezTo>
                    <a:cubicBezTo>
                      <a:pt x="49" y="5"/>
                      <a:pt x="49" y="5"/>
                      <a:pt x="49" y="5"/>
                    </a:cubicBezTo>
                    <a:cubicBezTo>
                      <a:pt x="49" y="5"/>
                      <a:pt x="49" y="7"/>
                      <a:pt x="50" y="10"/>
                    </a:cubicBezTo>
                    <a:cubicBezTo>
                      <a:pt x="51" y="13"/>
                      <a:pt x="50" y="16"/>
                      <a:pt x="50" y="16"/>
                    </a:cubicBezTo>
                    <a:cubicBezTo>
                      <a:pt x="49" y="16"/>
                      <a:pt x="49" y="16"/>
                      <a:pt x="49" y="16"/>
                    </a:cubicBezTo>
                    <a:cubicBezTo>
                      <a:pt x="49" y="16"/>
                      <a:pt x="49" y="23"/>
                      <a:pt x="42" y="27"/>
                    </a:cubicBezTo>
                    <a:cubicBezTo>
                      <a:pt x="36" y="31"/>
                      <a:pt x="33" y="33"/>
                      <a:pt x="31" y="34"/>
                    </a:cubicBezTo>
                    <a:cubicBezTo>
                      <a:pt x="30" y="36"/>
                      <a:pt x="30" y="37"/>
                      <a:pt x="28" y="39"/>
                    </a:cubicBezTo>
                    <a:cubicBezTo>
                      <a:pt x="26" y="42"/>
                      <a:pt x="24" y="43"/>
                      <a:pt x="22" y="49"/>
                    </a:cubicBezTo>
                    <a:cubicBezTo>
                      <a:pt x="21" y="52"/>
                      <a:pt x="18" y="53"/>
                      <a:pt x="18" y="53"/>
                    </a:cubicBezTo>
                    <a:cubicBezTo>
                      <a:pt x="18" y="53"/>
                      <a:pt x="16" y="54"/>
                      <a:pt x="15" y="52"/>
                    </a:cubicBezTo>
                    <a:cubicBezTo>
                      <a:pt x="14" y="49"/>
                      <a:pt x="13" y="47"/>
                      <a:pt x="13" y="47"/>
                    </a:cubicBezTo>
                    <a:cubicBezTo>
                      <a:pt x="13" y="47"/>
                      <a:pt x="11" y="49"/>
                      <a:pt x="9" y="49"/>
                    </a:cubicBezTo>
                    <a:cubicBezTo>
                      <a:pt x="7" y="49"/>
                      <a:pt x="5" y="46"/>
                      <a:pt x="5" y="46"/>
                    </a:cubicBezTo>
                    <a:cubicBezTo>
                      <a:pt x="9" y="43"/>
                      <a:pt x="9" y="43"/>
                      <a:pt x="9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7" y="38"/>
                      <a:pt x="7" y="38"/>
                      <a:pt x="7" y="38"/>
                    </a:cubicBezTo>
                    <a:cubicBezTo>
                      <a:pt x="4" y="41"/>
                      <a:pt x="2" y="43"/>
                      <a:pt x="1" y="46"/>
                    </a:cubicBezTo>
                    <a:cubicBezTo>
                      <a:pt x="1" y="47"/>
                      <a:pt x="1" y="50"/>
                      <a:pt x="0" y="49"/>
                    </a:cubicBezTo>
                    <a:cubicBezTo>
                      <a:pt x="0" y="49"/>
                      <a:pt x="1" y="51"/>
                      <a:pt x="2" y="52"/>
                    </a:cubicBezTo>
                    <a:cubicBezTo>
                      <a:pt x="2" y="52"/>
                      <a:pt x="3" y="52"/>
                      <a:pt x="3" y="52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3" y="52"/>
                      <a:pt x="2" y="55"/>
                      <a:pt x="2" y="56"/>
                    </a:cubicBezTo>
                    <a:cubicBezTo>
                      <a:pt x="2" y="56"/>
                      <a:pt x="4" y="58"/>
                      <a:pt x="4" y="58"/>
                    </a:cubicBezTo>
                    <a:cubicBezTo>
                      <a:pt x="5" y="60"/>
                      <a:pt x="4" y="63"/>
                      <a:pt x="3" y="64"/>
                    </a:cubicBezTo>
                    <a:cubicBezTo>
                      <a:pt x="7" y="67"/>
                      <a:pt x="10" y="69"/>
                      <a:pt x="13" y="73"/>
                    </a:cubicBezTo>
                    <a:cubicBezTo>
                      <a:pt x="13" y="73"/>
                      <a:pt x="15" y="74"/>
                      <a:pt x="15" y="74"/>
                    </a:cubicBezTo>
                    <a:cubicBezTo>
                      <a:pt x="15" y="75"/>
                      <a:pt x="15" y="76"/>
                      <a:pt x="15" y="76"/>
                    </a:cubicBezTo>
                    <a:cubicBezTo>
                      <a:pt x="16" y="78"/>
                      <a:pt x="19" y="78"/>
                      <a:pt x="20" y="80"/>
                    </a:cubicBezTo>
                    <a:cubicBezTo>
                      <a:pt x="20" y="80"/>
                      <a:pt x="20" y="81"/>
                      <a:pt x="20" y="82"/>
                    </a:cubicBezTo>
                    <a:cubicBezTo>
                      <a:pt x="22" y="84"/>
                      <a:pt x="24" y="85"/>
                      <a:pt x="26" y="87"/>
                    </a:cubicBezTo>
                    <a:cubicBezTo>
                      <a:pt x="27" y="89"/>
                      <a:pt x="28" y="91"/>
                      <a:pt x="29" y="93"/>
                    </a:cubicBezTo>
                    <a:cubicBezTo>
                      <a:pt x="29" y="93"/>
                      <a:pt x="30" y="93"/>
                      <a:pt x="30" y="94"/>
                    </a:cubicBezTo>
                    <a:cubicBezTo>
                      <a:pt x="31" y="95"/>
                      <a:pt x="30" y="96"/>
                      <a:pt x="31" y="98"/>
                    </a:cubicBezTo>
                    <a:cubicBezTo>
                      <a:pt x="31" y="98"/>
                      <a:pt x="33" y="98"/>
                      <a:pt x="33" y="99"/>
                    </a:cubicBezTo>
                    <a:cubicBezTo>
                      <a:pt x="33" y="100"/>
                      <a:pt x="33" y="102"/>
                      <a:pt x="33" y="104"/>
                    </a:cubicBezTo>
                    <a:cubicBezTo>
                      <a:pt x="33" y="104"/>
                      <a:pt x="35" y="106"/>
                      <a:pt x="35" y="106"/>
                    </a:cubicBezTo>
                    <a:cubicBezTo>
                      <a:pt x="35" y="108"/>
                      <a:pt x="35" y="109"/>
                      <a:pt x="35" y="111"/>
                    </a:cubicBezTo>
                    <a:cubicBezTo>
                      <a:pt x="35" y="111"/>
                      <a:pt x="39" y="119"/>
                      <a:pt x="36" y="119"/>
                    </a:cubicBezTo>
                    <a:cubicBezTo>
                      <a:pt x="38" y="122"/>
                      <a:pt x="41" y="123"/>
                      <a:pt x="40" y="127"/>
                    </a:cubicBezTo>
                    <a:cubicBezTo>
                      <a:pt x="40" y="127"/>
                      <a:pt x="40" y="129"/>
                      <a:pt x="40" y="129"/>
                    </a:cubicBezTo>
                    <a:cubicBezTo>
                      <a:pt x="41" y="129"/>
                      <a:pt x="42" y="129"/>
                      <a:pt x="43" y="129"/>
                    </a:cubicBezTo>
                    <a:cubicBezTo>
                      <a:pt x="44" y="131"/>
                      <a:pt x="45" y="135"/>
                      <a:pt x="46" y="137"/>
                    </a:cubicBezTo>
                    <a:cubicBezTo>
                      <a:pt x="46" y="138"/>
                      <a:pt x="47" y="138"/>
                      <a:pt x="48" y="139"/>
                    </a:cubicBezTo>
                    <a:cubicBezTo>
                      <a:pt x="49" y="143"/>
                      <a:pt x="48" y="147"/>
                      <a:pt x="47" y="150"/>
                    </a:cubicBezTo>
                    <a:cubicBezTo>
                      <a:pt x="49" y="152"/>
                      <a:pt x="52" y="155"/>
                      <a:pt x="54" y="159"/>
                    </a:cubicBezTo>
                    <a:cubicBezTo>
                      <a:pt x="54" y="160"/>
                      <a:pt x="53" y="161"/>
                      <a:pt x="54" y="162"/>
                    </a:cubicBezTo>
                    <a:cubicBezTo>
                      <a:pt x="55" y="163"/>
                      <a:pt x="60" y="165"/>
                      <a:pt x="61" y="167"/>
                    </a:cubicBezTo>
                    <a:cubicBezTo>
                      <a:pt x="63" y="168"/>
                      <a:pt x="65" y="169"/>
                      <a:pt x="66" y="171"/>
                    </a:cubicBezTo>
                    <a:cubicBezTo>
                      <a:pt x="67" y="171"/>
                      <a:pt x="66" y="172"/>
                      <a:pt x="67" y="173"/>
                    </a:cubicBezTo>
                    <a:cubicBezTo>
                      <a:pt x="67" y="173"/>
                      <a:pt x="68" y="173"/>
                      <a:pt x="69" y="173"/>
                    </a:cubicBezTo>
                    <a:cubicBezTo>
                      <a:pt x="69" y="173"/>
                      <a:pt x="70" y="174"/>
                      <a:pt x="71" y="175"/>
                    </a:cubicBezTo>
                    <a:cubicBezTo>
                      <a:pt x="72" y="175"/>
                      <a:pt x="73" y="175"/>
                      <a:pt x="75" y="175"/>
                    </a:cubicBezTo>
                    <a:cubicBezTo>
                      <a:pt x="75" y="175"/>
                      <a:pt x="75" y="177"/>
                      <a:pt x="75" y="177"/>
                    </a:cubicBezTo>
                    <a:cubicBezTo>
                      <a:pt x="79" y="178"/>
                      <a:pt x="80" y="179"/>
                      <a:pt x="83" y="181"/>
                    </a:cubicBezTo>
                    <a:cubicBezTo>
                      <a:pt x="83" y="181"/>
                      <a:pt x="84" y="180"/>
                      <a:pt x="85" y="181"/>
                    </a:cubicBezTo>
                    <a:cubicBezTo>
                      <a:pt x="86" y="181"/>
                      <a:pt x="87" y="183"/>
                      <a:pt x="88" y="183"/>
                    </a:cubicBezTo>
                    <a:cubicBezTo>
                      <a:pt x="89" y="183"/>
                      <a:pt x="90" y="183"/>
                      <a:pt x="90" y="183"/>
                    </a:cubicBezTo>
                    <a:cubicBezTo>
                      <a:pt x="92" y="185"/>
                      <a:pt x="91" y="187"/>
                      <a:pt x="93" y="189"/>
                    </a:cubicBezTo>
                    <a:cubicBezTo>
                      <a:pt x="93" y="190"/>
                      <a:pt x="95" y="192"/>
                      <a:pt x="97" y="193"/>
                    </a:cubicBezTo>
                    <a:cubicBezTo>
                      <a:pt x="97" y="193"/>
                      <a:pt x="99" y="192"/>
                      <a:pt x="100" y="190"/>
                    </a:cubicBezTo>
                    <a:cubicBezTo>
                      <a:pt x="100" y="188"/>
                      <a:pt x="102" y="187"/>
                      <a:pt x="102" y="187"/>
                    </a:cubicBezTo>
                    <a:cubicBezTo>
                      <a:pt x="100" y="182"/>
                      <a:pt x="100" y="182"/>
                      <a:pt x="100" y="182"/>
                    </a:cubicBezTo>
                    <a:cubicBezTo>
                      <a:pt x="100" y="182"/>
                      <a:pt x="104" y="177"/>
                      <a:pt x="105" y="175"/>
                    </a:cubicBezTo>
                    <a:cubicBezTo>
                      <a:pt x="107" y="173"/>
                      <a:pt x="105" y="170"/>
                      <a:pt x="105" y="170"/>
                    </a:cubicBezTo>
                    <a:cubicBezTo>
                      <a:pt x="105" y="170"/>
                      <a:pt x="105" y="170"/>
                      <a:pt x="105" y="170"/>
                    </a:cubicBezTo>
                    <a:cubicBezTo>
                      <a:pt x="104" y="169"/>
                      <a:pt x="102" y="167"/>
                      <a:pt x="101" y="166"/>
                    </a:cubicBezTo>
                    <a:cubicBezTo>
                      <a:pt x="100" y="166"/>
                      <a:pt x="99" y="167"/>
                      <a:pt x="98" y="167"/>
                    </a:cubicBezTo>
                    <a:cubicBezTo>
                      <a:pt x="98" y="165"/>
                      <a:pt x="98" y="164"/>
                      <a:pt x="98" y="161"/>
                    </a:cubicBezTo>
                    <a:cubicBezTo>
                      <a:pt x="99" y="161"/>
                      <a:pt x="100" y="161"/>
                      <a:pt x="100" y="161"/>
                    </a:cubicBezTo>
                    <a:cubicBezTo>
                      <a:pt x="101" y="162"/>
                      <a:pt x="102" y="163"/>
                      <a:pt x="103" y="164"/>
                    </a:cubicBezTo>
                    <a:cubicBezTo>
                      <a:pt x="103" y="164"/>
                      <a:pt x="102" y="166"/>
                      <a:pt x="103" y="166"/>
                    </a:cubicBezTo>
                    <a:cubicBezTo>
                      <a:pt x="103" y="166"/>
                      <a:pt x="103" y="167"/>
                      <a:pt x="104" y="167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87" name="Freeform 261">
                <a:extLst>
                  <a:ext uri="{FF2B5EF4-FFF2-40B4-BE49-F238E27FC236}">
                    <a16:creationId xmlns:a16="http://schemas.microsoft.com/office/drawing/2014/main" id="{1F14BEDC-4DEC-4F1F-F1E5-F2E5E9B8307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56" y="2659"/>
                <a:ext cx="134" cy="180"/>
              </a:xfrm>
              <a:custGeom>
                <a:avLst/>
                <a:gdLst>
                  <a:gd name="T0" fmla="*/ 35 w 68"/>
                  <a:gd name="T1" fmla="*/ 5 h 92"/>
                  <a:gd name="T2" fmla="*/ 31 w 68"/>
                  <a:gd name="T3" fmla="*/ 2 h 92"/>
                  <a:gd name="T4" fmla="*/ 23 w 68"/>
                  <a:gd name="T5" fmla="*/ 0 h 92"/>
                  <a:gd name="T6" fmla="*/ 13 w 68"/>
                  <a:gd name="T7" fmla="*/ 1 h 92"/>
                  <a:gd name="T8" fmla="*/ 8 w 68"/>
                  <a:gd name="T9" fmla="*/ 9 h 92"/>
                  <a:gd name="T10" fmla="*/ 5 w 68"/>
                  <a:gd name="T11" fmla="*/ 15 h 92"/>
                  <a:gd name="T12" fmla="*/ 5 w 68"/>
                  <a:gd name="T13" fmla="*/ 18 h 92"/>
                  <a:gd name="T14" fmla="*/ 0 w 68"/>
                  <a:gd name="T15" fmla="*/ 30 h 92"/>
                  <a:gd name="T16" fmla="*/ 5 w 68"/>
                  <a:gd name="T17" fmla="*/ 33 h 92"/>
                  <a:gd name="T18" fmla="*/ 7 w 68"/>
                  <a:gd name="T19" fmla="*/ 37 h 92"/>
                  <a:gd name="T20" fmla="*/ 10 w 68"/>
                  <a:gd name="T21" fmla="*/ 42 h 92"/>
                  <a:gd name="T22" fmla="*/ 14 w 68"/>
                  <a:gd name="T23" fmla="*/ 45 h 92"/>
                  <a:gd name="T24" fmla="*/ 18 w 68"/>
                  <a:gd name="T25" fmla="*/ 52 h 92"/>
                  <a:gd name="T26" fmla="*/ 23 w 68"/>
                  <a:gd name="T27" fmla="*/ 56 h 92"/>
                  <a:gd name="T28" fmla="*/ 29 w 68"/>
                  <a:gd name="T29" fmla="*/ 58 h 92"/>
                  <a:gd name="T30" fmla="*/ 32 w 68"/>
                  <a:gd name="T31" fmla="*/ 61 h 92"/>
                  <a:gd name="T32" fmla="*/ 38 w 68"/>
                  <a:gd name="T33" fmla="*/ 68 h 92"/>
                  <a:gd name="T34" fmla="*/ 38 w 68"/>
                  <a:gd name="T35" fmla="*/ 74 h 92"/>
                  <a:gd name="T36" fmla="*/ 34 w 68"/>
                  <a:gd name="T37" fmla="*/ 82 h 92"/>
                  <a:gd name="T38" fmla="*/ 31 w 68"/>
                  <a:gd name="T39" fmla="*/ 89 h 92"/>
                  <a:gd name="T40" fmla="*/ 34 w 68"/>
                  <a:gd name="T41" fmla="*/ 89 h 92"/>
                  <a:gd name="T42" fmla="*/ 40 w 68"/>
                  <a:gd name="T43" fmla="*/ 90 h 92"/>
                  <a:gd name="T44" fmla="*/ 46 w 68"/>
                  <a:gd name="T45" fmla="*/ 91 h 92"/>
                  <a:gd name="T46" fmla="*/ 53 w 68"/>
                  <a:gd name="T47" fmla="*/ 92 h 92"/>
                  <a:gd name="T48" fmla="*/ 58 w 68"/>
                  <a:gd name="T49" fmla="*/ 91 h 92"/>
                  <a:gd name="T50" fmla="*/ 59 w 68"/>
                  <a:gd name="T51" fmla="*/ 89 h 92"/>
                  <a:gd name="T52" fmla="*/ 64 w 68"/>
                  <a:gd name="T53" fmla="*/ 84 h 92"/>
                  <a:gd name="T54" fmla="*/ 64 w 68"/>
                  <a:gd name="T55" fmla="*/ 76 h 92"/>
                  <a:gd name="T56" fmla="*/ 66 w 68"/>
                  <a:gd name="T57" fmla="*/ 71 h 92"/>
                  <a:gd name="T58" fmla="*/ 67 w 68"/>
                  <a:gd name="T59" fmla="*/ 61 h 92"/>
                  <a:gd name="T60" fmla="*/ 68 w 68"/>
                  <a:gd name="T61" fmla="*/ 52 h 92"/>
                  <a:gd name="T62" fmla="*/ 63 w 68"/>
                  <a:gd name="T63" fmla="*/ 53 h 92"/>
                  <a:gd name="T64" fmla="*/ 61 w 68"/>
                  <a:gd name="T65" fmla="*/ 48 h 92"/>
                  <a:gd name="T66" fmla="*/ 61 w 68"/>
                  <a:gd name="T67" fmla="*/ 38 h 92"/>
                  <a:gd name="T68" fmla="*/ 57 w 68"/>
                  <a:gd name="T69" fmla="*/ 34 h 92"/>
                  <a:gd name="T70" fmla="*/ 54 w 68"/>
                  <a:gd name="T71" fmla="*/ 31 h 92"/>
                  <a:gd name="T72" fmla="*/ 53 w 68"/>
                  <a:gd name="T73" fmla="*/ 29 h 92"/>
                  <a:gd name="T74" fmla="*/ 51 w 68"/>
                  <a:gd name="T75" fmla="*/ 30 h 92"/>
                  <a:gd name="T76" fmla="*/ 41 w 68"/>
                  <a:gd name="T77" fmla="*/ 28 h 92"/>
                  <a:gd name="T78" fmla="*/ 40 w 68"/>
                  <a:gd name="T79" fmla="*/ 20 h 92"/>
                  <a:gd name="T80" fmla="*/ 39 w 68"/>
                  <a:gd name="T81" fmla="*/ 12 h 92"/>
                  <a:gd name="T82" fmla="*/ 37 w 68"/>
                  <a:gd name="T83" fmla="*/ 9 h 92"/>
                  <a:gd name="T84" fmla="*/ 35 w 68"/>
                  <a:gd name="T85" fmla="*/ 5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8" h="92">
                    <a:moveTo>
                      <a:pt x="35" y="5"/>
                    </a:moveTo>
                    <a:cubicBezTo>
                      <a:pt x="31" y="2"/>
                      <a:pt x="31" y="2"/>
                      <a:pt x="31" y="2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8" y="7"/>
                      <a:pt x="8" y="9"/>
                    </a:cubicBezTo>
                    <a:cubicBezTo>
                      <a:pt x="8" y="10"/>
                      <a:pt x="5" y="15"/>
                      <a:pt x="5" y="15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5" y="33"/>
                      <a:pt x="5" y="33"/>
                      <a:pt x="5" y="33"/>
                    </a:cubicBezTo>
                    <a:cubicBezTo>
                      <a:pt x="5" y="33"/>
                      <a:pt x="6" y="36"/>
                      <a:pt x="7" y="37"/>
                    </a:cubicBezTo>
                    <a:cubicBezTo>
                      <a:pt x="8" y="39"/>
                      <a:pt x="8" y="41"/>
                      <a:pt x="10" y="42"/>
                    </a:cubicBezTo>
                    <a:cubicBezTo>
                      <a:pt x="12" y="42"/>
                      <a:pt x="12" y="44"/>
                      <a:pt x="14" y="45"/>
                    </a:cubicBezTo>
                    <a:cubicBezTo>
                      <a:pt x="15" y="47"/>
                      <a:pt x="15" y="52"/>
                      <a:pt x="18" y="52"/>
                    </a:cubicBezTo>
                    <a:cubicBezTo>
                      <a:pt x="20" y="52"/>
                      <a:pt x="20" y="53"/>
                      <a:pt x="23" y="56"/>
                    </a:cubicBezTo>
                    <a:cubicBezTo>
                      <a:pt x="25" y="59"/>
                      <a:pt x="27" y="56"/>
                      <a:pt x="29" y="58"/>
                    </a:cubicBezTo>
                    <a:cubicBezTo>
                      <a:pt x="31" y="60"/>
                      <a:pt x="31" y="61"/>
                      <a:pt x="32" y="61"/>
                    </a:cubicBezTo>
                    <a:cubicBezTo>
                      <a:pt x="34" y="62"/>
                      <a:pt x="35" y="66"/>
                      <a:pt x="38" y="68"/>
                    </a:cubicBezTo>
                    <a:cubicBezTo>
                      <a:pt x="41" y="69"/>
                      <a:pt x="38" y="71"/>
                      <a:pt x="38" y="74"/>
                    </a:cubicBezTo>
                    <a:cubicBezTo>
                      <a:pt x="38" y="77"/>
                      <a:pt x="36" y="80"/>
                      <a:pt x="34" y="82"/>
                    </a:cubicBezTo>
                    <a:cubicBezTo>
                      <a:pt x="33" y="85"/>
                      <a:pt x="31" y="89"/>
                      <a:pt x="31" y="89"/>
                    </a:cubicBezTo>
                    <a:cubicBezTo>
                      <a:pt x="31" y="89"/>
                      <a:pt x="32" y="90"/>
                      <a:pt x="34" y="89"/>
                    </a:cubicBezTo>
                    <a:cubicBezTo>
                      <a:pt x="36" y="89"/>
                      <a:pt x="38" y="89"/>
                      <a:pt x="40" y="90"/>
                    </a:cubicBezTo>
                    <a:cubicBezTo>
                      <a:pt x="42" y="92"/>
                      <a:pt x="44" y="91"/>
                      <a:pt x="46" y="91"/>
                    </a:cubicBezTo>
                    <a:cubicBezTo>
                      <a:pt x="48" y="91"/>
                      <a:pt x="51" y="91"/>
                      <a:pt x="53" y="92"/>
                    </a:cubicBezTo>
                    <a:cubicBezTo>
                      <a:pt x="56" y="92"/>
                      <a:pt x="58" y="91"/>
                      <a:pt x="58" y="91"/>
                    </a:cubicBezTo>
                    <a:cubicBezTo>
                      <a:pt x="58" y="91"/>
                      <a:pt x="59" y="91"/>
                      <a:pt x="59" y="89"/>
                    </a:cubicBezTo>
                    <a:cubicBezTo>
                      <a:pt x="60" y="87"/>
                      <a:pt x="62" y="86"/>
                      <a:pt x="64" y="84"/>
                    </a:cubicBezTo>
                    <a:cubicBezTo>
                      <a:pt x="65" y="83"/>
                      <a:pt x="65" y="77"/>
                      <a:pt x="64" y="76"/>
                    </a:cubicBezTo>
                    <a:cubicBezTo>
                      <a:pt x="63" y="74"/>
                      <a:pt x="66" y="71"/>
                      <a:pt x="66" y="71"/>
                    </a:cubicBezTo>
                    <a:cubicBezTo>
                      <a:pt x="66" y="71"/>
                      <a:pt x="65" y="63"/>
                      <a:pt x="67" y="61"/>
                    </a:cubicBezTo>
                    <a:cubicBezTo>
                      <a:pt x="68" y="59"/>
                      <a:pt x="68" y="54"/>
                      <a:pt x="68" y="52"/>
                    </a:cubicBezTo>
                    <a:cubicBezTo>
                      <a:pt x="68" y="51"/>
                      <a:pt x="65" y="52"/>
                      <a:pt x="63" y="53"/>
                    </a:cubicBezTo>
                    <a:cubicBezTo>
                      <a:pt x="62" y="54"/>
                      <a:pt x="61" y="51"/>
                      <a:pt x="61" y="48"/>
                    </a:cubicBezTo>
                    <a:cubicBezTo>
                      <a:pt x="61" y="45"/>
                      <a:pt x="61" y="42"/>
                      <a:pt x="61" y="38"/>
                    </a:cubicBezTo>
                    <a:cubicBezTo>
                      <a:pt x="61" y="35"/>
                      <a:pt x="60" y="34"/>
                      <a:pt x="57" y="34"/>
                    </a:cubicBezTo>
                    <a:cubicBezTo>
                      <a:pt x="54" y="34"/>
                      <a:pt x="54" y="31"/>
                      <a:pt x="54" y="31"/>
                    </a:cubicBezTo>
                    <a:cubicBezTo>
                      <a:pt x="53" y="29"/>
                      <a:pt x="53" y="29"/>
                      <a:pt x="53" y="29"/>
                    </a:cubicBezTo>
                    <a:cubicBezTo>
                      <a:pt x="51" y="30"/>
                      <a:pt x="51" y="30"/>
                      <a:pt x="51" y="30"/>
                    </a:cubicBezTo>
                    <a:cubicBezTo>
                      <a:pt x="51" y="30"/>
                      <a:pt x="41" y="30"/>
                      <a:pt x="41" y="28"/>
                    </a:cubicBezTo>
                    <a:cubicBezTo>
                      <a:pt x="41" y="25"/>
                      <a:pt x="39" y="24"/>
                      <a:pt x="40" y="20"/>
                    </a:cubicBezTo>
                    <a:cubicBezTo>
                      <a:pt x="40" y="17"/>
                      <a:pt x="41" y="14"/>
                      <a:pt x="39" y="12"/>
                    </a:cubicBezTo>
                    <a:cubicBezTo>
                      <a:pt x="38" y="10"/>
                      <a:pt x="37" y="9"/>
                      <a:pt x="37" y="9"/>
                    </a:cubicBezTo>
                    <a:lnTo>
                      <a:pt x="35" y="5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88" name="Freeform 262">
                <a:extLst>
                  <a:ext uri="{FF2B5EF4-FFF2-40B4-BE49-F238E27FC236}">
                    <a16:creationId xmlns:a16="http://schemas.microsoft.com/office/drawing/2014/main" id="{DAFC3A3E-74F8-F8AE-C1B7-073FE871A5E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56" y="2659"/>
                <a:ext cx="134" cy="180"/>
              </a:xfrm>
              <a:custGeom>
                <a:avLst/>
                <a:gdLst>
                  <a:gd name="T0" fmla="*/ 35 w 68"/>
                  <a:gd name="T1" fmla="*/ 5 h 92"/>
                  <a:gd name="T2" fmla="*/ 31 w 68"/>
                  <a:gd name="T3" fmla="*/ 2 h 92"/>
                  <a:gd name="T4" fmla="*/ 23 w 68"/>
                  <a:gd name="T5" fmla="*/ 0 h 92"/>
                  <a:gd name="T6" fmla="*/ 13 w 68"/>
                  <a:gd name="T7" fmla="*/ 1 h 92"/>
                  <a:gd name="T8" fmla="*/ 8 w 68"/>
                  <a:gd name="T9" fmla="*/ 9 h 92"/>
                  <a:gd name="T10" fmla="*/ 5 w 68"/>
                  <a:gd name="T11" fmla="*/ 15 h 92"/>
                  <a:gd name="T12" fmla="*/ 5 w 68"/>
                  <a:gd name="T13" fmla="*/ 18 h 92"/>
                  <a:gd name="T14" fmla="*/ 0 w 68"/>
                  <a:gd name="T15" fmla="*/ 30 h 92"/>
                  <a:gd name="T16" fmla="*/ 5 w 68"/>
                  <a:gd name="T17" fmla="*/ 33 h 92"/>
                  <a:gd name="T18" fmla="*/ 7 w 68"/>
                  <a:gd name="T19" fmla="*/ 37 h 92"/>
                  <a:gd name="T20" fmla="*/ 10 w 68"/>
                  <a:gd name="T21" fmla="*/ 42 h 92"/>
                  <a:gd name="T22" fmla="*/ 14 w 68"/>
                  <a:gd name="T23" fmla="*/ 45 h 92"/>
                  <a:gd name="T24" fmla="*/ 18 w 68"/>
                  <a:gd name="T25" fmla="*/ 52 h 92"/>
                  <a:gd name="T26" fmla="*/ 23 w 68"/>
                  <a:gd name="T27" fmla="*/ 56 h 92"/>
                  <a:gd name="T28" fmla="*/ 29 w 68"/>
                  <a:gd name="T29" fmla="*/ 58 h 92"/>
                  <a:gd name="T30" fmla="*/ 32 w 68"/>
                  <a:gd name="T31" fmla="*/ 61 h 92"/>
                  <a:gd name="T32" fmla="*/ 38 w 68"/>
                  <a:gd name="T33" fmla="*/ 68 h 92"/>
                  <a:gd name="T34" fmla="*/ 38 w 68"/>
                  <a:gd name="T35" fmla="*/ 74 h 92"/>
                  <a:gd name="T36" fmla="*/ 34 w 68"/>
                  <a:gd name="T37" fmla="*/ 82 h 92"/>
                  <a:gd name="T38" fmla="*/ 31 w 68"/>
                  <a:gd name="T39" fmla="*/ 89 h 92"/>
                  <a:gd name="T40" fmla="*/ 34 w 68"/>
                  <a:gd name="T41" fmla="*/ 89 h 92"/>
                  <a:gd name="T42" fmla="*/ 40 w 68"/>
                  <a:gd name="T43" fmla="*/ 90 h 92"/>
                  <a:gd name="T44" fmla="*/ 46 w 68"/>
                  <a:gd name="T45" fmla="*/ 91 h 92"/>
                  <a:gd name="T46" fmla="*/ 53 w 68"/>
                  <a:gd name="T47" fmla="*/ 92 h 92"/>
                  <a:gd name="T48" fmla="*/ 58 w 68"/>
                  <a:gd name="T49" fmla="*/ 91 h 92"/>
                  <a:gd name="T50" fmla="*/ 59 w 68"/>
                  <a:gd name="T51" fmla="*/ 89 h 92"/>
                  <a:gd name="T52" fmla="*/ 64 w 68"/>
                  <a:gd name="T53" fmla="*/ 84 h 92"/>
                  <a:gd name="T54" fmla="*/ 64 w 68"/>
                  <a:gd name="T55" fmla="*/ 76 h 92"/>
                  <a:gd name="T56" fmla="*/ 66 w 68"/>
                  <a:gd name="T57" fmla="*/ 71 h 92"/>
                  <a:gd name="T58" fmla="*/ 67 w 68"/>
                  <a:gd name="T59" fmla="*/ 61 h 92"/>
                  <a:gd name="T60" fmla="*/ 68 w 68"/>
                  <a:gd name="T61" fmla="*/ 52 h 92"/>
                  <a:gd name="T62" fmla="*/ 63 w 68"/>
                  <a:gd name="T63" fmla="*/ 53 h 92"/>
                  <a:gd name="T64" fmla="*/ 61 w 68"/>
                  <a:gd name="T65" fmla="*/ 48 h 92"/>
                  <a:gd name="T66" fmla="*/ 61 w 68"/>
                  <a:gd name="T67" fmla="*/ 38 h 92"/>
                  <a:gd name="T68" fmla="*/ 57 w 68"/>
                  <a:gd name="T69" fmla="*/ 34 h 92"/>
                  <a:gd name="T70" fmla="*/ 54 w 68"/>
                  <a:gd name="T71" fmla="*/ 31 h 92"/>
                  <a:gd name="T72" fmla="*/ 53 w 68"/>
                  <a:gd name="T73" fmla="*/ 29 h 92"/>
                  <a:gd name="T74" fmla="*/ 51 w 68"/>
                  <a:gd name="T75" fmla="*/ 30 h 92"/>
                  <a:gd name="T76" fmla="*/ 41 w 68"/>
                  <a:gd name="T77" fmla="*/ 28 h 92"/>
                  <a:gd name="T78" fmla="*/ 40 w 68"/>
                  <a:gd name="T79" fmla="*/ 20 h 92"/>
                  <a:gd name="T80" fmla="*/ 39 w 68"/>
                  <a:gd name="T81" fmla="*/ 12 h 92"/>
                  <a:gd name="T82" fmla="*/ 37 w 68"/>
                  <a:gd name="T83" fmla="*/ 9 h 92"/>
                  <a:gd name="T84" fmla="*/ 35 w 68"/>
                  <a:gd name="T85" fmla="*/ 5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8" h="92">
                    <a:moveTo>
                      <a:pt x="35" y="5"/>
                    </a:moveTo>
                    <a:cubicBezTo>
                      <a:pt x="31" y="2"/>
                      <a:pt x="31" y="2"/>
                      <a:pt x="31" y="2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8" y="7"/>
                      <a:pt x="8" y="9"/>
                    </a:cubicBezTo>
                    <a:cubicBezTo>
                      <a:pt x="8" y="10"/>
                      <a:pt x="5" y="15"/>
                      <a:pt x="5" y="15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5" y="33"/>
                      <a:pt x="5" y="33"/>
                      <a:pt x="5" y="33"/>
                    </a:cubicBezTo>
                    <a:cubicBezTo>
                      <a:pt x="5" y="33"/>
                      <a:pt x="6" y="36"/>
                      <a:pt x="7" y="37"/>
                    </a:cubicBezTo>
                    <a:cubicBezTo>
                      <a:pt x="8" y="39"/>
                      <a:pt x="8" y="41"/>
                      <a:pt x="10" y="42"/>
                    </a:cubicBezTo>
                    <a:cubicBezTo>
                      <a:pt x="12" y="42"/>
                      <a:pt x="12" y="44"/>
                      <a:pt x="14" y="45"/>
                    </a:cubicBezTo>
                    <a:cubicBezTo>
                      <a:pt x="15" y="47"/>
                      <a:pt x="15" y="52"/>
                      <a:pt x="18" y="52"/>
                    </a:cubicBezTo>
                    <a:cubicBezTo>
                      <a:pt x="20" y="52"/>
                      <a:pt x="20" y="53"/>
                      <a:pt x="23" y="56"/>
                    </a:cubicBezTo>
                    <a:cubicBezTo>
                      <a:pt x="25" y="59"/>
                      <a:pt x="27" y="56"/>
                      <a:pt x="29" y="58"/>
                    </a:cubicBezTo>
                    <a:cubicBezTo>
                      <a:pt x="31" y="60"/>
                      <a:pt x="31" y="61"/>
                      <a:pt x="32" y="61"/>
                    </a:cubicBezTo>
                    <a:cubicBezTo>
                      <a:pt x="34" y="62"/>
                      <a:pt x="35" y="66"/>
                      <a:pt x="38" y="68"/>
                    </a:cubicBezTo>
                    <a:cubicBezTo>
                      <a:pt x="41" y="69"/>
                      <a:pt x="38" y="71"/>
                      <a:pt x="38" y="74"/>
                    </a:cubicBezTo>
                    <a:cubicBezTo>
                      <a:pt x="38" y="77"/>
                      <a:pt x="36" y="80"/>
                      <a:pt x="34" y="82"/>
                    </a:cubicBezTo>
                    <a:cubicBezTo>
                      <a:pt x="33" y="85"/>
                      <a:pt x="31" y="89"/>
                      <a:pt x="31" y="89"/>
                    </a:cubicBezTo>
                    <a:cubicBezTo>
                      <a:pt x="31" y="89"/>
                      <a:pt x="32" y="90"/>
                      <a:pt x="34" y="89"/>
                    </a:cubicBezTo>
                    <a:cubicBezTo>
                      <a:pt x="36" y="89"/>
                      <a:pt x="38" y="89"/>
                      <a:pt x="40" y="90"/>
                    </a:cubicBezTo>
                    <a:cubicBezTo>
                      <a:pt x="42" y="92"/>
                      <a:pt x="44" y="91"/>
                      <a:pt x="46" y="91"/>
                    </a:cubicBezTo>
                    <a:cubicBezTo>
                      <a:pt x="48" y="91"/>
                      <a:pt x="51" y="91"/>
                      <a:pt x="53" y="92"/>
                    </a:cubicBezTo>
                    <a:cubicBezTo>
                      <a:pt x="56" y="92"/>
                      <a:pt x="58" y="91"/>
                      <a:pt x="58" y="91"/>
                    </a:cubicBezTo>
                    <a:cubicBezTo>
                      <a:pt x="58" y="91"/>
                      <a:pt x="59" y="91"/>
                      <a:pt x="59" y="89"/>
                    </a:cubicBezTo>
                    <a:cubicBezTo>
                      <a:pt x="60" y="87"/>
                      <a:pt x="62" y="86"/>
                      <a:pt x="64" y="84"/>
                    </a:cubicBezTo>
                    <a:cubicBezTo>
                      <a:pt x="65" y="83"/>
                      <a:pt x="65" y="77"/>
                      <a:pt x="64" y="76"/>
                    </a:cubicBezTo>
                    <a:cubicBezTo>
                      <a:pt x="63" y="74"/>
                      <a:pt x="66" y="71"/>
                      <a:pt x="66" y="71"/>
                    </a:cubicBezTo>
                    <a:cubicBezTo>
                      <a:pt x="66" y="71"/>
                      <a:pt x="65" y="63"/>
                      <a:pt x="67" y="61"/>
                    </a:cubicBezTo>
                    <a:cubicBezTo>
                      <a:pt x="68" y="59"/>
                      <a:pt x="68" y="54"/>
                      <a:pt x="68" y="52"/>
                    </a:cubicBezTo>
                    <a:cubicBezTo>
                      <a:pt x="68" y="51"/>
                      <a:pt x="65" y="52"/>
                      <a:pt x="63" y="53"/>
                    </a:cubicBezTo>
                    <a:cubicBezTo>
                      <a:pt x="62" y="54"/>
                      <a:pt x="61" y="51"/>
                      <a:pt x="61" y="48"/>
                    </a:cubicBezTo>
                    <a:cubicBezTo>
                      <a:pt x="61" y="45"/>
                      <a:pt x="61" y="42"/>
                      <a:pt x="61" y="38"/>
                    </a:cubicBezTo>
                    <a:cubicBezTo>
                      <a:pt x="61" y="35"/>
                      <a:pt x="60" y="34"/>
                      <a:pt x="57" y="34"/>
                    </a:cubicBezTo>
                    <a:cubicBezTo>
                      <a:pt x="54" y="34"/>
                      <a:pt x="54" y="31"/>
                      <a:pt x="54" y="31"/>
                    </a:cubicBezTo>
                    <a:cubicBezTo>
                      <a:pt x="53" y="29"/>
                      <a:pt x="53" y="29"/>
                      <a:pt x="53" y="29"/>
                    </a:cubicBezTo>
                    <a:cubicBezTo>
                      <a:pt x="51" y="30"/>
                      <a:pt x="51" y="30"/>
                      <a:pt x="51" y="30"/>
                    </a:cubicBezTo>
                    <a:cubicBezTo>
                      <a:pt x="51" y="30"/>
                      <a:pt x="41" y="30"/>
                      <a:pt x="41" y="28"/>
                    </a:cubicBezTo>
                    <a:cubicBezTo>
                      <a:pt x="41" y="25"/>
                      <a:pt x="39" y="24"/>
                      <a:pt x="40" y="20"/>
                    </a:cubicBezTo>
                    <a:cubicBezTo>
                      <a:pt x="40" y="17"/>
                      <a:pt x="41" y="14"/>
                      <a:pt x="39" y="12"/>
                    </a:cubicBezTo>
                    <a:cubicBezTo>
                      <a:pt x="38" y="10"/>
                      <a:pt x="37" y="9"/>
                      <a:pt x="37" y="9"/>
                    </a:cubicBezTo>
                    <a:lnTo>
                      <a:pt x="35" y="5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89" name="Freeform 263">
                <a:extLst>
                  <a:ext uri="{FF2B5EF4-FFF2-40B4-BE49-F238E27FC236}">
                    <a16:creationId xmlns:a16="http://schemas.microsoft.com/office/drawing/2014/main" id="{626DF68F-C4F2-5448-9AA8-4C881B874374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486" y="2306"/>
                <a:ext cx="259" cy="180"/>
              </a:xfrm>
              <a:custGeom>
                <a:avLst/>
                <a:gdLst>
                  <a:gd name="T0" fmla="*/ 0 w 132"/>
                  <a:gd name="T1" fmla="*/ 48 h 92"/>
                  <a:gd name="T2" fmla="*/ 11 w 132"/>
                  <a:gd name="T3" fmla="*/ 75 h 92"/>
                  <a:gd name="T4" fmla="*/ 23 w 132"/>
                  <a:gd name="T5" fmla="*/ 72 h 92"/>
                  <a:gd name="T6" fmla="*/ 24 w 132"/>
                  <a:gd name="T7" fmla="*/ 65 h 92"/>
                  <a:gd name="T8" fmla="*/ 31 w 132"/>
                  <a:gd name="T9" fmla="*/ 62 h 92"/>
                  <a:gd name="T10" fmla="*/ 49 w 132"/>
                  <a:gd name="T11" fmla="*/ 71 h 92"/>
                  <a:gd name="T12" fmla="*/ 51 w 132"/>
                  <a:gd name="T13" fmla="*/ 76 h 92"/>
                  <a:gd name="T14" fmla="*/ 60 w 132"/>
                  <a:gd name="T15" fmla="*/ 84 h 92"/>
                  <a:gd name="T16" fmla="*/ 65 w 132"/>
                  <a:gd name="T17" fmla="*/ 88 h 92"/>
                  <a:gd name="T18" fmla="*/ 76 w 132"/>
                  <a:gd name="T19" fmla="*/ 90 h 92"/>
                  <a:gd name="T20" fmla="*/ 83 w 132"/>
                  <a:gd name="T21" fmla="*/ 88 h 92"/>
                  <a:gd name="T22" fmla="*/ 79 w 132"/>
                  <a:gd name="T23" fmla="*/ 83 h 92"/>
                  <a:gd name="T24" fmla="*/ 72 w 132"/>
                  <a:gd name="T25" fmla="*/ 76 h 92"/>
                  <a:gd name="T26" fmla="*/ 65 w 132"/>
                  <a:gd name="T27" fmla="*/ 69 h 92"/>
                  <a:gd name="T28" fmla="*/ 57 w 132"/>
                  <a:gd name="T29" fmla="*/ 54 h 92"/>
                  <a:gd name="T30" fmla="*/ 61 w 132"/>
                  <a:gd name="T31" fmla="*/ 50 h 92"/>
                  <a:gd name="T32" fmla="*/ 61 w 132"/>
                  <a:gd name="T33" fmla="*/ 44 h 92"/>
                  <a:gd name="T34" fmla="*/ 56 w 132"/>
                  <a:gd name="T35" fmla="*/ 42 h 92"/>
                  <a:gd name="T36" fmla="*/ 51 w 132"/>
                  <a:gd name="T37" fmla="*/ 38 h 92"/>
                  <a:gd name="T38" fmla="*/ 43 w 132"/>
                  <a:gd name="T39" fmla="*/ 31 h 92"/>
                  <a:gd name="T40" fmla="*/ 30 w 132"/>
                  <a:gd name="T41" fmla="*/ 18 h 92"/>
                  <a:gd name="T42" fmla="*/ 20 w 132"/>
                  <a:gd name="T43" fmla="*/ 15 h 92"/>
                  <a:gd name="T44" fmla="*/ 3 w 132"/>
                  <a:gd name="T45" fmla="*/ 6 h 92"/>
                  <a:gd name="T46" fmla="*/ 89 w 132"/>
                  <a:gd name="T47" fmla="*/ 86 h 92"/>
                  <a:gd name="T48" fmla="*/ 85 w 132"/>
                  <a:gd name="T49" fmla="*/ 80 h 92"/>
                  <a:gd name="T50" fmla="*/ 87 w 132"/>
                  <a:gd name="T51" fmla="*/ 80 h 92"/>
                  <a:gd name="T52" fmla="*/ 61 w 132"/>
                  <a:gd name="T53" fmla="*/ 38 h 92"/>
                  <a:gd name="T54" fmla="*/ 60 w 132"/>
                  <a:gd name="T55" fmla="*/ 36 h 92"/>
                  <a:gd name="T56" fmla="*/ 53 w 132"/>
                  <a:gd name="T57" fmla="*/ 32 h 92"/>
                  <a:gd name="T58" fmla="*/ 121 w 132"/>
                  <a:gd name="T59" fmla="*/ 44 h 92"/>
                  <a:gd name="T60" fmla="*/ 123 w 132"/>
                  <a:gd name="T61" fmla="*/ 50 h 92"/>
                  <a:gd name="T62" fmla="*/ 129 w 132"/>
                  <a:gd name="T63" fmla="*/ 44 h 92"/>
                  <a:gd name="T64" fmla="*/ 123 w 132"/>
                  <a:gd name="T65" fmla="*/ 38 h 92"/>
                  <a:gd name="T66" fmla="*/ 118 w 132"/>
                  <a:gd name="T67" fmla="*/ 32 h 92"/>
                  <a:gd name="T68" fmla="*/ 92 w 132"/>
                  <a:gd name="T69" fmla="*/ 30 h 92"/>
                  <a:gd name="T70" fmla="*/ 83 w 132"/>
                  <a:gd name="T71" fmla="*/ 33 h 92"/>
                  <a:gd name="T72" fmla="*/ 68 w 132"/>
                  <a:gd name="T73" fmla="*/ 40 h 92"/>
                  <a:gd name="T74" fmla="*/ 81 w 132"/>
                  <a:gd name="T75" fmla="*/ 43 h 92"/>
                  <a:gd name="T76" fmla="*/ 94 w 132"/>
                  <a:gd name="T77" fmla="*/ 38 h 92"/>
                  <a:gd name="T78" fmla="*/ 99 w 132"/>
                  <a:gd name="T79" fmla="*/ 31 h 92"/>
                  <a:gd name="T80" fmla="*/ 101 w 132"/>
                  <a:gd name="T81" fmla="*/ 26 h 92"/>
                  <a:gd name="T82" fmla="*/ 97 w 132"/>
                  <a:gd name="T83" fmla="*/ 24 h 92"/>
                  <a:gd name="T84" fmla="*/ 102 w 132"/>
                  <a:gd name="T85" fmla="*/ 22 h 92"/>
                  <a:gd name="T86" fmla="*/ 105 w 132"/>
                  <a:gd name="T87" fmla="*/ 26 h 92"/>
                  <a:gd name="T88" fmla="*/ 88 w 132"/>
                  <a:gd name="T89" fmla="*/ 11 h 92"/>
                  <a:gd name="T90" fmla="*/ 97 w 132"/>
                  <a:gd name="T91" fmla="*/ 13 h 92"/>
                  <a:gd name="T92" fmla="*/ 81 w 132"/>
                  <a:gd name="T93" fmla="*/ 8 h 92"/>
                  <a:gd name="T94" fmla="*/ 85 w 132"/>
                  <a:gd name="T95" fmla="*/ 6 h 92"/>
                  <a:gd name="T96" fmla="*/ 50 w 132"/>
                  <a:gd name="T97" fmla="*/ 3 h 92"/>
                  <a:gd name="T98" fmla="*/ 51 w 132"/>
                  <a:gd name="T99" fmla="*/ 0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32" h="92">
                    <a:moveTo>
                      <a:pt x="1" y="6"/>
                    </a:moveTo>
                    <a:cubicBezTo>
                      <a:pt x="2" y="45"/>
                      <a:pt x="2" y="45"/>
                      <a:pt x="2" y="45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2" y="52"/>
                      <a:pt x="2" y="52"/>
                      <a:pt x="2" y="52"/>
                    </a:cubicBezTo>
                    <a:cubicBezTo>
                      <a:pt x="2" y="75"/>
                      <a:pt x="2" y="75"/>
                      <a:pt x="2" y="75"/>
                    </a:cubicBezTo>
                    <a:cubicBezTo>
                      <a:pt x="5" y="75"/>
                      <a:pt x="9" y="75"/>
                      <a:pt x="11" y="75"/>
                    </a:cubicBezTo>
                    <a:cubicBezTo>
                      <a:pt x="11" y="75"/>
                      <a:pt x="13" y="73"/>
                      <a:pt x="13" y="73"/>
                    </a:cubicBezTo>
                    <a:cubicBezTo>
                      <a:pt x="14" y="73"/>
                      <a:pt x="14" y="74"/>
                      <a:pt x="14" y="74"/>
                    </a:cubicBezTo>
                    <a:cubicBezTo>
                      <a:pt x="17" y="75"/>
                      <a:pt x="22" y="73"/>
                      <a:pt x="23" y="72"/>
                    </a:cubicBezTo>
                    <a:cubicBezTo>
                      <a:pt x="23" y="71"/>
                      <a:pt x="23" y="71"/>
                      <a:pt x="23" y="71"/>
                    </a:cubicBezTo>
                    <a:cubicBezTo>
                      <a:pt x="23" y="71"/>
                      <a:pt x="25" y="70"/>
                      <a:pt x="25" y="70"/>
                    </a:cubicBezTo>
                    <a:cubicBezTo>
                      <a:pt x="25" y="68"/>
                      <a:pt x="24" y="67"/>
                      <a:pt x="24" y="65"/>
                    </a:cubicBezTo>
                    <a:cubicBezTo>
                      <a:pt x="24" y="65"/>
                      <a:pt x="26" y="62"/>
                      <a:pt x="26" y="62"/>
                    </a:cubicBezTo>
                    <a:cubicBezTo>
                      <a:pt x="28" y="62"/>
                      <a:pt x="26" y="62"/>
                      <a:pt x="27" y="63"/>
                    </a:cubicBezTo>
                    <a:cubicBezTo>
                      <a:pt x="29" y="64"/>
                      <a:pt x="28" y="62"/>
                      <a:pt x="31" y="62"/>
                    </a:cubicBezTo>
                    <a:cubicBezTo>
                      <a:pt x="32" y="62"/>
                      <a:pt x="34" y="64"/>
                      <a:pt x="35" y="64"/>
                    </a:cubicBezTo>
                    <a:cubicBezTo>
                      <a:pt x="38" y="65"/>
                      <a:pt x="40" y="63"/>
                      <a:pt x="43" y="65"/>
                    </a:cubicBezTo>
                    <a:cubicBezTo>
                      <a:pt x="44" y="65"/>
                      <a:pt x="49" y="70"/>
                      <a:pt x="49" y="71"/>
                    </a:cubicBezTo>
                    <a:cubicBezTo>
                      <a:pt x="50" y="72"/>
                      <a:pt x="49" y="74"/>
                      <a:pt x="49" y="75"/>
                    </a:cubicBezTo>
                    <a:cubicBezTo>
                      <a:pt x="51" y="75"/>
                      <a:pt x="51" y="75"/>
                      <a:pt x="51" y="75"/>
                    </a:cubicBezTo>
                    <a:cubicBezTo>
                      <a:pt x="51" y="76"/>
                      <a:pt x="51" y="76"/>
                      <a:pt x="51" y="76"/>
                    </a:cubicBezTo>
                    <a:cubicBezTo>
                      <a:pt x="53" y="80"/>
                      <a:pt x="54" y="77"/>
                      <a:pt x="56" y="79"/>
                    </a:cubicBezTo>
                    <a:cubicBezTo>
                      <a:pt x="56" y="79"/>
                      <a:pt x="56" y="80"/>
                      <a:pt x="56" y="81"/>
                    </a:cubicBezTo>
                    <a:cubicBezTo>
                      <a:pt x="56" y="82"/>
                      <a:pt x="60" y="82"/>
                      <a:pt x="60" y="84"/>
                    </a:cubicBezTo>
                    <a:cubicBezTo>
                      <a:pt x="60" y="84"/>
                      <a:pt x="60" y="86"/>
                      <a:pt x="60" y="86"/>
                    </a:cubicBezTo>
                    <a:cubicBezTo>
                      <a:pt x="61" y="87"/>
                      <a:pt x="62" y="86"/>
                      <a:pt x="63" y="86"/>
                    </a:cubicBezTo>
                    <a:cubicBezTo>
                      <a:pt x="63" y="86"/>
                      <a:pt x="65" y="88"/>
                      <a:pt x="65" y="88"/>
                    </a:cubicBezTo>
                    <a:cubicBezTo>
                      <a:pt x="67" y="89"/>
                      <a:pt x="67" y="87"/>
                      <a:pt x="68" y="88"/>
                    </a:cubicBezTo>
                    <a:cubicBezTo>
                      <a:pt x="69" y="89"/>
                      <a:pt x="69" y="89"/>
                      <a:pt x="69" y="89"/>
                    </a:cubicBezTo>
                    <a:cubicBezTo>
                      <a:pt x="72" y="90"/>
                      <a:pt x="74" y="89"/>
                      <a:pt x="76" y="90"/>
                    </a:cubicBezTo>
                    <a:cubicBezTo>
                      <a:pt x="76" y="90"/>
                      <a:pt x="77" y="91"/>
                      <a:pt x="77" y="92"/>
                    </a:cubicBezTo>
                    <a:cubicBezTo>
                      <a:pt x="79" y="92"/>
                      <a:pt x="81" y="92"/>
                      <a:pt x="83" y="92"/>
                    </a:cubicBezTo>
                    <a:cubicBezTo>
                      <a:pt x="83" y="91"/>
                      <a:pt x="83" y="90"/>
                      <a:pt x="83" y="88"/>
                    </a:cubicBezTo>
                    <a:cubicBezTo>
                      <a:pt x="82" y="88"/>
                      <a:pt x="81" y="88"/>
                      <a:pt x="79" y="88"/>
                    </a:cubicBezTo>
                    <a:cubicBezTo>
                      <a:pt x="79" y="87"/>
                      <a:pt x="79" y="86"/>
                      <a:pt x="78" y="86"/>
                    </a:cubicBezTo>
                    <a:cubicBezTo>
                      <a:pt x="78" y="84"/>
                      <a:pt x="79" y="84"/>
                      <a:pt x="79" y="83"/>
                    </a:cubicBezTo>
                    <a:cubicBezTo>
                      <a:pt x="78" y="83"/>
                      <a:pt x="77" y="82"/>
                      <a:pt x="77" y="82"/>
                    </a:cubicBezTo>
                    <a:cubicBezTo>
                      <a:pt x="75" y="81"/>
                      <a:pt x="75" y="82"/>
                      <a:pt x="74" y="82"/>
                    </a:cubicBezTo>
                    <a:cubicBezTo>
                      <a:pt x="73" y="80"/>
                      <a:pt x="72" y="78"/>
                      <a:pt x="72" y="76"/>
                    </a:cubicBezTo>
                    <a:cubicBezTo>
                      <a:pt x="70" y="75"/>
                      <a:pt x="69" y="75"/>
                      <a:pt x="67" y="75"/>
                    </a:cubicBezTo>
                    <a:cubicBezTo>
                      <a:pt x="66" y="74"/>
                      <a:pt x="67" y="72"/>
                      <a:pt x="67" y="71"/>
                    </a:cubicBezTo>
                    <a:cubicBezTo>
                      <a:pt x="67" y="70"/>
                      <a:pt x="65" y="69"/>
                      <a:pt x="65" y="69"/>
                    </a:cubicBezTo>
                    <a:cubicBezTo>
                      <a:pt x="65" y="68"/>
                      <a:pt x="65" y="67"/>
                      <a:pt x="65" y="66"/>
                    </a:cubicBezTo>
                    <a:cubicBezTo>
                      <a:pt x="64" y="65"/>
                      <a:pt x="63" y="66"/>
                      <a:pt x="61" y="65"/>
                    </a:cubicBezTo>
                    <a:cubicBezTo>
                      <a:pt x="57" y="63"/>
                      <a:pt x="56" y="59"/>
                      <a:pt x="57" y="54"/>
                    </a:cubicBezTo>
                    <a:cubicBezTo>
                      <a:pt x="55" y="55"/>
                      <a:pt x="56" y="51"/>
                      <a:pt x="56" y="51"/>
                    </a:cubicBezTo>
                    <a:cubicBezTo>
                      <a:pt x="57" y="51"/>
                      <a:pt x="58" y="52"/>
                      <a:pt x="59" y="52"/>
                    </a:cubicBezTo>
                    <a:cubicBezTo>
                      <a:pt x="61" y="50"/>
                      <a:pt x="61" y="50"/>
                      <a:pt x="61" y="50"/>
                    </a:cubicBezTo>
                    <a:cubicBezTo>
                      <a:pt x="62" y="49"/>
                      <a:pt x="62" y="49"/>
                      <a:pt x="62" y="49"/>
                    </a:cubicBezTo>
                    <a:cubicBezTo>
                      <a:pt x="62" y="48"/>
                      <a:pt x="62" y="46"/>
                      <a:pt x="62" y="45"/>
                    </a:cubicBezTo>
                    <a:cubicBezTo>
                      <a:pt x="62" y="45"/>
                      <a:pt x="61" y="44"/>
                      <a:pt x="61" y="44"/>
                    </a:cubicBezTo>
                    <a:cubicBezTo>
                      <a:pt x="60" y="43"/>
                      <a:pt x="61" y="43"/>
                      <a:pt x="60" y="42"/>
                    </a:cubicBezTo>
                    <a:cubicBezTo>
                      <a:pt x="58" y="42"/>
                      <a:pt x="58" y="41"/>
                      <a:pt x="57" y="41"/>
                    </a:cubicBezTo>
                    <a:cubicBezTo>
                      <a:pt x="57" y="41"/>
                      <a:pt x="56" y="42"/>
                      <a:pt x="56" y="42"/>
                    </a:cubicBezTo>
                    <a:cubicBezTo>
                      <a:pt x="56" y="42"/>
                      <a:pt x="54" y="42"/>
                      <a:pt x="54" y="42"/>
                    </a:cubicBezTo>
                    <a:cubicBezTo>
                      <a:pt x="54" y="41"/>
                      <a:pt x="53" y="40"/>
                      <a:pt x="53" y="39"/>
                    </a:cubicBezTo>
                    <a:cubicBezTo>
                      <a:pt x="51" y="38"/>
                      <a:pt x="51" y="38"/>
                      <a:pt x="51" y="38"/>
                    </a:cubicBezTo>
                    <a:cubicBezTo>
                      <a:pt x="51" y="38"/>
                      <a:pt x="52" y="36"/>
                      <a:pt x="51" y="36"/>
                    </a:cubicBezTo>
                    <a:cubicBezTo>
                      <a:pt x="49" y="35"/>
                      <a:pt x="45" y="36"/>
                      <a:pt x="43" y="34"/>
                    </a:cubicBezTo>
                    <a:cubicBezTo>
                      <a:pt x="42" y="33"/>
                      <a:pt x="44" y="32"/>
                      <a:pt x="43" y="31"/>
                    </a:cubicBezTo>
                    <a:cubicBezTo>
                      <a:pt x="43" y="29"/>
                      <a:pt x="39" y="24"/>
                      <a:pt x="38" y="23"/>
                    </a:cubicBezTo>
                    <a:cubicBezTo>
                      <a:pt x="37" y="22"/>
                      <a:pt x="35" y="23"/>
                      <a:pt x="34" y="23"/>
                    </a:cubicBezTo>
                    <a:cubicBezTo>
                      <a:pt x="32" y="22"/>
                      <a:pt x="32" y="18"/>
                      <a:pt x="30" y="18"/>
                    </a:cubicBezTo>
                    <a:cubicBezTo>
                      <a:pt x="29" y="17"/>
                      <a:pt x="27" y="18"/>
                      <a:pt x="26" y="18"/>
                    </a:cubicBezTo>
                    <a:cubicBezTo>
                      <a:pt x="26" y="18"/>
                      <a:pt x="24" y="15"/>
                      <a:pt x="24" y="15"/>
                    </a:cubicBezTo>
                    <a:cubicBezTo>
                      <a:pt x="22" y="15"/>
                      <a:pt x="21" y="15"/>
                      <a:pt x="20" y="15"/>
                    </a:cubicBezTo>
                    <a:cubicBezTo>
                      <a:pt x="19" y="15"/>
                      <a:pt x="18" y="13"/>
                      <a:pt x="18" y="13"/>
                    </a:cubicBezTo>
                    <a:cubicBezTo>
                      <a:pt x="15" y="12"/>
                      <a:pt x="12" y="12"/>
                      <a:pt x="10" y="11"/>
                    </a:cubicBezTo>
                    <a:cubicBezTo>
                      <a:pt x="7" y="10"/>
                      <a:pt x="5" y="8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2" y="6"/>
                      <a:pt x="1" y="6"/>
                    </a:cubicBezTo>
                    <a:close/>
                    <a:moveTo>
                      <a:pt x="89" y="86"/>
                    </a:moveTo>
                    <a:cubicBezTo>
                      <a:pt x="88" y="86"/>
                      <a:pt x="88" y="88"/>
                      <a:pt x="89" y="88"/>
                    </a:cubicBezTo>
                    <a:cubicBezTo>
                      <a:pt x="89" y="88"/>
                      <a:pt x="91" y="85"/>
                      <a:pt x="89" y="86"/>
                    </a:cubicBezTo>
                    <a:close/>
                    <a:moveTo>
                      <a:pt x="85" y="80"/>
                    </a:moveTo>
                    <a:cubicBezTo>
                      <a:pt x="84" y="82"/>
                      <a:pt x="84" y="82"/>
                      <a:pt x="84" y="82"/>
                    </a:cubicBezTo>
                    <a:cubicBezTo>
                      <a:pt x="86" y="81"/>
                      <a:pt x="86" y="82"/>
                      <a:pt x="87" y="82"/>
                    </a:cubicBezTo>
                    <a:cubicBezTo>
                      <a:pt x="87" y="82"/>
                      <a:pt x="87" y="80"/>
                      <a:pt x="87" y="80"/>
                    </a:cubicBezTo>
                    <a:cubicBezTo>
                      <a:pt x="86" y="80"/>
                      <a:pt x="86" y="80"/>
                      <a:pt x="85" y="80"/>
                    </a:cubicBezTo>
                    <a:close/>
                    <a:moveTo>
                      <a:pt x="60" y="36"/>
                    </a:moveTo>
                    <a:cubicBezTo>
                      <a:pt x="61" y="38"/>
                      <a:pt x="61" y="38"/>
                      <a:pt x="61" y="38"/>
                    </a:cubicBezTo>
                    <a:cubicBezTo>
                      <a:pt x="61" y="38"/>
                      <a:pt x="63" y="38"/>
                      <a:pt x="62" y="38"/>
                    </a:cubicBezTo>
                    <a:cubicBezTo>
                      <a:pt x="62" y="38"/>
                      <a:pt x="64" y="37"/>
                      <a:pt x="63" y="36"/>
                    </a:cubicBezTo>
                    <a:cubicBezTo>
                      <a:pt x="62" y="36"/>
                      <a:pt x="61" y="36"/>
                      <a:pt x="60" y="36"/>
                    </a:cubicBezTo>
                    <a:close/>
                    <a:moveTo>
                      <a:pt x="53" y="32"/>
                    </a:moveTo>
                    <a:cubicBezTo>
                      <a:pt x="53" y="34"/>
                      <a:pt x="53" y="34"/>
                      <a:pt x="53" y="34"/>
                    </a:cubicBezTo>
                    <a:cubicBezTo>
                      <a:pt x="55" y="34"/>
                      <a:pt x="55" y="32"/>
                      <a:pt x="53" y="32"/>
                    </a:cubicBezTo>
                    <a:close/>
                    <a:moveTo>
                      <a:pt x="118" y="32"/>
                    </a:moveTo>
                    <a:cubicBezTo>
                      <a:pt x="118" y="35"/>
                      <a:pt x="117" y="37"/>
                      <a:pt x="118" y="40"/>
                    </a:cubicBezTo>
                    <a:cubicBezTo>
                      <a:pt x="118" y="41"/>
                      <a:pt x="120" y="42"/>
                      <a:pt x="121" y="44"/>
                    </a:cubicBezTo>
                    <a:cubicBezTo>
                      <a:pt x="121" y="44"/>
                      <a:pt x="120" y="46"/>
                      <a:pt x="121" y="46"/>
                    </a:cubicBezTo>
                    <a:cubicBezTo>
                      <a:pt x="121" y="47"/>
                      <a:pt x="122" y="47"/>
                      <a:pt x="123" y="48"/>
                    </a:cubicBezTo>
                    <a:cubicBezTo>
                      <a:pt x="123" y="48"/>
                      <a:pt x="123" y="49"/>
                      <a:pt x="123" y="50"/>
                    </a:cubicBezTo>
                    <a:cubicBezTo>
                      <a:pt x="124" y="51"/>
                      <a:pt x="128" y="52"/>
                      <a:pt x="129" y="53"/>
                    </a:cubicBezTo>
                    <a:cubicBezTo>
                      <a:pt x="130" y="52"/>
                      <a:pt x="131" y="51"/>
                      <a:pt x="132" y="50"/>
                    </a:cubicBezTo>
                    <a:cubicBezTo>
                      <a:pt x="131" y="49"/>
                      <a:pt x="130" y="46"/>
                      <a:pt x="129" y="44"/>
                    </a:cubicBezTo>
                    <a:cubicBezTo>
                      <a:pt x="129" y="44"/>
                      <a:pt x="128" y="44"/>
                      <a:pt x="127" y="44"/>
                    </a:cubicBezTo>
                    <a:cubicBezTo>
                      <a:pt x="127" y="44"/>
                      <a:pt x="124" y="41"/>
                      <a:pt x="123" y="40"/>
                    </a:cubicBezTo>
                    <a:cubicBezTo>
                      <a:pt x="123" y="40"/>
                      <a:pt x="123" y="38"/>
                      <a:pt x="123" y="38"/>
                    </a:cubicBezTo>
                    <a:cubicBezTo>
                      <a:pt x="123" y="37"/>
                      <a:pt x="120" y="36"/>
                      <a:pt x="120" y="36"/>
                    </a:cubicBezTo>
                    <a:cubicBezTo>
                      <a:pt x="119" y="34"/>
                      <a:pt x="120" y="33"/>
                      <a:pt x="119" y="32"/>
                    </a:cubicBezTo>
                    <a:lnTo>
                      <a:pt x="118" y="32"/>
                    </a:lnTo>
                    <a:close/>
                    <a:moveTo>
                      <a:pt x="97" y="24"/>
                    </a:moveTo>
                    <a:cubicBezTo>
                      <a:pt x="92" y="28"/>
                      <a:pt x="97" y="26"/>
                      <a:pt x="95" y="29"/>
                    </a:cubicBezTo>
                    <a:cubicBezTo>
                      <a:pt x="95" y="30"/>
                      <a:pt x="92" y="30"/>
                      <a:pt x="92" y="30"/>
                    </a:cubicBezTo>
                    <a:cubicBezTo>
                      <a:pt x="92" y="31"/>
                      <a:pt x="92" y="32"/>
                      <a:pt x="92" y="32"/>
                    </a:cubicBezTo>
                    <a:cubicBezTo>
                      <a:pt x="91" y="36"/>
                      <a:pt x="88" y="36"/>
                      <a:pt x="84" y="36"/>
                    </a:cubicBezTo>
                    <a:cubicBezTo>
                      <a:pt x="83" y="34"/>
                      <a:pt x="83" y="35"/>
                      <a:pt x="83" y="33"/>
                    </a:cubicBezTo>
                    <a:cubicBezTo>
                      <a:pt x="81" y="36"/>
                      <a:pt x="79" y="39"/>
                      <a:pt x="74" y="39"/>
                    </a:cubicBezTo>
                    <a:cubicBezTo>
                      <a:pt x="73" y="39"/>
                      <a:pt x="72" y="37"/>
                      <a:pt x="70" y="38"/>
                    </a:cubicBezTo>
                    <a:cubicBezTo>
                      <a:pt x="70" y="38"/>
                      <a:pt x="68" y="40"/>
                      <a:pt x="68" y="40"/>
                    </a:cubicBezTo>
                    <a:cubicBezTo>
                      <a:pt x="69" y="40"/>
                      <a:pt x="71" y="41"/>
                      <a:pt x="73" y="42"/>
                    </a:cubicBezTo>
                    <a:cubicBezTo>
                      <a:pt x="73" y="42"/>
                      <a:pt x="73" y="43"/>
                      <a:pt x="74" y="44"/>
                    </a:cubicBezTo>
                    <a:cubicBezTo>
                      <a:pt x="76" y="44"/>
                      <a:pt x="80" y="43"/>
                      <a:pt x="81" y="43"/>
                    </a:cubicBezTo>
                    <a:cubicBezTo>
                      <a:pt x="84" y="43"/>
                      <a:pt x="87" y="44"/>
                      <a:pt x="89" y="42"/>
                    </a:cubicBezTo>
                    <a:cubicBezTo>
                      <a:pt x="90" y="42"/>
                      <a:pt x="91" y="40"/>
                      <a:pt x="91" y="40"/>
                    </a:cubicBezTo>
                    <a:cubicBezTo>
                      <a:pt x="92" y="39"/>
                      <a:pt x="93" y="39"/>
                      <a:pt x="94" y="38"/>
                    </a:cubicBezTo>
                    <a:cubicBezTo>
                      <a:pt x="94" y="37"/>
                      <a:pt x="94" y="36"/>
                      <a:pt x="95" y="36"/>
                    </a:cubicBezTo>
                    <a:cubicBezTo>
                      <a:pt x="96" y="35"/>
                      <a:pt x="97" y="36"/>
                      <a:pt x="99" y="35"/>
                    </a:cubicBezTo>
                    <a:cubicBezTo>
                      <a:pt x="99" y="34"/>
                      <a:pt x="100" y="32"/>
                      <a:pt x="99" y="31"/>
                    </a:cubicBezTo>
                    <a:cubicBezTo>
                      <a:pt x="99" y="31"/>
                      <a:pt x="100" y="31"/>
                      <a:pt x="101" y="30"/>
                    </a:cubicBezTo>
                    <a:cubicBezTo>
                      <a:pt x="101" y="30"/>
                      <a:pt x="101" y="28"/>
                      <a:pt x="101" y="28"/>
                    </a:cubicBezTo>
                    <a:cubicBezTo>
                      <a:pt x="101" y="28"/>
                      <a:pt x="100" y="26"/>
                      <a:pt x="101" y="26"/>
                    </a:cubicBezTo>
                    <a:cubicBezTo>
                      <a:pt x="99" y="26"/>
                      <a:pt x="99" y="26"/>
                      <a:pt x="99" y="26"/>
                    </a:cubicBezTo>
                    <a:cubicBezTo>
                      <a:pt x="99" y="26"/>
                      <a:pt x="99" y="24"/>
                      <a:pt x="99" y="24"/>
                    </a:cubicBezTo>
                    <a:cubicBezTo>
                      <a:pt x="99" y="23"/>
                      <a:pt x="98" y="24"/>
                      <a:pt x="97" y="24"/>
                    </a:cubicBezTo>
                    <a:close/>
                    <a:moveTo>
                      <a:pt x="98" y="16"/>
                    </a:moveTo>
                    <a:cubicBezTo>
                      <a:pt x="98" y="17"/>
                      <a:pt x="98" y="18"/>
                      <a:pt x="99" y="18"/>
                    </a:cubicBezTo>
                    <a:cubicBezTo>
                      <a:pt x="99" y="19"/>
                      <a:pt x="102" y="21"/>
                      <a:pt x="102" y="22"/>
                    </a:cubicBezTo>
                    <a:cubicBezTo>
                      <a:pt x="103" y="27"/>
                      <a:pt x="100" y="25"/>
                      <a:pt x="103" y="28"/>
                    </a:cubicBezTo>
                    <a:cubicBezTo>
                      <a:pt x="105" y="28"/>
                      <a:pt x="105" y="28"/>
                      <a:pt x="105" y="28"/>
                    </a:cubicBezTo>
                    <a:cubicBezTo>
                      <a:pt x="105" y="27"/>
                      <a:pt x="105" y="27"/>
                      <a:pt x="105" y="26"/>
                    </a:cubicBezTo>
                    <a:cubicBezTo>
                      <a:pt x="107" y="20"/>
                      <a:pt x="102" y="18"/>
                      <a:pt x="98" y="16"/>
                    </a:cubicBezTo>
                    <a:close/>
                    <a:moveTo>
                      <a:pt x="87" y="9"/>
                    </a:moveTo>
                    <a:cubicBezTo>
                      <a:pt x="88" y="9"/>
                      <a:pt x="88" y="11"/>
                      <a:pt x="88" y="11"/>
                    </a:cubicBezTo>
                    <a:cubicBezTo>
                      <a:pt x="90" y="13"/>
                      <a:pt x="92" y="13"/>
                      <a:pt x="95" y="14"/>
                    </a:cubicBezTo>
                    <a:cubicBezTo>
                      <a:pt x="94" y="15"/>
                      <a:pt x="97" y="15"/>
                      <a:pt x="97" y="15"/>
                    </a:cubicBezTo>
                    <a:cubicBezTo>
                      <a:pt x="97" y="15"/>
                      <a:pt x="97" y="13"/>
                      <a:pt x="97" y="13"/>
                    </a:cubicBezTo>
                    <a:cubicBezTo>
                      <a:pt x="93" y="11"/>
                      <a:pt x="92" y="10"/>
                      <a:pt x="87" y="9"/>
                    </a:cubicBezTo>
                    <a:close/>
                    <a:moveTo>
                      <a:pt x="81" y="6"/>
                    </a:moveTo>
                    <a:cubicBezTo>
                      <a:pt x="81" y="6"/>
                      <a:pt x="80" y="8"/>
                      <a:pt x="81" y="8"/>
                    </a:cubicBezTo>
                    <a:cubicBezTo>
                      <a:pt x="81" y="9"/>
                      <a:pt x="81" y="9"/>
                      <a:pt x="81" y="9"/>
                    </a:cubicBezTo>
                    <a:cubicBezTo>
                      <a:pt x="82" y="9"/>
                      <a:pt x="84" y="9"/>
                      <a:pt x="85" y="9"/>
                    </a:cubicBezTo>
                    <a:cubicBezTo>
                      <a:pt x="85" y="9"/>
                      <a:pt x="86" y="7"/>
                      <a:pt x="85" y="6"/>
                    </a:cubicBezTo>
                    <a:cubicBezTo>
                      <a:pt x="83" y="6"/>
                      <a:pt x="82" y="7"/>
                      <a:pt x="81" y="6"/>
                    </a:cubicBezTo>
                    <a:close/>
                    <a:moveTo>
                      <a:pt x="51" y="0"/>
                    </a:moveTo>
                    <a:cubicBezTo>
                      <a:pt x="51" y="0"/>
                      <a:pt x="50" y="2"/>
                      <a:pt x="50" y="3"/>
                    </a:cubicBezTo>
                    <a:cubicBezTo>
                      <a:pt x="53" y="3"/>
                      <a:pt x="55" y="3"/>
                      <a:pt x="57" y="3"/>
                    </a:cubicBezTo>
                    <a:cubicBezTo>
                      <a:pt x="57" y="3"/>
                      <a:pt x="55" y="2"/>
                      <a:pt x="55" y="2"/>
                    </a:cubicBezTo>
                    <a:cubicBezTo>
                      <a:pt x="54" y="1"/>
                      <a:pt x="52" y="1"/>
                      <a:pt x="51" y="0"/>
                    </a:cubicBez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90" name="Freeform 264">
                <a:extLst>
                  <a:ext uri="{FF2B5EF4-FFF2-40B4-BE49-F238E27FC236}">
                    <a16:creationId xmlns:a16="http://schemas.microsoft.com/office/drawing/2014/main" id="{1A66390D-8BE1-E670-06B3-E1880C244512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486" y="2306"/>
                <a:ext cx="259" cy="180"/>
              </a:xfrm>
              <a:custGeom>
                <a:avLst/>
                <a:gdLst>
                  <a:gd name="T0" fmla="*/ 0 w 132"/>
                  <a:gd name="T1" fmla="*/ 48 h 92"/>
                  <a:gd name="T2" fmla="*/ 11 w 132"/>
                  <a:gd name="T3" fmla="*/ 75 h 92"/>
                  <a:gd name="T4" fmla="*/ 23 w 132"/>
                  <a:gd name="T5" fmla="*/ 72 h 92"/>
                  <a:gd name="T6" fmla="*/ 24 w 132"/>
                  <a:gd name="T7" fmla="*/ 65 h 92"/>
                  <a:gd name="T8" fmla="*/ 31 w 132"/>
                  <a:gd name="T9" fmla="*/ 62 h 92"/>
                  <a:gd name="T10" fmla="*/ 49 w 132"/>
                  <a:gd name="T11" fmla="*/ 71 h 92"/>
                  <a:gd name="T12" fmla="*/ 51 w 132"/>
                  <a:gd name="T13" fmla="*/ 76 h 92"/>
                  <a:gd name="T14" fmla="*/ 60 w 132"/>
                  <a:gd name="T15" fmla="*/ 84 h 92"/>
                  <a:gd name="T16" fmla="*/ 65 w 132"/>
                  <a:gd name="T17" fmla="*/ 88 h 92"/>
                  <a:gd name="T18" fmla="*/ 76 w 132"/>
                  <a:gd name="T19" fmla="*/ 90 h 92"/>
                  <a:gd name="T20" fmla="*/ 83 w 132"/>
                  <a:gd name="T21" fmla="*/ 88 h 92"/>
                  <a:gd name="T22" fmla="*/ 79 w 132"/>
                  <a:gd name="T23" fmla="*/ 83 h 92"/>
                  <a:gd name="T24" fmla="*/ 72 w 132"/>
                  <a:gd name="T25" fmla="*/ 76 h 92"/>
                  <a:gd name="T26" fmla="*/ 65 w 132"/>
                  <a:gd name="T27" fmla="*/ 69 h 92"/>
                  <a:gd name="T28" fmla="*/ 57 w 132"/>
                  <a:gd name="T29" fmla="*/ 54 h 92"/>
                  <a:gd name="T30" fmla="*/ 61 w 132"/>
                  <a:gd name="T31" fmla="*/ 50 h 92"/>
                  <a:gd name="T32" fmla="*/ 61 w 132"/>
                  <a:gd name="T33" fmla="*/ 44 h 92"/>
                  <a:gd name="T34" fmla="*/ 56 w 132"/>
                  <a:gd name="T35" fmla="*/ 42 h 92"/>
                  <a:gd name="T36" fmla="*/ 51 w 132"/>
                  <a:gd name="T37" fmla="*/ 38 h 92"/>
                  <a:gd name="T38" fmla="*/ 43 w 132"/>
                  <a:gd name="T39" fmla="*/ 31 h 92"/>
                  <a:gd name="T40" fmla="*/ 30 w 132"/>
                  <a:gd name="T41" fmla="*/ 18 h 92"/>
                  <a:gd name="T42" fmla="*/ 20 w 132"/>
                  <a:gd name="T43" fmla="*/ 15 h 92"/>
                  <a:gd name="T44" fmla="*/ 3 w 132"/>
                  <a:gd name="T45" fmla="*/ 6 h 92"/>
                  <a:gd name="T46" fmla="*/ 89 w 132"/>
                  <a:gd name="T47" fmla="*/ 86 h 92"/>
                  <a:gd name="T48" fmla="*/ 85 w 132"/>
                  <a:gd name="T49" fmla="*/ 80 h 92"/>
                  <a:gd name="T50" fmla="*/ 87 w 132"/>
                  <a:gd name="T51" fmla="*/ 80 h 92"/>
                  <a:gd name="T52" fmla="*/ 61 w 132"/>
                  <a:gd name="T53" fmla="*/ 38 h 92"/>
                  <a:gd name="T54" fmla="*/ 60 w 132"/>
                  <a:gd name="T55" fmla="*/ 36 h 92"/>
                  <a:gd name="T56" fmla="*/ 53 w 132"/>
                  <a:gd name="T57" fmla="*/ 32 h 92"/>
                  <a:gd name="T58" fmla="*/ 121 w 132"/>
                  <a:gd name="T59" fmla="*/ 44 h 92"/>
                  <a:gd name="T60" fmla="*/ 123 w 132"/>
                  <a:gd name="T61" fmla="*/ 50 h 92"/>
                  <a:gd name="T62" fmla="*/ 129 w 132"/>
                  <a:gd name="T63" fmla="*/ 44 h 92"/>
                  <a:gd name="T64" fmla="*/ 123 w 132"/>
                  <a:gd name="T65" fmla="*/ 38 h 92"/>
                  <a:gd name="T66" fmla="*/ 118 w 132"/>
                  <a:gd name="T67" fmla="*/ 32 h 92"/>
                  <a:gd name="T68" fmla="*/ 92 w 132"/>
                  <a:gd name="T69" fmla="*/ 30 h 92"/>
                  <a:gd name="T70" fmla="*/ 83 w 132"/>
                  <a:gd name="T71" fmla="*/ 33 h 92"/>
                  <a:gd name="T72" fmla="*/ 68 w 132"/>
                  <a:gd name="T73" fmla="*/ 40 h 92"/>
                  <a:gd name="T74" fmla="*/ 81 w 132"/>
                  <a:gd name="T75" fmla="*/ 43 h 92"/>
                  <a:gd name="T76" fmla="*/ 94 w 132"/>
                  <a:gd name="T77" fmla="*/ 38 h 92"/>
                  <a:gd name="T78" fmla="*/ 99 w 132"/>
                  <a:gd name="T79" fmla="*/ 31 h 92"/>
                  <a:gd name="T80" fmla="*/ 101 w 132"/>
                  <a:gd name="T81" fmla="*/ 26 h 92"/>
                  <a:gd name="T82" fmla="*/ 97 w 132"/>
                  <a:gd name="T83" fmla="*/ 24 h 92"/>
                  <a:gd name="T84" fmla="*/ 102 w 132"/>
                  <a:gd name="T85" fmla="*/ 22 h 92"/>
                  <a:gd name="T86" fmla="*/ 105 w 132"/>
                  <a:gd name="T87" fmla="*/ 26 h 92"/>
                  <a:gd name="T88" fmla="*/ 88 w 132"/>
                  <a:gd name="T89" fmla="*/ 11 h 92"/>
                  <a:gd name="T90" fmla="*/ 97 w 132"/>
                  <a:gd name="T91" fmla="*/ 13 h 92"/>
                  <a:gd name="T92" fmla="*/ 81 w 132"/>
                  <a:gd name="T93" fmla="*/ 8 h 92"/>
                  <a:gd name="T94" fmla="*/ 85 w 132"/>
                  <a:gd name="T95" fmla="*/ 6 h 92"/>
                  <a:gd name="T96" fmla="*/ 50 w 132"/>
                  <a:gd name="T97" fmla="*/ 3 h 92"/>
                  <a:gd name="T98" fmla="*/ 51 w 132"/>
                  <a:gd name="T99" fmla="*/ 0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32" h="92">
                    <a:moveTo>
                      <a:pt x="1" y="6"/>
                    </a:moveTo>
                    <a:cubicBezTo>
                      <a:pt x="2" y="45"/>
                      <a:pt x="2" y="45"/>
                      <a:pt x="2" y="45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2" y="52"/>
                      <a:pt x="2" y="52"/>
                      <a:pt x="2" y="52"/>
                    </a:cubicBezTo>
                    <a:cubicBezTo>
                      <a:pt x="2" y="75"/>
                      <a:pt x="2" y="75"/>
                      <a:pt x="2" y="75"/>
                    </a:cubicBezTo>
                    <a:cubicBezTo>
                      <a:pt x="5" y="75"/>
                      <a:pt x="9" y="75"/>
                      <a:pt x="11" y="75"/>
                    </a:cubicBezTo>
                    <a:cubicBezTo>
                      <a:pt x="11" y="75"/>
                      <a:pt x="13" y="73"/>
                      <a:pt x="13" y="73"/>
                    </a:cubicBezTo>
                    <a:cubicBezTo>
                      <a:pt x="14" y="73"/>
                      <a:pt x="14" y="74"/>
                      <a:pt x="14" y="74"/>
                    </a:cubicBezTo>
                    <a:cubicBezTo>
                      <a:pt x="17" y="75"/>
                      <a:pt x="22" y="73"/>
                      <a:pt x="23" y="72"/>
                    </a:cubicBezTo>
                    <a:cubicBezTo>
                      <a:pt x="23" y="71"/>
                      <a:pt x="23" y="71"/>
                      <a:pt x="23" y="71"/>
                    </a:cubicBezTo>
                    <a:cubicBezTo>
                      <a:pt x="23" y="71"/>
                      <a:pt x="25" y="70"/>
                      <a:pt x="25" y="70"/>
                    </a:cubicBezTo>
                    <a:cubicBezTo>
                      <a:pt x="25" y="68"/>
                      <a:pt x="24" y="67"/>
                      <a:pt x="24" y="65"/>
                    </a:cubicBezTo>
                    <a:cubicBezTo>
                      <a:pt x="24" y="65"/>
                      <a:pt x="26" y="62"/>
                      <a:pt x="26" y="62"/>
                    </a:cubicBezTo>
                    <a:cubicBezTo>
                      <a:pt x="28" y="62"/>
                      <a:pt x="26" y="62"/>
                      <a:pt x="27" y="63"/>
                    </a:cubicBezTo>
                    <a:cubicBezTo>
                      <a:pt x="29" y="64"/>
                      <a:pt x="28" y="62"/>
                      <a:pt x="31" y="62"/>
                    </a:cubicBezTo>
                    <a:cubicBezTo>
                      <a:pt x="32" y="62"/>
                      <a:pt x="34" y="64"/>
                      <a:pt x="35" y="64"/>
                    </a:cubicBezTo>
                    <a:cubicBezTo>
                      <a:pt x="38" y="65"/>
                      <a:pt x="40" y="63"/>
                      <a:pt x="43" y="65"/>
                    </a:cubicBezTo>
                    <a:cubicBezTo>
                      <a:pt x="44" y="65"/>
                      <a:pt x="49" y="70"/>
                      <a:pt x="49" y="71"/>
                    </a:cubicBezTo>
                    <a:cubicBezTo>
                      <a:pt x="50" y="72"/>
                      <a:pt x="49" y="74"/>
                      <a:pt x="49" y="75"/>
                    </a:cubicBezTo>
                    <a:cubicBezTo>
                      <a:pt x="51" y="75"/>
                      <a:pt x="51" y="75"/>
                      <a:pt x="51" y="75"/>
                    </a:cubicBezTo>
                    <a:cubicBezTo>
                      <a:pt x="51" y="76"/>
                      <a:pt x="51" y="76"/>
                      <a:pt x="51" y="76"/>
                    </a:cubicBezTo>
                    <a:cubicBezTo>
                      <a:pt x="53" y="80"/>
                      <a:pt x="54" y="77"/>
                      <a:pt x="56" y="79"/>
                    </a:cubicBezTo>
                    <a:cubicBezTo>
                      <a:pt x="56" y="79"/>
                      <a:pt x="56" y="80"/>
                      <a:pt x="56" y="81"/>
                    </a:cubicBezTo>
                    <a:cubicBezTo>
                      <a:pt x="56" y="82"/>
                      <a:pt x="60" y="82"/>
                      <a:pt x="60" y="84"/>
                    </a:cubicBezTo>
                    <a:cubicBezTo>
                      <a:pt x="60" y="84"/>
                      <a:pt x="60" y="86"/>
                      <a:pt x="60" y="86"/>
                    </a:cubicBezTo>
                    <a:cubicBezTo>
                      <a:pt x="61" y="87"/>
                      <a:pt x="62" y="86"/>
                      <a:pt x="63" y="86"/>
                    </a:cubicBezTo>
                    <a:cubicBezTo>
                      <a:pt x="63" y="86"/>
                      <a:pt x="65" y="88"/>
                      <a:pt x="65" y="88"/>
                    </a:cubicBezTo>
                    <a:cubicBezTo>
                      <a:pt x="67" y="89"/>
                      <a:pt x="67" y="87"/>
                      <a:pt x="68" y="88"/>
                    </a:cubicBezTo>
                    <a:cubicBezTo>
                      <a:pt x="69" y="89"/>
                      <a:pt x="69" y="89"/>
                      <a:pt x="69" y="89"/>
                    </a:cubicBezTo>
                    <a:cubicBezTo>
                      <a:pt x="72" y="90"/>
                      <a:pt x="74" y="89"/>
                      <a:pt x="76" y="90"/>
                    </a:cubicBezTo>
                    <a:cubicBezTo>
                      <a:pt x="76" y="90"/>
                      <a:pt x="77" y="91"/>
                      <a:pt x="77" y="92"/>
                    </a:cubicBezTo>
                    <a:cubicBezTo>
                      <a:pt x="79" y="92"/>
                      <a:pt x="81" y="92"/>
                      <a:pt x="83" y="92"/>
                    </a:cubicBezTo>
                    <a:cubicBezTo>
                      <a:pt x="83" y="91"/>
                      <a:pt x="83" y="90"/>
                      <a:pt x="83" y="88"/>
                    </a:cubicBezTo>
                    <a:cubicBezTo>
                      <a:pt x="82" y="88"/>
                      <a:pt x="81" y="88"/>
                      <a:pt x="79" y="88"/>
                    </a:cubicBezTo>
                    <a:cubicBezTo>
                      <a:pt x="79" y="87"/>
                      <a:pt x="79" y="86"/>
                      <a:pt x="78" y="86"/>
                    </a:cubicBezTo>
                    <a:cubicBezTo>
                      <a:pt x="78" y="84"/>
                      <a:pt x="79" y="84"/>
                      <a:pt x="79" y="83"/>
                    </a:cubicBezTo>
                    <a:cubicBezTo>
                      <a:pt x="78" y="83"/>
                      <a:pt x="77" y="82"/>
                      <a:pt x="77" y="82"/>
                    </a:cubicBezTo>
                    <a:cubicBezTo>
                      <a:pt x="75" y="81"/>
                      <a:pt x="75" y="82"/>
                      <a:pt x="74" y="82"/>
                    </a:cubicBezTo>
                    <a:cubicBezTo>
                      <a:pt x="73" y="80"/>
                      <a:pt x="72" y="78"/>
                      <a:pt x="72" y="76"/>
                    </a:cubicBezTo>
                    <a:cubicBezTo>
                      <a:pt x="70" y="75"/>
                      <a:pt x="69" y="75"/>
                      <a:pt x="67" y="75"/>
                    </a:cubicBezTo>
                    <a:cubicBezTo>
                      <a:pt x="66" y="74"/>
                      <a:pt x="67" y="72"/>
                      <a:pt x="67" y="71"/>
                    </a:cubicBezTo>
                    <a:cubicBezTo>
                      <a:pt x="67" y="70"/>
                      <a:pt x="65" y="69"/>
                      <a:pt x="65" y="69"/>
                    </a:cubicBezTo>
                    <a:cubicBezTo>
                      <a:pt x="65" y="68"/>
                      <a:pt x="65" y="67"/>
                      <a:pt x="65" y="66"/>
                    </a:cubicBezTo>
                    <a:cubicBezTo>
                      <a:pt x="64" y="65"/>
                      <a:pt x="63" y="66"/>
                      <a:pt x="61" y="65"/>
                    </a:cubicBezTo>
                    <a:cubicBezTo>
                      <a:pt x="57" y="63"/>
                      <a:pt x="56" y="59"/>
                      <a:pt x="57" y="54"/>
                    </a:cubicBezTo>
                    <a:cubicBezTo>
                      <a:pt x="55" y="55"/>
                      <a:pt x="56" y="51"/>
                      <a:pt x="56" y="51"/>
                    </a:cubicBezTo>
                    <a:cubicBezTo>
                      <a:pt x="57" y="51"/>
                      <a:pt x="58" y="52"/>
                      <a:pt x="59" y="52"/>
                    </a:cubicBezTo>
                    <a:cubicBezTo>
                      <a:pt x="61" y="50"/>
                      <a:pt x="61" y="50"/>
                      <a:pt x="61" y="50"/>
                    </a:cubicBezTo>
                    <a:cubicBezTo>
                      <a:pt x="62" y="49"/>
                      <a:pt x="62" y="49"/>
                      <a:pt x="62" y="49"/>
                    </a:cubicBezTo>
                    <a:cubicBezTo>
                      <a:pt x="62" y="48"/>
                      <a:pt x="62" y="46"/>
                      <a:pt x="62" y="45"/>
                    </a:cubicBezTo>
                    <a:cubicBezTo>
                      <a:pt x="62" y="45"/>
                      <a:pt x="61" y="44"/>
                      <a:pt x="61" y="44"/>
                    </a:cubicBezTo>
                    <a:cubicBezTo>
                      <a:pt x="60" y="43"/>
                      <a:pt x="61" y="43"/>
                      <a:pt x="60" y="42"/>
                    </a:cubicBezTo>
                    <a:cubicBezTo>
                      <a:pt x="58" y="42"/>
                      <a:pt x="58" y="41"/>
                      <a:pt x="57" y="41"/>
                    </a:cubicBezTo>
                    <a:cubicBezTo>
                      <a:pt x="57" y="41"/>
                      <a:pt x="56" y="42"/>
                      <a:pt x="56" y="42"/>
                    </a:cubicBezTo>
                    <a:cubicBezTo>
                      <a:pt x="56" y="42"/>
                      <a:pt x="54" y="42"/>
                      <a:pt x="54" y="42"/>
                    </a:cubicBezTo>
                    <a:cubicBezTo>
                      <a:pt x="54" y="41"/>
                      <a:pt x="53" y="40"/>
                      <a:pt x="53" y="39"/>
                    </a:cubicBezTo>
                    <a:cubicBezTo>
                      <a:pt x="51" y="38"/>
                      <a:pt x="51" y="38"/>
                      <a:pt x="51" y="38"/>
                    </a:cubicBezTo>
                    <a:cubicBezTo>
                      <a:pt x="51" y="38"/>
                      <a:pt x="52" y="36"/>
                      <a:pt x="51" y="36"/>
                    </a:cubicBezTo>
                    <a:cubicBezTo>
                      <a:pt x="49" y="35"/>
                      <a:pt x="45" y="36"/>
                      <a:pt x="43" y="34"/>
                    </a:cubicBezTo>
                    <a:cubicBezTo>
                      <a:pt x="42" y="33"/>
                      <a:pt x="44" y="32"/>
                      <a:pt x="43" y="31"/>
                    </a:cubicBezTo>
                    <a:cubicBezTo>
                      <a:pt x="43" y="29"/>
                      <a:pt x="39" y="24"/>
                      <a:pt x="38" y="23"/>
                    </a:cubicBezTo>
                    <a:cubicBezTo>
                      <a:pt x="37" y="22"/>
                      <a:pt x="35" y="23"/>
                      <a:pt x="34" y="23"/>
                    </a:cubicBezTo>
                    <a:cubicBezTo>
                      <a:pt x="32" y="22"/>
                      <a:pt x="32" y="18"/>
                      <a:pt x="30" y="18"/>
                    </a:cubicBezTo>
                    <a:cubicBezTo>
                      <a:pt x="29" y="17"/>
                      <a:pt x="27" y="18"/>
                      <a:pt x="26" y="18"/>
                    </a:cubicBezTo>
                    <a:cubicBezTo>
                      <a:pt x="26" y="18"/>
                      <a:pt x="24" y="15"/>
                      <a:pt x="24" y="15"/>
                    </a:cubicBezTo>
                    <a:cubicBezTo>
                      <a:pt x="22" y="15"/>
                      <a:pt x="21" y="15"/>
                      <a:pt x="20" y="15"/>
                    </a:cubicBezTo>
                    <a:cubicBezTo>
                      <a:pt x="19" y="15"/>
                      <a:pt x="18" y="13"/>
                      <a:pt x="18" y="13"/>
                    </a:cubicBezTo>
                    <a:cubicBezTo>
                      <a:pt x="15" y="12"/>
                      <a:pt x="12" y="12"/>
                      <a:pt x="10" y="11"/>
                    </a:cubicBezTo>
                    <a:cubicBezTo>
                      <a:pt x="7" y="10"/>
                      <a:pt x="5" y="8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2" y="6"/>
                      <a:pt x="1" y="6"/>
                    </a:cubicBezTo>
                    <a:close/>
                    <a:moveTo>
                      <a:pt x="89" y="86"/>
                    </a:moveTo>
                    <a:cubicBezTo>
                      <a:pt x="88" y="86"/>
                      <a:pt x="88" y="88"/>
                      <a:pt x="89" y="88"/>
                    </a:cubicBezTo>
                    <a:cubicBezTo>
                      <a:pt x="89" y="88"/>
                      <a:pt x="91" y="85"/>
                      <a:pt x="89" y="86"/>
                    </a:cubicBezTo>
                    <a:close/>
                    <a:moveTo>
                      <a:pt x="85" y="80"/>
                    </a:moveTo>
                    <a:cubicBezTo>
                      <a:pt x="84" y="82"/>
                      <a:pt x="84" y="82"/>
                      <a:pt x="84" y="82"/>
                    </a:cubicBezTo>
                    <a:cubicBezTo>
                      <a:pt x="86" y="81"/>
                      <a:pt x="86" y="82"/>
                      <a:pt x="87" y="82"/>
                    </a:cubicBezTo>
                    <a:cubicBezTo>
                      <a:pt x="87" y="82"/>
                      <a:pt x="87" y="80"/>
                      <a:pt x="87" y="80"/>
                    </a:cubicBezTo>
                    <a:cubicBezTo>
                      <a:pt x="86" y="80"/>
                      <a:pt x="86" y="80"/>
                      <a:pt x="85" y="80"/>
                    </a:cubicBezTo>
                    <a:close/>
                    <a:moveTo>
                      <a:pt x="60" y="36"/>
                    </a:moveTo>
                    <a:cubicBezTo>
                      <a:pt x="61" y="38"/>
                      <a:pt x="61" y="38"/>
                      <a:pt x="61" y="38"/>
                    </a:cubicBezTo>
                    <a:cubicBezTo>
                      <a:pt x="61" y="38"/>
                      <a:pt x="63" y="38"/>
                      <a:pt x="62" y="38"/>
                    </a:cubicBezTo>
                    <a:cubicBezTo>
                      <a:pt x="62" y="38"/>
                      <a:pt x="64" y="37"/>
                      <a:pt x="63" y="36"/>
                    </a:cubicBezTo>
                    <a:cubicBezTo>
                      <a:pt x="62" y="36"/>
                      <a:pt x="61" y="36"/>
                      <a:pt x="60" y="36"/>
                    </a:cubicBezTo>
                    <a:close/>
                    <a:moveTo>
                      <a:pt x="53" y="32"/>
                    </a:moveTo>
                    <a:cubicBezTo>
                      <a:pt x="53" y="34"/>
                      <a:pt x="53" y="34"/>
                      <a:pt x="53" y="34"/>
                    </a:cubicBezTo>
                    <a:cubicBezTo>
                      <a:pt x="55" y="34"/>
                      <a:pt x="55" y="32"/>
                      <a:pt x="53" y="32"/>
                    </a:cubicBezTo>
                    <a:close/>
                    <a:moveTo>
                      <a:pt x="118" y="32"/>
                    </a:moveTo>
                    <a:cubicBezTo>
                      <a:pt x="118" y="35"/>
                      <a:pt x="117" y="37"/>
                      <a:pt x="118" y="40"/>
                    </a:cubicBezTo>
                    <a:cubicBezTo>
                      <a:pt x="118" y="41"/>
                      <a:pt x="120" y="42"/>
                      <a:pt x="121" y="44"/>
                    </a:cubicBezTo>
                    <a:cubicBezTo>
                      <a:pt x="121" y="44"/>
                      <a:pt x="120" y="46"/>
                      <a:pt x="121" y="46"/>
                    </a:cubicBezTo>
                    <a:cubicBezTo>
                      <a:pt x="121" y="47"/>
                      <a:pt x="122" y="47"/>
                      <a:pt x="123" y="48"/>
                    </a:cubicBezTo>
                    <a:cubicBezTo>
                      <a:pt x="123" y="48"/>
                      <a:pt x="123" y="49"/>
                      <a:pt x="123" y="50"/>
                    </a:cubicBezTo>
                    <a:cubicBezTo>
                      <a:pt x="124" y="51"/>
                      <a:pt x="128" y="52"/>
                      <a:pt x="129" y="53"/>
                    </a:cubicBezTo>
                    <a:cubicBezTo>
                      <a:pt x="130" y="52"/>
                      <a:pt x="131" y="51"/>
                      <a:pt x="132" y="50"/>
                    </a:cubicBezTo>
                    <a:cubicBezTo>
                      <a:pt x="131" y="49"/>
                      <a:pt x="130" y="46"/>
                      <a:pt x="129" y="44"/>
                    </a:cubicBezTo>
                    <a:cubicBezTo>
                      <a:pt x="129" y="44"/>
                      <a:pt x="128" y="44"/>
                      <a:pt x="127" y="44"/>
                    </a:cubicBezTo>
                    <a:cubicBezTo>
                      <a:pt x="127" y="44"/>
                      <a:pt x="124" y="41"/>
                      <a:pt x="123" y="40"/>
                    </a:cubicBezTo>
                    <a:cubicBezTo>
                      <a:pt x="123" y="40"/>
                      <a:pt x="123" y="38"/>
                      <a:pt x="123" y="38"/>
                    </a:cubicBezTo>
                    <a:cubicBezTo>
                      <a:pt x="123" y="37"/>
                      <a:pt x="120" y="36"/>
                      <a:pt x="120" y="36"/>
                    </a:cubicBezTo>
                    <a:cubicBezTo>
                      <a:pt x="119" y="34"/>
                      <a:pt x="120" y="33"/>
                      <a:pt x="119" y="32"/>
                    </a:cubicBezTo>
                    <a:lnTo>
                      <a:pt x="118" y="32"/>
                    </a:lnTo>
                    <a:close/>
                    <a:moveTo>
                      <a:pt x="97" y="24"/>
                    </a:moveTo>
                    <a:cubicBezTo>
                      <a:pt x="92" y="28"/>
                      <a:pt x="97" y="26"/>
                      <a:pt x="95" y="29"/>
                    </a:cubicBezTo>
                    <a:cubicBezTo>
                      <a:pt x="95" y="30"/>
                      <a:pt x="92" y="30"/>
                      <a:pt x="92" y="30"/>
                    </a:cubicBezTo>
                    <a:cubicBezTo>
                      <a:pt x="92" y="31"/>
                      <a:pt x="92" y="32"/>
                      <a:pt x="92" y="32"/>
                    </a:cubicBezTo>
                    <a:cubicBezTo>
                      <a:pt x="91" y="36"/>
                      <a:pt x="88" y="36"/>
                      <a:pt x="84" y="36"/>
                    </a:cubicBezTo>
                    <a:cubicBezTo>
                      <a:pt x="83" y="34"/>
                      <a:pt x="83" y="35"/>
                      <a:pt x="83" y="33"/>
                    </a:cubicBezTo>
                    <a:cubicBezTo>
                      <a:pt x="81" y="36"/>
                      <a:pt x="79" y="39"/>
                      <a:pt x="74" y="39"/>
                    </a:cubicBezTo>
                    <a:cubicBezTo>
                      <a:pt x="73" y="39"/>
                      <a:pt x="72" y="37"/>
                      <a:pt x="70" y="38"/>
                    </a:cubicBezTo>
                    <a:cubicBezTo>
                      <a:pt x="70" y="38"/>
                      <a:pt x="68" y="40"/>
                      <a:pt x="68" y="40"/>
                    </a:cubicBezTo>
                    <a:cubicBezTo>
                      <a:pt x="69" y="40"/>
                      <a:pt x="71" y="41"/>
                      <a:pt x="73" y="42"/>
                    </a:cubicBezTo>
                    <a:cubicBezTo>
                      <a:pt x="73" y="42"/>
                      <a:pt x="73" y="43"/>
                      <a:pt x="74" y="44"/>
                    </a:cubicBezTo>
                    <a:cubicBezTo>
                      <a:pt x="76" y="44"/>
                      <a:pt x="80" y="43"/>
                      <a:pt x="81" y="43"/>
                    </a:cubicBezTo>
                    <a:cubicBezTo>
                      <a:pt x="84" y="43"/>
                      <a:pt x="87" y="44"/>
                      <a:pt x="89" y="42"/>
                    </a:cubicBezTo>
                    <a:cubicBezTo>
                      <a:pt x="90" y="42"/>
                      <a:pt x="91" y="40"/>
                      <a:pt x="91" y="40"/>
                    </a:cubicBezTo>
                    <a:cubicBezTo>
                      <a:pt x="92" y="39"/>
                      <a:pt x="93" y="39"/>
                      <a:pt x="94" y="38"/>
                    </a:cubicBezTo>
                    <a:cubicBezTo>
                      <a:pt x="94" y="37"/>
                      <a:pt x="94" y="36"/>
                      <a:pt x="95" y="36"/>
                    </a:cubicBezTo>
                    <a:cubicBezTo>
                      <a:pt x="96" y="35"/>
                      <a:pt x="97" y="36"/>
                      <a:pt x="99" y="35"/>
                    </a:cubicBezTo>
                    <a:cubicBezTo>
                      <a:pt x="99" y="34"/>
                      <a:pt x="100" y="32"/>
                      <a:pt x="99" y="31"/>
                    </a:cubicBezTo>
                    <a:cubicBezTo>
                      <a:pt x="99" y="31"/>
                      <a:pt x="100" y="31"/>
                      <a:pt x="101" y="30"/>
                    </a:cubicBezTo>
                    <a:cubicBezTo>
                      <a:pt x="101" y="30"/>
                      <a:pt x="101" y="28"/>
                      <a:pt x="101" y="28"/>
                    </a:cubicBezTo>
                    <a:cubicBezTo>
                      <a:pt x="101" y="28"/>
                      <a:pt x="100" y="26"/>
                      <a:pt x="101" y="26"/>
                    </a:cubicBezTo>
                    <a:cubicBezTo>
                      <a:pt x="99" y="26"/>
                      <a:pt x="99" y="26"/>
                      <a:pt x="99" y="26"/>
                    </a:cubicBezTo>
                    <a:cubicBezTo>
                      <a:pt x="99" y="26"/>
                      <a:pt x="99" y="24"/>
                      <a:pt x="99" y="24"/>
                    </a:cubicBezTo>
                    <a:cubicBezTo>
                      <a:pt x="99" y="23"/>
                      <a:pt x="98" y="24"/>
                      <a:pt x="97" y="24"/>
                    </a:cubicBezTo>
                    <a:close/>
                    <a:moveTo>
                      <a:pt x="98" y="16"/>
                    </a:moveTo>
                    <a:cubicBezTo>
                      <a:pt x="98" y="17"/>
                      <a:pt x="98" y="18"/>
                      <a:pt x="99" y="18"/>
                    </a:cubicBezTo>
                    <a:cubicBezTo>
                      <a:pt x="99" y="19"/>
                      <a:pt x="102" y="21"/>
                      <a:pt x="102" y="22"/>
                    </a:cubicBezTo>
                    <a:cubicBezTo>
                      <a:pt x="103" y="27"/>
                      <a:pt x="100" y="25"/>
                      <a:pt x="103" y="28"/>
                    </a:cubicBezTo>
                    <a:cubicBezTo>
                      <a:pt x="105" y="28"/>
                      <a:pt x="105" y="28"/>
                      <a:pt x="105" y="28"/>
                    </a:cubicBezTo>
                    <a:cubicBezTo>
                      <a:pt x="105" y="27"/>
                      <a:pt x="105" y="27"/>
                      <a:pt x="105" y="26"/>
                    </a:cubicBezTo>
                    <a:cubicBezTo>
                      <a:pt x="107" y="20"/>
                      <a:pt x="102" y="18"/>
                      <a:pt x="98" y="16"/>
                    </a:cubicBezTo>
                    <a:close/>
                    <a:moveTo>
                      <a:pt x="87" y="9"/>
                    </a:moveTo>
                    <a:cubicBezTo>
                      <a:pt x="88" y="9"/>
                      <a:pt x="88" y="11"/>
                      <a:pt x="88" y="11"/>
                    </a:cubicBezTo>
                    <a:cubicBezTo>
                      <a:pt x="90" y="13"/>
                      <a:pt x="92" y="13"/>
                      <a:pt x="95" y="14"/>
                    </a:cubicBezTo>
                    <a:cubicBezTo>
                      <a:pt x="94" y="15"/>
                      <a:pt x="97" y="15"/>
                      <a:pt x="97" y="15"/>
                    </a:cubicBezTo>
                    <a:cubicBezTo>
                      <a:pt x="97" y="15"/>
                      <a:pt x="97" y="13"/>
                      <a:pt x="97" y="13"/>
                    </a:cubicBezTo>
                    <a:cubicBezTo>
                      <a:pt x="93" y="11"/>
                      <a:pt x="92" y="10"/>
                      <a:pt x="87" y="9"/>
                    </a:cubicBezTo>
                    <a:close/>
                    <a:moveTo>
                      <a:pt x="81" y="6"/>
                    </a:moveTo>
                    <a:cubicBezTo>
                      <a:pt x="81" y="6"/>
                      <a:pt x="80" y="8"/>
                      <a:pt x="81" y="8"/>
                    </a:cubicBezTo>
                    <a:cubicBezTo>
                      <a:pt x="81" y="9"/>
                      <a:pt x="81" y="9"/>
                      <a:pt x="81" y="9"/>
                    </a:cubicBezTo>
                    <a:cubicBezTo>
                      <a:pt x="82" y="9"/>
                      <a:pt x="84" y="9"/>
                      <a:pt x="85" y="9"/>
                    </a:cubicBezTo>
                    <a:cubicBezTo>
                      <a:pt x="85" y="9"/>
                      <a:pt x="86" y="7"/>
                      <a:pt x="85" y="6"/>
                    </a:cubicBezTo>
                    <a:cubicBezTo>
                      <a:pt x="83" y="6"/>
                      <a:pt x="82" y="7"/>
                      <a:pt x="81" y="6"/>
                    </a:cubicBezTo>
                    <a:close/>
                    <a:moveTo>
                      <a:pt x="51" y="0"/>
                    </a:moveTo>
                    <a:cubicBezTo>
                      <a:pt x="51" y="0"/>
                      <a:pt x="50" y="2"/>
                      <a:pt x="50" y="3"/>
                    </a:cubicBezTo>
                    <a:cubicBezTo>
                      <a:pt x="53" y="3"/>
                      <a:pt x="55" y="3"/>
                      <a:pt x="57" y="3"/>
                    </a:cubicBezTo>
                    <a:cubicBezTo>
                      <a:pt x="57" y="3"/>
                      <a:pt x="55" y="2"/>
                      <a:pt x="55" y="2"/>
                    </a:cubicBezTo>
                    <a:cubicBezTo>
                      <a:pt x="54" y="1"/>
                      <a:pt x="52" y="1"/>
                      <a:pt x="51" y="0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91" name="Freeform 265">
                <a:extLst>
                  <a:ext uri="{FF2B5EF4-FFF2-40B4-BE49-F238E27FC236}">
                    <a16:creationId xmlns:a16="http://schemas.microsoft.com/office/drawing/2014/main" id="{F030C487-62CF-0268-D6FE-4C83AF3EF315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707" y="2048"/>
                <a:ext cx="100" cy="57"/>
              </a:xfrm>
              <a:custGeom>
                <a:avLst/>
                <a:gdLst>
                  <a:gd name="T0" fmla="*/ 50 w 51"/>
                  <a:gd name="T1" fmla="*/ 14 h 29"/>
                  <a:gd name="T2" fmla="*/ 46 w 51"/>
                  <a:gd name="T3" fmla="*/ 12 h 29"/>
                  <a:gd name="T4" fmla="*/ 46 w 51"/>
                  <a:gd name="T5" fmla="*/ 9 h 29"/>
                  <a:gd name="T6" fmla="*/ 42 w 51"/>
                  <a:gd name="T7" fmla="*/ 6 h 29"/>
                  <a:gd name="T8" fmla="*/ 42 w 51"/>
                  <a:gd name="T9" fmla="*/ 3 h 29"/>
                  <a:gd name="T10" fmla="*/ 41 w 51"/>
                  <a:gd name="T11" fmla="*/ 4 h 29"/>
                  <a:gd name="T12" fmla="*/ 41 w 51"/>
                  <a:gd name="T13" fmla="*/ 2 h 29"/>
                  <a:gd name="T14" fmla="*/ 31 w 51"/>
                  <a:gd name="T15" fmla="*/ 0 h 29"/>
                  <a:gd name="T16" fmla="*/ 30 w 51"/>
                  <a:gd name="T17" fmla="*/ 3 h 29"/>
                  <a:gd name="T18" fmla="*/ 22 w 51"/>
                  <a:gd name="T19" fmla="*/ 5 h 29"/>
                  <a:gd name="T20" fmla="*/ 18 w 51"/>
                  <a:gd name="T21" fmla="*/ 8 h 29"/>
                  <a:gd name="T22" fmla="*/ 8 w 51"/>
                  <a:gd name="T23" fmla="*/ 6 h 29"/>
                  <a:gd name="T24" fmla="*/ 6 w 51"/>
                  <a:gd name="T25" fmla="*/ 4 h 29"/>
                  <a:gd name="T26" fmla="*/ 6 w 51"/>
                  <a:gd name="T27" fmla="*/ 0 h 29"/>
                  <a:gd name="T28" fmla="*/ 3 w 51"/>
                  <a:gd name="T29" fmla="*/ 1 h 29"/>
                  <a:gd name="T30" fmla="*/ 1 w 51"/>
                  <a:gd name="T31" fmla="*/ 0 h 29"/>
                  <a:gd name="T32" fmla="*/ 1 w 51"/>
                  <a:gd name="T33" fmla="*/ 5 h 29"/>
                  <a:gd name="T34" fmla="*/ 3 w 51"/>
                  <a:gd name="T35" fmla="*/ 11 h 29"/>
                  <a:gd name="T36" fmla="*/ 2 w 51"/>
                  <a:gd name="T37" fmla="*/ 15 h 29"/>
                  <a:gd name="T38" fmla="*/ 4 w 51"/>
                  <a:gd name="T39" fmla="*/ 14 h 29"/>
                  <a:gd name="T40" fmla="*/ 4 w 51"/>
                  <a:gd name="T41" fmla="*/ 13 h 29"/>
                  <a:gd name="T42" fmla="*/ 6 w 51"/>
                  <a:gd name="T43" fmla="*/ 13 h 29"/>
                  <a:gd name="T44" fmla="*/ 7 w 51"/>
                  <a:gd name="T45" fmla="*/ 15 h 29"/>
                  <a:gd name="T46" fmla="*/ 12 w 51"/>
                  <a:gd name="T47" fmla="*/ 14 h 29"/>
                  <a:gd name="T48" fmla="*/ 14 w 51"/>
                  <a:gd name="T49" fmla="*/ 20 h 29"/>
                  <a:gd name="T50" fmla="*/ 20 w 51"/>
                  <a:gd name="T51" fmla="*/ 24 h 29"/>
                  <a:gd name="T52" fmla="*/ 24 w 51"/>
                  <a:gd name="T53" fmla="*/ 24 h 29"/>
                  <a:gd name="T54" fmla="*/ 25 w 51"/>
                  <a:gd name="T55" fmla="*/ 21 h 29"/>
                  <a:gd name="T56" fmla="*/ 27 w 51"/>
                  <a:gd name="T57" fmla="*/ 21 h 29"/>
                  <a:gd name="T58" fmla="*/ 27 w 51"/>
                  <a:gd name="T59" fmla="*/ 18 h 29"/>
                  <a:gd name="T60" fmla="*/ 25 w 51"/>
                  <a:gd name="T61" fmla="*/ 16 h 29"/>
                  <a:gd name="T62" fmla="*/ 23 w 51"/>
                  <a:gd name="T63" fmla="*/ 16 h 29"/>
                  <a:gd name="T64" fmla="*/ 22 w 51"/>
                  <a:gd name="T65" fmla="*/ 14 h 29"/>
                  <a:gd name="T66" fmla="*/ 27 w 51"/>
                  <a:gd name="T67" fmla="*/ 13 h 29"/>
                  <a:gd name="T68" fmla="*/ 32 w 51"/>
                  <a:gd name="T69" fmla="*/ 6 h 29"/>
                  <a:gd name="T70" fmla="*/ 35 w 51"/>
                  <a:gd name="T71" fmla="*/ 8 h 29"/>
                  <a:gd name="T72" fmla="*/ 39 w 51"/>
                  <a:gd name="T73" fmla="*/ 16 h 29"/>
                  <a:gd name="T74" fmla="*/ 44 w 51"/>
                  <a:gd name="T75" fmla="*/ 14 h 29"/>
                  <a:gd name="T76" fmla="*/ 44 w 51"/>
                  <a:gd name="T77" fmla="*/ 17 h 29"/>
                  <a:gd name="T78" fmla="*/ 41 w 51"/>
                  <a:gd name="T79" fmla="*/ 20 h 29"/>
                  <a:gd name="T80" fmla="*/ 48 w 51"/>
                  <a:gd name="T81" fmla="*/ 29 h 29"/>
                  <a:gd name="T82" fmla="*/ 48 w 51"/>
                  <a:gd name="T83" fmla="*/ 28 h 29"/>
                  <a:gd name="T84" fmla="*/ 49 w 51"/>
                  <a:gd name="T85" fmla="*/ 26 h 29"/>
                  <a:gd name="T86" fmla="*/ 51 w 51"/>
                  <a:gd name="T87" fmla="*/ 21 h 29"/>
                  <a:gd name="T88" fmla="*/ 49 w 51"/>
                  <a:gd name="T89" fmla="*/ 18 h 29"/>
                  <a:gd name="T90" fmla="*/ 50 w 51"/>
                  <a:gd name="T91" fmla="*/ 14 h 29"/>
                  <a:gd name="T92" fmla="*/ 26 w 51"/>
                  <a:gd name="T93" fmla="*/ 22 h 29"/>
                  <a:gd name="T94" fmla="*/ 24 w 51"/>
                  <a:gd name="T95" fmla="*/ 25 h 29"/>
                  <a:gd name="T96" fmla="*/ 26 w 51"/>
                  <a:gd name="T97" fmla="*/ 24 h 29"/>
                  <a:gd name="T98" fmla="*/ 27 w 51"/>
                  <a:gd name="T99" fmla="*/ 24 h 29"/>
                  <a:gd name="T100" fmla="*/ 27 w 51"/>
                  <a:gd name="T101" fmla="*/ 22 h 29"/>
                  <a:gd name="T102" fmla="*/ 27 w 51"/>
                  <a:gd name="T103" fmla="*/ 24 h 29"/>
                  <a:gd name="T104" fmla="*/ 26 w 51"/>
                  <a:gd name="T105" fmla="*/ 22 h 29"/>
                  <a:gd name="T106" fmla="*/ 12 w 51"/>
                  <a:gd name="T107" fmla="*/ 22 h 29"/>
                  <a:gd name="T108" fmla="*/ 13 w 51"/>
                  <a:gd name="T109" fmla="*/ 24 h 29"/>
                  <a:gd name="T110" fmla="*/ 12 w 51"/>
                  <a:gd name="T111" fmla="*/ 22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51" h="29">
                    <a:moveTo>
                      <a:pt x="50" y="14"/>
                    </a:moveTo>
                    <a:cubicBezTo>
                      <a:pt x="49" y="13"/>
                      <a:pt x="47" y="12"/>
                      <a:pt x="46" y="12"/>
                    </a:cubicBezTo>
                    <a:cubicBezTo>
                      <a:pt x="46" y="11"/>
                      <a:pt x="47" y="10"/>
                      <a:pt x="46" y="9"/>
                    </a:cubicBezTo>
                    <a:cubicBezTo>
                      <a:pt x="42" y="6"/>
                      <a:pt x="42" y="6"/>
                      <a:pt x="42" y="6"/>
                    </a:cubicBezTo>
                    <a:cubicBezTo>
                      <a:pt x="42" y="5"/>
                      <a:pt x="42" y="3"/>
                      <a:pt x="42" y="3"/>
                    </a:cubicBezTo>
                    <a:cubicBezTo>
                      <a:pt x="42" y="3"/>
                      <a:pt x="42" y="4"/>
                      <a:pt x="41" y="4"/>
                    </a:cubicBezTo>
                    <a:cubicBezTo>
                      <a:pt x="41" y="4"/>
                      <a:pt x="41" y="2"/>
                      <a:pt x="41" y="2"/>
                    </a:cubicBezTo>
                    <a:cubicBezTo>
                      <a:pt x="38" y="0"/>
                      <a:pt x="34" y="1"/>
                      <a:pt x="31" y="0"/>
                    </a:cubicBezTo>
                    <a:cubicBezTo>
                      <a:pt x="30" y="0"/>
                      <a:pt x="30" y="3"/>
                      <a:pt x="30" y="3"/>
                    </a:cubicBezTo>
                    <a:cubicBezTo>
                      <a:pt x="27" y="4"/>
                      <a:pt x="24" y="4"/>
                      <a:pt x="22" y="5"/>
                    </a:cubicBezTo>
                    <a:cubicBezTo>
                      <a:pt x="21" y="6"/>
                      <a:pt x="19" y="8"/>
                      <a:pt x="18" y="8"/>
                    </a:cubicBezTo>
                    <a:cubicBezTo>
                      <a:pt x="13" y="9"/>
                      <a:pt x="16" y="4"/>
                      <a:pt x="8" y="6"/>
                    </a:cubicBezTo>
                    <a:cubicBezTo>
                      <a:pt x="8" y="6"/>
                      <a:pt x="7" y="5"/>
                      <a:pt x="6" y="4"/>
                    </a:cubicBezTo>
                    <a:cubicBezTo>
                      <a:pt x="6" y="3"/>
                      <a:pt x="7" y="2"/>
                      <a:pt x="6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3"/>
                      <a:pt x="1" y="5"/>
                    </a:cubicBezTo>
                    <a:cubicBezTo>
                      <a:pt x="0" y="7"/>
                      <a:pt x="3" y="9"/>
                      <a:pt x="3" y="11"/>
                    </a:cubicBezTo>
                    <a:cubicBezTo>
                      <a:pt x="2" y="12"/>
                      <a:pt x="2" y="15"/>
                      <a:pt x="2" y="15"/>
                    </a:cubicBezTo>
                    <a:cubicBezTo>
                      <a:pt x="3" y="14"/>
                      <a:pt x="3" y="14"/>
                      <a:pt x="4" y="14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5" y="13"/>
                      <a:pt x="6" y="13"/>
                      <a:pt x="6" y="13"/>
                    </a:cubicBezTo>
                    <a:cubicBezTo>
                      <a:pt x="7" y="14"/>
                      <a:pt x="6" y="15"/>
                      <a:pt x="7" y="15"/>
                    </a:cubicBezTo>
                    <a:cubicBezTo>
                      <a:pt x="9" y="15"/>
                      <a:pt x="11" y="14"/>
                      <a:pt x="12" y="14"/>
                    </a:cubicBezTo>
                    <a:cubicBezTo>
                      <a:pt x="13" y="16"/>
                      <a:pt x="14" y="18"/>
                      <a:pt x="14" y="20"/>
                    </a:cubicBezTo>
                    <a:cubicBezTo>
                      <a:pt x="20" y="20"/>
                      <a:pt x="18" y="18"/>
                      <a:pt x="20" y="24"/>
                    </a:cubicBezTo>
                    <a:cubicBezTo>
                      <a:pt x="22" y="24"/>
                      <a:pt x="22" y="24"/>
                      <a:pt x="24" y="24"/>
                    </a:cubicBezTo>
                    <a:cubicBezTo>
                      <a:pt x="24" y="23"/>
                      <a:pt x="24" y="21"/>
                      <a:pt x="25" y="21"/>
                    </a:cubicBezTo>
                    <a:cubicBezTo>
                      <a:pt x="25" y="21"/>
                      <a:pt x="27" y="21"/>
                      <a:pt x="27" y="21"/>
                    </a:cubicBezTo>
                    <a:cubicBezTo>
                      <a:pt x="27" y="21"/>
                      <a:pt x="27" y="19"/>
                      <a:pt x="27" y="18"/>
                    </a:cubicBezTo>
                    <a:cubicBezTo>
                      <a:pt x="26" y="18"/>
                      <a:pt x="25" y="17"/>
                      <a:pt x="25" y="16"/>
                    </a:cubicBezTo>
                    <a:cubicBezTo>
                      <a:pt x="25" y="16"/>
                      <a:pt x="23" y="17"/>
                      <a:pt x="23" y="16"/>
                    </a:cubicBezTo>
                    <a:cubicBezTo>
                      <a:pt x="22" y="16"/>
                      <a:pt x="23" y="15"/>
                      <a:pt x="22" y="14"/>
                    </a:cubicBezTo>
                    <a:cubicBezTo>
                      <a:pt x="23" y="14"/>
                      <a:pt x="26" y="14"/>
                      <a:pt x="27" y="13"/>
                    </a:cubicBezTo>
                    <a:cubicBezTo>
                      <a:pt x="29" y="12"/>
                      <a:pt x="30" y="8"/>
                      <a:pt x="32" y="6"/>
                    </a:cubicBezTo>
                    <a:cubicBezTo>
                      <a:pt x="33" y="7"/>
                      <a:pt x="34" y="7"/>
                      <a:pt x="35" y="8"/>
                    </a:cubicBezTo>
                    <a:cubicBezTo>
                      <a:pt x="36" y="9"/>
                      <a:pt x="38" y="14"/>
                      <a:pt x="39" y="16"/>
                    </a:cubicBezTo>
                    <a:cubicBezTo>
                      <a:pt x="41" y="15"/>
                      <a:pt x="42" y="15"/>
                      <a:pt x="44" y="14"/>
                    </a:cubicBezTo>
                    <a:cubicBezTo>
                      <a:pt x="44" y="15"/>
                      <a:pt x="45" y="17"/>
                      <a:pt x="44" y="17"/>
                    </a:cubicBezTo>
                    <a:cubicBezTo>
                      <a:pt x="43" y="18"/>
                      <a:pt x="41" y="17"/>
                      <a:pt x="41" y="20"/>
                    </a:cubicBezTo>
                    <a:cubicBezTo>
                      <a:pt x="40" y="25"/>
                      <a:pt x="43" y="27"/>
                      <a:pt x="48" y="29"/>
                    </a:cubicBezTo>
                    <a:cubicBezTo>
                      <a:pt x="48" y="28"/>
                      <a:pt x="48" y="28"/>
                      <a:pt x="48" y="28"/>
                    </a:cubicBezTo>
                    <a:cubicBezTo>
                      <a:pt x="49" y="26"/>
                      <a:pt x="49" y="26"/>
                      <a:pt x="49" y="26"/>
                    </a:cubicBezTo>
                    <a:cubicBezTo>
                      <a:pt x="49" y="26"/>
                      <a:pt x="51" y="24"/>
                      <a:pt x="51" y="21"/>
                    </a:cubicBezTo>
                    <a:cubicBezTo>
                      <a:pt x="51" y="19"/>
                      <a:pt x="49" y="18"/>
                      <a:pt x="49" y="18"/>
                    </a:cubicBezTo>
                    <a:lnTo>
                      <a:pt x="50" y="14"/>
                    </a:lnTo>
                    <a:close/>
                    <a:moveTo>
                      <a:pt x="26" y="22"/>
                    </a:moveTo>
                    <a:cubicBezTo>
                      <a:pt x="25" y="23"/>
                      <a:pt x="25" y="24"/>
                      <a:pt x="24" y="25"/>
                    </a:cubicBezTo>
                    <a:cubicBezTo>
                      <a:pt x="25" y="25"/>
                      <a:pt x="27" y="24"/>
                      <a:pt x="26" y="24"/>
                    </a:cubicBezTo>
                    <a:cubicBezTo>
                      <a:pt x="27" y="24"/>
                      <a:pt x="27" y="24"/>
                      <a:pt x="27" y="24"/>
                    </a:cubicBezTo>
                    <a:cubicBezTo>
                      <a:pt x="27" y="24"/>
                      <a:pt x="28" y="22"/>
                      <a:pt x="27" y="22"/>
                    </a:cubicBezTo>
                    <a:cubicBezTo>
                      <a:pt x="27" y="24"/>
                      <a:pt x="27" y="24"/>
                      <a:pt x="27" y="24"/>
                    </a:cubicBezTo>
                    <a:cubicBezTo>
                      <a:pt x="27" y="24"/>
                      <a:pt x="26" y="22"/>
                      <a:pt x="26" y="22"/>
                    </a:cubicBezTo>
                    <a:close/>
                    <a:moveTo>
                      <a:pt x="12" y="22"/>
                    </a:moveTo>
                    <a:cubicBezTo>
                      <a:pt x="12" y="22"/>
                      <a:pt x="13" y="24"/>
                      <a:pt x="13" y="24"/>
                    </a:cubicBezTo>
                    <a:cubicBezTo>
                      <a:pt x="15" y="25"/>
                      <a:pt x="14" y="23"/>
                      <a:pt x="12" y="22"/>
                    </a:cubicBez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92" name="Freeform 266">
                <a:extLst>
                  <a:ext uri="{FF2B5EF4-FFF2-40B4-BE49-F238E27FC236}">
                    <a16:creationId xmlns:a16="http://schemas.microsoft.com/office/drawing/2014/main" id="{221D3EEB-7D45-2691-45ED-4AAB30F832D6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707" y="2048"/>
                <a:ext cx="100" cy="57"/>
              </a:xfrm>
              <a:custGeom>
                <a:avLst/>
                <a:gdLst>
                  <a:gd name="T0" fmla="*/ 50 w 51"/>
                  <a:gd name="T1" fmla="*/ 14 h 29"/>
                  <a:gd name="T2" fmla="*/ 46 w 51"/>
                  <a:gd name="T3" fmla="*/ 12 h 29"/>
                  <a:gd name="T4" fmla="*/ 46 w 51"/>
                  <a:gd name="T5" fmla="*/ 9 h 29"/>
                  <a:gd name="T6" fmla="*/ 42 w 51"/>
                  <a:gd name="T7" fmla="*/ 6 h 29"/>
                  <a:gd name="T8" fmla="*/ 42 w 51"/>
                  <a:gd name="T9" fmla="*/ 3 h 29"/>
                  <a:gd name="T10" fmla="*/ 41 w 51"/>
                  <a:gd name="T11" fmla="*/ 4 h 29"/>
                  <a:gd name="T12" fmla="*/ 41 w 51"/>
                  <a:gd name="T13" fmla="*/ 2 h 29"/>
                  <a:gd name="T14" fmla="*/ 31 w 51"/>
                  <a:gd name="T15" fmla="*/ 0 h 29"/>
                  <a:gd name="T16" fmla="*/ 30 w 51"/>
                  <a:gd name="T17" fmla="*/ 3 h 29"/>
                  <a:gd name="T18" fmla="*/ 22 w 51"/>
                  <a:gd name="T19" fmla="*/ 5 h 29"/>
                  <a:gd name="T20" fmla="*/ 18 w 51"/>
                  <a:gd name="T21" fmla="*/ 8 h 29"/>
                  <a:gd name="T22" fmla="*/ 8 w 51"/>
                  <a:gd name="T23" fmla="*/ 6 h 29"/>
                  <a:gd name="T24" fmla="*/ 6 w 51"/>
                  <a:gd name="T25" fmla="*/ 4 h 29"/>
                  <a:gd name="T26" fmla="*/ 6 w 51"/>
                  <a:gd name="T27" fmla="*/ 0 h 29"/>
                  <a:gd name="T28" fmla="*/ 3 w 51"/>
                  <a:gd name="T29" fmla="*/ 1 h 29"/>
                  <a:gd name="T30" fmla="*/ 1 w 51"/>
                  <a:gd name="T31" fmla="*/ 0 h 29"/>
                  <a:gd name="T32" fmla="*/ 1 w 51"/>
                  <a:gd name="T33" fmla="*/ 5 h 29"/>
                  <a:gd name="T34" fmla="*/ 3 w 51"/>
                  <a:gd name="T35" fmla="*/ 11 h 29"/>
                  <a:gd name="T36" fmla="*/ 2 w 51"/>
                  <a:gd name="T37" fmla="*/ 15 h 29"/>
                  <a:gd name="T38" fmla="*/ 4 w 51"/>
                  <a:gd name="T39" fmla="*/ 14 h 29"/>
                  <a:gd name="T40" fmla="*/ 4 w 51"/>
                  <a:gd name="T41" fmla="*/ 13 h 29"/>
                  <a:gd name="T42" fmla="*/ 6 w 51"/>
                  <a:gd name="T43" fmla="*/ 13 h 29"/>
                  <a:gd name="T44" fmla="*/ 7 w 51"/>
                  <a:gd name="T45" fmla="*/ 15 h 29"/>
                  <a:gd name="T46" fmla="*/ 12 w 51"/>
                  <a:gd name="T47" fmla="*/ 14 h 29"/>
                  <a:gd name="T48" fmla="*/ 14 w 51"/>
                  <a:gd name="T49" fmla="*/ 20 h 29"/>
                  <a:gd name="T50" fmla="*/ 20 w 51"/>
                  <a:gd name="T51" fmla="*/ 24 h 29"/>
                  <a:gd name="T52" fmla="*/ 24 w 51"/>
                  <a:gd name="T53" fmla="*/ 24 h 29"/>
                  <a:gd name="T54" fmla="*/ 25 w 51"/>
                  <a:gd name="T55" fmla="*/ 21 h 29"/>
                  <a:gd name="T56" fmla="*/ 27 w 51"/>
                  <a:gd name="T57" fmla="*/ 21 h 29"/>
                  <a:gd name="T58" fmla="*/ 27 w 51"/>
                  <a:gd name="T59" fmla="*/ 18 h 29"/>
                  <a:gd name="T60" fmla="*/ 25 w 51"/>
                  <a:gd name="T61" fmla="*/ 16 h 29"/>
                  <a:gd name="T62" fmla="*/ 23 w 51"/>
                  <a:gd name="T63" fmla="*/ 16 h 29"/>
                  <a:gd name="T64" fmla="*/ 22 w 51"/>
                  <a:gd name="T65" fmla="*/ 14 h 29"/>
                  <a:gd name="T66" fmla="*/ 27 w 51"/>
                  <a:gd name="T67" fmla="*/ 13 h 29"/>
                  <a:gd name="T68" fmla="*/ 32 w 51"/>
                  <a:gd name="T69" fmla="*/ 6 h 29"/>
                  <a:gd name="T70" fmla="*/ 35 w 51"/>
                  <a:gd name="T71" fmla="*/ 8 h 29"/>
                  <a:gd name="T72" fmla="*/ 39 w 51"/>
                  <a:gd name="T73" fmla="*/ 16 h 29"/>
                  <a:gd name="T74" fmla="*/ 44 w 51"/>
                  <a:gd name="T75" fmla="*/ 14 h 29"/>
                  <a:gd name="T76" fmla="*/ 44 w 51"/>
                  <a:gd name="T77" fmla="*/ 17 h 29"/>
                  <a:gd name="T78" fmla="*/ 41 w 51"/>
                  <a:gd name="T79" fmla="*/ 20 h 29"/>
                  <a:gd name="T80" fmla="*/ 48 w 51"/>
                  <a:gd name="T81" fmla="*/ 29 h 29"/>
                  <a:gd name="T82" fmla="*/ 48 w 51"/>
                  <a:gd name="T83" fmla="*/ 28 h 29"/>
                  <a:gd name="T84" fmla="*/ 49 w 51"/>
                  <a:gd name="T85" fmla="*/ 26 h 29"/>
                  <a:gd name="T86" fmla="*/ 51 w 51"/>
                  <a:gd name="T87" fmla="*/ 21 h 29"/>
                  <a:gd name="T88" fmla="*/ 49 w 51"/>
                  <a:gd name="T89" fmla="*/ 18 h 29"/>
                  <a:gd name="T90" fmla="*/ 50 w 51"/>
                  <a:gd name="T91" fmla="*/ 14 h 29"/>
                  <a:gd name="T92" fmla="*/ 26 w 51"/>
                  <a:gd name="T93" fmla="*/ 22 h 29"/>
                  <a:gd name="T94" fmla="*/ 24 w 51"/>
                  <a:gd name="T95" fmla="*/ 25 h 29"/>
                  <a:gd name="T96" fmla="*/ 26 w 51"/>
                  <a:gd name="T97" fmla="*/ 24 h 29"/>
                  <a:gd name="T98" fmla="*/ 27 w 51"/>
                  <a:gd name="T99" fmla="*/ 24 h 29"/>
                  <a:gd name="T100" fmla="*/ 27 w 51"/>
                  <a:gd name="T101" fmla="*/ 22 h 29"/>
                  <a:gd name="T102" fmla="*/ 27 w 51"/>
                  <a:gd name="T103" fmla="*/ 24 h 29"/>
                  <a:gd name="T104" fmla="*/ 26 w 51"/>
                  <a:gd name="T105" fmla="*/ 22 h 29"/>
                  <a:gd name="T106" fmla="*/ 12 w 51"/>
                  <a:gd name="T107" fmla="*/ 22 h 29"/>
                  <a:gd name="T108" fmla="*/ 13 w 51"/>
                  <a:gd name="T109" fmla="*/ 24 h 29"/>
                  <a:gd name="T110" fmla="*/ 12 w 51"/>
                  <a:gd name="T111" fmla="*/ 22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51" h="29">
                    <a:moveTo>
                      <a:pt x="50" y="14"/>
                    </a:moveTo>
                    <a:cubicBezTo>
                      <a:pt x="49" y="13"/>
                      <a:pt x="47" y="12"/>
                      <a:pt x="46" y="12"/>
                    </a:cubicBezTo>
                    <a:cubicBezTo>
                      <a:pt x="46" y="11"/>
                      <a:pt x="47" y="10"/>
                      <a:pt x="46" y="9"/>
                    </a:cubicBezTo>
                    <a:cubicBezTo>
                      <a:pt x="42" y="6"/>
                      <a:pt x="42" y="6"/>
                      <a:pt x="42" y="6"/>
                    </a:cubicBezTo>
                    <a:cubicBezTo>
                      <a:pt x="42" y="5"/>
                      <a:pt x="42" y="3"/>
                      <a:pt x="42" y="3"/>
                    </a:cubicBezTo>
                    <a:cubicBezTo>
                      <a:pt x="42" y="3"/>
                      <a:pt x="42" y="4"/>
                      <a:pt x="41" y="4"/>
                    </a:cubicBezTo>
                    <a:cubicBezTo>
                      <a:pt x="41" y="4"/>
                      <a:pt x="41" y="2"/>
                      <a:pt x="41" y="2"/>
                    </a:cubicBezTo>
                    <a:cubicBezTo>
                      <a:pt x="38" y="0"/>
                      <a:pt x="34" y="1"/>
                      <a:pt x="31" y="0"/>
                    </a:cubicBezTo>
                    <a:cubicBezTo>
                      <a:pt x="30" y="0"/>
                      <a:pt x="30" y="3"/>
                      <a:pt x="30" y="3"/>
                    </a:cubicBezTo>
                    <a:cubicBezTo>
                      <a:pt x="27" y="4"/>
                      <a:pt x="24" y="4"/>
                      <a:pt x="22" y="5"/>
                    </a:cubicBezTo>
                    <a:cubicBezTo>
                      <a:pt x="21" y="6"/>
                      <a:pt x="19" y="8"/>
                      <a:pt x="18" y="8"/>
                    </a:cubicBezTo>
                    <a:cubicBezTo>
                      <a:pt x="13" y="9"/>
                      <a:pt x="16" y="4"/>
                      <a:pt x="8" y="6"/>
                    </a:cubicBezTo>
                    <a:cubicBezTo>
                      <a:pt x="8" y="6"/>
                      <a:pt x="7" y="5"/>
                      <a:pt x="6" y="4"/>
                    </a:cubicBezTo>
                    <a:cubicBezTo>
                      <a:pt x="6" y="3"/>
                      <a:pt x="7" y="2"/>
                      <a:pt x="6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3"/>
                      <a:pt x="1" y="5"/>
                    </a:cubicBezTo>
                    <a:cubicBezTo>
                      <a:pt x="0" y="7"/>
                      <a:pt x="3" y="9"/>
                      <a:pt x="3" y="11"/>
                    </a:cubicBezTo>
                    <a:cubicBezTo>
                      <a:pt x="2" y="12"/>
                      <a:pt x="2" y="15"/>
                      <a:pt x="2" y="15"/>
                    </a:cubicBezTo>
                    <a:cubicBezTo>
                      <a:pt x="3" y="14"/>
                      <a:pt x="3" y="14"/>
                      <a:pt x="4" y="14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5" y="13"/>
                      <a:pt x="6" y="13"/>
                      <a:pt x="6" y="13"/>
                    </a:cubicBezTo>
                    <a:cubicBezTo>
                      <a:pt x="7" y="14"/>
                      <a:pt x="6" y="15"/>
                      <a:pt x="7" y="15"/>
                    </a:cubicBezTo>
                    <a:cubicBezTo>
                      <a:pt x="9" y="15"/>
                      <a:pt x="11" y="14"/>
                      <a:pt x="12" y="14"/>
                    </a:cubicBezTo>
                    <a:cubicBezTo>
                      <a:pt x="13" y="16"/>
                      <a:pt x="14" y="18"/>
                      <a:pt x="14" y="20"/>
                    </a:cubicBezTo>
                    <a:cubicBezTo>
                      <a:pt x="20" y="20"/>
                      <a:pt x="18" y="18"/>
                      <a:pt x="20" y="24"/>
                    </a:cubicBezTo>
                    <a:cubicBezTo>
                      <a:pt x="22" y="24"/>
                      <a:pt x="22" y="24"/>
                      <a:pt x="24" y="24"/>
                    </a:cubicBezTo>
                    <a:cubicBezTo>
                      <a:pt x="24" y="23"/>
                      <a:pt x="24" y="21"/>
                      <a:pt x="25" y="21"/>
                    </a:cubicBezTo>
                    <a:cubicBezTo>
                      <a:pt x="25" y="21"/>
                      <a:pt x="27" y="21"/>
                      <a:pt x="27" y="21"/>
                    </a:cubicBezTo>
                    <a:cubicBezTo>
                      <a:pt x="27" y="21"/>
                      <a:pt x="27" y="19"/>
                      <a:pt x="27" y="18"/>
                    </a:cubicBezTo>
                    <a:cubicBezTo>
                      <a:pt x="26" y="18"/>
                      <a:pt x="25" y="17"/>
                      <a:pt x="25" y="16"/>
                    </a:cubicBezTo>
                    <a:cubicBezTo>
                      <a:pt x="25" y="16"/>
                      <a:pt x="23" y="17"/>
                      <a:pt x="23" y="16"/>
                    </a:cubicBezTo>
                    <a:cubicBezTo>
                      <a:pt x="22" y="16"/>
                      <a:pt x="23" y="15"/>
                      <a:pt x="22" y="14"/>
                    </a:cubicBezTo>
                    <a:cubicBezTo>
                      <a:pt x="23" y="14"/>
                      <a:pt x="26" y="14"/>
                      <a:pt x="27" y="13"/>
                    </a:cubicBezTo>
                    <a:cubicBezTo>
                      <a:pt x="29" y="12"/>
                      <a:pt x="30" y="8"/>
                      <a:pt x="32" y="6"/>
                    </a:cubicBezTo>
                    <a:cubicBezTo>
                      <a:pt x="33" y="7"/>
                      <a:pt x="34" y="7"/>
                      <a:pt x="35" y="8"/>
                    </a:cubicBezTo>
                    <a:cubicBezTo>
                      <a:pt x="36" y="9"/>
                      <a:pt x="38" y="14"/>
                      <a:pt x="39" y="16"/>
                    </a:cubicBezTo>
                    <a:cubicBezTo>
                      <a:pt x="41" y="15"/>
                      <a:pt x="42" y="15"/>
                      <a:pt x="44" y="14"/>
                    </a:cubicBezTo>
                    <a:cubicBezTo>
                      <a:pt x="44" y="15"/>
                      <a:pt x="45" y="17"/>
                      <a:pt x="44" y="17"/>
                    </a:cubicBezTo>
                    <a:cubicBezTo>
                      <a:pt x="43" y="18"/>
                      <a:pt x="41" y="17"/>
                      <a:pt x="41" y="20"/>
                    </a:cubicBezTo>
                    <a:cubicBezTo>
                      <a:pt x="40" y="25"/>
                      <a:pt x="43" y="27"/>
                      <a:pt x="48" y="29"/>
                    </a:cubicBezTo>
                    <a:cubicBezTo>
                      <a:pt x="48" y="28"/>
                      <a:pt x="48" y="28"/>
                      <a:pt x="48" y="28"/>
                    </a:cubicBezTo>
                    <a:cubicBezTo>
                      <a:pt x="49" y="26"/>
                      <a:pt x="49" y="26"/>
                      <a:pt x="49" y="26"/>
                    </a:cubicBezTo>
                    <a:cubicBezTo>
                      <a:pt x="49" y="26"/>
                      <a:pt x="51" y="24"/>
                      <a:pt x="51" y="21"/>
                    </a:cubicBezTo>
                    <a:cubicBezTo>
                      <a:pt x="51" y="19"/>
                      <a:pt x="49" y="18"/>
                      <a:pt x="49" y="18"/>
                    </a:cubicBezTo>
                    <a:lnTo>
                      <a:pt x="50" y="14"/>
                    </a:lnTo>
                    <a:close/>
                    <a:moveTo>
                      <a:pt x="26" y="22"/>
                    </a:moveTo>
                    <a:cubicBezTo>
                      <a:pt x="25" y="23"/>
                      <a:pt x="25" y="24"/>
                      <a:pt x="24" y="25"/>
                    </a:cubicBezTo>
                    <a:cubicBezTo>
                      <a:pt x="25" y="25"/>
                      <a:pt x="27" y="24"/>
                      <a:pt x="26" y="24"/>
                    </a:cubicBezTo>
                    <a:cubicBezTo>
                      <a:pt x="27" y="24"/>
                      <a:pt x="27" y="24"/>
                      <a:pt x="27" y="24"/>
                    </a:cubicBezTo>
                    <a:cubicBezTo>
                      <a:pt x="27" y="24"/>
                      <a:pt x="28" y="22"/>
                      <a:pt x="27" y="22"/>
                    </a:cubicBezTo>
                    <a:cubicBezTo>
                      <a:pt x="27" y="24"/>
                      <a:pt x="27" y="24"/>
                      <a:pt x="27" y="24"/>
                    </a:cubicBezTo>
                    <a:cubicBezTo>
                      <a:pt x="27" y="24"/>
                      <a:pt x="26" y="22"/>
                      <a:pt x="26" y="22"/>
                    </a:cubicBezTo>
                    <a:close/>
                    <a:moveTo>
                      <a:pt x="12" y="22"/>
                    </a:moveTo>
                    <a:cubicBezTo>
                      <a:pt x="12" y="22"/>
                      <a:pt x="13" y="24"/>
                      <a:pt x="13" y="24"/>
                    </a:cubicBezTo>
                    <a:cubicBezTo>
                      <a:pt x="15" y="25"/>
                      <a:pt x="14" y="23"/>
                      <a:pt x="12" y="22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93" name="Freeform 267">
                <a:extLst>
                  <a:ext uri="{FF2B5EF4-FFF2-40B4-BE49-F238E27FC236}">
                    <a16:creationId xmlns:a16="http://schemas.microsoft.com/office/drawing/2014/main" id="{509902E3-4F78-CEA7-805F-0A6610BCF70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153" y="1460"/>
                <a:ext cx="259" cy="290"/>
              </a:xfrm>
              <a:custGeom>
                <a:avLst/>
                <a:gdLst>
                  <a:gd name="T0" fmla="*/ 130 w 132"/>
                  <a:gd name="T1" fmla="*/ 17 h 148"/>
                  <a:gd name="T2" fmla="*/ 126 w 132"/>
                  <a:gd name="T3" fmla="*/ 22 h 148"/>
                  <a:gd name="T4" fmla="*/ 115 w 132"/>
                  <a:gd name="T5" fmla="*/ 27 h 148"/>
                  <a:gd name="T6" fmla="*/ 111 w 132"/>
                  <a:gd name="T7" fmla="*/ 31 h 148"/>
                  <a:gd name="T8" fmla="*/ 106 w 132"/>
                  <a:gd name="T9" fmla="*/ 31 h 148"/>
                  <a:gd name="T10" fmla="*/ 99 w 132"/>
                  <a:gd name="T11" fmla="*/ 34 h 148"/>
                  <a:gd name="T12" fmla="*/ 101 w 132"/>
                  <a:gd name="T13" fmla="*/ 41 h 148"/>
                  <a:gd name="T14" fmla="*/ 104 w 132"/>
                  <a:gd name="T15" fmla="*/ 52 h 148"/>
                  <a:gd name="T16" fmla="*/ 111 w 132"/>
                  <a:gd name="T17" fmla="*/ 58 h 148"/>
                  <a:gd name="T18" fmla="*/ 109 w 132"/>
                  <a:gd name="T19" fmla="*/ 67 h 148"/>
                  <a:gd name="T20" fmla="*/ 105 w 132"/>
                  <a:gd name="T21" fmla="*/ 77 h 148"/>
                  <a:gd name="T22" fmla="*/ 101 w 132"/>
                  <a:gd name="T23" fmla="*/ 85 h 148"/>
                  <a:gd name="T24" fmla="*/ 95 w 132"/>
                  <a:gd name="T25" fmla="*/ 91 h 148"/>
                  <a:gd name="T26" fmla="*/ 86 w 132"/>
                  <a:gd name="T27" fmla="*/ 100 h 148"/>
                  <a:gd name="T28" fmla="*/ 79 w 132"/>
                  <a:gd name="T29" fmla="*/ 106 h 148"/>
                  <a:gd name="T30" fmla="*/ 75 w 132"/>
                  <a:gd name="T31" fmla="*/ 108 h 148"/>
                  <a:gd name="T32" fmla="*/ 70 w 132"/>
                  <a:gd name="T33" fmla="*/ 116 h 148"/>
                  <a:gd name="T34" fmla="*/ 73 w 132"/>
                  <a:gd name="T35" fmla="*/ 120 h 148"/>
                  <a:gd name="T36" fmla="*/ 72 w 132"/>
                  <a:gd name="T37" fmla="*/ 127 h 148"/>
                  <a:gd name="T38" fmla="*/ 77 w 132"/>
                  <a:gd name="T39" fmla="*/ 132 h 148"/>
                  <a:gd name="T40" fmla="*/ 75 w 132"/>
                  <a:gd name="T41" fmla="*/ 142 h 148"/>
                  <a:gd name="T42" fmla="*/ 67 w 132"/>
                  <a:gd name="T43" fmla="*/ 142 h 148"/>
                  <a:gd name="T44" fmla="*/ 62 w 132"/>
                  <a:gd name="T45" fmla="*/ 148 h 148"/>
                  <a:gd name="T46" fmla="*/ 58 w 132"/>
                  <a:gd name="T47" fmla="*/ 146 h 148"/>
                  <a:gd name="T48" fmla="*/ 54 w 132"/>
                  <a:gd name="T49" fmla="*/ 146 h 148"/>
                  <a:gd name="T50" fmla="*/ 51 w 132"/>
                  <a:gd name="T51" fmla="*/ 139 h 148"/>
                  <a:gd name="T52" fmla="*/ 45 w 132"/>
                  <a:gd name="T53" fmla="*/ 131 h 148"/>
                  <a:gd name="T54" fmla="*/ 44 w 132"/>
                  <a:gd name="T55" fmla="*/ 128 h 148"/>
                  <a:gd name="T56" fmla="*/ 34 w 132"/>
                  <a:gd name="T57" fmla="*/ 128 h 148"/>
                  <a:gd name="T58" fmla="*/ 18 w 132"/>
                  <a:gd name="T59" fmla="*/ 131 h 148"/>
                  <a:gd name="T60" fmla="*/ 9 w 132"/>
                  <a:gd name="T61" fmla="*/ 131 h 148"/>
                  <a:gd name="T62" fmla="*/ 4 w 132"/>
                  <a:gd name="T63" fmla="*/ 132 h 148"/>
                  <a:gd name="T64" fmla="*/ 0 w 132"/>
                  <a:gd name="T65" fmla="*/ 134 h 148"/>
                  <a:gd name="T66" fmla="*/ 7 w 132"/>
                  <a:gd name="T67" fmla="*/ 116 h 148"/>
                  <a:gd name="T68" fmla="*/ 17 w 132"/>
                  <a:gd name="T69" fmla="*/ 113 h 148"/>
                  <a:gd name="T70" fmla="*/ 21 w 132"/>
                  <a:gd name="T71" fmla="*/ 107 h 148"/>
                  <a:gd name="T72" fmla="*/ 16 w 132"/>
                  <a:gd name="T73" fmla="*/ 100 h 148"/>
                  <a:gd name="T74" fmla="*/ 10 w 132"/>
                  <a:gd name="T75" fmla="*/ 95 h 148"/>
                  <a:gd name="T76" fmla="*/ 5 w 132"/>
                  <a:gd name="T77" fmla="*/ 86 h 148"/>
                  <a:gd name="T78" fmla="*/ 2 w 132"/>
                  <a:gd name="T79" fmla="*/ 75 h 148"/>
                  <a:gd name="T80" fmla="*/ 15 w 132"/>
                  <a:gd name="T81" fmla="*/ 79 h 148"/>
                  <a:gd name="T82" fmla="*/ 26 w 132"/>
                  <a:gd name="T83" fmla="*/ 79 h 148"/>
                  <a:gd name="T84" fmla="*/ 31 w 132"/>
                  <a:gd name="T85" fmla="*/ 76 h 148"/>
                  <a:gd name="T86" fmla="*/ 37 w 132"/>
                  <a:gd name="T87" fmla="*/ 72 h 148"/>
                  <a:gd name="T88" fmla="*/ 42 w 132"/>
                  <a:gd name="T89" fmla="*/ 65 h 148"/>
                  <a:gd name="T90" fmla="*/ 50 w 132"/>
                  <a:gd name="T91" fmla="*/ 59 h 148"/>
                  <a:gd name="T92" fmla="*/ 54 w 132"/>
                  <a:gd name="T93" fmla="*/ 55 h 148"/>
                  <a:gd name="T94" fmla="*/ 55 w 132"/>
                  <a:gd name="T95" fmla="*/ 49 h 148"/>
                  <a:gd name="T96" fmla="*/ 59 w 132"/>
                  <a:gd name="T97" fmla="*/ 48 h 148"/>
                  <a:gd name="T98" fmla="*/ 66 w 132"/>
                  <a:gd name="T99" fmla="*/ 49 h 148"/>
                  <a:gd name="T100" fmla="*/ 67 w 132"/>
                  <a:gd name="T101" fmla="*/ 42 h 148"/>
                  <a:gd name="T102" fmla="*/ 71 w 132"/>
                  <a:gd name="T103" fmla="*/ 34 h 148"/>
                  <a:gd name="T104" fmla="*/ 70 w 132"/>
                  <a:gd name="T105" fmla="*/ 27 h 148"/>
                  <a:gd name="T106" fmla="*/ 78 w 132"/>
                  <a:gd name="T107" fmla="*/ 27 h 148"/>
                  <a:gd name="T108" fmla="*/ 77 w 132"/>
                  <a:gd name="T109" fmla="*/ 18 h 148"/>
                  <a:gd name="T110" fmla="*/ 80 w 132"/>
                  <a:gd name="T111" fmla="*/ 11 h 148"/>
                  <a:gd name="T112" fmla="*/ 95 w 132"/>
                  <a:gd name="T113" fmla="*/ 4 h 148"/>
                  <a:gd name="T114" fmla="*/ 106 w 132"/>
                  <a:gd name="T115" fmla="*/ 2 h 148"/>
                  <a:gd name="T116" fmla="*/ 111 w 132"/>
                  <a:gd name="T117" fmla="*/ 0 h 148"/>
                  <a:gd name="T118" fmla="*/ 127 w 132"/>
                  <a:gd name="T119" fmla="*/ 6 h 148"/>
                  <a:gd name="T120" fmla="*/ 132 w 132"/>
                  <a:gd name="T121" fmla="*/ 12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32" h="148">
                    <a:moveTo>
                      <a:pt x="132" y="12"/>
                    </a:moveTo>
                    <a:cubicBezTo>
                      <a:pt x="130" y="17"/>
                      <a:pt x="130" y="17"/>
                      <a:pt x="130" y="17"/>
                    </a:cubicBezTo>
                    <a:cubicBezTo>
                      <a:pt x="127" y="20"/>
                      <a:pt x="127" y="20"/>
                      <a:pt x="127" y="20"/>
                    </a:cubicBezTo>
                    <a:cubicBezTo>
                      <a:pt x="126" y="22"/>
                      <a:pt x="126" y="22"/>
                      <a:pt x="126" y="22"/>
                    </a:cubicBezTo>
                    <a:cubicBezTo>
                      <a:pt x="121" y="26"/>
                      <a:pt x="121" y="26"/>
                      <a:pt x="121" y="26"/>
                    </a:cubicBezTo>
                    <a:cubicBezTo>
                      <a:pt x="115" y="27"/>
                      <a:pt x="115" y="27"/>
                      <a:pt x="115" y="27"/>
                    </a:cubicBezTo>
                    <a:cubicBezTo>
                      <a:pt x="112" y="29"/>
                      <a:pt x="112" y="29"/>
                      <a:pt x="112" y="29"/>
                    </a:cubicBezTo>
                    <a:cubicBezTo>
                      <a:pt x="111" y="31"/>
                      <a:pt x="111" y="31"/>
                      <a:pt x="111" y="31"/>
                    </a:cubicBezTo>
                    <a:cubicBezTo>
                      <a:pt x="109" y="33"/>
                      <a:pt x="109" y="33"/>
                      <a:pt x="109" y="33"/>
                    </a:cubicBezTo>
                    <a:cubicBezTo>
                      <a:pt x="106" y="31"/>
                      <a:pt x="106" y="31"/>
                      <a:pt x="106" y="31"/>
                    </a:cubicBezTo>
                    <a:cubicBezTo>
                      <a:pt x="102" y="33"/>
                      <a:pt x="102" y="33"/>
                      <a:pt x="102" y="33"/>
                    </a:cubicBezTo>
                    <a:cubicBezTo>
                      <a:pt x="99" y="34"/>
                      <a:pt x="99" y="34"/>
                      <a:pt x="99" y="34"/>
                    </a:cubicBezTo>
                    <a:cubicBezTo>
                      <a:pt x="98" y="38"/>
                      <a:pt x="98" y="38"/>
                      <a:pt x="98" y="38"/>
                    </a:cubicBezTo>
                    <a:cubicBezTo>
                      <a:pt x="101" y="41"/>
                      <a:pt x="101" y="41"/>
                      <a:pt x="101" y="41"/>
                    </a:cubicBezTo>
                    <a:cubicBezTo>
                      <a:pt x="103" y="49"/>
                      <a:pt x="103" y="49"/>
                      <a:pt x="103" y="49"/>
                    </a:cubicBezTo>
                    <a:cubicBezTo>
                      <a:pt x="104" y="52"/>
                      <a:pt x="104" y="52"/>
                      <a:pt x="104" y="52"/>
                    </a:cubicBezTo>
                    <a:cubicBezTo>
                      <a:pt x="107" y="54"/>
                      <a:pt x="107" y="54"/>
                      <a:pt x="107" y="54"/>
                    </a:cubicBezTo>
                    <a:cubicBezTo>
                      <a:pt x="111" y="58"/>
                      <a:pt x="111" y="58"/>
                      <a:pt x="111" y="58"/>
                    </a:cubicBezTo>
                    <a:cubicBezTo>
                      <a:pt x="111" y="63"/>
                      <a:pt x="111" y="63"/>
                      <a:pt x="111" y="63"/>
                    </a:cubicBezTo>
                    <a:cubicBezTo>
                      <a:pt x="109" y="67"/>
                      <a:pt x="109" y="67"/>
                      <a:pt x="109" y="67"/>
                    </a:cubicBezTo>
                    <a:cubicBezTo>
                      <a:pt x="106" y="71"/>
                      <a:pt x="106" y="71"/>
                      <a:pt x="106" y="71"/>
                    </a:cubicBezTo>
                    <a:cubicBezTo>
                      <a:pt x="105" y="77"/>
                      <a:pt x="105" y="77"/>
                      <a:pt x="105" y="77"/>
                    </a:cubicBezTo>
                    <a:cubicBezTo>
                      <a:pt x="105" y="82"/>
                      <a:pt x="105" y="82"/>
                      <a:pt x="105" y="82"/>
                    </a:cubicBezTo>
                    <a:cubicBezTo>
                      <a:pt x="101" y="85"/>
                      <a:pt x="101" y="85"/>
                      <a:pt x="101" y="85"/>
                    </a:cubicBezTo>
                    <a:cubicBezTo>
                      <a:pt x="98" y="88"/>
                      <a:pt x="98" y="88"/>
                      <a:pt x="98" y="88"/>
                    </a:cubicBezTo>
                    <a:cubicBezTo>
                      <a:pt x="95" y="91"/>
                      <a:pt x="95" y="91"/>
                      <a:pt x="95" y="91"/>
                    </a:cubicBezTo>
                    <a:cubicBezTo>
                      <a:pt x="90" y="94"/>
                      <a:pt x="90" y="94"/>
                      <a:pt x="90" y="94"/>
                    </a:cubicBezTo>
                    <a:cubicBezTo>
                      <a:pt x="86" y="100"/>
                      <a:pt x="86" y="100"/>
                      <a:pt x="86" y="100"/>
                    </a:cubicBezTo>
                    <a:cubicBezTo>
                      <a:pt x="83" y="105"/>
                      <a:pt x="83" y="105"/>
                      <a:pt x="83" y="105"/>
                    </a:cubicBezTo>
                    <a:cubicBezTo>
                      <a:pt x="79" y="106"/>
                      <a:pt x="79" y="106"/>
                      <a:pt x="79" y="106"/>
                    </a:cubicBezTo>
                    <a:cubicBezTo>
                      <a:pt x="77" y="103"/>
                      <a:pt x="77" y="103"/>
                      <a:pt x="77" y="103"/>
                    </a:cubicBezTo>
                    <a:cubicBezTo>
                      <a:pt x="75" y="108"/>
                      <a:pt x="75" y="108"/>
                      <a:pt x="75" y="108"/>
                    </a:cubicBezTo>
                    <a:cubicBezTo>
                      <a:pt x="72" y="111"/>
                      <a:pt x="72" y="111"/>
                      <a:pt x="72" y="111"/>
                    </a:cubicBezTo>
                    <a:cubicBezTo>
                      <a:pt x="70" y="116"/>
                      <a:pt x="70" y="116"/>
                      <a:pt x="70" y="116"/>
                    </a:cubicBezTo>
                    <a:cubicBezTo>
                      <a:pt x="72" y="118"/>
                      <a:pt x="72" y="118"/>
                      <a:pt x="72" y="118"/>
                    </a:cubicBezTo>
                    <a:cubicBezTo>
                      <a:pt x="73" y="120"/>
                      <a:pt x="73" y="120"/>
                      <a:pt x="73" y="120"/>
                    </a:cubicBezTo>
                    <a:cubicBezTo>
                      <a:pt x="72" y="123"/>
                      <a:pt x="72" y="123"/>
                      <a:pt x="72" y="123"/>
                    </a:cubicBezTo>
                    <a:cubicBezTo>
                      <a:pt x="72" y="127"/>
                      <a:pt x="72" y="127"/>
                      <a:pt x="72" y="127"/>
                    </a:cubicBezTo>
                    <a:cubicBezTo>
                      <a:pt x="76" y="128"/>
                      <a:pt x="76" y="128"/>
                      <a:pt x="76" y="128"/>
                    </a:cubicBezTo>
                    <a:cubicBezTo>
                      <a:pt x="77" y="132"/>
                      <a:pt x="77" y="132"/>
                      <a:pt x="77" y="132"/>
                    </a:cubicBezTo>
                    <a:cubicBezTo>
                      <a:pt x="78" y="143"/>
                      <a:pt x="78" y="143"/>
                      <a:pt x="78" y="143"/>
                    </a:cubicBezTo>
                    <a:cubicBezTo>
                      <a:pt x="75" y="142"/>
                      <a:pt x="75" y="142"/>
                      <a:pt x="75" y="142"/>
                    </a:cubicBezTo>
                    <a:cubicBezTo>
                      <a:pt x="70" y="142"/>
                      <a:pt x="70" y="142"/>
                      <a:pt x="70" y="142"/>
                    </a:cubicBezTo>
                    <a:cubicBezTo>
                      <a:pt x="67" y="142"/>
                      <a:pt x="67" y="142"/>
                      <a:pt x="67" y="142"/>
                    </a:cubicBezTo>
                    <a:cubicBezTo>
                      <a:pt x="63" y="144"/>
                      <a:pt x="63" y="144"/>
                      <a:pt x="63" y="144"/>
                    </a:cubicBezTo>
                    <a:cubicBezTo>
                      <a:pt x="62" y="148"/>
                      <a:pt x="62" y="148"/>
                      <a:pt x="62" y="148"/>
                    </a:cubicBezTo>
                    <a:cubicBezTo>
                      <a:pt x="58" y="148"/>
                      <a:pt x="58" y="148"/>
                      <a:pt x="58" y="148"/>
                    </a:cubicBezTo>
                    <a:cubicBezTo>
                      <a:pt x="58" y="146"/>
                      <a:pt x="58" y="146"/>
                      <a:pt x="58" y="146"/>
                    </a:cubicBezTo>
                    <a:cubicBezTo>
                      <a:pt x="58" y="146"/>
                      <a:pt x="58" y="145"/>
                      <a:pt x="57" y="145"/>
                    </a:cubicBezTo>
                    <a:cubicBezTo>
                      <a:pt x="56" y="145"/>
                      <a:pt x="54" y="146"/>
                      <a:pt x="54" y="146"/>
                    </a:cubicBezTo>
                    <a:cubicBezTo>
                      <a:pt x="54" y="146"/>
                      <a:pt x="54" y="144"/>
                      <a:pt x="53" y="143"/>
                    </a:cubicBezTo>
                    <a:cubicBezTo>
                      <a:pt x="53" y="142"/>
                      <a:pt x="53" y="141"/>
                      <a:pt x="51" y="139"/>
                    </a:cubicBezTo>
                    <a:cubicBezTo>
                      <a:pt x="51" y="139"/>
                      <a:pt x="48" y="138"/>
                      <a:pt x="45" y="137"/>
                    </a:cubicBezTo>
                    <a:cubicBezTo>
                      <a:pt x="46" y="136"/>
                      <a:pt x="46" y="132"/>
                      <a:pt x="45" y="131"/>
                    </a:cubicBezTo>
                    <a:cubicBezTo>
                      <a:pt x="44" y="131"/>
                      <a:pt x="44" y="131"/>
                      <a:pt x="44" y="131"/>
                    </a:cubicBezTo>
                    <a:cubicBezTo>
                      <a:pt x="43" y="130"/>
                      <a:pt x="44" y="129"/>
                      <a:pt x="44" y="128"/>
                    </a:cubicBezTo>
                    <a:cubicBezTo>
                      <a:pt x="41" y="128"/>
                      <a:pt x="39" y="129"/>
                      <a:pt x="38" y="129"/>
                    </a:cubicBezTo>
                    <a:cubicBezTo>
                      <a:pt x="35" y="129"/>
                      <a:pt x="36" y="128"/>
                      <a:pt x="34" y="128"/>
                    </a:cubicBezTo>
                    <a:cubicBezTo>
                      <a:pt x="32" y="129"/>
                      <a:pt x="30" y="131"/>
                      <a:pt x="29" y="131"/>
                    </a:cubicBezTo>
                    <a:cubicBezTo>
                      <a:pt x="25" y="132"/>
                      <a:pt x="21" y="131"/>
                      <a:pt x="18" y="131"/>
                    </a:cubicBezTo>
                    <a:cubicBezTo>
                      <a:pt x="17" y="133"/>
                      <a:pt x="17" y="133"/>
                      <a:pt x="17" y="133"/>
                    </a:cubicBezTo>
                    <a:cubicBezTo>
                      <a:pt x="14" y="133"/>
                      <a:pt x="11" y="131"/>
                      <a:pt x="9" y="131"/>
                    </a:cubicBezTo>
                    <a:cubicBezTo>
                      <a:pt x="8" y="133"/>
                      <a:pt x="8" y="133"/>
                      <a:pt x="8" y="133"/>
                    </a:cubicBezTo>
                    <a:cubicBezTo>
                      <a:pt x="6" y="133"/>
                      <a:pt x="6" y="132"/>
                      <a:pt x="4" y="132"/>
                    </a:cubicBezTo>
                    <a:cubicBezTo>
                      <a:pt x="4" y="132"/>
                      <a:pt x="4" y="134"/>
                      <a:pt x="4" y="134"/>
                    </a:cubicBezTo>
                    <a:cubicBezTo>
                      <a:pt x="2" y="134"/>
                      <a:pt x="1" y="134"/>
                      <a:pt x="0" y="134"/>
                    </a:cubicBezTo>
                    <a:cubicBezTo>
                      <a:pt x="1" y="124"/>
                      <a:pt x="1" y="124"/>
                      <a:pt x="1" y="124"/>
                    </a:cubicBezTo>
                    <a:cubicBezTo>
                      <a:pt x="7" y="116"/>
                      <a:pt x="7" y="116"/>
                      <a:pt x="7" y="116"/>
                    </a:cubicBezTo>
                    <a:cubicBezTo>
                      <a:pt x="12" y="115"/>
                      <a:pt x="12" y="115"/>
                      <a:pt x="12" y="115"/>
                    </a:cubicBezTo>
                    <a:cubicBezTo>
                      <a:pt x="17" y="113"/>
                      <a:pt x="17" y="113"/>
                      <a:pt x="17" y="113"/>
                    </a:cubicBezTo>
                    <a:cubicBezTo>
                      <a:pt x="21" y="110"/>
                      <a:pt x="21" y="110"/>
                      <a:pt x="21" y="110"/>
                    </a:cubicBezTo>
                    <a:cubicBezTo>
                      <a:pt x="21" y="107"/>
                      <a:pt x="21" y="107"/>
                      <a:pt x="21" y="107"/>
                    </a:cubicBezTo>
                    <a:cubicBezTo>
                      <a:pt x="17" y="105"/>
                      <a:pt x="17" y="105"/>
                      <a:pt x="17" y="105"/>
                    </a:cubicBezTo>
                    <a:cubicBezTo>
                      <a:pt x="16" y="100"/>
                      <a:pt x="16" y="100"/>
                      <a:pt x="16" y="100"/>
                    </a:cubicBezTo>
                    <a:cubicBezTo>
                      <a:pt x="14" y="96"/>
                      <a:pt x="14" y="96"/>
                      <a:pt x="14" y="96"/>
                    </a:cubicBezTo>
                    <a:cubicBezTo>
                      <a:pt x="10" y="95"/>
                      <a:pt x="10" y="95"/>
                      <a:pt x="10" y="95"/>
                    </a:cubicBezTo>
                    <a:cubicBezTo>
                      <a:pt x="6" y="89"/>
                      <a:pt x="6" y="89"/>
                      <a:pt x="6" y="89"/>
                    </a:cubicBezTo>
                    <a:cubicBezTo>
                      <a:pt x="5" y="86"/>
                      <a:pt x="5" y="86"/>
                      <a:pt x="5" y="86"/>
                    </a:cubicBezTo>
                    <a:cubicBezTo>
                      <a:pt x="6" y="84"/>
                      <a:pt x="6" y="84"/>
                      <a:pt x="6" y="84"/>
                    </a:cubicBezTo>
                    <a:cubicBezTo>
                      <a:pt x="2" y="75"/>
                      <a:pt x="2" y="75"/>
                      <a:pt x="2" y="75"/>
                    </a:cubicBezTo>
                    <a:cubicBezTo>
                      <a:pt x="11" y="80"/>
                      <a:pt x="11" y="80"/>
                      <a:pt x="11" y="80"/>
                    </a:cubicBezTo>
                    <a:cubicBezTo>
                      <a:pt x="15" y="79"/>
                      <a:pt x="15" y="79"/>
                      <a:pt x="15" y="79"/>
                    </a:cubicBezTo>
                    <a:cubicBezTo>
                      <a:pt x="18" y="79"/>
                      <a:pt x="18" y="79"/>
                      <a:pt x="18" y="79"/>
                    </a:cubicBezTo>
                    <a:cubicBezTo>
                      <a:pt x="26" y="79"/>
                      <a:pt x="26" y="79"/>
                      <a:pt x="26" y="79"/>
                    </a:cubicBezTo>
                    <a:cubicBezTo>
                      <a:pt x="30" y="80"/>
                      <a:pt x="30" y="80"/>
                      <a:pt x="30" y="80"/>
                    </a:cubicBezTo>
                    <a:cubicBezTo>
                      <a:pt x="31" y="76"/>
                      <a:pt x="31" y="76"/>
                      <a:pt x="31" y="76"/>
                    </a:cubicBezTo>
                    <a:cubicBezTo>
                      <a:pt x="36" y="75"/>
                      <a:pt x="36" y="75"/>
                      <a:pt x="36" y="75"/>
                    </a:cubicBezTo>
                    <a:cubicBezTo>
                      <a:pt x="37" y="72"/>
                      <a:pt x="37" y="72"/>
                      <a:pt x="37" y="72"/>
                    </a:cubicBezTo>
                    <a:cubicBezTo>
                      <a:pt x="38" y="68"/>
                      <a:pt x="38" y="68"/>
                      <a:pt x="38" y="68"/>
                    </a:cubicBezTo>
                    <a:cubicBezTo>
                      <a:pt x="42" y="65"/>
                      <a:pt x="42" y="65"/>
                      <a:pt x="42" y="65"/>
                    </a:cubicBezTo>
                    <a:cubicBezTo>
                      <a:pt x="48" y="58"/>
                      <a:pt x="48" y="58"/>
                      <a:pt x="48" y="58"/>
                    </a:cubicBezTo>
                    <a:cubicBezTo>
                      <a:pt x="50" y="59"/>
                      <a:pt x="50" y="59"/>
                      <a:pt x="50" y="59"/>
                    </a:cubicBezTo>
                    <a:cubicBezTo>
                      <a:pt x="53" y="58"/>
                      <a:pt x="53" y="58"/>
                      <a:pt x="53" y="58"/>
                    </a:cubicBezTo>
                    <a:cubicBezTo>
                      <a:pt x="54" y="55"/>
                      <a:pt x="54" y="55"/>
                      <a:pt x="54" y="55"/>
                    </a:cubicBezTo>
                    <a:cubicBezTo>
                      <a:pt x="51" y="52"/>
                      <a:pt x="51" y="52"/>
                      <a:pt x="51" y="52"/>
                    </a:cubicBezTo>
                    <a:cubicBezTo>
                      <a:pt x="55" y="49"/>
                      <a:pt x="55" y="49"/>
                      <a:pt x="55" y="49"/>
                    </a:cubicBezTo>
                    <a:cubicBezTo>
                      <a:pt x="58" y="46"/>
                      <a:pt x="58" y="46"/>
                      <a:pt x="58" y="46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63" y="49"/>
                      <a:pt x="63" y="49"/>
                      <a:pt x="63" y="49"/>
                    </a:cubicBezTo>
                    <a:cubicBezTo>
                      <a:pt x="66" y="49"/>
                      <a:pt x="66" y="49"/>
                      <a:pt x="66" y="49"/>
                    </a:cubicBezTo>
                    <a:cubicBezTo>
                      <a:pt x="67" y="45"/>
                      <a:pt x="67" y="45"/>
                      <a:pt x="67" y="45"/>
                    </a:cubicBezTo>
                    <a:cubicBezTo>
                      <a:pt x="67" y="42"/>
                      <a:pt x="67" y="42"/>
                      <a:pt x="67" y="42"/>
                    </a:cubicBezTo>
                    <a:cubicBezTo>
                      <a:pt x="71" y="38"/>
                      <a:pt x="71" y="38"/>
                      <a:pt x="71" y="38"/>
                    </a:cubicBezTo>
                    <a:cubicBezTo>
                      <a:pt x="71" y="34"/>
                      <a:pt x="71" y="34"/>
                      <a:pt x="71" y="34"/>
                    </a:cubicBezTo>
                    <a:cubicBezTo>
                      <a:pt x="68" y="30"/>
                      <a:pt x="68" y="30"/>
                      <a:pt x="68" y="30"/>
                    </a:cubicBezTo>
                    <a:cubicBezTo>
                      <a:pt x="70" y="27"/>
                      <a:pt x="70" y="27"/>
                      <a:pt x="70" y="27"/>
                    </a:cubicBezTo>
                    <a:cubicBezTo>
                      <a:pt x="73" y="28"/>
                      <a:pt x="73" y="28"/>
                      <a:pt x="73" y="28"/>
                    </a:cubicBezTo>
                    <a:cubicBezTo>
                      <a:pt x="78" y="27"/>
                      <a:pt x="78" y="27"/>
                      <a:pt x="78" y="27"/>
                    </a:cubicBezTo>
                    <a:cubicBezTo>
                      <a:pt x="79" y="21"/>
                      <a:pt x="79" y="21"/>
                      <a:pt x="79" y="21"/>
                    </a:cubicBezTo>
                    <a:cubicBezTo>
                      <a:pt x="77" y="18"/>
                      <a:pt x="77" y="18"/>
                      <a:pt x="77" y="18"/>
                    </a:cubicBezTo>
                    <a:cubicBezTo>
                      <a:pt x="80" y="16"/>
                      <a:pt x="80" y="16"/>
                      <a:pt x="80" y="16"/>
                    </a:cubicBezTo>
                    <a:cubicBezTo>
                      <a:pt x="80" y="11"/>
                      <a:pt x="80" y="11"/>
                      <a:pt x="80" y="11"/>
                    </a:cubicBezTo>
                    <a:cubicBezTo>
                      <a:pt x="90" y="5"/>
                      <a:pt x="90" y="5"/>
                      <a:pt x="90" y="5"/>
                    </a:cubicBezTo>
                    <a:cubicBezTo>
                      <a:pt x="95" y="4"/>
                      <a:pt x="95" y="4"/>
                      <a:pt x="95" y="4"/>
                    </a:cubicBezTo>
                    <a:cubicBezTo>
                      <a:pt x="101" y="2"/>
                      <a:pt x="101" y="2"/>
                      <a:pt x="101" y="2"/>
                    </a:cubicBezTo>
                    <a:cubicBezTo>
                      <a:pt x="106" y="2"/>
                      <a:pt x="106" y="2"/>
                      <a:pt x="106" y="2"/>
                    </a:cubicBezTo>
                    <a:cubicBezTo>
                      <a:pt x="109" y="2"/>
                      <a:pt x="109" y="2"/>
                      <a:pt x="109" y="2"/>
                    </a:cubicBezTo>
                    <a:cubicBezTo>
                      <a:pt x="111" y="0"/>
                      <a:pt x="111" y="0"/>
                      <a:pt x="111" y="0"/>
                    </a:cubicBezTo>
                    <a:cubicBezTo>
                      <a:pt x="117" y="0"/>
                      <a:pt x="117" y="0"/>
                      <a:pt x="117" y="0"/>
                    </a:cubicBezTo>
                    <a:cubicBezTo>
                      <a:pt x="127" y="6"/>
                      <a:pt x="127" y="6"/>
                      <a:pt x="127" y="6"/>
                    </a:cubicBezTo>
                    <a:cubicBezTo>
                      <a:pt x="129" y="9"/>
                      <a:pt x="129" y="9"/>
                      <a:pt x="129" y="9"/>
                    </a:cubicBezTo>
                    <a:lnTo>
                      <a:pt x="132" y="12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94" name="Freeform 268">
                <a:extLst>
                  <a:ext uri="{FF2B5EF4-FFF2-40B4-BE49-F238E27FC236}">
                    <a16:creationId xmlns:a16="http://schemas.microsoft.com/office/drawing/2014/main" id="{D4593C9E-1D39-87A0-952B-9258885C5F2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153" y="1460"/>
                <a:ext cx="259" cy="290"/>
              </a:xfrm>
              <a:custGeom>
                <a:avLst/>
                <a:gdLst>
                  <a:gd name="T0" fmla="*/ 130 w 132"/>
                  <a:gd name="T1" fmla="*/ 17 h 148"/>
                  <a:gd name="T2" fmla="*/ 126 w 132"/>
                  <a:gd name="T3" fmla="*/ 22 h 148"/>
                  <a:gd name="T4" fmla="*/ 115 w 132"/>
                  <a:gd name="T5" fmla="*/ 27 h 148"/>
                  <a:gd name="T6" fmla="*/ 111 w 132"/>
                  <a:gd name="T7" fmla="*/ 31 h 148"/>
                  <a:gd name="T8" fmla="*/ 106 w 132"/>
                  <a:gd name="T9" fmla="*/ 31 h 148"/>
                  <a:gd name="T10" fmla="*/ 99 w 132"/>
                  <a:gd name="T11" fmla="*/ 34 h 148"/>
                  <a:gd name="T12" fmla="*/ 101 w 132"/>
                  <a:gd name="T13" fmla="*/ 41 h 148"/>
                  <a:gd name="T14" fmla="*/ 104 w 132"/>
                  <a:gd name="T15" fmla="*/ 52 h 148"/>
                  <a:gd name="T16" fmla="*/ 111 w 132"/>
                  <a:gd name="T17" fmla="*/ 58 h 148"/>
                  <a:gd name="T18" fmla="*/ 109 w 132"/>
                  <a:gd name="T19" fmla="*/ 67 h 148"/>
                  <a:gd name="T20" fmla="*/ 105 w 132"/>
                  <a:gd name="T21" fmla="*/ 77 h 148"/>
                  <a:gd name="T22" fmla="*/ 101 w 132"/>
                  <a:gd name="T23" fmla="*/ 85 h 148"/>
                  <a:gd name="T24" fmla="*/ 95 w 132"/>
                  <a:gd name="T25" fmla="*/ 91 h 148"/>
                  <a:gd name="T26" fmla="*/ 86 w 132"/>
                  <a:gd name="T27" fmla="*/ 100 h 148"/>
                  <a:gd name="T28" fmla="*/ 79 w 132"/>
                  <a:gd name="T29" fmla="*/ 106 h 148"/>
                  <a:gd name="T30" fmla="*/ 75 w 132"/>
                  <a:gd name="T31" fmla="*/ 108 h 148"/>
                  <a:gd name="T32" fmla="*/ 70 w 132"/>
                  <a:gd name="T33" fmla="*/ 116 h 148"/>
                  <a:gd name="T34" fmla="*/ 73 w 132"/>
                  <a:gd name="T35" fmla="*/ 120 h 148"/>
                  <a:gd name="T36" fmla="*/ 72 w 132"/>
                  <a:gd name="T37" fmla="*/ 127 h 148"/>
                  <a:gd name="T38" fmla="*/ 77 w 132"/>
                  <a:gd name="T39" fmla="*/ 132 h 148"/>
                  <a:gd name="T40" fmla="*/ 75 w 132"/>
                  <a:gd name="T41" fmla="*/ 142 h 148"/>
                  <a:gd name="T42" fmla="*/ 67 w 132"/>
                  <a:gd name="T43" fmla="*/ 142 h 148"/>
                  <a:gd name="T44" fmla="*/ 62 w 132"/>
                  <a:gd name="T45" fmla="*/ 148 h 148"/>
                  <a:gd name="T46" fmla="*/ 58 w 132"/>
                  <a:gd name="T47" fmla="*/ 146 h 148"/>
                  <a:gd name="T48" fmla="*/ 54 w 132"/>
                  <a:gd name="T49" fmla="*/ 146 h 148"/>
                  <a:gd name="T50" fmla="*/ 51 w 132"/>
                  <a:gd name="T51" fmla="*/ 139 h 148"/>
                  <a:gd name="T52" fmla="*/ 45 w 132"/>
                  <a:gd name="T53" fmla="*/ 131 h 148"/>
                  <a:gd name="T54" fmla="*/ 44 w 132"/>
                  <a:gd name="T55" fmla="*/ 128 h 148"/>
                  <a:gd name="T56" fmla="*/ 34 w 132"/>
                  <a:gd name="T57" fmla="*/ 128 h 148"/>
                  <a:gd name="T58" fmla="*/ 18 w 132"/>
                  <a:gd name="T59" fmla="*/ 131 h 148"/>
                  <a:gd name="T60" fmla="*/ 9 w 132"/>
                  <a:gd name="T61" fmla="*/ 131 h 148"/>
                  <a:gd name="T62" fmla="*/ 4 w 132"/>
                  <a:gd name="T63" fmla="*/ 132 h 148"/>
                  <a:gd name="T64" fmla="*/ 0 w 132"/>
                  <a:gd name="T65" fmla="*/ 134 h 148"/>
                  <a:gd name="T66" fmla="*/ 7 w 132"/>
                  <a:gd name="T67" fmla="*/ 116 h 148"/>
                  <a:gd name="T68" fmla="*/ 17 w 132"/>
                  <a:gd name="T69" fmla="*/ 113 h 148"/>
                  <a:gd name="T70" fmla="*/ 21 w 132"/>
                  <a:gd name="T71" fmla="*/ 107 h 148"/>
                  <a:gd name="T72" fmla="*/ 16 w 132"/>
                  <a:gd name="T73" fmla="*/ 100 h 148"/>
                  <a:gd name="T74" fmla="*/ 10 w 132"/>
                  <a:gd name="T75" fmla="*/ 95 h 148"/>
                  <a:gd name="T76" fmla="*/ 5 w 132"/>
                  <a:gd name="T77" fmla="*/ 86 h 148"/>
                  <a:gd name="T78" fmla="*/ 2 w 132"/>
                  <a:gd name="T79" fmla="*/ 75 h 148"/>
                  <a:gd name="T80" fmla="*/ 15 w 132"/>
                  <a:gd name="T81" fmla="*/ 79 h 148"/>
                  <a:gd name="T82" fmla="*/ 26 w 132"/>
                  <a:gd name="T83" fmla="*/ 79 h 148"/>
                  <a:gd name="T84" fmla="*/ 31 w 132"/>
                  <a:gd name="T85" fmla="*/ 76 h 148"/>
                  <a:gd name="T86" fmla="*/ 37 w 132"/>
                  <a:gd name="T87" fmla="*/ 72 h 148"/>
                  <a:gd name="T88" fmla="*/ 42 w 132"/>
                  <a:gd name="T89" fmla="*/ 65 h 148"/>
                  <a:gd name="T90" fmla="*/ 50 w 132"/>
                  <a:gd name="T91" fmla="*/ 59 h 148"/>
                  <a:gd name="T92" fmla="*/ 54 w 132"/>
                  <a:gd name="T93" fmla="*/ 55 h 148"/>
                  <a:gd name="T94" fmla="*/ 55 w 132"/>
                  <a:gd name="T95" fmla="*/ 49 h 148"/>
                  <a:gd name="T96" fmla="*/ 59 w 132"/>
                  <a:gd name="T97" fmla="*/ 48 h 148"/>
                  <a:gd name="T98" fmla="*/ 66 w 132"/>
                  <a:gd name="T99" fmla="*/ 49 h 148"/>
                  <a:gd name="T100" fmla="*/ 67 w 132"/>
                  <a:gd name="T101" fmla="*/ 42 h 148"/>
                  <a:gd name="T102" fmla="*/ 71 w 132"/>
                  <a:gd name="T103" fmla="*/ 34 h 148"/>
                  <a:gd name="T104" fmla="*/ 70 w 132"/>
                  <a:gd name="T105" fmla="*/ 27 h 148"/>
                  <a:gd name="T106" fmla="*/ 78 w 132"/>
                  <a:gd name="T107" fmla="*/ 27 h 148"/>
                  <a:gd name="T108" fmla="*/ 77 w 132"/>
                  <a:gd name="T109" fmla="*/ 18 h 148"/>
                  <a:gd name="T110" fmla="*/ 80 w 132"/>
                  <a:gd name="T111" fmla="*/ 11 h 148"/>
                  <a:gd name="T112" fmla="*/ 95 w 132"/>
                  <a:gd name="T113" fmla="*/ 4 h 148"/>
                  <a:gd name="T114" fmla="*/ 106 w 132"/>
                  <a:gd name="T115" fmla="*/ 2 h 148"/>
                  <a:gd name="T116" fmla="*/ 111 w 132"/>
                  <a:gd name="T117" fmla="*/ 0 h 148"/>
                  <a:gd name="T118" fmla="*/ 127 w 132"/>
                  <a:gd name="T119" fmla="*/ 6 h 148"/>
                  <a:gd name="T120" fmla="*/ 132 w 132"/>
                  <a:gd name="T121" fmla="*/ 12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32" h="148">
                    <a:moveTo>
                      <a:pt x="132" y="12"/>
                    </a:moveTo>
                    <a:cubicBezTo>
                      <a:pt x="130" y="17"/>
                      <a:pt x="130" y="17"/>
                      <a:pt x="130" y="17"/>
                    </a:cubicBezTo>
                    <a:cubicBezTo>
                      <a:pt x="127" y="20"/>
                      <a:pt x="127" y="20"/>
                      <a:pt x="127" y="20"/>
                    </a:cubicBezTo>
                    <a:cubicBezTo>
                      <a:pt x="126" y="22"/>
                      <a:pt x="126" y="22"/>
                      <a:pt x="126" y="22"/>
                    </a:cubicBezTo>
                    <a:cubicBezTo>
                      <a:pt x="121" y="26"/>
                      <a:pt x="121" y="26"/>
                      <a:pt x="121" y="26"/>
                    </a:cubicBezTo>
                    <a:cubicBezTo>
                      <a:pt x="115" y="27"/>
                      <a:pt x="115" y="27"/>
                      <a:pt x="115" y="27"/>
                    </a:cubicBezTo>
                    <a:cubicBezTo>
                      <a:pt x="112" y="29"/>
                      <a:pt x="112" y="29"/>
                      <a:pt x="112" y="29"/>
                    </a:cubicBezTo>
                    <a:cubicBezTo>
                      <a:pt x="111" y="31"/>
                      <a:pt x="111" y="31"/>
                      <a:pt x="111" y="31"/>
                    </a:cubicBezTo>
                    <a:cubicBezTo>
                      <a:pt x="109" y="33"/>
                      <a:pt x="109" y="33"/>
                      <a:pt x="109" y="33"/>
                    </a:cubicBezTo>
                    <a:cubicBezTo>
                      <a:pt x="106" y="31"/>
                      <a:pt x="106" y="31"/>
                      <a:pt x="106" y="31"/>
                    </a:cubicBezTo>
                    <a:cubicBezTo>
                      <a:pt x="102" y="33"/>
                      <a:pt x="102" y="33"/>
                      <a:pt x="102" y="33"/>
                    </a:cubicBezTo>
                    <a:cubicBezTo>
                      <a:pt x="99" y="34"/>
                      <a:pt x="99" y="34"/>
                      <a:pt x="99" y="34"/>
                    </a:cubicBezTo>
                    <a:cubicBezTo>
                      <a:pt x="98" y="38"/>
                      <a:pt x="98" y="38"/>
                      <a:pt x="98" y="38"/>
                    </a:cubicBezTo>
                    <a:cubicBezTo>
                      <a:pt x="101" y="41"/>
                      <a:pt x="101" y="41"/>
                      <a:pt x="101" y="41"/>
                    </a:cubicBezTo>
                    <a:cubicBezTo>
                      <a:pt x="103" y="49"/>
                      <a:pt x="103" y="49"/>
                      <a:pt x="103" y="49"/>
                    </a:cubicBezTo>
                    <a:cubicBezTo>
                      <a:pt x="104" y="52"/>
                      <a:pt x="104" y="52"/>
                      <a:pt x="104" y="52"/>
                    </a:cubicBezTo>
                    <a:cubicBezTo>
                      <a:pt x="107" y="54"/>
                      <a:pt x="107" y="54"/>
                      <a:pt x="107" y="54"/>
                    </a:cubicBezTo>
                    <a:cubicBezTo>
                      <a:pt x="111" y="58"/>
                      <a:pt x="111" y="58"/>
                      <a:pt x="111" y="58"/>
                    </a:cubicBezTo>
                    <a:cubicBezTo>
                      <a:pt x="111" y="63"/>
                      <a:pt x="111" y="63"/>
                      <a:pt x="111" y="63"/>
                    </a:cubicBezTo>
                    <a:cubicBezTo>
                      <a:pt x="109" y="67"/>
                      <a:pt x="109" y="67"/>
                      <a:pt x="109" y="67"/>
                    </a:cubicBezTo>
                    <a:cubicBezTo>
                      <a:pt x="106" y="71"/>
                      <a:pt x="106" y="71"/>
                      <a:pt x="106" y="71"/>
                    </a:cubicBezTo>
                    <a:cubicBezTo>
                      <a:pt x="105" y="77"/>
                      <a:pt x="105" y="77"/>
                      <a:pt x="105" y="77"/>
                    </a:cubicBezTo>
                    <a:cubicBezTo>
                      <a:pt x="105" y="82"/>
                      <a:pt x="105" y="82"/>
                      <a:pt x="105" y="82"/>
                    </a:cubicBezTo>
                    <a:cubicBezTo>
                      <a:pt x="101" y="85"/>
                      <a:pt x="101" y="85"/>
                      <a:pt x="101" y="85"/>
                    </a:cubicBezTo>
                    <a:cubicBezTo>
                      <a:pt x="98" y="88"/>
                      <a:pt x="98" y="88"/>
                      <a:pt x="98" y="88"/>
                    </a:cubicBezTo>
                    <a:cubicBezTo>
                      <a:pt x="95" y="91"/>
                      <a:pt x="95" y="91"/>
                      <a:pt x="95" y="91"/>
                    </a:cubicBezTo>
                    <a:cubicBezTo>
                      <a:pt x="90" y="94"/>
                      <a:pt x="90" y="94"/>
                      <a:pt x="90" y="94"/>
                    </a:cubicBezTo>
                    <a:cubicBezTo>
                      <a:pt x="86" y="100"/>
                      <a:pt x="86" y="100"/>
                      <a:pt x="86" y="100"/>
                    </a:cubicBezTo>
                    <a:cubicBezTo>
                      <a:pt x="83" y="105"/>
                      <a:pt x="83" y="105"/>
                      <a:pt x="83" y="105"/>
                    </a:cubicBezTo>
                    <a:cubicBezTo>
                      <a:pt x="79" y="106"/>
                      <a:pt x="79" y="106"/>
                      <a:pt x="79" y="106"/>
                    </a:cubicBezTo>
                    <a:cubicBezTo>
                      <a:pt x="77" y="103"/>
                      <a:pt x="77" y="103"/>
                      <a:pt x="77" y="103"/>
                    </a:cubicBezTo>
                    <a:cubicBezTo>
                      <a:pt x="75" y="108"/>
                      <a:pt x="75" y="108"/>
                      <a:pt x="75" y="108"/>
                    </a:cubicBezTo>
                    <a:cubicBezTo>
                      <a:pt x="72" y="111"/>
                      <a:pt x="72" y="111"/>
                      <a:pt x="72" y="111"/>
                    </a:cubicBezTo>
                    <a:cubicBezTo>
                      <a:pt x="70" y="116"/>
                      <a:pt x="70" y="116"/>
                      <a:pt x="70" y="116"/>
                    </a:cubicBezTo>
                    <a:cubicBezTo>
                      <a:pt x="72" y="118"/>
                      <a:pt x="72" y="118"/>
                      <a:pt x="72" y="118"/>
                    </a:cubicBezTo>
                    <a:cubicBezTo>
                      <a:pt x="73" y="120"/>
                      <a:pt x="73" y="120"/>
                      <a:pt x="73" y="120"/>
                    </a:cubicBezTo>
                    <a:cubicBezTo>
                      <a:pt x="72" y="123"/>
                      <a:pt x="72" y="123"/>
                      <a:pt x="72" y="123"/>
                    </a:cubicBezTo>
                    <a:cubicBezTo>
                      <a:pt x="72" y="127"/>
                      <a:pt x="72" y="127"/>
                      <a:pt x="72" y="127"/>
                    </a:cubicBezTo>
                    <a:cubicBezTo>
                      <a:pt x="76" y="128"/>
                      <a:pt x="76" y="128"/>
                      <a:pt x="76" y="128"/>
                    </a:cubicBezTo>
                    <a:cubicBezTo>
                      <a:pt x="77" y="132"/>
                      <a:pt x="77" y="132"/>
                      <a:pt x="77" y="132"/>
                    </a:cubicBezTo>
                    <a:cubicBezTo>
                      <a:pt x="78" y="143"/>
                      <a:pt x="78" y="143"/>
                      <a:pt x="78" y="143"/>
                    </a:cubicBezTo>
                    <a:cubicBezTo>
                      <a:pt x="75" y="142"/>
                      <a:pt x="75" y="142"/>
                      <a:pt x="75" y="142"/>
                    </a:cubicBezTo>
                    <a:cubicBezTo>
                      <a:pt x="70" y="142"/>
                      <a:pt x="70" y="142"/>
                      <a:pt x="70" y="142"/>
                    </a:cubicBezTo>
                    <a:cubicBezTo>
                      <a:pt x="67" y="142"/>
                      <a:pt x="67" y="142"/>
                      <a:pt x="67" y="142"/>
                    </a:cubicBezTo>
                    <a:cubicBezTo>
                      <a:pt x="63" y="144"/>
                      <a:pt x="63" y="144"/>
                      <a:pt x="63" y="144"/>
                    </a:cubicBezTo>
                    <a:cubicBezTo>
                      <a:pt x="62" y="148"/>
                      <a:pt x="62" y="148"/>
                      <a:pt x="62" y="148"/>
                    </a:cubicBezTo>
                    <a:cubicBezTo>
                      <a:pt x="58" y="148"/>
                      <a:pt x="58" y="148"/>
                      <a:pt x="58" y="148"/>
                    </a:cubicBezTo>
                    <a:cubicBezTo>
                      <a:pt x="58" y="146"/>
                      <a:pt x="58" y="146"/>
                      <a:pt x="58" y="146"/>
                    </a:cubicBezTo>
                    <a:cubicBezTo>
                      <a:pt x="58" y="146"/>
                      <a:pt x="58" y="145"/>
                      <a:pt x="57" y="145"/>
                    </a:cubicBezTo>
                    <a:cubicBezTo>
                      <a:pt x="56" y="145"/>
                      <a:pt x="54" y="146"/>
                      <a:pt x="54" y="146"/>
                    </a:cubicBezTo>
                    <a:cubicBezTo>
                      <a:pt x="54" y="146"/>
                      <a:pt x="54" y="144"/>
                      <a:pt x="53" y="143"/>
                    </a:cubicBezTo>
                    <a:cubicBezTo>
                      <a:pt x="53" y="142"/>
                      <a:pt x="53" y="141"/>
                      <a:pt x="51" y="139"/>
                    </a:cubicBezTo>
                    <a:cubicBezTo>
                      <a:pt x="51" y="139"/>
                      <a:pt x="48" y="138"/>
                      <a:pt x="45" y="137"/>
                    </a:cubicBezTo>
                    <a:cubicBezTo>
                      <a:pt x="46" y="136"/>
                      <a:pt x="46" y="132"/>
                      <a:pt x="45" y="131"/>
                    </a:cubicBezTo>
                    <a:cubicBezTo>
                      <a:pt x="44" y="131"/>
                      <a:pt x="44" y="131"/>
                      <a:pt x="44" y="131"/>
                    </a:cubicBezTo>
                    <a:cubicBezTo>
                      <a:pt x="43" y="130"/>
                      <a:pt x="44" y="129"/>
                      <a:pt x="44" y="128"/>
                    </a:cubicBezTo>
                    <a:cubicBezTo>
                      <a:pt x="41" y="128"/>
                      <a:pt x="39" y="129"/>
                      <a:pt x="38" y="129"/>
                    </a:cubicBezTo>
                    <a:cubicBezTo>
                      <a:pt x="35" y="129"/>
                      <a:pt x="36" y="128"/>
                      <a:pt x="34" y="128"/>
                    </a:cubicBezTo>
                    <a:cubicBezTo>
                      <a:pt x="32" y="129"/>
                      <a:pt x="30" y="131"/>
                      <a:pt x="29" y="131"/>
                    </a:cubicBezTo>
                    <a:cubicBezTo>
                      <a:pt x="25" y="132"/>
                      <a:pt x="21" y="131"/>
                      <a:pt x="18" y="131"/>
                    </a:cubicBezTo>
                    <a:cubicBezTo>
                      <a:pt x="17" y="133"/>
                      <a:pt x="17" y="133"/>
                      <a:pt x="17" y="133"/>
                    </a:cubicBezTo>
                    <a:cubicBezTo>
                      <a:pt x="14" y="133"/>
                      <a:pt x="11" y="131"/>
                      <a:pt x="9" y="131"/>
                    </a:cubicBezTo>
                    <a:cubicBezTo>
                      <a:pt x="8" y="133"/>
                      <a:pt x="8" y="133"/>
                      <a:pt x="8" y="133"/>
                    </a:cubicBezTo>
                    <a:cubicBezTo>
                      <a:pt x="6" y="133"/>
                      <a:pt x="6" y="132"/>
                      <a:pt x="4" y="132"/>
                    </a:cubicBezTo>
                    <a:cubicBezTo>
                      <a:pt x="4" y="132"/>
                      <a:pt x="4" y="134"/>
                      <a:pt x="4" y="134"/>
                    </a:cubicBezTo>
                    <a:cubicBezTo>
                      <a:pt x="2" y="134"/>
                      <a:pt x="1" y="134"/>
                      <a:pt x="0" y="134"/>
                    </a:cubicBezTo>
                    <a:cubicBezTo>
                      <a:pt x="1" y="124"/>
                      <a:pt x="1" y="124"/>
                      <a:pt x="1" y="124"/>
                    </a:cubicBezTo>
                    <a:cubicBezTo>
                      <a:pt x="7" y="116"/>
                      <a:pt x="7" y="116"/>
                      <a:pt x="7" y="116"/>
                    </a:cubicBezTo>
                    <a:cubicBezTo>
                      <a:pt x="12" y="115"/>
                      <a:pt x="12" y="115"/>
                      <a:pt x="12" y="115"/>
                    </a:cubicBezTo>
                    <a:cubicBezTo>
                      <a:pt x="17" y="113"/>
                      <a:pt x="17" y="113"/>
                      <a:pt x="17" y="113"/>
                    </a:cubicBezTo>
                    <a:cubicBezTo>
                      <a:pt x="21" y="110"/>
                      <a:pt x="21" y="110"/>
                      <a:pt x="21" y="110"/>
                    </a:cubicBezTo>
                    <a:cubicBezTo>
                      <a:pt x="21" y="107"/>
                      <a:pt x="21" y="107"/>
                      <a:pt x="21" y="107"/>
                    </a:cubicBezTo>
                    <a:cubicBezTo>
                      <a:pt x="17" y="105"/>
                      <a:pt x="17" y="105"/>
                      <a:pt x="17" y="105"/>
                    </a:cubicBezTo>
                    <a:cubicBezTo>
                      <a:pt x="16" y="100"/>
                      <a:pt x="16" y="100"/>
                      <a:pt x="16" y="100"/>
                    </a:cubicBezTo>
                    <a:cubicBezTo>
                      <a:pt x="14" y="96"/>
                      <a:pt x="14" y="96"/>
                      <a:pt x="14" y="96"/>
                    </a:cubicBezTo>
                    <a:cubicBezTo>
                      <a:pt x="10" y="95"/>
                      <a:pt x="10" y="95"/>
                      <a:pt x="10" y="95"/>
                    </a:cubicBezTo>
                    <a:cubicBezTo>
                      <a:pt x="6" y="89"/>
                      <a:pt x="6" y="89"/>
                      <a:pt x="6" y="89"/>
                    </a:cubicBezTo>
                    <a:cubicBezTo>
                      <a:pt x="5" y="86"/>
                      <a:pt x="5" y="86"/>
                      <a:pt x="5" y="86"/>
                    </a:cubicBezTo>
                    <a:cubicBezTo>
                      <a:pt x="6" y="84"/>
                      <a:pt x="6" y="84"/>
                      <a:pt x="6" y="84"/>
                    </a:cubicBezTo>
                    <a:cubicBezTo>
                      <a:pt x="2" y="75"/>
                      <a:pt x="2" y="75"/>
                      <a:pt x="2" y="75"/>
                    </a:cubicBezTo>
                    <a:cubicBezTo>
                      <a:pt x="11" y="80"/>
                      <a:pt x="11" y="80"/>
                      <a:pt x="11" y="80"/>
                    </a:cubicBezTo>
                    <a:cubicBezTo>
                      <a:pt x="15" y="79"/>
                      <a:pt x="15" y="79"/>
                      <a:pt x="15" y="79"/>
                    </a:cubicBezTo>
                    <a:cubicBezTo>
                      <a:pt x="18" y="79"/>
                      <a:pt x="18" y="79"/>
                      <a:pt x="18" y="79"/>
                    </a:cubicBezTo>
                    <a:cubicBezTo>
                      <a:pt x="26" y="79"/>
                      <a:pt x="26" y="79"/>
                      <a:pt x="26" y="79"/>
                    </a:cubicBezTo>
                    <a:cubicBezTo>
                      <a:pt x="30" y="80"/>
                      <a:pt x="30" y="80"/>
                      <a:pt x="30" y="80"/>
                    </a:cubicBezTo>
                    <a:cubicBezTo>
                      <a:pt x="31" y="76"/>
                      <a:pt x="31" y="76"/>
                      <a:pt x="31" y="76"/>
                    </a:cubicBezTo>
                    <a:cubicBezTo>
                      <a:pt x="36" y="75"/>
                      <a:pt x="36" y="75"/>
                      <a:pt x="36" y="75"/>
                    </a:cubicBezTo>
                    <a:cubicBezTo>
                      <a:pt x="37" y="72"/>
                      <a:pt x="37" y="72"/>
                      <a:pt x="37" y="72"/>
                    </a:cubicBezTo>
                    <a:cubicBezTo>
                      <a:pt x="38" y="68"/>
                      <a:pt x="38" y="68"/>
                      <a:pt x="38" y="68"/>
                    </a:cubicBezTo>
                    <a:cubicBezTo>
                      <a:pt x="42" y="65"/>
                      <a:pt x="42" y="65"/>
                      <a:pt x="42" y="65"/>
                    </a:cubicBezTo>
                    <a:cubicBezTo>
                      <a:pt x="48" y="58"/>
                      <a:pt x="48" y="58"/>
                      <a:pt x="48" y="58"/>
                    </a:cubicBezTo>
                    <a:cubicBezTo>
                      <a:pt x="50" y="59"/>
                      <a:pt x="50" y="59"/>
                      <a:pt x="50" y="59"/>
                    </a:cubicBezTo>
                    <a:cubicBezTo>
                      <a:pt x="53" y="58"/>
                      <a:pt x="53" y="58"/>
                      <a:pt x="53" y="58"/>
                    </a:cubicBezTo>
                    <a:cubicBezTo>
                      <a:pt x="54" y="55"/>
                      <a:pt x="54" y="55"/>
                      <a:pt x="54" y="55"/>
                    </a:cubicBezTo>
                    <a:cubicBezTo>
                      <a:pt x="51" y="52"/>
                      <a:pt x="51" y="52"/>
                      <a:pt x="51" y="52"/>
                    </a:cubicBezTo>
                    <a:cubicBezTo>
                      <a:pt x="55" y="49"/>
                      <a:pt x="55" y="49"/>
                      <a:pt x="55" y="49"/>
                    </a:cubicBezTo>
                    <a:cubicBezTo>
                      <a:pt x="58" y="46"/>
                      <a:pt x="58" y="46"/>
                      <a:pt x="58" y="46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63" y="49"/>
                      <a:pt x="63" y="49"/>
                      <a:pt x="63" y="49"/>
                    </a:cubicBezTo>
                    <a:cubicBezTo>
                      <a:pt x="66" y="49"/>
                      <a:pt x="66" y="49"/>
                      <a:pt x="66" y="49"/>
                    </a:cubicBezTo>
                    <a:cubicBezTo>
                      <a:pt x="67" y="45"/>
                      <a:pt x="67" y="45"/>
                      <a:pt x="67" y="45"/>
                    </a:cubicBezTo>
                    <a:cubicBezTo>
                      <a:pt x="67" y="42"/>
                      <a:pt x="67" y="42"/>
                      <a:pt x="67" y="42"/>
                    </a:cubicBezTo>
                    <a:cubicBezTo>
                      <a:pt x="71" y="38"/>
                      <a:pt x="71" y="38"/>
                      <a:pt x="71" y="38"/>
                    </a:cubicBezTo>
                    <a:cubicBezTo>
                      <a:pt x="71" y="34"/>
                      <a:pt x="71" y="34"/>
                      <a:pt x="71" y="34"/>
                    </a:cubicBezTo>
                    <a:cubicBezTo>
                      <a:pt x="68" y="30"/>
                      <a:pt x="68" y="30"/>
                      <a:pt x="68" y="30"/>
                    </a:cubicBezTo>
                    <a:cubicBezTo>
                      <a:pt x="70" y="27"/>
                      <a:pt x="70" y="27"/>
                      <a:pt x="70" y="27"/>
                    </a:cubicBezTo>
                    <a:cubicBezTo>
                      <a:pt x="73" y="28"/>
                      <a:pt x="73" y="28"/>
                      <a:pt x="73" y="28"/>
                    </a:cubicBezTo>
                    <a:cubicBezTo>
                      <a:pt x="78" y="27"/>
                      <a:pt x="78" y="27"/>
                      <a:pt x="78" y="27"/>
                    </a:cubicBezTo>
                    <a:cubicBezTo>
                      <a:pt x="79" y="21"/>
                      <a:pt x="79" y="21"/>
                      <a:pt x="79" y="21"/>
                    </a:cubicBezTo>
                    <a:cubicBezTo>
                      <a:pt x="77" y="18"/>
                      <a:pt x="77" y="18"/>
                      <a:pt x="77" y="18"/>
                    </a:cubicBezTo>
                    <a:cubicBezTo>
                      <a:pt x="80" y="16"/>
                      <a:pt x="80" y="16"/>
                      <a:pt x="80" y="16"/>
                    </a:cubicBezTo>
                    <a:cubicBezTo>
                      <a:pt x="80" y="11"/>
                      <a:pt x="80" y="11"/>
                      <a:pt x="80" y="11"/>
                    </a:cubicBezTo>
                    <a:cubicBezTo>
                      <a:pt x="90" y="5"/>
                      <a:pt x="90" y="5"/>
                      <a:pt x="90" y="5"/>
                    </a:cubicBezTo>
                    <a:cubicBezTo>
                      <a:pt x="95" y="4"/>
                      <a:pt x="95" y="4"/>
                      <a:pt x="95" y="4"/>
                    </a:cubicBezTo>
                    <a:cubicBezTo>
                      <a:pt x="101" y="2"/>
                      <a:pt x="101" y="2"/>
                      <a:pt x="101" y="2"/>
                    </a:cubicBezTo>
                    <a:cubicBezTo>
                      <a:pt x="106" y="2"/>
                      <a:pt x="106" y="2"/>
                      <a:pt x="106" y="2"/>
                    </a:cubicBezTo>
                    <a:cubicBezTo>
                      <a:pt x="109" y="2"/>
                      <a:pt x="109" y="2"/>
                      <a:pt x="109" y="2"/>
                    </a:cubicBezTo>
                    <a:cubicBezTo>
                      <a:pt x="111" y="0"/>
                      <a:pt x="111" y="0"/>
                      <a:pt x="111" y="0"/>
                    </a:cubicBezTo>
                    <a:cubicBezTo>
                      <a:pt x="117" y="0"/>
                      <a:pt x="117" y="0"/>
                      <a:pt x="117" y="0"/>
                    </a:cubicBezTo>
                    <a:cubicBezTo>
                      <a:pt x="127" y="6"/>
                      <a:pt x="127" y="6"/>
                      <a:pt x="127" y="6"/>
                    </a:cubicBezTo>
                    <a:cubicBezTo>
                      <a:pt x="129" y="9"/>
                      <a:pt x="129" y="9"/>
                      <a:pt x="129" y="9"/>
                    </a:cubicBezTo>
                    <a:lnTo>
                      <a:pt x="132" y="12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95" name="Freeform 269">
                <a:extLst>
                  <a:ext uri="{FF2B5EF4-FFF2-40B4-BE49-F238E27FC236}">
                    <a16:creationId xmlns:a16="http://schemas.microsoft.com/office/drawing/2014/main" id="{F18A8E35-B6F9-890E-863E-88472AA75847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3994" y="1695"/>
                <a:ext cx="135" cy="204"/>
              </a:xfrm>
              <a:custGeom>
                <a:avLst/>
                <a:gdLst>
                  <a:gd name="T0" fmla="*/ 34 w 69"/>
                  <a:gd name="T1" fmla="*/ 5 h 104"/>
                  <a:gd name="T2" fmla="*/ 35 w 69"/>
                  <a:gd name="T3" fmla="*/ 5 h 104"/>
                  <a:gd name="T4" fmla="*/ 35 w 69"/>
                  <a:gd name="T5" fmla="*/ 8 h 104"/>
                  <a:gd name="T6" fmla="*/ 37 w 69"/>
                  <a:gd name="T7" fmla="*/ 8 h 104"/>
                  <a:gd name="T8" fmla="*/ 37 w 69"/>
                  <a:gd name="T9" fmla="*/ 0 h 104"/>
                  <a:gd name="T10" fmla="*/ 35 w 69"/>
                  <a:gd name="T11" fmla="*/ 2 h 104"/>
                  <a:gd name="T12" fmla="*/ 34 w 69"/>
                  <a:gd name="T13" fmla="*/ 5 h 104"/>
                  <a:gd name="T14" fmla="*/ 38 w 69"/>
                  <a:gd name="T15" fmla="*/ 13 h 104"/>
                  <a:gd name="T16" fmla="*/ 40 w 69"/>
                  <a:gd name="T17" fmla="*/ 17 h 104"/>
                  <a:gd name="T18" fmla="*/ 44 w 69"/>
                  <a:gd name="T19" fmla="*/ 20 h 104"/>
                  <a:gd name="T20" fmla="*/ 48 w 69"/>
                  <a:gd name="T21" fmla="*/ 25 h 104"/>
                  <a:gd name="T22" fmla="*/ 51 w 69"/>
                  <a:gd name="T23" fmla="*/ 25 h 104"/>
                  <a:gd name="T24" fmla="*/ 57 w 69"/>
                  <a:gd name="T25" fmla="*/ 28 h 104"/>
                  <a:gd name="T26" fmla="*/ 60 w 69"/>
                  <a:gd name="T27" fmla="*/ 32 h 104"/>
                  <a:gd name="T28" fmla="*/ 62 w 69"/>
                  <a:gd name="T29" fmla="*/ 32 h 104"/>
                  <a:gd name="T30" fmla="*/ 62 w 69"/>
                  <a:gd name="T31" fmla="*/ 32 h 104"/>
                  <a:gd name="T32" fmla="*/ 65 w 69"/>
                  <a:gd name="T33" fmla="*/ 36 h 104"/>
                  <a:gd name="T34" fmla="*/ 65 w 69"/>
                  <a:gd name="T35" fmla="*/ 39 h 104"/>
                  <a:gd name="T36" fmla="*/ 69 w 69"/>
                  <a:gd name="T37" fmla="*/ 41 h 104"/>
                  <a:gd name="T38" fmla="*/ 69 w 69"/>
                  <a:gd name="T39" fmla="*/ 44 h 104"/>
                  <a:gd name="T40" fmla="*/ 66 w 69"/>
                  <a:gd name="T41" fmla="*/ 48 h 104"/>
                  <a:gd name="T42" fmla="*/ 66 w 69"/>
                  <a:gd name="T43" fmla="*/ 50 h 104"/>
                  <a:gd name="T44" fmla="*/ 64 w 69"/>
                  <a:gd name="T45" fmla="*/ 52 h 104"/>
                  <a:gd name="T46" fmla="*/ 64 w 69"/>
                  <a:gd name="T47" fmla="*/ 54 h 104"/>
                  <a:gd name="T48" fmla="*/ 61 w 69"/>
                  <a:gd name="T49" fmla="*/ 56 h 104"/>
                  <a:gd name="T50" fmla="*/ 60 w 69"/>
                  <a:gd name="T51" fmla="*/ 61 h 104"/>
                  <a:gd name="T52" fmla="*/ 57 w 69"/>
                  <a:gd name="T53" fmla="*/ 63 h 104"/>
                  <a:gd name="T54" fmla="*/ 57 w 69"/>
                  <a:gd name="T55" fmla="*/ 67 h 104"/>
                  <a:gd name="T56" fmla="*/ 55 w 69"/>
                  <a:gd name="T57" fmla="*/ 67 h 104"/>
                  <a:gd name="T58" fmla="*/ 53 w 69"/>
                  <a:gd name="T59" fmla="*/ 81 h 104"/>
                  <a:gd name="T60" fmla="*/ 44 w 69"/>
                  <a:gd name="T61" fmla="*/ 83 h 104"/>
                  <a:gd name="T62" fmla="*/ 43 w 69"/>
                  <a:gd name="T63" fmla="*/ 85 h 104"/>
                  <a:gd name="T64" fmla="*/ 41 w 69"/>
                  <a:gd name="T65" fmla="*/ 88 h 104"/>
                  <a:gd name="T66" fmla="*/ 41 w 69"/>
                  <a:gd name="T67" fmla="*/ 91 h 104"/>
                  <a:gd name="T68" fmla="*/ 31 w 69"/>
                  <a:gd name="T69" fmla="*/ 93 h 104"/>
                  <a:gd name="T70" fmla="*/ 27 w 69"/>
                  <a:gd name="T71" fmla="*/ 100 h 104"/>
                  <a:gd name="T72" fmla="*/ 21 w 69"/>
                  <a:gd name="T73" fmla="*/ 101 h 104"/>
                  <a:gd name="T74" fmla="*/ 18 w 69"/>
                  <a:gd name="T75" fmla="*/ 103 h 104"/>
                  <a:gd name="T76" fmla="*/ 18 w 69"/>
                  <a:gd name="T77" fmla="*/ 104 h 104"/>
                  <a:gd name="T78" fmla="*/ 15 w 69"/>
                  <a:gd name="T79" fmla="*/ 104 h 104"/>
                  <a:gd name="T80" fmla="*/ 11 w 69"/>
                  <a:gd name="T81" fmla="*/ 101 h 104"/>
                  <a:gd name="T82" fmla="*/ 0 w 69"/>
                  <a:gd name="T83" fmla="*/ 83 h 104"/>
                  <a:gd name="T84" fmla="*/ 0 w 69"/>
                  <a:gd name="T85" fmla="*/ 80 h 104"/>
                  <a:gd name="T86" fmla="*/ 28 w 69"/>
                  <a:gd name="T87" fmla="*/ 68 h 104"/>
                  <a:gd name="T88" fmla="*/ 34 w 69"/>
                  <a:gd name="T89" fmla="*/ 43 h 104"/>
                  <a:gd name="T90" fmla="*/ 29 w 69"/>
                  <a:gd name="T91" fmla="*/ 36 h 104"/>
                  <a:gd name="T92" fmla="*/ 31 w 69"/>
                  <a:gd name="T93" fmla="*/ 29 h 104"/>
                  <a:gd name="T94" fmla="*/ 32 w 69"/>
                  <a:gd name="T95" fmla="*/ 22 h 104"/>
                  <a:gd name="T96" fmla="*/ 31 w 69"/>
                  <a:gd name="T97" fmla="*/ 19 h 104"/>
                  <a:gd name="T98" fmla="*/ 34 w 69"/>
                  <a:gd name="T99" fmla="*/ 17 h 104"/>
                  <a:gd name="T100" fmla="*/ 32 w 69"/>
                  <a:gd name="T101" fmla="*/ 15 h 104"/>
                  <a:gd name="T102" fmla="*/ 34 w 69"/>
                  <a:gd name="T103" fmla="*/ 13 h 104"/>
                  <a:gd name="T104" fmla="*/ 36 w 69"/>
                  <a:gd name="T105" fmla="*/ 15 h 104"/>
                  <a:gd name="T106" fmla="*/ 38 w 69"/>
                  <a:gd name="T107" fmla="*/ 13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69" h="104">
                    <a:moveTo>
                      <a:pt x="34" y="5"/>
                    </a:moveTo>
                    <a:cubicBezTo>
                      <a:pt x="35" y="5"/>
                      <a:pt x="35" y="5"/>
                      <a:pt x="35" y="5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37" y="8"/>
                      <a:pt x="37" y="8"/>
                      <a:pt x="37" y="8"/>
                    </a:cubicBezTo>
                    <a:cubicBezTo>
                      <a:pt x="37" y="6"/>
                      <a:pt x="37" y="3"/>
                      <a:pt x="37" y="0"/>
                    </a:cubicBezTo>
                    <a:cubicBezTo>
                      <a:pt x="37" y="1"/>
                      <a:pt x="35" y="1"/>
                      <a:pt x="35" y="2"/>
                    </a:cubicBezTo>
                    <a:cubicBezTo>
                      <a:pt x="34" y="3"/>
                      <a:pt x="35" y="4"/>
                      <a:pt x="34" y="5"/>
                    </a:cubicBezTo>
                    <a:close/>
                    <a:moveTo>
                      <a:pt x="38" y="13"/>
                    </a:moveTo>
                    <a:cubicBezTo>
                      <a:pt x="38" y="14"/>
                      <a:pt x="39" y="16"/>
                      <a:pt x="40" y="17"/>
                    </a:cubicBezTo>
                    <a:cubicBezTo>
                      <a:pt x="41" y="18"/>
                      <a:pt x="43" y="19"/>
                      <a:pt x="44" y="20"/>
                    </a:cubicBezTo>
                    <a:cubicBezTo>
                      <a:pt x="45" y="21"/>
                      <a:pt x="46" y="24"/>
                      <a:pt x="48" y="25"/>
                    </a:cubicBezTo>
                    <a:cubicBezTo>
                      <a:pt x="49" y="25"/>
                      <a:pt x="50" y="25"/>
                      <a:pt x="51" y="25"/>
                    </a:cubicBezTo>
                    <a:cubicBezTo>
                      <a:pt x="57" y="28"/>
                      <a:pt x="57" y="28"/>
                      <a:pt x="57" y="28"/>
                    </a:cubicBezTo>
                    <a:cubicBezTo>
                      <a:pt x="58" y="28"/>
                      <a:pt x="59" y="31"/>
                      <a:pt x="60" y="32"/>
                    </a:cubicBezTo>
                    <a:cubicBezTo>
                      <a:pt x="61" y="32"/>
                      <a:pt x="62" y="31"/>
                      <a:pt x="62" y="32"/>
                    </a:cubicBezTo>
                    <a:cubicBezTo>
                      <a:pt x="62" y="32"/>
                      <a:pt x="62" y="32"/>
                      <a:pt x="62" y="32"/>
                    </a:cubicBezTo>
                    <a:cubicBezTo>
                      <a:pt x="65" y="36"/>
                      <a:pt x="65" y="36"/>
                      <a:pt x="65" y="36"/>
                    </a:cubicBezTo>
                    <a:cubicBezTo>
                      <a:pt x="65" y="37"/>
                      <a:pt x="64" y="38"/>
                      <a:pt x="65" y="39"/>
                    </a:cubicBezTo>
                    <a:cubicBezTo>
                      <a:pt x="65" y="40"/>
                      <a:pt x="68" y="40"/>
                      <a:pt x="69" y="41"/>
                    </a:cubicBezTo>
                    <a:cubicBezTo>
                      <a:pt x="68" y="42"/>
                      <a:pt x="69" y="43"/>
                      <a:pt x="69" y="44"/>
                    </a:cubicBezTo>
                    <a:cubicBezTo>
                      <a:pt x="68" y="45"/>
                      <a:pt x="66" y="46"/>
                      <a:pt x="66" y="48"/>
                    </a:cubicBezTo>
                    <a:cubicBezTo>
                      <a:pt x="66" y="48"/>
                      <a:pt x="66" y="49"/>
                      <a:pt x="66" y="50"/>
                    </a:cubicBezTo>
                    <a:cubicBezTo>
                      <a:pt x="66" y="50"/>
                      <a:pt x="64" y="52"/>
                      <a:pt x="64" y="52"/>
                    </a:cubicBezTo>
                    <a:cubicBezTo>
                      <a:pt x="64" y="53"/>
                      <a:pt x="64" y="54"/>
                      <a:pt x="64" y="54"/>
                    </a:cubicBezTo>
                    <a:cubicBezTo>
                      <a:pt x="64" y="55"/>
                      <a:pt x="62" y="55"/>
                      <a:pt x="61" y="56"/>
                    </a:cubicBezTo>
                    <a:cubicBezTo>
                      <a:pt x="60" y="58"/>
                      <a:pt x="61" y="60"/>
                      <a:pt x="60" y="61"/>
                    </a:cubicBezTo>
                    <a:cubicBezTo>
                      <a:pt x="60" y="62"/>
                      <a:pt x="58" y="63"/>
                      <a:pt x="57" y="63"/>
                    </a:cubicBezTo>
                    <a:cubicBezTo>
                      <a:pt x="57" y="64"/>
                      <a:pt x="58" y="67"/>
                      <a:pt x="57" y="67"/>
                    </a:cubicBezTo>
                    <a:cubicBezTo>
                      <a:pt x="57" y="68"/>
                      <a:pt x="55" y="67"/>
                      <a:pt x="55" y="67"/>
                    </a:cubicBezTo>
                    <a:cubicBezTo>
                      <a:pt x="53" y="72"/>
                      <a:pt x="52" y="74"/>
                      <a:pt x="53" y="81"/>
                    </a:cubicBezTo>
                    <a:cubicBezTo>
                      <a:pt x="51" y="82"/>
                      <a:pt x="46" y="82"/>
                      <a:pt x="44" y="83"/>
                    </a:cubicBezTo>
                    <a:cubicBezTo>
                      <a:pt x="43" y="84"/>
                      <a:pt x="44" y="85"/>
                      <a:pt x="43" y="85"/>
                    </a:cubicBezTo>
                    <a:cubicBezTo>
                      <a:pt x="43" y="86"/>
                      <a:pt x="41" y="87"/>
                      <a:pt x="41" y="88"/>
                    </a:cubicBezTo>
                    <a:cubicBezTo>
                      <a:pt x="40" y="89"/>
                      <a:pt x="41" y="90"/>
                      <a:pt x="41" y="91"/>
                    </a:cubicBezTo>
                    <a:cubicBezTo>
                      <a:pt x="38" y="92"/>
                      <a:pt x="36" y="93"/>
                      <a:pt x="31" y="93"/>
                    </a:cubicBezTo>
                    <a:cubicBezTo>
                      <a:pt x="30" y="95"/>
                      <a:pt x="29" y="99"/>
                      <a:pt x="27" y="100"/>
                    </a:cubicBezTo>
                    <a:cubicBezTo>
                      <a:pt x="25" y="102"/>
                      <a:pt x="24" y="100"/>
                      <a:pt x="21" y="101"/>
                    </a:cubicBezTo>
                    <a:cubicBezTo>
                      <a:pt x="21" y="102"/>
                      <a:pt x="19" y="102"/>
                      <a:pt x="18" y="103"/>
                    </a:cubicBezTo>
                    <a:cubicBezTo>
                      <a:pt x="18" y="104"/>
                      <a:pt x="18" y="104"/>
                      <a:pt x="18" y="104"/>
                    </a:cubicBezTo>
                    <a:cubicBezTo>
                      <a:pt x="17" y="104"/>
                      <a:pt x="16" y="104"/>
                      <a:pt x="15" y="104"/>
                    </a:cubicBezTo>
                    <a:cubicBezTo>
                      <a:pt x="11" y="101"/>
                      <a:pt x="11" y="101"/>
                      <a:pt x="11" y="101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23" y="71"/>
                      <a:pt x="28" y="68"/>
                    </a:cubicBezTo>
                    <a:cubicBezTo>
                      <a:pt x="30" y="67"/>
                      <a:pt x="34" y="44"/>
                      <a:pt x="34" y="43"/>
                    </a:cubicBezTo>
                    <a:cubicBezTo>
                      <a:pt x="29" y="36"/>
                      <a:pt x="29" y="36"/>
                      <a:pt x="29" y="36"/>
                    </a:cubicBezTo>
                    <a:cubicBezTo>
                      <a:pt x="29" y="36"/>
                      <a:pt x="28" y="32"/>
                      <a:pt x="31" y="29"/>
                    </a:cubicBezTo>
                    <a:cubicBezTo>
                      <a:pt x="33" y="26"/>
                      <a:pt x="32" y="22"/>
                      <a:pt x="32" y="22"/>
                    </a:cubicBezTo>
                    <a:cubicBezTo>
                      <a:pt x="30" y="23"/>
                      <a:pt x="30" y="21"/>
                      <a:pt x="31" y="19"/>
                    </a:cubicBezTo>
                    <a:cubicBezTo>
                      <a:pt x="33" y="18"/>
                      <a:pt x="34" y="17"/>
                      <a:pt x="34" y="17"/>
                    </a:cubicBezTo>
                    <a:cubicBezTo>
                      <a:pt x="34" y="17"/>
                      <a:pt x="32" y="16"/>
                      <a:pt x="32" y="15"/>
                    </a:cubicBezTo>
                    <a:cubicBezTo>
                      <a:pt x="32" y="13"/>
                      <a:pt x="33" y="12"/>
                      <a:pt x="34" y="13"/>
                    </a:cubicBezTo>
                    <a:cubicBezTo>
                      <a:pt x="35" y="14"/>
                      <a:pt x="35" y="16"/>
                      <a:pt x="36" y="15"/>
                    </a:cubicBezTo>
                    <a:cubicBezTo>
                      <a:pt x="36" y="13"/>
                      <a:pt x="38" y="13"/>
                      <a:pt x="38" y="13"/>
                    </a:cubicBez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96" name="Freeform 270">
                <a:extLst>
                  <a:ext uri="{FF2B5EF4-FFF2-40B4-BE49-F238E27FC236}">
                    <a16:creationId xmlns:a16="http://schemas.microsoft.com/office/drawing/2014/main" id="{10CC1E10-33DA-E3BA-4AA9-194DC352D3CA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3994" y="1695"/>
                <a:ext cx="135" cy="204"/>
              </a:xfrm>
              <a:custGeom>
                <a:avLst/>
                <a:gdLst>
                  <a:gd name="T0" fmla="*/ 34 w 69"/>
                  <a:gd name="T1" fmla="*/ 5 h 104"/>
                  <a:gd name="T2" fmla="*/ 35 w 69"/>
                  <a:gd name="T3" fmla="*/ 5 h 104"/>
                  <a:gd name="T4" fmla="*/ 35 w 69"/>
                  <a:gd name="T5" fmla="*/ 8 h 104"/>
                  <a:gd name="T6" fmla="*/ 37 w 69"/>
                  <a:gd name="T7" fmla="*/ 8 h 104"/>
                  <a:gd name="T8" fmla="*/ 37 w 69"/>
                  <a:gd name="T9" fmla="*/ 0 h 104"/>
                  <a:gd name="T10" fmla="*/ 35 w 69"/>
                  <a:gd name="T11" fmla="*/ 2 h 104"/>
                  <a:gd name="T12" fmla="*/ 34 w 69"/>
                  <a:gd name="T13" fmla="*/ 5 h 104"/>
                  <a:gd name="T14" fmla="*/ 38 w 69"/>
                  <a:gd name="T15" fmla="*/ 13 h 104"/>
                  <a:gd name="T16" fmla="*/ 40 w 69"/>
                  <a:gd name="T17" fmla="*/ 17 h 104"/>
                  <a:gd name="T18" fmla="*/ 44 w 69"/>
                  <a:gd name="T19" fmla="*/ 20 h 104"/>
                  <a:gd name="T20" fmla="*/ 48 w 69"/>
                  <a:gd name="T21" fmla="*/ 25 h 104"/>
                  <a:gd name="T22" fmla="*/ 51 w 69"/>
                  <a:gd name="T23" fmla="*/ 25 h 104"/>
                  <a:gd name="T24" fmla="*/ 57 w 69"/>
                  <a:gd name="T25" fmla="*/ 28 h 104"/>
                  <a:gd name="T26" fmla="*/ 60 w 69"/>
                  <a:gd name="T27" fmla="*/ 32 h 104"/>
                  <a:gd name="T28" fmla="*/ 62 w 69"/>
                  <a:gd name="T29" fmla="*/ 32 h 104"/>
                  <a:gd name="T30" fmla="*/ 62 w 69"/>
                  <a:gd name="T31" fmla="*/ 32 h 104"/>
                  <a:gd name="T32" fmla="*/ 65 w 69"/>
                  <a:gd name="T33" fmla="*/ 36 h 104"/>
                  <a:gd name="T34" fmla="*/ 65 w 69"/>
                  <a:gd name="T35" fmla="*/ 39 h 104"/>
                  <a:gd name="T36" fmla="*/ 69 w 69"/>
                  <a:gd name="T37" fmla="*/ 41 h 104"/>
                  <a:gd name="T38" fmla="*/ 69 w 69"/>
                  <a:gd name="T39" fmla="*/ 44 h 104"/>
                  <a:gd name="T40" fmla="*/ 66 w 69"/>
                  <a:gd name="T41" fmla="*/ 48 h 104"/>
                  <a:gd name="T42" fmla="*/ 66 w 69"/>
                  <a:gd name="T43" fmla="*/ 50 h 104"/>
                  <a:gd name="T44" fmla="*/ 64 w 69"/>
                  <a:gd name="T45" fmla="*/ 52 h 104"/>
                  <a:gd name="T46" fmla="*/ 64 w 69"/>
                  <a:gd name="T47" fmla="*/ 54 h 104"/>
                  <a:gd name="T48" fmla="*/ 61 w 69"/>
                  <a:gd name="T49" fmla="*/ 56 h 104"/>
                  <a:gd name="T50" fmla="*/ 60 w 69"/>
                  <a:gd name="T51" fmla="*/ 61 h 104"/>
                  <a:gd name="T52" fmla="*/ 57 w 69"/>
                  <a:gd name="T53" fmla="*/ 63 h 104"/>
                  <a:gd name="T54" fmla="*/ 57 w 69"/>
                  <a:gd name="T55" fmla="*/ 67 h 104"/>
                  <a:gd name="T56" fmla="*/ 55 w 69"/>
                  <a:gd name="T57" fmla="*/ 67 h 104"/>
                  <a:gd name="T58" fmla="*/ 53 w 69"/>
                  <a:gd name="T59" fmla="*/ 81 h 104"/>
                  <a:gd name="T60" fmla="*/ 44 w 69"/>
                  <a:gd name="T61" fmla="*/ 83 h 104"/>
                  <a:gd name="T62" fmla="*/ 43 w 69"/>
                  <a:gd name="T63" fmla="*/ 85 h 104"/>
                  <a:gd name="T64" fmla="*/ 41 w 69"/>
                  <a:gd name="T65" fmla="*/ 88 h 104"/>
                  <a:gd name="T66" fmla="*/ 41 w 69"/>
                  <a:gd name="T67" fmla="*/ 91 h 104"/>
                  <a:gd name="T68" fmla="*/ 31 w 69"/>
                  <a:gd name="T69" fmla="*/ 93 h 104"/>
                  <a:gd name="T70" fmla="*/ 27 w 69"/>
                  <a:gd name="T71" fmla="*/ 100 h 104"/>
                  <a:gd name="T72" fmla="*/ 21 w 69"/>
                  <a:gd name="T73" fmla="*/ 101 h 104"/>
                  <a:gd name="T74" fmla="*/ 18 w 69"/>
                  <a:gd name="T75" fmla="*/ 103 h 104"/>
                  <a:gd name="T76" fmla="*/ 18 w 69"/>
                  <a:gd name="T77" fmla="*/ 104 h 104"/>
                  <a:gd name="T78" fmla="*/ 15 w 69"/>
                  <a:gd name="T79" fmla="*/ 104 h 104"/>
                  <a:gd name="T80" fmla="*/ 11 w 69"/>
                  <a:gd name="T81" fmla="*/ 101 h 104"/>
                  <a:gd name="T82" fmla="*/ 0 w 69"/>
                  <a:gd name="T83" fmla="*/ 83 h 104"/>
                  <a:gd name="T84" fmla="*/ 0 w 69"/>
                  <a:gd name="T85" fmla="*/ 80 h 104"/>
                  <a:gd name="T86" fmla="*/ 28 w 69"/>
                  <a:gd name="T87" fmla="*/ 68 h 104"/>
                  <a:gd name="T88" fmla="*/ 34 w 69"/>
                  <a:gd name="T89" fmla="*/ 43 h 104"/>
                  <a:gd name="T90" fmla="*/ 29 w 69"/>
                  <a:gd name="T91" fmla="*/ 36 h 104"/>
                  <a:gd name="T92" fmla="*/ 31 w 69"/>
                  <a:gd name="T93" fmla="*/ 29 h 104"/>
                  <a:gd name="T94" fmla="*/ 32 w 69"/>
                  <a:gd name="T95" fmla="*/ 22 h 104"/>
                  <a:gd name="T96" fmla="*/ 31 w 69"/>
                  <a:gd name="T97" fmla="*/ 19 h 104"/>
                  <a:gd name="T98" fmla="*/ 34 w 69"/>
                  <a:gd name="T99" fmla="*/ 17 h 104"/>
                  <a:gd name="T100" fmla="*/ 32 w 69"/>
                  <a:gd name="T101" fmla="*/ 15 h 104"/>
                  <a:gd name="T102" fmla="*/ 34 w 69"/>
                  <a:gd name="T103" fmla="*/ 13 h 104"/>
                  <a:gd name="T104" fmla="*/ 36 w 69"/>
                  <a:gd name="T105" fmla="*/ 15 h 104"/>
                  <a:gd name="T106" fmla="*/ 38 w 69"/>
                  <a:gd name="T107" fmla="*/ 13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69" h="104">
                    <a:moveTo>
                      <a:pt x="34" y="5"/>
                    </a:moveTo>
                    <a:cubicBezTo>
                      <a:pt x="35" y="5"/>
                      <a:pt x="35" y="5"/>
                      <a:pt x="35" y="5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37" y="8"/>
                      <a:pt x="37" y="8"/>
                      <a:pt x="37" y="8"/>
                    </a:cubicBezTo>
                    <a:cubicBezTo>
                      <a:pt x="37" y="6"/>
                      <a:pt x="37" y="3"/>
                      <a:pt x="37" y="0"/>
                    </a:cubicBezTo>
                    <a:cubicBezTo>
                      <a:pt x="37" y="1"/>
                      <a:pt x="35" y="1"/>
                      <a:pt x="35" y="2"/>
                    </a:cubicBezTo>
                    <a:cubicBezTo>
                      <a:pt x="34" y="3"/>
                      <a:pt x="35" y="4"/>
                      <a:pt x="34" y="5"/>
                    </a:cubicBezTo>
                    <a:close/>
                    <a:moveTo>
                      <a:pt x="38" y="13"/>
                    </a:moveTo>
                    <a:cubicBezTo>
                      <a:pt x="38" y="14"/>
                      <a:pt x="39" y="16"/>
                      <a:pt x="40" y="17"/>
                    </a:cubicBezTo>
                    <a:cubicBezTo>
                      <a:pt x="41" y="18"/>
                      <a:pt x="43" y="19"/>
                      <a:pt x="44" y="20"/>
                    </a:cubicBezTo>
                    <a:cubicBezTo>
                      <a:pt x="45" y="21"/>
                      <a:pt x="46" y="24"/>
                      <a:pt x="48" y="25"/>
                    </a:cubicBezTo>
                    <a:cubicBezTo>
                      <a:pt x="49" y="25"/>
                      <a:pt x="50" y="25"/>
                      <a:pt x="51" y="25"/>
                    </a:cubicBezTo>
                    <a:cubicBezTo>
                      <a:pt x="57" y="28"/>
                      <a:pt x="57" y="28"/>
                      <a:pt x="57" y="28"/>
                    </a:cubicBezTo>
                    <a:cubicBezTo>
                      <a:pt x="58" y="28"/>
                      <a:pt x="59" y="31"/>
                      <a:pt x="60" y="32"/>
                    </a:cubicBezTo>
                    <a:cubicBezTo>
                      <a:pt x="61" y="32"/>
                      <a:pt x="62" y="31"/>
                      <a:pt x="62" y="32"/>
                    </a:cubicBezTo>
                    <a:cubicBezTo>
                      <a:pt x="62" y="32"/>
                      <a:pt x="62" y="32"/>
                      <a:pt x="62" y="32"/>
                    </a:cubicBezTo>
                    <a:cubicBezTo>
                      <a:pt x="65" y="36"/>
                      <a:pt x="65" y="36"/>
                      <a:pt x="65" y="36"/>
                    </a:cubicBezTo>
                    <a:cubicBezTo>
                      <a:pt x="65" y="37"/>
                      <a:pt x="64" y="38"/>
                      <a:pt x="65" y="39"/>
                    </a:cubicBezTo>
                    <a:cubicBezTo>
                      <a:pt x="65" y="40"/>
                      <a:pt x="68" y="40"/>
                      <a:pt x="69" y="41"/>
                    </a:cubicBezTo>
                    <a:cubicBezTo>
                      <a:pt x="68" y="42"/>
                      <a:pt x="69" y="43"/>
                      <a:pt x="69" y="44"/>
                    </a:cubicBezTo>
                    <a:cubicBezTo>
                      <a:pt x="68" y="45"/>
                      <a:pt x="66" y="46"/>
                      <a:pt x="66" y="48"/>
                    </a:cubicBezTo>
                    <a:cubicBezTo>
                      <a:pt x="66" y="48"/>
                      <a:pt x="66" y="49"/>
                      <a:pt x="66" y="50"/>
                    </a:cubicBezTo>
                    <a:cubicBezTo>
                      <a:pt x="66" y="50"/>
                      <a:pt x="64" y="52"/>
                      <a:pt x="64" y="52"/>
                    </a:cubicBezTo>
                    <a:cubicBezTo>
                      <a:pt x="64" y="53"/>
                      <a:pt x="64" y="54"/>
                      <a:pt x="64" y="54"/>
                    </a:cubicBezTo>
                    <a:cubicBezTo>
                      <a:pt x="64" y="55"/>
                      <a:pt x="62" y="55"/>
                      <a:pt x="61" y="56"/>
                    </a:cubicBezTo>
                    <a:cubicBezTo>
                      <a:pt x="60" y="58"/>
                      <a:pt x="61" y="60"/>
                      <a:pt x="60" y="61"/>
                    </a:cubicBezTo>
                    <a:cubicBezTo>
                      <a:pt x="60" y="62"/>
                      <a:pt x="58" y="63"/>
                      <a:pt x="57" y="63"/>
                    </a:cubicBezTo>
                    <a:cubicBezTo>
                      <a:pt x="57" y="64"/>
                      <a:pt x="58" y="67"/>
                      <a:pt x="57" y="67"/>
                    </a:cubicBezTo>
                    <a:cubicBezTo>
                      <a:pt x="57" y="68"/>
                      <a:pt x="55" y="67"/>
                      <a:pt x="55" y="67"/>
                    </a:cubicBezTo>
                    <a:cubicBezTo>
                      <a:pt x="53" y="72"/>
                      <a:pt x="52" y="74"/>
                      <a:pt x="53" y="81"/>
                    </a:cubicBezTo>
                    <a:cubicBezTo>
                      <a:pt x="51" y="82"/>
                      <a:pt x="46" y="82"/>
                      <a:pt x="44" y="83"/>
                    </a:cubicBezTo>
                    <a:cubicBezTo>
                      <a:pt x="43" y="84"/>
                      <a:pt x="44" y="85"/>
                      <a:pt x="43" y="85"/>
                    </a:cubicBezTo>
                    <a:cubicBezTo>
                      <a:pt x="43" y="86"/>
                      <a:pt x="41" y="87"/>
                      <a:pt x="41" y="88"/>
                    </a:cubicBezTo>
                    <a:cubicBezTo>
                      <a:pt x="40" y="89"/>
                      <a:pt x="41" y="90"/>
                      <a:pt x="41" y="91"/>
                    </a:cubicBezTo>
                    <a:cubicBezTo>
                      <a:pt x="38" y="92"/>
                      <a:pt x="36" y="93"/>
                      <a:pt x="31" y="93"/>
                    </a:cubicBezTo>
                    <a:cubicBezTo>
                      <a:pt x="30" y="95"/>
                      <a:pt x="29" y="99"/>
                      <a:pt x="27" y="100"/>
                    </a:cubicBezTo>
                    <a:cubicBezTo>
                      <a:pt x="25" y="102"/>
                      <a:pt x="24" y="100"/>
                      <a:pt x="21" y="101"/>
                    </a:cubicBezTo>
                    <a:cubicBezTo>
                      <a:pt x="21" y="102"/>
                      <a:pt x="19" y="102"/>
                      <a:pt x="18" y="103"/>
                    </a:cubicBezTo>
                    <a:cubicBezTo>
                      <a:pt x="18" y="104"/>
                      <a:pt x="18" y="104"/>
                      <a:pt x="18" y="104"/>
                    </a:cubicBezTo>
                    <a:cubicBezTo>
                      <a:pt x="17" y="104"/>
                      <a:pt x="16" y="104"/>
                      <a:pt x="15" y="104"/>
                    </a:cubicBezTo>
                    <a:cubicBezTo>
                      <a:pt x="11" y="101"/>
                      <a:pt x="11" y="101"/>
                      <a:pt x="11" y="101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23" y="71"/>
                      <a:pt x="28" y="68"/>
                    </a:cubicBezTo>
                    <a:cubicBezTo>
                      <a:pt x="30" y="67"/>
                      <a:pt x="34" y="44"/>
                      <a:pt x="34" y="43"/>
                    </a:cubicBezTo>
                    <a:cubicBezTo>
                      <a:pt x="29" y="36"/>
                      <a:pt x="29" y="36"/>
                      <a:pt x="29" y="36"/>
                    </a:cubicBezTo>
                    <a:cubicBezTo>
                      <a:pt x="29" y="36"/>
                      <a:pt x="28" y="32"/>
                      <a:pt x="31" y="29"/>
                    </a:cubicBezTo>
                    <a:cubicBezTo>
                      <a:pt x="33" y="26"/>
                      <a:pt x="32" y="22"/>
                      <a:pt x="32" y="22"/>
                    </a:cubicBezTo>
                    <a:cubicBezTo>
                      <a:pt x="30" y="23"/>
                      <a:pt x="30" y="21"/>
                      <a:pt x="31" y="19"/>
                    </a:cubicBezTo>
                    <a:cubicBezTo>
                      <a:pt x="33" y="18"/>
                      <a:pt x="34" y="17"/>
                      <a:pt x="34" y="17"/>
                    </a:cubicBezTo>
                    <a:cubicBezTo>
                      <a:pt x="34" y="17"/>
                      <a:pt x="32" y="16"/>
                      <a:pt x="32" y="15"/>
                    </a:cubicBezTo>
                    <a:cubicBezTo>
                      <a:pt x="32" y="13"/>
                      <a:pt x="33" y="12"/>
                      <a:pt x="34" y="13"/>
                    </a:cubicBezTo>
                    <a:cubicBezTo>
                      <a:pt x="35" y="14"/>
                      <a:pt x="35" y="16"/>
                      <a:pt x="36" y="15"/>
                    </a:cubicBezTo>
                    <a:cubicBezTo>
                      <a:pt x="36" y="13"/>
                      <a:pt x="38" y="13"/>
                      <a:pt x="38" y="13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97" name="Freeform 271">
                <a:extLst>
                  <a:ext uri="{FF2B5EF4-FFF2-40B4-BE49-F238E27FC236}">
                    <a16:creationId xmlns:a16="http://schemas.microsoft.com/office/drawing/2014/main" id="{30136FB6-FB84-1E23-6249-6B768301AA35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3198" y="204"/>
                <a:ext cx="457" cy="722"/>
              </a:xfrm>
              <a:custGeom>
                <a:avLst/>
                <a:gdLst>
                  <a:gd name="T0" fmla="*/ 97 w 233"/>
                  <a:gd name="T1" fmla="*/ 35 h 368"/>
                  <a:gd name="T2" fmla="*/ 73 w 233"/>
                  <a:gd name="T3" fmla="*/ 20 h 368"/>
                  <a:gd name="T4" fmla="*/ 65 w 233"/>
                  <a:gd name="T5" fmla="*/ 22 h 368"/>
                  <a:gd name="T6" fmla="*/ 78 w 233"/>
                  <a:gd name="T7" fmla="*/ 42 h 368"/>
                  <a:gd name="T8" fmla="*/ 107 w 233"/>
                  <a:gd name="T9" fmla="*/ 44 h 368"/>
                  <a:gd name="T10" fmla="*/ 76 w 233"/>
                  <a:gd name="T11" fmla="*/ 54 h 368"/>
                  <a:gd name="T12" fmla="*/ 79 w 233"/>
                  <a:gd name="T13" fmla="*/ 68 h 368"/>
                  <a:gd name="T14" fmla="*/ 111 w 233"/>
                  <a:gd name="T15" fmla="*/ 72 h 368"/>
                  <a:gd name="T16" fmla="*/ 126 w 233"/>
                  <a:gd name="T17" fmla="*/ 37 h 368"/>
                  <a:gd name="T18" fmla="*/ 103 w 233"/>
                  <a:gd name="T19" fmla="*/ 14 h 368"/>
                  <a:gd name="T20" fmla="*/ 61 w 233"/>
                  <a:gd name="T21" fmla="*/ 30 h 368"/>
                  <a:gd name="T22" fmla="*/ 198 w 233"/>
                  <a:gd name="T23" fmla="*/ 42 h 368"/>
                  <a:gd name="T24" fmla="*/ 148 w 233"/>
                  <a:gd name="T25" fmla="*/ 48 h 368"/>
                  <a:gd name="T26" fmla="*/ 183 w 233"/>
                  <a:gd name="T27" fmla="*/ 161 h 368"/>
                  <a:gd name="T28" fmla="*/ 160 w 233"/>
                  <a:gd name="T29" fmla="*/ 175 h 368"/>
                  <a:gd name="T30" fmla="*/ 118 w 233"/>
                  <a:gd name="T31" fmla="*/ 185 h 368"/>
                  <a:gd name="T32" fmla="*/ 114 w 233"/>
                  <a:gd name="T33" fmla="*/ 189 h 368"/>
                  <a:gd name="T34" fmla="*/ 101 w 233"/>
                  <a:gd name="T35" fmla="*/ 205 h 368"/>
                  <a:gd name="T36" fmla="*/ 152 w 233"/>
                  <a:gd name="T37" fmla="*/ 173 h 368"/>
                  <a:gd name="T38" fmla="*/ 90 w 233"/>
                  <a:gd name="T39" fmla="*/ 205 h 368"/>
                  <a:gd name="T40" fmla="*/ 79 w 233"/>
                  <a:gd name="T41" fmla="*/ 215 h 368"/>
                  <a:gd name="T42" fmla="*/ 38 w 233"/>
                  <a:gd name="T43" fmla="*/ 280 h 368"/>
                  <a:gd name="T44" fmla="*/ 23 w 233"/>
                  <a:gd name="T45" fmla="*/ 308 h 368"/>
                  <a:gd name="T46" fmla="*/ 5 w 233"/>
                  <a:gd name="T47" fmla="*/ 343 h 368"/>
                  <a:gd name="T48" fmla="*/ 66 w 233"/>
                  <a:gd name="T49" fmla="*/ 322 h 368"/>
                  <a:gd name="T50" fmla="*/ 89 w 233"/>
                  <a:gd name="T51" fmla="*/ 266 h 368"/>
                  <a:gd name="T52" fmla="*/ 123 w 233"/>
                  <a:gd name="T53" fmla="*/ 215 h 368"/>
                  <a:gd name="T54" fmla="*/ 158 w 233"/>
                  <a:gd name="T55" fmla="*/ 204 h 368"/>
                  <a:gd name="T56" fmla="*/ 209 w 233"/>
                  <a:gd name="T57" fmla="*/ 189 h 368"/>
                  <a:gd name="T58" fmla="*/ 225 w 233"/>
                  <a:gd name="T59" fmla="*/ 183 h 368"/>
                  <a:gd name="T60" fmla="*/ 218 w 233"/>
                  <a:gd name="T61" fmla="*/ 172 h 368"/>
                  <a:gd name="T62" fmla="*/ 205 w 233"/>
                  <a:gd name="T63" fmla="*/ 162 h 368"/>
                  <a:gd name="T64" fmla="*/ 192 w 233"/>
                  <a:gd name="T65" fmla="*/ 179 h 368"/>
                  <a:gd name="T66" fmla="*/ 188 w 233"/>
                  <a:gd name="T67" fmla="*/ 171 h 368"/>
                  <a:gd name="T68" fmla="*/ 180 w 233"/>
                  <a:gd name="T69" fmla="*/ 170 h 368"/>
                  <a:gd name="T70" fmla="*/ 162 w 233"/>
                  <a:gd name="T71" fmla="*/ 178 h 368"/>
                  <a:gd name="T72" fmla="*/ 150 w 233"/>
                  <a:gd name="T73" fmla="*/ 183 h 368"/>
                  <a:gd name="T74" fmla="*/ 139 w 233"/>
                  <a:gd name="T75" fmla="*/ 183 h 368"/>
                  <a:gd name="T76" fmla="*/ 126 w 233"/>
                  <a:gd name="T77" fmla="*/ 191 h 368"/>
                  <a:gd name="T78" fmla="*/ 113 w 233"/>
                  <a:gd name="T79" fmla="*/ 205 h 368"/>
                  <a:gd name="T80" fmla="*/ 98 w 233"/>
                  <a:gd name="T81" fmla="*/ 219 h 368"/>
                  <a:gd name="T82" fmla="*/ 98 w 233"/>
                  <a:gd name="T83" fmla="*/ 234 h 368"/>
                  <a:gd name="T84" fmla="*/ 75 w 233"/>
                  <a:gd name="T85" fmla="*/ 257 h 368"/>
                  <a:gd name="T86" fmla="*/ 51 w 233"/>
                  <a:gd name="T87" fmla="*/ 279 h 368"/>
                  <a:gd name="T88" fmla="*/ 38 w 233"/>
                  <a:gd name="T89" fmla="*/ 283 h 368"/>
                  <a:gd name="T90" fmla="*/ 26 w 233"/>
                  <a:gd name="T91" fmla="*/ 298 h 368"/>
                  <a:gd name="T92" fmla="*/ 8 w 233"/>
                  <a:gd name="T93" fmla="*/ 309 h 368"/>
                  <a:gd name="T94" fmla="*/ 13 w 233"/>
                  <a:gd name="T95" fmla="*/ 322 h 368"/>
                  <a:gd name="T96" fmla="*/ 6 w 233"/>
                  <a:gd name="T97" fmla="*/ 322 h 368"/>
                  <a:gd name="T98" fmla="*/ 7 w 233"/>
                  <a:gd name="T99" fmla="*/ 331 h 368"/>
                  <a:gd name="T100" fmla="*/ 16 w 233"/>
                  <a:gd name="T101" fmla="*/ 337 h 368"/>
                  <a:gd name="T102" fmla="*/ 14 w 233"/>
                  <a:gd name="T103" fmla="*/ 348 h 368"/>
                  <a:gd name="T104" fmla="*/ 39 w 233"/>
                  <a:gd name="T105" fmla="*/ 361 h 368"/>
                  <a:gd name="T106" fmla="*/ 126 w 233"/>
                  <a:gd name="T107" fmla="*/ 9 h 368"/>
                  <a:gd name="T108" fmla="*/ 146 w 233"/>
                  <a:gd name="T109" fmla="*/ 20 h 368"/>
                  <a:gd name="T110" fmla="*/ 152 w 233"/>
                  <a:gd name="T111" fmla="*/ 32 h 368"/>
                  <a:gd name="T112" fmla="*/ 199 w 233"/>
                  <a:gd name="T113" fmla="*/ 12 h 368"/>
                  <a:gd name="T114" fmla="*/ 177 w 233"/>
                  <a:gd name="T115" fmla="*/ 9 h 368"/>
                  <a:gd name="T116" fmla="*/ 142 w 233"/>
                  <a:gd name="T117" fmla="*/ 3 h 368"/>
                  <a:gd name="T118" fmla="*/ 150 w 233"/>
                  <a:gd name="T119" fmla="*/ 66 h 368"/>
                  <a:gd name="T120" fmla="*/ 152 w 233"/>
                  <a:gd name="T121" fmla="*/ 54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33" h="368">
                    <a:moveTo>
                      <a:pt x="156" y="4"/>
                    </a:moveTo>
                    <a:cubicBezTo>
                      <a:pt x="156" y="5"/>
                      <a:pt x="156" y="6"/>
                      <a:pt x="156" y="6"/>
                    </a:cubicBezTo>
                    <a:cubicBezTo>
                      <a:pt x="159" y="7"/>
                      <a:pt x="158" y="5"/>
                      <a:pt x="156" y="4"/>
                    </a:cubicBezTo>
                    <a:close/>
                    <a:moveTo>
                      <a:pt x="101" y="10"/>
                    </a:moveTo>
                    <a:cubicBezTo>
                      <a:pt x="101" y="11"/>
                      <a:pt x="101" y="12"/>
                      <a:pt x="100" y="13"/>
                    </a:cubicBezTo>
                    <a:cubicBezTo>
                      <a:pt x="100" y="14"/>
                      <a:pt x="99" y="14"/>
                      <a:pt x="98" y="14"/>
                    </a:cubicBezTo>
                    <a:cubicBezTo>
                      <a:pt x="97" y="15"/>
                      <a:pt x="98" y="16"/>
                      <a:pt x="97" y="16"/>
                    </a:cubicBezTo>
                    <a:cubicBezTo>
                      <a:pt x="97" y="17"/>
                      <a:pt x="94" y="18"/>
                      <a:pt x="93" y="18"/>
                    </a:cubicBezTo>
                    <a:cubicBezTo>
                      <a:pt x="94" y="21"/>
                      <a:pt x="93" y="24"/>
                      <a:pt x="94" y="27"/>
                    </a:cubicBezTo>
                    <a:cubicBezTo>
                      <a:pt x="94" y="28"/>
                      <a:pt x="96" y="29"/>
                      <a:pt x="96" y="29"/>
                    </a:cubicBezTo>
                    <a:cubicBezTo>
                      <a:pt x="97" y="31"/>
                      <a:pt x="97" y="33"/>
                      <a:pt x="97" y="35"/>
                    </a:cubicBezTo>
                    <a:cubicBezTo>
                      <a:pt x="97" y="34"/>
                      <a:pt x="96" y="34"/>
                      <a:pt x="95" y="33"/>
                    </a:cubicBezTo>
                    <a:cubicBezTo>
                      <a:pt x="94" y="31"/>
                      <a:pt x="94" y="30"/>
                      <a:pt x="93" y="28"/>
                    </a:cubicBezTo>
                    <a:cubicBezTo>
                      <a:pt x="93" y="27"/>
                      <a:pt x="91" y="27"/>
                      <a:pt x="90" y="26"/>
                    </a:cubicBezTo>
                    <a:cubicBezTo>
                      <a:pt x="89" y="23"/>
                      <a:pt x="88" y="20"/>
                      <a:pt x="87" y="17"/>
                    </a:cubicBezTo>
                    <a:cubicBezTo>
                      <a:pt x="85" y="17"/>
                      <a:pt x="83" y="18"/>
                      <a:pt x="82" y="18"/>
                    </a:cubicBezTo>
                    <a:cubicBezTo>
                      <a:pt x="81" y="21"/>
                      <a:pt x="81" y="22"/>
                      <a:pt x="81" y="25"/>
                    </a:cubicBezTo>
                    <a:cubicBezTo>
                      <a:pt x="79" y="25"/>
                      <a:pt x="79" y="25"/>
                      <a:pt x="79" y="25"/>
                    </a:cubicBezTo>
                    <a:cubicBezTo>
                      <a:pt x="79" y="24"/>
                      <a:pt x="79" y="23"/>
                      <a:pt x="79" y="23"/>
                    </a:cubicBezTo>
                    <a:cubicBezTo>
                      <a:pt x="78" y="23"/>
                      <a:pt x="77" y="23"/>
                      <a:pt x="77" y="23"/>
                    </a:cubicBezTo>
                    <a:cubicBezTo>
                      <a:pt x="76" y="23"/>
                      <a:pt x="76" y="21"/>
                      <a:pt x="76" y="20"/>
                    </a:cubicBezTo>
                    <a:cubicBezTo>
                      <a:pt x="75" y="20"/>
                      <a:pt x="73" y="20"/>
                      <a:pt x="73" y="20"/>
                    </a:cubicBezTo>
                    <a:cubicBezTo>
                      <a:pt x="75" y="19"/>
                      <a:pt x="77" y="19"/>
                      <a:pt x="79" y="18"/>
                    </a:cubicBezTo>
                    <a:cubicBezTo>
                      <a:pt x="79" y="18"/>
                      <a:pt x="79" y="16"/>
                      <a:pt x="79" y="16"/>
                    </a:cubicBezTo>
                    <a:cubicBezTo>
                      <a:pt x="76" y="15"/>
                      <a:pt x="76" y="15"/>
                      <a:pt x="76" y="15"/>
                    </a:cubicBezTo>
                    <a:cubicBezTo>
                      <a:pt x="75" y="15"/>
                      <a:pt x="74" y="16"/>
                      <a:pt x="73" y="16"/>
                    </a:cubicBezTo>
                    <a:cubicBezTo>
                      <a:pt x="72" y="16"/>
                      <a:pt x="71" y="14"/>
                      <a:pt x="69" y="15"/>
                    </a:cubicBezTo>
                    <a:cubicBezTo>
                      <a:pt x="69" y="16"/>
                      <a:pt x="69" y="16"/>
                      <a:pt x="69" y="16"/>
                    </a:cubicBezTo>
                    <a:cubicBezTo>
                      <a:pt x="68" y="17"/>
                      <a:pt x="68" y="17"/>
                      <a:pt x="67" y="17"/>
                    </a:cubicBezTo>
                    <a:cubicBezTo>
                      <a:pt x="67" y="18"/>
                      <a:pt x="67" y="18"/>
                      <a:pt x="67" y="18"/>
                    </a:cubicBezTo>
                    <a:cubicBezTo>
                      <a:pt x="66" y="18"/>
                      <a:pt x="65" y="17"/>
                      <a:pt x="64" y="16"/>
                    </a:cubicBezTo>
                    <a:cubicBezTo>
                      <a:pt x="63" y="19"/>
                      <a:pt x="63" y="21"/>
                      <a:pt x="63" y="24"/>
                    </a:cubicBezTo>
                    <a:cubicBezTo>
                      <a:pt x="65" y="23"/>
                      <a:pt x="64" y="23"/>
                      <a:pt x="65" y="22"/>
                    </a:cubicBezTo>
                    <a:cubicBezTo>
                      <a:pt x="66" y="22"/>
                      <a:pt x="66" y="22"/>
                      <a:pt x="66" y="22"/>
                    </a:cubicBezTo>
                    <a:cubicBezTo>
                      <a:pt x="66" y="24"/>
                      <a:pt x="66" y="25"/>
                      <a:pt x="66" y="26"/>
                    </a:cubicBezTo>
                    <a:cubicBezTo>
                      <a:pt x="66" y="27"/>
                      <a:pt x="67" y="27"/>
                      <a:pt x="67" y="28"/>
                    </a:cubicBezTo>
                    <a:cubicBezTo>
                      <a:pt x="66" y="29"/>
                      <a:pt x="66" y="28"/>
                      <a:pt x="65" y="28"/>
                    </a:cubicBezTo>
                    <a:cubicBezTo>
                      <a:pt x="64" y="30"/>
                      <a:pt x="64" y="31"/>
                      <a:pt x="64" y="32"/>
                    </a:cubicBezTo>
                    <a:cubicBezTo>
                      <a:pt x="64" y="32"/>
                      <a:pt x="69" y="34"/>
                      <a:pt x="69" y="34"/>
                    </a:cubicBezTo>
                    <a:cubicBezTo>
                      <a:pt x="70" y="36"/>
                      <a:pt x="68" y="36"/>
                      <a:pt x="69" y="37"/>
                    </a:cubicBezTo>
                    <a:cubicBezTo>
                      <a:pt x="70" y="38"/>
                      <a:pt x="70" y="38"/>
                      <a:pt x="70" y="38"/>
                    </a:cubicBezTo>
                    <a:cubicBezTo>
                      <a:pt x="71" y="43"/>
                      <a:pt x="67" y="43"/>
                      <a:pt x="73" y="44"/>
                    </a:cubicBezTo>
                    <a:cubicBezTo>
                      <a:pt x="74" y="44"/>
                      <a:pt x="75" y="45"/>
                      <a:pt x="76" y="44"/>
                    </a:cubicBezTo>
                    <a:cubicBezTo>
                      <a:pt x="77" y="44"/>
                      <a:pt x="77" y="43"/>
                      <a:pt x="78" y="42"/>
                    </a:cubicBezTo>
                    <a:cubicBezTo>
                      <a:pt x="78" y="41"/>
                      <a:pt x="78" y="41"/>
                      <a:pt x="78" y="41"/>
                    </a:cubicBezTo>
                    <a:cubicBezTo>
                      <a:pt x="80" y="41"/>
                      <a:pt x="82" y="41"/>
                      <a:pt x="84" y="41"/>
                    </a:cubicBezTo>
                    <a:cubicBezTo>
                      <a:pt x="84" y="40"/>
                      <a:pt x="84" y="38"/>
                      <a:pt x="84" y="37"/>
                    </a:cubicBezTo>
                    <a:cubicBezTo>
                      <a:pt x="85" y="37"/>
                      <a:pt x="85" y="36"/>
                      <a:pt x="86" y="36"/>
                    </a:cubicBezTo>
                    <a:cubicBezTo>
                      <a:pt x="86" y="37"/>
                      <a:pt x="85" y="38"/>
                      <a:pt x="87" y="38"/>
                    </a:cubicBezTo>
                    <a:cubicBezTo>
                      <a:pt x="87" y="38"/>
                      <a:pt x="88" y="36"/>
                      <a:pt x="88" y="36"/>
                    </a:cubicBezTo>
                    <a:cubicBezTo>
                      <a:pt x="90" y="36"/>
                      <a:pt x="90" y="36"/>
                      <a:pt x="90" y="36"/>
                    </a:cubicBezTo>
                    <a:cubicBezTo>
                      <a:pt x="90" y="38"/>
                      <a:pt x="90" y="40"/>
                      <a:pt x="90" y="42"/>
                    </a:cubicBezTo>
                    <a:cubicBezTo>
                      <a:pt x="92" y="41"/>
                      <a:pt x="96" y="41"/>
                      <a:pt x="97" y="41"/>
                    </a:cubicBezTo>
                    <a:cubicBezTo>
                      <a:pt x="98" y="41"/>
                      <a:pt x="98" y="45"/>
                      <a:pt x="100" y="45"/>
                    </a:cubicBezTo>
                    <a:cubicBezTo>
                      <a:pt x="102" y="45"/>
                      <a:pt x="105" y="45"/>
                      <a:pt x="107" y="44"/>
                    </a:cubicBezTo>
                    <a:cubicBezTo>
                      <a:pt x="107" y="45"/>
                      <a:pt x="106" y="47"/>
                      <a:pt x="105" y="47"/>
                    </a:cubicBezTo>
                    <a:cubicBezTo>
                      <a:pt x="103" y="48"/>
                      <a:pt x="95" y="48"/>
                      <a:pt x="94" y="48"/>
                    </a:cubicBezTo>
                    <a:cubicBezTo>
                      <a:pt x="93" y="48"/>
                      <a:pt x="91" y="46"/>
                      <a:pt x="90" y="46"/>
                    </a:cubicBezTo>
                    <a:cubicBezTo>
                      <a:pt x="89" y="46"/>
                      <a:pt x="87" y="49"/>
                      <a:pt x="86" y="50"/>
                    </a:cubicBezTo>
                    <a:cubicBezTo>
                      <a:pt x="85" y="50"/>
                      <a:pt x="85" y="49"/>
                      <a:pt x="84" y="50"/>
                    </a:cubicBezTo>
                    <a:cubicBezTo>
                      <a:pt x="83" y="49"/>
                      <a:pt x="82" y="48"/>
                      <a:pt x="81" y="47"/>
                    </a:cubicBezTo>
                    <a:cubicBezTo>
                      <a:pt x="81" y="47"/>
                      <a:pt x="80" y="47"/>
                      <a:pt x="79" y="47"/>
                    </a:cubicBezTo>
                    <a:cubicBezTo>
                      <a:pt x="79" y="47"/>
                      <a:pt x="79" y="49"/>
                      <a:pt x="79" y="49"/>
                    </a:cubicBezTo>
                    <a:cubicBezTo>
                      <a:pt x="79" y="49"/>
                      <a:pt x="78" y="49"/>
                      <a:pt x="79" y="48"/>
                    </a:cubicBezTo>
                    <a:cubicBezTo>
                      <a:pt x="77" y="48"/>
                      <a:pt x="77" y="48"/>
                      <a:pt x="76" y="48"/>
                    </a:cubicBezTo>
                    <a:cubicBezTo>
                      <a:pt x="76" y="49"/>
                      <a:pt x="75" y="52"/>
                      <a:pt x="76" y="54"/>
                    </a:cubicBezTo>
                    <a:cubicBezTo>
                      <a:pt x="77" y="60"/>
                      <a:pt x="79" y="54"/>
                      <a:pt x="80" y="54"/>
                    </a:cubicBezTo>
                    <a:cubicBezTo>
                      <a:pt x="80" y="54"/>
                      <a:pt x="82" y="55"/>
                      <a:pt x="82" y="55"/>
                    </a:cubicBezTo>
                    <a:cubicBezTo>
                      <a:pt x="83" y="55"/>
                      <a:pt x="87" y="55"/>
                      <a:pt x="89" y="54"/>
                    </a:cubicBezTo>
                    <a:cubicBezTo>
                      <a:pt x="89" y="54"/>
                      <a:pt x="96" y="54"/>
                      <a:pt x="94" y="54"/>
                    </a:cubicBezTo>
                    <a:cubicBezTo>
                      <a:pt x="92" y="55"/>
                      <a:pt x="89" y="56"/>
                      <a:pt x="88" y="56"/>
                    </a:cubicBezTo>
                    <a:cubicBezTo>
                      <a:pt x="88" y="57"/>
                      <a:pt x="87" y="57"/>
                      <a:pt x="87" y="58"/>
                    </a:cubicBezTo>
                    <a:cubicBezTo>
                      <a:pt x="87" y="60"/>
                      <a:pt x="90" y="61"/>
                      <a:pt x="90" y="62"/>
                    </a:cubicBezTo>
                    <a:cubicBezTo>
                      <a:pt x="84" y="61"/>
                      <a:pt x="83" y="63"/>
                      <a:pt x="79" y="60"/>
                    </a:cubicBezTo>
                    <a:cubicBezTo>
                      <a:pt x="78" y="61"/>
                      <a:pt x="78" y="62"/>
                      <a:pt x="78" y="64"/>
                    </a:cubicBezTo>
                    <a:cubicBezTo>
                      <a:pt x="79" y="65"/>
                      <a:pt x="79" y="65"/>
                      <a:pt x="79" y="65"/>
                    </a:cubicBezTo>
                    <a:cubicBezTo>
                      <a:pt x="79" y="66"/>
                      <a:pt x="79" y="67"/>
                      <a:pt x="79" y="68"/>
                    </a:cubicBezTo>
                    <a:cubicBezTo>
                      <a:pt x="81" y="68"/>
                      <a:pt x="87" y="68"/>
                      <a:pt x="88" y="69"/>
                    </a:cubicBezTo>
                    <a:cubicBezTo>
                      <a:pt x="89" y="69"/>
                      <a:pt x="89" y="71"/>
                      <a:pt x="89" y="72"/>
                    </a:cubicBezTo>
                    <a:cubicBezTo>
                      <a:pt x="90" y="72"/>
                      <a:pt x="91" y="71"/>
                      <a:pt x="91" y="72"/>
                    </a:cubicBezTo>
                    <a:cubicBezTo>
                      <a:pt x="91" y="72"/>
                      <a:pt x="92" y="73"/>
                      <a:pt x="92" y="73"/>
                    </a:cubicBezTo>
                    <a:cubicBezTo>
                      <a:pt x="94" y="73"/>
                      <a:pt x="95" y="72"/>
                      <a:pt x="96" y="72"/>
                    </a:cubicBezTo>
                    <a:cubicBezTo>
                      <a:pt x="98" y="76"/>
                      <a:pt x="99" y="77"/>
                      <a:pt x="100" y="80"/>
                    </a:cubicBezTo>
                    <a:cubicBezTo>
                      <a:pt x="101" y="80"/>
                      <a:pt x="101" y="80"/>
                      <a:pt x="101" y="80"/>
                    </a:cubicBezTo>
                    <a:cubicBezTo>
                      <a:pt x="102" y="78"/>
                      <a:pt x="103" y="78"/>
                      <a:pt x="105" y="78"/>
                    </a:cubicBezTo>
                    <a:cubicBezTo>
                      <a:pt x="104" y="76"/>
                      <a:pt x="104" y="74"/>
                      <a:pt x="104" y="73"/>
                    </a:cubicBezTo>
                    <a:cubicBezTo>
                      <a:pt x="104" y="73"/>
                      <a:pt x="105" y="71"/>
                      <a:pt x="106" y="71"/>
                    </a:cubicBezTo>
                    <a:cubicBezTo>
                      <a:pt x="107" y="71"/>
                      <a:pt x="109" y="72"/>
                      <a:pt x="111" y="72"/>
                    </a:cubicBezTo>
                    <a:cubicBezTo>
                      <a:pt x="111" y="72"/>
                      <a:pt x="113" y="69"/>
                      <a:pt x="114" y="69"/>
                    </a:cubicBezTo>
                    <a:cubicBezTo>
                      <a:pt x="114" y="69"/>
                      <a:pt x="114" y="68"/>
                      <a:pt x="114" y="68"/>
                    </a:cubicBezTo>
                    <a:cubicBezTo>
                      <a:pt x="115" y="67"/>
                      <a:pt x="116" y="67"/>
                      <a:pt x="116" y="65"/>
                    </a:cubicBezTo>
                    <a:cubicBezTo>
                      <a:pt x="116" y="64"/>
                      <a:pt x="116" y="64"/>
                      <a:pt x="116" y="64"/>
                    </a:cubicBezTo>
                    <a:cubicBezTo>
                      <a:pt x="117" y="64"/>
                      <a:pt x="119" y="64"/>
                      <a:pt x="120" y="64"/>
                    </a:cubicBezTo>
                    <a:cubicBezTo>
                      <a:pt x="120" y="64"/>
                      <a:pt x="120" y="63"/>
                      <a:pt x="120" y="63"/>
                    </a:cubicBezTo>
                    <a:cubicBezTo>
                      <a:pt x="121" y="63"/>
                      <a:pt x="121" y="63"/>
                      <a:pt x="121" y="63"/>
                    </a:cubicBezTo>
                    <a:cubicBezTo>
                      <a:pt x="122" y="57"/>
                      <a:pt x="120" y="59"/>
                      <a:pt x="125" y="56"/>
                    </a:cubicBezTo>
                    <a:cubicBezTo>
                      <a:pt x="122" y="46"/>
                      <a:pt x="125" y="43"/>
                      <a:pt x="137" y="42"/>
                    </a:cubicBezTo>
                    <a:cubicBezTo>
                      <a:pt x="136" y="42"/>
                      <a:pt x="137" y="40"/>
                      <a:pt x="136" y="39"/>
                    </a:cubicBezTo>
                    <a:cubicBezTo>
                      <a:pt x="133" y="37"/>
                      <a:pt x="129" y="38"/>
                      <a:pt x="126" y="37"/>
                    </a:cubicBezTo>
                    <a:cubicBezTo>
                      <a:pt x="126" y="37"/>
                      <a:pt x="124" y="35"/>
                      <a:pt x="124" y="34"/>
                    </a:cubicBezTo>
                    <a:cubicBezTo>
                      <a:pt x="122" y="34"/>
                      <a:pt x="122" y="34"/>
                      <a:pt x="122" y="34"/>
                    </a:cubicBezTo>
                    <a:cubicBezTo>
                      <a:pt x="122" y="33"/>
                      <a:pt x="123" y="32"/>
                      <a:pt x="123" y="32"/>
                    </a:cubicBezTo>
                    <a:cubicBezTo>
                      <a:pt x="123" y="31"/>
                      <a:pt x="122" y="28"/>
                      <a:pt x="121" y="27"/>
                    </a:cubicBezTo>
                    <a:cubicBezTo>
                      <a:pt x="120" y="27"/>
                      <a:pt x="120" y="26"/>
                      <a:pt x="120" y="26"/>
                    </a:cubicBezTo>
                    <a:cubicBezTo>
                      <a:pt x="119" y="26"/>
                      <a:pt x="119" y="27"/>
                      <a:pt x="118" y="26"/>
                    </a:cubicBezTo>
                    <a:cubicBezTo>
                      <a:pt x="118" y="28"/>
                      <a:pt x="118" y="27"/>
                      <a:pt x="117" y="28"/>
                    </a:cubicBezTo>
                    <a:cubicBezTo>
                      <a:pt x="117" y="28"/>
                      <a:pt x="117" y="22"/>
                      <a:pt x="117" y="21"/>
                    </a:cubicBezTo>
                    <a:cubicBezTo>
                      <a:pt x="113" y="19"/>
                      <a:pt x="112" y="18"/>
                      <a:pt x="110" y="14"/>
                    </a:cubicBezTo>
                    <a:cubicBezTo>
                      <a:pt x="108" y="15"/>
                      <a:pt x="107" y="15"/>
                      <a:pt x="104" y="16"/>
                    </a:cubicBezTo>
                    <a:cubicBezTo>
                      <a:pt x="104" y="15"/>
                      <a:pt x="104" y="14"/>
                      <a:pt x="103" y="14"/>
                    </a:cubicBezTo>
                    <a:cubicBezTo>
                      <a:pt x="103" y="13"/>
                      <a:pt x="103" y="12"/>
                      <a:pt x="103" y="11"/>
                    </a:cubicBezTo>
                    <a:cubicBezTo>
                      <a:pt x="103" y="11"/>
                      <a:pt x="101" y="11"/>
                      <a:pt x="101" y="10"/>
                    </a:cubicBezTo>
                    <a:close/>
                    <a:moveTo>
                      <a:pt x="59" y="30"/>
                    </a:moveTo>
                    <a:cubicBezTo>
                      <a:pt x="60" y="32"/>
                      <a:pt x="59" y="34"/>
                      <a:pt x="60" y="36"/>
                    </a:cubicBezTo>
                    <a:cubicBezTo>
                      <a:pt x="60" y="37"/>
                      <a:pt x="62" y="38"/>
                      <a:pt x="63" y="39"/>
                    </a:cubicBezTo>
                    <a:cubicBezTo>
                      <a:pt x="63" y="39"/>
                      <a:pt x="62" y="41"/>
                      <a:pt x="63" y="41"/>
                    </a:cubicBezTo>
                    <a:cubicBezTo>
                      <a:pt x="64" y="42"/>
                      <a:pt x="65" y="41"/>
                      <a:pt x="66" y="42"/>
                    </a:cubicBezTo>
                    <a:cubicBezTo>
                      <a:pt x="65" y="41"/>
                      <a:pt x="66" y="40"/>
                      <a:pt x="65" y="40"/>
                    </a:cubicBezTo>
                    <a:cubicBezTo>
                      <a:pt x="64" y="39"/>
                      <a:pt x="63" y="37"/>
                      <a:pt x="63" y="35"/>
                    </a:cubicBezTo>
                    <a:cubicBezTo>
                      <a:pt x="62" y="35"/>
                      <a:pt x="61" y="34"/>
                      <a:pt x="61" y="34"/>
                    </a:cubicBezTo>
                    <a:cubicBezTo>
                      <a:pt x="60" y="32"/>
                      <a:pt x="61" y="31"/>
                      <a:pt x="61" y="30"/>
                    </a:cubicBezTo>
                    <a:lnTo>
                      <a:pt x="59" y="30"/>
                    </a:lnTo>
                    <a:close/>
                    <a:moveTo>
                      <a:pt x="209" y="34"/>
                    </a:moveTo>
                    <a:cubicBezTo>
                      <a:pt x="208" y="34"/>
                      <a:pt x="208" y="36"/>
                      <a:pt x="207" y="37"/>
                    </a:cubicBezTo>
                    <a:cubicBezTo>
                      <a:pt x="212" y="37"/>
                      <a:pt x="215" y="37"/>
                      <a:pt x="219" y="38"/>
                    </a:cubicBezTo>
                    <a:cubicBezTo>
                      <a:pt x="219" y="38"/>
                      <a:pt x="220" y="36"/>
                      <a:pt x="220" y="36"/>
                    </a:cubicBezTo>
                    <a:cubicBezTo>
                      <a:pt x="219" y="35"/>
                      <a:pt x="218" y="36"/>
                      <a:pt x="217" y="36"/>
                    </a:cubicBezTo>
                    <a:cubicBezTo>
                      <a:pt x="215" y="35"/>
                      <a:pt x="214" y="32"/>
                      <a:pt x="209" y="34"/>
                    </a:cubicBezTo>
                    <a:close/>
                    <a:moveTo>
                      <a:pt x="195" y="38"/>
                    </a:moveTo>
                    <a:cubicBezTo>
                      <a:pt x="195" y="39"/>
                      <a:pt x="194" y="40"/>
                      <a:pt x="194" y="40"/>
                    </a:cubicBezTo>
                    <a:cubicBezTo>
                      <a:pt x="195" y="41"/>
                      <a:pt x="195" y="42"/>
                      <a:pt x="196" y="42"/>
                    </a:cubicBezTo>
                    <a:cubicBezTo>
                      <a:pt x="196" y="42"/>
                      <a:pt x="199" y="43"/>
                      <a:pt x="198" y="42"/>
                    </a:cubicBezTo>
                    <a:cubicBezTo>
                      <a:pt x="196" y="41"/>
                      <a:pt x="197" y="40"/>
                      <a:pt x="196" y="38"/>
                    </a:cubicBezTo>
                    <a:lnTo>
                      <a:pt x="195" y="38"/>
                    </a:lnTo>
                    <a:close/>
                    <a:moveTo>
                      <a:pt x="135" y="45"/>
                    </a:moveTo>
                    <a:cubicBezTo>
                      <a:pt x="135" y="45"/>
                      <a:pt x="133" y="47"/>
                      <a:pt x="133" y="47"/>
                    </a:cubicBezTo>
                    <a:cubicBezTo>
                      <a:pt x="132" y="47"/>
                      <a:pt x="130" y="48"/>
                      <a:pt x="130" y="48"/>
                    </a:cubicBezTo>
                    <a:cubicBezTo>
                      <a:pt x="132" y="48"/>
                      <a:pt x="132" y="48"/>
                      <a:pt x="132" y="48"/>
                    </a:cubicBezTo>
                    <a:cubicBezTo>
                      <a:pt x="135" y="50"/>
                      <a:pt x="135" y="50"/>
                      <a:pt x="136" y="54"/>
                    </a:cubicBezTo>
                    <a:cubicBezTo>
                      <a:pt x="139" y="54"/>
                      <a:pt x="142" y="54"/>
                      <a:pt x="146" y="54"/>
                    </a:cubicBezTo>
                    <a:cubicBezTo>
                      <a:pt x="146" y="53"/>
                      <a:pt x="147" y="51"/>
                      <a:pt x="147" y="50"/>
                    </a:cubicBezTo>
                    <a:cubicBezTo>
                      <a:pt x="148" y="50"/>
                      <a:pt x="148" y="50"/>
                      <a:pt x="148" y="50"/>
                    </a:cubicBezTo>
                    <a:cubicBezTo>
                      <a:pt x="149" y="49"/>
                      <a:pt x="148" y="48"/>
                      <a:pt x="148" y="48"/>
                    </a:cubicBezTo>
                    <a:cubicBezTo>
                      <a:pt x="146" y="45"/>
                      <a:pt x="140" y="44"/>
                      <a:pt x="135" y="45"/>
                    </a:cubicBezTo>
                    <a:close/>
                    <a:moveTo>
                      <a:pt x="183" y="161"/>
                    </a:moveTo>
                    <a:cubicBezTo>
                      <a:pt x="182" y="162"/>
                      <a:pt x="181" y="163"/>
                      <a:pt x="181" y="163"/>
                    </a:cubicBezTo>
                    <a:cubicBezTo>
                      <a:pt x="181" y="163"/>
                      <a:pt x="181" y="165"/>
                      <a:pt x="181" y="165"/>
                    </a:cubicBezTo>
                    <a:cubicBezTo>
                      <a:pt x="181" y="165"/>
                      <a:pt x="182" y="167"/>
                      <a:pt x="182" y="167"/>
                    </a:cubicBezTo>
                    <a:cubicBezTo>
                      <a:pt x="182" y="167"/>
                      <a:pt x="183" y="165"/>
                      <a:pt x="183" y="165"/>
                    </a:cubicBezTo>
                    <a:cubicBezTo>
                      <a:pt x="184" y="166"/>
                      <a:pt x="184" y="166"/>
                      <a:pt x="186" y="166"/>
                    </a:cubicBezTo>
                    <a:cubicBezTo>
                      <a:pt x="187" y="165"/>
                      <a:pt x="187" y="165"/>
                      <a:pt x="187" y="165"/>
                    </a:cubicBezTo>
                    <a:cubicBezTo>
                      <a:pt x="187" y="165"/>
                      <a:pt x="185" y="165"/>
                      <a:pt x="185" y="165"/>
                    </a:cubicBezTo>
                    <a:cubicBezTo>
                      <a:pt x="184" y="163"/>
                      <a:pt x="185" y="163"/>
                      <a:pt x="186" y="163"/>
                    </a:cubicBezTo>
                    <a:cubicBezTo>
                      <a:pt x="185" y="162"/>
                      <a:pt x="183" y="161"/>
                      <a:pt x="183" y="161"/>
                    </a:cubicBezTo>
                    <a:close/>
                    <a:moveTo>
                      <a:pt x="155" y="163"/>
                    </a:moveTo>
                    <a:cubicBezTo>
                      <a:pt x="154" y="164"/>
                      <a:pt x="154" y="166"/>
                      <a:pt x="154" y="167"/>
                    </a:cubicBezTo>
                    <a:cubicBezTo>
                      <a:pt x="152" y="167"/>
                      <a:pt x="150" y="167"/>
                      <a:pt x="148" y="167"/>
                    </a:cubicBezTo>
                    <a:cubicBezTo>
                      <a:pt x="148" y="167"/>
                      <a:pt x="146" y="171"/>
                      <a:pt x="148" y="171"/>
                    </a:cubicBezTo>
                    <a:cubicBezTo>
                      <a:pt x="149" y="171"/>
                      <a:pt x="151" y="169"/>
                      <a:pt x="152" y="169"/>
                    </a:cubicBezTo>
                    <a:cubicBezTo>
                      <a:pt x="153" y="168"/>
                      <a:pt x="154" y="169"/>
                      <a:pt x="155" y="169"/>
                    </a:cubicBezTo>
                    <a:cubicBezTo>
                      <a:pt x="156" y="168"/>
                      <a:pt x="160" y="161"/>
                      <a:pt x="155" y="163"/>
                    </a:cubicBezTo>
                    <a:close/>
                    <a:moveTo>
                      <a:pt x="162" y="169"/>
                    </a:moveTo>
                    <a:cubicBezTo>
                      <a:pt x="162" y="171"/>
                      <a:pt x="162" y="171"/>
                      <a:pt x="162" y="171"/>
                    </a:cubicBezTo>
                    <a:cubicBezTo>
                      <a:pt x="160" y="171"/>
                      <a:pt x="159" y="170"/>
                      <a:pt x="158" y="170"/>
                    </a:cubicBezTo>
                    <a:cubicBezTo>
                      <a:pt x="159" y="174"/>
                      <a:pt x="156" y="172"/>
                      <a:pt x="160" y="175"/>
                    </a:cubicBezTo>
                    <a:cubicBezTo>
                      <a:pt x="160" y="176"/>
                      <a:pt x="160" y="176"/>
                      <a:pt x="160" y="176"/>
                    </a:cubicBezTo>
                    <a:cubicBezTo>
                      <a:pt x="161" y="175"/>
                      <a:pt x="166" y="170"/>
                      <a:pt x="162" y="169"/>
                    </a:cubicBezTo>
                    <a:close/>
                    <a:moveTo>
                      <a:pt x="124" y="177"/>
                    </a:moveTo>
                    <a:cubicBezTo>
                      <a:pt x="124" y="178"/>
                      <a:pt x="121" y="181"/>
                      <a:pt x="124" y="181"/>
                    </a:cubicBezTo>
                    <a:cubicBezTo>
                      <a:pt x="123" y="182"/>
                      <a:pt x="126" y="183"/>
                      <a:pt x="126" y="183"/>
                    </a:cubicBezTo>
                    <a:cubicBezTo>
                      <a:pt x="127" y="182"/>
                      <a:pt x="126" y="181"/>
                      <a:pt x="127" y="181"/>
                    </a:cubicBezTo>
                    <a:cubicBezTo>
                      <a:pt x="127" y="179"/>
                      <a:pt x="127" y="180"/>
                      <a:pt x="128" y="178"/>
                    </a:cubicBezTo>
                    <a:cubicBezTo>
                      <a:pt x="126" y="177"/>
                      <a:pt x="126" y="177"/>
                      <a:pt x="124" y="177"/>
                    </a:cubicBezTo>
                    <a:close/>
                    <a:moveTo>
                      <a:pt x="121" y="182"/>
                    </a:moveTo>
                    <a:cubicBezTo>
                      <a:pt x="120" y="182"/>
                      <a:pt x="120" y="182"/>
                      <a:pt x="118" y="183"/>
                    </a:cubicBezTo>
                    <a:cubicBezTo>
                      <a:pt x="118" y="183"/>
                      <a:pt x="119" y="185"/>
                      <a:pt x="118" y="185"/>
                    </a:cubicBezTo>
                    <a:cubicBezTo>
                      <a:pt x="117" y="184"/>
                      <a:pt x="118" y="187"/>
                      <a:pt x="118" y="187"/>
                    </a:cubicBezTo>
                    <a:cubicBezTo>
                      <a:pt x="118" y="187"/>
                      <a:pt x="120" y="188"/>
                      <a:pt x="120" y="188"/>
                    </a:cubicBezTo>
                    <a:cubicBezTo>
                      <a:pt x="124" y="185"/>
                      <a:pt x="122" y="186"/>
                      <a:pt x="123" y="182"/>
                    </a:cubicBezTo>
                    <a:cubicBezTo>
                      <a:pt x="123" y="182"/>
                      <a:pt x="121" y="182"/>
                      <a:pt x="121" y="182"/>
                    </a:cubicBezTo>
                    <a:close/>
                    <a:moveTo>
                      <a:pt x="114" y="189"/>
                    </a:moveTo>
                    <a:cubicBezTo>
                      <a:pt x="109" y="192"/>
                      <a:pt x="108" y="195"/>
                      <a:pt x="108" y="201"/>
                    </a:cubicBezTo>
                    <a:cubicBezTo>
                      <a:pt x="109" y="201"/>
                      <a:pt x="109" y="201"/>
                      <a:pt x="109" y="201"/>
                    </a:cubicBezTo>
                    <a:cubicBezTo>
                      <a:pt x="110" y="201"/>
                      <a:pt x="110" y="199"/>
                      <a:pt x="110" y="199"/>
                    </a:cubicBezTo>
                    <a:cubicBezTo>
                      <a:pt x="112" y="198"/>
                      <a:pt x="112" y="199"/>
                      <a:pt x="113" y="199"/>
                    </a:cubicBezTo>
                    <a:cubicBezTo>
                      <a:pt x="115" y="196"/>
                      <a:pt x="116" y="195"/>
                      <a:pt x="116" y="190"/>
                    </a:cubicBezTo>
                    <a:lnTo>
                      <a:pt x="114" y="189"/>
                    </a:lnTo>
                    <a:close/>
                    <a:moveTo>
                      <a:pt x="97" y="201"/>
                    </a:moveTo>
                    <a:cubicBezTo>
                      <a:pt x="95" y="206"/>
                      <a:pt x="94" y="208"/>
                      <a:pt x="92" y="213"/>
                    </a:cubicBezTo>
                    <a:cubicBezTo>
                      <a:pt x="93" y="213"/>
                      <a:pt x="94" y="211"/>
                      <a:pt x="94" y="211"/>
                    </a:cubicBezTo>
                    <a:cubicBezTo>
                      <a:pt x="95" y="211"/>
                      <a:pt x="94" y="214"/>
                      <a:pt x="94" y="214"/>
                    </a:cubicBezTo>
                    <a:cubicBezTo>
                      <a:pt x="95" y="214"/>
                      <a:pt x="96" y="214"/>
                      <a:pt x="96" y="214"/>
                    </a:cubicBezTo>
                    <a:cubicBezTo>
                      <a:pt x="96" y="214"/>
                      <a:pt x="96" y="212"/>
                      <a:pt x="96" y="212"/>
                    </a:cubicBezTo>
                    <a:cubicBezTo>
                      <a:pt x="97" y="212"/>
                      <a:pt x="99" y="212"/>
                      <a:pt x="98" y="213"/>
                    </a:cubicBezTo>
                    <a:cubicBezTo>
                      <a:pt x="101" y="210"/>
                      <a:pt x="103" y="209"/>
                      <a:pt x="105" y="206"/>
                    </a:cubicBezTo>
                    <a:cubicBezTo>
                      <a:pt x="104" y="203"/>
                      <a:pt x="104" y="203"/>
                      <a:pt x="104" y="203"/>
                    </a:cubicBezTo>
                    <a:cubicBezTo>
                      <a:pt x="103" y="203"/>
                      <a:pt x="102" y="203"/>
                      <a:pt x="101" y="203"/>
                    </a:cubicBezTo>
                    <a:cubicBezTo>
                      <a:pt x="101" y="205"/>
                      <a:pt x="101" y="205"/>
                      <a:pt x="101" y="205"/>
                    </a:cubicBezTo>
                    <a:cubicBezTo>
                      <a:pt x="100" y="205"/>
                      <a:pt x="99" y="205"/>
                      <a:pt x="98" y="205"/>
                    </a:cubicBezTo>
                    <a:cubicBezTo>
                      <a:pt x="98" y="204"/>
                      <a:pt x="99" y="202"/>
                      <a:pt x="98" y="201"/>
                    </a:cubicBezTo>
                    <a:lnTo>
                      <a:pt x="97" y="201"/>
                    </a:lnTo>
                    <a:close/>
                    <a:moveTo>
                      <a:pt x="167" y="163"/>
                    </a:moveTo>
                    <a:cubicBezTo>
                      <a:pt x="167" y="164"/>
                      <a:pt x="167" y="166"/>
                      <a:pt x="168" y="166"/>
                    </a:cubicBezTo>
                    <a:cubicBezTo>
                      <a:pt x="170" y="168"/>
                      <a:pt x="168" y="163"/>
                      <a:pt x="168" y="163"/>
                    </a:cubicBezTo>
                    <a:lnTo>
                      <a:pt x="167" y="163"/>
                    </a:lnTo>
                    <a:close/>
                    <a:moveTo>
                      <a:pt x="130" y="173"/>
                    </a:moveTo>
                    <a:cubicBezTo>
                      <a:pt x="131" y="174"/>
                      <a:pt x="130" y="175"/>
                      <a:pt x="131" y="177"/>
                    </a:cubicBezTo>
                    <a:cubicBezTo>
                      <a:pt x="136" y="177"/>
                      <a:pt x="130" y="173"/>
                      <a:pt x="130" y="173"/>
                    </a:cubicBezTo>
                    <a:close/>
                    <a:moveTo>
                      <a:pt x="152" y="173"/>
                    </a:moveTo>
                    <a:cubicBezTo>
                      <a:pt x="148" y="173"/>
                      <a:pt x="155" y="174"/>
                      <a:pt x="155" y="174"/>
                    </a:cubicBezTo>
                    <a:cubicBezTo>
                      <a:pt x="154" y="174"/>
                      <a:pt x="156" y="172"/>
                      <a:pt x="152" y="173"/>
                    </a:cubicBezTo>
                    <a:close/>
                    <a:moveTo>
                      <a:pt x="137" y="174"/>
                    </a:moveTo>
                    <a:cubicBezTo>
                      <a:pt x="137" y="175"/>
                      <a:pt x="137" y="175"/>
                      <a:pt x="137" y="175"/>
                    </a:cubicBezTo>
                    <a:cubicBezTo>
                      <a:pt x="136" y="175"/>
                      <a:pt x="137" y="177"/>
                      <a:pt x="138" y="177"/>
                    </a:cubicBezTo>
                    <a:cubicBezTo>
                      <a:pt x="138" y="177"/>
                      <a:pt x="139" y="173"/>
                      <a:pt x="137" y="174"/>
                    </a:cubicBezTo>
                    <a:close/>
                    <a:moveTo>
                      <a:pt x="105" y="195"/>
                    </a:moveTo>
                    <a:cubicBezTo>
                      <a:pt x="103" y="199"/>
                      <a:pt x="102" y="200"/>
                      <a:pt x="106" y="197"/>
                    </a:cubicBezTo>
                    <a:cubicBezTo>
                      <a:pt x="106" y="197"/>
                      <a:pt x="106" y="194"/>
                      <a:pt x="105" y="195"/>
                    </a:cubicBezTo>
                    <a:close/>
                    <a:moveTo>
                      <a:pt x="92" y="203"/>
                    </a:moveTo>
                    <a:cubicBezTo>
                      <a:pt x="91" y="203"/>
                      <a:pt x="90" y="204"/>
                      <a:pt x="90" y="205"/>
                    </a:cubicBezTo>
                    <a:cubicBezTo>
                      <a:pt x="88" y="206"/>
                      <a:pt x="92" y="205"/>
                      <a:pt x="93" y="206"/>
                    </a:cubicBezTo>
                    <a:cubicBezTo>
                      <a:pt x="93" y="204"/>
                      <a:pt x="94" y="202"/>
                      <a:pt x="92" y="203"/>
                    </a:cubicBezTo>
                    <a:close/>
                    <a:moveTo>
                      <a:pt x="89" y="210"/>
                    </a:moveTo>
                    <a:cubicBezTo>
                      <a:pt x="88" y="211"/>
                      <a:pt x="87" y="214"/>
                      <a:pt x="85" y="215"/>
                    </a:cubicBezTo>
                    <a:cubicBezTo>
                      <a:pt x="84" y="215"/>
                      <a:pt x="84" y="215"/>
                      <a:pt x="84" y="215"/>
                    </a:cubicBezTo>
                    <a:cubicBezTo>
                      <a:pt x="84" y="215"/>
                      <a:pt x="83" y="216"/>
                      <a:pt x="85" y="215"/>
                    </a:cubicBezTo>
                    <a:cubicBezTo>
                      <a:pt x="85" y="216"/>
                      <a:pt x="83" y="217"/>
                      <a:pt x="85" y="216"/>
                    </a:cubicBezTo>
                    <a:cubicBezTo>
                      <a:pt x="87" y="215"/>
                      <a:pt x="89" y="213"/>
                      <a:pt x="90" y="211"/>
                    </a:cubicBezTo>
                    <a:cubicBezTo>
                      <a:pt x="90" y="211"/>
                      <a:pt x="90" y="210"/>
                      <a:pt x="90" y="210"/>
                    </a:cubicBezTo>
                    <a:lnTo>
                      <a:pt x="89" y="210"/>
                    </a:lnTo>
                    <a:close/>
                    <a:moveTo>
                      <a:pt x="79" y="215"/>
                    </a:moveTo>
                    <a:cubicBezTo>
                      <a:pt x="79" y="217"/>
                      <a:pt x="79" y="217"/>
                      <a:pt x="79" y="217"/>
                    </a:cubicBezTo>
                    <a:cubicBezTo>
                      <a:pt x="77" y="216"/>
                      <a:pt x="79" y="218"/>
                      <a:pt x="81" y="218"/>
                    </a:cubicBezTo>
                    <a:cubicBezTo>
                      <a:pt x="82" y="218"/>
                      <a:pt x="81" y="216"/>
                      <a:pt x="81" y="216"/>
                    </a:cubicBezTo>
                    <a:lnTo>
                      <a:pt x="79" y="215"/>
                    </a:lnTo>
                    <a:close/>
                    <a:moveTo>
                      <a:pt x="87" y="249"/>
                    </a:moveTo>
                    <a:cubicBezTo>
                      <a:pt x="89" y="249"/>
                      <a:pt x="86" y="250"/>
                      <a:pt x="86" y="250"/>
                    </a:cubicBezTo>
                    <a:cubicBezTo>
                      <a:pt x="86" y="250"/>
                      <a:pt x="85" y="249"/>
                      <a:pt x="87" y="249"/>
                    </a:cubicBezTo>
                    <a:close/>
                    <a:moveTo>
                      <a:pt x="79" y="250"/>
                    </a:moveTo>
                    <a:cubicBezTo>
                      <a:pt x="78" y="250"/>
                      <a:pt x="78" y="251"/>
                      <a:pt x="80" y="252"/>
                    </a:cubicBezTo>
                    <a:cubicBezTo>
                      <a:pt x="80" y="251"/>
                      <a:pt x="80" y="250"/>
                      <a:pt x="79" y="250"/>
                    </a:cubicBezTo>
                    <a:close/>
                    <a:moveTo>
                      <a:pt x="38" y="280"/>
                    </a:moveTo>
                    <a:cubicBezTo>
                      <a:pt x="36" y="281"/>
                      <a:pt x="31" y="285"/>
                      <a:pt x="36" y="284"/>
                    </a:cubicBezTo>
                    <a:cubicBezTo>
                      <a:pt x="37" y="283"/>
                      <a:pt x="41" y="280"/>
                      <a:pt x="38" y="280"/>
                    </a:cubicBezTo>
                    <a:close/>
                    <a:moveTo>
                      <a:pt x="27" y="290"/>
                    </a:moveTo>
                    <a:cubicBezTo>
                      <a:pt x="27" y="292"/>
                      <a:pt x="27" y="292"/>
                      <a:pt x="27" y="292"/>
                    </a:cubicBezTo>
                    <a:cubicBezTo>
                      <a:pt x="29" y="292"/>
                      <a:pt x="27" y="291"/>
                      <a:pt x="27" y="290"/>
                    </a:cubicBezTo>
                    <a:close/>
                    <a:moveTo>
                      <a:pt x="35" y="292"/>
                    </a:moveTo>
                    <a:cubicBezTo>
                      <a:pt x="37" y="292"/>
                      <a:pt x="37" y="294"/>
                      <a:pt x="35" y="294"/>
                    </a:cubicBezTo>
                    <a:cubicBezTo>
                      <a:pt x="35" y="294"/>
                      <a:pt x="34" y="292"/>
                      <a:pt x="35" y="292"/>
                    </a:cubicBezTo>
                    <a:close/>
                    <a:moveTo>
                      <a:pt x="22" y="306"/>
                    </a:moveTo>
                    <a:cubicBezTo>
                      <a:pt x="21" y="306"/>
                      <a:pt x="23" y="306"/>
                      <a:pt x="23" y="306"/>
                    </a:cubicBezTo>
                    <a:cubicBezTo>
                      <a:pt x="23" y="307"/>
                      <a:pt x="23" y="307"/>
                      <a:pt x="23" y="308"/>
                    </a:cubicBezTo>
                    <a:cubicBezTo>
                      <a:pt x="22" y="308"/>
                      <a:pt x="22" y="309"/>
                      <a:pt x="21" y="309"/>
                    </a:cubicBezTo>
                    <a:cubicBezTo>
                      <a:pt x="21" y="308"/>
                      <a:pt x="21" y="305"/>
                      <a:pt x="22" y="306"/>
                    </a:cubicBezTo>
                    <a:close/>
                    <a:moveTo>
                      <a:pt x="8" y="337"/>
                    </a:moveTo>
                    <a:cubicBezTo>
                      <a:pt x="8" y="337"/>
                      <a:pt x="9" y="339"/>
                      <a:pt x="9" y="339"/>
                    </a:cubicBezTo>
                    <a:cubicBezTo>
                      <a:pt x="10" y="339"/>
                      <a:pt x="10" y="337"/>
                      <a:pt x="8" y="337"/>
                    </a:cubicBezTo>
                    <a:close/>
                    <a:moveTo>
                      <a:pt x="5" y="339"/>
                    </a:moveTo>
                    <a:cubicBezTo>
                      <a:pt x="5" y="340"/>
                      <a:pt x="5" y="340"/>
                      <a:pt x="5" y="340"/>
                    </a:cubicBezTo>
                    <a:cubicBezTo>
                      <a:pt x="6" y="340"/>
                      <a:pt x="6" y="340"/>
                      <a:pt x="6" y="340"/>
                    </a:cubicBezTo>
                    <a:cubicBezTo>
                      <a:pt x="5" y="340"/>
                      <a:pt x="7" y="339"/>
                      <a:pt x="5" y="339"/>
                    </a:cubicBezTo>
                    <a:close/>
                    <a:moveTo>
                      <a:pt x="5" y="342"/>
                    </a:moveTo>
                    <a:cubicBezTo>
                      <a:pt x="5" y="343"/>
                      <a:pt x="5" y="343"/>
                      <a:pt x="5" y="343"/>
                    </a:cubicBezTo>
                    <a:cubicBezTo>
                      <a:pt x="5" y="342"/>
                      <a:pt x="6" y="342"/>
                      <a:pt x="5" y="342"/>
                    </a:cubicBezTo>
                    <a:close/>
                    <a:moveTo>
                      <a:pt x="58" y="355"/>
                    </a:moveTo>
                    <a:cubicBezTo>
                      <a:pt x="58" y="355"/>
                      <a:pt x="58" y="354"/>
                      <a:pt x="60" y="355"/>
                    </a:cubicBezTo>
                    <a:cubicBezTo>
                      <a:pt x="62" y="356"/>
                      <a:pt x="62" y="352"/>
                      <a:pt x="62" y="350"/>
                    </a:cubicBezTo>
                    <a:cubicBezTo>
                      <a:pt x="62" y="348"/>
                      <a:pt x="60" y="347"/>
                      <a:pt x="60" y="345"/>
                    </a:cubicBezTo>
                    <a:cubicBezTo>
                      <a:pt x="60" y="342"/>
                      <a:pt x="58" y="343"/>
                      <a:pt x="61" y="342"/>
                    </a:cubicBezTo>
                    <a:cubicBezTo>
                      <a:pt x="63" y="341"/>
                      <a:pt x="61" y="339"/>
                      <a:pt x="63" y="338"/>
                    </a:cubicBezTo>
                    <a:cubicBezTo>
                      <a:pt x="65" y="337"/>
                      <a:pt x="65" y="336"/>
                      <a:pt x="63" y="334"/>
                    </a:cubicBezTo>
                    <a:cubicBezTo>
                      <a:pt x="61" y="332"/>
                      <a:pt x="63" y="331"/>
                      <a:pt x="63" y="329"/>
                    </a:cubicBezTo>
                    <a:cubicBezTo>
                      <a:pt x="63" y="327"/>
                      <a:pt x="64" y="323"/>
                      <a:pt x="64" y="323"/>
                    </a:cubicBezTo>
                    <a:cubicBezTo>
                      <a:pt x="64" y="323"/>
                      <a:pt x="64" y="324"/>
                      <a:pt x="66" y="322"/>
                    </a:cubicBezTo>
                    <a:cubicBezTo>
                      <a:pt x="68" y="321"/>
                      <a:pt x="67" y="320"/>
                      <a:pt x="67" y="317"/>
                    </a:cubicBezTo>
                    <a:cubicBezTo>
                      <a:pt x="67" y="313"/>
                      <a:pt x="66" y="312"/>
                      <a:pt x="65" y="312"/>
                    </a:cubicBezTo>
                    <a:cubicBezTo>
                      <a:pt x="64" y="312"/>
                      <a:pt x="63" y="310"/>
                      <a:pt x="65" y="308"/>
                    </a:cubicBezTo>
                    <a:cubicBezTo>
                      <a:pt x="66" y="305"/>
                      <a:pt x="65" y="302"/>
                      <a:pt x="65" y="300"/>
                    </a:cubicBezTo>
                    <a:cubicBezTo>
                      <a:pt x="65" y="298"/>
                      <a:pt x="65" y="294"/>
                      <a:pt x="65" y="293"/>
                    </a:cubicBezTo>
                    <a:cubicBezTo>
                      <a:pt x="66" y="291"/>
                      <a:pt x="65" y="289"/>
                      <a:pt x="64" y="287"/>
                    </a:cubicBezTo>
                    <a:cubicBezTo>
                      <a:pt x="63" y="285"/>
                      <a:pt x="69" y="283"/>
                      <a:pt x="69" y="281"/>
                    </a:cubicBezTo>
                    <a:cubicBezTo>
                      <a:pt x="69" y="278"/>
                      <a:pt x="73" y="275"/>
                      <a:pt x="73" y="273"/>
                    </a:cubicBezTo>
                    <a:cubicBezTo>
                      <a:pt x="73" y="271"/>
                      <a:pt x="78" y="268"/>
                      <a:pt x="80" y="267"/>
                    </a:cubicBezTo>
                    <a:cubicBezTo>
                      <a:pt x="82" y="266"/>
                      <a:pt x="84" y="271"/>
                      <a:pt x="86" y="272"/>
                    </a:cubicBezTo>
                    <a:cubicBezTo>
                      <a:pt x="88" y="273"/>
                      <a:pt x="88" y="269"/>
                      <a:pt x="89" y="266"/>
                    </a:cubicBezTo>
                    <a:cubicBezTo>
                      <a:pt x="90" y="263"/>
                      <a:pt x="88" y="259"/>
                      <a:pt x="88" y="257"/>
                    </a:cubicBezTo>
                    <a:cubicBezTo>
                      <a:pt x="88" y="256"/>
                      <a:pt x="92" y="255"/>
                      <a:pt x="94" y="253"/>
                    </a:cubicBezTo>
                    <a:cubicBezTo>
                      <a:pt x="96" y="252"/>
                      <a:pt x="98" y="244"/>
                      <a:pt x="98" y="242"/>
                    </a:cubicBezTo>
                    <a:cubicBezTo>
                      <a:pt x="98" y="240"/>
                      <a:pt x="99" y="236"/>
                      <a:pt x="101" y="236"/>
                    </a:cubicBezTo>
                    <a:cubicBezTo>
                      <a:pt x="103" y="236"/>
                      <a:pt x="104" y="236"/>
                      <a:pt x="104" y="234"/>
                    </a:cubicBezTo>
                    <a:cubicBezTo>
                      <a:pt x="104" y="232"/>
                      <a:pt x="107" y="231"/>
                      <a:pt x="108" y="230"/>
                    </a:cubicBezTo>
                    <a:cubicBezTo>
                      <a:pt x="110" y="228"/>
                      <a:pt x="111" y="228"/>
                      <a:pt x="111" y="226"/>
                    </a:cubicBezTo>
                    <a:cubicBezTo>
                      <a:pt x="111" y="223"/>
                      <a:pt x="112" y="221"/>
                      <a:pt x="113" y="219"/>
                    </a:cubicBezTo>
                    <a:cubicBezTo>
                      <a:pt x="114" y="217"/>
                      <a:pt x="116" y="215"/>
                      <a:pt x="116" y="215"/>
                    </a:cubicBezTo>
                    <a:cubicBezTo>
                      <a:pt x="116" y="215"/>
                      <a:pt x="125" y="223"/>
                      <a:pt x="123" y="220"/>
                    </a:cubicBezTo>
                    <a:cubicBezTo>
                      <a:pt x="121" y="219"/>
                      <a:pt x="124" y="217"/>
                      <a:pt x="123" y="215"/>
                    </a:cubicBezTo>
                    <a:cubicBezTo>
                      <a:pt x="122" y="213"/>
                      <a:pt x="125" y="214"/>
                      <a:pt x="126" y="213"/>
                    </a:cubicBezTo>
                    <a:cubicBezTo>
                      <a:pt x="126" y="212"/>
                      <a:pt x="130" y="214"/>
                      <a:pt x="132" y="214"/>
                    </a:cubicBezTo>
                    <a:cubicBezTo>
                      <a:pt x="133" y="215"/>
                      <a:pt x="135" y="210"/>
                      <a:pt x="135" y="210"/>
                    </a:cubicBezTo>
                    <a:cubicBezTo>
                      <a:pt x="136" y="205"/>
                      <a:pt x="136" y="205"/>
                      <a:pt x="136" y="205"/>
                    </a:cubicBezTo>
                    <a:cubicBezTo>
                      <a:pt x="134" y="202"/>
                      <a:pt x="134" y="202"/>
                      <a:pt x="134" y="202"/>
                    </a:cubicBezTo>
                    <a:cubicBezTo>
                      <a:pt x="138" y="197"/>
                      <a:pt x="138" y="197"/>
                      <a:pt x="138" y="197"/>
                    </a:cubicBezTo>
                    <a:cubicBezTo>
                      <a:pt x="140" y="196"/>
                      <a:pt x="140" y="196"/>
                      <a:pt x="140" y="196"/>
                    </a:cubicBezTo>
                    <a:cubicBezTo>
                      <a:pt x="141" y="194"/>
                      <a:pt x="141" y="194"/>
                      <a:pt x="141" y="194"/>
                    </a:cubicBezTo>
                    <a:cubicBezTo>
                      <a:pt x="142" y="192"/>
                      <a:pt x="147" y="196"/>
                      <a:pt x="147" y="196"/>
                    </a:cubicBezTo>
                    <a:cubicBezTo>
                      <a:pt x="150" y="202"/>
                      <a:pt x="150" y="202"/>
                      <a:pt x="150" y="202"/>
                    </a:cubicBezTo>
                    <a:cubicBezTo>
                      <a:pt x="150" y="202"/>
                      <a:pt x="156" y="203"/>
                      <a:pt x="158" y="204"/>
                    </a:cubicBezTo>
                    <a:cubicBezTo>
                      <a:pt x="163" y="206"/>
                      <a:pt x="163" y="203"/>
                      <a:pt x="165" y="203"/>
                    </a:cubicBezTo>
                    <a:cubicBezTo>
                      <a:pt x="168" y="203"/>
                      <a:pt x="172" y="207"/>
                      <a:pt x="172" y="207"/>
                    </a:cubicBezTo>
                    <a:cubicBezTo>
                      <a:pt x="172" y="207"/>
                      <a:pt x="178" y="207"/>
                      <a:pt x="179" y="204"/>
                    </a:cubicBezTo>
                    <a:cubicBezTo>
                      <a:pt x="181" y="200"/>
                      <a:pt x="183" y="203"/>
                      <a:pt x="184" y="200"/>
                    </a:cubicBezTo>
                    <a:cubicBezTo>
                      <a:pt x="185" y="197"/>
                      <a:pt x="184" y="199"/>
                      <a:pt x="184" y="197"/>
                    </a:cubicBezTo>
                    <a:cubicBezTo>
                      <a:pt x="184" y="195"/>
                      <a:pt x="184" y="196"/>
                      <a:pt x="184" y="194"/>
                    </a:cubicBezTo>
                    <a:cubicBezTo>
                      <a:pt x="185" y="192"/>
                      <a:pt x="184" y="188"/>
                      <a:pt x="186" y="187"/>
                    </a:cubicBezTo>
                    <a:cubicBezTo>
                      <a:pt x="188" y="187"/>
                      <a:pt x="191" y="186"/>
                      <a:pt x="191" y="186"/>
                    </a:cubicBezTo>
                    <a:cubicBezTo>
                      <a:pt x="191" y="186"/>
                      <a:pt x="196" y="184"/>
                      <a:pt x="198" y="183"/>
                    </a:cubicBezTo>
                    <a:cubicBezTo>
                      <a:pt x="200" y="182"/>
                      <a:pt x="203" y="184"/>
                      <a:pt x="203" y="184"/>
                    </a:cubicBezTo>
                    <a:cubicBezTo>
                      <a:pt x="203" y="184"/>
                      <a:pt x="207" y="188"/>
                      <a:pt x="209" y="189"/>
                    </a:cubicBezTo>
                    <a:cubicBezTo>
                      <a:pt x="213" y="190"/>
                      <a:pt x="207" y="197"/>
                      <a:pt x="207" y="197"/>
                    </a:cubicBezTo>
                    <a:cubicBezTo>
                      <a:pt x="206" y="200"/>
                      <a:pt x="211" y="198"/>
                      <a:pt x="211" y="198"/>
                    </a:cubicBezTo>
                    <a:cubicBezTo>
                      <a:pt x="214" y="194"/>
                      <a:pt x="214" y="194"/>
                      <a:pt x="214" y="194"/>
                    </a:cubicBezTo>
                    <a:cubicBezTo>
                      <a:pt x="214" y="194"/>
                      <a:pt x="215" y="193"/>
                      <a:pt x="217" y="192"/>
                    </a:cubicBezTo>
                    <a:cubicBezTo>
                      <a:pt x="218" y="190"/>
                      <a:pt x="218" y="190"/>
                      <a:pt x="220" y="189"/>
                    </a:cubicBezTo>
                    <a:cubicBezTo>
                      <a:pt x="222" y="188"/>
                      <a:pt x="221" y="189"/>
                      <a:pt x="221" y="189"/>
                    </a:cubicBezTo>
                    <a:cubicBezTo>
                      <a:pt x="221" y="189"/>
                      <a:pt x="225" y="188"/>
                      <a:pt x="225" y="186"/>
                    </a:cubicBezTo>
                    <a:cubicBezTo>
                      <a:pt x="225" y="186"/>
                      <a:pt x="225" y="183"/>
                      <a:pt x="227" y="186"/>
                    </a:cubicBezTo>
                    <a:cubicBezTo>
                      <a:pt x="227" y="187"/>
                      <a:pt x="233" y="188"/>
                      <a:pt x="232" y="184"/>
                    </a:cubicBezTo>
                    <a:cubicBezTo>
                      <a:pt x="231" y="183"/>
                      <a:pt x="229" y="183"/>
                      <a:pt x="228" y="183"/>
                    </a:cubicBezTo>
                    <a:cubicBezTo>
                      <a:pt x="228" y="183"/>
                      <a:pt x="225" y="183"/>
                      <a:pt x="225" y="183"/>
                    </a:cubicBezTo>
                    <a:cubicBezTo>
                      <a:pt x="224" y="185"/>
                      <a:pt x="224" y="185"/>
                      <a:pt x="223" y="186"/>
                    </a:cubicBezTo>
                    <a:cubicBezTo>
                      <a:pt x="222" y="185"/>
                      <a:pt x="222" y="184"/>
                      <a:pt x="221" y="184"/>
                    </a:cubicBezTo>
                    <a:cubicBezTo>
                      <a:pt x="221" y="185"/>
                      <a:pt x="221" y="186"/>
                      <a:pt x="220" y="187"/>
                    </a:cubicBezTo>
                    <a:cubicBezTo>
                      <a:pt x="219" y="187"/>
                      <a:pt x="218" y="187"/>
                      <a:pt x="217" y="187"/>
                    </a:cubicBezTo>
                    <a:cubicBezTo>
                      <a:pt x="216" y="187"/>
                      <a:pt x="217" y="185"/>
                      <a:pt x="217" y="185"/>
                    </a:cubicBezTo>
                    <a:cubicBezTo>
                      <a:pt x="217" y="184"/>
                      <a:pt x="215" y="183"/>
                      <a:pt x="215" y="182"/>
                    </a:cubicBezTo>
                    <a:cubicBezTo>
                      <a:pt x="218" y="182"/>
                      <a:pt x="220" y="183"/>
                      <a:pt x="222" y="181"/>
                    </a:cubicBezTo>
                    <a:cubicBezTo>
                      <a:pt x="223" y="181"/>
                      <a:pt x="223" y="179"/>
                      <a:pt x="223" y="179"/>
                    </a:cubicBezTo>
                    <a:cubicBezTo>
                      <a:pt x="225" y="178"/>
                      <a:pt x="227" y="179"/>
                      <a:pt x="229" y="179"/>
                    </a:cubicBezTo>
                    <a:cubicBezTo>
                      <a:pt x="226" y="173"/>
                      <a:pt x="228" y="174"/>
                      <a:pt x="221" y="174"/>
                    </a:cubicBezTo>
                    <a:cubicBezTo>
                      <a:pt x="224" y="168"/>
                      <a:pt x="222" y="169"/>
                      <a:pt x="218" y="172"/>
                    </a:cubicBezTo>
                    <a:cubicBezTo>
                      <a:pt x="217" y="171"/>
                      <a:pt x="216" y="167"/>
                      <a:pt x="215" y="166"/>
                    </a:cubicBezTo>
                    <a:cubicBezTo>
                      <a:pt x="215" y="166"/>
                      <a:pt x="213" y="166"/>
                      <a:pt x="213" y="165"/>
                    </a:cubicBezTo>
                    <a:cubicBezTo>
                      <a:pt x="211" y="170"/>
                      <a:pt x="211" y="169"/>
                      <a:pt x="212" y="173"/>
                    </a:cubicBezTo>
                    <a:cubicBezTo>
                      <a:pt x="211" y="174"/>
                      <a:pt x="210" y="175"/>
                      <a:pt x="209" y="175"/>
                    </a:cubicBezTo>
                    <a:cubicBezTo>
                      <a:pt x="206" y="173"/>
                      <a:pt x="212" y="168"/>
                      <a:pt x="209" y="169"/>
                    </a:cubicBezTo>
                    <a:cubicBezTo>
                      <a:pt x="209" y="169"/>
                      <a:pt x="208" y="170"/>
                      <a:pt x="207" y="170"/>
                    </a:cubicBezTo>
                    <a:cubicBezTo>
                      <a:pt x="208" y="171"/>
                      <a:pt x="207" y="171"/>
                      <a:pt x="206" y="171"/>
                    </a:cubicBezTo>
                    <a:cubicBezTo>
                      <a:pt x="206" y="169"/>
                      <a:pt x="206" y="168"/>
                      <a:pt x="205" y="167"/>
                    </a:cubicBezTo>
                    <a:cubicBezTo>
                      <a:pt x="207" y="167"/>
                      <a:pt x="211" y="166"/>
                      <a:pt x="208" y="165"/>
                    </a:cubicBezTo>
                    <a:cubicBezTo>
                      <a:pt x="208" y="165"/>
                      <a:pt x="208" y="162"/>
                      <a:pt x="208" y="162"/>
                    </a:cubicBezTo>
                    <a:cubicBezTo>
                      <a:pt x="208" y="162"/>
                      <a:pt x="204" y="162"/>
                      <a:pt x="205" y="162"/>
                    </a:cubicBezTo>
                    <a:cubicBezTo>
                      <a:pt x="204" y="161"/>
                      <a:pt x="204" y="161"/>
                      <a:pt x="204" y="161"/>
                    </a:cubicBezTo>
                    <a:cubicBezTo>
                      <a:pt x="203" y="160"/>
                      <a:pt x="202" y="161"/>
                      <a:pt x="201" y="161"/>
                    </a:cubicBezTo>
                    <a:cubicBezTo>
                      <a:pt x="201" y="162"/>
                      <a:pt x="202" y="163"/>
                      <a:pt x="201" y="164"/>
                    </a:cubicBezTo>
                    <a:cubicBezTo>
                      <a:pt x="201" y="164"/>
                      <a:pt x="201" y="164"/>
                      <a:pt x="201" y="164"/>
                    </a:cubicBezTo>
                    <a:cubicBezTo>
                      <a:pt x="200" y="164"/>
                      <a:pt x="200" y="164"/>
                      <a:pt x="199" y="165"/>
                    </a:cubicBezTo>
                    <a:cubicBezTo>
                      <a:pt x="199" y="165"/>
                      <a:pt x="199" y="167"/>
                      <a:pt x="199" y="167"/>
                    </a:cubicBezTo>
                    <a:cubicBezTo>
                      <a:pt x="199" y="167"/>
                      <a:pt x="200" y="168"/>
                      <a:pt x="200" y="169"/>
                    </a:cubicBezTo>
                    <a:cubicBezTo>
                      <a:pt x="199" y="169"/>
                      <a:pt x="198" y="169"/>
                      <a:pt x="198" y="170"/>
                    </a:cubicBezTo>
                    <a:cubicBezTo>
                      <a:pt x="196" y="171"/>
                      <a:pt x="197" y="172"/>
                      <a:pt x="196" y="174"/>
                    </a:cubicBezTo>
                    <a:cubicBezTo>
                      <a:pt x="196" y="174"/>
                      <a:pt x="192" y="176"/>
                      <a:pt x="192" y="177"/>
                    </a:cubicBezTo>
                    <a:cubicBezTo>
                      <a:pt x="192" y="177"/>
                      <a:pt x="192" y="178"/>
                      <a:pt x="192" y="179"/>
                    </a:cubicBezTo>
                    <a:cubicBezTo>
                      <a:pt x="191" y="179"/>
                      <a:pt x="192" y="174"/>
                      <a:pt x="192" y="174"/>
                    </a:cubicBezTo>
                    <a:cubicBezTo>
                      <a:pt x="192" y="173"/>
                      <a:pt x="192" y="173"/>
                      <a:pt x="192" y="173"/>
                    </a:cubicBezTo>
                    <a:cubicBezTo>
                      <a:pt x="191" y="178"/>
                      <a:pt x="193" y="174"/>
                      <a:pt x="193" y="174"/>
                    </a:cubicBezTo>
                    <a:cubicBezTo>
                      <a:pt x="193" y="173"/>
                      <a:pt x="192" y="172"/>
                      <a:pt x="192" y="171"/>
                    </a:cubicBezTo>
                    <a:cubicBezTo>
                      <a:pt x="192" y="171"/>
                      <a:pt x="194" y="169"/>
                      <a:pt x="194" y="169"/>
                    </a:cubicBezTo>
                    <a:cubicBezTo>
                      <a:pt x="194" y="167"/>
                      <a:pt x="193" y="168"/>
                      <a:pt x="194" y="166"/>
                    </a:cubicBezTo>
                    <a:cubicBezTo>
                      <a:pt x="192" y="166"/>
                      <a:pt x="192" y="166"/>
                      <a:pt x="192" y="166"/>
                    </a:cubicBezTo>
                    <a:cubicBezTo>
                      <a:pt x="192" y="166"/>
                      <a:pt x="192" y="168"/>
                      <a:pt x="192" y="168"/>
                    </a:cubicBezTo>
                    <a:cubicBezTo>
                      <a:pt x="191" y="168"/>
                      <a:pt x="191" y="168"/>
                      <a:pt x="191" y="168"/>
                    </a:cubicBezTo>
                    <a:cubicBezTo>
                      <a:pt x="191" y="169"/>
                      <a:pt x="190" y="171"/>
                      <a:pt x="190" y="171"/>
                    </a:cubicBezTo>
                    <a:cubicBezTo>
                      <a:pt x="188" y="171"/>
                      <a:pt x="188" y="171"/>
                      <a:pt x="188" y="171"/>
                    </a:cubicBezTo>
                    <a:cubicBezTo>
                      <a:pt x="187" y="173"/>
                      <a:pt x="187" y="175"/>
                      <a:pt x="186" y="177"/>
                    </a:cubicBezTo>
                    <a:cubicBezTo>
                      <a:pt x="186" y="178"/>
                      <a:pt x="184" y="178"/>
                      <a:pt x="183" y="179"/>
                    </a:cubicBezTo>
                    <a:cubicBezTo>
                      <a:pt x="182" y="180"/>
                      <a:pt x="183" y="181"/>
                      <a:pt x="182" y="183"/>
                    </a:cubicBezTo>
                    <a:cubicBezTo>
                      <a:pt x="182" y="183"/>
                      <a:pt x="181" y="184"/>
                      <a:pt x="180" y="185"/>
                    </a:cubicBezTo>
                    <a:cubicBezTo>
                      <a:pt x="179" y="185"/>
                      <a:pt x="179" y="185"/>
                      <a:pt x="178" y="185"/>
                    </a:cubicBezTo>
                    <a:cubicBezTo>
                      <a:pt x="178" y="184"/>
                      <a:pt x="180" y="178"/>
                      <a:pt x="180" y="177"/>
                    </a:cubicBezTo>
                    <a:cubicBezTo>
                      <a:pt x="181" y="176"/>
                      <a:pt x="184" y="176"/>
                      <a:pt x="184" y="175"/>
                    </a:cubicBezTo>
                    <a:cubicBezTo>
                      <a:pt x="185" y="174"/>
                      <a:pt x="185" y="171"/>
                      <a:pt x="185" y="171"/>
                    </a:cubicBezTo>
                    <a:cubicBezTo>
                      <a:pt x="183" y="170"/>
                      <a:pt x="184" y="170"/>
                      <a:pt x="182" y="171"/>
                    </a:cubicBezTo>
                    <a:cubicBezTo>
                      <a:pt x="182" y="171"/>
                      <a:pt x="182" y="169"/>
                      <a:pt x="182" y="169"/>
                    </a:cubicBezTo>
                    <a:cubicBezTo>
                      <a:pt x="180" y="168"/>
                      <a:pt x="181" y="170"/>
                      <a:pt x="180" y="170"/>
                    </a:cubicBezTo>
                    <a:cubicBezTo>
                      <a:pt x="179" y="171"/>
                      <a:pt x="176" y="167"/>
                      <a:pt x="175" y="167"/>
                    </a:cubicBezTo>
                    <a:cubicBezTo>
                      <a:pt x="175" y="167"/>
                      <a:pt x="174" y="167"/>
                      <a:pt x="174" y="167"/>
                    </a:cubicBezTo>
                    <a:cubicBezTo>
                      <a:pt x="174" y="170"/>
                      <a:pt x="174" y="171"/>
                      <a:pt x="174" y="173"/>
                    </a:cubicBezTo>
                    <a:cubicBezTo>
                      <a:pt x="174" y="173"/>
                      <a:pt x="174" y="173"/>
                      <a:pt x="174" y="173"/>
                    </a:cubicBezTo>
                    <a:cubicBezTo>
                      <a:pt x="174" y="173"/>
                      <a:pt x="173" y="174"/>
                      <a:pt x="174" y="174"/>
                    </a:cubicBezTo>
                    <a:cubicBezTo>
                      <a:pt x="175" y="174"/>
                      <a:pt x="172" y="175"/>
                      <a:pt x="172" y="175"/>
                    </a:cubicBezTo>
                    <a:cubicBezTo>
                      <a:pt x="171" y="174"/>
                      <a:pt x="171" y="171"/>
                      <a:pt x="171" y="171"/>
                    </a:cubicBezTo>
                    <a:cubicBezTo>
                      <a:pt x="170" y="171"/>
                      <a:pt x="169" y="171"/>
                      <a:pt x="168" y="171"/>
                    </a:cubicBezTo>
                    <a:cubicBezTo>
                      <a:pt x="168" y="172"/>
                      <a:pt x="169" y="171"/>
                      <a:pt x="169" y="173"/>
                    </a:cubicBezTo>
                    <a:cubicBezTo>
                      <a:pt x="169" y="174"/>
                      <a:pt x="164" y="178"/>
                      <a:pt x="164" y="178"/>
                    </a:cubicBezTo>
                    <a:cubicBezTo>
                      <a:pt x="163" y="178"/>
                      <a:pt x="162" y="178"/>
                      <a:pt x="162" y="178"/>
                    </a:cubicBezTo>
                    <a:cubicBezTo>
                      <a:pt x="161" y="178"/>
                      <a:pt x="161" y="181"/>
                      <a:pt x="160" y="181"/>
                    </a:cubicBezTo>
                    <a:cubicBezTo>
                      <a:pt x="158" y="181"/>
                      <a:pt x="155" y="180"/>
                      <a:pt x="154" y="178"/>
                    </a:cubicBezTo>
                    <a:cubicBezTo>
                      <a:pt x="154" y="178"/>
                      <a:pt x="155" y="176"/>
                      <a:pt x="154" y="176"/>
                    </a:cubicBezTo>
                    <a:cubicBezTo>
                      <a:pt x="153" y="175"/>
                      <a:pt x="152" y="177"/>
                      <a:pt x="151" y="177"/>
                    </a:cubicBezTo>
                    <a:cubicBezTo>
                      <a:pt x="150" y="176"/>
                      <a:pt x="150" y="174"/>
                      <a:pt x="148" y="174"/>
                    </a:cubicBezTo>
                    <a:cubicBezTo>
                      <a:pt x="147" y="174"/>
                      <a:pt x="147" y="175"/>
                      <a:pt x="147" y="176"/>
                    </a:cubicBezTo>
                    <a:cubicBezTo>
                      <a:pt x="146" y="176"/>
                      <a:pt x="144" y="176"/>
                      <a:pt x="144" y="176"/>
                    </a:cubicBezTo>
                    <a:cubicBezTo>
                      <a:pt x="144" y="176"/>
                      <a:pt x="144" y="178"/>
                      <a:pt x="144" y="178"/>
                    </a:cubicBezTo>
                    <a:cubicBezTo>
                      <a:pt x="145" y="178"/>
                      <a:pt x="145" y="179"/>
                      <a:pt x="145" y="179"/>
                    </a:cubicBezTo>
                    <a:cubicBezTo>
                      <a:pt x="147" y="180"/>
                      <a:pt x="147" y="177"/>
                      <a:pt x="149" y="180"/>
                    </a:cubicBezTo>
                    <a:cubicBezTo>
                      <a:pt x="149" y="181"/>
                      <a:pt x="150" y="183"/>
                      <a:pt x="150" y="183"/>
                    </a:cubicBezTo>
                    <a:cubicBezTo>
                      <a:pt x="151" y="184"/>
                      <a:pt x="150" y="185"/>
                      <a:pt x="149" y="185"/>
                    </a:cubicBezTo>
                    <a:cubicBezTo>
                      <a:pt x="148" y="184"/>
                      <a:pt x="147" y="182"/>
                      <a:pt x="146" y="181"/>
                    </a:cubicBezTo>
                    <a:cubicBezTo>
                      <a:pt x="145" y="181"/>
                      <a:pt x="144" y="181"/>
                      <a:pt x="143" y="181"/>
                    </a:cubicBezTo>
                    <a:cubicBezTo>
                      <a:pt x="143" y="181"/>
                      <a:pt x="142" y="182"/>
                      <a:pt x="142" y="182"/>
                    </a:cubicBezTo>
                    <a:cubicBezTo>
                      <a:pt x="143" y="183"/>
                      <a:pt x="143" y="182"/>
                      <a:pt x="144" y="183"/>
                    </a:cubicBezTo>
                    <a:cubicBezTo>
                      <a:pt x="145" y="182"/>
                      <a:pt x="144" y="184"/>
                      <a:pt x="144" y="184"/>
                    </a:cubicBezTo>
                    <a:cubicBezTo>
                      <a:pt x="145" y="184"/>
                      <a:pt x="144" y="186"/>
                      <a:pt x="143" y="187"/>
                    </a:cubicBezTo>
                    <a:cubicBezTo>
                      <a:pt x="142" y="187"/>
                      <a:pt x="142" y="186"/>
                      <a:pt x="141" y="187"/>
                    </a:cubicBezTo>
                    <a:cubicBezTo>
                      <a:pt x="141" y="186"/>
                      <a:pt x="141" y="181"/>
                      <a:pt x="140" y="181"/>
                    </a:cubicBezTo>
                    <a:cubicBezTo>
                      <a:pt x="140" y="181"/>
                      <a:pt x="139" y="183"/>
                      <a:pt x="140" y="183"/>
                    </a:cubicBezTo>
                    <a:cubicBezTo>
                      <a:pt x="139" y="183"/>
                      <a:pt x="139" y="183"/>
                      <a:pt x="139" y="183"/>
                    </a:cubicBezTo>
                    <a:cubicBezTo>
                      <a:pt x="139" y="183"/>
                      <a:pt x="139" y="185"/>
                      <a:pt x="139" y="185"/>
                    </a:cubicBezTo>
                    <a:cubicBezTo>
                      <a:pt x="139" y="186"/>
                      <a:pt x="137" y="186"/>
                      <a:pt x="137" y="187"/>
                    </a:cubicBezTo>
                    <a:cubicBezTo>
                      <a:pt x="137" y="188"/>
                      <a:pt x="137" y="188"/>
                      <a:pt x="137" y="188"/>
                    </a:cubicBezTo>
                    <a:cubicBezTo>
                      <a:pt x="136" y="188"/>
                      <a:pt x="137" y="183"/>
                      <a:pt x="137" y="183"/>
                    </a:cubicBezTo>
                    <a:cubicBezTo>
                      <a:pt x="135" y="182"/>
                      <a:pt x="135" y="182"/>
                      <a:pt x="135" y="182"/>
                    </a:cubicBezTo>
                    <a:cubicBezTo>
                      <a:pt x="133" y="185"/>
                      <a:pt x="132" y="187"/>
                      <a:pt x="130" y="189"/>
                    </a:cubicBezTo>
                    <a:cubicBezTo>
                      <a:pt x="129" y="189"/>
                      <a:pt x="129" y="188"/>
                      <a:pt x="128" y="189"/>
                    </a:cubicBezTo>
                    <a:cubicBezTo>
                      <a:pt x="128" y="187"/>
                      <a:pt x="129" y="186"/>
                      <a:pt x="128" y="185"/>
                    </a:cubicBezTo>
                    <a:cubicBezTo>
                      <a:pt x="128" y="185"/>
                      <a:pt x="127" y="186"/>
                      <a:pt x="126" y="185"/>
                    </a:cubicBezTo>
                    <a:cubicBezTo>
                      <a:pt x="125" y="187"/>
                      <a:pt x="124" y="187"/>
                      <a:pt x="124" y="190"/>
                    </a:cubicBezTo>
                    <a:cubicBezTo>
                      <a:pt x="124" y="190"/>
                      <a:pt x="126" y="190"/>
                      <a:pt x="126" y="191"/>
                    </a:cubicBezTo>
                    <a:cubicBezTo>
                      <a:pt x="126" y="192"/>
                      <a:pt x="127" y="196"/>
                      <a:pt x="126" y="196"/>
                    </a:cubicBezTo>
                    <a:cubicBezTo>
                      <a:pt x="125" y="194"/>
                      <a:pt x="125" y="193"/>
                      <a:pt x="124" y="192"/>
                    </a:cubicBezTo>
                    <a:cubicBezTo>
                      <a:pt x="121" y="190"/>
                      <a:pt x="121" y="193"/>
                      <a:pt x="123" y="194"/>
                    </a:cubicBezTo>
                    <a:cubicBezTo>
                      <a:pt x="125" y="193"/>
                      <a:pt x="122" y="196"/>
                      <a:pt x="122" y="196"/>
                    </a:cubicBezTo>
                    <a:cubicBezTo>
                      <a:pt x="122" y="196"/>
                      <a:pt x="121" y="196"/>
                      <a:pt x="122" y="195"/>
                    </a:cubicBezTo>
                    <a:cubicBezTo>
                      <a:pt x="121" y="195"/>
                      <a:pt x="120" y="195"/>
                      <a:pt x="120" y="195"/>
                    </a:cubicBezTo>
                    <a:cubicBezTo>
                      <a:pt x="119" y="194"/>
                      <a:pt x="120" y="194"/>
                      <a:pt x="118" y="193"/>
                    </a:cubicBezTo>
                    <a:cubicBezTo>
                      <a:pt x="118" y="194"/>
                      <a:pt x="118" y="197"/>
                      <a:pt x="118" y="199"/>
                    </a:cubicBezTo>
                    <a:cubicBezTo>
                      <a:pt x="115" y="199"/>
                      <a:pt x="115" y="199"/>
                      <a:pt x="115" y="199"/>
                    </a:cubicBezTo>
                    <a:cubicBezTo>
                      <a:pt x="115" y="201"/>
                      <a:pt x="115" y="202"/>
                      <a:pt x="114" y="204"/>
                    </a:cubicBezTo>
                    <a:cubicBezTo>
                      <a:pt x="113" y="205"/>
                      <a:pt x="113" y="205"/>
                      <a:pt x="113" y="205"/>
                    </a:cubicBezTo>
                    <a:cubicBezTo>
                      <a:pt x="114" y="205"/>
                      <a:pt x="114" y="209"/>
                      <a:pt x="113" y="209"/>
                    </a:cubicBezTo>
                    <a:cubicBezTo>
                      <a:pt x="113" y="210"/>
                      <a:pt x="112" y="209"/>
                      <a:pt x="111" y="209"/>
                    </a:cubicBezTo>
                    <a:cubicBezTo>
                      <a:pt x="110" y="211"/>
                      <a:pt x="110" y="211"/>
                      <a:pt x="110" y="211"/>
                    </a:cubicBezTo>
                    <a:cubicBezTo>
                      <a:pt x="109" y="211"/>
                      <a:pt x="107" y="211"/>
                      <a:pt x="106" y="211"/>
                    </a:cubicBezTo>
                    <a:cubicBezTo>
                      <a:pt x="105" y="211"/>
                      <a:pt x="105" y="213"/>
                      <a:pt x="104" y="213"/>
                    </a:cubicBezTo>
                    <a:cubicBezTo>
                      <a:pt x="104" y="214"/>
                      <a:pt x="104" y="215"/>
                      <a:pt x="104" y="215"/>
                    </a:cubicBezTo>
                    <a:cubicBezTo>
                      <a:pt x="105" y="215"/>
                      <a:pt x="107" y="216"/>
                      <a:pt x="109" y="215"/>
                    </a:cubicBezTo>
                    <a:cubicBezTo>
                      <a:pt x="110" y="215"/>
                      <a:pt x="110" y="213"/>
                      <a:pt x="112" y="213"/>
                    </a:cubicBezTo>
                    <a:cubicBezTo>
                      <a:pt x="113" y="213"/>
                      <a:pt x="112" y="215"/>
                      <a:pt x="112" y="215"/>
                    </a:cubicBezTo>
                    <a:cubicBezTo>
                      <a:pt x="106" y="216"/>
                      <a:pt x="107" y="216"/>
                      <a:pt x="107" y="223"/>
                    </a:cubicBezTo>
                    <a:cubicBezTo>
                      <a:pt x="104" y="218"/>
                      <a:pt x="104" y="218"/>
                      <a:pt x="98" y="219"/>
                    </a:cubicBezTo>
                    <a:cubicBezTo>
                      <a:pt x="98" y="220"/>
                      <a:pt x="98" y="220"/>
                      <a:pt x="98" y="220"/>
                    </a:cubicBezTo>
                    <a:cubicBezTo>
                      <a:pt x="100" y="220"/>
                      <a:pt x="100" y="220"/>
                      <a:pt x="100" y="220"/>
                    </a:cubicBezTo>
                    <a:cubicBezTo>
                      <a:pt x="100" y="220"/>
                      <a:pt x="101" y="220"/>
                      <a:pt x="102" y="220"/>
                    </a:cubicBezTo>
                    <a:cubicBezTo>
                      <a:pt x="102" y="221"/>
                      <a:pt x="102" y="221"/>
                      <a:pt x="102" y="221"/>
                    </a:cubicBezTo>
                    <a:cubicBezTo>
                      <a:pt x="99" y="221"/>
                      <a:pt x="101" y="222"/>
                      <a:pt x="100" y="223"/>
                    </a:cubicBezTo>
                    <a:cubicBezTo>
                      <a:pt x="101" y="223"/>
                      <a:pt x="102" y="222"/>
                      <a:pt x="103" y="223"/>
                    </a:cubicBezTo>
                    <a:cubicBezTo>
                      <a:pt x="103" y="224"/>
                      <a:pt x="100" y="228"/>
                      <a:pt x="104" y="227"/>
                    </a:cubicBezTo>
                    <a:cubicBezTo>
                      <a:pt x="104" y="227"/>
                      <a:pt x="104" y="228"/>
                      <a:pt x="104" y="229"/>
                    </a:cubicBezTo>
                    <a:cubicBezTo>
                      <a:pt x="102" y="229"/>
                      <a:pt x="100" y="229"/>
                      <a:pt x="98" y="229"/>
                    </a:cubicBezTo>
                    <a:cubicBezTo>
                      <a:pt x="97" y="231"/>
                      <a:pt x="96" y="232"/>
                      <a:pt x="98" y="233"/>
                    </a:cubicBezTo>
                    <a:cubicBezTo>
                      <a:pt x="98" y="234"/>
                      <a:pt x="98" y="234"/>
                      <a:pt x="98" y="234"/>
                    </a:cubicBezTo>
                    <a:cubicBezTo>
                      <a:pt x="97" y="235"/>
                      <a:pt x="96" y="234"/>
                      <a:pt x="95" y="234"/>
                    </a:cubicBezTo>
                    <a:cubicBezTo>
                      <a:pt x="94" y="235"/>
                      <a:pt x="94" y="237"/>
                      <a:pt x="93" y="238"/>
                    </a:cubicBezTo>
                    <a:cubicBezTo>
                      <a:pt x="92" y="238"/>
                      <a:pt x="90" y="237"/>
                      <a:pt x="88" y="238"/>
                    </a:cubicBezTo>
                    <a:cubicBezTo>
                      <a:pt x="87" y="238"/>
                      <a:pt x="88" y="240"/>
                      <a:pt x="88" y="240"/>
                    </a:cubicBezTo>
                    <a:cubicBezTo>
                      <a:pt x="86" y="241"/>
                      <a:pt x="84" y="242"/>
                      <a:pt x="82" y="243"/>
                    </a:cubicBezTo>
                    <a:cubicBezTo>
                      <a:pt x="82" y="243"/>
                      <a:pt x="82" y="245"/>
                      <a:pt x="82" y="245"/>
                    </a:cubicBezTo>
                    <a:cubicBezTo>
                      <a:pt x="85" y="245"/>
                      <a:pt x="84" y="247"/>
                      <a:pt x="82" y="246"/>
                    </a:cubicBezTo>
                    <a:cubicBezTo>
                      <a:pt x="83" y="249"/>
                      <a:pt x="82" y="249"/>
                      <a:pt x="83" y="251"/>
                    </a:cubicBezTo>
                    <a:cubicBezTo>
                      <a:pt x="83" y="251"/>
                      <a:pt x="78" y="255"/>
                      <a:pt x="78" y="255"/>
                    </a:cubicBezTo>
                    <a:cubicBezTo>
                      <a:pt x="77" y="255"/>
                      <a:pt x="76" y="255"/>
                      <a:pt x="75" y="255"/>
                    </a:cubicBezTo>
                    <a:cubicBezTo>
                      <a:pt x="75" y="255"/>
                      <a:pt x="75" y="257"/>
                      <a:pt x="75" y="257"/>
                    </a:cubicBezTo>
                    <a:cubicBezTo>
                      <a:pt x="74" y="258"/>
                      <a:pt x="72" y="257"/>
                      <a:pt x="71" y="257"/>
                    </a:cubicBezTo>
                    <a:cubicBezTo>
                      <a:pt x="71" y="257"/>
                      <a:pt x="70" y="259"/>
                      <a:pt x="69" y="259"/>
                    </a:cubicBezTo>
                    <a:cubicBezTo>
                      <a:pt x="70" y="260"/>
                      <a:pt x="73" y="264"/>
                      <a:pt x="70" y="265"/>
                    </a:cubicBezTo>
                    <a:cubicBezTo>
                      <a:pt x="68" y="265"/>
                      <a:pt x="66" y="264"/>
                      <a:pt x="65" y="264"/>
                    </a:cubicBezTo>
                    <a:cubicBezTo>
                      <a:pt x="62" y="264"/>
                      <a:pt x="64" y="267"/>
                      <a:pt x="64" y="267"/>
                    </a:cubicBezTo>
                    <a:cubicBezTo>
                      <a:pt x="63" y="268"/>
                      <a:pt x="62" y="267"/>
                      <a:pt x="61" y="268"/>
                    </a:cubicBezTo>
                    <a:cubicBezTo>
                      <a:pt x="61" y="268"/>
                      <a:pt x="61" y="270"/>
                      <a:pt x="61" y="270"/>
                    </a:cubicBezTo>
                    <a:cubicBezTo>
                      <a:pt x="59" y="270"/>
                      <a:pt x="59" y="268"/>
                      <a:pt x="58" y="269"/>
                    </a:cubicBezTo>
                    <a:cubicBezTo>
                      <a:pt x="57" y="270"/>
                      <a:pt x="58" y="271"/>
                      <a:pt x="57" y="272"/>
                    </a:cubicBezTo>
                    <a:cubicBezTo>
                      <a:pt x="57" y="272"/>
                      <a:pt x="54" y="275"/>
                      <a:pt x="53" y="275"/>
                    </a:cubicBezTo>
                    <a:cubicBezTo>
                      <a:pt x="52" y="276"/>
                      <a:pt x="52" y="278"/>
                      <a:pt x="51" y="279"/>
                    </a:cubicBezTo>
                    <a:cubicBezTo>
                      <a:pt x="51" y="280"/>
                      <a:pt x="51" y="280"/>
                      <a:pt x="51" y="280"/>
                    </a:cubicBezTo>
                    <a:cubicBezTo>
                      <a:pt x="50" y="280"/>
                      <a:pt x="49" y="279"/>
                      <a:pt x="48" y="280"/>
                    </a:cubicBezTo>
                    <a:cubicBezTo>
                      <a:pt x="48" y="282"/>
                      <a:pt x="49" y="282"/>
                      <a:pt x="49" y="284"/>
                    </a:cubicBezTo>
                    <a:cubicBezTo>
                      <a:pt x="54" y="282"/>
                      <a:pt x="57" y="280"/>
                      <a:pt x="61" y="277"/>
                    </a:cubicBezTo>
                    <a:cubicBezTo>
                      <a:pt x="60" y="278"/>
                      <a:pt x="60" y="279"/>
                      <a:pt x="59" y="280"/>
                    </a:cubicBezTo>
                    <a:cubicBezTo>
                      <a:pt x="58" y="282"/>
                      <a:pt x="55" y="282"/>
                      <a:pt x="54" y="284"/>
                    </a:cubicBezTo>
                    <a:cubicBezTo>
                      <a:pt x="53" y="285"/>
                      <a:pt x="54" y="286"/>
                      <a:pt x="53" y="287"/>
                    </a:cubicBezTo>
                    <a:cubicBezTo>
                      <a:pt x="51" y="287"/>
                      <a:pt x="49" y="287"/>
                      <a:pt x="47" y="286"/>
                    </a:cubicBezTo>
                    <a:cubicBezTo>
                      <a:pt x="47" y="285"/>
                      <a:pt x="47" y="284"/>
                      <a:pt x="47" y="283"/>
                    </a:cubicBezTo>
                    <a:cubicBezTo>
                      <a:pt x="47" y="283"/>
                      <a:pt x="46" y="282"/>
                      <a:pt x="45" y="282"/>
                    </a:cubicBezTo>
                    <a:cubicBezTo>
                      <a:pt x="42" y="284"/>
                      <a:pt x="43" y="285"/>
                      <a:pt x="38" y="283"/>
                    </a:cubicBezTo>
                    <a:cubicBezTo>
                      <a:pt x="38" y="287"/>
                      <a:pt x="38" y="287"/>
                      <a:pt x="38" y="287"/>
                    </a:cubicBezTo>
                    <a:cubicBezTo>
                      <a:pt x="39" y="286"/>
                      <a:pt x="38" y="289"/>
                      <a:pt x="38" y="289"/>
                    </a:cubicBezTo>
                    <a:cubicBezTo>
                      <a:pt x="37" y="289"/>
                      <a:pt x="35" y="288"/>
                      <a:pt x="35" y="289"/>
                    </a:cubicBezTo>
                    <a:cubicBezTo>
                      <a:pt x="33" y="290"/>
                      <a:pt x="36" y="293"/>
                      <a:pt x="33" y="292"/>
                    </a:cubicBezTo>
                    <a:cubicBezTo>
                      <a:pt x="33" y="291"/>
                      <a:pt x="33" y="291"/>
                      <a:pt x="32" y="291"/>
                    </a:cubicBezTo>
                    <a:cubicBezTo>
                      <a:pt x="32" y="291"/>
                      <a:pt x="32" y="294"/>
                      <a:pt x="32" y="294"/>
                    </a:cubicBezTo>
                    <a:cubicBezTo>
                      <a:pt x="31" y="295"/>
                      <a:pt x="31" y="293"/>
                      <a:pt x="31" y="293"/>
                    </a:cubicBezTo>
                    <a:cubicBezTo>
                      <a:pt x="30" y="293"/>
                      <a:pt x="24" y="293"/>
                      <a:pt x="23" y="293"/>
                    </a:cubicBezTo>
                    <a:cubicBezTo>
                      <a:pt x="23" y="293"/>
                      <a:pt x="23" y="295"/>
                      <a:pt x="23" y="296"/>
                    </a:cubicBezTo>
                    <a:cubicBezTo>
                      <a:pt x="24" y="296"/>
                      <a:pt x="25" y="296"/>
                      <a:pt x="25" y="296"/>
                    </a:cubicBezTo>
                    <a:cubicBezTo>
                      <a:pt x="25" y="297"/>
                      <a:pt x="26" y="296"/>
                      <a:pt x="26" y="298"/>
                    </a:cubicBezTo>
                    <a:cubicBezTo>
                      <a:pt x="26" y="298"/>
                      <a:pt x="23" y="300"/>
                      <a:pt x="23" y="300"/>
                    </a:cubicBezTo>
                    <a:cubicBezTo>
                      <a:pt x="23" y="300"/>
                      <a:pt x="24" y="301"/>
                      <a:pt x="23" y="302"/>
                    </a:cubicBezTo>
                    <a:cubicBezTo>
                      <a:pt x="23" y="301"/>
                      <a:pt x="22" y="300"/>
                      <a:pt x="22" y="300"/>
                    </a:cubicBezTo>
                    <a:cubicBezTo>
                      <a:pt x="21" y="300"/>
                      <a:pt x="18" y="300"/>
                      <a:pt x="17" y="300"/>
                    </a:cubicBezTo>
                    <a:cubicBezTo>
                      <a:pt x="18" y="301"/>
                      <a:pt x="16" y="304"/>
                      <a:pt x="16" y="304"/>
                    </a:cubicBezTo>
                    <a:cubicBezTo>
                      <a:pt x="19" y="304"/>
                      <a:pt x="26" y="304"/>
                      <a:pt x="19" y="306"/>
                    </a:cubicBezTo>
                    <a:cubicBezTo>
                      <a:pt x="17" y="307"/>
                      <a:pt x="18" y="306"/>
                      <a:pt x="18" y="308"/>
                    </a:cubicBezTo>
                    <a:cubicBezTo>
                      <a:pt x="17" y="307"/>
                      <a:pt x="17" y="305"/>
                      <a:pt x="15" y="306"/>
                    </a:cubicBezTo>
                    <a:cubicBezTo>
                      <a:pt x="15" y="306"/>
                      <a:pt x="15" y="308"/>
                      <a:pt x="15" y="308"/>
                    </a:cubicBezTo>
                    <a:cubicBezTo>
                      <a:pt x="12" y="307"/>
                      <a:pt x="12" y="308"/>
                      <a:pt x="9" y="308"/>
                    </a:cubicBezTo>
                    <a:cubicBezTo>
                      <a:pt x="9" y="308"/>
                      <a:pt x="8" y="309"/>
                      <a:pt x="8" y="309"/>
                    </a:cubicBezTo>
                    <a:cubicBezTo>
                      <a:pt x="7" y="309"/>
                      <a:pt x="7" y="308"/>
                      <a:pt x="6" y="308"/>
                    </a:cubicBezTo>
                    <a:cubicBezTo>
                      <a:pt x="6" y="308"/>
                      <a:pt x="6" y="311"/>
                      <a:pt x="6" y="311"/>
                    </a:cubicBezTo>
                    <a:cubicBezTo>
                      <a:pt x="9" y="311"/>
                      <a:pt x="10" y="311"/>
                      <a:pt x="13" y="312"/>
                    </a:cubicBezTo>
                    <a:cubicBezTo>
                      <a:pt x="12" y="312"/>
                      <a:pt x="15" y="312"/>
                      <a:pt x="15" y="312"/>
                    </a:cubicBezTo>
                    <a:cubicBezTo>
                      <a:pt x="15" y="312"/>
                      <a:pt x="14" y="313"/>
                      <a:pt x="14" y="314"/>
                    </a:cubicBezTo>
                    <a:cubicBezTo>
                      <a:pt x="10" y="313"/>
                      <a:pt x="6" y="313"/>
                      <a:pt x="3" y="314"/>
                    </a:cubicBezTo>
                    <a:cubicBezTo>
                      <a:pt x="4" y="317"/>
                      <a:pt x="4" y="318"/>
                      <a:pt x="3" y="321"/>
                    </a:cubicBezTo>
                    <a:cubicBezTo>
                      <a:pt x="4" y="321"/>
                      <a:pt x="5" y="321"/>
                      <a:pt x="5" y="321"/>
                    </a:cubicBezTo>
                    <a:cubicBezTo>
                      <a:pt x="7" y="320"/>
                      <a:pt x="6" y="318"/>
                      <a:pt x="9" y="320"/>
                    </a:cubicBezTo>
                    <a:cubicBezTo>
                      <a:pt x="9" y="320"/>
                      <a:pt x="10" y="321"/>
                      <a:pt x="11" y="322"/>
                    </a:cubicBezTo>
                    <a:cubicBezTo>
                      <a:pt x="11" y="321"/>
                      <a:pt x="13" y="322"/>
                      <a:pt x="13" y="322"/>
                    </a:cubicBezTo>
                    <a:cubicBezTo>
                      <a:pt x="13" y="321"/>
                      <a:pt x="13" y="320"/>
                      <a:pt x="13" y="319"/>
                    </a:cubicBezTo>
                    <a:cubicBezTo>
                      <a:pt x="14" y="319"/>
                      <a:pt x="14" y="318"/>
                      <a:pt x="15" y="318"/>
                    </a:cubicBezTo>
                    <a:cubicBezTo>
                      <a:pt x="15" y="319"/>
                      <a:pt x="16" y="320"/>
                      <a:pt x="16" y="320"/>
                    </a:cubicBezTo>
                    <a:cubicBezTo>
                      <a:pt x="17" y="320"/>
                      <a:pt x="17" y="319"/>
                      <a:pt x="19" y="320"/>
                    </a:cubicBezTo>
                    <a:cubicBezTo>
                      <a:pt x="19" y="320"/>
                      <a:pt x="19" y="321"/>
                      <a:pt x="20" y="322"/>
                    </a:cubicBezTo>
                    <a:cubicBezTo>
                      <a:pt x="21" y="321"/>
                      <a:pt x="20" y="320"/>
                      <a:pt x="22" y="320"/>
                    </a:cubicBezTo>
                    <a:cubicBezTo>
                      <a:pt x="22" y="320"/>
                      <a:pt x="22" y="321"/>
                      <a:pt x="22" y="322"/>
                    </a:cubicBezTo>
                    <a:cubicBezTo>
                      <a:pt x="21" y="322"/>
                      <a:pt x="20" y="322"/>
                      <a:pt x="19" y="322"/>
                    </a:cubicBezTo>
                    <a:cubicBezTo>
                      <a:pt x="18" y="324"/>
                      <a:pt x="18" y="324"/>
                      <a:pt x="18" y="324"/>
                    </a:cubicBezTo>
                    <a:cubicBezTo>
                      <a:pt x="16" y="324"/>
                      <a:pt x="17" y="322"/>
                      <a:pt x="16" y="322"/>
                    </a:cubicBezTo>
                    <a:cubicBezTo>
                      <a:pt x="16" y="322"/>
                      <a:pt x="7" y="322"/>
                      <a:pt x="6" y="322"/>
                    </a:cubicBezTo>
                    <a:cubicBezTo>
                      <a:pt x="5" y="324"/>
                      <a:pt x="5" y="324"/>
                      <a:pt x="5" y="324"/>
                    </a:cubicBezTo>
                    <a:cubicBezTo>
                      <a:pt x="3" y="324"/>
                      <a:pt x="4" y="323"/>
                      <a:pt x="3" y="323"/>
                    </a:cubicBezTo>
                    <a:cubicBezTo>
                      <a:pt x="3" y="324"/>
                      <a:pt x="3" y="324"/>
                      <a:pt x="3" y="324"/>
                    </a:cubicBezTo>
                    <a:cubicBezTo>
                      <a:pt x="4" y="325"/>
                      <a:pt x="6" y="325"/>
                      <a:pt x="7" y="326"/>
                    </a:cubicBezTo>
                    <a:cubicBezTo>
                      <a:pt x="7" y="326"/>
                      <a:pt x="8" y="327"/>
                      <a:pt x="7" y="326"/>
                    </a:cubicBezTo>
                    <a:cubicBezTo>
                      <a:pt x="7" y="326"/>
                      <a:pt x="7" y="328"/>
                      <a:pt x="7" y="328"/>
                    </a:cubicBezTo>
                    <a:cubicBezTo>
                      <a:pt x="6" y="328"/>
                      <a:pt x="4" y="328"/>
                      <a:pt x="4" y="328"/>
                    </a:cubicBezTo>
                    <a:cubicBezTo>
                      <a:pt x="3" y="329"/>
                      <a:pt x="5" y="330"/>
                      <a:pt x="5" y="330"/>
                    </a:cubicBezTo>
                    <a:cubicBezTo>
                      <a:pt x="0" y="331"/>
                      <a:pt x="5" y="330"/>
                      <a:pt x="3" y="332"/>
                    </a:cubicBezTo>
                    <a:cubicBezTo>
                      <a:pt x="4" y="331"/>
                      <a:pt x="5" y="332"/>
                      <a:pt x="7" y="332"/>
                    </a:cubicBezTo>
                    <a:cubicBezTo>
                      <a:pt x="7" y="332"/>
                      <a:pt x="7" y="331"/>
                      <a:pt x="7" y="331"/>
                    </a:cubicBezTo>
                    <a:cubicBezTo>
                      <a:pt x="8" y="331"/>
                      <a:pt x="10" y="331"/>
                      <a:pt x="9" y="332"/>
                    </a:cubicBezTo>
                    <a:cubicBezTo>
                      <a:pt x="10" y="331"/>
                      <a:pt x="10" y="333"/>
                      <a:pt x="7" y="333"/>
                    </a:cubicBezTo>
                    <a:cubicBezTo>
                      <a:pt x="7" y="333"/>
                      <a:pt x="7" y="335"/>
                      <a:pt x="7" y="335"/>
                    </a:cubicBezTo>
                    <a:cubicBezTo>
                      <a:pt x="9" y="335"/>
                      <a:pt x="9" y="334"/>
                      <a:pt x="11" y="334"/>
                    </a:cubicBezTo>
                    <a:cubicBezTo>
                      <a:pt x="11" y="335"/>
                      <a:pt x="11" y="336"/>
                      <a:pt x="11" y="337"/>
                    </a:cubicBezTo>
                    <a:cubicBezTo>
                      <a:pt x="13" y="337"/>
                      <a:pt x="13" y="337"/>
                      <a:pt x="13" y="337"/>
                    </a:cubicBezTo>
                    <a:cubicBezTo>
                      <a:pt x="14" y="336"/>
                      <a:pt x="14" y="333"/>
                      <a:pt x="17" y="332"/>
                    </a:cubicBezTo>
                    <a:cubicBezTo>
                      <a:pt x="18" y="331"/>
                      <a:pt x="20" y="331"/>
                      <a:pt x="21" y="331"/>
                    </a:cubicBezTo>
                    <a:cubicBezTo>
                      <a:pt x="22" y="331"/>
                      <a:pt x="20" y="332"/>
                      <a:pt x="19" y="334"/>
                    </a:cubicBezTo>
                    <a:cubicBezTo>
                      <a:pt x="19" y="334"/>
                      <a:pt x="17" y="333"/>
                      <a:pt x="17" y="334"/>
                    </a:cubicBezTo>
                    <a:cubicBezTo>
                      <a:pt x="16" y="334"/>
                      <a:pt x="17" y="335"/>
                      <a:pt x="16" y="337"/>
                    </a:cubicBezTo>
                    <a:cubicBezTo>
                      <a:pt x="15" y="338"/>
                      <a:pt x="15" y="338"/>
                      <a:pt x="15" y="338"/>
                    </a:cubicBezTo>
                    <a:cubicBezTo>
                      <a:pt x="14" y="338"/>
                      <a:pt x="13" y="339"/>
                      <a:pt x="13" y="340"/>
                    </a:cubicBezTo>
                    <a:cubicBezTo>
                      <a:pt x="13" y="340"/>
                      <a:pt x="14" y="342"/>
                      <a:pt x="13" y="342"/>
                    </a:cubicBezTo>
                    <a:cubicBezTo>
                      <a:pt x="12" y="344"/>
                      <a:pt x="8" y="343"/>
                      <a:pt x="7" y="344"/>
                    </a:cubicBezTo>
                    <a:cubicBezTo>
                      <a:pt x="6" y="345"/>
                      <a:pt x="6" y="347"/>
                      <a:pt x="5" y="348"/>
                    </a:cubicBezTo>
                    <a:cubicBezTo>
                      <a:pt x="6" y="348"/>
                      <a:pt x="8" y="348"/>
                      <a:pt x="9" y="348"/>
                    </a:cubicBezTo>
                    <a:cubicBezTo>
                      <a:pt x="11" y="349"/>
                      <a:pt x="7" y="350"/>
                      <a:pt x="10" y="350"/>
                    </a:cubicBezTo>
                    <a:cubicBezTo>
                      <a:pt x="10" y="349"/>
                      <a:pt x="10" y="348"/>
                      <a:pt x="10" y="348"/>
                    </a:cubicBezTo>
                    <a:cubicBezTo>
                      <a:pt x="12" y="348"/>
                      <a:pt x="12" y="347"/>
                      <a:pt x="14" y="348"/>
                    </a:cubicBezTo>
                    <a:cubicBezTo>
                      <a:pt x="14" y="347"/>
                      <a:pt x="14" y="346"/>
                      <a:pt x="15" y="346"/>
                    </a:cubicBezTo>
                    <a:cubicBezTo>
                      <a:pt x="16" y="345"/>
                      <a:pt x="15" y="348"/>
                      <a:pt x="14" y="348"/>
                    </a:cubicBezTo>
                    <a:cubicBezTo>
                      <a:pt x="16" y="349"/>
                      <a:pt x="13" y="355"/>
                      <a:pt x="13" y="356"/>
                    </a:cubicBezTo>
                    <a:cubicBezTo>
                      <a:pt x="12" y="357"/>
                      <a:pt x="11" y="356"/>
                      <a:pt x="10" y="357"/>
                    </a:cubicBezTo>
                    <a:cubicBezTo>
                      <a:pt x="10" y="358"/>
                      <a:pt x="10" y="360"/>
                      <a:pt x="10" y="361"/>
                    </a:cubicBezTo>
                    <a:cubicBezTo>
                      <a:pt x="12" y="362"/>
                      <a:pt x="15" y="367"/>
                      <a:pt x="19" y="365"/>
                    </a:cubicBezTo>
                    <a:cubicBezTo>
                      <a:pt x="20" y="365"/>
                      <a:pt x="19" y="364"/>
                      <a:pt x="21" y="364"/>
                    </a:cubicBezTo>
                    <a:cubicBezTo>
                      <a:pt x="20" y="367"/>
                      <a:pt x="20" y="367"/>
                      <a:pt x="20" y="367"/>
                    </a:cubicBezTo>
                    <a:cubicBezTo>
                      <a:pt x="22" y="367"/>
                      <a:pt x="25" y="368"/>
                      <a:pt x="27" y="367"/>
                    </a:cubicBezTo>
                    <a:cubicBezTo>
                      <a:pt x="27" y="367"/>
                      <a:pt x="28" y="365"/>
                      <a:pt x="29" y="365"/>
                    </a:cubicBezTo>
                    <a:cubicBezTo>
                      <a:pt x="30" y="365"/>
                      <a:pt x="31" y="365"/>
                      <a:pt x="32" y="365"/>
                    </a:cubicBezTo>
                    <a:cubicBezTo>
                      <a:pt x="33" y="364"/>
                      <a:pt x="34" y="362"/>
                      <a:pt x="35" y="362"/>
                    </a:cubicBezTo>
                    <a:cubicBezTo>
                      <a:pt x="36" y="361"/>
                      <a:pt x="38" y="362"/>
                      <a:pt x="39" y="361"/>
                    </a:cubicBezTo>
                    <a:cubicBezTo>
                      <a:pt x="40" y="360"/>
                      <a:pt x="42" y="357"/>
                      <a:pt x="43" y="357"/>
                    </a:cubicBezTo>
                    <a:cubicBezTo>
                      <a:pt x="44" y="356"/>
                      <a:pt x="46" y="357"/>
                      <a:pt x="47" y="357"/>
                    </a:cubicBezTo>
                    <a:cubicBezTo>
                      <a:pt x="50" y="356"/>
                      <a:pt x="53" y="352"/>
                      <a:pt x="56" y="351"/>
                    </a:cubicBezTo>
                    <a:cubicBezTo>
                      <a:pt x="56" y="351"/>
                      <a:pt x="58" y="351"/>
                      <a:pt x="58" y="351"/>
                    </a:cubicBezTo>
                    <a:cubicBezTo>
                      <a:pt x="58" y="352"/>
                      <a:pt x="58" y="353"/>
                      <a:pt x="58" y="355"/>
                    </a:cubicBezTo>
                    <a:close/>
                    <a:moveTo>
                      <a:pt x="134" y="1"/>
                    </a:moveTo>
                    <a:cubicBezTo>
                      <a:pt x="134" y="1"/>
                      <a:pt x="133" y="3"/>
                      <a:pt x="133" y="4"/>
                    </a:cubicBezTo>
                    <a:cubicBezTo>
                      <a:pt x="134" y="5"/>
                      <a:pt x="134" y="4"/>
                      <a:pt x="135" y="6"/>
                    </a:cubicBezTo>
                    <a:cubicBezTo>
                      <a:pt x="129" y="8"/>
                      <a:pt x="132" y="6"/>
                      <a:pt x="130" y="12"/>
                    </a:cubicBezTo>
                    <a:cubicBezTo>
                      <a:pt x="129" y="11"/>
                      <a:pt x="128" y="12"/>
                      <a:pt x="127" y="12"/>
                    </a:cubicBezTo>
                    <a:cubicBezTo>
                      <a:pt x="127" y="12"/>
                      <a:pt x="126" y="9"/>
                      <a:pt x="126" y="9"/>
                    </a:cubicBezTo>
                    <a:cubicBezTo>
                      <a:pt x="122" y="8"/>
                      <a:pt x="121" y="9"/>
                      <a:pt x="118" y="8"/>
                    </a:cubicBezTo>
                    <a:cubicBezTo>
                      <a:pt x="118" y="9"/>
                      <a:pt x="117" y="10"/>
                      <a:pt x="118" y="10"/>
                    </a:cubicBezTo>
                    <a:cubicBezTo>
                      <a:pt x="119" y="11"/>
                      <a:pt x="119" y="12"/>
                      <a:pt x="119" y="12"/>
                    </a:cubicBezTo>
                    <a:cubicBezTo>
                      <a:pt x="121" y="12"/>
                      <a:pt x="124" y="12"/>
                      <a:pt x="127" y="12"/>
                    </a:cubicBezTo>
                    <a:cubicBezTo>
                      <a:pt x="127" y="13"/>
                      <a:pt x="127" y="14"/>
                      <a:pt x="127" y="14"/>
                    </a:cubicBezTo>
                    <a:cubicBezTo>
                      <a:pt x="126" y="15"/>
                      <a:pt x="127" y="15"/>
                      <a:pt x="126" y="16"/>
                    </a:cubicBezTo>
                    <a:cubicBezTo>
                      <a:pt x="125" y="16"/>
                      <a:pt x="124" y="16"/>
                      <a:pt x="122" y="16"/>
                    </a:cubicBezTo>
                    <a:cubicBezTo>
                      <a:pt x="122" y="17"/>
                      <a:pt x="122" y="19"/>
                      <a:pt x="122" y="20"/>
                    </a:cubicBezTo>
                    <a:cubicBezTo>
                      <a:pt x="123" y="20"/>
                      <a:pt x="128" y="22"/>
                      <a:pt x="130" y="22"/>
                    </a:cubicBezTo>
                    <a:cubicBezTo>
                      <a:pt x="131" y="22"/>
                      <a:pt x="134" y="20"/>
                      <a:pt x="134" y="20"/>
                    </a:cubicBezTo>
                    <a:cubicBezTo>
                      <a:pt x="138" y="19"/>
                      <a:pt x="143" y="20"/>
                      <a:pt x="146" y="20"/>
                    </a:cubicBezTo>
                    <a:cubicBezTo>
                      <a:pt x="145" y="22"/>
                      <a:pt x="145" y="22"/>
                      <a:pt x="145" y="22"/>
                    </a:cubicBezTo>
                    <a:cubicBezTo>
                      <a:pt x="142" y="23"/>
                      <a:pt x="139" y="22"/>
                      <a:pt x="136" y="23"/>
                    </a:cubicBezTo>
                    <a:cubicBezTo>
                      <a:pt x="136" y="23"/>
                      <a:pt x="136" y="25"/>
                      <a:pt x="136" y="25"/>
                    </a:cubicBezTo>
                    <a:cubicBezTo>
                      <a:pt x="136" y="25"/>
                      <a:pt x="133" y="25"/>
                      <a:pt x="134" y="24"/>
                    </a:cubicBezTo>
                    <a:cubicBezTo>
                      <a:pt x="132" y="24"/>
                      <a:pt x="132" y="24"/>
                      <a:pt x="130" y="23"/>
                    </a:cubicBezTo>
                    <a:cubicBezTo>
                      <a:pt x="130" y="24"/>
                      <a:pt x="130" y="24"/>
                      <a:pt x="129" y="24"/>
                    </a:cubicBezTo>
                    <a:cubicBezTo>
                      <a:pt x="130" y="26"/>
                      <a:pt x="129" y="28"/>
                      <a:pt x="131" y="28"/>
                    </a:cubicBezTo>
                    <a:cubicBezTo>
                      <a:pt x="135" y="30"/>
                      <a:pt x="138" y="28"/>
                      <a:pt x="142" y="28"/>
                    </a:cubicBezTo>
                    <a:cubicBezTo>
                      <a:pt x="144" y="30"/>
                      <a:pt x="144" y="30"/>
                      <a:pt x="144" y="30"/>
                    </a:cubicBezTo>
                    <a:cubicBezTo>
                      <a:pt x="145" y="30"/>
                      <a:pt x="148" y="29"/>
                      <a:pt x="150" y="30"/>
                    </a:cubicBezTo>
                    <a:cubicBezTo>
                      <a:pt x="150" y="30"/>
                      <a:pt x="151" y="32"/>
                      <a:pt x="152" y="32"/>
                    </a:cubicBezTo>
                    <a:cubicBezTo>
                      <a:pt x="153" y="32"/>
                      <a:pt x="155" y="31"/>
                      <a:pt x="157" y="32"/>
                    </a:cubicBezTo>
                    <a:cubicBezTo>
                      <a:pt x="158" y="32"/>
                      <a:pt x="162" y="34"/>
                      <a:pt x="164" y="34"/>
                    </a:cubicBezTo>
                    <a:cubicBezTo>
                      <a:pt x="167" y="34"/>
                      <a:pt x="169" y="33"/>
                      <a:pt x="172" y="33"/>
                    </a:cubicBezTo>
                    <a:cubicBezTo>
                      <a:pt x="172" y="33"/>
                      <a:pt x="175" y="34"/>
                      <a:pt x="177" y="34"/>
                    </a:cubicBezTo>
                    <a:cubicBezTo>
                      <a:pt x="180" y="33"/>
                      <a:pt x="179" y="28"/>
                      <a:pt x="179" y="28"/>
                    </a:cubicBezTo>
                    <a:cubicBezTo>
                      <a:pt x="180" y="27"/>
                      <a:pt x="187" y="27"/>
                      <a:pt x="188" y="26"/>
                    </a:cubicBezTo>
                    <a:cubicBezTo>
                      <a:pt x="188" y="26"/>
                      <a:pt x="189" y="25"/>
                      <a:pt x="190" y="25"/>
                    </a:cubicBezTo>
                    <a:cubicBezTo>
                      <a:pt x="191" y="25"/>
                      <a:pt x="188" y="24"/>
                      <a:pt x="188" y="24"/>
                    </a:cubicBezTo>
                    <a:cubicBezTo>
                      <a:pt x="188" y="24"/>
                      <a:pt x="188" y="22"/>
                      <a:pt x="188" y="22"/>
                    </a:cubicBezTo>
                    <a:cubicBezTo>
                      <a:pt x="190" y="22"/>
                      <a:pt x="191" y="22"/>
                      <a:pt x="193" y="22"/>
                    </a:cubicBezTo>
                    <a:cubicBezTo>
                      <a:pt x="193" y="22"/>
                      <a:pt x="198" y="14"/>
                      <a:pt x="199" y="12"/>
                    </a:cubicBezTo>
                    <a:cubicBezTo>
                      <a:pt x="195" y="13"/>
                      <a:pt x="195" y="13"/>
                      <a:pt x="192" y="12"/>
                    </a:cubicBezTo>
                    <a:cubicBezTo>
                      <a:pt x="192" y="12"/>
                      <a:pt x="186" y="11"/>
                      <a:pt x="186" y="11"/>
                    </a:cubicBezTo>
                    <a:cubicBezTo>
                      <a:pt x="185" y="11"/>
                      <a:pt x="187" y="10"/>
                      <a:pt x="187" y="10"/>
                    </a:cubicBezTo>
                    <a:cubicBezTo>
                      <a:pt x="187" y="9"/>
                      <a:pt x="187" y="9"/>
                      <a:pt x="187" y="9"/>
                    </a:cubicBezTo>
                    <a:cubicBezTo>
                      <a:pt x="187" y="8"/>
                      <a:pt x="187" y="8"/>
                      <a:pt x="187" y="8"/>
                    </a:cubicBezTo>
                    <a:cubicBezTo>
                      <a:pt x="187" y="8"/>
                      <a:pt x="184" y="8"/>
                      <a:pt x="186" y="8"/>
                    </a:cubicBezTo>
                    <a:cubicBezTo>
                      <a:pt x="185" y="9"/>
                      <a:pt x="184" y="10"/>
                      <a:pt x="184" y="10"/>
                    </a:cubicBezTo>
                    <a:cubicBezTo>
                      <a:pt x="182" y="10"/>
                      <a:pt x="183" y="11"/>
                      <a:pt x="181" y="11"/>
                    </a:cubicBezTo>
                    <a:cubicBezTo>
                      <a:pt x="177" y="12"/>
                      <a:pt x="181" y="10"/>
                      <a:pt x="182" y="8"/>
                    </a:cubicBezTo>
                    <a:cubicBezTo>
                      <a:pt x="182" y="8"/>
                      <a:pt x="181" y="7"/>
                      <a:pt x="182" y="6"/>
                    </a:cubicBezTo>
                    <a:cubicBezTo>
                      <a:pt x="180" y="7"/>
                      <a:pt x="178" y="8"/>
                      <a:pt x="177" y="9"/>
                    </a:cubicBezTo>
                    <a:cubicBezTo>
                      <a:pt x="176" y="10"/>
                      <a:pt x="176" y="13"/>
                      <a:pt x="174" y="13"/>
                    </a:cubicBezTo>
                    <a:cubicBezTo>
                      <a:pt x="173" y="13"/>
                      <a:pt x="172" y="13"/>
                      <a:pt x="171" y="13"/>
                    </a:cubicBezTo>
                    <a:cubicBezTo>
                      <a:pt x="172" y="8"/>
                      <a:pt x="172" y="9"/>
                      <a:pt x="170" y="4"/>
                    </a:cubicBezTo>
                    <a:cubicBezTo>
                      <a:pt x="169" y="9"/>
                      <a:pt x="169" y="14"/>
                      <a:pt x="166" y="8"/>
                    </a:cubicBezTo>
                    <a:cubicBezTo>
                      <a:pt x="164" y="11"/>
                      <a:pt x="164" y="11"/>
                      <a:pt x="162" y="14"/>
                    </a:cubicBezTo>
                    <a:cubicBezTo>
                      <a:pt x="161" y="13"/>
                      <a:pt x="159" y="11"/>
                      <a:pt x="158" y="11"/>
                    </a:cubicBezTo>
                    <a:cubicBezTo>
                      <a:pt x="157" y="11"/>
                      <a:pt x="156" y="11"/>
                      <a:pt x="155" y="11"/>
                    </a:cubicBezTo>
                    <a:cubicBezTo>
                      <a:pt x="154" y="11"/>
                      <a:pt x="154" y="9"/>
                      <a:pt x="153" y="8"/>
                    </a:cubicBezTo>
                    <a:cubicBezTo>
                      <a:pt x="153" y="8"/>
                      <a:pt x="151" y="9"/>
                      <a:pt x="150" y="9"/>
                    </a:cubicBezTo>
                    <a:cubicBezTo>
                      <a:pt x="150" y="9"/>
                      <a:pt x="144" y="7"/>
                      <a:pt x="144" y="6"/>
                    </a:cubicBezTo>
                    <a:cubicBezTo>
                      <a:pt x="142" y="3"/>
                      <a:pt x="142" y="3"/>
                      <a:pt x="142" y="3"/>
                    </a:cubicBezTo>
                    <a:cubicBezTo>
                      <a:pt x="140" y="2"/>
                      <a:pt x="139" y="4"/>
                      <a:pt x="138" y="4"/>
                    </a:cubicBezTo>
                    <a:cubicBezTo>
                      <a:pt x="137" y="3"/>
                      <a:pt x="136" y="1"/>
                      <a:pt x="136" y="1"/>
                    </a:cubicBezTo>
                    <a:cubicBezTo>
                      <a:pt x="135" y="0"/>
                      <a:pt x="134" y="1"/>
                      <a:pt x="134" y="1"/>
                    </a:cubicBezTo>
                    <a:close/>
                    <a:moveTo>
                      <a:pt x="142" y="56"/>
                    </a:moveTo>
                    <a:cubicBezTo>
                      <a:pt x="141" y="56"/>
                      <a:pt x="140" y="57"/>
                      <a:pt x="139" y="58"/>
                    </a:cubicBezTo>
                    <a:cubicBezTo>
                      <a:pt x="139" y="57"/>
                      <a:pt x="139" y="61"/>
                      <a:pt x="139" y="61"/>
                    </a:cubicBezTo>
                    <a:cubicBezTo>
                      <a:pt x="140" y="61"/>
                      <a:pt x="141" y="61"/>
                      <a:pt x="141" y="62"/>
                    </a:cubicBezTo>
                    <a:cubicBezTo>
                      <a:pt x="141" y="62"/>
                      <a:pt x="141" y="64"/>
                      <a:pt x="140" y="64"/>
                    </a:cubicBezTo>
                    <a:cubicBezTo>
                      <a:pt x="140" y="65"/>
                      <a:pt x="138" y="65"/>
                      <a:pt x="138" y="66"/>
                    </a:cubicBezTo>
                    <a:cubicBezTo>
                      <a:pt x="138" y="66"/>
                      <a:pt x="139" y="68"/>
                      <a:pt x="138" y="68"/>
                    </a:cubicBezTo>
                    <a:cubicBezTo>
                      <a:pt x="141" y="68"/>
                      <a:pt x="148" y="65"/>
                      <a:pt x="150" y="66"/>
                    </a:cubicBezTo>
                    <a:cubicBezTo>
                      <a:pt x="150" y="66"/>
                      <a:pt x="150" y="68"/>
                      <a:pt x="150" y="68"/>
                    </a:cubicBezTo>
                    <a:cubicBezTo>
                      <a:pt x="150" y="69"/>
                      <a:pt x="150" y="69"/>
                      <a:pt x="150" y="69"/>
                    </a:cubicBezTo>
                    <a:cubicBezTo>
                      <a:pt x="150" y="69"/>
                      <a:pt x="152" y="69"/>
                      <a:pt x="153" y="69"/>
                    </a:cubicBezTo>
                    <a:cubicBezTo>
                      <a:pt x="155" y="68"/>
                      <a:pt x="155" y="68"/>
                      <a:pt x="155" y="68"/>
                    </a:cubicBezTo>
                    <a:cubicBezTo>
                      <a:pt x="156" y="67"/>
                      <a:pt x="158" y="68"/>
                      <a:pt x="159" y="68"/>
                    </a:cubicBezTo>
                    <a:cubicBezTo>
                      <a:pt x="160" y="67"/>
                      <a:pt x="161" y="66"/>
                      <a:pt x="162" y="66"/>
                    </a:cubicBezTo>
                    <a:cubicBezTo>
                      <a:pt x="164" y="65"/>
                      <a:pt x="166" y="66"/>
                      <a:pt x="168" y="66"/>
                    </a:cubicBezTo>
                    <a:cubicBezTo>
                      <a:pt x="168" y="66"/>
                      <a:pt x="170" y="64"/>
                      <a:pt x="170" y="64"/>
                    </a:cubicBezTo>
                    <a:cubicBezTo>
                      <a:pt x="171" y="63"/>
                      <a:pt x="169" y="61"/>
                      <a:pt x="170" y="60"/>
                    </a:cubicBezTo>
                    <a:cubicBezTo>
                      <a:pt x="166" y="61"/>
                      <a:pt x="164" y="62"/>
                      <a:pt x="161" y="60"/>
                    </a:cubicBezTo>
                    <a:cubicBezTo>
                      <a:pt x="158" y="59"/>
                      <a:pt x="157" y="54"/>
                      <a:pt x="152" y="54"/>
                    </a:cubicBezTo>
                    <a:cubicBezTo>
                      <a:pt x="151" y="56"/>
                      <a:pt x="151" y="56"/>
                      <a:pt x="151" y="56"/>
                    </a:cubicBezTo>
                    <a:cubicBezTo>
                      <a:pt x="148" y="56"/>
                      <a:pt x="146" y="54"/>
                      <a:pt x="143" y="55"/>
                    </a:cubicBezTo>
                    <a:lnTo>
                      <a:pt x="142" y="56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98" name="Freeform 272">
                <a:extLst>
                  <a:ext uri="{FF2B5EF4-FFF2-40B4-BE49-F238E27FC236}">
                    <a16:creationId xmlns:a16="http://schemas.microsoft.com/office/drawing/2014/main" id="{E8C9C066-EA52-42A3-F510-35103EF84228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3198" y="204"/>
                <a:ext cx="457" cy="722"/>
              </a:xfrm>
              <a:custGeom>
                <a:avLst/>
                <a:gdLst>
                  <a:gd name="T0" fmla="*/ 97 w 233"/>
                  <a:gd name="T1" fmla="*/ 35 h 368"/>
                  <a:gd name="T2" fmla="*/ 73 w 233"/>
                  <a:gd name="T3" fmla="*/ 20 h 368"/>
                  <a:gd name="T4" fmla="*/ 65 w 233"/>
                  <a:gd name="T5" fmla="*/ 22 h 368"/>
                  <a:gd name="T6" fmla="*/ 78 w 233"/>
                  <a:gd name="T7" fmla="*/ 42 h 368"/>
                  <a:gd name="T8" fmla="*/ 107 w 233"/>
                  <a:gd name="T9" fmla="*/ 44 h 368"/>
                  <a:gd name="T10" fmla="*/ 76 w 233"/>
                  <a:gd name="T11" fmla="*/ 54 h 368"/>
                  <a:gd name="T12" fmla="*/ 79 w 233"/>
                  <a:gd name="T13" fmla="*/ 68 h 368"/>
                  <a:gd name="T14" fmla="*/ 111 w 233"/>
                  <a:gd name="T15" fmla="*/ 72 h 368"/>
                  <a:gd name="T16" fmla="*/ 126 w 233"/>
                  <a:gd name="T17" fmla="*/ 37 h 368"/>
                  <a:gd name="T18" fmla="*/ 103 w 233"/>
                  <a:gd name="T19" fmla="*/ 14 h 368"/>
                  <a:gd name="T20" fmla="*/ 61 w 233"/>
                  <a:gd name="T21" fmla="*/ 30 h 368"/>
                  <a:gd name="T22" fmla="*/ 198 w 233"/>
                  <a:gd name="T23" fmla="*/ 42 h 368"/>
                  <a:gd name="T24" fmla="*/ 148 w 233"/>
                  <a:gd name="T25" fmla="*/ 48 h 368"/>
                  <a:gd name="T26" fmla="*/ 183 w 233"/>
                  <a:gd name="T27" fmla="*/ 161 h 368"/>
                  <a:gd name="T28" fmla="*/ 160 w 233"/>
                  <a:gd name="T29" fmla="*/ 175 h 368"/>
                  <a:gd name="T30" fmla="*/ 118 w 233"/>
                  <a:gd name="T31" fmla="*/ 185 h 368"/>
                  <a:gd name="T32" fmla="*/ 114 w 233"/>
                  <a:gd name="T33" fmla="*/ 189 h 368"/>
                  <a:gd name="T34" fmla="*/ 101 w 233"/>
                  <a:gd name="T35" fmla="*/ 205 h 368"/>
                  <a:gd name="T36" fmla="*/ 152 w 233"/>
                  <a:gd name="T37" fmla="*/ 173 h 368"/>
                  <a:gd name="T38" fmla="*/ 90 w 233"/>
                  <a:gd name="T39" fmla="*/ 205 h 368"/>
                  <a:gd name="T40" fmla="*/ 79 w 233"/>
                  <a:gd name="T41" fmla="*/ 215 h 368"/>
                  <a:gd name="T42" fmla="*/ 38 w 233"/>
                  <a:gd name="T43" fmla="*/ 280 h 368"/>
                  <a:gd name="T44" fmla="*/ 23 w 233"/>
                  <a:gd name="T45" fmla="*/ 308 h 368"/>
                  <a:gd name="T46" fmla="*/ 5 w 233"/>
                  <a:gd name="T47" fmla="*/ 343 h 368"/>
                  <a:gd name="T48" fmla="*/ 66 w 233"/>
                  <a:gd name="T49" fmla="*/ 322 h 368"/>
                  <a:gd name="T50" fmla="*/ 89 w 233"/>
                  <a:gd name="T51" fmla="*/ 266 h 368"/>
                  <a:gd name="T52" fmla="*/ 123 w 233"/>
                  <a:gd name="T53" fmla="*/ 215 h 368"/>
                  <a:gd name="T54" fmla="*/ 158 w 233"/>
                  <a:gd name="T55" fmla="*/ 204 h 368"/>
                  <a:gd name="T56" fmla="*/ 209 w 233"/>
                  <a:gd name="T57" fmla="*/ 189 h 368"/>
                  <a:gd name="T58" fmla="*/ 225 w 233"/>
                  <a:gd name="T59" fmla="*/ 183 h 368"/>
                  <a:gd name="T60" fmla="*/ 218 w 233"/>
                  <a:gd name="T61" fmla="*/ 172 h 368"/>
                  <a:gd name="T62" fmla="*/ 205 w 233"/>
                  <a:gd name="T63" fmla="*/ 162 h 368"/>
                  <a:gd name="T64" fmla="*/ 192 w 233"/>
                  <a:gd name="T65" fmla="*/ 179 h 368"/>
                  <a:gd name="T66" fmla="*/ 188 w 233"/>
                  <a:gd name="T67" fmla="*/ 171 h 368"/>
                  <a:gd name="T68" fmla="*/ 180 w 233"/>
                  <a:gd name="T69" fmla="*/ 170 h 368"/>
                  <a:gd name="T70" fmla="*/ 162 w 233"/>
                  <a:gd name="T71" fmla="*/ 178 h 368"/>
                  <a:gd name="T72" fmla="*/ 150 w 233"/>
                  <a:gd name="T73" fmla="*/ 183 h 368"/>
                  <a:gd name="T74" fmla="*/ 139 w 233"/>
                  <a:gd name="T75" fmla="*/ 183 h 368"/>
                  <a:gd name="T76" fmla="*/ 126 w 233"/>
                  <a:gd name="T77" fmla="*/ 191 h 368"/>
                  <a:gd name="T78" fmla="*/ 113 w 233"/>
                  <a:gd name="T79" fmla="*/ 205 h 368"/>
                  <a:gd name="T80" fmla="*/ 98 w 233"/>
                  <a:gd name="T81" fmla="*/ 219 h 368"/>
                  <a:gd name="T82" fmla="*/ 98 w 233"/>
                  <a:gd name="T83" fmla="*/ 234 h 368"/>
                  <a:gd name="T84" fmla="*/ 75 w 233"/>
                  <a:gd name="T85" fmla="*/ 257 h 368"/>
                  <a:gd name="T86" fmla="*/ 51 w 233"/>
                  <a:gd name="T87" fmla="*/ 279 h 368"/>
                  <a:gd name="T88" fmla="*/ 38 w 233"/>
                  <a:gd name="T89" fmla="*/ 283 h 368"/>
                  <a:gd name="T90" fmla="*/ 26 w 233"/>
                  <a:gd name="T91" fmla="*/ 298 h 368"/>
                  <a:gd name="T92" fmla="*/ 8 w 233"/>
                  <a:gd name="T93" fmla="*/ 309 h 368"/>
                  <a:gd name="T94" fmla="*/ 13 w 233"/>
                  <a:gd name="T95" fmla="*/ 322 h 368"/>
                  <a:gd name="T96" fmla="*/ 6 w 233"/>
                  <a:gd name="T97" fmla="*/ 322 h 368"/>
                  <a:gd name="T98" fmla="*/ 7 w 233"/>
                  <a:gd name="T99" fmla="*/ 331 h 368"/>
                  <a:gd name="T100" fmla="*/ 16 w 233"/>
                  <a:gd name="T101" fmla="*/ 337 h 368"/>
                  <a:gd name="T102" fmla="*/ 14 w 233"/>
                  <a:gd name="T103" fmla="*/ 348 h 368"/>
                  <a:gd name="T104" fmla="*/ 39 w 233"/>
                  <a:gd name="T105" fmla="*/ 361 h 368"/>
                  <a:gd name="T106" fmla="*/ 126 w 233"/>
                  <a:gd name="T107" fmla="*/ 9 h 368"/>
                  <a:gd name="T108" fmla="*/ 146 w 233"/>
                  <a:gd name="T109" fmla="*/ 20 h 368"/>
                  <a:gd name="T110" fmla="*/ 152 w 233"/>
                  <a:gd name="T111" fmla="*/ 32 h 368"/>
                  <a:gd name="T112" fmla="*/ 199 w 233"/>
                  <a:gd name="T113" fmla="*/ 12 h 368"/>
                  <a:gd name="T114" fmla="*/ 177 w 233"/>
                  <a:gd name="T115" fmla="*/ 9 h 368"/>
                  <a:gd name="T116" fmla="*/ 142 w 233"/>
                  <a:gd name="T117" fmla="*/ 3 h 368"/>
                  <a:gd name="T118" fmla="*/ 150 w 233"/>
                  <a:gd name="T119" fmla="*/ 66 h 368"/>
                  <a:gd name="T120" fmla="*/ 152 w 233"/>
                  <a:gd name="T121" fmla="*/ 54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33" h="368">
                    <a:moveTo>
                      <a:pt x="156" y="4"/>
                    </a:moveTo>
                    <a:cubicBezTo>
                      <a:pt x="156" y="5"/>
                      <a:pt x="156" y="6"/>
                      <a:pt x="156" y="6"/>
                    </a:cubicBezTo>
                    <a:cubicBezTo>
                      <a:pt x="159" y="7"/>
                      <a:pt x="158" y="5"/>
                      <a:pt x="156" y="4"/>
                    </a:cubicBezTo>
                    <a:close/>
                    <a:moveTo>
                      <a:pt x="101" y="10"/>
                    </a:moveTo>
                    <a:cubicBezTo>
                      <a:pt x="101" y="11"/>
                      <a:pt x="101" y="12"/>
                      <a:pt x="100" y="13"/>
                    </a:cubicBezTo>
                    <a:cubicBezTo>
                      <a:pt x="100" y="14"/>
                      <a:pt x="99" y="14"/>
                      <a:pt x="98" y="14"/>
                    </a:cubicBezTo>
                    <a:cubicBezTo>
                      <a:pt x="97" y="15"/>
                      <a:pt x="98" y="16"/>
                      <a:pt x="97" y="16"/>
                    </a:cubicBezTo>
                    <a:cubicBezTo>
                      <a:pt x="97" y="17"/>
                      <a:pt x="94" y="18"/>
                      <a:pt x="93" y="18"/>
                    </a:cubicBezTo>
                    <a:cubicBezTo>
                      <a:pt x="94" y="21"/>
                      <a:pt x="93" y="24"/>
                      <a:pt x="94" y="27"/>
                    </a:cubicBezTo>
                    <a:cubicBezTo>
                      <a:pt x="94" y="28"/>
                      <a:pt x="96" y="29"/>
                      <a:pt x="96" y="29"/>
                    </a:cubicBezTo>
                    <a:cubicBezTo>
                      <a:pt x="97" y="31"/>
                      <a:pt x="97" y="33"/>
                      <a:pt x="97" y="35"/>
                    </a:cubicBezTo>
                    <a:cubicBezTo>
                      <a:pt x="97" y="34"/>
                      <a:pt x="96" y="34"/>
                      <a:pt x="95" y="33"/>
                    </a:cubicBezTo>
                    <a:cubicBezTo>
                      <a:pt x="94" y="31"/>
                      <a:pt x="94" y="30"/>
                      <a:pt x="93" y="28"/>
                    </a:cubicBezTo>
                    <a:cubicBezTo>
                      <a:pt x="93" y="27"/>
                      <a:pt x="91" y="27"/>
                      <a:pt x="90" y="26"/>
                    </a:cubicBezTo>
                    <a:cubicBezTo>
                      <a:pt x="89" y="23"/>
                      <a:pt x="88" y="20"/>
                      <a:pt x="87" y="17"/>
                    </a:cubicBezTo>
                    <a:cubicBezTo>
                      <a:pt x="85" y="17"/>
                      <a:pt x="83" y="18"/>
                      <a:pt x="82" y="18"/>
                    </a:cubicBezTo>
                    <a:cubicBezTo>
                      <a:pt x="81" y="21"/>
                      <a:pt x="81" y="22"/>
                      <a:pt x="81" y="25"/>
                    </a:cubicBezTo>
                    <a:cubicBezTo>
                      <a:pt x="79" y="25"/>
                      <a:pt x="79" y="25"/>
                      <a:pt x="79" y="25"/>
                    </a:cubicBezTo>
                    <a:cubicBezTo>
                      <a:pt x="79" y="24"/>
                      <a:pt x="79" y="23"/>
                      <a:pt x="79" y="23"/>
                    </a:cubicBezTo>
                    <a:cubicBezTo>
                      <a:pt x="78" y="23"/>
                      <a:pt x="77" y="23"/>
                      <a:pt x="77" y="23"/>
                    </a:cubicBezTo>
                    <a:cubicBezTo>
                      <a:pt x="76" y="23"/>
                      <a:pt x="76" y="21"/>
                      <a:pt x="76" y="20"/>
                    </a:cubicBezTo>
                    <a:cubicBezTo>
                      <a:pt x="75" y="20"/>
                      <a:pt x="73" y="20"/>
                      <a:pt x="73" y="20"/>
                    </a:cubicBezTo>
                    <a:cubicBezTo>
                      <a:pt x="75" y="19"/>
                      <a:pt x="77" y="19"/>
                      <a:pt x="79" y="18"/>
                    </a:cubicBezTo>
                    <a:cubicBezTo>
                      <a:pt x="79" y="18"/>
                      <a:pt x="79" y="16"/>
                      <a:pt x="79" y="16"/>
                    </a:cubicBezTo>
                    <a:cubicBezTo>
                      <a:pt x="76" y="15"/>
                      <a:pt x="76" y="15"/>
                      <a:pt x="76" y="15"/>
                    </a:cubicBezTo>
                    <a:cubicBezTo>
                      <a:pt x="75" y="15"/>
                      <a:pt x="74" y="16"/>
                      <a:pt x="73" y="16"/>
                    </a:cubicBezTo>
                    <a:cubicBezTo>
                      <a:pt x="72" y="16"/>
                      <a:pt x="71" y="14"/>
                      <a:pt x="69" y="15"/>
                    </a:cubicBezTo>
                    <a:cubicBezTo>
                      <a:pt x="69" y="16"/>
                      <a:pt x="69" y="16"/>
                      <a:pt x="69" y="16"/>
                    </a:cubicBezTo>
                    <a:cubicBezTo>
                      <a:pt x="68" y="17"/>
                      <a:pt x="68" y="17"/>
                      <a:pt x="67" y="17"/>
                    </a:cubicBezTo>
                    <a:cubicBezTo>
                      <a:pt x="67" y="18"/>
                      <a:pt x="67" y="18"/>
                      <a:pt x="67" y="18"/>
                    </a:cubicBezTo>
                    <a:cubicBezTo>
                      <a:pt x="66" y="18"/>
                      <a:pt x="65" y="17"/>
                      <a:pt x="64" y="16"/>
                    </a:cubicBezTo>
                    <a:cubicBezTo>
                      <a:pt x="63" y="19"/>
                      <a:pt x="63" y="21"/>
                      <a:pt x="63" y="24"/>
                    </a:cubicBezTo>
                    <a:cubicBezTo>
                      <a:pt x="65" y="23"/>
                      <a:pt x="64" y="23"/>
                      <a:pt x="65" y="22"/>
                    </a:cubicBezTo>
                    <a:cubicBezTo>
                      <a:pt x="66" y="22"/>
                      <a:pt x="66" y="22"/>
                      <a:pt x="66" y="22"/>
                    </a:cubicBezTo>
                    <a:cubicBezTo>
                      <a:pt x="66" y="24"/>
                      <a:pt x="66" y="25"/>
                      <a:pt x="66" y="26"/>
                    </a:cubicBezTo>
                    <a:cubicBezTo>
                      <a:pt x="66" y="27"/>
                      <a:pt x="67" y="27"/>
                      <a:pt x="67" y="28"/>
                    </a:cubicBezTo>
                    <a:cubicBezTo>
                      <a:pt x="66" y="29"/>
                      <a:pt x="66" y="28"/>
                      <a:pt x="65" y="28"/>
                    </a:cubicBezTo>
                    <a:cubicBezTo>
                      <a:pt x="64" y="30"/>
                      <a:pt x="64" y="31"/>
                      <a:pt x="64" y="32"/>
                    </a:cubicBezTo>
                    <a:cubicBezTo>
                      <a:pt x="64" y="32"/>
                      <a:pt x="69" y="34"/>
                      <a:pt x="69" y="34"/>
                    </a:cubicBezTo>
                    <a:cubicBezTo>
                      <a:pt x="70" y="36"/>
                      <a:pt x="68" y="36"/>
                      <a:pt x="69" y="37"/>
                    </a:cubicBezTo>
                    <a:cubicBezTo>
                      <a:pt x="70" y="38"/>
                      <a:pt x="70" y="38"/>
                      <a:pt x="70" y="38"/>
                    </a:cubicBezTo>
                    <a:cubicBezTo>
                      <a:pt x="71" y="43"/>
                      <a:pt x="67" y="43"/>
                      <a:pt x="73" y="44"/>
                    </a:cubicBezTo>
                    <a:cubicBezTo>
                      <a:pt x="74" y="44"/>
                      <a:pt x="75" y="45"/>
                      <a:pt x="76" y="44"/>
                    </a:cubicBezTo>
                    <a:cubicBezTo>
                      <a:pt x="77" y="44"/>
                      <a:pt x="77" y="43"/>
                      <a:pt x="78" y="42"/>
                    </a:cubicBezTo>
                    <a:cubicBezTo>
                      <a:pt x="78" y="41"/>
                      <a:pt x="78" y="41"/>
                      <a:pt x="78" y="41"/>
                    </a:cubicBezTo>
                    <a:cubicBezTo>
                      <a:pt x="80" y="41"/>
                      <a:pt x="82" y="41"/>
                      <a:pt x="84" y="41"/>
                    </a:cubicBezTo>
                    <a:cubicBezTo>
                      <a:pt x="84" y="40"/>
                      <a:pt x="84" y="38"/>
                      <a:pt x="84" y="37"/>
                    </a:cubicBezTo>
                    <a:cubicBezTo>
                      <a:pt x="85" y="37"/>
                      <a:pt x="85" y="36"/>
                      <a:pt x="86" y="36"/>
                    </a:cubicBezTo>
                    <a:cubicBezTo>
                      <a:pt x="86" y="37"/>
                      <a:pt x="85" y="38"/>
                      <a:pt x="87" y="38"/>
                    </a:cubicBezTo>
                    <a:cubicBezTo>
                      <a:pt x="87" y="38"/>
                      <a:pt x="88" y="36"/>
                      <a:pt x="88" y="36"/>
                    </a:cubicBezTo>
                    <a:cubicBezTo>
                      <a:pt x="90" y="36"/>
                      <a:pt x="90" y="36"/>
                      <a:pt x="90" y="36"/>
                    </a:cubicBezTo>
                    <a:cubicBezTo>
                      <a:pt x="90" y="38"/>
                      <a:pt x="90" y="40"/>
                      <a:pt x="90" y="42"/>
                    </a:cubicBezTo>
                    <a:cubicBezTo>
                      <a:pt x="92" y="41"/>
                      <a:pt x="96" y="41"/>
                      <a:pt x="97" y="41"/>
                    </a:cubicBezTo>
                    <a:cubicBezTo>
                      <a:pt x="98" y="41"/>
                      <a:pt x="98" y="45"/>
                      <a:pt x="100" y="45"/>
                    </a:cubicBezTo>
                    <a:cubicBezTo>
                      <a:pt x="102" y="45"/>
                      <a:pt x="105" y="45"/>
                      <a:pt x="107" y="44"/>
                    </a:cubicBezTo>
                    <a:cubicBezTo>
                      <a:pt x="107" y="45"/>
                      <a:pt x="106" y="47"/>
                      <a:pt x="105" y="47"/>
                    </a:cubicBezTo>
                    <a:cubicBezTo>
                      <a:pt x="103" y="48"/>
                      <a:pt x="95" y="48"/>
                      <a:pt x="94" y="48"/>
                    </a:cubicBezTo>
                    <a:cubicBezTo>
                      <a:pt x="93" y="48"/>
                      <a:pt x="91" y="46"/>
                      <a:pt x="90" y="46"/>
                    </a:cubicBezTo>
                    <a:cubicBezTo>
                      <a:pt x="89" y="46"/>
                      <a:pt x="87" y="49"/>
                      <a:pt x="86" y="50"/>
                    </a:cubicBezTo>
                    <a:cubicBezTo>
                      <a:pt x="85" y="50"/>
                      <a:pt x="85" y="49"/>
                      <a:pt x="84" y="50"/>
                    </a:cubicBezTo>
                    <a:cubicBezTo>
                      <a:pt x="83" y="49"/>
                      <a:pt x="82" y="48"/>
                      <a:pt x="81" y="47"/>
                    </a:cubicBezTo>
                    <a:cubicBezTo>
                      <a:pt x="81" y="47"/>
                      <a:pt x="80" y="47"/>
                      <a:pt x="79" y="47"/>
                    </a:cubicBezTo>
                    <a:cubicBezTo>
                      <a:pt x="79" y="47"/>
                      <a:pt x="79" y="49"/>
                      <a:pt x="79" y="49"/>
                    </a:cubicBezTo>
                    <a:cubicBezTo>
                      <a:pt x="79" y="49"/>
                      <a:pt x="78" y="49"/>
                      <a:pt x="79" y="48"/>
                    </a:cubicBezTo>
                    <a:cubicBezTo>
                      <a:pt x="77" y="48"/>
                      <a:pt x="77" y="48"/>
                      <a:pt x="76" y="48"/>
                    </a:cubicBezTo>
                    <a:cubicBezTo>
                      <a:pt x="76" y="49"/>
                      <a:pt x="75" y="52"/>
                      <a:pt x="76" y="54"/>
                    </a:cubicBezTo>
                    <a:cubicBezTo>
                      <a:pt x="77" y="60"/>
                      <a:pt x="79" y="54"/>
                      <a:pt x="80" y="54"/>
                    </a:cubicBezTo>
                    <a:cubicBezTo>
                      <a:pt x="80" y="54"/>
                      <a:pt x="82" y="55"/>
                      <a:pt x="82" y="55"/>
                    </a:cubicBezTo>
                    <a:cubicBezTo>
                      <a:pt x="83" y="55"/>
                      <a:pt x="87" y="55"/>
                      <a:pt x="89" y="54"/>
                    </a:cubicBezTo>
                    <a:cubicBezTo>
                      <a:pt x="89" y="54"/>
                      <a:pt x="96" y="54"/>
                      <a:pt x="94" y="54"/>
                    </a:cubicBezTo>
                    <a:cubicBezTo>
                      <a:pt x="92" y="55"/>
                      <a:pt x="89" y="56"/>
                      <a:pt x="88" y="56"/>
                    </a:cubicBezTo>
                    <a:cubicBezTo>
                      <a:pt x="88" y="57"/>
                      <a:pt x="87" y="57"/>
                      <a:pt x="87" y="58"/>
                    </a:cubicBezTo>
                    <a:cubicBezTo>
                      <a:pt x="87" y="60"/>
                      <a:pt x="90" y="61"/>
                      <a:pt x="90" y="62"/>
                    </a:cubicBezTo>
                    <a:cubicBezTo>
                      <a:pt x="84" y="61"/>
                      <a:pt x="83" y="63"/>
                      <a:pt x="79" y="60"/>
                    </a:cubicBezTo>
                    <a:cubicBezTo>
                      <a:pt x="78" y="61"/>
                      <a:pt x="78" y="62"/>
                      <a:pt x="78" y="64"/>
                    </a:cubicBezTo>
                    <a:cubicBezTo>
                      <a:pt x="79" y="65"/>
                      <a:pt x="79" y="65"/>
                      <a:pt x="79" y="65"/>
                    </a:cubicBezTo>
                    <a:cubicBezTo>
                      <a:pt x="79" y="66"/>
                      <a:pt x="79" y="67"/>
                      <a:pt x="79" y="68"/>
                    </a:cubicBezTo>
                    <a:cubicBezTo>
                      <a:pt x="81" y="68"/>
                      <a:pt x="87" y="68"/>
                      <a:pt x="88" y="69"/>
                    </a:cubicBezTo>
                    <a:cubicBezTo>
                      <a:pt x="89" y="69"/>
                      <a:pt x="89" y="71"/>
                      <a:pt x="89" y="72"/>
                    </a:cubicBezTo>
                    <a:cubicBezTo>
                      <a:pt x="90" y="72"/>
                      <a:pt x="91" y="71"/>
                      <a:pt x="91" y="72"/>
                    </a:cubicBezTo>
                    <a:cubicBezTo>
                      <a:pt x="91" y="72"/>
                      <a:pt x="92" y="73"/>
                      <a:pt x="92" y="73"/>
                    </a:cubicBezTo>
                    <a:cubicBezTo>
                      <a:pt x="94" y="73"/>
                      <a:pt x="95" y="72"/>
                      <a:pt x="96" y="72"/>
                    </a:cubicBezTo>
                    <a:cubicBezTo>
                      <a:pt x="98" y="76"/>
                      <a:pt x="99" y="77"/>
                      <a:pt x="100" y="80"/>
                    </a:cubicBezTo>
                    <a:cubicBezTo>
                      <a:pt x="101" y="80"/>
                      <a:pt x="101" y="80"/>
                      <a:pt x="101" y="80"/>
                    </a:cubicBezTo>
                    <a:cubicBezTo>
                      <a:pt x="102" y="78"/>
                      <a:pt x="103" y="78"/>
                      <a:pt x="105" y="78"/>
                    </a:cubicBezTo>
                    <a:cubicBezTo>
                      <a:pt x="104" y="76"/>
                      <a:pt x="104" y="74"/>
                      <a:pt x="104" y="73"/>
                    </a:cubicBezTo>
                    <a:cubicBezTo>
                      <a:pt x="104" y="73"/>
                      <a:pt x="105" y="71"/>
                      <a:pt x="106" y="71"/>
                    </a:cubicBezTo>
                    <a:cubicBezTo>
                      <a:pt x="107" y="71"/>
                      <a:pt x="109" y="72"/>
                      <a:pt x="111" y="72"/>
                    </a:cubicBezTo>
                    <a:cubicBezTo>
                      <a:pt x="111" y="72"/>
                      <a:pt x="113" y="69"/>
                      <a:pt x="114" y="69"/>
                    </a:cubicBezTo>
                    <a:cubicBezTo>
                      <a:pt x="114" y="69"/>
                      <a:pt x="114" y="68"/>
                      <a:pt x="114" y="68"/>
                    </a:cubicBezTo>
                    <a:cubicBezTo>
                      <a:pt x="115" y="67"/>
                      <a:pt x="116" y="67"/>
                      <a:pt x="116" y="65"/>
                    </a:cubicBezTo>
                    <a:cubicBezTo>
                      <a:pt x="116" y="64"/>
                      <a:pt x="116" y="64"/>
                      <a:pt x="116" y="64"/>
                    </a:cubicBezTo>
                    <a:cubicBezTo>
                      <a:pt x="117" y="64"/>
                      <a:pt x="119" y="64"/>
                      <a:pt x="120" y="64"/>
                    </a:cubicBezTo>
                    <a:cubicBezTo>
                      <a:pt x="120" y="64"/>
                      <a:pt x="120" y="63"/>
                      <a:pt x="120" y="63"/>
                    </a:cubicBezTo>
                    <a:cubicBezTo>
                      <a:pt x="121" y="63"/>
                      <a:pt x="121" y="63"/>
                      <a:pt x="121" y="63"/>
                    </a:cubicBezTo>
                    <a:cubicBezTo>
                      <a:pt x="122" y="57"/>
                      <a:pt x="120" y="59"/>
                      <a:pt x="125" y="56"/>
                    </a:cubicBezTo>
                    <a:cubicBezTo>
                      <a:pt x="122" y="46"/>
                      <a:pt x="125" y="43"/>
                      <a:pt x="137" y="42"/>
                    </a:cubicBezTo>
                    <a:cubicBezTo>
                      <a:pt x="136" y="42"/>
                      <a:pt x="137" y="40"/>
                      <a:pt x="136" y="39"/>
                    </a:cubicBezTo>
                    <a:cubicBezTo>
                      <a:pt x="133" y="37"/>
                      <a:pt x="129" y="38"/>
                      <a:pt x="126" y="37"/>
                    </a:cubicBezTo>
                    <a:cubicBezTo>
                      <a:pt x="126" y="37"/>
                      <a:pt x="124" y="35"/>
                      <a:pt x="124" y="34"/>
                    </a:cubicBezTo>
                    <a:cubicBezTo>
                      <a:pt x="122" y="34"/>
                      <a:pt x="122" y="34"/>
                      <a:pt x="122" y="34"/>
                    </a:cubicBezTo>
                    <a:cubicBezTo>
                      <a:pt x="122" y="33"/>
                      <a:pt x="123" y="32"/>
                      <a:pt x="123" y="32"/>
                    </a:cubicBezTo>
                    <a:cubicBezTo>
                      <a:pt x="123" y="31"/>
                      <a:pt x="122" y="28"/>
                      <a:pt x="121" y="27"/>
                    </a:cubicBezTo>
                    <a:cubicBezTo>
                      <a:pt x="120" y="27"/>
                      <a:pt x="120" y="26"/>
                      <a:pt x="120" y="26"/>
                    </a:cubicBezTo>
                    <a:cubicBezTo>
                      <a:pt x="119" y="26"/>
                      <a:pt x="119" y="27"/>
                      <a:pt x="118" y="26"/>
                    </a:cubicBezTo>
                    <a:cubicBezTo>
                      <a:pt x="118" y="28"/>
                      <a:pt x="118" y="27"/>
                      <a:pt x="117" y="28"/>
                    </a:cubicBezTo>
                    <a:cubicBezTo>
                      <a:pt x="117" y="28"/>
                      <a:pt x="117" y="22"/>
                      <a:pt x="117" y="21"/>
                    </a:cubicBezTo>
                    <a:cubicBezTo>
                      <a:pt x="113" y="19"/>
                      <a:pt x="112" y="18"/>
                      <a:pt x="110" y="14"/>
                    </a:cubicBezTo>
                    <a:cubicBezTo>
                      <a:pt x="108" y="15"/>
                      <a:pt x="107" y="15"/>
                      <a:pt x="104" y="16"/>
                    </a:cubicBezTo>
                    <a:cubicBezTo>
                      <a:pt x="104" y="15"/>
                      <a:pt x="104" y="14"/>
                      <a:pt x="103" y="14"/>
                    </a:cubicBezTo>
                    <a:cubicBezTo>
                      <a:pt x="103" y="13"/>
                      <a:pt x="103" y="12"/>
                      <a:pt x="103" y="11"/>
                    </a:cubicBezTo>
                    <a:cubicBezTo>
                      <a:pt x="103" y="11"/>
                      <a:pt x="101" y="11"/>
                      <a:pt x="101" y="10"/>
                    </a:cubicBezTo>
                    <a:close/>
                    <a:moveTo>
                      <a:pt x="59" y="30"/>
                    </a:moveTo>
                    <a:cubicBezTo>
                      <a:pt x="60" y="32"/>
                      <a:pt x="59" y="34"/>
                      <a:pt x="60" y="36"/>
                    </a:cubicBezTo>
                    <a:cubicBezTo>
                      <a:pt x="60" y="37"/>
                      <a:pt x="62" y="38"/>
                      <a:pt x="63" y="39"/>
                    </a:cubicBezTo>
                    <a:cubicBezTo>
                      <a:pt x="63" y="39"/>
                      <a:pt x="62" y="41"/>
                      <a:pt x="63" y="41"/>
                    </a:cubicBezTo>
                    <a:cubicBezTo>
                      <a:pt x="64" y="42"/>
                      <a:pt x="65" y="41"/>
                      <a:pt x="66" y="42"/>
                    </a:cubicBezTo>
                    <a:cubicBezTo>
                      <a:pt x="65" y="41"/>
                      <a:pt x="66" y="40"/>
                      <a:pt x="65" y="40"/>
                    </a:cubicBezTo>
                    <a:cubicBezTo>
                      <a:pt x="64" y="39"/>
                      <a:pt x="63" y="37"/>
                      <a:pt x="63" y="35"/>
                    </a:cubicBezTo>
                    <a:cubicBezTo>
                      <a:pt x="62" y="35"/>
                      <a:pt x="61" y="34"/>
                      <a:pt x="61" y="34"/>
                    </a:cubicBezTo>
                    <a:cubicBezTo>
                      <a:pt x="60" y="32"/>
                      <a:pt x="61" y="31"/>
                      <a:pt x="61" y="30"/>
                    </a:cubicBezTo>
                    <a:lnTo>
                      <a:pt x="59" y="30"/>
                    </a:lnTo>
                    <a:close/>
                    <a:moveTo>
                      <a:pt x="209" y="34"/>
                    </a:moveTo>
                    <a:cubicBezTo>
                      <a:pt x="208" y="34"/>
                      <a:pt x="208" y="36"/>
                      <a:pt x="207" y="37"/>
                    </a:cubicBezTo>
                    <a:cubicBezTo>
                      <a:pt x="212" y="37"/>
                      <a:pt x="215" y="37"/>
                      <a:pt x="219" y="38"/>
                    </a:cubicBezTo>
                    <a:cubicBezTo>
                      <a:pt x="219" y="38"/>
                      <a:pt x="220" y="36"/>
                      <a:pt x="220" y="36"/>
                    </a:cubicBezTo>
                    <a:cubicBezTo>
                      <a:pt x="219" y="35"/>
                      <a:pt x="218" y="36"/>
                      <a:pt x="217" y="36"/>
                    </a:cubicBezTo>
                    <a:cubicBezTo>
                      <a:pt x="215" y="35"/>
                      <a:pt x="214" y="32"/>
                      <a:pt x="209" y="34"/>
                    </a:cubicBezTo>
                    <a:close/>
                    <a:moveTo>
                      <a:pt x="195" y="38"/>
                    </a:moveTo>
                    <a:cubicBezTo>
                      <a:pt x="195" y="39"/>
                      <a:pt x="194" y="40"/>
                      <a:pt x="194" y="40"/>
                    </a:cubicBezTo>
                    <a:cubicBezTo>
                      <a:pt x="195" y="41"/>
                      <a:pt x="195" y="42"/>
                      <a:pt x="196" y="42"/>
                    </a:cubicBezTo>
                    <a:cubicBezTo>
                      <a:pt x="196" y="42"/>
                      <a:pt x="199" y="43"/>
                      <a:pt x="198" y="42"/>
                    </a:cubicBezTo>
                    <a:cubicBezTo>
                      <a:pt x="196" y="41"/>
                      <a:pt x="197" y="40"/>
                      <a:pt x="196" y="38"/>
                    </a:cubicBezTo>
                    <a:lnTo>
                      <a:pt x="195" y="38"/>
                    </a:lnTo>
                    <a:close/>
                    <a:moveTo>
                      <a:pt x="135" y="45"/>
                    </a:moveTo>
                    <a:cubicBezTo>
                      <a:pt x="135" y="45"/>
                      <a:pt x="133" y="47"/>
                      <a:pt x="133" y="47"/>
                    </a:cubicBezTo>
                    <a:cubicBezTo>
                      <a:pt x="132" y="47"/>
                      <a:pt x="130" y="48"/>
                      <a:pt x="130" y="48"/>
                    </a:cubicBezTo>
                    <a:cubicBezTo>
                      <a:pt x="132" y="48"/>
                      <a:pt x="132" y="48"/>
                      <a:pt x="132" y="48"/>
                    </a:cubicBezTo>
                    <a:cubicBezTo>
                      <a:pt x="135" y="50"/>
                      <a:pt x="135" y="50"/>
                      <a:pt x="136" y="54"/>
                    </a:cubicBezTo>
                    <a:cubicBezTo>
                      <a:pt x="139" y="54"/>
                      <a:pt x="142" y="54"/>
                      <a:pt x="146" y="54"/>
                    </a:cubicBezTo>
                    <a:cubicBezTo>
                      <a:pt x="146" y="53"/>
                      <a:pt x="147" y="51"/>
                      <a:pt x="147" y="50"/>
                    </a:cubicBezTo>
                    <a:cubicBezTo>
                      <a:pt x="148" y="50"/>
                      <a:pt x="148" y="50"/>
                      <a:pt x="148" y="50"/>
                    </a:cubicBezTo>
                    <a:cubicBezTo>
                      <a:pt x="149" y="49"/>
                      <a:pt x="148" y="48"/>
                      <a:pt x="148" y="48"/>
                    </a:cubicBezTo>
                    <a:cubicBezTo>
                      <a:pt x="146" y="45"/>
                      <a:pt x="140" y="44"/>
                      <a:pt x="135" y="45"/>
                    </a:cubicBezTo>
                    <a:close/>
                    <a:moveTo>
                      <a:pt x="183" y="161"/>
                    </a:moveTo>
                    <a:cubicBezTo>
                      <a:pt x="182" y="162"/>
                      <a:pt x="181" y="163"/>
                      <a:pt x="181" y="163"/>
                    </a:cubicBezTo>
                    <a:cubicBezTo>
                      <a:pt x="181" y="163"/>
                      <a:pt x="181" y="165"/>
                      <a:pt x="181" y="165"/>
                    </a:cubicBezTo>
                    <a:cubicBezTo>
                      <a:pt x="181" y="165"/>
                      <a:pt x="182" y="167"/>
                      <a:pt x="182" y="167"/>
                    </a:cubicBezTo>
                    <a:cubicBezTo>
                      <a:pt x="182" y="167"/>
                      <a:pt x="183" y="165"/>
                      <a:pt x="183" y="165"/>
                    </a:cubicBezTo>
                    <a:cubicBezTo>
                      <a:pt x="184" y="166"/>
                      <a:pt x="184" y="166"/>
                      <a:pt x="186" y="166"/>
                    </a:cubicBezTo>
                    <a:cubicBezTo>
                      <a:pt x="187" y="165"/>
                      <a:pt x="187" y="165"/>
                      <a:pt x="187" y="165"/>
                    </a:cubicBezTo>
                    <a:cubicBezTo>
                      <a:pt x="187" y="165"/>
                      <a:pt x="185" y="165"/>
                      <a:pt x="185" y="165"/>
                    </a:cubicBezTo>
                    <a:cubicBezTo>
                      <a:pt x="184" y="163"/>
                      <a:pt x="185" y="163"/>
                      <a:pt x="186" y="163"/>
                    </a:cubicBezTo>
                    <a:cubicBezTo>
                      <a:pt x="185" y="162"/>
                      <a:pt x="183" y="161"/>
                      <a:pt x="183" y="161"/>
                    </a:cubicBezTo>
                    <a:close/>
                    <a:moveTo>
                      <a:pt x="155" y="163"/>
                    </a:moveTo>
                    <a:cubicBezTo>
                      <a:pt x="154" y="164"/>
                      <a:pt x="154" y="166"/>
                      <a:pt x="154" y="167"/>
                    </a:cubicBezTo>
                    <a:cubicBezTo>
                      <a:pt x="152" y="167"/>
                      <a:pt x="150" y="167"/>
                      <a:pt x="148" y="167"/>
                    </a:cubicBezTo>
                    <a:cubicBezTo>
                      <a:pt x="148" y="167"/>
                      <a:pt x="146" y="171"/>
                      <a:pt x="148" y="171"/>
                    </a:cubicBezTo>
                    <a:cubicBezTo>
                      <a:pt x="149" y="171"/>
                      <a:pt x="151" y="169"/>
                      <a:pt x="152" y="169"/>
                    </a:cubicBezTo>
                    <a:cubicBezTo>
                      <a:pt x="153" y="168"/>
                      <a:pt x="154" y="169"/>
                      <a:pt x="155" y="169"/>
                    </a:cubicBezTo>
                    <a:cubicBezTo>
                      <a:pt x="156" y="168"/>
                      <a:pt x="160" y="161"/>
                      <a:pt x="155" y="163"/>
                    </a:cubicBezTo>
                    <a:close/>
                    <a:moveTo>
                      <a:pt x="162" y="169"/>
                    </a:moveTo>
                    <a:cubicBezTo>
                      <a:pt x="162" y="171"/>
                      <a:pt x="162" y="171"/>
                      <a:pt x="162" y="171"/>
                    </a:cubicBezTo>
                    <a:cubicBezTo>
                      <a:pt x="160" y="171"/>
                      <a:pt x="159" y="170"/>
                      <a:pt x="158" y="170"/>
                    </a:cubicBezTo>
                    <a:cubicBezTo>
                      <a:pt x="159" y="174"/>
                      <a:pt x="156" y="172"/>
                      <a:pt x="160" y="175"/>
                    </a:cubicBezTo>
                    <a:cubicBezTo>
                      <a:pt x="160" y="176"/>
                      <a:pt x="160" y="176"/>
                      <a:pt x="160" y="176"/>
                    </a:cubicBezTo>
                    <a:cubicBezTo>
                      <a:pt x="161" y="175"/>
                      <a:pt x="166" y="170"/>
                      <a:pt x="162" y="169"/>
                    </a:cubicBezTo>
                    <a:close/>
                    <a:moveTo>
                      <a:pt x="124" y="177"/>
                    </a:moveTo>
                    <a:cubicBezTo>
                      <a:pt x="124" y="178"/>
                      <a:pt x="121" y="181"/>
                      <a:pt x="124" y="181"/>
                    </a:cubicBezTo>
                    <a:cubicBezTo>
                      <a:pt x="123" y="182"/>
                      <a:pt x="126" y="183"/>
                      <a:pt x="126" y="183"/>
                    </a:cubicBezTo>
                    <a:cubicBezTo>
                      <a:pt x="127" y="182"/>
                      <a:pt x="126" y="181"/>
                      <a:pt x="127" y="181"/>
                    </a:cubicBezTo>
                    <a:cubicBezTo>
                      <a:pt x="127" y="179"/>
                      <a:pt x="127" y="180"/>
                      <a:pt x="128" y="178"/>
                    </a:cubicBezTo>
                    <a:cubicBezTo>
                      <a:pt x="126" y="177"/>
                      <a:pt x="126" y="177"/>
                      <a:pt x="124" y="177"/>
                    </a:cubicBezTo>
                    <a:close/>
                    <a:moveTo>
                      <a:pt x="121" y="182"/>
                    </a:moveTo>
                    <a:cubicBezTo>
                      <a:pt x="120" y="182"/>
                      <a:pt x="120" y="182"/>
                      <a:pt x="118" y="183"/>
                    </a:cubicBezTo>
                    <a:cubicBezTo>
                      <a:pt x="118" y="183"/>
                      <a:pt x="119" y="185"/>
                      <a:pt x="118" y="185"/>
                    </a:cubicBezTo>
                    <a:cubicBezTo>
                      <a:pt x="117" y="184"/>
                      <a:pt x="118" y="187"/>
                      <a:pt x="118" y="187"/>
                    </a:cubicBezTo>
                    <a:cubicBezTo>
                      <a:pt x="118" y="187"/>
                      <a:pt x="120" y="188"/>
                      <a:pt x="120" y="188"/>
                    </a:cubicBezTo>
                    <a:cubicBezTo>
                      <a:pt x="124" y="185"/>
                      <a:pt x="122" y="186"/>
                      <a:pt x="123" y="182"/>
                    </a:cubicBezTo>
                    <a:cubicBezTo>
                      <a:pt x="123" y="182"/>
                      <a:pt x="121" y="182"/>
                      <a:pt x="121" y="182"/>
                    </a:cubicBezTo>
                    <a:close/>
                    <a:moveTo>
                      <a:pt x="114" y="189"/>
                    </a:moveTo>
                    <a:cubicBezTo>
                      <a:pt x="109" y="192"/>
                      <a:pt x="108" y="195"/>
                      <a:pt x="108" y="201"/>
                    </a:cubicBezTo>
                    <a:cubicBezTo>
                      <a:pt x="109" y="201"/>
                      <a:pt x="109" y="201"/>
                      <a:pt x="109" y="201"/>
                    </a:cubicBezTo>
                    <a:cubicBezTo>
                      <a:pt x="110" y="201"/>
                      <a:pt x="110" y="199"/>
                      <a:pt x="110" y="199"/>
                    </a:cubicBezTo>
                    <a:cubicBezTo>
                      <a:pt x="112" y="198"/>
                      <a:pt x="112" y="199"/>
                      <a:pt x="113" y="199"/>
                    </a:cubicBezTo>
                    <a:cubicBezTo>
                      <a:pt x="115" y="196"/>
                      <a:pt x="116" y="195"/>
                      <a:pt x="116" y="190"/>
                    </a:cubicBezTo>
                    <a:lnTo>
                      <a:pt x="114" y="189"/>
                    </a:lnTo>
                    <a:close/>
                    <a:moveTo>
                      <a:pt x="97" y="201"/>
                    </a:moveTo>
                    <a:cubicBezTo>
                      <a:pt x="95" y="206"/>
                      <a:pt x="94" y="208"/>
                      <a:pt x="92" y="213"/>
                    </a:cubicBezTo>
                    <a:cubicBezTo>
                      <a:pt x="93" y="213"/>
                      <a:pt x="94" y="211"/>
                      <a:pt x="94" y="211"/>
                    </a:cubicBezTo>
                    <a:cubicBezTo>
                      <a:pt x="95" y="211"/>
                      <a:pt x="94" y="214"/>
                      <a:pt x="94" y="214"/>
                    </a:cubicBezTo>
                    <a:cubicBezTo>
                      <a:pt x="95" y="214"/>
                      <a:pt x="96" y="214"/>
                      <a:pt x="96" y="214"/>
                    </a:cubicBezTo>
                    <a:cubicBezTo>
                      <a:pt x="96" y="214"/>
                      <a:pt x="96" y="212"/>
                      <a:pt x="96" y="212"/>
                    </a:cubicBezTo>
                    <a:cubicBezTo>
                      <a:pt x="97" y="212"/>
                      <a:pt x="99" y="212"/>
                      <a:pt x="98" y="213"/>
                    </a:cubicBezTo>
                    <a:cubicBezTo>
                      <a:pt x="101" y="210"/>
                      <a:pt x="103" y="209"/>
                      <a:pt x="105" y="206"/>
                    </a:cubicBezTo>
                    <a:cubicBezTo>
                      <a:pt x="104" y="203"/>
                      <a:pt x="104" y="203"/>
                      <a:pt x="104" y="203"/>
                    </a:cubicBezTo>
                    <a:cubicBezTo>
                      <a:pt x="103" y="203"/>
                      <a:pt x="102" y="203"/>
                      <a:pt x="101" y="203"/>
                    </a:cubicBezTo>
                    <a:cubicBezTo>
                      <a:pt x="101" y="205"/>
                      <a:pt x="101" y="205"/>
                      <a:pt x="101" y="205"/>
                    </a:cubicBezTo>
                    <a:cubicBezTo>
                      <a:pt x="100" y="205"/>
                      <a:pt x="99" y="205"/>
                      <a:pt x="98" y="205"/>
                    </a:cubicBezTo>
                    <a:cubicBezTo>
                      <a:pt x="98" y="204"/>
                      <a:pt x="99" y="202"/>
                      <a:pt x="98" y="201"/>
                    </a:cubicBezTo>
                    <a:lnTo>
                      <a:pt x="97" y="201"/>
                    </a:lnTo>
                    <a:close/>
                    <a:moveTo>
                      <a:pt x="167" y="163"/>
                    </a:moveTo>
                    <a:cubicBezTo>
                      <a:pt x="167" y="164"/>
                      <a:pt x="167" y="166"/>
                      <a:pt x="168" y="166"/>
                    </a:cubicBezTo>
                    <a:cubicBezTo>
                      <a:pt x="170" y="168"/>
                      <a:pt x="168" y="163"/>
                      <a:pt x="168" y="163"/>
                    </a:cubicBezTo>
                    <a:lnTo>
                      <a:pt x="167" y="163"/>
                    </a:lnTo>
                    <a:close/>
                    <a:moveTo>
                      <a:pt x="130" y="173"/>
                    </a:moveTo>
                    <a:cubicBezTo>
                      <a:pt x="131" y="174"/>
                      <a:pt x="130" y="175"/>
                      <a:pt x="131" y="177"/>
                    </a:cubicBezTo>
                    <a:cubicBezTo>
                      <a:pt x="136" y="177"/>
                      <a:pt x="130" y="173"/>
                      <a:pt x="130" y="173"/>
                    </a:cubicBezTo>
                    <a:close/>
                    <a:moveTo>
                      <a:pt x="152" y="173"/>
                    </a:moveTo>
                    <a:cubicBezTo>
                      <a:pt x="148" y="173"/>
                      <a:pt x="155" y="174"/>
                      <a:pt x="155" y="174"/>
                    </a:cubicBezTo>
                    <a:cubicBezTo>
                      <a:pt x="154" y="174"/>
                      <a:pt x="156" y="172"/>
                      <a:pt x="152" y="173"/>
                    </a:cubicBezTo>
                    <a:close/>
                    <a:moveTo>
                      <a:pt x="137" y="174"/>
                    </a:moveTo>
                    <a:cubicBezTo>
                      <a:pt x="137" y="175"/>
                      <a:pt x="137" y="175"/>
                      <a:pt x="137" y="175"/>
                    </a:cubicBezTo>
                    <a:cubicBezTo>
                      <a:pt x="136" y="175"/>
                      <a:pt x="137" y="177"/>
                      <a:pt x="138" y="177"/>
                    </a:cubicBezTo>
                    <a:cubicBezTo>
                      <a:pt x="138" y="177"/>
                      <a:pt x="139" y="173"/>
                      <a:pt x="137" y="174"/>
                    </a:cubicBezTo>
                    <a:close/>
                    <a:moveTo>
                      <a:pt x="105" y="195"/>
                    </a:moveTo>
                    <a:cubicBezTo>
                      <a:pt x="103" y="199"/>
                      <a:pt x="102" y="200"/>
                      <a:pt x="106" y="197"/>
                    </a:cubicBezTo>
                    <a:cubicBezTo>
                      <a:pt x="106" y="197"/>
                      <a:pt x="106" y="194"/>
                      <a:pt x="105" y="195"/>
                    </a:cubicBezTo>
                    <a:close/>
                    <a:moveTo>
                      <a:pt x="92" y="203"/>
                    </a:moveTo>
                    <a:cubicBezTo>
                      <a:pt x="91" y="203"/>
                      <a:pt x="90" y="204"/>
                      <a:pt x="90" y="205"/>
                    </a:cubicBezTo>
                    <a:cubicBezTo>
                      <a:pt x="88" y="206"/>
                      <a:pt x="92" y="205"/>
                      <a:pt x="93" y="206"/>
                    </a:cubicBezTo>
                    <a:cubicBezTo>
                      <a:pt x="93" y="204"/>
                      <a:pt x="94" y="202"/>
                      <a:pt x="92" y="203"/>
                    </a:cubicBezTo>
                    <a:close/>
                    <a:moveTo>
                      <a:pt x="89" y="210"/>
                    </a:moveTo>
                    <a:cubicBezTo>
                      <a:pt x="88" y="211"/>
                      <a:pt x="87" y="214"/>
                      <a:pt x="85" y="215"/>
                    </a:cubicBezTo>
                    <a:cubicBezTo>
                      <a:pt x="84" y="215"/>
                      <a:pt x="84" y="215"/>
                      <a:pt x="84" y="215"/>
                    </a:cubicBezTo>
                    <a:cubicBezTo>
                      <a:pt x="84" y="215"/>
                      <a:pt x="83" y="216"/>
                      <a:pt x="85" y="215"/>
                    </a:cubicBezTo>
                    <a:cubicBezTo>
                      <a:pt x="85" y="216"/>
                      <a:pt x="83" y="217"/>
                      <a:pt x="85" y="216"/>
                    </a:cubicBezTo>
                    <a:cubicBezTo>
                      <a:pt x="87" y="215"/>
                      <a:pt x="89" y="213"/>
                      <a:pt x="90" y="211"/>
                    </a:cubicBezTo>
                    <a:cubicBezTo>
                      <a:pt x="90" y="211"/>
                      <a:pt x="90" y="210"/>
                      <a:pt x="90" y="210"/>
                    </a:cubicBezTo>
                    <a:lnTo>
                      <a:pt x="89" y="210"/>
                    </a:lnTo>
                    <a:close/>
                    <a:moveTo>
                      <a:pt x="79" y="215"/>
                    </a:moveTo>
                    <a:cubicBezTo>
                      <a:pt x="79" y="217"/>
                      <a:pt x="79" y="217"/>
                      <a:pt x="79" y="217"/>
                    </a:cubicBezTo>
                    <a:cubicBezTo>
                      <a:pt x="77" y="216"/>
                      <a:pt x="79" y="218"/>
                      <a:pt x="81" y="218"/>
                    </a:cubicBezTo>
                    <a:cubicBezTo>
                      <a:pt x="82" y="218"/>
                      <a:pt x="81" y="216"/>
                      <a:pt x="81" y="216"/>
                    </a:cubicBezTo>
                    <a:lnTo>
                      <a:pt x="79" y="215"/>
                    </a:lnTo>
                    <a:close/>
                    <a:moveTo>
                      <a:pt x="87" y="249"/>
                    </a:moveTo>
                    <a:cubicBezTo>
                      <a:pt x="89" y="249"/>
                      <a:pt x="86" y="250"/>
                      <a:pt x="86" y="250"/>
                    </a:cubicBezTo>
                    <a:cubicBezTo>
                      <a:pt x="86" y="250"/>
                      <a:pt x="85" y="249"/>
                      <a:pt x="87" y="249"/>
                    </a:cubicBezTo>
                    <a:close/>
                    <a:moveTo>
                      <a:pt x="79" y="250"/>
                    </a:moveTo>
                    <a:cubicBezTo>
                      <a:pt x="78" y="250"/>
                      <a:pt x="78" y="251"/>
                      <a:pt x="80" y="252"/>
                    </a:cubicBezTo>
                    <a:cubicBezTo>
                      <a:pt x="80" y="251"/>
                      <a:pt x="80" y="250"/>
                      <a:pt x="79" y="250"/>
                    </a:cubicBezTo>
                    <a:close/>
                    <a:moveTo>
                      <a:pt x="38" y="280"/>
                    </a:moveTo>
                    <a:cubicBezTo>
                      <a:pt x="36" y="281"/>
                      <a:pt x="31" y="285"/>
                      <a:pt x="36" y="284"/>
                    </a:cubicBezTo>
                    <a:cubicBezTo>
                      <a:pt x="37" y="283"/>
                      <a:pt x="41" y="280"/>
                      <a:pt x="38" y="280"/>
                    </a:cubicBezTo>
                    <a:close/>
                    <a:moveTo>
                      <a:pt x="27" y="290"/>
                    </a:moveTo>
                    <a:cubicBezTo>
                      <a:pt x="27" y="292"/>
                      <a:pt x="27" y="292"/>
                      <a:pt x="27" y="292"/>
                    </a:cubicBezTo>
                    <a:cubicBezTo>
                      <a:pt x="29" y="292"/>
                      <a:pt x="27" y="291"/>
                      <a:pt x="27" y="290"/>
                    </a:cubicBezTo>
                    <a:close/>
                    <a:moveTo>
                      <a:pt x="35" y="292"/>
                    </a:moveTo>
                    <a:cubicBezTo>
                      <a:pt x="37" y="292"/>
                      <a:pt x="37" y="294"/>
                      <a:pt x="35" y="294"/>
                    </a:cubicBezTo>
                    <a:cubicBezTo>
                      <a:pt x="35" y="294"/>
                      <a:pt x="34" y="292"/>
                      <a:pt x="35" y="292"/>
                    </a:cubicBezTo>
                    <a:close/>
                    <a:moveTo>
                      <a:pt x="22" y="306"/>
                    </a:moveTo>
                    <a:cubicBezTo>
                      <a:pt x="21" y="306"/>
                      <a:pt x="23" y="306"/>
                      <a:pt x="23" y="306"/>
                    </a:cubicBezTo>
                    <a:cubicBezTo>
                      <a:pt x="23" y="307"/>
                      <a:pt x="23" y="307"/>
                      <a:pt x="23" y="308"/>
                    </a:cubicBezTo>
                    <a:cubicBezTo>
                      <a:pt x="22" y="308"/>
                      <a:pt x="22" y="309"/>
                      <a:pt x="21" y="309"/>
                    </a:cubicBezTo>
                    <a:cubicBezTo>
                      <a:pt x="21" y="308"/>
                      <a:pt x="21" y="305"/>
                      <a:pt x="22" y="306"/>
                    </a:cubicBezTo>
                    <a:close/>
                    <a:moveTo>
                      <a:pt x="8" y="337"/>
                    </a:moveTo>
                    <a:cubicBezTo>
                      <a:pt x="8" y="337"/>
                      <a:pt x="9" y="339"/>
                      <a:pt x="9" y="339"/>
                    </a:cubicBezTo>
                    <a:cubicBezTo>
                      <a:pt x="10" y="339"/>
                      <a:pt x="10" y="337"/>
                      <a:pt x="8" y="337"/>
                    </a:cubicBezTo>
                    <a:close/>
                    <a:moveTo>
                      <a:pt x="5" y="339"/>
                    </a:moveTo>
                    <a:cubicBezTo>
                      <a:pt x="5" y="340"/>
                      <a:pt x="5" y="340"/>
                      <a:pt x="5" y="340"/>
                    </a:cubicBezTo>
                    <a:cubicBezTo>
                      <a:pt x="6" y="340"/>
                      <a:pt x="6" y="340"/>
                      <a:pt x="6" y="340"/>
                    </a:cubicBezTo>
                    <a:cubicBezTo>
                      <a:pt x="5" y="340"/>
                      <a:pt x="7" y="339"/>
                      <a:pt x="5" y="339"/>
                    </a:cubicBezTo>
                    <a:close/>
                    <a:moveTo>
                      <a:pt x="5" y="342"/>
                    </a:moveTo>
                    <a:cubicBezTo>
                      <a:pt x="5" y="343"/>
                      <a:pt x="5" y="343"/>
                      <a:pt x="5" y="343"/>
                    </a:cubicBezTo>
                    <a:cubicBezTo>
                      <a:pt x="5" y="342"/>
                      <a:pt x="6" y="342"/>
                      <a:pt x="5" y="342"/>
                    </a:cubicBezTo>
                    <a:close/>
                    <a:moveTo>
                      <a:pt x="58" y="355"/>
                    </a:moveTo>
                    <a:cubicBezTo>
                      <a:pt x="58" y="355"/>
                      <a:pt x="58" y="354"/>
                      <a:pt x="60" y="355"/>
                    </a:cubicBezTo>
                    <a:cubicBezTo>
                      <a:pt x="62" y="356"/>
                      <a:pt x="62" y="352"/>
                      <a:pt x="62" y="350"/>
                    </a:cubicBezTo>
                    <a:cubicBezTo>
                      <a:pt x="62" y="348"/>
                      <a:pt x="60" y="347"/>
                      <a:pt x="60" y="345"/>
                    </a:cubicBezTo>
                    <a:cubicBezTo>
                      <a:pt x="60" y="342"/>
                      <a:pt x="58" y="343"/>
                      <a:pt x="61" y="342"/>
                    </a:cubicBezTo>
                    <a:cubicBezTo>
                      <a:pt x="63" y="341"/>
                      <a:pt x="61" y="339"/>
                      <a:pt x="63" y="338"/>
                    </a:cubicBezTo>
                    <a:cubicBezTo>
                      <a:pt x="65" y="337"/>
                      <a:pt x="65" y="336"/>
                      <a:pt x="63" y="334"/>
                    </a:cubicBezTo>
                    <a:cubicBezTo>
                      <a:pt x="61" y="332"/>
                      <a:pt x="63" y="331"/>
                      <a:pt x="63" y="329"/>
                    </a:cubicBezTo>
                    <a:cubicBezTo>
                      <a:pt x="63" y="327"/>
                      <a:pt x="64" y="323"/>
                      <a:pt x="64" y="323"/>
                    </a:cubicBezTo>
                    <a:cubicBezTo>
                      <a:pt x="64" y="323"/>
                      <a:pt x="64" y="324"/>
                      <a:pt x="66" y="322"/>
                    </a:cubicBezTo>
                    <a:cubicBezTo>
                      <a:pt x="68" y="321"/>
                      <a:pt x="67" y="320"/>
                      <a:pt x="67" y="317"/>
                    </a:cubicBezTo>
                    <a:cubicBezTo>
                      <a:pt x="67" y="313"/>
                      <a:pt x="66" y="312"/>
                      <a:pt x="65" y="312"/>
                    </a:cubicBezTo>
                    <a:cubicBezTo>
                      <a:pt x="64" y="312"/>
                      <a:pt x="63" y="310"/>
                      <a:pt x="65" y="308"/>
                    </a:cubicBezTo>
                    <a:cubicBezTo>
                      <a:pt x="66" y="305"/>
                      <a:pt x="65" y="302"/>
                      <a:pt x="65" y="300"/>
                    </a:cubicBezTo>
                    <a:cubicBezTo>
                      <a:pt x="65" y="298"/>
                      <a:pt x="65" y="294"/>
                      <a:pt x="65" y="293"/>
                    </a:cubicBezTo>
                    <a:cubicBezTo>
                      <a:pt x="66" y="291"/>
                      <a:pt x="65" y="289"/>
                      <a:pt x="64" y="287"/>
                    </a:cubicBezTo>
                    <a:cubicBezTo>
                      <a:pt x="63" y="285"/>
                      <a:pt x="69" y="283"/>
                      <a:pt x="69" y="281"/>
                    </a:cubicBezTo>
                    <a:cubicBezTo>
                      <a:pt x="69" y="278"/>
                      <a:pt x="73" y="275"/>
                      <a:pt x="73" y="273"/>
                    </a:cubicBezTo>
                    <a:cubicBezTo>
                      <a:pt x="73" y="271"/>
                      <a:pt x="78" y="268"/>
                      <a:pt x="80" y="267"/>
                    </a:cubicBezTo>
                    <a:cubicBezTo>
                      <a:pt x="82" y="266"/>
                      <a:pt x="84" y="271"/>
                      <a:pt x="86" y="272"/>
                    </a:cubicBezTo>
                    <a:cubicBezTo>
                      <a:pt x="88" y="273"/>
                      <a:pt x="88" y="269"/>
                      <a:pt x="89" y="266"/>
                    </a:cubicBezTo>
                    <a:cubicBezTo>
                      <a:pt x="90" y="263"/>
                      <a:pt x="88" y="259"/>
                      <a:pt x="88" y="257"/>
                    </a:cubicBezTo>
                    <a:cubicBezTo>
                      <a:pt x="88" y="256"/>
                      <a:pt x="92" y="255"/>
                      <a:pt x="94" y="253"/>
                    </a:cubicBezTo>
                    <a:cubicBezTo>
                      <a:pt x="96" y="252"/>
                      <a:pt x="98" y="244"/>
                      <a:pt x="98" y="242"/>
                    </a:cubicBezTo>
                    <a:cubicBezTo>
                      <a:pt x="98" y="240"/>
                      <a:pt x="99" y="236"/>
                      <a:pt x="101" y="236"/>
                    </a:cubicBezTo>
                    <a:cubicBezTo>
                      <a:pt x="103" y="236"/>
                      <a:pt x="104" y="236"/>
                      <a:pt x="104" y="234"/>
                    </a:cubicBezTo>
                    <a:cubicBezTo>
                      <a:pt x="104" y="232"/>
                      <a:pt x="107" y="231"/>
                      <a:pt x="108" y="230"/>
                    </a:cubicBezTo>
                    <a:cubicBezTo>
                      <a:pt x="110" y="228"/>
                      <a:pt x="111" y="228"/>
                      <a:pt x="111" y="226"/>
                    </a:cubicBezTo>
                    <a:cubicBezTo>
                      <a:pt x="111" y="223"/>
                      <a:pt x="112" y="221"/>
                      <a:pt x="113" y="219"/>
                    </a:cubicBezTo>
                    <a:cubicBezTo>
                      <a:pt x="114" y="217"/>
                      <a:pt x="116" y="215"/>
                      <a:pt x="116" y="215"/>
                    </a:cubicBezTo>
                    <a:cubicBezTo>
                      <a:pt x="116" y="215"/>
                      <a:pt x="125" y="223"/>
                      <a:pt x="123" y="220"/>
                    </a:cubicBezTo>
                    <a:cubicBezTo>
                      <a:pt x="121" y="219"/>
                      <a:pt x="124" y="217"/>
                      <a:pt x="123" y="215"/>
                    </a:cubicBezTo>
                    <a:cubicBezTo>
                      <a:pt x="122" y="213"/>
                      <a:pt x="125" y="214"/>
                      <a:pt x="126" y="213"/>
                    </a:cubicBezTo>
                    <a:cubicBezTo>
                      <a:pt x="126" y="212"/>
                      <a:pt x="130" y="214"/>
                      <a:pt x="132" y="214"/>
                    </a:cubicBezTo>
                    <a:cubicBezTo>
                      <a:pt x="133" y="215"/>
                      <a:pt x="135" y="210"/>
                      <a:pt x="135" y="210"/>
                    </a:cubicBezTo>
                    <a:cubicBezTo>
                      <a:pt x="136" y="205"/>
                      <a:pt x="136" y="205"/>
                      <a:pt x="136" y="205"/>
                    </a:cubicBezTo>
                    <a:cubicBezTo>
                      <a:pt x="134" y="202"/>
                      <a:pt x="134" y="202"/>
                      <a:pt x="134" y="202"/>
                    </a:cubicBezTo>
                    <a:cubicBezTo>
                      <a:pt x="138" y="197"/>
                      <a:pt x="138" y="197"/>
                      <a:pt x="138" y="197"/>
                    </a:cubicBezTo>
                    <a:cubicBezTo>
                      <a:pt x="140" y="196"/>
                      <a:pt x="140" y="196"/>
                      <a:pt x="140" y="196"/>
                    </a:cubicBezTo>
                    <a:cubicBezTo>
                      <a:pt x="141" y="194"/>
                      <a:pt x="141" y="194"/>
                      <a:pt x="141" y="194"/>
                    </a:cubicBezTo>
                    <a:cubicBezTo>
                      <a:pt x="142" y="192"/>
                      <a:pt x="147" y="196"/>
                      <a:pt x="147" y="196"/>
                    </a:cubicBezTo>
                    <a:cubicBezTo>
                      <a:pt x="150" y="202"/>
                      <a:pt x="150" y="202"/>
                      <a:pt x="150" y="202"/>
                    </a:cubicBezTo>
                    <a:cubicBezTo>
                      <a:pt x="150" y="202"/>
                      <a:pt x="156" y="203"/>
                      <a:pt x="158" y="204"/>
                    </a:cubicBezTo>
                    <a:cubicBezTo>
                      <a:pt x="163" y="206"/>
                      <a:pt x="163" y="203"/>
                      <a:pt x="165" y="203"/>
                    </a:cubicBezTo>
                    <a:cubicBezTo>
                      <a:pt x="168" y="203"/>
                      <a:pt x="172" y="207"/>
                      <a:pt x="172" y="207"/>
                    </a:cubicBezTo>
                    <a:cubicBezTo>
                      <a:pt x="172" y="207"/>
                      <a:pt x="178" y="207"/>
                      <a:pt x="179" y="204"/>
                    </a:cubicBezTo>
                    <a:cubicBezTo>
                      <a:pt x="181" y="200"/>
                      <a:pt x="183" y="203"/>
                      <a:pt x="184" y="200"/>
                    </a:cubicBezTo>
                    <a:cubicBezTo>
                      <a:pt x="185" y="197"/>
                      <a:pt x="184" y="199"/>
                      <a:pt x="184" y="197"/>
                    </a:cubicBezTo>
                    <a:cubicBezTo>
                      <a:pt x="184" y="195"/>
                      <a:pt x="184" y="196"/>
                      <a:pt x="184" y="194"/>
                    </a:cubicBezTo>
                    <a:cubicBezTo>
                      <a:pt x="185" y="192"/>
                      <a:pt x="184" y="188"/>
                      <a:pt x="186" y="187"/>
                    </a:cubicBezTo>
                    <a:cubicBezTo>
                      <a:pt x="188" y="187"/>
                      <a:pt x="191" y="186"/>
                      <a:pt x="191" y="186"/>
                    </a:cubicBezTo>
                    <a:cubicBezTo>
                      <a:pt x="191" y="186"/>
                      <a:pt x="196" y="184"/>
                      <a:pt x="198" y="183"/>
                    </a:cubicBezTo>
                    <a:cubicBezTo>
                      <a:pt x="200" y="182"/>
                      <a:pt x="203" y="184"/>
                      <a:pt x="203" y="184"/>
                    </a:cubicBezTo>
                    <a:cubicBezTo>
                      <a:pt x="203" y="184"/>
                      <a:pt x="207" y="188"/>
                      <a:pt x="209" y="189"/>
                    </a:cubicBezTo>
                    <a:cubicBezTo>
                      <a:pt x="213" y="190"/>
                      <a:pt x="207" y="197"/>
                      <a:pt x="207" y="197"/>
                    </a:cubicBezTo>
                    <a:cubicBezTo>
                      <a:pt x="206" y="200"/>
                      <a:pt x="211" y="198"/>
                      <a:pt x="211" y="198"/>
                    </a:cubicBezTo>
                    <a:cubicBezTo>
                      <a:pt x="214" y="194"/>
                      <a:pt x="214" y="194"/>
                      <a:pt x="214" y="194"/>
                    </a:cubicBezTo>
                    <a:cubicBezTo>
                      <a:pt x="214" y="194"/>
                      <a:pt x="215" y="193"/>
                      <a:pt x="217" y="192"/>
                    </a:cubicBezTo>
                    <a:cubicBezTo>
                      <a:pt x="218" y="190"/>
                      <a:pt x="218" y="190"/>
                      <a:pt x="220" y="189"/>
                    </a:cubicBezTo>
                    <a:cubicBezTo>
                      <a:pt x="222" y="188"/>
                      <a:pt x="221" y="189"/>
                      <a:pt x="221" y="189"/>
                    </a:cubicBezTo>
                    <a:cubicBezTo>
                      <a:pt x="221" y="189"/>
                      <a:pt x="225" y="188"/>
                      <a:pt x="225" y="186"/>
                    </a:cubicBezTo>
                    <a:cubicBezTo>
                      <a:pt x="225" y="186"/>
                      <a:pt x="225" y="183"/>
                      <a:pt x="227" y="186"/>
                    </a:cubicBezTo>
                    <a:cubicBezTo>
                      <a:pt x="227" y="187"/>
                      <a:pt x="233" y="188"/>
                      <a:pt x="232" y="184"/>
                    </a:cubicBezTo>
                    <a:cubicBezTo>
                      <a:pt x="231" y="183"/>
                      <a:pt x="229" y="183"/>
                      <a:pt x="228" y="183"/>
                    </a:cubicBezTo>
                    <a:cubicBezTo>
                      <a:pt x="228" y="183"/>
                      <a:pt x="225" y="183"/>
                      <a:pt x="225" y="183"/>
                    </a:cubicBezTo>
                    <a:cubicBezTo>
                      <a:pt x="224" y="185"/>
                      <a:pt x="224" y="185"/>
                      <a:pt x="223" y="186"/>
                    </a:cubicBezTo>
                    <a:cubicBezTo>
                      <a:pt x="222" y="185"/>
                      <a:pt x="222" y="184"/>
                      <a:pt x="221" y="184"/>
                    </a:cubicBezTo>
                    <a:cubicBezTo>
                      <a:pt x="221" y="185"/>
                      <a:pt x="221" y="186"/>
                      <a:pt x="220" y="187"/>
                    </a:cubicBezTo>
                    <a:cubicBezTo>
                      <a:pt x="219" y="187"/>
                      <a:pt x="218" y="187"/>
                      <a:pt x="217" y="187"/>
                    </a:cubicBezTo>
                    <a:cubicBezTo>
                      <a:pt x="216" y="187"/>
                      <a:pt x="217" y="185"/>
                      <a:pt x="217" y="185"/>
                    </a:cubicBezTo>
                    <a:cubicBezTo>
                      <a:pt x="217" y="184"/>
                      <a:pt x="215" y="183"/>
                      <a:pt x="215" y="182"/>
                    </a:cubicBezTo>
                    <a:cubicBezTo>
                      <a:pt x="218" y="182"/>
                      <a:pt x="220" y="183"/>
                      <a:pt x="222" y="181"/>
                    </a:cubicBezTo>
                    <a:cubicBezTo>
                      <a:pt x="223" y="181"/>
                      <a:pt x="223" y="179"/>
                      <a:pt x="223" y="179"/>
                    </a:cubicBezTo>
                    <a:cubicBezTo>
                      <a:pt x="225" y="178"/>
                      <a:pt x="227" y="179"/>
                      <a:pt x="229" y="179"/>
                    </a:cubicBezTo>
                    <a:cubicBezTo>
                      <a:pt x="226" y="173"/>
                      <a:pt x="228" y="174"/>
                      <a:pt x="221" y="174"/>
                    </a:cubicBezTo>
                    <a:cubicBezTo>
                      <a:pt x="224" y="168"/>
                      <a:pt x="222" y="169"/>
                      <a:pt x="218" y="172"/>
                    </a:cubicBezTo>
                    <a:cubicBezTo>
                      <a:pt x="217" y="171"/>
                      <a:pt x="216" y="167"/>
                      <a:pt x="215" y="166"/>
                    </a:cubicBezTo>
                    <a:cubicBezTo>
                      <a:pt x="215" y="166"/>
                      <a:pt x="213" y="166"/>
                      <a:pt x="213" y="165"/>
                    </a:cubicBezTo>
                    <a:cubicBezTo>
                      <a:pt x="211" y="170"/>
                      <a:pt x="211" y="169"/>
                      <a:pt x="212" y="173"/>
                    </a:cubicBezTo>
                    <a:cubicBezTo>
                      <a:pt x="211" y="174"/>
                      <a:pt x="210" y="175"/>
                      <a:pt x="209" y="175"/>
                    </a:cubicBezTo>
                    <a:cubicBezTo>
                      <a:pt x="206" y="173"/>
                      <a:pt x="212" y="168"/>
                      <a:pt x="209" y="169"/>
                    </a:cubicBezTo>
                    <a:cubicBezTo>
                      <a:pt x="209" y="169"/>
                      <a:pt x="208" y="170"/>
                      <a:pt x="207" y="170"/>
                    </a:cubicBezTo>
                    <a:cubicBezTo>
                      <a:pt x="208" y="171"/>
                      <a:pt x="207" y="171"/>
                      <a:pt x="206" y="171"/>
                    </a:cubicBezTo>
                    <a:cubicBezTo>
                      <a:pt x="206" y="169"/>
                      <a:pt x="206" y="168"/>
                      <a:pt x="205" y="167"/>
                    </a:cubicBezTo>
                    <a:cubicBezTo>
                      <a:pt x="207" y="167"/>
                      <a:pt x="211" y="166"/>
                      <a:pt x="208" y="165"/>
                    </a:cubicBezTo>
                    <a:cubicBezTo>
                      <a:pt x="208" y="165"/>
                      <a:pt x="208" y="162"/>
                      <a:pt x="208" y="162"/>
                    </a:cubicBezTo>
                    <a:cubicBezTo>
                      <a:pt x="208" y="162"/>
                      <a:pt x="204" y="162"/>
                      <a:pt x="205" y="162"/>
                    </a:cubicBezTo>
                    <a:cubicBezTo>
                      <a:pt x="204" y="161"/>
                      <a:pt x="204" y="161"/>
                      <a:pt x="204" y="161"/>
                    </a:cubicBezTo>
                    <a:cubicBezTo>
                      <a:pt x="203" y="160"/>
                      <a:pt x="202" y="161"/>
                      <a:pt x="201" y="161"/>
                    </a:cubicBezTo>
                    <a:cubicBezTo>
                      <a:pt x="201" y="162"/>
                      <a:pt x="202" y="163"/>
                      <a:pt x="201" y="164"/>
                    </a:cubicBezTo>
                    <a:cubicBezTo>
                      <a:pt x="201" y="164"/>
                      <a:pt x="201" y="164"/>
                      <a:pt x="201" y="164"/>
                    </a:cubicBezTo>
                    <a:cubicBezTo>
                      <a:pt x="200" y="164"/>
                      <a:pt x="200" y="164"/>
                      <a:pt x="199" y="165"/>
                    </a:cubicBezTo>
                    <a:cubicBezTo>
                      <a:pt x="199" y="165"/>
                      <a:pt x="199" y="167"/>
                      <a:pt x="199" y="167"/>
                    </a:cubicBezTo>
                    <a:cubicBezTo>
                      <a:pt x="199" y="167"/>
                      <a:pt x="200" y="168"/>
                      <a:pt x="200" y="169"/>
                    </a:cubicBezTo>
                    <a:cubicBezTo>
                      <a:pt x="199" y="169"/>
                      <a:pt x="198" y="169"/>
                      <a:pt x="198" y="170"/>
                    </a:cubicBezTo>
                    <a:cubicBezTo>
                      <a:pt x="196" y="171"/>
                      <a:pt x="197" y="172"/>
                      <a:pt x="196" y="174"/>
                    </a:cubicBezTo>
                    <a:cubicBezTo>
                      <a:pt x="196" y="174"/>
                      <a:pt x="192" y="176"/>
                      <a:pt x="192" y="177"/>
                    </a:cubicBezTo>
                    <a:cubicBezTo>
                      <a:pt x="192" y="177"/>
                      <a:pt x="192" y="178"/>
                      <a:pt x="192" y="179"/>
                    </a:cubicBezTo>
                    <a:cubicBezTo>
                      <a:pt x="191" y="179"/>
                      <a:pt x="192" y="174"/>
                      <a:pt x="192" y="174"/>
                    </a:cubicBezTo>
                    <a:cubicBezTo>
                      <a:pt x="192" y="173"/>
                      <a:pt x="192" y="173"/>
                      <a:pt x="192" y="173"/>
                    </a:cubicBezTo>
                    <a:cubicBezTo>
                      <a:pt x="191" y="178"/>
                      <a:pt x="193" y="174"/>
                      <a:pt x="193" y="174"/>
                    </a:cubicBezTo>
                    <a:cubicBezTo>
                      <a:pt x="193" y="173"/>
                      <a:pt x="192" y="172"/>
                      <a:pt x="192" y="171"/>
                    </a:cubicBezTo>
                    <a:cubicBezTo>
                      <a:pt x="192" y="171"/>
                      <a:pt x="194" y="169"/>
                      <a:pt x="194" y="169"/>
                    </a:cubicBezTo>
                    <a:cubicBezTo>
                      <a:pt x="194" y="167"/>
                      <a:pt x="193" y="168"/>
                      <a:pt x="194" y="166"/>
                    </a:cubicBezTo>
                    <a:cubicBezTo>
                      <a:pt x="192" y="166"/>
                      <a:pt x="192" y="166"/>
                      <a:pt x="192" y="166"/>
                    </a:cubicBezTo>
                    <a:cubicBezTo>
                      <a:pt x="192" y="166"/>
                      <a:pt x="192" y="168"/>
                      <a:pt x="192" y="168"/>
                    </a:cubicBezTo>
                    <a:cubicBezTo>
                      <a:pt x="191" y="168"/>
                      <a:pt x="191" y="168"/>
                      <a:pt x="191" y="168"/>
                    </a:cubicBezTo>
                    <a:cubicBezTo>
                      <a:pt x="191" y="169"/>
                      <a:pt x="190" y="171"/>
                      <a:pt x="190" y="171"/>
                    </a:cubicBezTo>
                    <a:cubicBezTo>
                      <a:pt x="188" y="171"/>
                      <a:pt x="188" y="171"/>
                      <a:pt x="188" y="171"/>
                    </a:cubicBezTo>
                    <a:cubicBezTo>
                      <a:pt x="187" y="173"/>
                      <a:pt x="187" y="175"/>
                      <a:pt x="186" y="177"/>
                    </a:cubicBezTo>
                    <a:cubicBezTo>
                      <a:pt x="186" y="178"/>
                      <a:pt x="184" y="178"/>
                      <a:pt x="183" y="179"/>
                    </a:cubicBezTo>
                    <a:cubicBezTo>
                      <a:pt x="182" y="180"/>
                      <a:pt x="183" y="181"/>
                      <a:pt x="182" y="183"/>
                    </a:cubicBezTo>
                    <a:cubicBezTo>
                      <a:pt x="182" y="183"/>
                      <a:pt x="181" y="184"/>
                      <a:pt x="180" y="185"/>
                    </a:cubicBezTo>
                    <a:cubicBezTo>
                      <a:pt x="179" y="185"/>
                      <a:pt x="179" y="185"/>
                      <a:pt x="178" y="185"/>
                    </a:cubicBezTo>
                    <a:cubicBezTo>
                      <a:pt x="178" y="184"/>
                      <a:pt x="180" y="178"/>
                      <a:pt x="180" y="177"/>
                    </a:cubicBezTo>
                    <a:cubicBezTo>
                      <a:pt x="181" y="176"/>
                      <a:pt x="184" y="176"/>
                      <a:pt x="184" y="175"/>
                    </a:cubicBezTo>
                    <a:cubicBezTo>
                      <a:pt x="185" y="174"/>
                      <a:pt x="185" y="171"/>
                      <a:pt x="185" y="171"/>
                    </a:cubicBezTo>
                    <a:cubicBezTo>
                      <a:pt x="183" y="170"/>
                      <a:pt x="184" y="170"/>
                      <a:pt x="182" y="171"/>
                    </a:cubicBezTo>
                    <a:cubicBezTo>
                      <a:pt x="182" y="171"/>
                      <a:pt x="182" y="169"/>
                      <a:pt x="182" y="169"/>
                    </a:cubicBezTo>
                    <a:cubicBezTo>
                      <a:pt x="180" y="168"/>
                      <a:pt x="181" y="170"/>
                      <a:pt x="180" y="170"/>
                    </a:cubicBezTo>
                    <a:cubicBezTo>
                      <a:pt x="179" y="171"/>
                      <a:pt x="176" y="167"/>
                      <a:pt x="175" y="167"/>
                    </a:cubicBezTo>
                    <a:cubicBezTo>
                      <a:pt x="175" y="167"/>
                      <a:pt x="174" y="167"/>
                      <a:pt x="174" y="167"/>
                    </a:cubicBezTo>
                    <a:cubicBezTo>
                      <a:pt x="174" y="170"/>
                      <a:pt x="174" y="171"/>
                      <a:pt x="174" y="173"/>
                    </a:cubicBezTo>
                    <a:cubicBezTo>
                      <a:pt x="174" y="173"/>
                      <a:pt x="174" y="173"/>
                      <a:pt x="174" y="173"/>
                    </a:cubicBezTo>
                    <a:cubicBezTo>
                      <a:pt x="174" y="173"/>
                      <a:pt x="173" y="174"/>
                      <a:pt x="174" y="174"/>
                    </a:cubicBezTo>
                    <a:cubicBezTo>
                      <a:pt x="175" y="174"/>
                      <a:pt x="172" y="175"/>
                      <a:pt x="172" y="175"/>
                    </a:cubicBezTo>
                    <a:cubicBezTo>
                      <a:pt x="171" y="174"/>
                      <a:pt x="171" y="171"/>
                      <a:pt x="171" y="171"/>
                    </a:cubicBezTo>
                    <a:cubicBezTo>
                      <a:pt x="170" y="171"/>
                      <a:pt x="169" y="171"/>
                      <a:pt x="168" y="171"/>
                    </a:cubicBezTo>
                    <a:cubicBezTo>
                      <a:pt x="168" y="172"/>
                      <a:pt x="169" y="171"/>
                      <a:pt x="169" y="173"/>
                    </a:cubicBezTo>
                    <a:cubicBezTo>
                      <a:pt x="169" y="174"/>
                      <a:pt x="164" y="178"/>
                      <a:pt x="164" y="178"/>
                    </a:cubicBezTo>
                    <a:cubicBezTo>
                      <a:pt x="163" y="178"/>
                      <a:pt x="162" y="178"/>
                      <a:pt x="162" y="178"/>
                    </a:cubicBezTo>
                    <a:cubicBezTo>
                      <a:pt x="161" y="178"/>
                      <a:pt x="161" y="181"/>
                      <a:pt x="160" y="181"/>
                    </a:cubicBezTo>
                    <a:cubicBezTo>
                      <a:pt x="158" y="181"/>
                      <a:pt x="155" y="180"/>
                      <a:pt x="154" y="178"/>
                    </a:cubicBezTo>
                    <a:cubicBezTo>
                      <a:pt x="154" y="178"/>
                      <a:pt x="155" y="176"/>
                      <a:pt x="154" y="176"/>
                    </a:cubicBezTo>
                    <a:cubicBezTo>
                      <a:pt x="153" y="175"/>
                      <a:pt x="152" y="177"/>
                      <a:pt x="151" y="177"/>
                    </a:cubicBezTo>
                    <a:cubicBezTo>
                      <a:pt x="150" y="176"/>
                      <a:pt x="150" y="174"/>
                      <a:pt x="148" y="174"/>
                    </a:cubicBezTo>
                    <a:cubicBezTo>
                      <a:pt x="147" y="174"/>
                      <a:pt x="147" y="175"/>
                      <a:pt x="147" y="176"/>
                    </a:cubicBezTo>
                    <a:cubicBezTo>
                      <a:pt x="146" y="176"/>
                      <a:pt x="144" y="176"/>
                      <a:pt x="144" y="176"/>
                    </a:cubicBezTo>
                    <a:cubicBezTo>
                      <a:pt x="144" y="176"/>
                      <a:pt x="144" y="178"/>
                      <a:pt x="144" y="178"/>
                    </a:cubicBezTo>
                    <a:cubicBezTo>
                      <a:pt x="145" y="178"/>
                      <a:pt x="145" y="179"/>
                      <a:pt x="145" y="179"/>
                    </a:cubicBezTo>
                    <a:cubicBezTo>
                      <a:pt x="147" y="180"/>
                      <a:pt x="147" y="177"/>
                      <a:pt x="149" y="180"/>
                    </a:cubicBezTo>
                    <a:cubicBezTo>
                      <a:pt x="149" y="181"/>
                      <a:pt x="150" y="183"/>
                      <a:pt x="150" y="183"/>
                    </a:cubicBezTo>
                    <a:cubicBezTo>
                      <a:pt x="151" y="184"/>
                      <a:pt x="150" y="185"/>
                      <a:pt x="149" y="185"/>
                    </a:cubicBezTo>
                    <a:cubicBezTo>
                      <a:pt x="148" y="184"/>
                      <a:pt x="147" y="182"/>
                      <a:pt x="146" y="181"/>
                    </a:cubicBezTo>
                    <a:cubicBezTo>
                      <a:pt x="145" y="181"/>
                      <a:pt x="144" y="181"/>
                      <a:pt x="143" y="181"/>
                    </a:cubicBezTo>
                    <a:cubicBezTo>
                      <a:pt x="143" y="181"/>
                      <a:pt x="142" y="182"/>
                      <a:pt x="142" y="182"/>
                    </a:cubicBezTo>
                    <a:cubicBezTo>
                      <a:pt x="143" y="183"/>
                      <a:pt x="143" y="182"/>
                      <a:pt x="144" y="183"/>
                    </a:cubicBezTo>
                    <a:cubicBezTo>
                      <a:pt x="145" y="182"/>
                      <a:pt x="144" y="184"/>
                      <a:pt x="144" y="184"/>
                    </a:cubicBezTo>
                    <a:cubicBezTo>
                      <a:pt x="145" y="184"/>
                      <a:pt x="144" y="186"/>
                      <a:pt x="143" y="187"/>
                    </a:cubicBezTo>
                    <a:cubicBezTo>
                      <a:pt x="142" y="187"/>
                      <a:pt x="142" y="186"/>
                      <a:pt x="141" y="187"/>
                    </a:cubicBezTo>
                    <a:cubicBezTo>
                      <a:pt x="141" y="186"/>
                      <a:pt x="141" y="181"/>
                      <a:pt x="140" y="181"/>
                    </a:cubicBezTo>
                    <a:cubicBezTo>
                      <a:pt x="140" y="181"/>
                      <a:pt x="139" y="183"/>
                      <a:pt x="140" y="183"/>
                    </a:cubicBezTo>
                    <a:cubicBezTo>
                      <a:pt x="139" y="183"/>
                      <a:pt x="139" y="183"/>
                      <a:pt x="139" y="183"/>
                    </a:cubicBezTo>
                    <a:cubicBezTo>
                      <a:pt x="139" y="183"/>
                      <a:pt x="139" y="185"/>
                      <a:pt x="139" y="185"/>
                    </a:cubicBezTo>
                    <a:cubicBezTo>
                      <a:pt x="139" y="186"/>
                      <a:pt x="137" y="186"/>
                      <a:pt x="137" y="187"/>
                    </a:cubicBezTo>
                    <a:cubicBezTo>
                      <a:pt x="137" y="188"/>
                      <a:pt x="137" y="188"/>
                      <a:pt x="137" y="188"/>
                    </a:cubicBezTo>
                    <a:cubicBezTo>
                      <a:pt x="136" y="188"/>
                      <a:pt x="137" y="183"/>
                      <a:pt x="137" y="183"/>
                    </a:cubicBezTo>
                    <a:cubicBezTo>
                      <a:pt x="135" y="182"/>
                      <a:pt x="135" y="182"/>
                      <a:pt x="135" y="182"/>
                    </a:cubicBezTo>
                    <a:cubicBezTo>
                      <a:pt x="133" y="185"/>
                      <a:pt x="132" y="187"/>
                      <a:pt x="130" y="189"/>
                    </a:cubicBezTo>
                    <a:cubicBezTo>
                      <a:pt x="129" y="189"/>
                      <a:pt x="129" y="188"/>
                      <a:pt x="128" y="189"/>
                    </a:cubicBezTo>
                    <a:cubicBezTo>
                      <a:pt x="128" y="187"/>
                      <a:pt x="129" y="186"/>
                      <a:pt x="128" y="185"/>
                    </a:cubicBezTo>
                    <a:cubicBezTo>
                      <a:pt x="128" y="185"/>
                      <a:pt x="127" y="186"/>
                      <a:pt x="126" y="185"/>
                    </a:cubicBezTo>
                    <a:cubicBezTo>
                      <a:pt x="125" y="187"/>
                      <a:pt x="124" y="187"/>
                      <a:pt x="124" y="190"/>
                    </a:cubicBezTo>
                    <a:cubicBezTo>
                      <a:pt x="124" y="190"/>
                      <a:pt x="126" y="190"/>
                      <a:pt x="126" y="191"/>
                    </a:cubicBezTo>
                    <a:cubicBezTo>
                      <a:pt x="126" y="192"/>
                      <a:pt x="127" y="196"/>
                      <a:pt x="126" y="196"/>
                    </a:cubicBezTo>
                    <a:cubicBezTo>
                      <a:pt x="125" y="194"/>
                      <a:pt x="125" y="193"/>
                      <a:pt x="124" y="192"/>
                    </a:cubicBezTo>
                    <a:cubicBezTo>
                      <a:pt x="121" y="190"/>
                      <a:pt x="121" y="193"/>
                      <a:pt x="123" y="194"/>
                    </a:cubicBezTo>
                    <a:cubicBezTo>
                      <a:pt x="125" y="193"/>
                      <a:pt x="122" y="196"/>
                      <a:pt x="122" y="196"/>
                    </a:cubicBezTo>
                    <a:cubicBezTo>
                      <a:pt x="122" y="196"/>
                      <a:pt x="121" y="196"/>
                      <a:pt x="122" y="195"/>
                    </a:cubicBezTo>
                    <a:cubicBezTo>
                      <a:pt x="121" y="195"/>
                      <a:pt x="120" y="195"/>
                      <a:pt x="120" y="195"/>
                    </a:cubicBezTo>
                    <a:cubicBezTo>
                      <a:pt x="119" y="194"/>
                      <a:pt x="120" y="194"/>
                      <a:pt x="118" y="193"/>
                    </a:cubicBezTo>
                    <a:cubicBezTo>
                      <a:pt x="118" y="194"/>
                      <a:pt x="118" y="197"/>
                      <a:pt x="118" y="199"/>
                    </a:cubicBezTo>
                    <a:cubicBezTo>
                      <a:pt x="115" y="199"/>
                      <a:pt x="115" y="199"/>
                      <a:pt x="115" y="199"/>
                    </a:cubicBezTo>
                    <a:cubicBezTo>
                      <a:pt x="115" y="201"/>
                      <a:pt x="115" y="202"/>
                      <a:pt x="114" y="204"/>
                    </a:cubicBezTo>
                    <a:cubicBezTo>
                      <a:pt x="113" y="205"/>
                      <a:pt x="113" y="205"/>
                      <a:pt x="113" y="205"/>
                    </a:cubicBezTo>
                    <a:cubicBezTo>
                      <a:pt x="114" y="205"/>
                      <a:pt x="114" y="209"/>
                      <a:pt x="113" y="209"/>
                    </a:cubicBezTo>
                    <a:cubicBezTo>
                      <a:pt x="113" y="210"/>
                      <a:pt x="112" y="209"/>
                      <a:pt x="111" y="209"/>
                    </a:cubicBezTo>
                    <a:cubicBezTo>
                      <a:pt x="110" y="211"/>
                      <a:pt x="110" y="211"/>
                      <a:pt x="110" y="211"/>
                    </a:cubicBezTo>
                    <a:cubicBezTo>
                      <a:pt x="109" y="211"/>
                      <a:pt x="107" y="211"/>
                      <a:pt x="106" y="211"/>
                    </a:cubicBezTo>
                    <a:cubicBezTo>
                      <a:pt x="105" y="211"/>
                      <a:pt x="105" y="213"/>
                      <a:pt x="104" y="213"/>
                    </a:cubicBezTo>
                    <a:cubicBezTo>
                      <a:pt x="104" y="214"/>
                      <a:pt x="104" y="215"/>
                      <a:pt x="104" y="215"/>
                    </a:cubicBezTo>
                    <a:cubicBezTo>
                      <a:pt x="105" y="215"/>
                      <a:pt x="107" y="216"/>
                      <a:pt x="109" y="215"/>
                    </a:cubicBezTo>
                    <a:cubicBezTo>
                      <a:pt x="110" y="215"/>
                      <a:pt x="110" y="213"/>
                      <a:pt x="112" y="213"/>
                    </a:cubicBezTo>
                    <a:cubicBezTo>
                      <a:pt x="113" y="213"/>
                      <a:pt x="112" y="215"/>
                      <a:pt x="112" y="215"/>
                    </a:cubicBezTo>
                    <a:cubicBezTo>
                      <a:pt x="106" y="216"/>
                      <a:pt x="107" y="216"/>
                      <a:pt x="107" y="223"/>
                    </a:cubicBezTo>
                    <a:cubicBezTo>
                      <a:pt x="104" y="218"/>
                      <a:pt x="104" y="218"/>
                      <a:pt x="98" y="219"/>
                    </a:cubicBezTo>
                    <a:cubicBezTo>
                      <a:pt x="98" y="220"/>
                      <a:pt x="98" y="220"/>
                      <a:pt x="98" y="220"/>
                    </a:cubicBezTo>
                    <a:cubicBezTo>
                      <a:pt x="100" y="220"/>
                      <a:pt x="100" y="220"/>
                      <a:pt x="100" y="220"/>
                    </a:cubicBezTo>
                    <a:cubicBezTo>
                      <a:pt x="100" y="220"/>
                      <a:pt x="101" y="220"/>
                      <a:pt x="102" y="220"/>
                    </a:cubicBezTo>
                    <a:cubicBezTo>
                      <a:pt x="102" y="221"/>
                      <a:pt x="102" y="221"/>
                      <a:pt x="102" y="221"/>
                    </a:cubicBezTo>
                    <a:cubicBezTo>
                      <a:pt x="99" y="221"/>
                      <a:pt x="101" y="222"/>
                      <a:pt x="100" y="223"/>
                    </a:cubicBezTo>
                    <a:cubicBezTo>
                      <a:pt x="101" y="223"/>
                      <a:pt x="102" y="222"/>
                      <a:pt x="103" y="223"/>
                    </a:cubicBezTo>
                    <a:cubicBezTo>
                      <a:pt x="103" y="224"/>
                      <a:pt x="100" y="228"/>
                      <a:pt x="104" y="227"/>
                    </a:cubicBezTo>
                    <a:cubicBezTo>
                      <a:pt x="104" y="227"/>
                      <a:pt x="104" y="228"/>
                      <a:pt x="104" y="229"/>
                    </a:cubicBezTo>
                    <a:cubicBezTo>
                      <a:pt x="102" y="229"/>
                      <a:pt x="100" y="229"/>
                      <a:pt x="98" y="229"/>
                    </a:cubicBezTo>
                    <a:cubicBezTo>
                      <a:pt x="97" y="231"/>
                      <a:pt x="96" y="232"/>
                      <a:pt x="98" y="233"/>
                    </a:cubicBezTo>
                    <a:cubicBezTo>
                      <a:pt x="98" y="234"/>
                      <a:pt x="98" y="234"/>
                      <a:pt x="98" y="234"/>
                    </a:cubicBezTo>
                    <a:cubicBezTo>
                      <a:pt x="97" y="235"/>
                      <a:pt x="96" y="234"/>
                      <a:pt x="95" y="234"/>
                    </a:cubicBezTo>
                    <a:cubicBezTo>
                      <a:pt x="94" y="235"/>
                      <a:pt x="94" y="237"/>
                      <a:pt x="93" y="238"/>
                    </a:cubicBezTo>
                    <a:cubicBezTo>
                      <a:pt x="92" y="238"/>
                      <a:pt x="90" y="237"/>
                      <a:pt x="88" y="238"/>
                    </a:cubicBezTo>
                    <a:cubicBezTo>
                      <a:pt x="87" y="238"/>
                      <a:pt x="88" y="240"/>
                      <a:pt x="88" y="240"/>
                    </a:cubicBezTo>
                    <a:cubicBezTo>
                      <a:pt x="86" y="241"/>
                      <a:pt x="84" y="242"/>
                      <a:pt x="82" y="243"/>
                    </a:cubicBezTo>
                    <a:cubicBezTo>
                      <a:pt x="82" y="243"/>
                      <a:pt x="82" y="245"/>
                      <a:pt x="82" y="245"/>
                    </a:cubicBezTo>
                    <a:cubicBezTo>
                      <a:pt x="85" y="245"/>
                      <a:pt x="84" y="247"/>
                      <a:pt x="82" y="246"/>
                    </a:cubicBezTo>
                    <a:cubicBezTo>
                      <a:pt x="83" y="249"/>
                      <a:pt x="82" y="249"/>
                      <a:pt x="83" y="251"/>
                    </a:cubicBezTo>
                    <a:cubicBezTo>
                      <a:pt x="83" y="251"/>
                      <a:pt x="78" y="255"/>
                      <a:pt x="78" y="255"/>
                    </a:cubicBezTo>
                    <a:cubicBezTo>
                      <a:pt x="77" y="255"/>
                      <a:pt x="76" y="255"/>
                      <a:pt x="75" y="255"/>
                    </a:cubicBezTo>
                    <a:cubicBezTo>
                      <a:pt x="75" y="255"/>
                      <a:pt x="75" y="257"/>
                      <a:pt x="75" y="257"/>
                    </a:cubicBezTo>
                    <a:cubicBezTo>
                      <a:pt x="74" y="258"/>
                      <a:pt x="72" y="257"/>
                      <a:pt x="71" y="257"/>
                    </a:cubicBezTo>
                    <a:cubicBezTo>
                      <a:pt x="71" y="257"/>
                      <a:pt x="70" y="259"/>
                      <a:pt x="69" y="259"/>
                    </a:cubicBezTo>
                    <a:cubicBezTo>
                      <a:pt x="70" y="260"/>
                      <a:pt x="73" y="264"/>
                      <a:pt x="70" y="265"/>
                    </a:cubicBezTo>
                    <a:cubicBezTo>
                      <a:pt x="68" y="265"/>
                      <a:pt x="66" y="264"/>
                      <a:pt x="65" y="264"/>
                    </a:cubicBezTo>
                    <a:cubicBezTo>
                      <a:pt x="62" y="264"/>
                      <a:pt x="64" y="267"/>
                      <a:pt x="64" y="267"/>
                    </a:cubicBezTo>
                    <a:cubicBezTo>
                      <a:pt x="63" y="268"/>
                      <a:pt x="62" y="267"/>
                      <a:pt x="61" y="268"/>
                    </a:cubicBezTo>
                    <a:cubicBezTo>
                      <a:pt x="61" y="268"/>
                      <a:pt x="61" y="270"/>
                      <a:pt x="61" y="270"/>
                    </a:cubicBezTo>
                    <a:cubicBezTo>
                      <a:pt x="59" y="270"/>
                      <a:pt x="59" y="268"/>
                      <a:pt x="58" y="269"/>
                    </a:cubicBezTo>
                    <a:cubicBezTo>
                      <a:pt x="57" y="270"/>
                      <a:pt x="58" y="271"/>
                      <a:pt x="57" y="272"/>
                    </a:cubicBezTo>
                    <a:cubicBezTo>
                      <a:pt x="57" y="272"/>
                      <a:pt x="54" y="275"/>
                      <a:pt x="53" y="275"/>
                    </a:cubicBezTo>
                    <a:cubicBezTo>
                      <a:pt x="52" y="276"/>
                      <a:pt x="52" y="278"/>
                      <a:pt x="51" y="279"/>
                    </a:cubicBezTo>
                    <a:cubicBezTo>
                      <a:pt x="51" y="280"/>
                      <a:pt x="51" y="280"/>
                      <a:pt x="51" y="280"/>
                    </a:cubicBezTo>
                    <a:cubicBezTo>
                      <a:pt x="50" y="280"/>
                      <a:pt x="49" y="279"/>
                      <a:pt x="48" y="280"/>
                    </a:cubicBezTo>
                    <a:cubicBezTo>
                      <a:pt x="48" y="282"/>
                      <a:pt x="49" y="282"/>
                      <a:pt x="49" y="284"/>
                    </a:cubicBezTo>
                    <a:cubicBezTo>
                      <a:pt x="54" y="282"/>
                      <a:pt x="57" y="280"/>
                      <a:pt x="61" y="277"/>
                    </a:cubicBezTo>
                    <a:cubicBezTo>
                      <a:pt x="60" y="278"/>
                      <a:pt x="60" y="279"/>
                      <a:pt x="59" y="280"/>
                    </a:cubicBezTo>
                    <a:cubicBezTo>
                      <a:pt x="58" y="282"/>
                      <a:pt x="55" y="282"/>
                      <a:pt x="54" y="284"/>
                    </a:cubicBezTo>
                    <a:cubicBezTo>
                      <a:pt x="53" y="285"/>
                      <a:pt x="54" y="286"/>
                      <a:pt x="53" y="287"/>
                    </a:cubicBezTo>
                    <a:cubicBezTo>
                      <a:pt x="51" y="287"/>
                      <a:pt x="49" y="287"/>
                      <a:pt x="47" y="286"/>
                    </a:cubicBezTo>
                    <a:cubicBezTo>
                      <a:pt x="47" y="285"/>
                      <a:pt x="47" y="284"/>
                      <a:pt x="47" y="283"/>
                    </a:cubicBezTo>
                    <a:cubicBezTo>
                      <a:pt x="47" y="283"/>
                      <a:pt x="46" y="282"/>
                      <a:pt x="45" y="282"/>
                    </a:cubicBezTo>
                    <a:cubicBezTo>
                      <a:pt x="42" y="284"/>
                      <a:pt x="43" y="285"/>
                      <a:pt x="38" y="283"/>
                    </a:cubicBezTo>
                    <a:cubicBezTo>
                      <a:pt x="38" y="287"/>
                      <a:pt x="38" y="287"/>
                      <a:pt x="38" y="287"/>
                    </a:cubicBezTo>
                    <a:cubicBezTo>
                      <a:pt x="39" y="286"/>
                      <a:pt x="38" y="289"/>
                      <a:pt x="38" y="289"/>
                    </a:cubicBezTo>
                    <a:cubicBezTo>
                      <a:pt x="37" y="289"/>
                      <a:pt x="35" y="288"/>
                      <a:pt x="35" y="289"/>
                    </a:cubicBezTo>
                    <a:cubicBezTo>
                      <a:pt x="33" y="290"/>
                      <a:pt x="36" y="293"/>
                      <a:pt x="33" y="292"/>
                    </a:cubicBezTo>
                    <a:cubicBezTo>
                      <a:pt x="33" y="291"/>
                      <a:pt x="33" y="291"/>
                      <a:pt x="32" y="291"/>
                    </a:cubicBezTo>
                    <a:cubicBezTo>
                      <a:pt x="32" y="291"/>
                      <a:pt x="32" y="294"/>
                      <a:pt x="32" y="294"/>
                    </a:cubicBezTo>
                    <a:cubicBezTo>
                      <a:pt x="31" y="295"/>
                      <a:pt x="31" y="293"/>
                      <a:pt x="31" y="293"/>
                    </a:cubicBezTo>
                    <a:cubicBezTo>
                      <a:pt x="30" y="293"/>
                      <a:pt x="24" y="293"/>
                      <a:pt x="23" y="293"/>
                    </a:cubicBezTo>
                    <a:cubicBezTo>
                      <a:pt x="23" y="293"/>
                      <a:pt x="23" y="295"/>
                      <a:pt x="23" y="296"/>
                    </a:cubicBezTo>
                    <a:cubicBezTo>
                      <a:pt x="24" y="296"/>
                      <a:pt x="25" y="296"/>
                      <a:pt x="25" y="296"/>
                    </a:cubicBezTo>
                    <a:cubicBezTo>
                      <a:pt x="25" y="297"/>
                      <a:pt x="26" y="296"/>
                      <a:pt x="26" y="298"/>
                    </a:cubicBezTo>
                    <a:cubicBezTo>
                      <a:pt x="26" y="298"/>
                      <a:pt x="23" y="300"/>
                      <a:pt x="23" y="300"/>
                    </a:cubicBezTo>
                    <a:cubicBezTo>
                      <a:pt x="23" y="300"/>
                      <a:pt x="24" y="301"/>
                      <a:pt x="23" y="302"/>
                    </a:cubicBezTo>
                    <a:cubicBezTo>
                      <a:pt x="23" y="301"/>
                      <a:pt x="22" y="300"/>
                      <a:pt x="22" y="300"/>
                    </a:cubicBezTo>
                    <a:cubicBezTo>
                      <a:pt x="21" y="300"/>
                      <a:pt x="18" y="300"/>
                      <a:pt x="17" y="300"/>
                    </a:cubicBezTo>
                    <a:cubicBezTo>
                      <a:pt x="18" y="301"/>
                      <a:pt x="16" y="304"/>
                      <a:pt x="16" y="304"/>
                    </a:cubicBezTo>
                    <a:cubicBezTo>
                      <a:pt x="19" y="304"/>
                      <a:pt x="26" y="304"/>
                      <a:pt x="19" y="306"/>
                    </a:cubicBezTo>
                    <a:cubicBezTo>
                      <a:pt x="17" y="307"/>
                      <a:pt x="18" y="306"/>
                      <a:pt x="18" y="308"/>
                    </a:cubicBezTo>
                    <a:cubicBezTo>
                      <a:pt x="17" y="307"/>
                      <a:pt x="17" y="305"/>
                      <a:pt x="15" y="306"/>
                    </a:cubicBezTo>
                    <a:cubicBezTo>
                      <a:pt x="15" y="306"/>
                      <a:pt x="15" y="308"/>
                      <a:pt x="15" y="308"/>
                    </a:cubicBezTo>
                    <a:cubicBezTo>
                      <a:pt x="12" y="307"/>
                      <a:pt x="12" y="308"/>
                      <a:pt x="9" y="308"/>
                    </a:cubicBezTo>
                    <a:cubicBezTo>
                      <a:pt x="9" y="308"/>
                      <a:pt x="8" y="309"/>
                      <a:pt x="8" y="309"/>
                    </a:cubicBezTo>
                    <a:cubicBezTo>
                      <a:pt x="7" y="309"/>
                      <a:pt x="7" y="308"/>
                      <a:pt x="6" y="308"/>
                    </a:cubicBezTo>
                    <a:cubicBezTo>
                      <a:pt x="6" y="308"/>
                      <a:pt x="6" y="311"/>
                      <a:pt x="6" y="311"/>
                    </a:cubicBezTo>
                    <a:cubicBezTo>
                      <a:pt x="9" y="311"/>
                      <a:pt x="10" y="311"/>
                      <a:pt x="13" y="312"/>
                    </a:cubicBezTo>
                    <a:cubicBezTo>
                      <a:pt x="12" y="312"/>
                      <a:pt x="15" y="312"/>
                      <a:pt x="15" y="312"/>
                    </a:cubicBezTo>
                    <a:cubicBezTo>
                      <a:pt x="15" y="312"/>
                      <a:pt x="14" y="313"/>
                      <a:pt x="14" y="314"/>
                    </a:cubicBezTo>
                    <a:cubicBezTo>
                      <a:pt x="10" y="313"/>
                      <a:pt x="6" y="313"/>
                      <a:pt x="3" y="314"/>
                    </a:cubicBezTo>
                    <a:cubicBezTo>
                      <a:pt x="4" y="317"/>
                      <a:pt x="4" y="318"/>
                      <a:pt x="3" y="321"/>
                    </a:cubicBezTo>
                    <a:cubicBezTo>
                      <a:pt x="4" y="321"/>
                      <a:pt x="5" y="321"/>
                      <a:pt x="5" y="321"/>
                    </a:cubicBezTo>
                    <a:cubicBezTo>
                      <a:pt x="7" y="320"/>
                      <a:pt x="6" y="318"/>
                      <a:pt x="9" y="320"/>
                    </a:cubicBezTo>
                    <a:cubicBezTo>
                      <a:pt x="9" y="320"/>
                      <a:pt x="10" y="321"/>
                      <a:pt x="11" y="322"/>
                    </a:cubicBezTo>
                    <a:cubicBezTo>
                      <a:pt x="11" y="321"/>
                      <a:pt x="13" y="322"/>
                      <a:pt x="13" y="322"/>
                    </a:cubicBezTo>
                    <a:cubicBezTo>
                      <a:pt x="13" y="321"/>
                      <a:pt x="13" y="320"/>
                      <a:pt x="13" y="319"/>
                    </a:cubicBezTo>
                    <a:cubicBezTo>
                      <a:pt x="14" y="319"/>
                      <a:pt x="14" y="318"/>
                      <a:pt x="15" y="318"/>
                    </a:cubicBezTo>
                    <a:cubicBezTo>
                      <a:pt x="15" y="319"/>
                      <a:pt x="16" y="320"/>
                      <a:pt x="16" y="320"/>
                    </a:cubicBezTo>
                    <a:cubicBezTo>
                      <a:pt x="17" y="320"/>
                      <a:pt x="17" y="319"/>
                      <a:pt x="19" y="320"/>
                    </a:cubicBezTo>
                    <a:cubicBezTo>
                      <a:pt x="19" y="320"/>
                      <a:pt x="19" y="321"/>
                      <a:pt x="20" y="322"/>
                    </a:cubicBezTo>
                    <a:cubicBezTo>
                      <a:pt x="21" y="321"/>
                      <a:pt x="20" y="320"/>
                      <a:pt x="22" y="320"/>
                    </a:cubicBezTo>
                    <a:cubicBezTo>
                      <a:pt x="22" y="320"/>
                      <a:pt x="22" y="321"/>
                      <a:pt x="22" y="322"/>
                    </a:cubicBezTo>
                    <a:cubicBezTo>
                      <a:pt x="21" y="322"/>
                      <a:pt x="20" y="322"/>
                      <a:pt x="19" y="322"/>
                    </a:cubicBezTo>
                    <a:cubicBezTo>
                      <a:pt x="18" y="324"/>
                      <a:pt x="18" y="324"/>
                      <a:pt x="18" y="324"/>
                    </a:cubicBezTo>
                    <a:cubicBezTo>
                      <a:pt x="16" y="324"/>
                      <a:pt x="17" y="322"/>
                      <a:pt x="16" y="322"/>
                    </a:cubicBezTo>
                    <a:cubicBezTo>
                      <a:pt x="16" y="322"/>
                      <a:pt x="7" y="322"/>
                      <a:pt x="6" y="322"/>
                    </a:cubicBezTo>
                    <a:cubicBezTo>
                      <a:pt x="5" y="324"/>
                      <a:pt x="5" y="324"/>
                      <a:pt x="5" y="324"/>
                    </a:cubicBezTo>
                    <a:cubicBezTo>
                      <a:pt x="3" y="324"/>
                      <a:pt x="4" y="323"/>
                      <a:pt x="3" y="323"/>
                    </a:cubicBezTo>
                    <a:cubicBezTo>
                      <a:pt x="3" y="324"/>
                      <a:pt x="3" y="324"/>
                      <a:pt x="3" y="324"/>
                    </a:cubicBezTo>
                    <a:cubicBezTo>
                      <a:pt x="4" y="325"/>
                      <a:pt x="6" y="325"/>
                      <a:pt x="7" y="326"/>
                    </a:cubicBezTo>
                    <a:cubicBezTo>
                      <a:pt x="7" y="326"/>
                      <a:pt x="8" y="327"/>
                      <a:pt x="7" y="326"/>
                    </a:cubicBezTo>
                    <a:cubicBezTo>
                      <a:pt x="7" y="326"/>
                      <a:pt x="7" y="328"/>
                      <a:pt x="7" y="328"/>
                    </a:cubicBezTo>
                    <a:cubicBezTo>
                      <a:pt x="6" y="328"/>
                      <a:pt x="4" y="328"/>
                      <a:pt x="4" y="328"/>
                    </a:cubicBezTo>
                    <a:cubicBezTo>
                      <a:pt x="3" y="329"/>
                      <a:pt x="5" y="330"/>
                      <a:pt x="5" y="330"/>
                    </a:cubicBezTo>
                    <a:cubicBezTo>
                      <a:pt x="0" y="331"/>
                      <a:pt x="5" y="330"/>
                      <a:pt x="3" y="332"/>
                    </a:cubicBezTo>
                    <a:cubicBezTo>
                      <a:pt x="4" y="331"/>
                      <a:pt x="5" y="332"/>
                      <a:pt x="7" y="332"/>
                    </a:cubicBezTo>
                    <a:cubicBezTo>
                      <a:pt x="7" y="332"/>
                      <a:pt x="7" y="331"/>
                      <a:pt x="7" y="331"/>
                    </a:cubicBezTo>
                    <a:cubicBezTo>
                      <a:pt x="8" y="331"/>
                      <a:pt x="10" y="331"/>
                      <a:pt x="9" y="332"/>
                    </a:cubicBezTo>
                    <a:cubicBezTo>
                      <a:pt x="10" y="331"/>
                      <a:pt x="10" y="333"/>
                      <a:pt x="7" y="333"/>
                    </a:cubicBezTo>
                    <a:cubicBezTo>
                      <a:pt x="7" y="333"/>
                      <a:pt x="7" y="335"/>
                      <a:pt x="7" y="335"/>
                    </a:cubicBezTo>
                    <a:cubicBezTo>
                      <a:pt x="9" y="335"/>
                      <a:pt x="9" y="334"/>
                      <a:pt x="11" y="334"/>
                    </a:cubicBezTo>
                    <a:cubicBezTo>
                      <a:pt x="11" y="335"/>
                      <a:pt x="11" y="336"/>
                      <a:pt x="11" y="337"/>
                    </a:cubicBezTo>
                    <a:cubicBezTo>
                      <a:pt x="13" y="337"/>
                      <a:pt x="13" y="337"/>
                      <a:pt x="13" y="337"/>
                    </a:cubicBezTo>
                    <a:cubicBezTo>
                      <a:pt x="14" y="336"/>
                      <a:pt x="14" y="333"/>
                      <a:pt x="17" y="332"/>
                    </a:cubicBezTo>
                    <a:cubicBezTo>
                      <a:pt x="18" y="331"/>
                      <a:pt x="20" y="331"/>
                      <a:pt x="21" y="331"/>
                    </a:cubicBezTo>
                    <a:cubicBezTo>
                      <a:pt x="22" y="331"/>
                      <a:pt x="20" y="332"/>
                      <a:pt x="19" y="334"/>
                    </a:cubicBezTo>
                    <a:cubicBezTo>
                      <a:pt x="19" y="334"/>
                      <a:pt x="17" y="333"/>
                      <a:pt x="17" y="334"/>
                    </a:cubicBezTo>
                    <a:cubicBezTo>
                      <a:pt x="16" y="334"/>
                      <a:pt x="17" y="335"/>
                      <a:pt x="16" y="337"/>
                    </a:cubicBezTo>
                    <a:cubicBezTo>
                      <a:pt x="15" y="338"/>
                      <a:pt x="15" y="338"/>
                      <a:pt x="15" y="338"/>
                    </a:cubicBezTo>
                    <a:cubicBezTo>
                      <a:pt x="14" y="338"/>
                      <a:pt x="13" y="339"/>
                      <a:pt x="13" y="340"/>
                    </a:cubicBezTo>
                    <a:cubicBezTo>
                      <a:pt x="13" y="340"/>
                      <a:pt x="14" y="342"/>
                      <a:pt x="13" y="342"/>
                    </a:cubicBezTo>
                    <a:cubicBezTo>
                      <a:pt x="12" y="344"/>
                      <a:pt x="8" y="343"/>
                      <a:pt x="7" y="344"/>
                    </a:cubicBezTo>
                    <a:cubicBezTo>
                      <a:pt x="6" y="345"/>
                      <a:pt x="6" y="347"/>
                      <a:pt x="5" y="348"/>
                    </a:cubicBezTo>
                    <a:cubicBezTo>
                      <a:pt x="6" y="348"/>
                      <a:pt x="8" y="348"/>
                      <a:pt x="9" y="348"/>
                    </a:cubicBezTo>
                    <a:cubicBezTo>
                      <a:pt x="11" y="349"/>
                      <a:pt x="7" y="350"/>
                      <a:pt x="10" y="350"/>
                    </a:cubicBezTo>
                    <a:cubicBezTo>
                      <a:pt x="10" y="349"/>
                      <a:pt x="10" y="348"/>
                      <a:pt x="10" y="348"/>
                    </a:cubicBezTo>
                    <a:cubicBezTo>
                      <a:pt x="12" y="348"/>
                      <a:pt x="12" y="347"/>
                      <a:pt x="14" y="348"/>
                    </a:cubicBezTo>
                    <a:cubicBezTo>
                      <a:pt x="14" y="347"/>
                      <a:pt x="14" y="346"/>
                      <a:pt x="15" y="346"/>
                    </a:cubicBezTo>
                    <a:cubicBezTo>
                      <a:pt x="16" y="345"/>
                      <a:pt x="15" y="348"/>
                      <a:pt x="14" y="348"/>
                    </a:cubicBezTo>
                    <a:cubicBezTo>
                      <a:pt x="16" y="349"/>
                      <a:pt x="13" y="355"/>
                      <a:pt x="13" y="356"/>
                    </a:cubicBezTo>
                    <a:cubicBezTo>
                      <a:pt x="12" y="357"/>
                      <a:pt x="11" y="356"/>
                      <a:pt x="10" y="357"/>
                    </a:cubicBezTo>
                    <a:cubicBezTo>
                      <a:pt x="10" y="358"/>
                      <a:pt x="10" y="360"/>
                      <a:pt x="10" y="361"/>
                    </a:cubicBezTo>
                    <a:cubicBezTo>
                      <a:pt x="12" y="362"/>
                      <a:pt x="15" y="367"/>
                      <a:pt x="19" y="365"/>
                    </a:cubicBezTo>
                    <a:cubicBezTo>
                      <a:pt x="20" y="365"/>
                      <a:pt x="19" y="364"/>
                      <a:pt x="21" y="364"/>
                    </a:cubicBezTo>
                    <a:cubicBezTo>
                      <a:pt x="20" y="367"/>
                      <a:pt x="20" y="367"/>
                      <a:pt x="20" y="367"/>
                    </a:cubicBezTo>
                    <a:cubicBezTo>
                      <a:pt x="22" y="367"/>
                      <a:pt x="25" y="368"/>
                      <a:pt x="27" y="367"/>
                    </a:cubicBezTo>
                    <a:cubicBezTo>
                      <a:pt x="27" y="367"/>
                      <a:pt x="28" y="365"/>
                      <a:pt x="29" y="365"/>
                    </a:cubicBezTo>
                    <a:cubicBezTo>
                      <a:pt x="30" y="365"/>
                      <a:pt x="31" y="365"/>
                      <a:pt x="32" y="365"/>
                    </a:cubicBezTo>
                    <a:cubicBezTo>
                      <a:pt x="33" y="364"/>
                      <a:pt x="34" y="362"/>
                      <a:pt x="35" y="362"/>
                    </a:cubicBezTo>
                    <a:cubicBezTo>
                      <a:pt x="36" y="361"/>
                      <a:pt x="38" y="362"/>
                      <a:pt x="39" y="361"/>
                    </a:cubicBezTo>
                    <a:cubicBezTo>
                      <a:pt x="40" y="360"/>
                      <a:pt x="42" y="357"/>
                      <a:pt x="43" y="357"/>
                    </a:cubicBezTo>
                    <a:cubicBezTo>
                      <a:pt x="44" y="356"/>
                      <a:pt x="46" y="357"/>
                      <a:pt x="47" y="357"/>
                    </a:cubicBezTo>
                    <a:cubicBezTo>
                      <a:pt x="50" y="356"/>
                      <a:pt x="53" y="352"/>
                      <a:pt x="56" y="351"/>
                    </a:cubicBezTo>
                    <a:cubicBezTo>
                      <a:pt x="56" y="351"/>
                      <a:pt x="58" y="351"/>
                      <a:pt x="58" y="351"/>
                    </a:cubicBezTo>
                    <a:cubicBezTo>
                      <a:pt x="58" y="352"/>
                      <a:pt x="58" y="353"/>
                      <a:pt x="58" y="355"/>
                    </a:cubicBezTo>
                    <a:close/>
                    <a:moveTo>
                      <a:pt x="134" y="1"/>
                    </a:moveTo>
                    <a:cubicBezTo>
                      <a:pt x="134" y="1"/>
                      <a:pt x="133" y="3"/>
                      <a:pt x="133" y="4"/>
                    </a:cubicBezTo>
                    <a:cubicBezTo>
                      <a:pt x="134" y="5"/>
                      <a:pt x="134" y="4"/>
                      <a:pt x="135" y="6"/>
                    </a:cubicBezTo>
                    <a:cubicBezTo>
                      <a:pt x="129" y="8"/>
                      <a:pt x="132" y="6"/>
                      <a:pt x="130" y="12"/>
                    </a:cubicBezTo>
                    <a:cubicBezTo>
                      <a:pt x="129" y="11"/>
                      <a:pt x="128" y="12"/>
                      <a:pt x="127" y="12"/>
                    </a:cubicBezTo>
                    <a:cubicBezTo>
                      <a:pt x="127" y="12"/>
                      <a:pt x="126" y="9"/>
                      <a:pt x="126" y="9"/>
                    </a:cubicBezTo>
                    <a:cubicBezTo>
                      <a:pt x="122" y="8"/>
                      <a:pt x="121" y="9"/>
                      <a:pt x="118" y="8"/>
                    </a:cubicBezTo>
                    <a:cubicBezTo>
                      <a:pt x="118" y="9"/>
                      <a:pt x="117" y="10"/>
                      <a:pt x="118" y="10"/>
                    </a:cubicBezTo>
                    <a:cubicBezTo>
                      <a:pt x="119" y="11"/>
                      <a:pt x="119" y="12"/>
                      <a:pt x="119" y="12"/>
                    </a:cubicBezTo>
                    <a:cubicBezTo>
                      <a:pt x="121" y="12"/>
                      <a:pt x="124" y="12"/>
                      <a:pt x="127" y="12"/>
                    </a:cubicBezTo>
                    <a:cubicBezTo>
                      <a:pt x="127" y="13"/>
                      <a:pt x="127" y="14"/>
                      <a:pt x="127" y="14"/>
                    </a:cubicBezTo>
                    <a:cubicBezTo>
                      <a:pt x="126" y="15"/>
                      <a:pt x="127" y="15"/>
                      <a:pt x="126" y="16"/>
                    </a:cubicBezTo>
                    <a:cubicBezTo>
                      <a:pt x="125" y="16"/>
                      <a:pt x="124" y="16"/>
                      <a:pt x="122" y="16"/>
                    </a:cubicBezTo>
                    <a:cubicBezTo>
                      <a:pt x="122" y="17"/>
                      <a:pt x="122" y="19"/>
                      <a:pt x="122" y="20"/>
                    </a:cubicBezTo>
                    <a:cubicBezTo>
                      <a:pt x="123" y="20"/>
                      <a:pt x="128" y="22"/>
                      <a:pt x="130" y="22"/>
                    </a:cubicBezTo>
                    <a:cubicBezTo>
                      <a:pt x="131" y="22"/>
                      <a:pt x="134" y="20"/>
                      <a:pt x="134" y="20"/>
                    </a:cubicBezTo>
                    <a:cubicBezTo>
                      <a:pt x="138" y="19"/>
                      <a:pt x="143" y="20"/>
                      <a:pt x="146" y="20"/>
                    </a:cubicBezTo>
                    <a:cubicBezTo>
                      <a:pt x="145" y="22"/>
                      <a:pt x="145" y="22"/>
                      <a:pt x="145" y="22"/>
                    </a:cubicBezTo>
                    <a:cubicBezTo>
                      <a:pt x="142" y="23"/>
                      <a:pt x="139" y="22"/>
                      <a:pt x="136" y="23"/>
                    </a:cubicBezTo>
                    <a:cubicBezTo>
                      <a:pt x="136" y="23"/>
                      <a:pt x="136" y="25"/>
                      <a:pt x="136" y="25"/>
                    </a:cubicBezTo>
                    <a:cubicBezTo>
                      <a:pt x="136" y="25"/>
                      <a:pt x="133" y="25"/>
                      <a:pt x="134" y="24"/>
                    </a:cubicBezTo>
                    <a:cubicBezTo>
                      <a:pt x="132" y="24"/>
                      <a:pt x="132" y="24"/>
                      <a:pt x="130" y="23"/>
                    </a:cubicBezTo>
                    <a:cubicBezTo>
                      <a:pt x="130" y="24"/>
                      <a:pt x="130" y="24"/>
                      <a:pt x="129" y="24"/>
                    </a:cubicBezTo>
                    <a:cubicBezTo>
                      <a:pt x="130" y="26"/>
                      <a:pt x="129" y="28"/>
                      <a:pt x="131" y="28"/>
                    </a:cubicBezTo>
                    <a:cubicBezTo>
                      <a:pt x="135" y="30"/>
                      <a:pt x="138" y="28"/>
                      <a:pt x="142" y="28"/>
                    </a:cubicBezTo>
                    <a:cubicBezTo>
                      <a:pt x="144" y="30"/>
                      <a:pt x="144" y="30"/>
                      <a:pt x="144" y="30"/>
                    </a:cubicBezTo>
                    <a:cubicBezTo>
                      <a:pt x="145" y="30"/>
                      <a:pt x="148" y="29"/>
                      <a:pt x="150" y="30"/>
                    </a:cubicBezTo>
                    <a:cubicBezTo>
                      <a:pt x="150" y="30"/>
                      <a:pt x="151" y="32"/>
                      <a:pt x="152" y="32"/>
                    </a:cubicBezTo>
                    <a:cubicBezTo>
                      <a:pt x="153" y="32"/>
                      <a:pt x="155" y="31"/>
                      <a:pt x="157" y="32"/>
                    </a:cubicBezTo>
                    <a:cubicBezTo>
                      <a:pt x="158" y="32"/>
                      <a:pt x="162" y="34"/>
                      <a:pt x="164" y="34"/>
                    </a:cubicBezTo>
                    <a:cubicBezTo>
                      <a:pt x="167" y="34"/>
                      <a:pt x="169" y="33"/>
                      <a:pt x="172" y="33"/>
                    </a:cubicBezTo>
                    <a:cubicBezTo>
                      <a:pt x="172" y="33"/>
                      <a:pt x="175" y="34"/>
                      <a:pt x="177" y="34"/>
                    </a:cubicBezTo>
                    <a:cubicBezTo>
                      <a:pt x="180" y="33"/>
                      <a:pt x="179" y="28"/>
                      <a:pt x="179" y="28"/>
                    </a:cubicBezTo>
                    <a:cubicBezTo>
                      <a:pt x="180" y="27"/>
                      <a:pt x="187" y="27"/>
                      <a:pt x="188" y="26"/>
                    </a:cubicBezTo>
                    <a:cubicBezTo>
                      <a:pt x="188" y="26"/>
                      <a:pt x="189" y="25"/>
                      <a:pt x="190" y="25"/>
                    </a:cubicBezTo>
                    <a:cubicBezTo>
                      <a:pt x="191" y="25"/>
                      <a:pt x="188" y="24"/>
                      <a:pt x="188" y="24"/>
                    </a:cubicBezTo>
                    <a:cubicBezTo>
                      <a:pt x="188" y="24"/>
                      <a:pt x="188" y="22"/>
                      <a:pt x="188" y="22"/>
                    </a:cubicBezTo>
                    <a:cubicBezTo>
                      <a:pt x="190" y="22"/>
                      <a:pt x="191" y="22"/>
                      <a:pt x="193" y="22"/>
                    </a:cubicBezTo>
                    <a:cubicBezTo>
                      <a:pt x="193" y="22"/>
                      <a:pt x="198" y="14"/>
                      <a:pt x="199" y="12"/>
                    </a:cubicBezTo>
                    <a:cubicBezTo>
                      <a:pt x="195" y="13"/>
                      <a:pt x="195" y="13"/>
                      <a:pt x="192" y="12"/>
                    </a:cubicBezTo>
                    <a:cubicBezTo>
                      <a:pt x="192" y="12"/>
                      <a:pt x="186" y="11"/>
                      <a:pt x="186" y="11"/>
                    </a:cubicBezTo>
                    <a:cubicBezTo>
                      <a:pt x="185" y="11"/>
                      <a:pt x="187" y="10"/>
                      <a:pt x="187" y="10"/>
                    </a:cubicBezTo>
                    <a:cubicBezTo>
                      <a:pt x="187" y="9"/>
                      <a:pt x="187" y="9"/>
                      <a:pt x="187" y="9"/>
                    </a:cubicBezTo>
                    <a:cubicBezTo>
                      <a:pt x="187" y="8"/>
                      <a:pt x="187" y="8"/>
                      <a:pt x="187" y="8"/>
                    </a:cubicBezTo>
                    <a:cubicBezTo>
                      <a:pt x="187" y="8"/>
                      <a:pt x="184" y="8"/>
                      <a:pt x="186" y="8"/>
                    </a:cubicBezTo>
                    <a:cubicBezTo>
                      <a:pt x="185" y="9"/>
                      <a:pt x="184" y="10"/>
                      <a:pt x="184" y="10"/>
                    </a:cubicBezTo>
                    <a:cubicBezTo>
                      <a:pt x="182" y="10"/>
                      <a:pt x="183" y="11"/>
                      <a:pt x="181" y="11"/>
                    </a:cubicBezTo>
                    <a:cubicBezTo>
                      <a:pt x="177" y="12"/>
                      <a:pt x="181" y="10"/>
                      <a:pt x="182" y="8"/>
                    </a:cubicBezTo>
                    <a:cubicBezTo>
                      <a:pt x="182" y="8"/>
                      <a:pt x="181" y="7"/>
                      <a:pt x="182" y="6"/>
                    </a:cubicBezTo>
                    <a:cubicBezTo>
                      <a:pt x="180" y="7"/>
                      <a:pt x="178" y="8"/>
                      <a:pt x="177" y="9"/>
                    </a:cubicBezTo>
                    <a:cubicBezTo>
                      <a:pt x="176" y="10"/>
                      <a:pt x="176" y="13"/>
                      <a:pt x="174" y="13"/>
                    </a:cubicBezTo>
                    <a:cubicBezTo>
                      <a:pt x="173" y="13"/>
                      <a:pt x="172" y="13"/>
                      <a:pt x="171" y="13"/>
                    </a:cubicBezTo>
                    <a:cubicBezTo>
                      <a:pt x="172" y="8"/>
                      <a:pt x="172" y="9"/>
                      <a:pt x="170" y="4"/>
                    </a:cubicBezTo>
                    <a:cubicBezTo>
                      <a:pt x="169" y="9"/>
                      <a:pt x="169" y="14"/>
                      <a:pt x="166" y="8"/>
                    </a:cubicBezTo>
                    <a:cubicBezTo>
                      <a:pt x="164" y="11"/>
                      <a:pt x="164" y="11"/>
                      <a:pt x="162" y="14"/>
                    </a:cubicBezTo>
                    <a:cubicBezTo>
                      <a:pt x="161" y="13"/>
                      <a:pt x="159" y="11"/>
                      <a:pt x="158" y="11"/>
                    </a:cubicBezTo>
                    <a:cubicBezTo>
                      <a:pt x="157" y="11"/>
                      <a:pt x="156" y="11"/>
                      <a:pt x="155" y="11"/>
                    </a:cubicBezTo>
                    <a:cubicBezTo>
                      <a:pt x="154" y="11"/>
                      <a:pt x="154" y="9"/>
                      <a:pt x="153" y="8"/>
                    </a:cubicBezTo>
                    <a:cubicBezTo>
                      <a:pt x="153" y="8"/>
                      <a:pt x="151" y="9"/>
                      <a:pt x="150" y="9"/>
                    </a:cubicBezTo>
                    <a:cubicBezTo>
                      <a:pt x="150" y="9"/>
                      <a:pt x="144" y="7"/>
                      <a:pt x="144" y="6"/>
                    </a:cubicBezTo>
                    <a:cubicBezTo>
                      <a:pt x="142" y="3"/>
                      <a:pt x="142" y="3"/>
                      <a:pt x="142" y="3"/>
                    </a:cubicBezTo>
                    <a:cubicBezTo>
                      <a:pt x="140" y="2"/>
                      <a:pt x="139" y="4"/>
                      <a:pt x="138" y="4"/>
                    </a:cubicBezTo>
                    <a:cubicBezTo>
                      <a:pt x="137" y="3"/>
                      <a:pt x="136" y="1"/>
                      <a:pt x="136" y="1"/>
                    </a:cubicBezTo>
                    <a:cubicBezTo>
                      <a:pt x="135" y="0"/>
                      <a:pt x="134" y="1"/>
                      <a:pt x="134" y="1"/>
                    </a:cubicBezTo>
                    <a:close/>
                    <a:moveTo>
                      <a:pt x="142" y="56"/>
                    </a:moveTo>
                    <a:cubicBezTo>
                      <a:pt x="141" y="56"/>
                      <a:pt x="140" y="57"/>
                      <a:pt x="139" y="58"/>
                    </a:cubicBezTo>
                    <a:cubicBezTo>
                      <a:pt x="139" y="57"/>
                      <a:pt x="139" y="61"/>
                      <a:pt x="139" y="61"/>
                    </a:cubicBezTo>
                    <a:cubicBezTo>
                      <a:pt x="140" y="61"/>
                      <a:pt x="141" y="61"/>
                      <a:pt x="141" y="62"/>
                    </a:cubicBezTo>
                    <a:cubicBezTo>
                      <a:pt x="141" y="62"/>
                      <a:pt x="141" y="64"/>
                      <a:pt x="140" y="64"/>
                    </a:cubicBezTo>
                    <a:cubicBezTo>
                      <a:pt x="140" y="65"/>
                      <a:pt x="138" y="65"/>
                      <a:pt x="138" y="66"/>
                    </a:cubicBezTo>
                    <a:cubicBezTo>
                      <a:pt x="138" y="66"/>
                      <a:pt x="139" y="68"/>
                      <a:pt x="138" y="68"/>
                    </a:cubicBezTo>
                    <a:cubicBezTo>
                      <a:pt x="141" y="68"/>
                      <a:pt x="148" y="65"/>
                      <a:pt x="150" y="66"/>
                    </a:cubicBezTo>
                    <a:cubicBezTo>
                      <a:pt x="150" y="66"/>
                      <a:pt x="150" y="68"/>
                      <a:pt x="150" y="68"/>
                    </a:cubicBezTo>
                    <a:cubicBezTo>
                      <a:pt x="150" y="69"/>
                      <a:pt x="150" y="69"/>
                      <a:pt x="150" y="69"/>
                    </a:cubicBezTo>
                    <a:cubicBezTo>
                      <a:pt x="150" y="69"/>
                      <a:pt x="152" y="69"/>
                      <a:pt x="153" y="69"/>
                    </a:cubicBezTo>
                    <a:cubicBezTo>
                      <a:pt x="155" y="68"/>
                      <a:pt x="155" y="68"/>
                      <a:pt x="155" y="68"/>
                    </a:cubicBezTo>
                    <a:cubicBezTo>
                      <a:pt x="156" y="67"/>
                      <a:pt x="158" y="68"/>
                      <a:pt x="159" y="68"/>
                    </a:cubicBezTo>
                    <a:cubicBezTo>
                      <a:pt x="160" y="67"/>
                      <a:pt x="161" y="66"/>
                      <a:pt x="162" y="66"/>
                    </a:cubicBezTo>
                    <a:cubicBezTo>
                      <a:pt x="164" y="65"/>
                      <a:pt x="166" y="66"/>
                      <a:pt x="168" y="66"/>
                    </a:cubicBezTo>
                    <a:cubicBezTo>
                      <a:pt x="168" y="66"/>
                      <a:pt x="170" y="64"/>
                      <a:pt x="170" y="64"/>
                    </a:cubicBezTo>
                    <a:cubicBezTo>
                      <a:pt x="171" y="63"/>
                      <a:pt x="169" y="61"/>
                      <a:pt x="170" y="60"/>
                    </a:cubicBezTo>
                    <a:cubicBezTo>
                      <a:pt x="166" y="61"/>
                      <a:pt x="164" y="62"/>
                      <a:pt x="161" y="60"/>
                    </a:cubicBezTo>
                    <a:cubicBezTo>
                      <a:pt x="158" y="59"/>
                      <a:pt x="157" y="54"/>
                      <a:pt x="152" y="54"/>
                    </a:cubicBezTo>
                    <a:cubicBezTo>
                      <a:pt x="151" y="56"/>
                      <a:pt x="151" y="56"/>
                      <a:pt x="151" y="56"/>
                    </a:cubicBezTo>
                    <a:cubicBezTo>
                      <a:pt x="148" y="56"/>
                      <a:pt x="146" y="54"/>
                      <a:pt x="143" y="55"/>
                    </a:cubicBezTo>
                    <a:lnTo>
                      <a:pt x="142" y="56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99" name="Freeform 273">
                <a:extLst>
                  <a:ext uri="{FF2B5EF4-FFF2-40B4-BE49-F238E27FC236}">
                    <a16:creationId xmlns:a16="http://schemas.microsoft.com/office/drawing/2014/main" id="{A2D83193-65E9-2EEF-784E-54355F2C914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25" y="1299"/>
                <a:ext cx="102" cy="141"/>
              </a:xfrm>
              <a:custGeom>
                <a:avLst/>
                <a:gdLst>
                  <a:gd name="T0" fmla="*/ 32 w 52"/>
                  <a:gd name="T1" fmla="*/ 64 h 72"/>
                  <a:gd name="T2" fmla="*/ 30 w 52"/>
                  <a:gd name="T3" fmla="*/ 62 h 72"/>
                  <a:gd name="T4" fmla="*/ 30 w 52"/>
                  <a:gd name="T5" fmla="*/ 57 h 72"/>
                  <a:gd name="T6" fmla="*/ 21 w 52"/>
                  <a:gd name="T7" fmla="*/ 53 h 72"/>
                  <a:gd name="T8" fmla="*/ 24 w 52"/>
                  <a:gd name="T9" fmla="*/ 49 h 72"/>
                  <a:gd name="T10" fmla="*/ 24 w 52"/>
                  <a:gd name="T11" fmla="*/ 45 h 72"/>
                  <a:gd name="T12" fmla="*/ 30 w 52"/>
                  <a:gd name="T13" fmla="*/ 42 h 72"/>
                  <a:gd name="T14" fmla="*/ 34 w 52"/>
                  <a:gd name="T15" fmla="*/ 35 h 72"/>
                  <a:gd name="T16" fmla="*/ 38 w 52"/>
                  <a:gd name="T17" fmla="*/ 35 h 72"/>
                  <a:gd name="T18" fmla="*/ 40 w 52"/>
                  <a:gd name="T19" fmla="*/ 31 h 72"/>
                  <a:gd name="T20" fmla="*/ 42 w 52"/>
                  <a:gd name="T21" fmla="*/ 31 h 72"/>
                  <a:gd name="T22" fmla="*/ 41 w 52"/>
                  <a:gd name="T23" fmla="*/ 20 h 72"/>
                  <a:gd name="T24" fmla="*/ 43 w 52"/>
                  <a:gd name="T25" fmla="*/ 19 h 72"/>
                  <a:gd name="T26" fmla="*/ 44 w 52"/>
                  <a:gd name="T27" fmla="*/ 16 h 72"/>
                  <a:gd name="T28" fmla="*/ 47 w 52"/>
                  <a:gd name="T29" fmla="*/ 16 h 72"/>
                  <a:gd name="T30" fmla="*/ 52 w 52"/>
                  <a:gd name="T31" fmla="*/ 9 h 72"/>
                  <a:gd name="T32" fmla="*/ 52 w 52"/>
                  <a:gd name="T33" fmla="*/ 9 h 72"/>
                  <a:gd name="T34" fmla="*/ 46 w 52"/>
                  <a:gd name="T35" fmla="*/ 0 h 72"/>
                  <a:gd name="T36" fmla="*/ 45 w 52"/>
                  <a:gd name="T37" fmla="*/ 6 h 72"/>
                  <a:gd name="T38" fmla="*/ 41 w 52"/>
                  <a:gd name="T39" fmla="*/ 8 h 72"/>
                  <a:gd name="T40" fmla="*/ 41 w 52"/>
                  <a:gd name="T41" fmla="*/ 10 h 72"/>
                  <a:gd name="T42" fmla="*/ 39 w 52"/>
                  <a:gd name="T43" fmla="*/ 12 h 72"/>
                  <a:gd name="T44" fmla="*/ 35 w 52"/>
                  <a:gd name="T45" fmla="*/ 12 h 72"/>
                  <a:gd name="T46" fmla="*/ 32 w 52"/>
                  <a:gd name="T47" fmla="*/ 14 h 72"/>
                  <a:gd name="T48" fmla="*/ 32 w 52"/>
                  <a:gd name="T49" fmla="*/ 17 h 72"/>
                  <a:gd name="T50" fmla="*/ 32 w 52"/>
                  <a:gd name="T51" fmla="*/ 20 h 72"/>
                  <a:gd name="T52" fmla="*/ 28 w 52"/>
                  <a:gd name="T53" fmla="*/ 19 h 72"/>
                  <a:gd name="T54" fmla="*/ 24 w 52"/>
                  <a:gd name="T55" fmla="*/ 18 h 72"/>
                  <a:gd name="T56" fmla="*/ 22 w 52"/>
                  <a:gd name="T57" fmla="*/ 15 h 72"/>
                  <a:gd name="T58" fmla="*/ 18 w 52"/>
                  <a:gd name="T59" fmla="*/ 16 h 72"/>
                  <a:gd name="T60" fmla="*/ 19 w 52"/>
                  <a:gd name="T61" fmla="*/ 21 h 72"/>
                  <a:gd name="T62" fmla="*/ 13 w 52"/>
                  <a:gd name="T63" fmla="*/ 26 h 72"/>
                  <a:gd name="T64" fmla="*/ 11 w 52"/>
                  <a:gd name="T65" fmla="*/ 30 h 72"/>
                  <a:gd name="T66" fmla="*/ 7 w 52"/>
                  <a:gd name="T67" fmla="*/ 36 h 72"/>
                  <a:gd name="T68" fmla="*/ 4 w 52"/>
                  <a:gd name="T69" fmla="*/ 39 h 72"/>
                  <a:gd name="T70" fmla="*/ 1 w 52"/>
                  <a:gd name="T71" fmla="*/ 45 h 72"/>
                  <a:gd name="T72" fmla="*/ 1 w 52"/>
                  <a:gd name="T73" fmla="*/ 47 h 72"/>
                  <a:gd name="T74" fmla="*/ 5 w 52"/>
                  <a:gd name="T75" fmla="*/ 49 h 72"/>
                  <a:gd name="T76" fmla="*/ 7 w 52"/>
                  <a:gd name="T77" fmla="*/ 57 h 72"/>
                  <a:gd name="T78" fmla="*/ 0 w 52"/>
                  <a:gd name="T79" fmla="*/ 65 h 72"/>
                  <a:gd name="T80" fmla="*/ 5 w 52"/>
                  <a:gd name="T81" fmla="*/ 67 h 72"/>
                  <a:gd name="T82" fmla="*/ 6 w 52"/>
                  <a:gd name="T83" fmla="*/ 71 h 72"/>
                  <a:gd name="T84" fmla="*/ 7 w 52"/>
                  <a:gd name="T85" fmla="*/ 72 h 72"/>
                  <a:gd name="T86" fmla="*/ 10 w 52"/>
                  <a:gd name="T87" fmla="*/ 70 h 72"/>
                  <a:gd name="T88" fmla="*/ 16 w 52"/>
                  <a:gd name="T89" fmla="*/ 70 h 72"/>
                  <a:gd name="T90" fmla="*/ 21 w 52"/>
                  <a:gd name="T91" fmla="*/ 65 h 72"/>
                  <a:gd name="T92" fmla="*/ 23 w 52"/>
                  <a:gd name="T93" fmla="*/ 64 h 72"/>
                  <a:gd name="T94" fmla="*/ 28 w 52"/>
                  <a:gd name="T95" fmla="*/ 66 h 72"/>
                  <a:gd name="T96" fmla="*/ 32 w 52"/>
                  <a:gd name="T97" fmla="*/ 64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52" h="72">
                    <a:moveTo>
                      <a:pt x="32" y="64"/>
                    </a:moveTo>
                    <a:cubicBezTo>
                      <a:pt x="31" y="64"/>
                      <a:pt x="30" y="63"/>
                      <a:pt x="30" y="62"/>
                    </a:cubicBezTo>
                    <a:cubicBezTo>
                      <a:pt x="30" y="62"/>
                      <a:pt x="30" y="58"/>
                      <a:pt x="30" y="57"/>
                    </a:cubicBezTo>
                    <a:cubicBezTo>
                      <a:pt x="29" y="56"/>
                      <a:pt x="22" y="53"/>
                      <a:pt x="21" y="53"/>
                    </a:cubicBezTo>
                    <a:cubicBezTo>
                      <a:pt x="22" y="52"/>
                      <a:pt x="23" y="51"/>
                      <a:pt x="24" y="49"/>
                    </a:cubicBezTo>
                    <a:cubicBezTo>
                      <a:pt x="24" y="48"/>
                      <a:pt x="23" y="46"/>
                      <a:pt x="24" y="45"/>
                    </a:cubicBezTo>
                    <a:cubicBezTo>
                      <a:pt x="24" y="44"/>
                      <a:pt x="28" y="43"/>
                      <a:pt x="30" y="42"/>
                    </a:cubicBezTo>
                    <a:cubicBezTo>
                      <a:pt x="31" y="41"/>
                      <a:pt x="33" y="36"/>
                      <a:pt x="34" y="35"/>
                    </a:cubicBezTo>
                    <a:cubicBezTo>
                      <a:pt x="35" y="35"/>
                      <a:pt x="37" y="35"/>
                      <a:pt x="38" y="35"/>
                    </a:cubicBezTo>
                    <a:cubicBezTo>
                      <a:pt x="39" y="34"/>
                      <a:pt x="39" y="32"/>
                      <a:pt x="40" y="31"/>
                    </a:cubicBezTo>
                    <a:cubicBezTo>
                      <a:pt x="41" y="31"/>
                      <a:pt x="42" y="31"/>
                      <a:pt x="42" y="31"/>
                    </a:cubicBezTo>
                    <a:cubicBezTo>
                      <a:pt x="43" y="27"/>
                      <a:pt x="40" y="24"/>
                      <a:pt x="41" y="20"/>
                    </a:cubicBezTo>
                    <a:cubicBezTo>
                      <a:pt x="41" y="19"/>
                      <a:pt x="42" y="19"/>
                      <a:pt x="43" y="19"/>
                    </a:cubicBezTo>
                    <a:cubicBezTo>
                      <a:pt x="43" y="19"/>
                      <a:pt x="43" y="16"/>
                      <a:pt x="44" y="16"/>
                    </a:cubicBezTo>
                    <a:cubicBezTo>
                      <a:pt x="44" y="15"/>
                      <a:pt x="46" y="16"/>
                      <a:pt x="47" y="16"/>
                    </a:cubicBezTo>
                    <a:cubicBezTo>
                      <a:pt x="48" y="15"/>
                      <a:pt x="51" y="9"/>
                      <a:pt x="52" y="9"/>
                    </a:cubicBezTo>
                    <a:cubicBezTo>
                      <a:pt x="52" y="9"/>
                      <a:pt x="52" y="9"/>
                      <a:pt x="52" y="9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45" y="6"/>
                      <a:pt x="45" y="6"/>
                      <a:pt x="45" y="6"/>
                    </a:cubicBezTo>
                    <a:cubicBezTo>
                      <a:pt x="41" y="8"/>
                      <a:pt x="41" y="8"/>
                      <a:pt x="41" y="8"/>
                    </a:cubicBezTo>
                    <a:cubicBezTo>
                      <a:pt x="41" y="10"/>
                      <a:pt x="41" y="10"/>
                      <a:pt x="41" y="10"/>
                    </a:cubicBezTo>
                    <a:cubicBezTo>
                      <a:pt x="39" y="12"/>
                      <a:pt x="39" y="12"/>
                      <a:pt x="39" y="12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2" y="14"/>
                      <a:pt x="32" y="14"/>
                      <a:pt x="32" y="14"/>
                    </a:cubicBezTo>
                    <a:cubicBezTo>
                      <a:pt x="32" y="17"/>
                      <a:pt x="32" y="17"/>
                      <a:pt x="32" y="17"/>
                    </a:cubicBezTo>
                    <a:cubicBezTo>
                      <a:pt x="32" y="20"/>
                      <a:pt x="32" y="20"/>
                      <a:pt x="32" y="20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4" y="18"/>
                      <a:pt x="24" y="18"/>
                      <a:pt x="24" y="18"/>
                    </a:cubicBezTo>
                    <a:cubicBezTo>
                      <a:pt x="22" y="15"/>
                      <a:pt x="22" y="15"/>
                      <a:pt x="22" y="15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1" y="30"/>
                      <a:pt x="11" y="30"/>
                      <a:pt x="11" y="30"/>
                    </a:cubicBezTo>
                    <a:cubicBezTo>
                      <a:pt x="7" y="36"/>
                      <a:pt x="7" y="36"/>
                      <a:pt x="7" y="36"/>
                    </a:cubicBezTo>
                    <a:cubicBezTo>
                      <a:pt x="4" y="39"/>
                      <a:pt x="4" y="39"/>
                      <a:pt x="4" y="39"/>
                    </a:cubicBezTo>
                    <a:cubicBezTo>
                      <a:pt x="1" y="45"/>
                      <a:pt x="1" y="45"/>
                      <a:pt x="1" y="45"/>
                    </a:cubicBezTo>
                    <a:cubicBezTo>
                      <a:pt x="1" y="46"/>
                      <a:pt x="1" y="47"/>
                      <a:pt x="1" y="47"/>
                    </a:cubicBezTo>
                    <a:cubicBezTo>
                      <a:pt x="2" y="48"/>
                      <a:pt x="4" y="48"/>
                      <a:pt x="5" y="49"/>
                    </a:cubicBezTo>
                    <a:cubicBezTo>
                      <a:pt x="4" y="54"/>
                      <a:pt x="4" y="54"/>
                      <a:pt x="7" y="57"/>
                    </a:cubicBezTo>
                    <a:cubicBezTo>
                      <a:pt x="1" y="59"/>
                      <a:pt x="1" y="59"/>
                      <a:pt x="0" y="65"/>
                    </a:cubicBezTo>
                    <a:cubicBezTo>
                      <a:pt x="1" y="65"/>
                      <a:pt x="3" y="66"/>
                      <a:pt x="5" y="67"/>
                    </a:cubicBezTo>
                    <a:cubicBezTo>
                      <a:pt x="3" y="69"/>
                      <a:pt x="3" y="69"/>
                      <a:pt x="6" y="71"/>
                    </a:cubicBezTo>
                    <a:cubicBezTo>
                      <a:pt x="7" y="72"/>
                      <a:pt x="7" y="72"/>
                      <a:pt x="7" y="72"/>
                    </a:cubicBezTo>
                    <a:cubicBezTo>
                      <a:pt x="8" y="72"/>
                      <a:pt x="9" y="70"/>
                      <a:pt x="10" y="70"/>
                    </a:cubicBezTo>
                    <a:cubicBezTo>
                      <a:pt x="13" y="69"/>
                      <a:pt x="13" y="70"/>
                      <a:pt x="16" y="70"/>
                    </a:cubicBezTo>
                    <a:cubicBezTo>
                      <a:pt x="21" y="65"/>
                      <a:pt x="21" y="65"/>
                      <a:pt x="21" y="65"/>
                    </a:cubicBezTo>
                    <a:cubicBezTo>
                      <a:pt x="23" y="64"/>
                      <a:pt x="23" y="64"/>
                      <a:pt x="23" y="64"/>
                    </a:cubicBezTo>
                    <a:cubicBezTo>
                      <a:pt x="23" y="64"/>
                      <a:pt x="26" y="66"/>
                      <a:pt x="28" y="66"/>
                    </a:cubicBezTo>
                    <a:cubicBezTo>
                      <a:pt x="30" y="66"/>
                      <a:pt x="32" y="64"/>
                      <a:pt x="32" y="64"/>
                    </a:cubicBez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300" name="Freeform 274">
                <a:extLst>
                  <a:ext uri="{FF2B5EF4-FFF2-40B4-BE49-F238E27FC236}">
                    <a16:creationId xmlns:a16="http://schemas.microsoft.com/office/drawing/2014/main" id="{773A087D-65FD-2773-196F-AD3C6A487B8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25" y="1299"/>
                <a:ext cx="102" cy="141"/>
              </a:xfrm>
              <a:custGeom>
                <a:avLst/>
                <a:gdLst>
                  <a:gd name="T0" fmla="*/ 32 w 52"/>
                  <a:gd name="T1" fmla="*/ 64 h 72"/>
                  <a:gd name="T2" fmla="*/ 30 w 52"/>
                  <a:gd name="T3" fmla="*/ 62 h 72"/>
                  <a:gd name="T4" fmla="*/ 30 w 52"/>
                  <a:gd name="T5" fmla="*/ 57 h 72"/>
                  <a:gd name="T6" fmla="*/ 21 w 52"/>
                  <a:gd name="T7" fmla="*/ 53 h 72"/>
                  <a:gd name="T8" fmla="*/ 24 w 52"/>
                  <a:gd name="T9" fmla="*/ 49 h 72"/>
                  <a:gd name="T10" fmla="*/ 24 w 52"/>
                  <a:gd name="T11" fmla="*/ 45 h 72"/>
                  <a:gd name="T12" fmla="*/ 30 w 52"/>
                  <a:gd name="T13" fmla="*/ 42 h 72"/>
                  <a:gd name="T14" fmla="*/ 34 w 52"/>
                  <a:gd name="T15" fmla="*/ 35 h 72"/>
                  <a:gd name="T16" fmla="*/ 38 w 52"/>
                  <a:gd name="T17" fmla="*/ 35 h 72"/>
                  <a:gd name="T18" fmla="*/ 40 w 52"/>
                  <a:gd name="T19" fmla="*/ 31 h 72"/>
                  <a:gd name="T20" fmla="*/ 42 w 52"/>
                  <a:gd name="T21" fmla="*/ 31 h 72"/>
                  <a:gd name="T22" fmla="*/ 41 w 52"/>
                  <a:gd name="T23" fmla="*/ 20 h 72"/>
                  <a:gd name="T24" fmla="*/ 43 w 52"/>
                  <a:gd name="T25" fmla="*/ 19 h 72"/>
                  <a:gd name="T26" fmla="*/ 44 w 52"/>
                  <a:gd name="T27" fmla="*/ 16 h 72"/>
                  <a:gd name="T28" fmla="*/ 47 w 52"/>
                  <a:gd name="T29" fmla="*/ 16 h 72"/>
                  <a:gd name="T30" fmla="*/ 52 w 52"/>
                  <a:gd name="T31" fmla="*/ 9 h 72"/>
                  <a:gd name="T32" fmla="*/ 52 w 52"/>
                  <a:gd name="T33" fmla="*/ 9 h 72"/>
                  <a:gd name="T34" fmla="*/ 46 w 52"/>
                  <a:gd name="T35" fmla="*/ 0 h 72"/>
                  <a:gd name="T36" fmla="*/ 45 w 52"/>
                  <a:gd name="T37" fmla="*/ 6 h 72"/>
                  <a:gd name="T38" fmla="*/ 41 w 52"/>
                  <a:gd name="T39" fmla="*/ 8 h 72"/>
                  <a:gd name="T40" fmla="*/ 41 w 52"/>
                  <a:gd name="T41" fmla="*/ 10 h 72"/>
                  <a:gd name="T42" fmla="*/ 39 w 52"/>
                  <a:gd name="T43" fmla="*/ 12 h 72"/>
                  <a:gd name="T44" fmla="*/ 35 w 52"/>
                  <a:gd name="T45" fmla="*/ 12 h 72"/>
                  <a:gd name="T46" fmla="*/ 32 w 52"/>
                  <a:gd name="T47" fmla="*/ 14 h 72"/>
                  <a:gd name="T48" fmla="*/ 32 w 52"/>
                  <a:gd name="T49" fmla="*/ 17 h 72"/>
                  <a:gd name="T50" fmla="*/ 32 w 52"/>
                  <a:gd name="T51" fmla="*/ 20 h 72"/>
                  <a:gd name="T52" fmla="*/ 28 w 52"/>
                  <a:gd name="T53" fmla="*/ 19 h 72"/>
                  <a:gd name="T54" fmla="*/ 24 w 52"/>
                  <a:gd name="T55" fmla="*/ 18 h 72"/>
                  <a:gd name="T56" fmla="*/ 22 w 52"/>
                  <a:gd name="T57" fmla="*/ 15 h 72"/>
                  <a:gd name="T58" fmla="*/ 18 w 52"/>
                  <a:gd name="T59" fmla="*/ 16 h 72"/>
                  <a:gd name="T60" fmla="*/ 19 w 52"/>
                  <a:gd name="T61" fmla="*/ 21 h 72"/>
                  <a:gd name="T62" fmla="*/ 13 w 52"/>
                  <a:gd name="T63" fmla="*/ 26 h 72"/>
                  <a:gd name="T64" fmla="*/ 11 w 52"/>
                  <a:gd name="T65" fmla="*/ 30 h 72"/>
                  <a:gd name="T66" fmla="*/ 7 w 52"/>
                  <a:gd name="T67" fmla="*/ 36 h 72"/>
                  <a:gd name="T68" fmla="*/ 4 w 52"/>
                  <a:gd name="T69" fmla="*/ 39 h 72"/>
                  <a:gd name="T70" fmla="*/ 1 w 52"/>
                  <a:gd name="T71" fmla="*/ 45 h 72"/>
                  <a:gd name="T72" fmla="*/ 1 w 52"/>
                  <a:gd name="T73" fmla="*/ 47 h 72"/>
                  <a:gd name="T74" fmla="*/ 5 w 52"/>
                  <a:gd name="T75" fmla="*/ 49 h 72"/>
                  <a:gd name="T76" fmla="*/ 7 w 52"/>
                  <a:gd name="T77" fmla="*/ 57 h 72"/>
                  <a:gd name="T78" fmla="*/ 0 w 52"/>
                  <a:gd name="T79" fmla="*/ 65 h 72"/>
                  <a:gd name="T80" fmla="*/ 5 w 52"/>
                  <a:gd name="T81" fmla="*/ 67 h 72"/>
                  <a:gd name="T82" fmla="*/ 6 w 52"/>
                  <a:gd name="T83" fmla="*/ 71 h 72"/>
                  <a:gd name="T84" fmla="*/ 7 w 52"/>
                  <a:gd name="T85" fmla="*/ 72 h 72"/>
                  <a:gd name="T86" fmla="*/ 10 w 52"/>
                  <a:gd name="T87" fmla="*/ 70 h 72"/>
                  <a:gd name="T88" fmla="*/ 16 w 52"/>
                  <a:gd name="T89" fmla="*/ 70 h 72"/>
                  <a:gd name="T90" fmla="*/ 21 w 52"/>
                  <a:gd name="T91" fmla="*/ 65 h 72"/>
                  <a:gd name="T92" fmla="*/ 23 w 52"/>
                  <a:gd name="T93" fmla="*/ 64 h 72"/>
                  <a:gd name="T94" fmla="*/ 28 w 52"/>
                  <a:gd name="T95" fmla="*/ 66 h 72"/>
                  <a:gd name="T96" fmla="*/ 32 w 52"/>
                  <a:gd name="T97" fmla="*/ 64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52" h="72">
                    <a:moveTo>
                      <a:pt x="32" y="64"/>
                    </a:moveTo>
                    <a:cubicBezTo>
                      <a:pt x="31" y="64"/>
                      <a:pt x="30" y="63"/>
                      <a:pt x="30" y="62"/>
                    </a:cubicBezTo>
                    <a:cubicBezTo>
                      <a:pt x="30" y="62"/>
                      <a:pt x="30" y="58"/>
                      <a:pt x="30" y="57"/>
                    </a:cubicBezTo>
                    <a:cubicBezTo>
                      <a:pt x="29" y="56"/>
                      <a:pt x="22" y="53"/>
                      <a:pt x="21" y="53"/>
                    </a:cubicBezTo>
                    <a:cubicBezTo>
                      <a:pt x="22" y="52"/>
                      <a:pt x="23" y="51"/>
                      <a:pt x="24" y="49"/>
                    </a:cubicBezTo>
                    <a:cubicBezTo>
                      <a:pt x="24" y="48"/>
                      <a:pt x="23" y="46"/>
                      <a:pt x="24" y="45"/>
                    </a:cubicBezTo>
                    <a:cubicBezTo>
                      <a:pt x="24" y="44"/>
                      <a:pt x="28" y="43"/>
                      <a:pt x="30" y="42"/>
                    </a:cubicBezTo>
                    <a:cubicBezTo>
                      <a:pt x="31" y="41"/>
                      <a:pt x="33" y="36"/>
                      <a:pt x="34" y="35"/>
                    </a:cubicBezTo>
                    <a:cubicBezTo>
                      <a:pt x="35" y="35"/>
                      <a:pt x="37" y="35"/>
                      <a:pt x="38" y="35"/>
                    </a:cubicBezTo>
                    <a:cubicBezTo>
                      <a:pt x="39" y="34"/>
                      <a:pt x="39" y="32"/>
                      <a:pt x="40" y="31"/>
                    </a:cubicBezTo>
                    <a:cubicBezTo>
                      <a:pt x="41" y="31"/>
                      <a:pt x="42" y="31"/>
                      <a:pt x="42" y="31"/>
                    </a:cubicBezTo>
                    <a:cubicBezTo>
                      <a:pt x="43" y="27"/>
                      <a:pt x="40" y="24"/>
                      <a:pt x="41" y="20"/>
                    </a:cubicBezTo>
                    <a:cubicBezTo>
                      <a:pt x="41" y="19"/>
                      <a:pt x="42" y="19"/>
                      <a:pt x="43" y="19"/>
                    </a:cubicBezTo>
                    <a:cubicBezTo>
                      <a:pt x="43" y="19"/>
                      <a:pt x="43" y="16"/>
                      <a:pt x="44" y="16"/>
                    </a:cubicBezTo>
                    <a:cubicBezTo>
                      <a:pt x="44" y="15"/>
                      <a:pt x="46" y="16"/>
                      <a:pt x="47" y="16"/>
                    </a:cubicBezTo>
                    <a:cubicBezTo>
                      <a:pt x="48" y="15"/>
                      <a:pt x="51" y="9"/>
                      <a:pt x="52" y="9"/>
                    </a:cubicBezTo>
                    <a:cubicBezTo>
                      <a:pt x="52" y="9"/>
                      <a:pt x="52" y="9"/>
                      <a:pt x="52" y="9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45" y="6"/>
                      <a:pt x="45" y="6"/>
                      <a:pt x="45" y="6"/>
                    </a:cubicBezTo>
                    <a:cubicBezTo>
                      <a:pt x="41" y="8"/>
                      <a:pt x="41" y="8"/>
                      <a:pt x="41" y="8"/>
                    </a:cubicBezTo>
                    <a:cubicBezTo>
                      <a:pt x="41" y="10"/>
                      <a:pt x="41" y="10"/>
                      <a:pt x="41" y="10"/>
                    </a:cubicBezTo>
                    <a:cubicBezTo>
                      <a:pt x="39" y="12"/>
                      <a:pt x="39" y="12"/>
                      <a:pt x="39" y="12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2" y="14"/>
                      <a:pt x="32" y="14"/>
                      <a:pt x="32" y="14"/>
                    </a:cubicBezTo>
                    <a:cubicBezTo>
                      <a:pt x="32" y="17"/>
                      <a:pt x="32" y="17"/>
                      <a:pt x="32" y="17"/>
                    </a:cubicBezTo>
                    <a:cubicBezTo>
                      <a:pt x="32" y="20"/>
                      <a:pt x="32" y="20"/>
                      <a:pt x="32" y="20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4" y="18"/>
                      <a:pt x="24" y="18"/>
                      <a:pt x="24" y="18"/>
                    </a:cubicBezTo>
                    <a:cubicBezTo>
                      <a:pt x="22" y="15"/>
                      <a:pt x="22" y="15"/>
                      <a:pt x="22" y="15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1" y="30"/>
                      <a:pt x="11" y="30"/>
                      <a:pt x="11" y="30"/>
                    </a:cubicBezTo>
                    <a:cubicBezTo>
                      <a:pt x="7" y="36"/>
                      <a:pt x="7" y="36"/>
                      <a:pt x="7" y="36"/>
                    </a:cubicBezTo>
                    <a:cubicBezTo>
                      <a:pt x="4" y="39"/>
                      <a:pt x="4" y="39"/>
                      <a:pt x="4" y="39"/>
                    </a:cubicBezTo>
                    <a:cubicBezTo>
                      <a:pt x="1" y="45"/>
                      <a:pt x="1" y="45"/>
                      <a:pt x="1" y="45"/>
                    </a:cubicBezTo>
                    <a:cubicBezTo>
                      <a:pt x="1" y="46"/>
                      <a:pt x="1" y="47"/>
                      <a:pt x="1" y="47"/>
                    </a:cubicBezTo>
                    <a:cubicBezTo>
                      <a:pt x="2" y="48"/>
                      <a:pt x="4" y="48"/>
                      <a:pt x="5" y="49"/>
                    </a:cubicBezTo>
                    <a:cubicBezTo>
                      <a:pt x="4" y="54"/>
                      <a:pt x="4" y="54"/>
                      <a:pt x="7" y="57"/>
                    </a:cubicBezTo>
                    <a:cubicBezTo>
                      <a:pt x="1" y="59"/>
                      <a:pt x="1" y="59"/>
                      <a:pt x="0" y="65"/>
                    </a:cubicBezTo>
                    <a:cubicBezTo>
                      <a:pt x="1" y="65"/>
                      <a:pt x="3" y="66"/>
                      <a:pt x="5" y="67"/>
                    </a:cubicBezTo>
                    <a:cubicBezTo>
                      <a:pt x="3" y="69"/>
                      <a:pt x="3" y="69"/>
                      <a:pt x="6" y="71"/>
                    </a:cubicBezTo>
                    <a:cubicBezTo>
                      <a:pt x="7" y="72"/>
                      <a:pt x="7" y="72"/>
                      <a:pt x="7" y="72"/>
                    </a:cubicBezTo>
                    <a:cubicBezTo>
                      <a:pt x="8" y="72"/>
                      <a:pt x="9" y="70"/>
                      <a:pt x="10" y="70"/>
                    </a:cubicBezTo>
                    <a:cubicBezTo>
                      <a:pt x="13" y="69"/>
                      <a:pt x="13" y="70"/>
                      <a:pt x="16" y="70"/>
                    </a:cubicBezTo>
                    <a:cubicBezTo>
                      <a:pt x="21" y="65"/>
                      <a:pt x="21" y="65"/>
                      <a:pt x="21" y="65"/>
                    </a:cubicBezTo>
                    <a:cubicBezTo>
                      <a:pt x="23" y="64"/>
                      <a:pt x="23" y="64"/>
                      <a:pt x="23" y="64"/>
                    </a:cubicBezTo>
                    <a:cubicBezTo>
                      <a:pt x="23" y="64"/>
                      <a:pt x="26" y="66"/>
                      <a:pt x="28" y="66"/>
                    </a:cubicBezTo>
                    <a:cubicBezTo>
                      <a:pt x="30" y="66"/>
                      <a:pt x="32" y="64"/>
                      <a:pt x="32" y="64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301" name="Freeform 275">
                <a:extLst>
                  <a:ext uri="{FF2B5EF4-FFF2-40B4-BE49-F238E27FC236}">
                    <a16:creationId xmlns:a16="http://schemas.microsoft.com/office/drawing/2014/main" id="{E5B16A9F-6E9C-E063-145F-88E56E7B0DC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157" y="1950"/>
                <a:ext cx="205" cy="214"/>
              </a:xfrm>
              <a:custGeom>
                <a:avLst/>
                <a:gdLst>
                  <a:gd name="T0" fmla="*/ 51 w 105"/>
                  <a:gd name="T1" fmla="*/ 100 h 109"/>
                  <a:gd name="T2" fmla="*/ 51 w 105"/>
                  <a:gd name="T3" fmla="*/ 94 h 109"/>
                  <a:gd name="T4" fmla="*/ 54 w 105"/>
                  <a:gd name="T5" fmla="*/ 85 h 109"/>
                  <a:gd name="T6" fmla="*/ 63 w 105"/>
                  <a:gd name="T7" fmla="*/ 81 h 109"/>
                  <a:gd name="T8" fmla="*/ 67 w 105"/>
                  <a:gd name="T9" fmla="*/ 88 h 109"/>
                  <a:gd name="T10" fmla="*/ 73 w 105"/>
                  <a:gd name="T11" fmla="*/ 78 h 109"/>
                  <a:gd name="T12" fmla="*/ 79 w 105"/>
                  <a:gd name="T13" fmla="*/ 68 h 109"/>
                  <a:gd name="T14" fmla="*/ 82 w 105"/>
                  <a:gd name="T15" fmla="*/ 58 h 109"/>
                  <a:gd name="T16" fmla="*/ 91 w 105"/>
                  <a:gd name="T17" fmla="*/ 51 h 109"/>
                  <a:gd name="T18" fmla="*/ 93 w 105"/>
                  <a:gd name="T19" fmla="*/ 43 h 109"/>
                  <a:gd name="T20" fmla="*/ 96 w 105"/>
                  <a:gd name="T21" fmla="*/ 35 h 109"/>
                  <a:gd name="T22" fmla="*/ 102 w 105"/>
                  <a:gd name="T23" fmla="*/ 28 h 109"/>
                  <a:gd name="T24" fmla="*/ 102 w 105"/>
                  <a:gd name="T25" fmla="*/ 17 h 109"/>
                  <a:gd name="T26" fmla="*/ 98 w 105"/>
                  <a:gd name="T27" fmla="*/ 0 h 109"/>
                  <a:gd name="T28" fmla="*/ 88 w 105"/>
                  <a:gd name="T29" fmla="*/ 6 h 109"/>
                  <a:gd name="T30" fmla="*/ 69 w 105"/>
                  <a:gd name="T31" fmla="*/ 6 h 109"/>
                  <a:gd name="T32" fmla="*/ 55 w 105"/>
                  <a:gd name="T33" fmla="*/ 9 h 109"/>
                  <a:gd name="T34" fmla="*/ 44 w 105"/>
                  <a:gd name="T35" fmla="*/ 7 h 109"/>
                  <a:gd name="T36" fmla="*/ 34 w 105"/>
                  <a:gd name="T37" fmla="*/ 3 h 109"/>
                  <a:gd name="T38" fmla="*/ 23 w 105"/>
                  <a:gd name="T39" fmla="*/ 2 h 109"/>
                  <a:gd name="T40" fmla="*/ 14 w 105"/>
                  <a:gd name="T41" fmla="*/ 11 h 109"/>
                  <a:gd name="T42" fmla="*/ 7 w 105"/>
                  <a:gd name="T43" fmla="*/ 23 h 109"/>
                  <a:gd name="T44" fmla="*/ 8 w 105"/>
                  <a:gd name="T45" fmla="*/ 31 h 109"/>
                  <a:gd name="T46" fmla="*/ 9 w 105"/>
                  <a:gd name="T47" fmla="*/ 41 h 109"/>
                  <a:gd name="T48" fmla="*/ 6 w 105"/>
                  <a:gd name="T49" fmla="*/ 50 h 109"/>
                  <a:gd name="T50" fmla="*/ 3 w 105"/>
                  <a:gd name="T51" fmla="*/ 57 h 109"/>
                  <a:gd name="T52" fmla="*/ 2 w 105"/>
                  <a:gd name="T53" fmla="*/ 72 h 109"/>
                  <a:gd name="T54" fmla="*/ 2 w 105"/>
                  <a:gd name="T55" fmla="*/ 85 h 109"/>
                  <a:gd name="T56" fmla="*/ 8 w 105"/>
                  <a:gd name="T57" fmla="*/ 86 h 109"/>
                  <a:gd name="T58" fmla="*/ 22 w 105"/>
                  <a:gd name="T59" fmla="*/ 91 h 109"/>
                  <a:gd name="T60" fmla="*/ 25 w 105"/>
                  <a:gd name="T61" fmla="*/ 94 h 109"/>
                  <a:gd name="T62" fmla="*/ 28 w 105"/>
                  <a:gd name="T63" fmla="*/ 98 h 109"/>
                  <a:gd name="T64" fmla="*/ 26 w 105"/>
                  <a:gd name="T65" fmla="*/ 100 h 109"/>
                  <a:gd name="T66" fmla="*/ 38 w 105"/>
                  <a:gd name="T67" fmla="*/ 108 h 109"/>
                  <a:gd name="T68" fmla="*/ 41 w 105"/>
                  <a:gd name="T69" fmla="*/ 108 h 109"/>
                  <a:gd name="T70" fmla="*/ 44 w 105"/>
                  <a:gd name="T71" fmla="*/ 107 h 109"/>
                  <a:gd name="T72" fmla="*/ 48 w 105"/>
                  <a:gd name="T73" fmla="*/ 104 h 109"/>
                  <a:gd name="T74" fmla="*/ 51 w 105"/>
                  <a:gd name="T75" fmla="*/ 104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05" h="109">
                    <a:moveTo>
                      <a:pt x="51" y="104"/>
                    </a:moveTo>
                    <a:cubicBezTo>
                      <a:pt x="51" y="100"/>
                      <a:pt x="51" y="100"/>
                      <a:pt x="51" y="100"/>
                    </a:cubicBezTo>
                    <a:cubicBezTo>
                      <a:pt x="52" y="97"/>
                      <a:pt x="52" y="97"/>
                      <a:pt x="52" y="97"/>
                    </a:cubicBezTo>
                    <a:cubicBezTo>
                      <a:pt x="52" y="97"/>
                      <a:pt x="51" y="96"/>
                      <a:pt x="51" y="94"/>
                    </a:cubicBezTo>
                    <a:cubicBezTo>
                      <a:pt x="51" y="92"/>
                      <a:pt x="50" y="92"/>
                      <a:pt x="52" y="91"/>
                    </a:cubicBezTo>
                    <a:cubicBezTo>
                      <a:pt x="53" y="91"/>
                      <a:pt x="53" y="88"/>
                      <a:pt x="54" y="85"/>
                    </a:cubicBezTo>
                    <a:cubicBezTo>
                      <a:pt x="54" y="83"/>
                      <a:pt x="58" y="84"/>
                      <a:pt x="60" y="82"/>
                    </a:cubicBezTo>
                    <a:cubicBezTo>
                      <a:pt x="62" y="80"/>
                      <a:pt x="63" y="81"/>
                      <a:pt x="63" y="81"/>
                    </a:cubicBezTo>
                    <a:cubicBezTo>
                      <a:pt x="63" y="81"/>
                      <a:pt x="64" y="81"/>
                      <a:pt x="66" y="82"/>
                    </a:cubicBezTo>
                    <a:cubicBezTo>
                      <a:pt x="68" y="83"/>
                      <a:pt x="67" y="86"/>
                      <a:pt x="67" y="88"/>
                    </a:cubicBezTo>
                    <a:cubicBezTo>
                      <a:pt x="71" y="89"/>
                      <a:pt x="71" y="84"/>
                      <a:pt x="73" y="83"/>
                    </a:cubicBezTo>
                    <a:cubicBezTo>
                      <a:pt x="75" y="82"/>
                      <a:pt x="73" y="80"/>
                      <a:pt x="73" y="78"/>
                    </a:cubicBezTo>
                    <a:cubicBezTo>
                      <a:pt x="73" y="76"/>
                      <a:pt x="74" y="75"/>
                      <a:pt x="75" y="72"/>
                    </a:cubicBezTo>
                    <a:cubicBezTo>
                      <a:pt x="76" y="70"/>
                      <a:pt x="78" y="71"/>
                      <a:pt x="79" y="68"/>
                    </a:cubicBezTo>
                    <a:cubicBezTo>
                      <a:pt x="80" y="65"/>
                      <a:pt x="79" y="65"/>
                      <a:pt x="81" y="64"/>
                    </a:cubicBezTo>
                    <a:cubicBezTo>
                      <a:pt x="83" y="62"/>
                      <a:pt x="82" y="61"/>
                      <a:pt x="82" y="58"/>
                    </a:cubicBezTo>
                    <a:cubicBezTo>
                      <a:pt x="83" y="55"/>
                      <a:pt x="83" y="55"/>
                      <a:pt x="85" y="54"/>
                    </a:cubicBezTo>
                    <a:cubicBezTo>
                      <a:pt x="87" y="54"/>
                      <a:pt x="90" y="52"/>
                      <a:pt x="91" y="51"/>
                    </a:cubicBezTo>
                    <a:cubicBezTo>
                      <a:pt x="93" y="50"/>
                      <a:pt x="91" y="47"/>
                      <a:pt x="91" y="47"/>
                    </a:cubicBezTo>
                    <a:cubicBezTo>
                      <a:pt x="91" y="47"/>
                      <a:pt x="91" y="44"/>
                      <a:pt x="93" y="43"/>
                    </a:cubicBezTo>
                    <a:cubicBezTo>
                      <a:pt x="94" y="43"/>
                      <a:pt x="94" y="41"/>
                      <a:pt x="95" y="39"/>
                    </a:cubicBezTo>
                    <a:cubicBezTo>
                      <a:pt x="96" y="37"/>
                      <a:pt x="94" y="36"/>
                      <a:pt x="96" y="35"/>
                    </a:cubicBezTo>
                    <a:cubicBezTo>
                      <a:pt x="97" y="33"/>
                      <a:pt x="99" y="31"/>
                      <a:pt x="99" y="30"/>
                    </a:cubicBezTo>
                    <a:cubicBezTo>
                      <a:pt x="99" y="28"/>
                      <a:pt x="100" y="28"/>
                      <a:pt x="102" y="28"/>
                    </a:cubicBezTo>
                    <a:cubicBezTo>
                      <a:pt x="104" y="28"/>
                      <a:pt x="105" y="21"/>
                      <a:pt x="105" y="20"/>
                    </a:cubicBezTo>
                    <a:cubicBezTo>
                      <a:pt x="105" y="18"/>
                      <a:pt x="102" y="17"/>
                      <a:pt x="102" y="17"/>
                    </a:cubicBezTo>
                    <a:cubicBezTo>
                      <a:pt x="103" y="9"/>
                      <a:pt x="103" y="9"/>
                      <a:pt x="103" y="9"/>
                    </a:cubicBezTo>
                    <a:cubicBezTo>
                      <a:pt x="98" y="0"/>
                      <a:pt x="98" y="0"/>
                      <a:pt x="98" y="0"/>
                    </a:cubicBezTo>
                    <a:cubicBezTo>
                      <a:pt x="93" y="2"/>
                      <a:pt x="93" y="2"/>
                      <a:pt x="93" y="2"/>
                    </a:cubicBezTo>
                    <a:cubicBezTo>
                      <a:pt x="93" y="2"/>
                      <a:pt x="91" y="6"/>
                      <a:pt x="88" y="6"/>
                    </a:cubicBezTo>
                    <a:cubicBezTo>
                      <a:pt x="85" y="6"/>
                      <a:pt x="82" y="7"/>
                      <a:pt x="78" y="6"/>
                    </a:cubicBezTo>
                    <a:cubicBezTo>
                      <a:pt x="74" y="4"/>
                      <a:pt x="71" y="6"/>
                      <a:pt x="69" y="6"/>
                    </a:cubicBezTo>
                    <a:cubicBezTo>
                      <a:pt x="67" y="6"/>
                      <a:pt x="64" y="7"/>
                      <a:pt x="63" y="9"/>
                    </a:cubicBezTo>
                    <a:cubicBezTo>
                      <a:pt x="63" y="10"/>
                      <a:pt x="60" y="9"/>
                      <a:pt x="55" y="9"/>
                    </a:cubicBezTo>
                    <a:cubicBezTo>
                      <a:pt x="50" y="9"/>
                      <a:pt x="52" y="8"/>
                      <a:pt x="51" y="7"/>
                    </a:cubicBezTo>
                    <a:cubicBezTo>
                      <a:pt x="49" y="5"/>
                      <a:pt x="46" y="6"/>
                      <a:pt x="44" y="7"/>
                    </a:cubicBezTo>
                    <a:cubicBezTo>
                      <a:pt x="42" y="9"/>
                      <a:pt x="38" y="8"/>
                      <a:pt x="38" y="8"/>
                    </a:cubicBezTo>
                    <a:cubicBezTo>
                      <a:pt x="38" y="8"/>
                      <a:pt x="36" y="3"/>
                      <a:pt x="34" y="3"/>
                    </a:cubicBezTo>
                    <a:cubicBezTo>
                      <a:pt x="32" y="3"/>
                      <a:pt x="32" y="1"/>
                      <a:pt x="30" y="1"/>
                    </a:cubicBezTo>
                    <a:cubicBezTo>
                      <a:pt x="27" y="1"/>
                      <a:pt x="25" y="1"/>
                      <a:pt x="23" y="2"/>
                    </a:cubicBezTo>
                    <a:cubicBezTo>
                      <a:pt x="20" y="3"/>
                      <a:pt x="14" y="6"/>
                      <a:pt x="14" y="6"/>
                    </a:cubicBezTo>
                    <a:cubicBezTo>
                      <a:pt x="14" y="6"/>
                      <a:pt x="14" y="9"/>
                      <a:pt x="14" y="11"/>
                    </a:cubicBezTo>
                    <a:cubicBezTo>
                      <a:pt x="14" y="13"/>
                      <a:pt x="10" y="16"/>
                      <a:pt x="10" y="16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8" y="27"/>
                      <a:pt x="7" y="28"/>
                    </a:cubicBezTo>
                    <a:cubicBezTo>
                      <a:pt x="5" y="29"/>
                      <a:pt x="6" y="30"/>
                      <a:pt x="8" y="31"/>
                    </a:cubicBezTo>
                    <a:cubicBezTo>
                      <a:pt x="10" y="32"/>
                      <a:pt x="10" y="33"/>
                      <a:pt x="9" y="36"/>
                    </a:cubicBezTo>
                    <a:cubicBezTo>
                      <a:pt x="8" y="39"/>
                      <a:pt x="10" y="41"/>
                      <a:pt x="9" y="41"/>
                    </a:cubicBezTo>
                    <a:cubicBezTo>
                      <a:pt x="7" y="41"/>
                      <a:pt x="7" y="42"/>
                      <a:pt x="7" y="45"/>
                    </a:cubicBezTo>
                    <a:cubicBezTo>
                      <a:pt x="7" y="47"/>
                      <a:pt x="7" y="48"/>
                      <a:pt x="6" y="50"/>
                    </a:cubicBezTo>
                    <a:cubicBezTo>
                      <a:pt x="5" y="52"/>
                      <a:pt x="3" y="52"/>
                      <a:pt x="5" y="54"/>
                    </a:cubicBezTo>
                    <a:cubicBezTo>
                      <a:pt x="6" y="56"/>
                      <a:pt x="5" y="58"/>
                      <a:pt x="3" y="57"/>
                    </a:cubicBezTo>
                    <a:cubicBezTo>
                      <a:pt x="1" y="56"/>
                      <a:pt x="1" y="58"/>
                      <a:pt x="2" y="60"/>
                    </a:cubicBezTo>
                    <a:cubicBezTo>
                      <a:pt x="3" y="62"/>
                      <a:pt x="0" y="70"/>
                      <a:pt x="2" y="72"/>
                    </a:cubicBezTo>
                    <a:cubicBezTo>
                      <a:pt x="3" y="74"/>
                      <a:pt x="3" y="76"/>
                      <a:pt x="3" y="78"/>
                    </a:cubicBezTo>
                    <a:cubicBezTo>
                      <a:pt x="3" y="80"/>
                      <a:pt x="2" y="85"/>
                      <a:pt x="2" y="85"/>
                    </a:cubicBezTo>
                    <a:cubicBezTo>
                      <a:pt x="5" y="84"/>
                      <a:pt x="8" y="84"/>
                      <a:pt x="9" y="84"/>
                    </a:cubicBezTo>
                    <a:cubicBezTo>
                      <a:pt x="9" y="84"/>
                      <a:pt x="8" y="85"/>
                      <a:pt x="8" y="86"/>
                    </a:cubicBezTo>
                    <a:cubicBezTo>
                      <a:pt x="10" y="86"/>
                      <a:pt x="15" y="85"/>
                      <a:pt x="17" y="86"/>
                    </a:cubicBezTo>
                    <a:cubicBezTo>
                      <a:pt x="19" y="86"/>
                      <a:pt x="20" y="90"/>
                      <a:pt x="22" y="91"/>
                    </a:cubicBezTo>
                    <a:cubicBezTo>
                      <a:pt x="23" y="91"/>
                      <a:pt x="25" y="91"/>
                      <a:pt x="25" y="91"/>
                    </a:cubicBezTo>
                    <a:cubicBezTo>
                      <a:pt x="25" y="91"/>
                      <a:pt x="25" y="93"/>
                      <a:pt x="25" y="94"/>
                    </a:cubicBezTo>
                    <a:cubicBezTo>
                      <a:pt x="26" y="94"/>
                      <a:pt x="26" y="94"/>
                      <a:pt x="26" y="94"/>
                    </a:cubicBezTo>
                    <a:cubicBezTo>
                      <a:pt x="27" y="95"/>
                      <a:pt x="27" y="96"/>
                      <a:pt x="28" y="98"/>
                    </a:cubicBezTo>
                    <a:cubicBezTo>
                      <a:pt x="28" y="98"/>
                      <a:pt x="28" y="98"/>
                      <a:pt x="28" y="98"/>
                    </a:cubicBezTo>
                    <a:cubicBezTo>
                      <a:pt x="28" y="98"/>
                      <a:pt x="27" y="99"/>
                      <a:pt x="26" y="100"/>
                    </a:cubicBezTo>
                    <a:cubicBezTo>
                      <a:pt x="27" y="103"/>
                      <a:pt x="29" y="106"/>
                      <a:pt x="31" y="109"/>
                    </a:cubicBezTo>
                    <a:cubicBezTo>
                      <a:pt x="34" y="109"/>
                      <a:pt x="35" y="109"/>
                      <a:pt x="38" y="108"/>
                    </a:cubicBezTo>
                    <a:cubicBezTo>
                      <a:pt x="38" y="107"/>
                      <a:pt x="38" y="107"/>
                      <a:pt x="38" y="107"/>
                    </a:cubicBezTo>
                    <a:cubicBezTo>
                      <a:pt x="39" y="107"/>
                      <a:pt x="39" y="108"/>
                      <a:pt x="41" y="108"/>
                    </a:cubicBezTo>
                    <a:cubicBezTo>
                      <a:pt x="42" y="106"/>
                      <a:pt x="42" y="106"/>
                      <a:pt x="42" y="106"/>
                    </a:cubicBezTo>
                    <a:cubicBezTo>
                      <a:pt x="43" y="106"/>
                      <a:pt x="42" y="108"/>
                      <a:pt x="44" y="107"/>
                    </a:cubicBezTo>
                    <a:cubicBezTo>
                      <a:pt x="45" y="106"/>
                      <a:pt x="45" y="104"/>
                      <a:pt x="46" y="104"/>
                    </a:cubicBezTo>
                    <a:cubicBezTo>
                      <a:pt x="46" y="103"/>
                      <a:pt x="48" y="104"/>
                      <a:pt x="48" y="104"/>
                    </a:cubicBezTo>
                    <a:cubicBezTo>
                      <a:pt x="49" y="105"/>
                      <a:pt x="49" y="105"/>
                      <a:pt x="50" y="106"/>
                    </a:cubicBezTo>
                    <a:cubicBezTo>
                      <a:pt x="50" y="105"/>
                      <a:pt x="50" y="103"/>
                      <a:pt x="51" y="104"/>
                    </a:cubicBez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302" name="Freeform 276">
                <a:extLst>
                  <a:ext uri="{FF2B5EF4-FFF2-40B4-BE49-F238E27FC236}">
                    <a16:creationId xmlns:a16="http://schemas.microsoft.com/office/drawing/2014/main" id="{CEE69765-9527-AD0B-53BC-A1CBFB28E85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157" y="1950"/>
                <a:ext cx="205" cy="214"/>
              </a:xfrm>
              <a:custGeom>
                <a:avLst/>
                <a:gdLst>
                  <a:gd name="T0" fmla="*/ 51 w 105"/>
                  <a:gd name="T1" fmla="*/ 100 h 109"/>
                  <a:gd name="T2" fmla="*/ 51 w 105"/>
                  <a:gd name="T3" fmla="*/ 94 h 109"/>
                  <a:gd name="T4" fmla="*/ 54 w 105"/>
                  <a:gd name="T5" fmla="*/ 85 h 109"/>
                  <a:gd name="T6" fmla="*/ 63 w 105"/>
                  <a:gd name="T7" fmla="*/ 81 h 109"/>
                  <a:gd name="T8" fmla="*/ 67 w 105"/>
                  <a:gd name="T9" fmla="*/ 88 h 109"/>
                  <a:gd name="T10" fmla="*/ 73 w 105"/>
                  <a:gd name="T11" fmla="*/ 78 h 109"/>
                  <a:gd name="T12" fmla="*/ 79 w 105"/>
                  <a:gd name="T13" fmla="*/ 68 h 109"/>
                  <a:gd name="T14" fmla="*/ 82 w 105"/>
                  <a:gd name="T15" fmla="*/ 58 h 109"/>
                  <a:gd name="T16" fmla="*/ 91 w 105"/>
                  <a:gd name="T17" fmla="*/ 51 h 109"/>
                  <a:gd name="T18" fmla="*/ 93 w 105"/>
                  <a:gd name="T19" fmla="*/ 43 h 109"/>
                  <a:gd name="T20" fmla="*/ 96 w 105"/>
                  <a:gd name="T21" fmla="*/ 35 h 109"/>
                  <a:gd name="T22" fmla="*/ 102 w 105"/>
                  <a:gd name="T23" fmla="*/ 28 h 109"/>
                  <a:gd name="T24" fmla="*/ 102 w 105"/>
                  <a:gd name="T25" fmla="*/ 17 h 109"/>
                  <a:gd name="T26" fmla="*/ 98 w 105"/>
                  <a:gd name="T27" fmla="*/ 0 h 109"/>
                  <a:gd name="T28" fmla="*/ 88 w 105"/>
                  <a:gd name="T29" fmla="*/ 6 h 109"/>
                  <a:gd name="T30" fmla="*/ 69 w 105"/>
                  <a:gd name="T31" fmla="*/ 6 h 109"/>
                  <a:gd name="T32" fmla="*/ 55 w 105"/>
                  <a:gd name="T33" fmla="*/ 9 h 109"/>
                  <a:gd name="T34" fmla="*/ 44 w 105"/>
                  <a:gd name="T35" fmla="*/ 7 h 109"/>
                  <a:gd name="T36" fmla="*/ 34 w 105"/>
                  <a:gd name="T37" fmla="*/ 3 h 109"/>
                  <a:gd name="T38" fmla="*/ 23 w 105"/>
                  <a:gd name="T39" fmla="*/ 2 h 109"/>
                  <a:gd name="T40" fmla="*/ 14 w 105"/>
                  <a:gd name="T41" fmla="*/ 11 h 109"/>
                  <a:gd name="T42" fmla="*/ 7 w 105"/>
                  <a:gd name="T43" fmla="*/ 23 h 109"/>
                  <a:gd name="T44" fmla="*/ 8 w 105"/>
                  <a:gd name="T45" fmla="*/ 31 h 109"/>
                  <a:gd name="T46" fmla="*/ 9 w 105"/>
                  <a:gd name="T47" fmla="*/ 41 h 109"/>
                  <a:gd name="T48" fmla="*/ 6 w 105"/>
                  <a:gd name="T49" fmla="*/ 50 h 109"/>
                  <a:gd name="T50" fmla="*/ 3 w 105"/>
                  <a:gd name="T51" fmla="*/ 57 h 109"/>
                  <a:gd name="T52" fmla="*/ 2 w 105"/>
                  <a:gd name="T53" fmla="*/ 72 h 109"/>
                  <a:gd name="T54" fmla="*/ 2 w 105"/>
                  <a:gd name="T55" fmla="*/ 85 h 109"/>
                  <a:gd name="T56" fmla="*/ 8 w 105"/>
                  <a:gd name="T57" fmla="*/ 86 h 109"/>
                  <a:gd name="T58" fmla="*/ 22 w 105"/>
                  <a:gd name="T59" fmla="*/ 91 h 109"/>
                  <a:gd name="T60" fmla="*/ 25 w 105"/>
                  <a:gd name="T61" fmla="*/ 94 h 109"/>
                  <a:gd name="T62" fmla="*/ 28 w 105"/>
                  <a:gd name="T63" fmla="*/ 98 h 109"/>
                  <a:gd name="T64" fmla="*/ 26 w 105"/>
                  <a:gd name="T65" fmla="*/ 100 h 109"/>
                  <a:gd name="T66" fmla="*/ 38 w 105"/>
                  <a:gd name="T67" fmla="*/ 108 h 109"/>
                  <a:gd name="T68" fmla="*/ 41 w 105"/>
                  <a:gd name="T69" fmla="*/ 108 h 109"/>
                  <a:gd name="T70" fmla="*/ 44 w 105"/>
                  <a:gd name="T71" fmla="*/ 107 h 109"/>
                  <a:gd name="T72" fmla="*/ 48 w 105"/>
                  <a:gd name="T73" fmla="*/ 104 h 109"/>
                  <a:gd name="T74" fmla="*/ 51 w 105"/>
                  <a:gd name="T75" fmla="*/ 104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05" h="109">
                    <a:moveTo>
                      <a:pt x="51" y="104"/>
                    </a:moveTo>
                    <a:cubicBezTo>
                      <a:pt x="51" y="100"/>
                      <a:pt x="51" y="100"/>
                      <a:pt x="51" y="100"/>
                    </a:cubicBezTo>
                    <a:cubicBezTo>
                      <a:pt x="52" y="97"/>
                      <a:pt x="52" y="97"/>
                      <a:pt x="52" y="97"/>
                    </a:cubicBezTo>
                    <a:cubicBezTo>
                      <a:pt x="52" y="97"/>
                      <a:pt x="51" y="96"/>
                      <a:pt x="51" y="94"/>
                    </a:cubicBezTo>
                    <a:cubicBezTo>
                      <a:pt x="51" y="92"/>
                      <a:pt x="50" y="92"/>
                      <a:pt x="52" y="91"/>
                    </a:cubicBezTo>
                    <a:cubicBezTo>
                      <a:pt x="53" y="91"/>
                      <a:pt x="53" y="88"/>
                      <a:pt x="54" y="85"/>
                    </a:cubicBezTo>
                    <a:cubicBezTo>
                      <a:pt x="54" y="83"/>
                      <a:pt x="58" y="84"/>
                      <a:pt x="60" y="82"/>
                    </a:cubicBezTo>
                    <a:cubicBezTo>
                      <a:pt x="62" y="80"/>
                      <a:pt x="63" y="81"/>
                      <a:pt x="63" y="81"/>
                    </a:cubicBezTo>
                    <a:cubicBezTo>
                      <a:pt x="63" y="81"/>
                      <a:pt x="64" y="81"/>
                      <a:pt x="66" y="82"/>
                    </a:cubicBezTo>
                    <a:cubicBezTo>
                      <a:pt x="68" y="83"/>
                      <a:pt x="67" y="86"/>
                      <a:pt x="67" y="88"/>
                    </a:cubicBezTo>
                    <a:cubicBezTo>
                      <a:pt x="71" y="89"/>
                      <a:pt x="71" y="84"/>
                      <a:pt x="73" y="83"/>
                    </a:cubicBezTo>
                    <a:cubicBezTo>
                      <a:pt x="75" y="82"/>
                      <a:pt x="73" y="80"/>
                      <a:pt x="73" y="78"/>
                    </a:cubicBezTo>
                    <a:cubicBezTo>
                      <a:pt x="73" y="76"/>
                      <a:pt x="74" y="75"/>
                      <a:pt x="75" y="72"/>
                    </a:cubicBezTo>
                    <a:cubicBezTo>
                      <a:pt x="76" y="70"/>
                      <a:pt x="78" y="71"/>
                      <a:pt x="79" y="68"/>
                    </a:cubicBezTo>
                    <a:cubicBezTo>
                      <a:pt x="80" y="65"/>
                      <a:pt x="79" y="65"/>
                      <a:pt x="81" y="64"/>
                    </a:cubicBezTo>
                    <a:cubicBezTo>
                      <a:pt x="83" y="62"/>
                      <a:pt x="82" y="61"/>
                      <a:pt x="82" y="58"/>
                    </a:cubicBezTo>
                    <a:cubicBezTo>
                      <a:pt x="83" y="55"/>
                      <a:pt x="83" y="55"/>
                      <a:pt x="85" y="54"/>
                    </a:cubicBezTo>
                    <a:cubicBezTo>
                      <a:pt x="87" y="54"/>
                      <a:pt x="90" y="52"/>
                      <a:pt x="91" y="51"/>
                    </a:cubicBezTo>
                    <a:cubicBezTo>
                      <a:pt x="93" y="50"/>
                      <a:pt x="91" y="47"/>
                      <a:pt x="91" y="47"/>
                    </a:cubicBezTo>
                    <a:cubicBezTo>
                      <a:pt x="91" y="47"/>
                      <a:pt x="91" y="44"/>
                      <a:pt x="93" y="43"/>
                    </a:cubicBezTo>
                    <a:cubicBezTo>
                      <a:pt x="94" y="43"/>
                      <a:pt x="94" y="41"/>
                      <a:pt x="95" y="39"/>
                    </a:cubicBezTo>
                    <a:cubicBezTo>
                      <a:pt x="96" y="37"/>
                      <a:pt x="94" y="36"/>
                      <a:pt x="96" y="35"/>
                    </a:cubicBezTo>
                    <a:cubicBezTo>
                      <a:pt x="97" y="33"/>
                      <a:pt x="99" y="31"/>
                      <a:pt x="99" y="30"/>
                    </a:cubicBezTo>
                    <a:cubicBezTo>
                      <a:pt x="99" y="28"/>
                      <a:pt x="100" y="28"/>
                      <a:pt x="102" y="28"/>
                    </a:cubicBezTo>
                    <a:cubicBezTo>
                      <a:pt x="104" y="28"/>
                      <a:pt x="105" y="21"/>
                      <a:pt x="105" y="20"/>
                    </a:cubicBezTo>
                    <a:cubicBezTo>
                      <a:pt x="105" y="18"/>
                      <a:pt x="102" y="17"/>
                      <a:pt x="102" y="17"/>
                    </a:cubicBezTo>
                    <a:cubicBezTo>
                      <a:pt x="103" y="9"/>
                      <a:pt x="103" y="9"/>
                      <a:pt x="103" y="9"/>
                    </a:cubicBezTo>
                    <a:cubicBezTo>
                      <a:pt x="98" y="0"/>
                      <a:pt x="98" y="0"/>
                      <a:pt x="98" y="0"/>
                    </a:cubicBezTo>
                    <a:cubicBezTo>
                      <a:pt x="93" y="2"/>
                      <a:pt x="93" y="2"/>
                      <a:pt x="93" y="2"/>
                    </a:cubicBezTo>
                    <a:cubicBezTo>
                      <a:pt x="93" y="2"/>
                      <a:pt x="91" y="6"/>
                      <a:pt x="88" y="6"/>
                    </a:cubicBezTo>
                    <a:cubicBezTo>
                      <a:pt x="85" y="6"/>
                      <a:pt x="82" y="7"/>
                      <a:pt x="78" y="6"/>
                    </a:cubicBezTo>
                    <a:cubicBezTo>
                      <a:pt x="74" y="4"/>
                      <a:pt x="71" y="6"/>
                      <a:pt x="69" y="6"/>
                    </a:cubicBezTo>
                    <a:cubicBezTo>
                      <a:pt x="67" y="6"/>
                      <a:pt x="64" y="7"/>
                      <a:pt x="63" y="9"/>
                    </a:cubicBezTo>
                    <a:cubicBezTo>
                      <a:pt x="63" y="10"/>
                      <a:pt x="60" y="9"/>
                      <a:pt x="55" y="9"/>
                    </a:cubicBezTo>
                    <a:cubicBezTo>
                      <a:pt x="50" y="9"/>
                      <a:pt x="52" y="8"/>
                      <a:pt x="51" y="7"/>
                    </a:cubicBezTo>
                    <a:cubicBezTo>
                      <a:pt x="49" y="5"/>
                      <a:pt x="46" y="6"/>
                      <a:pt x="44" y="7"/>
                    </a:cubicBezTo>
                    <a:cubicBezTo>
                      <a:pt x="42" y="9"/>
                      <a:pt x="38" y="8"/>
                      <a:pt x="38" y="8"/>
                    </a:cubicBezTo>
                    <a:cubicBezTo>
                      <a:pt x="38" y="8"/>
                      <a:pt x="36" y="3"/>
                      <a:pt x="34" y="3"/>
                    </a:cubicBezTo>
                    <a:cubicBezTo>
                      <a:pt x="32" y="3"/>
                      <a:pt x="32" y="1"/>
                      <a:pt x="30" y="1"/>
                    </a:cubicBezTo>
                    <a:cubicBezTo>
                      <a:pt x="27" y="1"/>
                      <a:pt x="25" y="1"/>
                      <a:pt x="23" y="2"/>
                    </a:cubicBezTo>
                    <a:cubicBezTo>
                      <a:pt x="20" y="3"/>
                      <a:pt x="14" y="6"/>
                      <a:pt x="14" y="6"/>
                    </a:cubicBezTo>
                    <a:cubicBezTo>
                      <a:pt x="14" y="6"/>
                      <a:pt x="14" y="9"/>
                      <a:pt x="14" y="11"/>
                    </a:cubicBezTo>
                    <a:cubicBezTo>
                      <a:pt x="14" y="13"/>
                      <a:pt x="10" y="16"/>
                      <a:pt x="10" y="16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8" y="27"/>
                      <a:pt x="7" y="28"/>
                    </a:cubicBezTo>
                    <a:cubicBezTo>
                      <a:pt x="5" y="29"/>
                      <a:pt x="6" y="30"/>
                      <a:pt x="8" y="31"/>
                    </a:cubicBezTo>
                    <a:cubicBezTo>
                      <a:pt x="10" y="32"/>
                      <a:pt x="10" y="33"/>
                      <a:pt x="9" y="36"/>
                    </a:cubicBezTo>
                    <a:cubicBezTo>
                      <a:pt x="8" y="39"/>
                      <a:pt x="10" y="41"/>
                      <a:pt x="9" y="41"/>
                    </a:cubicBezTo>
                    <a:cubicBezTo>
                      <a:pt x="7" y="41"/>
                      <a:pt x="7" y="42"/>
                      <a:pt x="7" y="45"/>
                    </a:cubicBezTo>
                    <a:cubicBezTo>
                      <a:pt x="7" y="47"/>
                      <a:pt x="7" y="48"/>
                      <a:pt x="6" y="50"/>
                    </a:cubicBezTo>
                    <a:cubicBezTo>
                      <a:pt x="5" y="52"/>
                      <a:pt x="3" y="52"/>
                      <a:pt x="5" y="54"/>
                    </a:cubicBezTo>
                    <a:cubicBezTo>
                      <a:pt x="6" y="56"/>
                      <a:pt x="5" y="58"/>
                      <a:pt x="3" y="57"/>
                    </a:cubicBezTo>
                    <a:cubicBezTo>
                      <a:pt x="1" y="56"/>
                      <a:pt x="1" y="58"/>
                      <a:pt x="2" y="60"/>
                    </a:cubicBezTo>
                    <a:cubicBezTo>
                      <a:pt x="3" y="62"/>
                      <a:pt x="0" y="70"/>
                      <a:pt x="2" y="72"/>
                    </a:cubicBezTo>
                    <a:cubicBezTo>
                      <a:pt x="3" y="74"/>
                      <a:pt x="3" y="76"/>
                      <a:pt x="3" y="78"/>
                    </a:cubicBezTo>
                    <a:cubicBezTo>
                      <a:pt x="3" y="80"/>
                      <a:pt x="2" y="85"/>
                      <a:pt x="2" y="85"/>
                    </a:cubicBezTo>
                    <a:cubicBezTo>
                      <a:pt x="5" y="84"/>
                      <a:pt x="8" y="84"/>
                      <a:pt x="9" y="84"/>
                    </a:cubicBezTo>
                    <a:cubicBezTo>
                      <a:pt x="9" y="84"/>
                      <a:pt x="8" y="85"/>
                      <a:pt x="8" y="86"/>
                    </a:cubicBezTo>
                    <a:cubicBezTo>
                      <a:pt x="10" y="86"/>
                      <a:pt x="15" y="85"/>
                      <a:pt x="17" y="86"/>
                    </a:cubicBezTo>
                    <a:cubicBezTo>
                      <a:pt x="19" y="86"/>
                      <a:pt x="20" y="90"/>
                      <a:pt x="22" y="91"/>
                    </a:cubicBezTo>
                    <a:cubicBezTo>
                      <a:pt x="23" y="91"/>
                      <a:pt x="25" y="91"/>
                      <a:pt x="25" y="91"/>
                    </a:cubicBezTo>
                    <a:cubicBezTo>
                      <a:pt x="25" y="91"/>
                      <a:pt x="25" y="93"/>
                      <a:pt x="25" y="94"/>
                    </a:cubicBezTo>
                    <a:cubicBezTo>
                      <a:pt x="26" y="94"/>
                      <a:pt x="26" y="94"/>
                      <a:pt x="26" y="94"/>
                    </a:cubicBezTo>
                    <a:cubicBezTo>
                      <a:pt x="27" y="95"/>
                      <a:pt x="27" y="96"/>
                      <a:pt x="28" y="98"/>
                    </a:cubicBezTo>
                    <a:cubicBezTo>
                      <a:pt x="28" y="98"/>
                      <a:pt x="28" y="98"/>
                      <a:pt x="28" y="98"/>
                    </a:cubicBezTo>
                    <a:cubicBezTo>
                      <a:pt x="28" y="98"/>
                      <a:pt x="27" y="99"/>
                      <a:pt x="26" y="100"/>
                    </a:cubicBezTo>
                    <a:cubicBezTo>
                      <a:pt x="27" y="103"/>
                      <a:pt x="29" y="106"/>
                      <a:pt x="31" y="109"/>
                    </a:cubicBezTo>
                    <a:cubicBezTo>
                      <a:pt x="34" y="109"/>
                      <a:pt x="35" y="109"/>
                      <a:pt x="38" y="108"/>
                    </a:cubicBezTo>
                    <a:cubicBezTo>
                      <a:pt x="38" y="107"/>
                      <a:pt x="38" y="107"/>
                      <a:pt x="38" y="107"/>
                    </a:cubicBezTo>
                    <a:cubicBezTo>
                      <a:pt x="39" y="107"/>
                      <a:pt x="39" y="108"/>
                      <a:pt x="41" y="108"/>
                    </a:cubicBezTo>
                    <a:cubicBezTo>
                      <a:pt x="42" y="106"/>
                      <a:pt x="42" y="106"/>
                      <a:pt x="42" y="106"/>
                    </a:cubicBezTo>
                    <a:cubicBezTo>
                      <a:pt x="43" y="106"/>
                      <a:pt x="42" y="108"/>
                      <a:pt x="44" y="107"/>
                    </a:cubicBezTo>
                    <a:cubicBezTo>
                      <a:pt x="45" y="106"/>
                      <a:pt x="45" y="104"/>
                      <a:pt x="46" y="104"/>
                    </a:cubicBezTo>
                    <a:cubicBezTo>
                      <a:pt x="46" y="103"/>
                      <a:pt x="48" y="104"/>
                      <a:pt x="48" y="104"/>
                    </a:cubicBezTo>
                    <a:cubicBezTo>
                      <a:pt x="49" y="105"/>
                      <a:pt x="49" y="105"/>
                      <a:pt x="50" y="106"/>
                    </a:cubicBezTo>
                    <a:cubicBezTo>
                      <a:pt x="50" y="105"/>
                      <a:pt x="50" y="103"/>
                      <a:pt x="51" y="104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303" name="Freeform 277">
                <a:extLst>
                  <a:ext uri="{FF2B5EF4-FFF2-40B4-BE49-F238E27FC236}">
                    <a16:creationId xmlns:a16="http://schemas.microsoft.com/office/drawing/2014/main" id="{31399659-7C2E-D342-DD69-BA7001D4021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109" y="1750"/>
                <a:ext cx="275" cy="245"/>
              </a:xfrm>
              <a:custGeom>
                <a:avLst/>
                <a:gdLst>
                  <a:gd name="T0" fmla="*/ 130 w 140"/>
                  <a:gd name="T1" fmla="*/ 5 h 125"/>
                  <a:gd name="T2" fmla="*/ 123 w 140"/>
                  <a:gd name="T3" fmla="*/ 10 h 125"/>
                  <a:gd name="T4" fmla="*/ 122 w 140"/>
                  <a:gd name="T5" fmla="*/ 12 h 125"/>
                  <a:gd name="T6" fmla="*/ 102 w 140"/>
                  <a:gd name="T7" fmla="*/ 0 h 125"/>
                  <a:gd name="T8" fmla="*/ 55 w 140"/>
                  <a:gd name="T9" fmla="*/ 35 h 125"/>
                  <a:gd name="T10" fmla="*/ 50 w 140"/>
                  <a:gd name="T11" fmla="*/ 44 h 125"/>
                  <a:gd name="T12" fmla="*/ 38 w 140"/>
                  <a:gd name="T13" fmla="*/ 46 h 125"/>
                  <a:gd name="T14" fmla="*/ 39 w 140"/>
                  <a:gd name="T15" fmla="*/ 71 h 125"/>
                  <a:gd name="T16" fmla="*/ 36 w 140"/>
                  <a:gd name="T17" fmla="*/ 73 h 125"/>
                  <a:gd name="T18" fmla="*/ 36 w 140"/>
                  <a:gd name="T19" fmla="*/ 78 h 125"/>
                  <a:gd name="T20" fmla="*/ 35 w 140"/>
                  <a:gd name="T21" fmla="*/ 80 h 125"/>
                  <a:gd name="T22" fmla="*/ 30 w 140"/>
                  <a:gd name="T23" fmla="*/ 80 h 125"/>
                  <a:gd name="T24" fmla="*/ 19 w 140"/>
                  <a:gd name="T25" fmla="*/ 84 h 125"/>
                  <a:gd name="T26" fmla="*/ 10 w 140"/>
                  <a:gd name="T27" fmla="*/ 86 h 125"/>
                  <a:gd name="T28" fmla="*/ 4 w 140"/>
                  <a:gd name="T29" fmla="*/ 87 h 125"/>
                  <a:gd name="T30" fmla="*/ 3 w 140"/>
                  <a:gd name="T31" fmla="*/ 89 h 125"/>
                  <a:gd name="T32" fmla="*/ 2 w 140"/>
                  <a:gd name="T33" fmla="*/ 88 h 125"/>
                  <a:gd name="T34" fmla="*/ 0 w 140"/>
                  <a:gd name="T35" fmla="*/ 92 h 125"/>
                  <a:gd name="T36" fmla="*/ 3 w 140"/>
                  <a:gd name="T37" fmla="*/ 96 h 125"/>
                  <a:gd name="T38" fmla="*/ 9 w 140"/>
                  <a:gd name="T39" fmla="*/ 100 h 125"/>
                  <a:gd name="T40" fmla="*/ 9 w 140"/>
                  <a:gd name="T41" fmla="*/ 103 h 125"/>
                  <a:gd name="T42" fmla="*/ 13 w 140"/>
                  <a:gd name="T43" fmla="*/ 111 h 125"/>
                  <a:gd name="T44" fmla="*/ 16 w 140"/>
                  <a:gd name="T45" fmla="*/ 111 h 125"/>
                  <a:gd name="T46" fmla="*/ 15 w 140"/>
                  <a:gd name="T47" fmla="*/ 115 h 125"/>
                  <a:gd name="T48" fmla="*/ 17 w 140"/>
                  <a:gd name="T49" fmla="*/ 123 h 125"/>
                  <a:gd name="T50" fmla="*/ 21 w 140"/>
                  <a:gd name="T51" fmla="*/ 119 h 125"/>
                  <a:gd name="T52" fmla="*/ 25 w 140"/>
                  <a:gd name="T53" fmla="*/ 120 h 125"/>
                  <a:gd name="T54" fmla="*/ 26 w 140"/>
                  <a:gd name="T55" fmla="*/ 123 h 125"/>
                  <a:gd name="T56" fmla="*/ 31 w 140"/>
                  <a:gd name="T57" fmla="*/ 125 h 125"/>
                  <a:gd name="T58" fmla="*/ 34 w 140"/>
                  <a:gd name="T59" fmla="*/ 118 h 125"/>
                  <a:gd name="T60" fmla="*/ 38 w 140"/>
                  <a:gd name="T61" fmla="*/ 113 h 125"/>
                  <a:gd name="T62" fmla="*/ 38 w 140"/>
                  <a:gd name="T63" fmla="*/ 108 h 125"/>
                  <a:gd name="T64" fmla="*/ 47 w 140"/>
                  <a:gd name="T65" fmla="*/ 104 h 125"/>
                  <a:gd name="T66" fmla="*/ 54 w 140"/>
                  <a:gd name="T67" fmla="*/ 103 h 125"/>
                  <a:gd name="T68" fmla="*/ 58 w 140"/>
                  <a:gd name="T69" fmla="*/ 105 h 125"/>
                  <a:gd name="T70" fmla="*/ 62 w 140"/>
                  <a:gd name="T71" fmla="*/ 110 h 125"/>
                  <a:gd name="T72" fmla="*/ 68 w 140"/>
                  <a:gd name="T73" fmla="*/ 109 h 125"/>
                  <a:gd name="T74" fmla="*/ 75 w 140"/>
                  <a:gd name="T75" fmla="*/ 109 h 125"/>
                  <a:gd name="T76" fmla="*/ 79 w 140"/>
                  <a:gd name="T77" fmla="*/ 111 h 125"/>
                  <a:gd name="T78" fmla="*/ 87 w 140"/>
                  <a:gd name="T79" fmla="*/ 111 h 125"/>
                  <a:gd name="T80" fmla="*/ 93 w 140"/>
                  <a:gd name="T81" fmla="*/ 108 h 125"/>
                  <a:gd name="T82" fmla="*/ 102 w 140"/>
                  <a:gd name="T83" fmla="*/ 108 h 125"/>
                  <a:gd name="T84" fmla="*/ 112 w 140"/>
                  <a:gd name="T85" fmla="*/ 108 h 125"/>
                  <a:gd name="T86" fmla="*/ 117 w 140"/>
                  <a:gd name="T87" fmla="*/ 104 h 125"/>
                  <a:gd name="T88" fmla="*/ 122 w 140"/>
                  <a:gd name="T89" fmla="*/ 102 h 125"/>
                  <a:gd name="T90" fmla="*/ 122 w 140"/>
                  <a:gd name="T91" fmla="*/ 92 h 125"/>
                  <a:gd name="T92" fmla="*/ 135 w 140"/>
                  <a:gd name="T93" fmla="*/ 81 h 125"/>
                  <a:gd name="T94" fmla="*/ 135 w 140"/>
                  <a:gd name="T95" fmla="*/ 45 h 125"/>
                  <a:gd name="T96" fmla="*/ 138 w 140"/>
                  <a:gd name="T97" fmla="*/ 36 h 125"/>
                  <a:gd name="T98" fmla="*/ 135 w 140"/>
                  <a:gd name="T99" fmla="*/ 27 h 125"/>
                  <a:gd name="T100" fmla="*/ 130 w 140"/>
                  <a:gd name="T101" fmla="*/ 5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40" h="125">
                    <a:moveTo>
                      <a:pt x="130" y="5"/>
                    </a:moveTo>
                    <a:cubicBezTo>
                      <a:pt x="123" y="10"/>
                      <a:pt x="123" y="10"/>
                      <a:pt x="123" y="10"/>
                    </a:cubicBezTo>
                    <a:cubicBezTo>
                      <a:pt x="122" y="12"/>
                      <a:pt x="122" y="12"/>
                      <a:pt x="122" y="12"/>
                    </a:cubicBezTo>
                    <a:cubicBezTo>
                      <a:pt x="102" y="0"/>
                      <a:pt x="102" y="0"/>
                      <a:pt x="102" y="0"/>
                    </a:cubicBezTo>
                    <a:cubicBezTo>
                      <a:pt x="55" y="35"/>
                      <a:pt x="55" y="35"/>
                      <a:pt x="55" y="35"/>
                    </a:cubicBezTo>
                    <a:cubicBezTo>
                      <a:pt x="50" y="44"/>
                      <a:pt x="50" y="44"/>
                      <a:pt x="50" y="44"/>
                    </a:cubicBezTo>
                    <a:cubicBezTo>
                      <a:pt x="38" y="46"/>
                      <a:pt x="38" y="46"/>
                      <a:pt x="38" y="46"/>
                    </a:cubicBezTo>
                    <a:cubicBezTo>
                      <a:pt x="39" y="71"/>
                      <a:pt x="39" y="71"/>
                      <a:pt x="39" y="71"/>
                    </a:cubicBezTo>
                    <a:cubicBezTo>
                      <a:pt x="36" y="73"/>
                      <a:pt x="36" y="73"/>
                      <a:pt x="36" y="73"/>
                    </a:cubicBezTo>
                    <a:cubicBezTo>
                      <a:pt x="36" y="73"/>
                      <a:pt x="36" y="76"/>
                      <a:pt x="36" y="78"/>
                    </a:cubicBezTo>
                    <a:cubicBezTo>
                      <a:pt x="36" y="80"/>
                      <a:pt x="35" y="80"/>
                      <a:pt x="35" y="80"/>
                    </a:cubicBezTo>
                    <a:cubicBezTo>
                      <a:pt x="30" y="80"/>
                      <a:pt x="30" y="80"/>
                      <a:pt x="30" y="80"/>
                    </a:cubicBezTo>
                    <a:cubicBezTo>
                      <a:pt x="30" y="80"/>
                      <a:pt x="22" y="84"/>
                      <a:pt x="19" y="84"/>
                    </a:cubicBezTo>
                    <a:cubicBezTo>
                      <a:pt x="16" y="85"/>
                      <a:pt x="11" y="85"/>
                      <a:pt x="10" y="86"/>
                    </a:cubicBezTo>
                    <a:cubicBezTo>
                      <a:pt x="8" y="87"/>
                      <a:pt x="4" y="87"/>
                      <a:pt x="4" y="87"/>
                    </a:cubicBezTo>
                    <a:cubicBezTo>
                      <a:pt x="3" y="89"/>
                      <a:pt x="3" y="89"/>
                      <a:pt x="3" y="89"/>
                    </a:cubicBezTo>
                    <a:cubicBezTo>
                      <a:pt x="2" y="88"/>
                      <a:pt x="2" y="88"/>
                      <a:pt x="2" y="88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3" y="96"/>
                      <a:pt x="3" y="96"/>
                      <a:pt x="3" y="96"/>
                    </a:cubicBezTo>
                    <a:cubicBezTo>
                      <a:pt x="9" y="100"/>
                      <a:pt x="9" y="100"/>
                      <a:pt x="9" y="100"/>
                    </a:cubicBezTo>
                    <a:cubicBezTo>
                      <a:pt x="9" y="103"/>
                      <a:pt x="9" y="103"/>
                      <a:pt x="9" y="103"/>
                    </a:cubicBezTo>
                    <a:cubicBezTo>
                      <a:pt x="13" y="111"/>
                      <a:pt x="13" y="111"/>
                      <a:pt x="13" y="111"/>
                    </a:cubicBezTo>
                    <a:cubicBezTo>
                      <a:pt x="13" y="111"/>
                      <a:pt x="16" y="110"/>
                      <a:pt x="16" y="111"/>
                    </a:cubicBezTo>
                    <a:cubicBezTo>
                      <a:pt x="16" y="113"/>
                      <a:pt x="15" y="115"/>
                      <a:pt x="15" y="115"/>
                    </a:cubicBezTo>
                    <a:cubicBezTo>
                      <a:pt x="17" y="123"/>
                      <a:pt x="17" y="123"/>
                      <a:pt x="17" y="123"/>
                    </a:cubicBezTo>
                    <a:cubicBezTo>
                      <a:pt x="21" y="119"/>
                      <a:pt x="21" y="119"/>
                      <a:pt x="21" y="119"/>
                    </a:cubicBezTo>
                    <a:cubicBezTo>
                      <a:pt x="21" y="119"/>
                      <a:pt x="23" y="118"/>
                      <a:pt x="25" y="120"/>
                    </a:cubicBezTo>
                    <a:cubicBezTo>
                      <a:pt x="27" y="121"/>
                      <a:pt x="26" y="123"/>
                      <a:pt x="26" y="123"/>
                    </a:cubicBezTo>
                    <a:cubicBezTo>
                      <a:pt x="31" y="125"/>
                      <a:pt x="31" y="125"/>
                      <a:pt x="31" y="125"/>
                    </a:cubicBezTo>
                    <a:cubicBezTo>
                      <a:pt x="34" y="118"/>
                      <a:pt x="34" y="118"/>
                      <a:pt x="34" y="118"/>
                    </a:cubicBezTo>
                    <a:cubicBezTo>
                      <a:pt x="34" y="118"/>
                      <a:pt x="38" y="115"/>
                      <a:pt x="38" y="113"/>
                    </a:cubicBezTo>
                    <a:cubicBezTo>
                      <a:pt x="38" y="111"/>
                      <a:pt x="38" y="108"/>
                      <a:pt x="38" y="108"/>
                    </a:cubicBezTo>
                    <a:cubicBezTo>
                      <a:pt x="38" y="108"/>
                      <a:pt x="44" y="105"/>
                      <a:pt x="47" y="104"/>
                    </a:cubicBezTo>
                    <a:cubicBezTo>
                      <a:pt x="49" y="103"/>
                      <a:pt x="51" y="103"/>
                      <a:pt x="54" y="103"/>
                    </a:cubicBezTo>
                    <a:cubicBezTo>
                      <a:pt x="56" y="103"/>
                      <a:pt x="56" y="105"/>
                      <a:pt x="58" y="105"/>
                    </a:cubicBezTo>
                    <a:cubicBezTo>
                      <a:pt x="60" y="105"/>
                      <a:pt x="62" y="110"/>
                      <a:pt x="62" y="110"/>
                    </a:cubicBezTo>
                    <a:cubicBezTo>
                      <a:pt x="62" y="110"/>
                      <a:pt x="66" y="111"/>
                      <a:pt x="68" y="109"/>
                    </a:cubicBezTo>
                    <a:cubicBezTo>
                      <a:pt x="70" y="108"/>
                      <a:pt x="73" y="107"/>
                      <a:pt x="75" y="109"/>
                    </a:cubicBezTo>
                    <a:cubicBezTo>
                      <a:pt x="76" y="110"/>
                      <a:pt x="74" y="111"/>
                      <a:pt x="79" y="111"/>
                    </a:cubicBezTo>
                    <a:cubicBezTo>
                      <a:pt x="84" y="111"/>
                      <a:pt x="87" y="112"/>
                      <a:pt x="87" y="111"/>
                    </a:cubicBezTo>
                    <a:cubicBezTo>
                      <a:pt x="88" y="109"/>
                      <a:pt x="91" y="108"/>
                      <a:pt x="93" y="108"/>
                    </a:cubicBezTo>
                    <a:cubicBezTo>
                      <a:pt x="95" y="108"/>
                      <a:pt x="98" y="106"/>
                      <a:pt x="102" y="108"/>
                    </a:cubicBezTo>
                    <a:cubicBezTo>
                      <a:pt x="106" y="109"/>
                      <a:pt x="109" y="108"/>
                      <a:pt x="112" y="108"/>
                    </a:cubicBezTo>
                    <a:cubicBezTo>
                      <a:pt x="115" y="108"/>
                      <a:pt x="117" y="104"/>
                      <a:pt x="117" y="104"/>
                    </a:cubicBezTo>
                    <a:cubicBezTo>
                      <a:pt x="122" y="102"/>
                      <a:pt x="122" y="102"/>
                      <a:pt x="122" y="102"/>
                    </a:cubicBezTo>
                    <a:cubicBezTo>
                      <a:pt x="122" y="92"/>
                      <a:pt x="122" y="92"/>
                      <a:pt x="122" y="92"/>
                    </a:cubicBezTo>
                    <a:cubicBezTo>
                      <a:pt x="135" y="81"/>
                      <a:pt x="135" y="81"/>
                      <a:pt x="135" y="81"/>
                    </a:cubicBezTo>
                    <a:cubicBezTo>
                      <a:pt x="135" y="81"/>
                      <a:pt x="135" y="49"/>
                      <a:pt x="135" y="45"/>
                    </a:cubicBezTo>
                    <a:cubicBezTo>
                      <a:pt x="136" y="42"/>
                      <a:pt x="136" y="39"/>
                      <a:pt x="138" y="36"/>
                    </a:cubicBezTo>
                    <a:cubicBezTo>
                      <a:pt x="140" y="34"/>
                      <a:pt x="135" y="27"/>
                      <a:pt x="135" y="27"/>
                    </a:cubicBezTo>
                    <a:lnTo>
                      <a:pt x="130" y="5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304" name="Freeform 278">
                <a:extLst>
                  <a:ext uri="{FF2B5EF4-FFF2-40B4-BE49-F238E27FC236}">
                    <a16:creationId xmlns:a16="http://schemas.microsoft.com/office/drawing/2014/main" id="{C141769B-7A00-D74C-6AF8-D6023EA8D20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109" y="1750"/>
                <a:ext cx="275" cy="245"/>
              </a:xfrm>
              <a:custGeom>
                <a:avLst/>
                <a:gdLst>
                  <a:gd name="T0" fmla="*/ 130 w 140"/>
                  <a:gd name="T1" fmla="*/ 5 h 125"/>
                  <a:gd name="T2" fmla="*/ 123 w 140"/>
                  <a:gd name="T3" fmla="*/ 10 h 125"/>
                  <a:gd name="T4" fmla="*/ 122 w 140"/>
                  <a:gd name="T5" fmla="*/ 12 h 125"/>
                  <a:gd name="T6" fmla="*/ 102 w 140"/>
                  <a:gd name="T7" fmla="*/ 0 h 125"/>
                  <a:gd name="T8" fmla="*/ 55 w 140"/>
                  <a:gd name="T9" fmla="*/ 35 h 125"/>
                  <a:gd name="T10" fmla="*/ 50 w 140"/>
                  <a:gd name="T11" fmla="*/ 44 h 125"/>
                  <a:gd name="T12" fmla="*/ 38 w 140"/>
                  <a:gd name="T13" fmla="*/ 46 h 125"/>
                  <a:gd name="T14" fmla="*/ 39 w 140"/>
                  <a:gd name="T15" fmla="*/ 71 h 125"/>
                  <a:gd name="T16" fmla="*/ 36 w 140"/>
                  <a:gd name="T17" fmla="*/ 73 h 125"/>
                  <a:gd name="T18" fmla="*/ 36 w 140"/>
                  <a:gd name="T19" fmla="*/ 78 h 125"/>
                  <a:gd name="T20" fmla="*/ 35 w 140"/>
                  <a:gd name="T21" fmla="*/ 80 h 125"/>
                  <a:gd name="T22" fmla="*/ 30 w 140"/>
                  <a:gd name="T23" fmla="*/ 80 h 125"/>
                  <a:gd name="T24" fmla="*/ 19 w 140"/>
                  <a:gd name="T25" fmla="*/ 84 h 125"/>
                  <a:gd name="T26" fmla="*/ 10 w 140"/>
                  <a:gd name="T27" fmla="*/ 86 h 125"/>
                  <a:gd name="T28" fmla="*/ 4 w 140"/>
                  <a:gd name="T29" fmla="*/ 87 h 125"/>
                  <a:gd name="T30" fmla="*/ 3 w 140"/>
                  <a:gd name="T31" fmla="*/ 89 h 125"/>
                  <a:gd name="T32" fmla="*/ 2 w 140"/>
                  <a:gd name="T33" fmla="*/ 88 h 125"/>
                  <a:gd name="T34" fmla="*/ 0 w 140"/>
                  <a:gd name="T35" fmla="*/ 92 h 125"/>
                  <a:gd name="T36" fmla="*/ 3 w 140"/>
                  <a:gd name="T37" fmla="*/ 96 h 125"/>
                  <a:gd name="T38" fmla="*/ 9 w 140"/>
                  <a:gd name="T39" fmla="*/ 100 h 125"/>
                  <a:gd name="T40" fmla="*/ 9 w 140"/>
                  <a:gd name="T41" fmla="*/ 103 h 125"/>
                  <a:gd name="T42" fmla="*/ 13 w 140"/>
                  <a:gd name="T43" fmla="*/ 111 h 125"/>
                  <a:gd name="T44" fmla="*/ 16 w 140"/>
                  <a:gd name="T45" fmla="*/ 111 h 125"/>
                  <a:gd name="T46" fmla="*/ 15 w 140"/>
                  <a:gd name="T47" fmla="*/ 115 h 125"/>
                  <a:gd name="T48" fmla="*/ 17 w 140"/>
                  <a:gd name="T49" fmla="*/ 123 h 125"/>
                  <a:gd name="T50" fmla="*/ 21 w 140"/>
                  <a:gd name="T51" fmla="*/ 119 h 125"/>
                  <a:gd name="T52" fmla="*/ 25 w 140"/>
                  <a:gd name="T53" fmla="*/ 120 h 125"/>
                  <a:gd name="T54" fmla="*/ 26 w 140"/>
                  <a:gd name="T55" fmla="*/ 123 h 125"/>
                  <a:gd name="T56" fmla="*/ 31 w 140"/>
                  <a:gd name="T57" fmla="*/ 125 h 125"/>
                  <a:gd name="T58" fmla="*/ 34 w 140"/>
                  <a:gd name="T59" fmla="*/ 118 h 125"/>
                  <a:gd name="T60" fmla="*/ 38 w 140"/>
                  <a:gd name="T61" fmla="*/ 113 h 125"/>
                  <a:gd name="T62" fmla="*/ 38 w 140"/>
                  <a:gd name="T63" fmla="*/ 108 h 125"/>
                  <a:gd name="T64" fmla="*/ 47 w 140"/>
                  <a:gd name="T65" fmla="*/ 104 h 125"/>
                  <a:gd name="T66" fmla="*/ 54 w 140"/>
                  <a:gd name="T67" fmla="*/ 103 h 125"/>
                  <a:gd name="T68" fmla="*/ 58 w 140"/>
                  <a:gd name="T69" fmla="*/ 105 h 125"/>
                  <a:gd name="T70" fmla="*/ 62 w 140"/>
                  <a:gd name="T71" fmla="*/ 110 h 125"/>
                  <a:gd name="T72" fmla="*/ 68 w 140"/>
                  <a:gd name="T73" fmla="*/ 109 h 125"/>
                  <a:gd name="T74" fmla="*/ 75 w 140"/>
                  <a:gd name="T75" fmla="*/ 109 h 125"/>
                  <a:gd name="T76" fmla="*/ 79 w 140"/>
                  <a:gd name="T77" fmla="*/ 111 h 125"/>
                  <a:gd name="T78" fmla="*/ 87 w 140"/>
                  <a:gd name="T79" fmla="*/ 111 h 125"/>
                  <a:gd name="T80" fmla="*/ 93 w 140"/>
                  <a:gd name="T81" fmla="*/ 108 h 125"/>
                  <a:gd name="T82" fmla="*/ 102 w 140"/>
                  <a:gd name="T83" fmla="*/ 108 h 125"/>
                  <a:gd name="T84" fmla="*/ 112 w 140"/>
                  <a:gd name="T85" fmla="*/ 108 h 125"/>
                  <a:gd name="T86" fmla="*/ 117 w 140"/>
                  <a:gd name="T87" fmla="*/ 104 h 125"/>
                  <a:gd name="T88" fmla="*/ 122 w 140"/>
                  <a:gd name="T89" fmla="*/ 102 h 125"/>
                  <a:gd name="T90" fmla="*/ 122 w 140"/>
                  <a:gd name="T91" fmla="*/ 92 h 125"/>
                  <a:gd name="T92" fmla="*/ 135 w 140"/>
                  <a:gd name="T93" fmla="*/ 81 h 125"/>
                  <a:gd name="T94" fmla="*/ 135 w 140"/>
                  <a:gd name="T95" fmla="*/ 45 h 125"/>
                  <a:gd name="T96" fmla="*/ 138 w 140"/>
                  <a:gd name="T97" fmla="*/ 36 h 125"/>
                  <a:gd name="T98" fmla="*/ 135 w 140"/>
                  <a:gd name="T99" fmla="*/ 27 h 125"/>
                  <a:gd name="T100" fmla="*/ 130 w 140"/>
                  <a:gd name="T101" fmla="*/ 5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40" h="125">
                    <a:moveTo>
                      <a:pt x="130" y="5"/>
                    </a:moveTo>
                    <a:cubicBezTo>
                      <a:pt x="123" y="10"/>
                      <a:pt x="123" y="10"/>
                      <a:pt x="123" y="10"/>
                    </a:cubicBezTo>
                    <a:cubicBezTo>
                      <a:pt x="122" y="12"/>
                      <a:pt x="122" y="12"/>
                      <a:pt x="122" y="12"/>
                    </a:cubicBezTo>
                    <a:cubicBezTo>
                      <a:pt x="102" y="0"/>
                      <a:pt x="102" y="0"/>
                      <a:pt x="102" y="0"/>
                    </a:cubicBezTo>
                    <a:cubicBezTo>
                      <a:pt x="55" y="35"/>
                      <a:pt x="55" y="35"/>
                      <a:pt x="55" y="35"/>
                    </a:cubicBezTo>
                    <a:cubicBezTo>
                      <a:pt x="50" y="44"/>
                      <a:pt x="50" y="44"/>
                      <a:pt x="50" y="44"/>
                    </a:cubicBezTo>
                    <a:cubicBezTo>
                      <a:pt x="38" y="46"/>
                      <a:pt x="38" y="46"/>
                      <a:pt x="38" y="46"/>
                    </a:cubicBezTo>
                    <a:cubicBezTo>
                      <a:pt x="39" y="71"/>
                      <a:pt x="39" y="71"/>
                      <a:pt x="39" y="71"/>
                    </a:cubicBezTo>
                    <a:cubicBezTo>
                      <a:pt x="36" y="73"/>
                      <a:pt x="36" y="73"/>
                      <a:pt x="36" y="73"/>
                    </a:cubicBezTo>
                    <a:cubicBezTo>
                      <a:pt x="36" y="73"/>
                      <a:pt x="36" y="76"/>
                      <a:pt x="36" y="78"/>
                    </a:cubicBezTo>
                    <a:cubicBezTo>
                      <a:pt x="36" y="80"/>
                      <a:pt x="35" y="80"/>
                      <a:pt x="35" y="80"/>
                    </a:cubicBezTo>
                    <a:cubicBezTo>
                      <a:pt x="30" y="80"/>
                      <a:pt x="30" y="80"/>
                      <a:pt x="30" y="80"/>
                    </a:cubicBezTo>
                    <a:cubicBezTo>
                      <a:pt x="30" y="80"/>
                      <a:pt x="22" y="84"/>
                      <a:pt x="19" y="84"/>
                    </a:cubicBezTo>
                    <a:cubicBezTo>
                      <a:pt x="16" y="85"/>
                      <a:pt x="11" y="85"/>
                      <a:pt x="10" y="86"/>
                    </a:cubicBezTo>
                    <a:cubicBezTo>
                      <a:pt x="8" y="87"/>
                      <a:pt x="4" y="87"/>
                      <a:pt x="4" y="87"/>
                    </a:cubicBezTo>
                    <a:cubicBezTo>
                      <a:pt x="3" y="89"/>
                      <a:pt x="3" y="89"/>
                      <a:pt x="3" y="89"/>
                    </a:cubicBezTo>
                    <a:cubicBezTo>
                      <a:pt x="2" y="88"/>
                      <a:pt x="2" y="88"/>
                      <a:pt x="2" y="88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3" y="96"/>
                      <a:pt x="3" y="96"/>
                      <a:pt x="3" y="96"/>
                    </a:cubicBezTo>
                    <a:cubicBezTo>
                      <a:pt x="9" y="100"/>
                      <a:pt x="9" y="100"/>
                      <a:pt x="9" y="100"/>
                    </a:cubicBezTo>
                    <a:cubicBezTo>
                      <a:pt x="9" y="103"/>
                      <a:pt x="9" y="103"/>
                      <a:pt x="9" y="103"/>
                    </a:cubicBezTo>
                    <a:cubicBezTo>
                      <a:pt x="13" y="111"/>
                      <a:pt x="13" y="111"/>
                      <a:pt x="13" y="111"/>
                    </a:cubicBezTo>
                    <a:cubicBezTo>
                      <a:pt x="13" y="111"/>
                      <a:pt x="16" y="110"/>
                      <a:pt x="16" y="111"/>
                    </a:cubicBezTo>
                    <a:cubicBezTo>
                      <a:pt x="16" y="113"/>
                      <a:pt x="15" y="115"/>
                      <a:pt x="15" y="115"/>
                    </a:cubicBezTo>
                    <a:cubicBezTo>
                      <a:pt x="17" y="123"/>
                      <a:pt x="17" y="123"/>
                      <a:pt x="17" y="123"/>
                    </a:cubicBezTo>
                    <a:cubicBezTo>
                      <a:pt x="21" y="119"/>
                      <a:pt x="21" y="119"/>
                      <a:pt x="21" y="119"/>
                    </a:cubicBezTo>
                    <a:cubicBezTo>
                      <a:pt x="21" y="119"/>
                      <a:pt x="23" y="118"/>
                      <a:pt x="25" y="120"/>
                    </a:cubicBezTo>
                    <a:cubicBezTo>
                      <a:pt x="27" y="121"/>
                      <a:pt x="26" y="123"/>
                      <a:pt x="26" y="123"/>
                    </a:cubicBezTo>
                    <a:cubicBezTo>
                      <a:pt x="31" y="125"/>
                      <a:pt x="31" y="125"/>
                      <a:pt x="31" y="125"/>
                    </a:cubicBezTo>
                    <a:cubicBezTo>
                      <a:pt x="34" y="118"/>
                      <a:pt x="34" y="118"/>
                      <a:pt x="34" y="118"/>
                    </a:cubicBezTo>
                    <a:cubicBezTo>
                      <a:pt x="34" y="118"/>
                      <a:pt x="38" y="115"/>
                      <a:pt x="38" y="113"/>
                    </a:cubicBezTo>
                    <a:cubicBezTo>
                      <a:pt x="38" y="111"/>
                      <a:pt x="38" y="108"/>
                      <a:pt x="38" y="108"/>
                    </a:cubicBezTo>
                    <a:cubicBezTo>
                      <a:pt x="38" y="108"/>
                      <a:pt x="44" y="105"/>
                      <a:pt x="47" y="104"/>
                    </a:cubicBezTo>
                    <a:cubicBezTo>
                      <a:pt x="49" y="103"/>
                      <a:pt x="51" y="103"/>
                      <a:pt x="54" y="103"/>
                    </a:cubicBezTo>
                    <a:cubicBezTo>
                      <a:pt x="56" y="103"/>
                      <a:pt x="56" y="105"/>
                      <a:pt x="58" y="105"/>
                    </a:cubicBezTo>
                    <a:cubicBezTo>
                      <a:pt x="60" y="105"/>
                      <a:pt x="62" y="110"/>
                      <a:pt x="62" y="110"/>
                    </a:cubicBezTo>
                    <a:cubicBezTo>
                      <a:pt x="62" y="110"/>
                      <a:pt x="66" y="111"/>
                      <a:pt x="68" y="109"/>
                    </a:cubicBezTo>
                    <a:cubicBezTo>
                      <a:pt x="70" y="108"/>
                      <a:pt x="73" y="107"/>
                      <a:pt x="75" y="109"/>
                    </a:cubicBezTo>
                    <a:cubicBezTo>
                      <a:pt x="76" y="110"/>
                      <a:pt x="74" y="111"/>
                      <a:pt x="79" y="111"/>
                    </a:cubicBezTo>
                    <a:cubicBezTo>
                      <a:pt x="84" y="111"/>
                      <a:pt x="87" y="112"/>
                      <a:pt x="87" y="111"/>
                    </a:cubicBezTo>
                    <a:cubicBezTo>
                      <a:pt x="88" y="109"/>
                      <a:pt x="91" y="108"/>
                      <a:pt x="93" y="108"/>
                    </a:cubicBezTo>
                    <a:cubicBezTo>
                      <a:pt x="95" y="108"/>
                      <a:pt x="98" y="106"/>
                      <a:pt x="102" y="108"/>
                    </a:cubicBezTo>
                    <a:cubicBezTo>
                      <a:pt x="106" y="109"/>
                      <a:pt x="109" y="108"/>
                      <a:pt x="112" y="108"/>
                    </a:cubicBezTo>
                    <a:cubicBezTo>
                      <a:pt x="115" y="108"/>
                      <a:pt x="117" y="104"/>
                      <a:pt x="117" y="104"/>
                    </a:cubicBezTo>
                    <a:cubicBezTo>
                      <a:pt x="122" y="102"/>
                      <a:pt x="122" y="102"/>
                      <a:pt x="122" y="102"/>
                    </a:cubicBezTo>
                    <a:cubicBezTo>
                      <a:pt x="122" y="92"/>
                      <a:pt x="122" y="92"/>
                      <a:pt x="122" y="92"/>
                    </a:cubicBezTo>
                    <a:cubicBezTo>
                      <a:pt x="135" y="81"/>
                      <a:pt x="135" y="81"/>
                      <a:pt x="135" y="81"/>
                    </a:cubicBezTo>
                    <a:cubicBezTo>
                      <a:pt x="135" y="81"/>
                      <a:pt x="135" y="49"/>
                      <a:pt x="135" y="45"/>
                    </a:cubicBezTo>
                    <a:cubicBezTo>
                      <a:pt x="136" y="42"/>
                      <a:pt x="136" y="39"/>
                      <a:pt x="138" y="36"/>
                    </a:cubicBezTo>
                    <a:cubicBezTo>
                      <a:pt x="140" y="34"/>
                      <a:pt x="135" y="27"/>
                      <a:pt x="135" y="27"/>
                    </a:cubicBezTo>
                    <a:lnTo>
                      <a:pt x="130" y="5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305" name="Freeform 279">
                <a:extLst>
                  <a:ext uri="{FF2B5EF4-FFF2-40B4-BE49-F238E27FC236}">
                    <a16:creationId xmlns:a16="http://schemas.microsoft.com/office/drawing/2014/main" id="{1F783138-8504-0BD6-EB64-6B7C1850DAA2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637" y="1939"/>
                <a:ext cx="70" cy="80"/>
              </a:xfrm>
              <a:custGeom>
                <a:avLst/>
                <a:gdLst>
                  <a:gd name="T0" fmla="*/ 0 w 36"/>
                  <a:gd name="T1" fmla="*/ 18 h 41"/>
                  <a:gd name="T2" fmla="*/ 0 w 36"/>
                  <a:gd name="T3" fmla="*/ 21 h 41"/>
                  <a:gd name="T4" fmla="*/ 5 w 36"/>
                  <a:gd name="T5" fmla="*/ 25 h 41"/>
                  <a:gd name="T6" fmla="*/ 8 w 36"/>
                  <a:gd name="T7" fmla="*/ 33 h 41"/>
                  <a:gd name="T8" fmla="*/ 12 w 36"/>
                  <a:gd name="T9" fmla="*/ 36 h 41"/>
                  <a:gd name="T10" fmla="*/ 15 w 36"/>
                  <a:gd name="T11" fmla="*/ 37 h 41"/>
                  <a:gd name="T12" fmla="*/ 14 w 36"/>
                  <a:gd name="T13" fmla="*/ 34 h 41"/>
                  <a:gd name="T14" fmla="*/ 12 w 36"/>
                  <a:gd name="T15" fmla="*/ 31 h 41"/>
                  <a:gd name="T16" fmla="*/ 14 w 36"/>
                  <a:gd name="T17" fmla="*/ 29 h 41"/>
                  <a:gd name="T18" fmla="*/ 16 w 36"/>
                  <a:gd name="T19" fmla="*/ 33 h 41"/>
                  <a:gd name="T20" fmla="*/ 20 w 36"/>
                  <a:gd name="T21" fmla="*/ 35 h 41"/>
                  <a:gd name="T22" fmla="*/ 22 w 36"/>
                  <a:gd name="T23" fmla="*/ 39 h 41"/>
                  <a:gd name="T24" fmla="*/ 26 w 36"/>
                  <a:gd name="T25" fmla="*/ 39 h 41"/>
                  <a:gd name="T26" fmla="*/ 29 w 36"/>
                  <a:gd name="T27" fmla="*/ 41 h 41"/>
                  <a:gd name="T28" fmla="*/ 32 w 36"/>
                  <a:gd name="T29" fmla="*/ 41 h 41"/>
                  <a:gd name="T30" fmla="*/ 30 w 36"/>
                  <a:gd name="T31" fmla="*/ 38 h 41"/>
                  <a:gd name="T32" fmla="*/ 31 w 36"/>
                  <a:gd name="T33" fmla="*/ 36 h 41"/>
                  <a:gd name="T34" fmla="*/ 30 w 36"/>
                  <a:gd name="T35" fmla="*/ 31 h 41"/>
                  <a:gd name="T36" fmla="*/ 31 w 36"/>
                  <a:gd name="T37" fmla="*/ 23 h 41"/>
                  <a:gd name="T38" fmla="*/ 32 w 36"/>
                  <a:gd name="T39" fmla="*/ 23 h 41"/>
                  <a:gd name="T40" fmla="*/ 33 w 36"/>
                  <a:gd name="T41" fmla="*/ 10 h 41"/>
                  <a:gd name="T42" fmla="*/ 36 w 36"/>
                  <a:gd name="T43" fmla="*/ 5 h 41"/>
                  <a:gd name="T44" fmla="*/ 35 w 36"/>
                  <a:gd name="T45" fmla="*/ 0 h 41"/>
                  <a:gd name="T46" fmla="*/ 29 w 36"/>
                  <a:gd name="T47" fmla="*/ 1 h 41"/>
                  <a:gd name="T48" fmla="*/ 26 w 36"/>
                  <a:gd name="T49" fmla="*/ 5 h 41"/>
                  <a:gd name="T50" fmla="*/ 20 w 36"/>
                  <a:gd name="T51" fmla="*/ 7 h 41"/>
                  <a:gd name="T52" fmla="*/ 16 w 36"/>
                  <a:gd name="T53" fmla="*/ 7 h 41"/>
                  <a:gd name="T54" fmla="*/ 11 w 36"/>
                  <a:gd name="T55" fmla="*/ 6 h 41"/>
                  <a:gd name="T56" fmla="*/ 4 w 36"/>
                  <a:gd name="T57" fmla="*/ 9 h 41"/>
                  <a:gd name="T58" fmla="*/ 4 w 36"/>
                  <a:gd name="T59" fmla="*/ 17 h 41"/>
                  <a:gd name="T60" fmla="*/ 0 w 36"/>
                  <a:gd name="T61" fmla="*/ 18 h 41"/>
                  <a:gd name="T62" fmla="*/ 7 w 36"/>
                  <a:gd name="T63" fmla="*/ 24 h 41"/>
                  <a:gd name="T64" fmla="*/ 9 w 36"/>
                  <a:gd name="T65" fmla="*/ 27 h 41"/>
                  <a:gd name="T66" fmla="*/ 7 w 36"/>
                  <a:gd name="T67" fmla="*/ 2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6" h="41">
                    <a:moveTo>
                      <a:pt x="0" y="18"/>
                    </a:moveTo>
                    <a:cubicBezTo>
                      <a:pt x="0" y="19"/>
                      <a:pt x="0" y="20"/>
                      <a:pt x="0" y="21"/>
                    </a:cubicBezTo>
                    <a:cubicBezTo>
                      <a:pt x="1" y="22"/>
                      <a:pt x="4" y="24"/>
                      <a:pt x="5" y="25"/>
                    </a:cubicBezTo>
                    <a:cubicBezTo>
                      <a:pt x="7" y="27"/>
                      <a:pt x="6" y="30"/>
                      <a:pt x="8" y="33"/>
                    </a:cubicBezTo>
                    <a:cubicBezTo>
                      <a:pt x="9" y="34"/>
                      <a:pt x="10" y="35"/>
                      <a:pt x="12" y="36"/>
                    </a:cubicBezTo>
                    <a:cubicBezTo>
                      <a:pt x="12" y="36"/>
                      <a:pt x="13" y="36"/>
                      <a:pt x="15" y="37"/>
                    </a:cubicBezTo>
                    <a:cubicBezTo>
                      <a:pt x="15" y="36"/>
                      <a:pt x="14" y="35"/>
                      <a:pt x="14" y="34"/>
                    </a:cubicBezTo>
                    <a:cubicBezTo>
                      <a:pt x="14" y="33"/>
                      <a:pt x="12" y="34"/>
                      <a:pt x="12" y="31"/>
                    </a:cubicBezTo>
                    <a:cubicBezTo>
                      <a:pt x="14" y="29"/>
                      <a:pt x="14" y="29"/>
                      <a:pt x="14" y="29"/>
                    </a:cubicBezTo>
                    <a:cubicBezTo>
                      <a:pt x="14" y="30"/>
                      <a:pt x="15" y="32"/>
                      <a:pt x="16" y="33"/>
                    </a:cubicBezTo>
                    <a:cubicBezTo>
                      <a:pt x="18" y="34"/>
                      <a:pt x="18" y="32"/>
                      <a:pt x="20" y="35"/>
                    </a:cubicBezTo>
                    <a:cubicBezTo>
                      <a:pt x="21" y="37"/>
                      <a:pt x="21" y="38"/>
                      <a:pt x="22" y="39"/>
                    </a:cubicBezTo>
                    <a:cubicBezTo>
                      <a:pt x="24" y="39"/>
                      <a:pt x="26" y="39"/>
                      <a:pt x="26" y="39"/>
                    </a:cubicBezTo>
                    <a:cubicBezTo>
                      <a:pt x="26" y="39"/>
                      <a:pt x="27" y="41"/>
                      <a:pt x="29" y="41"/>
                    </a:cubicBezTo>
                    <a:cubicBezTo>
                      <a:pt x="31" y="41"/>
                      <a:pt x="32" y="41"/>
                      <a:pt x="32" y="41"/>
                    </a:cubicBezTo>
                    <a:cubicBezTo>
                      <a:pt x="32" y="40"/>
                      <a:pt x="30" y="39"/>
                      <a:pt x="30" y="38"/>
                    </a:cubicBezTo>
                    <a:cubicBezTo>
                      <a:pt x="30" y="36"/>
                      <a:pt x="31" y="37"/>
                      <a:pt x="31" y="36"/>
                    </a:cubicBezTo>
                    <a:cubicBezTo>
                      <a:pt x="32" y="34"/>
                      <a:pt x="30" y="31"/>
                      <a:pt x="30" y="31"/>
                    </a:cubicBezTo>
                    <a:cubicBezTo>
                      <a:pt x="30" y="28"/>
                      <a:pt x="31" y="26"/>
                      <a:pt x="31" y="23"/>
                    </a:cubicBezTo>
                    <a:cubicBezTo>
                      <a:pt x="32" y="23"/>
                      <a:pt x="32" y="23"/>
                      <a:pt x="32" y="23"/>
                    </a:cubicBezTo>
                    <a:cubicBezTo>
                      <a:pt x="33" y="18"/>
                      <a:pt x="31" y="15"/>
                      <a:pt x="33" y="10"/>
                    </a:cubicBezTo>
                    <a:cubicBezTo>
                      <a:pt x="34" y="8"/>
                      <a:pt x="36" y="6"/>
                      <a:pt x="36" y="5"/>
                    </a:cubicBezTo>
                    <a:cubicBezTo>
                      <a:pt x="36" y="4"/>
                      <a:pt x="35" y="0"/>
                      <a:pt x="35" y="0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29" y="1"/>
                      <a:pt x="26" y="3"/>
                      <a:pt x="26" y="5"/>
                    </a:cubicBezTo>
                    <a:cubicBezTo>
                      <a:pt x="26" y="6"/>
                      <a:pt x="22" y="6"/>
                      <a:pt x="20" y="7"/>
                    </a:cubicBezTo>
                    <a:cubicBezTo>
                      <a:pt x="18" y="8"/>
                      <a:pt x="16" y="9"/>
                      <a:pt x="16" y="7"/>
                    </a:cubicBezTo>
                    <a:cubicBezTo>
                      <a:pt x="15" y="6"/>
                      <a:pt x="13" y="6"/>
                      <a:pt x="11" y="6"/>
                    </a:cubicBezTo>
                    <a:cubicBezTo>
                      <a:pt x="8" y="7"/>
                      <a:pt x="4" y="9"/>
                      <a:pt x="4" y="9"/>
                    </a:cubicBezTo>
                    <a:cubicBezTo>
                      <a:pt x="4" y="9"/>
                      <a:pt x="5" y="15"/>
                      <a:pt x="4" y="17"/>
                    </a:cubicBezTo>
                    <a:cubicBezTo>
                      <a:pt x="3" y="19"/>
                      <a:pt x="0" y="18"/>
                      <a:pt x="0" y="18"/>
                    </a:cubicBezTo>
                    <a:close/>
                    <a:moveTo>
                      <a:pt x="7" y="24"/>
                    </a:moveTo>
                    <a:cubicBezTo>
                      <a:pt x="10" y="24"/>
                      <a:pt x="14" y="26"/>
                      <a:pt x="9" y="27"/>
                    </a:cubicBezTo>
                    <a:cubicBezTo>
                      <a:pt x="9" y="27"/>
                      <a:pt x="6" y="24"/>
                      <a:pt x="7" y="24"/>
                    </a:cubicBez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306" name="Freeform 280">
                <a:extLst>
                  <a:ext uri="{FF2B5EF4-FFF2-40B4-BE49-F238E27FC236}">
                    <a16:creationId xmlns:a16="http://schemas.microsoft.com/office/drawing/2014/main" id="{8FEADFB8-8575-A1DD-EFEB-0C83FC8D8CDC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637" y="1939"/>
                <a:ext cx="70" cy="80"/>
              </a:xfrm>
              <a:custGeom>
                <a:avLst/>
                <a:gdLst>
                  <a:gd name="T0" fmla="*/ 0 w 36"/>
                  <a:gd name="T1" fmla="*/ 18 h 41"/>
                  <a:gd name="T2" fmla="*/ 0 w 36"/>
                  <a:gd name="T3" fmla="*/ 21 h 41"/>
                  <a:gd name="T4" fmla="*/ 5 w 36"/>
                  <a:gd name="T5" fmla="*/ 25 h 41"/>
                  <a:gd name="T6" fmla="*/ 8 w 36"/>
                  <a:gd name="T7" fmla="*/ 33 h 41"/>
                  <a:gd name="T8" fmla="*/ 12 w 36"/>
                  <a:gd name="T9" fmla="*/ 36 h 41"/>
                  <a:gd name="T10" fmla="*/ 15 w 36"/>
                  <a:gd name="T11" fmla="*/ 37 h 41"/>
                  <a:gd name="T12" fmla="*/ 14 w 36"/>
                  <a:gd name="T13" fmla="*/ 34 h 41"/>
                  <a:gd name="T14" fmla="*/ 12 w 36"/>
                  <a:gd name="T15" fmla="*/ 31 h 41"/>
                  <a:gd name="T16" fmla="*/ 14 w 36"/>
                  <a:gd name="T17" fmla="*/ 29 h 41"/>
                  <a:gd name="T18" fmla="*/ 16 w 36"/>
                  <a:gd name="T19" fmla="*/ 33 h 41"/>
                  <a:gd name="T20" fmla="*/ 20 w 36"/>
                  <a:gd name="T21" fmla="*/ 35 h 41"/>
                  <a:gd name="T22" fmla="*/ 22 w 36"/>
                  <a:gd name="T23" fmla="*/ 39 h 41"/>
                  <a:gd name="T24" fmla="*/ 26 w 36"/>
                  <a:gd name="T25" fmla="*/ 39 h 41"/>
                  <a:gd name="T26" fmla="*/ 29 w 36"/>
                  <a:gd name="T27" fmla="*/ 41 h 41"/>
                  <a:gd name="T28" fmla="*/ 32 w 36"/>
                  <a:gd name="T29" fmla="*/ 41 h 41"/>
                  <a:gd name="T30" fmla="*/ 30 w 36"/>
                  <a:gd name="T31" fmla="*/ 38 h 41"/>
                  <a:gd name="T32" fmla="*/ 31 w 36"/>
                  <a:gd name="T33" fmla="*/ 36 h 41"/>
                  <a:gd name="T34" fmla="*/ 30 w 36"/>
                  <a:gd name="T35" fmla="*/ 31 h 41"/>
                  <a:gd name="T36" fmla="*/ 31 w 36"/>
                  <a:gd name="T37" fmla="*/ 23 h 41"/>
                  <a:gd name="T38" fmla="*/ 32 w 36"/>
                  <a:gd name="T39" fmla="*/ 23 h 41"/>
                  <a:gd name="T40" fmla="*/ 33 w 36"/>
                  <a:gd name="T41" fmla="*/ 10 h 41"/>
                  <a:gd name="T42" fmla="*/ 36 w 36"/>
                  <a:gd name="T43" fmla="*/ 5 h 41"/>
                  <a:gd name="T44" fmla="*/ 35 w 36"/>
                  <a:gd name="T45" fmla="*/ 0 h 41"/>
                  <a:gd name="T46" fmla="*/ 29 w 36"/>
                  <a:gd name="T47" fmla="*/ 1 h 41"/>
                  <a:gd name="T48" fmla="*/ 26 w 36"/>
                  <a:gd name="T49" fmla="*/ 5 h 41"/>
                  <a:gd name="T50" fmla="*/ 20 w 36"/>
                  <a:gd name="T51" fmla="*/ 7 h 41"/>
                  <a:gd name="T52" fmla="*/ 16 w 36"/>
                  <a:gd name="T53" fmla="*/ 7 h 41"/>
                  <a:gd name="T54" fmla="*/ 11 w 36"/>
                  <a:gd name="T55" fmla="*/ 6 h 41"/>
                  <a:gd name="T56" fmla="*/ 4 w 36"/>
                  <a:gd name="T57" fmla="*/ 9 h 41"/>
                  <a:gd name="T58" fmla="*/ 4 w 36"/>
                  <a:gd name="T59" fmla="*/ 17 h 41"/>
                  <a:gd name="T60" fmla="*/ 0 w 36"/>
                  <a:gd name="T61" fmla="*/ 18 h 41"/>
                  <a:gd name="T62" fmla="*/ 7 w 36"/>
                  <a:gd name="T63" fmla="*/ 24 h 41"/>
                  <a:gd name="T64" fmla="*/ 9 w 36"/>
                  <a:gd name="T65" fmla="*/ 27 h 41"/>
                  <a:gd name="T66" fmla="*/ 7 w 36"/>
                  <a:gd name="T67" fmla="*/ 2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6" h="41">
                    <a:moveTo>
                      <a:pt x="0" y="18"/>
                    </a:moveTo>
                    <a:cubicBezTo>
                      <a:pt x="0" y="19"/>
                      <a:pt x="0" y="20"/>
                      <a:pt x="0" y="21"/>
                    </a:cubicBezTo>
                    <a:cubicBezTo>
                      <a:pt x="1" y="22"/>
                      <a:pt x="4" y="24"/>
                      <a:pt x="5" y="25"/>
                    </a:cubicBezTo>
                    <a:cubicBezTo>
                      <a:pt x="7" y="27"/>
                      <a:pt x="6" y="30"/>
                      <a:pt x="8" y="33"/>
                    </a:cubicBezTo>
                    <a:cubicBezTo>
                      <a:pt x="9" y="34"/>
                      <a:pt x="10" y="35"/>
                      <a:pt x="12" y="36"/>
                    </a:cubicBezTo>
                    <a:cubicBezTo>
                      <a:pt x="12" y="36"/>
                      <a:pt x="13" y="36"/>
                      <a:pt x="15" y="37"/>
                    </a:cubicBezTo>
                    <a:cubicBezTo>
                      <a:pt x="15" y="36"/>
                      <a:pt x="14" y="35"/>
                      <a:pt x="14" y="34"/>
                    </a:cubicBezTo>
                    <a:cubicBezTo>
                      <a:pt x="14" y="33"/>
                      <a:pt x="12" y="34"/>
                      <a:pt x="12" y="31"/>
                    </a:cubicBezTo>
                    <a:cubicBezTo>
                      <a:pt x="14" y="29"/>
                      <a:pt x="14" y="29"/>
                      <a:pt x="14" y="29"/>
                    </a:cubicBezTo>
                    <a:cubicBezTo>
                      <a:pt x="14" y="30"/>
                      <a:pt x="15" y="32"/>
                      <a:pt x="16" y="33"/>
                    </a:cubicBezTo>
                    <a:cubicBezTo>
                      <a:pt x="18" y="34"/>
                      <a:pt x="18" y="32"/>
                      <a:pt x="20" y="35"/>
                    </a:cubicBezTo>
                    <a:cubicBezTo>
                      <a:pt x="21" y="37"/>
                      <a:pt x="21" y="38"/>
                      <a:pt x="22" y="39"/>
                    </a:cubicBezTo>
                    <a:cubicBezTo>
                      <a:pt x="24" y="39"/>
                      <a:pt x="26" y="39"/>
                      <a:pt x="26" y="39"/>
                    </a:cubicBezTo>
                    <a:cubicBezTo>
                      <a:pt x="26" y="39"/>
                      <a:pt x="27" y="41"/>
                      <a:pt x="29" y="41"/>
                    </a:cubicBezTo>
                    <a:cubicBezTo>
                      <a:pt x="31" y="41"/>
                      <a:pt x="32" y="41"/>
                      <a:pt x="32" y="41"/>
                    </a:cubicBezTo>
                    <a:cubicBezTo>
                      <a:pt x="32" y="40"/>
                      <a:pt x="30" y="39"/>
                      <a:pt x="30" y="38"/>
                    </a:cubicBezTo>
                    <a:cubicBezTo>
                      <a:pt x="30" y="36"/>
                      <a:pt x="31" y="37"/>
                      <a:pt x="31" y="36"/>
                    </a:cubicBezTo>
                    <a:cubicBezTo>
                      <a:pt x="32" y="34"/>
                      <a:pt x="30" y="31"/>
                      <a:pt x="30" y="31"/>
                    </a:cubicBezTo>
                    <a:cubicBezTo>
                      <a:pt x="30" y="28"/>
                      <a:pt x="31" y="26"/>
                      <a:pt x="31" y="23"/>
                    </a:cubicBezTo>
                    <a:cubicBezTo>
                      <a:pt x="32" y="23"/>
                      <a:pt x="32" y="23"/>
                      <a:pt x="32" y="23"/>
                    </a:cubicBezTo>
                    <a:cubicBezTo>
                      <a:pt x="33" y="18"/>
                      <a:pt x="31" y="15"/>
                      <a:pt x="33" y="10"/>
                    </a:cubicBezTo>
                    <a:cubicBezTo>
                      <a:pt x="34" y="8"/>
                      <a:pt x="36" y="6"/>
                      <a:pt x="36" y="5"/>
                    </a:cubicBezTo>
                    <a:cubicBezTo>
                      <a:pt x="36" y="4"/>
                      <a:pt x="35" y="0"/>
                      <a:pt x="35" y="0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29" y="1"/>
                      <a:pt x="26" y="3"/>
                      <a:pt x="26" y="5"/>
                    </a:cubicBezTo>
                    <a:cubicBezTo>
                      <a:pt x="26" y="6"/>
                      <a:pt x="22" y="6"/>
                      <a:pt x="20" y="7"/>
                    </a:cubicBezTo>
                    <a:cubicBezTo>
                      <a:pt x="18" y="8"/>
                      <a:pt x="16" y="9"/>
                      <a:pt x="16" y="7"/>
                    </a:cubicBezTo>
                    <a:cubicBezTo>
                      <a:pt x="15" y="6"/>
                      <a:pt x="13" y="6"/>
                      <a:pt x="11" y="6"/>
                    </a:cubicBezTo>
                    <a:cubicBezTo>
                      <a:pt x="8" y="7"/>
                      <a:pt x="4" y="9"/>
                      <a:pt x="4" y="9"/>
                    </a:cubicBezTo>
                    <a:cubicBezTo>
                      <a:pt x="4" y="9"/>
                      <a:pt x="5" y="15"/>
                      <a:pt x="4" y="17"/>
                    </a:cubicBezTo>
                    <a:cubicBezTo>
                      <a:pt x="3" y="19"/>
                      <a:pt x="0" y="18"/>
                      <a:pt x="0" y="18"/>
                    </a:cubicBezTo>
                    <a:close/>
                    <a:moveTo>
                      <a:pt x="7" y="24"/>
                    </a:moveTo>
                    <a:cubicBezTo>
                      <a:pt x="10" y="24"/>
                      <a:pt x="14" y="26"/>
                      <a:pt x="9" y="27"/>
                    </a:cubicBezTo>
                    <a:cubicBezTo>
                      <a:pt x="9" y="27"/>
                      <a:pt x="6" y="24"/>
                      <a:pt x="7" y="24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307" name="Freeform 281">
                <a:extLst>
                  <a:ext uri="{FF2B5EF4-FFF2-40B4-BE49-F238E27FC236}">
                    <a16:creationId xmlns:a16="http://schemas.microsoft.com/office/drawing/2014/main" id="{09F025E7-5697-D44B-FD29-139DB6144A34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924" y="3010"/>
                <a:ext cx="209" cy="308"/>
              </a:xfrm>
              <a:custGeom>
                <a:avLst/>
                <a:gdLst>
                  <a:gd name="T0" fmla="*/ 16 w 107"/>
                  <a:gd name="T1" fmla="*/ 156 h 157"/>
                  <a:gd name="T2" fmla="*/ 15 w 107"/>
                  <a:gd name="T3" fmla="*/ 150 h 157"/>
                  <a:gd name="T4" fmla="*/ 52 w 107"/>
                  <a:gd name="T5" fmla="*/ 75 h 157"/>
                  <a:gd name="T6" fmla="*/ 46 w 107"/>
                  <a:gd name="T7" fmla="*/ 91 h 157"/>
                  <a:gd name="T8" fmla="*/ 40 w 107"/>
                  <a:gd name="T9" fmla="*/ 98 h 157"/>
                  <a:gd name="T10" fmla="*/ 32 w 107"/>
                  <a:gd name="T11" fmla="*/ 109 h 157"/>
                  <a:gd name="T12" fmla="*/ 18 w 107"/>
                  <a:gd name="T13" fmla="*/ 117 h 157"/>
                  <a:gd name="T14" fmla="*/ 9 w 107"/>
                  <a:gd name="T15" fmla="*/ 126 h 157"/>
                  <a:gd name="T16" fmla="*/ 3 w 107"/>
                  <a:gd name="T17" fmla="*/ 129 h 157"/>
                  <a:gd name="T18" fmla="*/ 3 w 107"/>
                  <a:gd name="T19" fmla="*/ 135 h 157"/>
                  <a:gd name="T20" fmla="*/ 0 w 107"/>
                  <a:gd name="T21" fmla="*/ 140 h 157"/>
                  <a:gd name="T22" fmla="*/ 11 w 107"/>
                  <a:gd name="T23" fmla="*/ 143 h 157"/>
                  <a:gd name="T24" fmla="*/ 17 w 107"/>
                  <a:gd name="T25" fmla="*/ 147 h 157"/>
                  <a:gd name="T26" fmla="*/ 29 w 107"/>
                  <a:gd name="T27" fmla="*/ 144 h 157"/>
                  <a:gd name="T28" fmla="*/ 36 w 107"/>
                  <a:gd name="T29" fmla="*/ 139 h 157"/>
                  <a:gd name="T30" fmla="*/ 42 w 107"/>
                  <a:gd name="T31" fmla="*/ 119 h 157"/>
                  <a:gd name="T32" fmla="*/ 58 w 107"/>
                  <a:gd name="T33" fmla="*/ 115 h 157"/>
                  <a:gd name="T34" fmla="*/ 60 w 107"/>
                  <a:gd name="T35" fmla="*/ 104 h 157"/>
                  <a:gd name="T36" fmla="*/ 67 w 107"/>
                  <a:gd name="T37" fmla="*/ 91 h 157"/>
                  <a:gd name="T38" fmla="*/ 69 w 107"/>
                  <a:gd name="T39" fmla="*/ 85 h 157"/>
                  <a:gd name="T40" fmla="*/ 65 w 107"/>
                  <a:gd name="T41" fmla="*/ 82 h 157"/>
                  <a:gd name="T42" fmla="*/ 62 w 107"/>
                  <a:gd name="T43" fmla="*/ 82 h 157"/>
                  <a:gd name="T44" fmla="*/ 58 w 107"/>
                  <a:gd name="T45" fmla="*/ 78 h 157"/>
                  <a:gd name="T46" fmla="*/ 57 w 107"/>
                  <a:gd name="T47" fmla="*/ 72 h 157"/>
                  <a:gd name="T48" fmla="*/ 54 w 107"/>
                  <a:gd name="T49" fmla="*/ 2 h 157"/>
                  <a:gd name="T50" fmla="*/ 67 w 107"/>
                  <a:gd name="T51" fmla="*/ 21 h 157"/>
                  <a:gd name="T52" fmla="*/ 71 w 107"/>
                  <a:gd name="T53" fmla="*/ 27 h 157"/>
                  <a:gd name="T54" fmla="*/ 72 w 107"/>
                  <a:gd name="T55" fmla="*/ 34 h 157"/>
                  <a:gd name="T56" fmla="*/ 70 w 107"/>
                  <a:gd name="T57" fmla="*/ 55 h 157"/>
                  <a:gd name="T58" fmla="*/ 64 w 107"/>
                  <a:gd name="T59" fmla="*/ 60 h 157"/>
                  <a:gd name="T60" fmla="*/ 73 w 107"/>
                  <a:gd name="T61" fmla="*/ 82 h 157"/>
                  <a:gd name="T62" fmla="*/ 86 w 107"/>
                  <a:gd name="T63" fmla="*/ 80 h 157"/>
                  <a:gd name="T64" fmla="*/ 93 w 107"/>
                  <a:gd name="T65" fmla="*/ 71 h 157"/>
                  <a:gd name="T66" fmla="*/ 93 w 107"/>
                  <a:gd name="T67" fmla="*/ 62 h 157"/>
                  <a:gd name="T68" fmla="*/ 103 w 107"/>
                  <a:gd name="T69" fmla="*/ 54 h 157"/>
                  <a:gd name="T70" fmla="*/ 95 w 107"/>
                  <a:gd name="T71" fmla="*/ 46 h 157"/>
                  <a:gd name="T72" fmla="*/ 84 w 107"/>
                  <a:gd name="T73" fmla="*/ 31 h 157"/>
                  <a:gd name="T74" fmla="*/ 80 w 107"/>
                  <a:gd name="T75" fmla="*/ 27 h 157"/>
                  <a:gd name="T76" fmla="*/ 75 w 107"/>
                  <a:gd name="T77" fmla="*/ 32 h 157"/>
                  <a:gd name="T78" fmla="*/ 74 w 107"/>
                  <a:gd name="T79" fmla="*/ 17 h 157"/>
                  <a:gd name="T80" fmla="*/ 70 w 107"/>
                  <a:gd name="T81" fmla="*/ 10 h 157"/>
                  <a:gd name="T82" fmla="*/ 64 w 107"/>
                  <a:gd name="T83" fmla="*/ 5 h 157"/>
                  <a:gd name="T84" fmla="*/ 58 w 107"/>
                  <a:gd name="T85" fmla="*/ 0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7" h="157">
                    <a:moveTo>
                      <a:pt x="11" y="147"/>
                    </a:moveTo>
                    <a:cubicBezTo>
                      <a:pt x="11" y="150"/>
                      <a:pt x="10" y="154"/>
                      <a:pt x="9" y="157"/>
                    </a:cubicBezTo>
                    <a:cubicBezTo>
                      <a:pt x="12" y="157"/>
                      <a:pt x="15" y="156"/>
                      <a:pt x="16" y="156"/>
                    </a:cubicBezTo>
                    <a:cubicBezTo>
                      <a:pt x="16" y="155"/>
                      <a:pt x="16" y="154"/>
                      <a:pt x="17" y="153"/>
                    </a:cubicBezTo>
                    <a:cubicBezTo>
                      <a:pt x="15" y="153"/>
                      <a:pt x="15" y="153"/>
                      <a:pt x="15" y="153"/>
                    </a:cubicBezTo>
                    <a:cubicBezTo>
                      <a:pt x="14" y="152"/>
                      <a:pt x="15" y="151"/>
                      <a:pt x="15" y="150"/>
                    </a:cubicBezTo>
                    <a:cubicBezTo>
                      <a:pt x="14" y="149"/>
                      <a:pt x="12" y="148"/>
                      <a:pt x="11" y="147"/>
                    </a:cubicBezTo>
                    <a:close/>
                    <a:moveTo>
                      <a:pt x="54" y="72"/>
                    </a:moveTo>
                    <a:cubicBezTo>
                      <a:pt x="53" y="72"/>
                      <a:pt x="52" y="74"/>
                      <a:pt x="52" y="75"/>
                    </a:cubicBezTo>
                    <a:cubicBezTo>
                      <a:pt x="47" y="80"/>
                      <a:pt x="50" y="79"/>
                      <a:pt x="48" y="86"/>
                    </a:cubicBezTo>
                    <a:cubicBezTo>
                      <a:pt x="48" y="87"/>
                      <a:pt x="46" y="87"/>
                      <a:pt x="46" y="88"/>
                    </a:cubicBezTo>
                    <a:cubicBezTo>
                      <a:pt x="46" y="89"/>
                      <a:pt x="46" y="90"/>
                      <a:pt x="46" y="91"/>
                    </a:cubicBezTo>
                    <a:cubicBezTo>
                      <a:pt x="46" y="91"/>
                      <a:pt x="43" y="92"/>
                      <a:pt x="43" y="92"/>
                    </a:cubicBezTo>
                    <a:cubicBezTo>
                      <a:pt x="42" y="94"/>
                      <a:pt x="43" y="96"/>
                      <a:pt x="42" y="97"/>
                    </a:cubicBezTo>
                    <a:cubicBezTo>
                      <a:pt x="42" y="98"/>
                      <a:pt x="41" y="98"/>
                      <a:pt x="40" y="98"/>
                    </a:cubicBezTo>
                    <a:cubicBezTo>
                      <a:pt x="39" y="101"/>
                      <a:pt x="39" y="104"/>
                      <a:pt x="36" y="106"/>
                    </a:cubicBezTo>
                    <a:cubicBezTo>
                      <a:pt x="36" y="107"/>
                      <a:pt x="34" y="106"/>
                      <a:pt x="33" y="107"/>
                    </a:cubicBezTo>
                    <a:cubicBezTo>
                      <a:pt x="33" y="108"/>
                      <a:pt x="33" y="109"/>
                      <a:pt x="32" y="109"/>
                    </a:cubicBezTo>
                    <a:cubicBezTo>
                      <a:pt x="31" y="111"/>
                      <a:pt x="29" y="111"/>
                      <a:pt x="27" y="113"/>
                    </a:cubicBezTo>
                    <a:cubicBezTo>
                      <a:pt x="26" y="113"/>
                      <a:pt x="25" y="115"/>
                      <a:pt x="25" y="115"/>
                    </a:cubicBezTo>
                    <a:cubicBezTo>
                      <a:pt x="22" y="117"/>
                      <a:pt x="20" y="115"/>
                      <a:pt x="18" y="117"/>
                    </a:cubicBezTo>
                    <a:cubicBezTo>
                      <a:pt x="16" y="118"/>
                      <a:pt x="14" y="122"/>
                      <a:pt x="13" y="123"/>
                    </a:cubicBezTo>
                    <a:cubicBezTo>
                      <a:pt x="12" y="124"/>
                      <a:pt x="11" y="123"/>
                      <a:pt x="10" y="123"/>
                    </a:cubicBezTo>
                    <a:cubicBezTo>
                      <a:pt x="10" y="124"/>
                      <a:pt x="10" y="126"/>
                      <a:pt x="9" y="126"/>
                    </a:cubicBezTo>
                    <a:cubicBezTo>
                      <a:pt x="8" y="127"/>
                      <a:pt x="7" y="126"/>
                      <a:pt x="7" y="127"/>
                    </a:cubicBezTo>
                    <a:cubicBezTo>
                      <a:pt x="6" y="127"/>
                      <a:pt x="6" y="129"/>
                      <a:pt x="5" y="129"/>
                    </a:cubicBezTo>
                    <a:cubicBezTo>
                      <a:pt x="5" y="130"/>
                      <a:pt x="4" y="129"/>
                      <a:pt x="3" y="129"/>
                    </a:cubicBezTo>
                    <a:cubicBezTo>
                      <a:pt x="3" y="129"/>
                      <a:pt x="3" y="131"/>
                      <a:pt x="3" y="131"/>
                    </a:cubicBezTo>
                    <a:cubicBezTo>
                      <a:pt x="4" y="130"/>
                      <a:pt x="5" y="133"/>
                      <a:pt x="5" y="133"/>
                    </a:cubicBezTo>
                    <a:cubicBezTo>
                      <a:pt x="4" y="133"/>
                      <a:pt x="3" y="134"/>
                      <a:pt x="3" y="135"/>
                    </a:cubicBezTo>
                    <a:cubicBezTo>
                      <a:pt x="2" y="135"/>
                      <a:pt x="3" y="137"/>
                      <a:pt x="3" y="137"/>
                    </a:cubicBezTo>
                    <a:cubicBezTo>
                      <a:pt x="0" y="138"/>
                      <a:pt x="0" y="138"/>
                      <a:pt x="0" y="138"/>
                    </a:cubicBezTo>
                    <a:cubicBezTo>
                      <a:pt x="0" y="139"/>
                      <a:pt x="0" y="139"/>
                      <a:pt x="0" y="140"/>
                    </a:cubicBezTo>
                    <a:cubicBezTo>
                      <a:pt x="0" y="141"/>
                      <a:pt x="3" y="142"/>
                      <a:pt x="5" y="143"/>
                    </a:cubicBezTo>
                    <a:cubicBezTo>
                      <a:pt x="5" y="144"/>
                      <a:pt x="5" y="144"/>
                      <a:pt x="5" y="144"/>
                    </a:cubicBezTo>
                    <a:cubicBezTo>
                      <a:pt x="8" y="145"/>
                      <a:pt x="9" y="142"/>
                      <a:pt x="11" y="143"/>
                    </a:cubicBezTo>
                    <a:cubicBezTo>
                      <a:pt x="12" y="146"/>
                      <a:pt x="12" y="146"/>
                      <a:pt x="12" y="146"/>
                    </a:cubicBezTo>
                    <a:cubicBezTo>
                      <a:pt x="13" y="146"/>
                      <a:pt x="15" y="146"/>
                      <a:pt x="16" y="146"/>
                    </a:cubicBezTo>
                    <a:cubicBezTo>
                      <a:pt x="16" y="146"/>
                      <a:pt x="16" y="147"/>
                      <a:pt x="17" y="147"/>
                    </a:cubicBezTo>
                    <a:cubicBezTo>
                      <a:pt x="18" y="148"/>
                      <a:pt x="24" y="149"/>
                      <a:pt x="25" y="149"/>
                    </a:cubicBezTo>
                    <a:cubicBezTo>
                      <a:pt x="25" y="148"/>
                      <a:pt x="29" y="146"/>
                      <a:pt x="29" y="145"/>
                    </a:cubicBezTo>
                    <a:cubicBezTo>
                      <a:pt x="29" y="144"/>
                      <a:pt x="29" y="144"/>
                      <a:pt x="29" y="144"/>
                    </a:cubicBezTo>
                    <a:cubicBezTo>
                      <a:pt x="30" y="143"/>
                      <a:pt x="31" y="144"/>
                      <a:pt x="32" y="143"/>
                    </a:cubicBezTo>
                    <a:cubicBezTo>
                      <a:pt x="32" y="142"/>
                      <a:pt x="32" y="142"/>
                      <a:pt x="32" y="142"/>
                    </a:cubicBezTo>
                    <a:cubicBezTo>
                      <a:pt x="32" y="141"/>
                      <a:pt x="35" y="140"/>
                      <a:pt x="36" y="139"/>
                    </a:cubicBezTo>
                    <a:cubicBezTo>
                      <a:pt x="37" y="137"/>
                      <a:pt x="36" y="135"/>
                      <a:pt x="37" y="133"/>
                    </a:cubicBezTo>
                    <a:cubicBezTo>
                      <a:pt x="39" y="129"/>
                      <a:pt x="40" y="127"/>
                      <a:pt x="41" y="120"/>
                    </a:cubicBezTo>
                    <a:cubicBezTo>
                      <a:pt x="42" y="120"/>
                      <a:pt x="42" y="119"/>
                      <a:pt x="42" y="119"/>
                    </a:cubicBezTo>
                    <a:cubicBezTo>
                      <a:pt x="45" y="118"/>
                      <a:pt x="46" y="120"/>
                      <a:pt x="49" y="117"/>
                    </a:cubicBezTo>
                    <a:cubicBezTo>
                      <a:pt x="49" y="117"/>
                      <a:pt x="50" y="115"/>
                      <a:pt x="50" y="115"/>
                    </a:cubicBezTo>
                    <a:cubicBezTo>
                      <a:pt x="52" y="114"/>
                      <a:pt x="57" y="115"/>
                      <a:pt x="58" y="115"/>
                    </a:cubicBezTo>
                    <a:cubicBezTo>
                      <a:pt x="58" y="114"/>
                      <a:pt x="57" y="114"/>
                      <a:pt x="55" y="114"/>
                    </a:cubicBezTo>
                    <a:cubicBezTo>
                      <a:pt x="55" y="109"/>
                      <a:pt x="55" y="107"/>
                      <a:pt x="58" y="105"/>
                    </a:cubicBezTo>
                    <a:cubicBezTo>
                      <a:pt x="59" y="104"/>
                      <a:pt x="60" y="105"/>
                      <a:pt x="60" y="104"/>
                    </a:cubicBezTo>
                    <a:cubicBezTo>
                      <a:pt x="62" y="102"/>
                      <a:pt x="61" y="101"/>
                      <a:pt x="62" y="99"/>
                    </a:cubicBezTo>
                    <a:cubicBezTo>
                      <a:pt x="62" y="98"/>
                      <a:pt x="64" y="97"/>
                      <a:pt x="64" y="97"/>
                    </a:cubicBezTo>
                    <a:cubicBezTo>
                      <a:pt x="65" y="96"/>
                      <a:pt x="66" y="92"/>
                      <a:pt x="67" y="91"/>
                    </a:cubicBezTo>
                    <a:cubicBezTo>
                      <a:pt x="68" y="91"/>
                      <a:pt x="68" y="91"/>
                      <a:pt x="68" y="91"/>
                    </a:cubicBezTo>
                    <a:cubicBezTo>
                      <a:pt x="69" y="89"/>
                      <a:pt x="67" y="88"/>
                      <a:pt x="67" y="86"/>
                    </a:cubicBezTo>
                    <a:cubicBezTo>
                      <a:pt x="67" y="86"/>
                      <a:pt x="69" y="85"/>
                      <a:pt x="69" y="85"/>
                    </a:cubicBezTo>
                    <a:cubicBezTo>
                      <a:pt x="70" y="83"/>
                      <a:pt x="69" y="81"/>
                      <a:pt x="69" y="80"/>
                    </a:cubicBezTo>
                    <a:cubicBezTo>
                      <a:pt x="68" y="80"/>
                      <a:pt x="67" y="81"/>
                      <a:pt x="66" y="81"/>
                    </a:cubicBezTo>
                    <a:cubicBezTo>
                      <a:pt x="68" y="81"/>
                      <a:pt x="65" y="82"/>
                      <a:pt x="65" y="82"/>
                    </a:cubicBezTo>
                    <a:cubicBezTo>
                      <a:pt x="65" y="81"/>
                      <a:pt x="65" y="80"/>
                      <a:pt x="64" y="80"/>
                    </a:cubicBezTo>
                    <a:cubicBezTo>
                      <a:pt x="64" y="79"/>
                      <a:pt x="62" y="80"/>
                      <a:pt x="62" y="80"/>
                    </a:cubicBezTo>
                    <a:cubicBezTo>
                      <a:pt x="61" y="80"/>
                      <a:pt x="62" y="81"/>
                      <a:pt x="62" y="82"/>
                    </a:cubicBezTo>
                    <a:cubicBezTo>
                      <a:pt x="61" y="82"/>
                      <a:pt x="60" y="81"/>
                      <a:pt x="59" y="82"/>
                    </a:cubicBezTo>
                    <a:cubicBezTo>
                      <a:pt x="59" y="81"/>
                      <a:pt x="59" y="79"/>
                      <a:pt x="58" y="78"/>
                    </a:cubicBezTo>
                    <a:cubicBezTo>
                      <a:pt x="58" y="78"/>
                      <a:pt x="58" y="78"/>
                      <a:pt x="58" y="78"/>
                    </a:cubicBezTo>
                    <a:cubicBezTo>
                      <a:pt x="57" y="78"/>
                      <a:pt x="56" y="76"/>
                      <a:pt x="56" y="76"/>
                    </a:cubicBezTo>
                    <a:cubicBezTo>
                      <a:pt x="55" y="77"/>
                      <a:pt x="55" y="74"/>
                      <a:pt x="55" y="74"/>
                    </a:cubicBezTo>
                    <a:cubicBezTo>
                      <a:pt x="56" y="73"/>
                      <a:pt x="56" y="74"/>
                      <a:pt x="57" y="72"/>
                    </a:cubicBezTo>
                    <a:cubicBezTo>
                      <a:pt x="56" y="72"/>
                      <a:pt x="55" y="72"/>
                      <a:pt x="54" y="72"/>
                    </a:cubicBezTo>
                    <a:close/>
                    <a:moveTo>
                      <a:pt x="55" y="0"/>
                    </a:moveTo>
                    <a:cubicBezTo>
                      <a:pt x="55" y="1"/>
                      <a:pt x="54" y="0"/>
                      <a:pt x="54" y="2"/>
                    </a:cubicBezTo>
                    <a:cubicBezTo>
                      <a:pt x="55" y="4"/>
                      <a:pt x="59" y="6"/>
                      <a:pt x="60" y="8"/>
                    </a:cubicBezTo>
                    <a:cubicBezTo>
                      <a:pt x="61" y="10"/>
                      <a:pt x="61" y="13"/>
                      <a:pt x="62" y="15"/>
                    </a:cubicBezTo>
                    <a:cubicBezTo>
                      <a:pt x="64" y="17"/>
                      <a:pt x="66" y="19"/>
                      <a:pt x="67" y="21"/>
                    </a:cubicBezTo>
                    <a:cubicBezTo>
                      <a:pt x="68" y="22"/>
                      <a:pt x="67" y="22"/>
                      <a:pt x="68" y="23"/>
                    </a:cubicBezTo>
                    <a:cubicBezTo>
                      <a:pt x="69" y="24"/>
                      <a:pt x="69" y="23"/>
                      <a:pt x="70" y="24"/>
                    </a:cubicBezTo>
                    <a:cubicBezTo>
                      <a:pt x="70" y="25"/>
                      <a:pt x="71" y="26"/>
                      <a:pt x="71" y="27"/>
                    </a:cubicBezTo>
                    <a:cubicBezTo>
                      <a:pt x="69" y="28"/>
                      <a:pt x="70" y="30"/>
                      <a:pt x="70" y="32"/>
                    </a:cubicBezTo>
                    <a:cubicBezTo>
                      <a:pt x="71" y="33"/>
                      <a:pt x="73" y="32"/>
                      <a:pt x="74" y="33"/>
                    </a:cubicBezTo>
                    <a:cubicBezTo>
                      <a:pt x="74" y="34"/>
                      <a:pt x="73" y="34"/>
                      <a:pt x="72" y="34"/>
                    </a:cubicBezTo>
                    <a:cubicBezTo>
                      <a:pt x="73" y="39"/>
                      <a:pt x="75" y="43"/>
                      <a:pt x="73" y="48"/>
                    </a:cubicBezTo>
                    <a:cubicBezTo>
                      <a:pt x="73" y="48"/>
                      <a:pt x="71" y="49"/>
                      <a:pt x="71" y="50"/>
                    </a:cubicBezTo>
                    <a:cubicBezTo>
                      <a:pt x="70" y="51"/>
                      <a:pt x="70" y="53"/>
                      <a:pt x="70" y="55"/>
                    </a:cubicBezTo>
                    <a:cubicBezTo>
                      <a:pt x="68" y="55"/>
                      <a:pt x="66" y="56"/>
                      <a:pt x="64" y="56"/>
                    </a:cubicBezTo>
                    <a:cubicBezTo>
                      <a:pt x="64" y="58"/>
                      <a:pt x="65" y="57"/>
                      <a:pt x="64" y="58"/>
                    </a:cubicBezTo>
                    <a:cubicBezTo>
                      <a:pt x="64" y="58"/>
                      <a:pt x="64" y="59"/>
                      <a:pt x="64" y="60"/>
                    </a:cubicBezTo>
                    <a:cubicBezTo>
                      <a:pt x="69" y="63"/>
                      <a:pt x="78" y="66"/>
                      <a:pt x="76" y="76"/>
                    </a:cubicBezTo>
                    <a:cubicBezTo>
                      <a:pt x="76" y="77"/>
                      <a:pt x="73" y="79"/>
                      <a:pt x="73" y="80"/>
                    </a:cubicBezTo>
                    <a:cubicBezTo>
                      <a:pt x="73" y="81"/>
                      <a:pt x="73" y="81"/>
                      <a:pt x="73" y="82"/>
                    </a:cubicBezTo>
                    <a:cubicBezTo>
                      <a:pt x="74" y="82"/>
                      <a:pt x="78" y="83"/>
                      <a:pt x="78" y="83"/>
                    </a:cubicBezTo>
                    <a:cubicBezTo>
                      <a:pt x="79" y="84"/>
                      <a:pt x="80" y="86"/>
                      <a:pt x="80" y="86"/>
                    </a:cubicBezTo>
                    <a:cubicBezTo>
                      <a:pt x="84" y="84"/>
                      <a:pt x="84" y="85"/>
                      <a:pt x="86" y="80"/>
                    </a:cubicBezTo>
                    <a:cubicBezTo>
                      <a:pt x="86" y="80"/>
                      <a:pt x="88" y="78"/>
                      <a:pt x="88" y="78"/>
                    </a:cubicBezTo>
                    <a:cubicBezTo>
                      <a:pt x="88" y="77"/>
                      <a:pt x="87" y="75"/>
                      <a:pt x="88" y="74"/>
                    </a:cubicBezTo>
                    <a:cubicBezTo>
                      <a:pt x="89" y="72"/>
                      <a:pt x="92" y="72"/>
                      <a:pt x="93" y="71"/>
                    </a:cubicBezTo>
                    <a:cubicBezTo>
                      <a:pt x="94" y="70"/>
                      <a:pt x="93" y="68"/>
                      <a:pt x="93" y="66"/>
                    </a:cubicBezTo>
                    <a:cubicBezTo>
                      <a:pt x="93" y="66"/>
                      <a:pt x="95" y="65"/>
                      <a:pt x="95" y="64"/>
                    </a:cubicBezTo>
                    <a:cubicBezTo>
                      <a:pt x="94" y="63"/>
                      <a:pt x="94" y="63"/>
                      <a:pt x="93" y="62"/>
                    </a:cubicBezTo>
                    <a:cubicBezTo>
                      <a:pt x="98" y="58"/>
                      <a:pt x="97" y="57"/>
                      <a:pt x="102" y="60"/>
                    </a:cubicBezTo>
                    <a:cubicBezTo>
                      <a:pt x="102" y="58"/>
                      <a:pt x="101" y="56"/>
                      <a:pt x="101" y="55"/>
                    </a:cubicBezTo>
                    <a:cubicBezTo>
                      <a:pt x="101" y="55"/>
                      <a:pt x="103" y="54"/>
                      <a:pt x="103" y="54"/>
                    </a:cubicBezTo>
                    <a:cubicBezTo>
                      <a:pt x="105" y="51"/>
                      <a:pt x="106" y="47"/>
                      <a:pt x="107" y="44"/>
                    </a:cubicBezTo>
                    <a:cubicBezTo>
                      <a:pt x="102" y="38"/>
                      <a:pt x="102" y="42"/>
                      <a:pt x="96" y="44"/>
                    </a:cubicBezTo>
                    <a:cubicBezTo>
                      <a:pt x="95" y="46"/>
                      <a:pt x="95" y="46"/>
                      <a:pt x="95" y="46"/>
                    </a:cubicBezTo>
                    <a:cubicBezTo>
                      <a:pt x="95" y="46"/>
                      <a:pt x="88" y="43"/>
                      <a:pt x="88" y="43"/>
                    </a:cubicBezTo>
                    <a:cubicBezTo>
                      <a:pt x="85" y="42"/>
                      <a:pt x="86" y="40"/>
                      <a:pt x="85" y="36"/>
                    </a:cubicBezTo>
                    <a:cubicBezTo>
                      <a:pt x="85" y="36"/>
                      <a:pt x="85" y="32"/>
                      <a:pt x="84" y="31"/>
                    </a:cubicBezTo>
                    <a:cubicBezTo>
                      <a:pt x="84" y="31"/>
                      <a:pt x="82" y="32"/>
                      <a:pt x="82" y="32"/>
                    </a:cubicBezTo>
                    <a:cubicBezTo>
                      <a:pt x="82" y="30"/>
                      <a:pt x="82" y="27"/>
                      <a:pt x="82" y="27"/>
                    </a:cubicBezTo>
                    <a:cubicBezTo>
                      <a:pt x="80" y="27"/>
                      <a:pt x="80" y="27"/>
                      <a:pt x="80" y="27"/>
                    </a:cubicBezTo>
                    <a:cubicBezTo>
                      <a:pt x="80" y="30"/>
                      <a:pt x="79" y="33"/>
                      <a:pt x="79" y="35"/>
                    </a:cubicBezTo>
                    <a:cubicBezTo>
                      <a:pt x="79" y="35"/>
                      <a:pt x="78" y="33"/>
                      <a:pt x="78" y="33"/>
                    </a:cubicBezTo>
                    <a:cubicBezTo>
                      <a:pt x="78" y="32"/>
                      <a:pt x="76" y="32"/>
                      <a:pt x="75" y="32"/>
                    </a:cubicBezTo>
                    <a:cubicBezTo>
                      <a:pt x="75" y="28"/>
                      <a:pt x="75" y="26"/>
                      <a:pt x="75" y="24"/>
                    </a:cubicBezTo>
                    <a:cubicBezTo>
                      <a:pt x="75" y="22"/>
                      <a:pt x="72" y="21"/>
                      <a:pt x="72" y="19"/>
                    </a:cubicBezTo>
                    <a:cubicBezTo>
                      <a:pt x="72" y="18"/>
                      <a:pt x="74" y="17"/>
                      <a:pt x="74" y="17"/>
                    </a:cubicBezTo>
                    <a:cubicBezTo>
                      <a:pt x="74" y="15"/>
                      <a:pt x="73" y="14"/>
                      <a:pt x="73" y="12"/>
                    </a:cubicBezTo>
                    <a:cubicBezTo>
                      <a:pt x="71" y="12"/>
                      <a:pt x="71" y="13"/>
                      <a:pt x="70" y="13"/>
                    </a:cubicBezTo>
                    <a:cubicBezTo>
                      <a:pt x="69" y="12"/>
                      <a:pt x="70" y="11"/>
                      <a:pt x="70" y="10"/>
                    </a:cubicBezTo>
                    <a:cubicBezTo>
                      <a:pt x="70" y="10"/>
                      <a:pt x="67" y="7"/>
                      <a:pt x="67" y="7"/>
                    </a:cubicBezTo>
                    <a:cubicBezTo>
                      <a:pt x="67" y="7"/>
                      <a:pt x="65" y="7"/>
                      <a:pt x="64" y="7"/>
                    </a:cubicBezTo>
                    <a:cubicBezTo>
                      <a:pt x="65" y="7"/>
                      <a:pt x="64" y="5"/>
                      <a:pt x="64" y="5"/>
                    </a:cubicBezTo>
                    <a:cubicBezTo>
                      <a:pt x="60" y="6"/>
                      <a:pt x="64" y="10"/>
                      <a:pt x="60" y="4"/>
                    </a:cubicBezTo>
                    <a:cubicBezTo>
                      <a:pt x="59" y="4"/>
                      <a:pt x="57" y="2"/>
                      <a:pt x="57" y="2"/>
                    </a:cubicBezTo>
                    <a:cubicBezTo>
                      <a:pt x="57" y="0"/>
                      <a:pt x="58" y="1"/>
                      <a:pt x="58" y="0"/>
                    </a:cubicBezTo>
                    <a:cubicBezTo>
                      <a:pt x="57" y="0"/>
                      <a:pt x="56" y="0"/>
                      <a:pt x="55" y="0"/>
                    </a:cubicBez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308" name="Freeform 282">
                <a:extLst>
                  <a:ext uri="{FF2B5EF4-FFF2-40B4-BE49-F238E27FC236}">
                    <a16:creationId xmlns:a16="http://schemas.microsoft.com/office/drawing/2014/main" id="{11B14684-4AA3-AC92-A34A-68848A56B9A1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924" y="3010"/>
                <a:ext cx="209" cy="308"/>
              </a:xfrm>
              <a:custGeom>
                <a:avLst/>
                <a:gdLst>
                  <a:gd name="T0" fmla="*/ 16 w 107"/>
                  <a:gd name="T1" fmla="*/ 156 h 157"/>
                  <a:gd name="T2" fmla="*/ 15 w 107"/>
                  <a:gd name="T3" fmla="*/ 150 h 157"/>
                  <a:gd name="T4" fmla="*/ 52 w 107"/>
                  <a:gd name="T5" fmla="*/ 75 h 157"/>
                  <a:gd name="T6" fmla="*/ 46 w 107"/>
                  <a:gd name="T7" fmla="*/ 91 h 157"/>
                  <a:gd name="T8" fmla="*/ 40 w 107"/>
                  <a:gd name="T9" fmla="*/ 98 h 157"/>
                  <a:gd name="T10" fmla="*/ 32 w 107"/>
                  <a:gd name="T11" fmla="*/ 109 h 157"/>
                  <a:gd name="T12" fmla="*/ 18 w 107"/>
                  <a:gd name="T13" fmla="*/ 117 h 157"/>
                  <a:gd name="T14" fmla="*/ 9 w 107"/>
                  <a:gd name="T15" fmla="*/ 126 h 157"/>
                  <a:gd name="T16" fmla="*/ 3 w 107"/>
                  <a:gd name="T17" fmla="*/ 129 h 157"/>
                  <a:gd name="T18" fmla="*/ 3 w 107"/>
                  <a:gd name="T19" fmla="*/ 135 h 157"/>
                  <a:gd name="T20" fmla="*/ 0 w 107"/>
                  <a:gd name="T21" fmla="*/ 140 h 157"/>
                  <a:gd name="T22" fmla="*/ 11 w 107"/>
                  <a:gd name="T23" fmla="*/ 143 h 157"/>
                  <a:gd name="T24" fmla="*/ 17 w 107"/>
                  <a:gd name="T25" fmla="*/ 147 h 157"/>
                  <a:gd name="T26" fmla="*/ 29 w 107"/>
                  <a:gd name="T27" fmla="*/ 144 h 157"/>
                  <a:gd name="T28" fmla="*/ 36 w 107"/>
                  <a:gd name="T29" fmla="*/ 139 h 157"/>
                  <a:gd name="T30" fmla="*/ 42 w 107"/>
                  <a:gd name="T31" fmla="*/ 119 h 157"/>
                  <a:gd name="T32" fmla="*/ 58 w 107"/>
                  <a:gd name="T33" fmla="*/ 115 h 157"/>
                  <a:gd name="T34" fmla="*/ 60 w 107"/>
                  <a:gd name="T35" fmla="*/ 104 h 157"/>
                  <a:gd name="T36" fmla="*/ 67 w 107"/>
                  <a:gd name="T37" fmla="*/ 91 h 157"/>
                  <a:gd name="T38" fmla="*/ 69 w 107"/>
                  <a:gd name="T39" fmla="*/ 85 h 157"/>
                  <a:gd name="T40" fmla="*/ 65 w 107"/>
                  <a:gd name="T41" fmla="*/ 82 h 157"/>
                  <a:gd name="T42" fmla="*/ 62 w 107"/>
                  <a:gd name="T43" fmla="*/ 82 h 157"/>
                  <a:gd name="T44" fmla="*/ 58 w 107"/>
                  <a:gd name="T45" fmla="*/ 78 h 157"/>
                  <a:gd name="T46" fmla="*/ 57 w 107"/>
                  <a:gd name="T47" fmla="*/ 72 h 157"/>
                  <a:gd name="T48" fmla="*/ 54 w 107"/>
                  <a:gd name="T49" fmla="*/ 2 h 157"/>
                  <a:gd name="T50" fmla="*/ 67 w 107"/>
                  <a:gd name="T51" fmla="*/ 21 h 157"/>
                  <a:gd name="T52" fmla="*/ 71 w 107"/>
                  <a:gd name="T53" fmla="*/ 27 h 157"/>
                  <a:gd name="T54" fmla="*/ 72 w 107"/>
                  <a:gd name="T55" fmla="*/ 34 h 157"/>
                  <a:gd name="T56" fmla="*/ 70 w 107"/>
                  <a:gd name="T57" fmla="*/ 55 h 157"/>
                  <a:gd name="T58" fmla="*/ 64 w 107"/>
                  <a:gd name="T59" fmla="*/ 60 h 157"/>
                  <a:gd name="T60" fmla="*/ 73 w 107"/>
                  <a:gd name="T61" fmla="*/ 82 h 157"/>
                  <a:gd name="T62" fmla="*/ 86 w 107"/>
                  <a:gd name="T63" fmla="*/ 80 h 157"/>
                  <a:gd name="T64" fmla="*/ 93 w 107"/>
                  <a:gd name="T65" fmla="*/ 71 h 157"/>
                  <a:gd name="T66" fmla="*/ 93 w 107"/>
                  <a:gd name="T67" fmla="*/ 62 h 157"/>
                  <a:gd name="T68" fmla="*/ 103 w 107"/>
                  <a:gd name="T69" fmla="*/ 54 h 157"/>
                  <a:gd name="T70" fmla="*/ 95 w 107"/>
                  <a:gd name="T71" fmla="*/ 46 h 157"/>
                  <a:gd name="T72" fmla="*/ 84 w 107"/>
                  <a:gd name="T73" fmla="*/ 31 h 157"/>
                  <a:gd name="T74" fmla="*/ 80 w 107"/>
                  <a:gd name="T75" fmla="*/ 27 h 157"/>
                  <a:gd name="T76" fmla="*/ 75 w 107"/>
                  <a:gd name="T77" fmla="*/ 32 h 157"/>
                  <a:gd name="T78" fmla="*/ 74 w 107"/>
                  <a:gd name="T79" fmla="*/ 17 h 157"/>
                  <a:gd name="T80" fmla="*/ 70 w 107"/>
                  <a:gd name="T81" fmla="*/ 10 h 157"/>
                  <a:gd name="T82" fmla="*/ 64 w 107"/>
                  <a:gd name="T83" fmla="*/ 5 h 157"/>
                  <a:gd name="T84" fmla="*/ 58 w 107"/>
                  <a:gd name="T85" fmla="*/ 0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7" h="157">
                    <a:moveTo>
                      <a:pt x="11" y="147"/>
                    </a:moveTo>
                    <a:cubicBezTo>
                      <a:pt x="11" y="150"/>
                      <a:pt x="10" y="154"/>
                      <a:pt x="9" y="157"/>
                    </a:cubicBezTo>
                    <a:cubicBezTo>
                      <a:pt x="12" y="157"/>
                      <a:pt x="15" y="156"/>
                      <a:pt x="16" y="156"/>
                    </a:cubicBezTo>
                    <a:cubicBezTo>
                      <a:pt x="16" y="155"/>
                      <a:pt x="16" y="154"/>
                      <a:pt x="17" y="153"/>
                    </a:cubicBezTo>
                    <a:cubicBezTo>
                      <a:pt x="15" y="153"/>
                      <a:pt x="15" y="153"/>
                      <a:pt x="15" y="153"/>
                    </a:cubicBezTo>
                    <a:cubicBezTo>
                      <a:pt x="14" y="152"/>
                      <a:pt x="15" y="151"/>
                      <a:pt x="15" y="150"/>
                    </a:cubicBezTo>
                    <a:cubicBezTo>
                      <a:pt x="14" y="149"/>
                      <a:pt x="12" y="148"/>
                      <a:pt x="11" y="147"/>
                    </a:cubicBezTo>
                    <a:close/>
                    <a:moveTo>
                      <a:pt x="54" y="72"/>
                    </a:moveTo>
                    <a:cubicBezTo>
                      <a:pt x="53" y="72"/>
                      <a:pt x="52" y="74"/>
                      <a:pt x="52" y="75"/>
                    </a:cubicBezTo>
                    <a:cubicBezTo>
                      <a:pt x="47" y="80"/>
                      <a:pt x="50" y="79"/>
                      <a:pt x="48" y="86"/>
                    </a:cubicBezTo>
                    <a:cubicBezTo>
                      <a:pt x="48" y="87"/>
                      <a:pt x="46" y="87"/>
                      <a:pt x="46" y="88"/>
                    </a:cubicBezTo>
                    <a:cubicBezTo>
                      <a:pt x="46" y="89"/>
                      <a:pt x="46" y="90"/>
                      <a:pt x="46" y="91"/>
                    </a:cubicBezTo>
                    <a:cubicBezTo>
                      <a:pt x="46" y="91"/>
                      <a:pt x="43" y="92"/>
                      <a:pt x="43" y="92"/>
                    </a:cubicBezTo>
                    <a:cubicBezTo>
                      <a:pt x="42" y="94"/>
                      <a:pt x="43" y="96"/>
                      <a:pt x="42" y="97"/>
                    </a:cubicBezTo>
                    <a:cubicBezTo>
                      <a:pt x="42" y="98"/>
                      <a:pt x="41" y="98"/>
                      <a:pt x="40" y="98"/>
                    </a:cubicBezTo>
                    <a:cubicBezTo>
                      <a:pt x="39" y="101"/>
                      <a:pt x="39" y="104"/>
                      <a:pt x="36" y="106"/>
                    </a:cubicBezTo>
                    <a:cubicBezTo>
                      <a:pt x="36" y="107"/>
                      <a:pt x="34" y="106"/>
                      <a:pt x="33" y="107"/>
                    </a:cubicBezTo>
                    <a:cubicBezTo>
                      <a:pt x="33" y="108"/>
                      <a:pt x="33" y="109"/>
                      <a:pt x="32" y="109"/>
                    </a:cubicBezTo>
                    <a:cubicBezTo>
                      <a:pt x="31" y="111"/>
                      <a:pt x="29" y="111"/>
                      <a:pt x="27" y="113"/>
                    </a:cubicBezTo>
                    <a:cubicBezTo>
                      <a:pt x="26" y="113"/>
                      <a:pt x="25" y="115"/>
                      <a:pt x="25" y="115"/>
                    </a:cubicBezTo>
                    <a:cubicBezTo>
                      <a:pt x="22" y="117"/>
                      <a:pt x="20" y="115"/>
                      <a:pt x="18" y="117"/>
                    </a:cubicBezTo>
                    <a:cubicBezTo>
                      <a:pt x="16" y="118"/>
                      <a:pt x="14" y="122"/>
                      <a:pt x="13" y="123"/>
                    </a:cubicBezTo>
                    <a:cubicBezTo>
                      <a:pt x="12" y="124"/>
                      <a:pt x="11" y="123"/>
                      <a:pt x="10" y="123"/>
                    </a:cubicBezTo>
                    <a:cubicBezTo>
                      <a:pt x="10" y="124"/>
                      <a:pt x="10" y="126"/>
                      <a:pt x="9" y="126"/>
                    </a:cubicBezTo>
                    <a:cubicBezTo>
                      <a:pt x="8" y="127"/>
                      <a:pt x="7" y="126"/>
                      <a:pt x="7" y="127"/>
                    </a:cubicBezTo>
                    <a:cubicBezTo>
                      <a:pt x="6" y="127"/>
                      <a:pt x="6" y="129"/>
                      <a:pt x="5" y="129"/>
                    </a:cubicBezTo>
                    <a:cubicBezTo>
                      <a:pt x="5" y="130"/>
                      <a:pt x="4" y="129"/>
                      <a:pt x="3" y="129"/>
                    </a:cubicBezTo>
                    <a:cubicBezTo>
                      <a:pt x="3" y="129"/>
                      <a:pt x="3" y="131"/>
                      <a:pt x="3" y="131"/>
                    </a:cubicBezTo>
                    <a:cubicBezTo>
                      <a:pt x="4" y="130"/>
                      <a:pt x="5" y="133"/>
                      <a:pt x="5" y="133"/>
                    </a:cubicBezTo>
                    <a:cubicBezTo>
                      <a:pt x="4" y="133"/>
                      <a:pt x="3" y="134"/>
                      <a:pt x="3" y="135"/>
                    </a:cubicBezTo>
                    <a:cubicBezTo>
                      <a:pt x="2" y="135"/>
                      <a:pt x="3" y="137"/>
                      <a:pt x="3" y="137"/>
                    </a:cubicBezTo>
                    <a:cubicBezTo>
                      <a:pt x="0" y="138"/>
                      <a:pt x="0" y="138"/>
                      <a:pt x="0" y="138"/>
                    </a:cubicBezTo>
                    <a:cubicBezTo>
                      <a:pt x="0" y="139"/>
                      <a:pt x="0" y="139"/>
                      <a:pt x="0" y="140"/>
                    </a:cubicBezTo>
                    <a:cubicBezTo>
                      <a:pt x="0" y="141"/>
                      <a:pt x="3" y="142"/>
                      <a:pt x="5" y="143"/>
                    </a:cubicBezTo>
                    <a:cubicBezTo>
                      <a:pt x="5" y="144"/>
                      <a:pt x="5" y="144"/>
                      <a:pt x="5" y="144"/>
                    </a:cubicBezTo>
                    <a:cubicBezTo>
                      <a:pt x="8" y="145"/>
                      <a:pt x="9" y="142"/>
                      <a:pt x="11" y="143"/>
                    </a:cubicBezTo>
                    <a:cubicBezTo>
                      <a:pt x="12" y="146"/>
                      <a:pt x="12" y="146"/>
                      <a:pt x="12" y="146"/>
                    </a:cubicBezTo>
                    <a:cubicBezTo>
                      <a:pt x="13" y="146"/>
                      <a:pt x="15" y="146"/>
                      <a:pt x="16" y="146"/>
                    </a:cubicBezTo>
                    <a:cubicBezTo>
                      <a:pt x="16" y="146"/>
                      <a:pt x="16" y="147"/>
                      <a:pt x="17" y="147"/>
                    </a:cubicBezTo>
                    <a:cubicBezTo>
                      <a:pt x="18" y="148"/>
                      <a:pt x="24" y="149"/>
                      <a:pt x="25" y="149"/>
                    </a:cubicBezTo>
                    <a:cubicBezTo>
                      <a:pt x="25" y="148"/>
                      <a:pt x="29" y="146"/>
                      <a:pt x="29" y="145"/>
                    </a:cubicBezTo>
                    <a:cubicBezTo>
                      <a:pt x="29" y="144"/>
                      <a:pt x="29" y="144"/>
                      <a:pt x="29" y="144"/>
                    </a:cubicBezTo>
                    <a:cubicBezTo>
                      <a:pt x="30" y="143"/>
                      <a:pt x="31" y="144"/>
                      <a:pt x="32" y="143"/>
                    </a:cubicBezTo>
                    <a:cubicBezTo>
                      <a:pt x="32" y="142"/>
                      <a:pt x="32" y="142"/>
                      <a:pt x="32" y="142"/>
                    </a:cubicBezTo>
                    <a:cubicBezTo>
                      <a:pt x="32" y="141"/>
                      <a:pt x="35" y="140"/>
                      <a:pt x="36" y="139"/>
                    </a:cubicBezTo>
                    <a:cubicBezTo>
                      <a:pt x="37" y="137"/>
                      <a:pt x="36" y="135"/>
                      <a:pt x="37" y="133"/>
                    </a:cubicBezTo>
                    <a:cubicBezTo>
                      <a:pt x="39" y="129"/>
                      <a:pt x="40" y="127"/>
                      <a:pt x="41" y="120"/>
                    </a:cubicBezTo>
                    <a:cubicBezTo>
                      <a:pt x="42" y="120"/>
                      <a:pt x="42" y="119"/>
                      <a:pt x="42" y="119"/>
                    </a:cubicBezTo>
                    <a:cubicBezTo>
                      <a:pt x="45" y="118"/>
                      <a:pt x="46" y="120"/>
                      <a:pt x="49" y="117"/>
                    </a:cubicBezTo>
                    <a:cubicBezTo>
                      <a:pt x="49" y="117"/>
                      <a:pt x="50" y="115"/>
                      <a:pt x="50" y="115"/>
                    </a:cubicBezTo>
                    <a:cubicBezTo>
                      <a:pt x="52" y="114"/>
                      <a:pt x="57" y="115"/>
                      <a:pt x="58" y="115"/>
                    </a:cubicBezTo>
                    <a:cubicBezTo>
                      <a:pt x="58" y="114"/>
                      <a:pt x="57" y="114"/>
                      <a:pt x="55" y="114"/>
                    </a:cubicBezTo>
                    <a:cubicBezTo>
                      <a:pt x="55" y="109"/>
                      <a:pt x="55" y="107"/>
                      <a:pt x="58" y="105"/>
                    </a:cubicBezTo>
                    <a:cubicBezTo>
                      <a:pt x="59" y="104"/>
                      <a:pt x="60" y="105"/>
                      <a:pt x="60" y="104"/>
                    </a:cubicBezTo>
                    <a:cubicBezTo>
                      <a:pt x="62" y="102"/>
                      <a:pt x="61" y="101"/>
                      <a:pt x="62" y="99"/>
                    </a:cubicBezTo>
                    <a:cubicBezTo>
                      <a:pt x="62" y="98"/>
                      <a:pt x="64" y="97"/>
                      <a:pt x="64" y="97"/>
                    </a:cubicBezTo>
                    <a:cubicBezTo>
                      <a:pt x="65" y="96"/>
                      <a:pt x="66" y="92"/>
                      <a:pt x="67" y="91"/>
                    </a:cubicBezTo>
                    <a:cubicBezTo>
                      <a:pt x="68" y="91"/>
                      <a:pt x="68" y="91"/>
                      <a:pt x="68" y="91"/>
                    </a:cubicBezTo>
                    <a:cubicBezTo>
                      <a:pt x="69" y="89"/>
                      <a:pt x="67" y="88"/>
                      <a:pt x="67" y="86"/>
                    </a:cubicBezTo>
                    <a:cubicBezTo>
                      <a:pt x="67" y="86"/>
                      <a:pt x="69" y="85"/>
                      <a:pt x="69" y="85"/>
                    </a:cubicBezTo>
                    <a:cubicBezTo>
                      <a:pt x="70" y="83"/>
                      <a:pt x="69" y="81"/>
                      <a:pt x="69" y="80"/>
                    </a:cubicBezTo>
                    <a:cubicBezTo>
                      <a:pt x="68" y="80"/>
                      <a:pt x="67" y="81"/>
                      <a:pt x="66" y="81"/>
                    </a:cubicBezTo>
                    <a:cubicBezTo>
                      <a:pt x="68" y="81"/>
                      <a:pt x="65" y="82"/>
                      <a:pt x="65" y="82"/>
                    </a:cubicBezTo>
                    <a:cubicBezTo>
                      <a:pt x="65" y="81"/>
                      <a:pt x="65" y="80"/>
                      <a:pt x="64" y="80"/>
                    </a:cubicBezTo>
                    <a:cubicBezTo>
                      <a:pt x="64" y="79"/>
                      <a:pt x="62" y="80"/>
                      <a:pt x="62" y="80"/>
                    </a:cubicBezTo>
                    <a:cubicBezTo>
                      <a:pt x="61" y="80"/>
                      <a:pt x="62" y="81"/>
                      <a:pt x="62" y="82"/>
                    </a:cubicBezTo>
                    <a:cubicBezTo>
                      <a:pt x="61" y="82"/>
                      <a:pt x="60" y="81"/>
                      <a:pt x="59" y="82"/>
                    </a:cubicBezTo>
                    <a:cubicBezTo>
                      <a:pt x="59" y="81"/>
                      <a:pt x="59" y="79"/>
                      <a:pt x="58" y="78"/>
                    </a:cubicBezTo>
                    <a:cubicBezTo>
                      <a:pt x="58" y="78"/>
                      <a:pt x="58" y="78"/>
                      <a:pt x="58" y="78"/>
                    </a:cubicBezTo>
                    <a:cubicBezTo>
                      <a:pt x="57" y="78"/>
                      <a:pt x="56" y="76"/>
                      <a:pt x="56" y="76"/>
                    </a:cubicBezTo>
                    <a:cubicBezTo>
                      <a:pt x="55" y="77"/>
                      <a:pt x="55" y="74"/>
                      <a:pt x="55" y="74"/>
                    </a:cubicBezTo>
                    <a:cubicBezTo>
                      <a:pt x="56" y="73"/>
                      <a:pt x="56" y="74"/>
                      <a:pt x="57" y="72"/>
                    </a:cubicBezTo>
                    <a:cubicBezTo>
                      <a:pt x="56" y="72"/>
                      <a:pt x="55" y="72"/>
                      <a:pt x="54" y="72"/>
                    </a:cubicBezTo>
                    <a:close/>
                    <a:moveTo>
                      <a:pt x="55" y="0"/>
                    </a:moveTo>
                    <a:cubicBezTo>
                      <a:pt x="55" y="1"/>
                      <a:pt x="54" y="0"/>
                      <a:pt x="54" y="2"/>
                    </a:cubicBezTo>
                    <a:cubicBezTo>
                      <a:pt x="55" y="4"/>
                      <a:pt x="59" y="6"/>
                      <a:pt x="60" y="8"/>
                    </a:cubicBezTo>
                    <a:cubicBezTo>
                      <a:pt x="61" y="10"/>
                      <a:pt x="61" y="13"/>
                      <a:pt x="62" y="15"/>
                    </a:cubicBezTo>
                    <a:cubicBezTo>
                      <a:pt x="64" y="17"/>
                      <a:pt x="66" y="19"/>
                      <a:pt x="67" y="21"/>
                    </a:cubicBezTo>
                    <a:cubicBezTo>
                      <a:pt x="68" y="22"/>
                      <a:pt x="67" y="22"/>
                      <a:pt x="68" y="23"/>
                    </a:cubicBezTo>
                    <a:cubicBezTo>
                      <a:pt x="69" y="24"/>
                      <a:pt x="69" y="23"/>
                      <a:pt x="70" y="24"/>
                    </a:cubicBezTo>
                    <a:cubicBezTo>
                      <a:pt x="70" y="25"/>
                      <a:pt x="71" y="26"/>
                      <a:pt x="71" y="27"/>
                    </a:cubicBezTo>
                    <a:cubicBezTo>
                      <a:pt x="69" y="28"/>
                      <a:pt x="70" y="30"/>
                      <a:pt x="70" y="32"/>
                    </a:cubicBezTo>
                    <a:cubicBezTo>
                      <a:pt x="71" y="33"/>
                      <a:pt x="73" y="32"/>
                      <a:pt x="74" y="33"/>
                    </a:cubicBezTo>
                    <a:cubicBezTo>
                      <a:pt x="74" y="34"/>
                      <a:pt x="73" y="34"/>
                      <a:pt x="72" y="34"/>
                    </a:cubicBezTo>
                    <a:cubicBezTo>
                      <a:pt x="73" y="39"/>
                      <a:pt x="75" y="43"/>
                      <a:pt x="73" y="48"/>
                    </a:cubicBezTo>
                    <a:cubicBezTo>
                      <a:pt x="73" y="48"/>
                      <a:pt x="71" y="49"/>
                      <a:pt x="71" y="50"/>
                    </a:cubicBezTo>
                    <a:cubicBezTo>
                      <a:pt x="70" y="51"/>
                      <a:pt x="70" y="53"/>
                      <a:pt x="70" y="55"/>
                    </a:cubicBezTo>
                    <a:cubicBezTo>
                      <a:pt x="68" y="55"/>
                      <a:pt x="66" y="56"/>
                      <a:pt x="64" y="56"/>
                    </a:cubicBezTo>
                    <a:cubicBezTo>
                      <a:pt x="64" y="58"/>
                      <a:pt x="65" y="57"/>
                      <a:pt x="64" y="58"/>
                    </a:cubicBezTo>
                    <a:cubicBezTo>
                      <a:pt x="64" y="58"/>
                      <a:pt x="64" y="59"/>
                      <a:pt x="64" y="60"/>
                    </a:cubicBezTo>
                    <a:cubicBezTo>
                      <a:pt x="69" y="63"/>
                      <a:pt x="78" y="66"/>
                      <a:pt x="76" y="76"/>
                    </a:cubicBezTo>
                    <a:cubicBezTo>
                      <a:pt x="76" y="77"/>
                      <a:pt x="73" y="79"/>
                      <a:pt x="73" y="80"/>
                    </a:cubicBezTo>
                    <a:cubicBezTo>
                      <a:pt x="73" y="81"/>
                      <a:pt x="73" y="81"/>
                      <a:pt x="73" y="82"/>
                    </a:cubicBezTo>
                    <a:cubicBezTo>
                      <a:pt x="74" y="82"/>
                      <a:pt x="78" y="83"/>
                      <a:pt x="78" y="83"/>
                    </a:cubicBezTo>
                    <a:cubicBezTo>
                      <a:pt x="79" y="84"/>
                      <a:pt x="80" y="86"/>
                      <a:pt x="80" y="86"/>
                    </a:cubicBezTo>
                    <a:cubicBezTo>
                      <a:pt x="84" y="84"/>
                      <a:pt x="84" y="85"/>
                      <a:pt x="86" y="80"/>
                    </a:cubicBezTo>
                    <a:cubicBezTo>
                      <a:pt x="86" y="80"/>
                      <a:pt x="88" y="78"/>
                      <a:pt x="88" y="78"/>
                    </a:cubicBezTo>
                    <a:cubicBezTo>
                      <a:pt x="88" y="77"/>
                      <a:pt x="87" y="75"/>
                      <a:pt x="88" y="74"/>
                    </a:cubicBezTo>
                    <a:cubicBezTo>
                      <a:pt x="89" y="72"/>
                      <a:pt x="92" y="72"/>
                      <a:pt x="93" y="71"/>
                    </a:cubicBezTo>
                    <a:cubicBezTo>
                      <a:pt x="94" y="70"/>
                      <a:pt x="93" y="68"/>
                      <a:pt x="93" y="66"/>
                    </a:cubicBezTo>
                    <a:cubicBezTo>
                      <a:pt x="93" y="66"/>
                      <a:pt x="95" y="65"/>
                      <a:pt x="95" y="64"/>
                    </a:cubicBezTo>
                    <a:cubicBezTo>
                      <a:pt x="94" y="63"/>
                      <a:pt x="94" y="63"/>
                      <a:pt x="93" y="62"/>
                    </a:cubicBezTo>
                    <a:cubicBezTo>
                      <a:pt x="98" y="58"/>
                      <a:pt x="97" y="57"/>
                      <a:pt x="102" y="60"/>
                    </a:cubicBezTo>
                    <a:cubicBezTo>
                      <a:pt x="102" y="58"/>
                      <a:pt x="101" y="56"/>
                      <a:pt x="101" y="55"/>
                    </a:cubicBezTo>
                    <a:cubicBezTo>
                      <a:pt x="101" y="55"/>
                      <a:pt x="103" y="54"/>
                      <a:pt x="103" y="54"/>
                    </a:cubicBezTo>
                    <a:cubicBezTo>
                      <a:pt x="105" y="51"/>
                      <a:pt x="106" y="47"/>
                      <a:pt x="107" y="44"/>
                    </a:cubicBezTo>
                    <a:cubicBezTo>
                      <a:pt x="102" y="38"/>
                      <a:pt x="102" y="42"/>
                      <a:pt x="96" y="44"/>
                    </a:cubicBezTo>
                    <a:cubicBezTo>
                      <a:pt x="95" y="46"/>
                      <a:pt x="95" y="46"/>
                      <a:pt x="95" y="46"/>
                    </a:cubicBezTo>
                    <a:cubicBezTo>
                      <a:pt x="95" y="46"/>
                      <a:pt x="88" y="43"/>
                      <a:pt x="88" y="43"/>
                    </a:cubicBezTo>
                    <a:cubicBezTo>
                      <a:pt x="85" y="42"/>
                      <a:pt x="86" y="40"/>
                      <a:pt x="85" y="36"/>
                    </a:cubicBezTo>
                    <a:cubicBezTo>
                      <a:pt x="85" y="36"/>
                      <a:pt x="85" y="32"/>
                      <a:pt x="84" y="31"/>
                    </a:cubicBezTo>
                    <a:cubicBezTo>
                      <a:pt x="84" y="31"/>
                      <a:pt x="82" y="32"/>
                      <a:pt x="82" y="32"/>
                    </a:cubicBezTo>
                    <a:cubicBezTo>
                      <a:pt x="82" y="30"/>
                      <a:pt x="82" y="27"/>
                      <a:pt x="82" y="27"/>
                    </a:cubicBezTo>
                    <a:cubicBezTo>
                      <a:pt x="80" y="27"/>
                      <a:pt x="80" y="27"/>
                      <a:pt x="80" y="27"/>
                    </a:cubicBezTo>
                    <a:cubicBezTo>
                      <a:pt x="80" y="30"/>
                      <a:pt x="79" y="33"/>
                      <a:pt x="79" y="35"/>
                    </a:cubicBezTo>
                    <a:cubicBezTo>
                      <a:pt x="79" y="35"/>
                      <a:pt x="78" y="33"/>
                      <a:pt x="78" y="33"/>
                    </a:cubicBezTo>
                    <a:cubicBezTo>
                      <a:pt x="78" y="32"/>
                      <a:pt x="76" y="32"/>
                      <a:pt x="75" y="32"/>
                    </a:cubicBezTo>
                    <a:cubicBezTo>
                      <a:pt x="75" y="28"/>
                      <a:pt x="75" y="26"/>
                      <a:pt x="75" y="24"/>
                    </a:cubicBezTo>
                    <a:cubicBezTo>
                      <a:pt x="75" y="22"/>
                      <a:pt x="72" y="21"/>
                      <a:pt x="72" y="19"/>
                    </a:cubicBezTo>
                    <a:cubicBezTo>
                      <a:pt x="72" y="18"/>
                      <a:pt x="74" y="17"/>
                      <a:pt x="74" y="17"/>
                    </a:cubicBezTo>
                    <a:cubicBezTo>
                      <a:pt x="74" y="15"/>
                      <a:pt x="73" y="14"/>
                      <a:pt x="73" y="12"/>
                    </a:cubicBezTo>
                    <a:cubicBezTo>
                      <a:pt x="71" y="12"/>
                      <a:pt x="71" y="13"/>
                      <a:pt x="70" y="13"/>
                    </a:cubicBezTo>
                    <a:cubicBezTo>
                      <a:pt x="69" y="12"/>
                      <a:pt x="70" y="11"/>
                      <a:pt x="70" y="10"/>
                    </a:cubicBezTo>
                    <a:cubicBezTo>
                      <a:pt x="70" y="10"/>
                      <a:pt x="67" y="7"/>
                      <a:pt x="67" y="7"/>
                    </a:cubicBezTo>
                    <a:cubicBezTo>
                      <a:pt x="67" y="7"/>
                      <a:pt x="65" y="7"/>
                      <a:pt x="64" y="7"/>
                    </a:cubicBezTo>
                    <a:cubicBezTo>
                      <a:pt x="65" y="7"/>
                      <a:pt x="64" y="5"/>
                      <a:pt x="64" y="5"/>
                    </a:cubicBezTo>
                    <a:cubicBezTo>
                      <a:pt x="60" y="6"/>
                      <a:pt x="64" y="10"/>
                      <a:pt x="60" y="4"/>
                    </a:cubicBezTo>
                    <a:cubicBezTo>
                      <a:pt x="59" y="4"/>
                      <a:pt x="57" y="2"/>
                      <a:pt x="57" y="2"/>
                    </a:cubicBezTo>
                    <a:cubicBezTo>
                      <a:pt x="57" y="0"/>
                      <a:pt x="58" y="1"/>
                      <a:pt x="58" y="0"/>
                    </a:cubicBezTo>
                    <a:cubicBezTo>
                      <a:pt x="57" y="0"/>
                      <a:pt x="56" y="0"/>
                      <a:pt x="55" y="0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309" name="Freeform 283">
                <a:extLst>
                  <a:ext uri="{FF2B5EF4-FFF2-40B4-BE49-F238E27FC236}">
                    <a16:creationId xmlns:a16="http://schemas.microsoft.com/office/drawing/2014/main" id="{EDFB8295-9815-402D-C3EA-BCC2B576190B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3172" y="1046"/>
                <a:ext cx="75" cy="66"/>
              </a:xfrm>
              <a:custGeom>
                <a:avLst/>
                <a:gdLst>
                  <a:gd name="T0" fmla="*/ 38 w 38"/>
                  <a:gd name="T1" fmla="*/ 9 h 34"/>
                  <a:gd name="T2" fmla="*/ 36 w 38"/>
                  <a:gd name="T3" fmla="*/ 8 h 34"/>
                  <a:gd name="T4" fmla="*/ 36 w 38"/>
                  <a:gd name="T5" fmla="*/ 5 h 34"/>
                  <a:gd name="T6" fmla="*/ 31 w 38"/>
                  <a:gd name="T7" fmla="*/ 5 h 34"/>
                  <a:gd name="T8" fmla="*/ 28 w 38"/>
                  <a:gd name="T9" fmla="*/ 5 h 34"/>
                  <a:gd name="T10" fmla="*/ 27 w 38"/>
                  <a:gd name="T11" fmla="*/ 4 h 34"/>
                  <a:gd name="T12" fmla="*/ 24 w 38"/>
                  <a:gd name="T13" fmla="*/ 4 h 34"/>
                  <a:gd name="T14" fmla="*/ 22 w 38"/>
                  <a:gd name="T15" fmla="*/ 5 h 34"/>
                  <a:gd name="T16" fmla="*/ 20 w 38"/>
                  <a:gd name="T17" fmla="*/ 8 h 34"/>
                  <a:gd name="T18" fmla="*/ 14 w 38"/>
                  <a:gd name="T19" fmla="*/ 10 h 34"/>
                  <a:gd name="T20" fmla="*/ 10 w 38"/>
                  <a:gd name="T21" fmla="*/ 18 h 34"/>
                  <a:gd name="T22" fmla="*/ 12 w 38"/>
                  <a:gd name="T23" fmla="*/ 21 h 34"/>
                  <a:gd name="T24" fmla="*/ 9 w 38"/>
                  <a:gd name="T25" fmla="*/ 23 h 34"/>
                  <a:gd name="T26" fmla="*/ 10 w 38"/>
                  <a:gd name="T27" fmla="*/ 26 h 34"/>
                  <a:gd name="T28" fmla="*/ 8 w 38"/>
                  <a:gd name="T29" fmla="*/ 28 h 34"/>
                  <a:gd name="T30" fmla="*/ 4 w 38"/>
                  <a:gd name="T31" fmla="*/ 28 h 34"/>
                  <a:gd name="T32" fmla="*/ 0 w 38"/>
                  <a:gd name="T33" fmla="*/ 26 h 34"/>
                  <a:gd name="T34" fmla="*/ 0 w 38"/>
                  <a:gd name="T35" fmla="*/ 26 h 34"/>
                  <a:gd name="T36" fmla="*/ 7 w 38"/>
                  <a:gd name="T37" fmla="*/ 32 h 34"/>
                  <a:gd name="T38" fmla="*/ 12 w 38"/>
                  <a:gd name="T39" fmla="*/ 31 h 34"/>
                  <a:gd name="T40" fmla="*/ 16 w 38"/>
                  <a:gd name="T41" fmla="*/ 32 h 34"/>
                  <a:gd name="T42" fmla="*/ 20 w 38"/>
                  <a:gd name="T43" fmla="*/ 34 h 34"/>
                  <a:gd name="T44" fmla="*/ 23 w 38"/>
                  <a:gd name="T45" fmla="*/ 25 h 34"/>
                  <a:gd name="T46" fmla="*/ 28 w 38"/>
                  <a:gd name="T47" fmla="*/ 23 h 34"/>
                  <a:gd name="T48" fmla="*/ 32 w 38"/>
                  <a:gd name="T49" fmla="*/ 21 h 34"/>
                  <a:gd name="T50" fmla="*/ 35 w 38"/>
                  <a:gd name="T51" fmla="*/ 18 h 34"/>
                  <a:gd name="T52" fmla="*/ 36 w 38"/>
                  <a:gd name="T53" fmla="*/ 16 h 34"/>
                  <a:gd name="T54" fmla="*/ 38 w 38"/>
                  <a:gd name="T55" fmla="*/ 9 h 34"/>
                  <a:gd name="T56" fmla="*/ 2 w 38"/>
                  <a:gd name="T57" fmla="*/ 24 h 34"/>
                  <a:gd name="T58" fmla="*/ 4 w 38"/>
                  <a:gd name="T59" fmla="*/ 26 h 34"/>
                  <a:gd name="T60" fmla="*/ 7 w 38"/>
                  <a:gd name="T61" fmla="*/ 26 h 34"/>
                  <a:gd name="T62" fmla="*/ 6 w 38"/>
                  <a:gd name="T63" fmla="*/ 24 h 34"/>
                  <a:gd name="T64" fmla="*/ 2 w 38"/>
                  <a:gd name="T65" fmla="*/ 24 h 34"/>
                  <a:gd name="T66" fmla="*/ 24 w 38"/>
                  <a:gd name="T67" fmla="*/ 0 h 34"/>
                  <a:gd name="T68" fmla="*/ 24 w 38"/>
                  <a:gd name="T69" fmla="*/ 2 h 34"/>
                  <a:gd name="T70" fmla="*/ 24 w 38"/>
                  <a:gd name="T71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8" h="34">
                    <a:moveTo>
                      <a:pt x="38" y="9"/>
                    </a:moveTo>
                    <a:cubicBezTo>
                      <a:pt x="38" y="9"/>
                      <a:pt x="36" y="8"/>
                      <a:pt x="36" y="8"/>
                    </a:cubicBezTo>
                    <a:cubicBezTo>
                      <a:pt x="36" y="7"/>
                      <a:pt x="36" y="5"/>
                      <a:pt x="36" y="5"/>
                    </a:cubicBezTo>
                    <a:cubicBezTo>
                      <a:pt x="34" y="4"/>
                      <a:pt x="32" y="4"/>
                      <a:pt x="31" y="5"/>
                    </a:cubicBezTo>
                    <a:cubicBezTo>
                      <a:pt x="30" y="5"/>
                      <a:pt x="29" y="5"/>
                      <a:pt x="28" y="5"/>
                    </a:cubicBezTo>
                    <a:cubicBezTo>
                      <a:pt x="27" y="4"/>
                      <a:pt x="27" y="4"/>
                      <a:pt x="27" y="4"/>
                    </a:cubicBezTo>
                    <a:cubicBezTo>
                      <a:pt x="26" y="3"/>
                      <a:pt x="24" y="4"/>
                      <a:pt x="24" y="4"/>
                    </a:cubicBezTo>
                    <a:cubicBezTo>
                      <a:pt x="24" y="5"/>
                      <a:pt x="22" y="5"/>
                      <a:pt x="22" y="5"/>
                    </a:cubicBezTo>
                    <a:cubicBezTo>
                      <a:pt x="21" y="6"/>
                      <a:pt x="21" y="8"/>
                      <a:pt x="20" y="8"/>
                    </a:cubicBezTo>
                    <a:cubicBezTo>
                      <a:pt x="18" y="9"/>
                      <a:pt x="16" y="9"/>
                      <a:pt x="14" y="10"/>
                    </a:cubicBezTo>
                    <a:cubicBezTo>
                      <a:pt x="13" y="11"/>
                      <a:pt x="13" y="16"/>
                      <a:pt x="10" y="18"/>
                    </a:cubicBezTo>
                    <a:cubicBezTo>
                      <a:pt x="9" y="19"/>
                      <a:pt x="12" y="20"/>
                      <a:pt x="12" y="21"/>
                    </a:cubicBezTo>
                    <a:cubicBezTo>
                      <a:pt x="12" y="22"/>
                      <a:pt x="9" y="22"/>
                      <a:pt x="9" y="23"/>
                    </a:cubicBezTo>
                    <a:cubicBezTo>
                      <a:pt x="9" y="24"/>
                      <a:pt x="9" y="25"/>
                      <a:pt x="10" y="26"/>
                    </a:cubicBezTo>
                    <a:cubicBezTo>
                      <a:pt x="9" y="27"/>
                      <a:pt x="9" y="27"/>
                      <a:pt x="8" y="28"/>
                    </a:cubicBezTo>
                    <a:cubicBezTo>
                      <a:pt x="8" y="28"/>
                      <a:pt x="5" y="28"/>
                      <a:pt x="4" y="28"/>
                    </a:cubicBezTo>
                    <a:cubicBezTo>
                      <a:pt x="3" y="27"/>
                      <a:pt x="3" y="26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26"/>
                      <a:pt x="2" y="32"/>
                      <a:pt x="7" y="32"/>
                    </a:cubicBezTo>
                    <a:cubicBezTo>
                      <a:pt x="10" y="33"/>
                      <a:pt x="10" y="31"/>
                      <a:pt x="12" y="31"/>
                    </a:cubicBezTo>
                    <a:cubicBezTo>
                      <a:pt x="15" y="31"/>
                      <a:pt x="16" y="30"/>
                      <a:pt x="16" y="32"/>
                    </a:cubicBezTo>
                    <a:cubicBezTo>
                      <a:pt x="16" y="34"/>
                      <a:pt x="20" y="34"/>
                      <a:pt x="20" y="34"/>
                    </a:cubicBezTo>
                    <a:cubicBezTo>
                      <a:pt x="20" y="34"/>
                      <a:pt x="22" y="28"/>
                      <a:pt x="23" y="25"/>
                    </a:cubicBezTo>
                    <a:cubicBezTo>
                      <a:pt x="24" y="23"/>
                      <a:pt x="23" y="21"/>
                      <a:pt x="28" y="23"/>
                    </a:cubicBezTo>
                    <a:cubicBezTo>
                      <a:pt x="32" y="25"/>
                      <a:pt x="32" y="21"/>
                      <a:pt x="32" y="21"/>
                    </a:cubicBezTo>
                    <a:cubicBezTo>
                      <a:pt x="32" y="21"/>
                      <a:pt x="37" y="20"/>
                      <a:pt x="35" y="18"/>
                    </a:cubicBezTo>
                    <a:cubicBezTo>
                      <a:pt x="33" y="17"/>
                      <a:pt x="34" y="15"/>
                      <a:pt x="36" y="16"/>
                    </a:cubicBezTo>
                    <a:cubicBezTo>
                      <a:pt x="38" y="16"/>
                      <a:pt x="38" y="9"/>
                      <a:pt x="38" y="9"/>
                    </a:cubicBezTo>
                    <a:close/>
                    <a:moveTo>
                      <a:pt x="2" y="24"/>
                    </a:moveTo>
                    <a:cubicBezTo>
                      <a:pt x="2" y="24"/>
                      <a:pt x="4" y="26"/>
                      <a:pt x="4" y="26"/>
                    </a:cubicBezTo>
                    <a:cubicBezTo>
                      <a:pt x="5" y="26"/>
                      <a:pt x="6" y="26"/>
                      <a:pt x="7" y="26"/>
                    </a:cubicBezTo>
                    <a:cubicBezTo>
                      <a:pt x="7" y="26"/>
                      <a:pt x="7" y="24"/>
                      <a:pt x="6" y="24"/>
                    </a:cubicBezTo>
                    <a:cubicBezTo>
                      <a:pt x="5" y="23"/>
                      <a:pt x="4" y="24"/>
                      <a:pt x="2" y="24"/>
                    </a:cubicBezTo>
                    <a:close/>
                    <a:moveTo>
                      <a:pt x="24" y="0"/>
                    </a:moveTo>
                    <a:cubicBezTo>
                      <a:pt x="23" y="0"/>
                      <a:pt x="20" y="3"/>
                      <a:pt x="24" y="2"/>
                    </a:cubicBezTo>
                    <a:cubicBezTo>
                      <a:pt x="24" y="2"/>
                      <a:pt x="27" y="0"/>
                      <a:pt x="24" y="0"/>
                    </a:cubicBez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310" name="Freeform 284">
                <a:extLst>
                  <a:ext uri="{FF2B5EF4-FFF2-40B4-BE49-F238E27FC236}">
                    <a16:creationId xmlns:a16="http://schemas.microsoft.com/office/drawing/2014/main" id="{ADF87BBF-73CA-FB1F-0626-7E60B7BB3A9D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3172" y="1046"/>
                <a:ext cx="75" cy="66"/>
              </a:xfrm>
              <a:custGeom>
                <a:avLst/>
                <a:gdLst>
                  <a:gd name="T0" fmla="*/ 38 w 38"/>
                  <a:gd name="T1" fmla="*/ 9 h 34"/>
                  <a:gd name="T2" fmla="*/ 36 w 38"/>
                  <a:gd name="T3" fmla="*/ 8 h 34"/>
                  <a:gd name="T4" fmla="*/ 36 w 38"/>
                  <a:gd name="T5" fmla="*/ 5 h 34"/>
                  <a:gd name="T6" fmla="*/ 31 w 38"/>
                  <a:gd name="T7" fmla="*/ 5 h 34"/>
                  <a:gd name="T8" fmla="*/ 28 w 38"/>
                  <a:gd name="T9" fmla="*/ 5 h 34"/>
                  <a:gd name="T10" fmla="*/ 27 w 38"/>
                  <a:gd name="T11" fmla="*/ 4 h 34"/>
                  <a:gd name="T12" fmla="*/ 24 w 38"/>
                  <a:gd name="T13" fmla="*/ 4 h 34"/>
                  <a:gd name="T14" fmla="*/ 22 w 38"/>
                  <a:gd name="T15" fmla="*/ 5 h 34"/>
                  <a:gd name="T16" fmla="*/ 20 w 38"/>
                  <a:gd name="T17" fmla="*/ 8 h 34"/>
                  <a:gd name="T18" fmla="*/ 14 w 38"/>
                  <a:gd name="T19" fmla="*/ 10 h 34"/>
                  <a:gd name="T20" fmla="*/ 10 w 38"/>
                  <a:gd name="T21" fmla="*/ 18 h 34"/>
                  <a:gd name="T22" fmla="*/ 12 w 38"/>
                  <a:gd name="T23" fmla="*/ 21 h 34"/>
                  <a:gd name="T24" fmla="*/ 9 w 38"/>
                  <a:gd name="T25" fmla="*/ 23 h 34"/>
                  <a:gd name="T26" fmla="*/ 10 w 38"/>
                  <a:gd name="T27" fmla="*/ 26 h 34"/>
                  <a:gd name="T28" fmla="*/ 8 w 38"/>
                  <a:gd name="T29" fmla="*/ 28 h 34"/>
                  <a:gd name="T30" fmla="*/ 4 w 38"/>
                  <a:gd name="T31" fmla="*/ 28 h 34"/>
                  <a:gd name="T32" fmla="*/ 0 w 38"/>
                  <a:gd name="T33" fmla="*/ 26 h 34"/>
                  <a:gd name="T34" fmla="*/ 0 w 38"/>
                  <a:gd name="T35" fmla="*/ 26 h 34"/>
                  <a:gd name="T36" fmla="*/ 7 w 38"/>
                  <a:gd name="T37" fmla="*/ 32 h 34"/>
                  <a:gd name="T38" fmla="*/ 12 w 38"/>
                  <a:gd name="T39" fmla="*/ 31 h 34"/>
                  <a:gd name="T40" fmla="*/ 16 w 38"/>
                  <a:gd name="T41" fmla="*/ 32 h 34"/>
                  <a:gd name="T42" fmla="*/ 20 w 38"/>
                  <a:gd name="T43" fmla="*/ 34 h 34"/>
                  <a:gd name="T44" fmla="*/ 23 w 38"/>
                  <a:gd name="T45" fmla="*/ 25 h 34"/>
                  <a:gd name="T46" fmla="*/ 28 w 38"/>
                  <a:gd name="T47" fmla="*/ 23 h 34"/>
                  <a:gd name="T48" fmla="*/ 32 w 38"/>
                  <a:gd name="T49" fmla="*/ 21 h 34"/>
                  <a:gd name="T50" fmla="*/ 35 w 38"/>
                  <a:gd name="T51" fmla="*/ 18 h 34"/>
                  <a:gd name="T52" fmla="*/ 36 w 38"/>
                  <a:gd name="T53" fmla="*/ 16 h 34"/>
                  <a:gd name="T54" fmla="*/ 38 w 38"/>
                  <a:gd name="T55" fmla="*/ 9 h 34"/>
                  <a:gd name="T56" fmla="*/ 2 w 38"/>
                  <a:gd name="T57" fmla="*/ 24 h 34"/>
                  <a:gd name="T58" fmla="*/ 4 w 38"/>
                  <a:gd name="T59" fmla="*/ 26 h 34"/>
                  <a:gd name="T60" fmla="*/ 7 w 38"/>
                  <a:gd name="T61" fmla="*/ 26 h 34"/>
                  <a:gd name="T62" fmla="*/ 6 w 38"/>
                  <a:gd name="T63" fmla="*/ 24 h 34"/>
                  <a:gd name="T64" fmla="*/ 2 w 38"/>
                  <a:gd name="T65" fmla="*/ 24 h 34"/>
                  <a:gd name="T66" fmla="*/ 24 w 38"/>
                  <a:gd name="T67" fmla="*/ 0 h 34"/>
                  <a:gd name="T68" fmla="*/ 24 w 38"/>
                  <a:gd name="T69" fmla="*/ 2 h 34"/>
                  <a:gd name="T70" fmla="*/ 24 w 38"/>
                  <a:gd name="T71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8" h="34">
                    <a:moveTo>
                      <a:pt x="38" y="9"/>
                    </a:moveTo>
                    <a:cubicBezTo>
                      <a:pt x="38" y="9"/>
                      <a:pt x="36" y="8"/>
                      <a:pt x="36" y="8"/>
                    </a:cubicBezTo>
                    <a:cubicBezTo>
                      <a:pt x="36" y="7"/>
                      <a:pt x="36" y="5"/>
                      <a:pt x="36" y="5"/>
                    </a:cubicBezTo>
                    <a:cubicBezTo>
                      <a:pt x="34" y="4"/>
                      <a:pt x="32" y="4"/>
                      <a:pt x="31" y="5"/>
                    </a:cubicBezTo>
                    <a:cubicBezTo>
                      <a:pt x="30" y="5"/>
                      <a:pt x="29" y="5"/>
                      <a:pt x="28" y="5"/>
                    </a:cubicBezTo>
                    <a:cubicBezTo>
                      <a:pt x="27" y="4"/>
                      <a:pt x="27" y="4"/>
                      <a:pt x="27" y="4"/>
                    </a:cubicBezTo>
                    <a:cubicBezTo>
                      <a:pt x="26" y="3"/>
                      <a:pt x="24" y="4"/>
                      <a:pt x="24" y="4"/>
                    </a:cubicBezTo>
                    <a:cubicBezTo>
                      <a:pt x="24" y="5"/>
                      <a:pt x="22" y="5"/>
                      <a:pt x="22" y="5"/>
                    </a:cubicBezTo>
                    <a:cubicBezTo>
                      <a:pt x="21" y="6"/>
                      <a:pt x="21" y="8"/>
                      <a:pt x="20" y="8"/>
                    </a:cubicBezTo>
                    <a:cubicBezTo>
                      <a:pt x="18" y="9"/>
                      <a:pt x="16" y="9"/>
                      <a:pt x="14" y="10"/>
                    </a:cubicBezTo>
                    <a:cubicBezTo>
                      <a:pt x="13" y="11"/>
                      <a:pt x="13" y="16"/>
                      <a:pt x="10" y="18"/>
                    </a:cubicBezTo>
                    <a:cubicBezTo>
                      <a:pt x="9" y="19"/>
                      <a:pt x="12" y="20"/>
                      <a:pt x="12" y="21"/>
                    </a:cubicBezTo>
                    <a:cubicBezTo>
                      <a:pt x="12" y="22"/>
                      <a:pt x="9" y="22"/>
                      <a:pt x="9" y="23"/>
                    </a:cubicBezTo>
                    <a:cubicBezTo>
                      <a:pt x="9" y="24"/>
                      <a:pt x="9" y="25"/>
                      <a:pt x="10" y="26"/>
                    </a:cubicBezTo>
                    <a:cubicBezTo>
                      <a:pt x="9" y="27"/>
                      <a:pt x="9" y="27"/>
                      <a:pt x="8" y="28"/>
                    </a:cubicBezTo>
                    <a:cubicBezTo>
                      <a:pt x="8" y="28"/>
                      <a:pt x="5" y="28"/>
                      <a:pt x="4" y="28"/>
                    </a:cubicBezTo>
                    <a:cubicBezTo>
                      <a:pt x="3" y="27"/>
                      <a:pt x="3" y="26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26"/>
                      <a:pt x="2" y="32"/>
                      <a:pt x="7" y="32"/>
                    </a:cubicBezTo>
                    <a:cubicBezTo>
                      <a:pt x="10" y="33"/>
                      <a:pt x="10" y="31"/>
                      <a:pt x="12" y="31"/>
                    </a:cubicBezTo>
                    <a:cubicBezTo>
                      <a:pt x="15" y="31"/>
                      <a:pt x="16" y="30"/>
                      <a:pt x="16" y="32"/>
                    </a:cubicBezTo>
                    <a:cubicBezTo>
                      <a:pt x="16" y="34"/>
                      <a:pt x="20" y="34"/>
                      <a:pt x="20" y="34"/>
                    </a:cubicBezTo>
                    <a:cubicBezTo>
                      <a:pt x="20" y="34"/>
                      <a:pt x="22" y="28"/>
                      <a:pt x="23" y="25"/>
                    </a:cubicBezTo>
                    <a:cubicBezTo>
                      <a:pt x="24" y="23"/>
                      <a:pt x="23" y="21"/>
                      <a:pt x="28" y="23"/>
                    </a:cubicBezTo>
                    <a:cubicBezTo>
                      <a:pt x="32" y="25"/>
                      <a:pt x="32" y="21"/>
                      <a:pt x="32" y="21"/>
                    </a:cubicBezTo>
                    <a:cubicBezTo>
                      <a:pt x="32" y="21"/>
                      <a:pt x="37" y="20"/>
                      <a:pt x="35" y="18"/>
                    </a:cubicBezTo>
                    <a:cubicBezTo>
                      <a:pt x="33" y="17"/>
                      <a:pt x="34" y="15"/>
                      <a:pt x="36" y="16"/>
                    </a:cubicBezTo>
                    <a:cubicBezTo>
                      <a:pt x="38" y="16"/>
                      <a:pt x="38" y="9"/>
                      <a:pt x="38" y="9"/>
                    </a:cubicBezTo>
                    <a:close/>
                    <a:moveTo>
                      <a:pt x="2" y="24"/>
                    </a:moveTo>
                    <a:cubicBezTo>
                      <a:pt x="2" y="24"/>
                      <a:pt x="4" y="26"/>
                      <a:pt x="4" y="26"/>
                    </a:cubicBezTo>
                    <a:cubicBezTo>
                      <a:pt x="5" y="26"/>
                      <a:pt x="6" y="26"/>
                      <a:pt x="7" y="26"/>
                    </a:cubicBezTo>
                    <a:cubicBezTo>
                      <a:pt x="7" y="26"/>
                      <a:pt x="7" y="24"/>
                      <a:pt x="6" y="24"/>
                    </a:cubicBezTo>
                    <a:cubicBezTo>
                      <a:pt x="5" y="23"/>
                      <a:pt x="4" y="24"/>
                      <a:pt x="2" y="24"/>
                    </a:cubicBezTo>
                    <a:close/>
                    <a:moveTo>
                      <a:pt x="24" y="0"/>
                    </a:moveTo>
                    <a:cubicBezTo>
                      <a:pt x="23" y="0"/>
                      <a:pt x="20" y="3"/>
                      <a:pt x="24" y="2"/>
                    </a:cubicBezTo>
                    <a:cubicBezTo>
                      <a:pt x="24" y="2"/>
                      <a:pt x="27" y="0"/>
                      <a:pt x="24" y="0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311" name="Freeform 285">
                <a:extLst>
                  <a:ext uri="{FF2B5EF4-FFF2-40B4-BE49-F238E27FC236}">
                    <a16:creationId xmlns:a16="http://schemas.microsoft.com/office/drawing/2014/main" id="{606CEF26-B7C8-D2F0-18E2-5FB371CB786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470" y="1613"/>
                <a:ext cx="140" cy="84"/>
              </a:xfrm>
              <a:custGeom>
                <a:avLst/>
                <a:gdLst>
                  <a:gd name="T0" fmla="*/ 140 w 140"/>
                  <a:gd name="T1" fmla="*/ 53 h 84"/>
                  <a:gd name="T2" fmla="*/ 126 w 140"/>
                  <a:gd name="T3" fmla="*/ 51 h 84"/>
                  <a:gd name="T4" fmla="*/ 112 w 140"/>
                  <a:gd name="T5" fmla="*/ 49 h 84"/>
                  <a:gd name="T6" fmla="*/ 102 w 140"/>
                  <a:gd name="T7" fmla="*/ 45 h 84"/>
                  <a:gd name="T8" fmla="*/ 95 w 140"/>
                  <a:gd name="T9" fmla="*/ 43 h 84"/>
                  <a:gd name="T10" fmla="*/ 91 w 140"/>
                  <a:gd name="T11" fmla="*/ 37 h 84"/>
                  <a:gd name="T12" fmla="*/ 83 w 140"/>
                  <a:gd name="T13" fmla="*/ 29 h 84"/>
                  <a:gd name="T14" fmla="*/ 75 w 140"/>
                  <a:gd name="T15" fmla="*/ 25 h 84"/>
                  <a:gd name="T16" fmla="*/ 75 w 140"/>
                  <a:gd name="T17" fmla="*/ 17 h 84"/>
                  <a:gd name="T18" fmla="*/ 69 w 140"/>
                  <a:gd name="T19" fmla="*/ 14 h 84"/>
                  <a:gd name="T20" fmla="*/ 59 w 140"/>
                  <a:gd name="T21" fmla="*/ 15 h 84"/>
                  <a:gd name="T22" fmla="*/ 51 w 140"/>
                  <a:gd name="T23" fmla="*/ 15 h 84"/>
                  <a:gd name="T24" fmla="*/ 44 w 140"/>
                  <a:gd name="T25" fmla="*/ 2 h 84"/>
                  <a:gd name="T26" fmla="*/ 38 w 140"/>
                  <a:gd name="T27" fmla="*/ 2 h 84"/>
                  <a:gd name="T28" fmla="*/ 30 w 140"/>
                  <a:gd name="T29" fmla="*/ 2 h 84"/>
                  <a:gd name="T30" fmla="*/ 22 w 140"/>
                  <a:gd name="T31" fmla="*/ 0 h 84"/>
                  <a:gd name="T32" fmla="*/ 18 w 140"/>
                  <a:gd name="T33" fmla="*/ 2 h 84"/>
                  <a:gd name="T34" fmla="*/ 8 w 140"/>
                  <a:gd name="T35" fmla="*/ 8 h 84"/>
                  <a:gd name="T36" fmla="*/ 0 w 140"/>
                  <a:gd name="T37" fmla="*/ 19 h 84"/>
                  <a:gd name="T38" fmla="*/ 2 w 140"/>
                  <a:gd name="T39" fmla="*/ 29 h 84"/>
                  <a:gd name="T40" fmla="*/ 12 w 140"/>
                  <a:gd name="T41" fmla="*/ 33 h 84"/>
                  <a:gd name="T42" fmla="*/ 16 w 140"/>
                  <a:gd name="T43" fmla="*/ 39 h 84"/>
                  <a:gd name="T44" fmla="*/ 24 w 140"/>
                  <a:gd name="T45" fmla="*/ 43 h 84"/>
                  <a:gd name="T46" fmla="*/ 34 w 140"/>
                  <a:gd name="T47" fmla="*/ 47 h 84"/>
                  <a:gd name="T48" fmla="*/ 46 w 140"/>
                  <a:gd name="T49" fmla="*/ 53 h 84"/>
                  <a:gd name="T50" fmla="*/ 55 w 140"/>
                  <a:gd name="T51" fmla="*/ 53 h 84"/>
                  <a:gd name="T52" fmla="*/ 63 w 140"/>
                  <a:gd name="T53" fmla="*/ 59 h 84"/>
                  <a:gd name="T54" fmla="*/ 67 w 140"/>
                  <a:gd name="T55" fmla="*/ 65 h 84"/>
                  <a:gd name="T56" fmla="*/ 75 w 140"/>
                  <a:gd name="T57" fmla="*/ 65 h 84"/>
                  <a:gd name="T58" fmla="*/ 83 w 140"/>
                  <a:gd name="T59" fmla="*/ 72 h 84"/>
                  <a:gd name="T60" fmla="*/ 97 w 140"/>
                  <a:gd name="T61" fmla="*/ 72 h 84"/>
                  <a:gd name="T62" fmla="*/ 110 w 140"/>
                  <a:gd name="T63" fmla="*/ 80 h 84"/>
                  <a:gd name="T64" fmla="*/ 120 w 140"/>
                  <a:gd name="T65" fmla="*/ 80 h 84"/>
                  <a:gd name="T66" fmla="*/ 128 w 140"/>
                  <a:gd name="T67" fmla="*/ 84 h 84"/>
                  <a:gd name="T68" fmla="*/ 136 w 140"/>
                  <a:gd name="T69" fmla="*/ 82 h 84"/>
                  <a:gd name="T70" fmla="*/ 140 w 140"/>
                  <a:gd name="T71" fmla="*/ 78 h 84"/>
                  <a:gd name="T72" fmla="*/ 140 w 140"/>
                  <a:gd name="T73" fmla="*/ 72 h 84"/>
                  <a:gd name="T74" fmla="*/ 136 w 140"/>
                  <a:gd name="T75" fmla="*/ 68 h 84"/>
                  <a:gd name="T76" fmla="*/ 138 w 140"/>
                  <a:gd name="T77" fmla="*/ 63 h 84"/>
                  <a:gd name="T78" fmla="*/ 140 w 140"/>
                  <a:gd name="T79" fmla="*/ 53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40" h="84">
                    <a:moveTo>
                      <a:pt x="140" y="53"/>
                    </a:moveTo>
                    <a:lnTo>
                      <a:pt x="126" y="51"/>
                    </a:lnTo>
                    <a:lnTo>
                      <a:pt x="112" y="49"/>
                    </a:lnTo>
                    <a:lnTo>
                      <a:pt x="102" y="45"/>
                    </a:lnTo>
                    <a:lnTo>
                      <a:pt x="95" y="43"/>
                    </a:lnTo>
                    <a:lnTo>
                      <a:pt x="91" y="37"/>
                    </a:lnTo>
                    <a:lnTo>
                      <a:pt x="83" y="29"/>
                    </a:lnTo>
                    <a:lnTo>
                      <a:pt x="75" y="25"/>
                    </a:lnTo>
                    <a:lnTo>
                      <a:pt x="75" y="17"/>
                    </a:lnTo>
                    <a:lnTo>
                      <a:pt x="69" y="14"/>
                    </a:lnTo>
                    <a:lnTo>
                      <a:pt x="59" y="15"/>
                    </a:lnTo>
                    <a:lnTo>
                      <a:pt x="51" y="15"/>
                    </a:lnTo>
                    <a:lnTo>
                      <a:pt x="44" y="2"/>
                    </a:lnTo>
                    <a:lnTo>
                      <a:pt x="38" y="2"/>
                    </a:lnTo>
                    <a:lnTo>
                      <a:pt x="30" y="2"/>
                    </a:lnTo>
                    <a:lnTo>
                      <a:pt x="22" y="0"/>
                    </a:lnTo>
                    <a:lnTo>
                      <a:pt x="18" y="2"/>
                    </a:lnTo>
                    <a:lnTo>
                      <a:pt x="8" y="8"/>
                    </a:lnTo>
                    <a:lnTo>
                      <a:pt x="0" y="19"/>
                    </a:lnTo>
                    <a:lnTo>
                      <a:pt x="2" y="29"/>
                    </a:lnTo>
                    <a:lnTo>
                      <a:pt x="12" y="33"/>
                    </a:lnTo>
                    <a:lnTo>
                      <a:pt x="16" y="39"/>
                    </a:lnTo>
                    <a:lnTo>
                      <a:pt x="24" y="43"/>
                    </a:lnTo>
                    <a:lnTo>
                      <a:pt x="34" y="47"/>
                    </a:lnTo>
                    <a:lnTo>
                      <a:pt x="46" y="53"/>
                    </a:lnTo>
                    <a:lnTo>
                      <a:pt x="55" y="53"/>
                    </a:lnTo>
                    <a:lnTo>
                      <a:pt x="63" y="59"/>
                    </a:lnTo>
                    <a:lnTo>
                      <a:pt x="67" y="65"/>
                    </a:lnTo>
                    <a:lnTo>
                      <a:pt x="75" y="65"/>
                    </a:lnTo>
                    <a:lnTo>
                      <a:pt x="83" y="72"/>
                    </a:lnTo>
                    <a:lnTo>
                      <a:pt x="97" y="72"/>
                    </a:lnTo>
                    <a:lnTo>
                      <a:pt x="110" y="80"/>
                    </a:lnTo>
                    <a:lnTo>
                      <a:pt x="120" y="80"/>
                    </a:lnTo>
                    <a:lnTo>
                      <a:pt x="128" y="84"/>
                    </a:lnTo>
                    <a:lnTo>
                      <a:pt x="136" y="82"/>
                    </a:lnTo>
                    <a:lnTo>
                      <a:pt x="140" y="78"/>
                    </a:lnTo>
                    <a:lnTo>
                      <a:pt x="140" y="72"/>
                    </a:lnTo>
                    <a:lnTo>
                      <a:pt x="136" y="68"/>
                    </a:lnTo>
                    <a:lnTo>
                      <a:pt x="138" y="63"/>
                    </a:lnTo>
                    <a:lnTo>
                      <a:pt x="140" y="53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312" name="Freeform 286">
                <a:extLst>
                  <a:ext uri="{FF2B5EF4-FFF2-40B4-BE49-F238E27FC236}">
                    <a16:creationId xmlns:a16="http://schemas.microsoft.com/office/drawing/2014/main" id="{D954AEA6-EE69-55E8-641E-6B5D8C5A9F8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470" y="1613"/>
                <a:ext cx="140" cy="84"/>
              </a:xfrm>
              <a:custGeom>
                <a:avLst/>
                <a:gdLst>
                  <a:gd name="T0" fmla="*/ 140 w 140"/>
                  <a:gd name="T1" fmla="*/ 53 h 84"/>
                  <a:gd name="T2" fmla="*/ 126 w 140"/>
                  <a:gd name="T3" fmla="*/ 51 h 84"/>
                  <a:gd name="T4" fmla="*/ 112 w 140"/>
                  <a:gd name="T5" fmla="*/ 49 h 84"/>
                  <a:gd name="T6" fmla="*/ 102 w 140"/>
                  <a:gd name="T7" fmla="*/ 45 h 84"/>
                  <a:gd name="T8" fmla="*/ 95 w 140"/>
                  <a:gd name="T9" fmla="*/ 43 h 84"/>
                  <a:gd name="T10" fmla="*/ 91 w 140"/>
                  <a:gd name="T11" fmla="*/ 37 h 84"/>
                  <a:gd name="T12" fmla="*/ 83 w 140"/>
                  <a:gd name="T13" fmla="*/ 29 h 84"/>
                  <a:gd name="T14" fmla="*/ 75 w 140"/>
                  <a:gd name="T15" fmla="*/ 25 h 84"/>
                  <a:gd name="T16" fmla="*/ 75 w 140"/>
                  <a:gd name="T17" fmla="*/ 17 h 84"/>
                  <a:gd name="T18" fmla="*/ 69 w 140"/>
                  <a:gd name="T19" fmla="*/ 14 h 84"/>
                  <a:gd name="T20" fmla="*/ 59 w 140"/>
                  <a:gd name="T21" fmla="*/ 15 h 84"/>
                  <a:gd name="T22" fmla="*/ 51 w 140"/>
                  <a:gd name="T23" fmla="*/ 15 h 84"/>
                  <a:gd name="T24" fmla="*/ 44 w 140"/>
                  <a:gd name="T25" fmla="*/ 2 h 84"/>
                  <a:gd name="T26" fmla="*/ 38 w 140"/>
                  <a:gd name="T27" fmla="*/ 2 h 84"/>
                  <a:gd name="T28" fmla="*/ 30 w 140"/>
                  <a:gd name="T29" fmla="*/ 2 h 84"/>
                  <a:gd name="T30" fmla="*/ 22 w 140"/>
                  <a:gd name="T31" fmla="*/ 0 h 84"/>
                  <a:gd name="T32" fmla="*/ 18 w 140"/>
                  <a:gd name="T33" fmla="*/ 2 h 84"/>
                  <a:gd name="T34" fmla="*/ 8 w 140"/>
                  <a:gd name="T35" fmla="*/ 8 h 84"/>
                  <a:gd name="T36" fmla="*/ 0 w 140"/>
                  <a:gd name="T37" fmla="*/ 19 h 84"/>
                  <a:gd name="T38" fmla="*/ 2 w 140"/>
                  <a:gd name="T39" fmla="*/ 29 h 84"/>
                  <a:gd name="T40" fmla="*/ 12 w 140"/>
                  <a:gd name="T41" fmla="*/ 33 h 84"/>
                  <a:gd name="T42" fmla="*/ 16 w 140"/>
                  <a:gd name="T43" fmla="*/ 39 h 84"/>
                  <a:gd name="T44" fmla="*/ 24 w 140"/>
                  <a:gd name="T45" fmla="*/ 43 h 84"/>
                  <a:gd name="T46" fmla="*/ 34 w 140"/>
                  <a:gd name="T47" fmla="*/ 47 h 84"/>
                  <a:gd name="T48" fmla="*/ 46 w 140"/>
                  <a:gd name="T49" fmla="*/ 53 h 84"/>
                  <a:gd name="T50" fmla="*/ 55 w 140"/>
                  <a:gd name="T51" fmla="*/ 53 h 84"/>
                  <a:gd name="T52" fmla="*/ 63 w 140"/>
                  <a:gd name="T53" fmla="*/ 59 h 84"/>
                  <a:gd name="T54" fmla="*/ 67 w 140"/>
                  <a:gd name="T55" fmla="*/ 65 h 84"/>
                  <a:gd name="T56" fmla="*/ 75 w 140"/>
                  <a:gd name="T57" fmla="*/ 65 h 84"/>
                  <a:gd name="T58" fmla="*/ 83 w 140"/>
                  <a:gd name="T59" fmla="*/ 72 h 84"/>
                  <a:gd name="T60" fmla="*/ 97 w 140"/>
                  <a:gd name="T61" fmla="*/ 72 h 84"/>
                  <a:gd name="T62" fmla="*/ 110 w 140"/>
                  <a:gd name="T63" fmla="*/ 80 h 84"/>
                  <a:gd name="T64" fmla="*/ 120 w 140"/>
                  <a:gd name="T65" fmla="*/ 80 h 84"/>
                  <a:gd name="T66" fmla="*/ 128 w 140"/>
                  <a:gd name="T67" fmla="*/ 84 h 84"/>
                  <a:gd name="T68" fmla="*/ 136 w 140"/>
                  <a:gd name="T69" fmla="*/ 82 h 84"/>
                  <a:gd name="T70" fmla="*/ 140 w 140"/>
                  <a:gd name="T71" fmla="*/ 78 h 84"/>
                  <a:gd name="T72" fmla="*/ 140 w 140"/>
                  <a:gd name="T73" fmla="*/ 72 h 84"/>
                  <a:gd name="T74" fmla="*/ 136 w 140"/>
                  <a:gd name="T75" fmla="*/ 68 h 84"/>
                  <a:gd name="T76" fmla="*/ 138 w 140"/>
                  <a:gd name="T77" fmla="*/ 63 h 84"/>
                  <a:gd name="T78" fmla="*/ 140 w 140"/>
                  <a:gd name="T79" fmla="*/ 53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40" h="84">
                    <a:moveTo>
                      <a:pt x="140" y="53"/>
                    </a:moveTo>
                    <a:lnTo>
                      <a:pt x="126" y="51"/>
                    </a:lnTo>
                    <a:lnTo>
                      <a:pt x="112" y="49"/>
                    </a:lnTo>
                    <a:lnTo>
                      <a:pt x="102" y="45"/>
                    </a:lnTo>
                    <a:lnTo>
                      <a:pt x="95" y="43"/>
                    </a:lnTo>
                    <a:lnTo>
                      <a:pt x="91" y="37"/>
                    </a:lnTo>
                    <a:lnTo>
                      <a:pt x="83" y="29"/>
                    </a:lnTo>
                    <a:lnTo>
                      <a:pt x="75" y="25"/>
                    </a:lnTo>
                    <a:lnTo>
                      <a:pt x="75" y="17"/>
                    </a:lnTo>
                    <a:lnTo>
                      <a:pt x="69" y="14"/>
                    </a:lnTo>
                    <a:lnTo>
                      <a:pt x="59" y="15"/>
                    </a:lnTo>
                    <a:lnTo>
                      <a:pt x="51" y="15"/>
                    </a:lnTo>
                    <a:lnTo>
                      <a:pt x="44" y="2"/>
                    </a:lnTo>
                    <a:lnTo>
                      <a:pt x="38" y="2"/>
                    </a:lnTo>
                    <a:lnTo>
                      <a:pt x="30" y="2"/>
                    </a:lnTo>
                    <a:lnTo>
                      <a:pt x="22" y="0"/>
                    </a:lnTo>
                    <a:lnTo>
                      <a:pt x="18" y="2"/>
                    </a:lnTo>
                    <a:lnTo>
                      <a:pt x="8" y="8"/>
                    </a:lnTo>
                    <a:lnTo>
                      <a:pt x="0" y="19"/>
                    </a:lnTo>
                    <a:lnTo>
                      <a:pt x="2" y="29"/>
                    </a:lnTo>
                    <a:lnTo>
                      <a:pt x="12" y="33"/>
                    </a:lnTo>
                    <a:lnTo>
                      <a:pt x="16" y="39"/>
                    </a:lnTo>
                    <a:lnTo>
                      <a:pt x="24" y="43"/>
                    </a:lnTo>
                    <a:lnTo>
                      <a:pt x="34" y="47"/>
                    </a:lnTo>
                    <a:lnTo>
                      <a:pt x="46" y="53"/>
                    </a:lnTo>
                    <a:lnTo>
                      <a:pt x="55" y="53"/>
                    </a:lnTo>
                    <a:lnTo>
                      <a:pt x="63" y="59"/>
                    </a:lnTo>
                    <a:lnTo>
                      <a:pt x="67" y="65"/>
                    </a:lnTo>
                    <a:lnTo>
                      <a:pt x="75" y="65"/>
                    </a:lnTo>
                    <a:lnTo>
                      <a:pt x="83" y="72"/>
                    </a:lnTo>
                    <a:lnTo>
                      <a:pt x="97" y="72"/>
                    </a:lnTo>
                    <a:lnTo>
                      <a:pt x="110" y="80"/>
                    </a:lnTo>
                    <a:lnTo>
                      <a:pt x="120" y="80"/>
                    </a:lnTo>
                    <a:lnTo>
                      <a:pt x="128" y="84"/>
                    </a:lnTo>
                    <a:lnTo>
                      <a:pt x="136" y="82"/>
                    </a:lnTo>
                    <a:lnTo>
                      <a:pt x="140" y="78"/>
                    </a:lnTo>
                    <a:lnTo>
                      <a:pt x="140" y="72"/>
                    </a:lnTo>
                    <a:lnTo>
                      <a:pt x="136" y="68"/>
                    </a:lnTo>
                    <a:lnTo>
                      <a:pt x="138" y="63"/>
                    </a:lnTo>
                    <a:lnTo>
                      <a:pt x="140" y="53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313" name="Freeform 287">
                <a:extLst>
                  <a:ext uri="{FF2B5EF4-FFF2-40B4-BE49-F238E27FC236}">
                    <a16:creationId xmlns:a16="http://schemas.microsoft.com/office/drawing/2014/main" id="{251BBFB4-CAD9-2A8F-6BCE-4C422ADE7778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3313" y="2612"/>
                <a:ext cx="228" cy="261"/>
              </a:xfrm>
              <a:custGeom>
                <a:avLst/>
                <a:gdLst>
                  <a:gd name="T0" fmla="*/ 2 w 116"/>
                  <a:gd name="T1" fmla="*/ 5 h 133"/>
                  <a:gd name="T2" fmla="*/ 1 w 116"/>
                  <a:gd name="T3" fmla="*/ 15 h 133"/>
                  <a:gd name="T4" fmla="*/ 8 w 116"/>
                  <a:gd name="T5" fmla="*/ 23 h 133"/>
                  <a:gd name="T6" fmla="*/ 10 w 116"/>
                  <a:gd name="T7" fmla="*/ 30 h 133"/>
                  <a:gd name="T8" fmla="*/ 12 w 116"/>
                  <a:gd name="T9" fmla="*/ 39 h 133"/>
                  <a:gd name="T10" fmla="*/ 18 w 116"/>
                  <a:gd name="T11" fmla="*/ 45 h 133"/>
                  <a:gd name="T12" fmla="*/ 20 w 116"/>
                  <a:gd name="T13" fmla="*/ 53 h 133"/>
                  <a:gd name="T14" fmla="*/ 24 w 116"/>
                  <a:gd name="T15" fmla="*/ 58 h 133"/>
                  <a:gd name="T16" fmla="*/ 24 w 116"/>
                  <a:gd name="T17" fmla="*/ 60 h 133"/>
                  <a:gd name="T18" fmla="*/ 23 w 116"/>
                  <a:gd name="T19" fmla="*/ 64 h 133"/>
                  <a:gd name="T20" fmla="*/ 24 w 116"/>
                  <a:gd name="T21" fmla="*/ 70 h 133"/>
                  <a:gd name="T22" fmla="*/ 24 w 116"/>
                  <a:gd name="T23" fmla="*/ 72 h 133"/>
                  <a:gd name="T24" fmla="*/ 24 w 116"/>
                  <a:gd name="T25" fmla="*/ 82 h 133"/>
                  <a:gd name="T26" fmla="*/ 28 w 116"/>
                  <a:gd name="T27" fmla="*/ 96 h 133"/>
                  <a:gd name="T28" fmla="*/ 28 w 116"/>
                  <a:gd name="T29" fmla="*/ 100 h 133"/>
                  <a:gd name="T30" fmla="*/ 29 w 116"/>
                  <a:gd name="T31" fmla="*/ 110 h 133"/>
                  <a:gd name="T32" fmla="*/ 35 w 116"/>
                  <a:gd name="T33" fmla="*/ 124 h 133"/>
                  <a:gd name="T34" fmla="*/ 39 w 116"/>
                  <a:gd name="T35" fmla="*/ 128 h 133"/>
                  <a:gd name="T36" fmla="*/ 45 w 116"/>
                  <a:gd name="T37" fmla="*/ 127 h 133"/>
                  <a:gd name="T38" fmla="*/ 49 w 116"/>
                  <a:gd name="T39" fmla="*/ 129 h 133"/>
                  <a:gd name="T40" fmla="*/ 58 w 116"/>
                  <a:gd name="T41" fmla="*/ 131 h 133"/>
                  <a:gd name="T42" fmla="*/ 67 w 116"/>
                  <a:gd name="T43" fmla="*/ 126 h 133"/>
                  <a:gd name="T44" fmla="*/ 68 w 116"/>
                  <a:gd name="T45" fmla="*/ 53 h 133"/>
                  <a:gd name="T46" fmla="*/ 78 w 116"/>
                  <a:gd name="T47" fmla="*/ 17 h 133"/>
                  <a:gd name="T48" fmla="*/ 104 w 116"/>
                  <a:gd name="T49" fmla="*/ 15 h 133"/>
                  <a:gd name="T50" fmla="*/ 112 w 116"/>
                  <a:gd name="T51" fmla="*/ 13 h 133"/>
                  <a:gd name="T52" fmla="*/ 113 w 116"/>
                  <a:gd name="T53" fmla="*/ 9 h 133"/>
                  <a:gd name="T54" fmla="*/ 98 w 116"/>
                  <a:gd name="T55" fmla="*/ 9 h 133"/>
                  <a:gd name="T56" fmla="*/ 73 w 116"/>
                  <a:gd name="T57" fmla="*/ 11 h 133"/>
                  <a:gd name="T58" fmla="*/ 63 w 116"/>
                  <a:gd name="T59" fmla="*/ 9 h 133"/>
                  <a:gd name="T60" fmla="*/ 55 w 116"/>
                  <a:gd name="T61" fmla="*/ 4 h 133"/>
                  <a:gd name="T62" fmla="*/ 12 w 116"/>
                  <a:gd name="T63" fmla="*/ 0 h 133"/>
                  <a:gd name="T64" fmla="*/ 1 w 116"/>
                  <a:gd name="T65" fmla="*/ 2 h 133"/>
                  <a:gd name="T66" fmla="*/ 24 w 116"/>
                  <a:gd name="T67" fmla="*/ 33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16" h="133">
                    <a:moveTo>
                      <a:pt x="1" y="2"/>
                    </a:moveTo>
                    <a:cubicBezTo>
                      <a:pt x="1" y="4"/>
                      <a:pt x="2" y="5"/>
                      <a:pt x="2" y="5"/>
                    </a:cubicBezTo>
                    <a:cubicBezTo>
                      <a:pt x="1" y="6"/>
                      <a:pt x="0" y="9"/>
                      <a:pt x="0" y="13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6"/>
                      <a:pt x="4" y="16"/>
                      <a:pt x="4" y="17"/>
                    </a:cubicBezTo>
                    <a:cubicBezTo>
                      <a:pt x="6" y="18"/>
                      <a:pt x="7" y="22"/>
                      <a:pt x="8" y="23"/>
                    </a:cubicBezTo>
                    <a:cubicBezTo>
                      <a:pt x="9" y="24"/>
                      <a:pt x="11" y="24"/>
                      <a:pt x="11" y="25"/>
                    </a:cubicBezTo>
                    <a:cubicBezTo>
                      <a:pt x="11" y="26"/>
                      <a:pt x="10" y="29"/>
                      <a:pt x="10" y="30"/>
                    </a:cubicBezTo>
                    <a:cubicBezTo>
                      <a:pt x="10" y="31"/>
                      <a:pt x="12" y="33"/>
                      <a:pt x="12" y="35"/>
                    </a:cubicBezTo>
                    <a:cubicBezTo>
                      <a:pt x="12" y="36"/>
                      <a:pt x="12" y="37"/>
                      <a:pt x="12" y="39"/>
                    </a:cubicBezTo>
                    <a:cubicBezTo>
                      <a:pt x="16" y="45"/>
                      <a:pt x="16" y="45"/>
                      <a:pt x="16" y="45"/>
                    </a:cubicBezTo>
                    <a:cubicBezTo>
                      <a:pt x="16" y="45"/>
                      <a:pt x="18" y="45"/>
                      <a:pt x="18" y="45"/>
                    </a:cubicBezTo>
                    <a:cubicBezTo>
                      <a:pt x="20" y="48"/>
                      <a:pt x="18" y="51"/>
                      <a:pt x="19" y="53"/>
                    </a:cubicBezTo>
                    <a:cubicBezTo>
                      <a:pt x="20" y="53"/>
                      <a:pt x="20" y="53"/>
                      <a:pt x="20" y="53"/>
                    </a:cubicBezTo>
                    <a:cubicBezTo>
                      <a:pt x="20" y="53"/>
                      <a:pt x="21" y="55"/>
                      <a:pt x="21" y="56"/>
                    </a:cubicBezTo>
                    <a:cubicBezTo>
                      <a:pt x="21" y="56"/>
                      <a:pt x="23" y="57"/>
                      <a:pt x="24" y="58"/>
                    </a:cubicBezTo>
                    <a:cubicBezTo>
                      <a:pt x="24" y="58"/>
                      <a:pt x="23" y="60"/>
                      <a:pt x="24" y="60"/>
                    </a:cubicBezTo>
                    <a:cubicBezTo>
                      <a:pt x="24" y="60"/>
                      <a:pt x="24" y="60"/>
                      <a:pt x="24" y="60"/>
                    </a:cubicBezTo>
                    <a:cubicBezTo>
                      <a:pt x="24" y="61"/>
                      <a:pt x="24" y="61"/>
                      <a:pt x="25" y="62"/>
                    </a:cubicBezTo>
                    <a:cubicBezTo>
                      <a:pt x="25" y="62"/>
                      <a:pt x="23" y="64"/>
                      <a:pt x="23" y="64"/>
                    </a:cubicBezTo>
                    <a:cubicBezTo>
                      <a:pt x="23" y="64"/>
                      <a:pt x="24" y="66"/>
                      <a:pt x="24" y="66"/>
                    </a:cubicBezTo>
                    <a:cubicBezTo>
                      <a:pt x="24" y="66"/>
                      <a:pt x="23" y="69"/>
                      <a:pt x="24" y="70"/>
                    </a:cubicBezTo>
                    <a:cubicBezTo>
                      <a:pt x="24" y="71"/>
                      <a:pt x="25" y="71"/>
                      <a:pt x="25" y="72"/>
                    </a:cubicBezTo>
                    <a:cubicBezTo>
                      <a:pt x="24" y="72"/>
                      <a:pt x="24" y="72"/>
                      <a:pt x="24" y="72"/>
                    </a:cubicBezTo>
                    <a:cubicBezTo>
                      <a:pt x="24" y="73"/>
                      <a:pt x="25" y="78"/>
                      <a:pt x="25" y="78"/>
                    </a:cubicBezTo>
                    <a:cubicBezTo>
                      <a:pt x="24" y="79"/>
                      <a:pt x="24" y="80"/>
                      <a:pt x="24" y="82"/>
                    </a:cubicBezTo>
                    <a:cubicBezTo>
                      <a:pt x="25" y="84"/>
                      <a:pt x="27" y="86"/>
                      <a:pt x="28" y="88"/>
                    </a:cubicBezTo>
                    <a:cubicBezTo>
                      <a:pt x="28" y="90"/>
                      <a:pt x="27" y="93"/>
                      <a:pt x="28" y="96"/>
                    </a:cubicBezTo>
                    <a:cubicBezTo>
                      <a:pt x="27" y="96"/>
                      <a:pt x="26" y="96"/>
                      <a:pt x="26" y="96"/>
                    </a:cubicBezTo>
                    <a:cubicBezTo>
                      <a:pt x="26" y="98"/>
                      <a:pt x="28" y="99"/>
                      <a:pt x="28" y="100"/>
                    </a:cubicBezTo>
                    <a:cubicBezTo>
                      <a:pt x="27" y="101"/>
                      <a:pt x="27" y="106"/>
                      <a:pt x="28" y="109"/>
                    </a:cubicBezTo>
                    <a:cubicBezTo>
                      <a:pt x="28" y="109"/>
                      <a:pt x="29" y="109"/>
                      <a:pt x="29" y="110"/>
                    </a:cubicBezTo>
                    <a:cubicBezTo>
                      <a:pt x="30" y="112"/>
                      <a:pt x="30" y="113"/>
                      <a:pt x="30" y="116"/>
                    </a:cubicBezTo>
                    <a:cubicBezTo>
                      <a:pt x="31" y="117"/>
                      <a:pt x="34" y="124"/>
                      <a:pt x="35" y="124"/>
                    </a:cubicBezTo>
                    <a:cubicBezTo>
                      <a:pt x="36" y="125"/>
                      <a:pt x="38" y="124"/>
                      <a:pt x="39" y="124"/>
                    </a:cubicBezTo>
                    <a:cubicBezTo>
                      <a:pt x="40" y="125"/>
                      <a:pt x="39" y="127"/>
                      <a:pt x="39" y="128"/>
                    </a:cubicBezTo>
                    <a:cubicBezTo>
                      <a:pt x="40" y="129"/>
                      <a:pt x="40" y="129"/>
                      <a:pt x="41" y="130"/>
                    </a:cubicBezTo>
                    <a:cubicBezTo>
                      <a:pt x="41" y="130"/>
                      <a:pt x="44" y="128"/>
                      <a:pt x="45" y="127"/>
                    </a:cubicBezTo>
                    <a:cubicBezTo>
                      <a:pt x="45" y="125"/>
                      <a:pt x="46" y="125"/>
                      <a:pt x="48" y="125"/>
                    </a:cubicBezTo>
                    <a:cubicBezTo>
                      <a:pt x="50" y="125"/>
                      <a:pt x="48" y="127"/>
                      <a:pt x="49" y="129"/>
                    </a:cubicBezTo>
                    <a:cubicBezTo>
                      <a:pt x="50" y="131"/>
                      <a:pt x="50" y="131"/>
                      <a:pt x="53" y="131"/>
                    </a:cubicBezTo>
                    <a:cubicBezTo>
                      <a:pt x="56" y="131"/>
                      <a:pt x="56" y="133"/>
                      <a:pt x="58" y="131"/>
                    </a:cubicBezTo>
                    <a:cubicBezTo>
                      <a:pt x="60" y="130"/>
                      <a:pt x="61" y="130"/>
                      <a:pt x="62" y="128"/>
                    </a:cubicBezTo>
                    <a:cubicBezTo>
                      <a:pt x="63" y="126"/>
                      <a:pt x="67" y="126"/>
                      <a:pt x="67" y="126"/>
                    </a:cubicBezTo>
                    <a:cubicBezTo>
                      <a:pt x="68" y="93"/>
                      <a:pt x="68" y="93"/>
                      <a:pt x="68" y="93"/>
                    </a:cubicBezTo>
                    <a:cubicBezTo>
                      <a:pt x="68" y="53"/>
                      <a:pt x="68" y="53"/>
                      <a:pt x="68" y="53"/>
                    </a:cubicBezTo>
                    <a:cubicBezTo>
                      <a:pt x="78" y="53"/>
                      <a:pt x="78" y="53"/>
                      <a:pt x="78" y="53"/>
                    </a:cubicBezTo>
                    <a:cubicBezTo>
                      <a:pt x="78" y="17"/>
                      <a:pt x="78" y="17"/>
                      <a:pt x="78" y="17"/>
                    </a:cubicBezTo>
                    <a:cubicBezTo>
                      <a:pt x="85" y="17"/>
                      <a:pt x="85" y="17"/>
                      <a:pt x="85" y="17"/>
                    </a:cubicBezTo>
                    <a:cubicBezTo>
                      <a:pt x="104" y="15"/>
                      <a:pt x="104" y="15"/>
                      <a:pt x="104" y="15"/>
                    </a:cubicBezTo>
                    <a:cubicBezTo>
                      <a:pt x="104" y="15"/>
                      <a:pt x="107" y="17"/>
                      <a:pt x="107" y="14"/>
                    </a:cubicBezTo>
                    <a:cubicBezTo>
                      <a:pt x="107" y="11"/>
                      <a:pt x="112" y="16"/>
                      <a:pt x="112" y="13"/>
                    </a:cubicBezTo>
                    <a:cubicBezTo>
                      <a:pt x="112" y="10"/>
                      <a:pt x="116" y="11"/>
                      <a:pt x="116" y="11"/>
                    </a:cubicBezTo>
                    <a:cubicBezTo>
                      <a:pt x="116" y="11"/>
                      <a:pt x="114" y="11"/>
                      <a:pt x="113" y="9"/>
                    </a:cubicBezTo>
                    <a:cubicBezTo>
                      <a:pt x="112" y="7"/>
                      <a:pt x="110" y="8"/>
                      <a:pt x="110" y="8"/>
                    </a:cubicBezTo>
                    <a:cubicBezTo>
                      <a:pt x="98" y="9"/>
                      <a:pt x="98" y="9"/>
                      <a:pt x="98" y="9"/>
                    </a:cubicBezTo>
                    <a:cubicBezTo>
                      <a:pt x="80" y="12"/>
                      <a:pt x="80" y="12"/>
                      <a:pt x="80" y="12"/>
                    </a:cubicBezTo>
                    <a:cubicBezTo>
                      <a:pt x="80" y="12"/>
                      <a:pt x="75" y="10"/>
                      <a:pt x="73" y="11"/>
                    </a:cubicBezTo>
                    <a:cubicBezTo>
                      <a:pt x="71" y="11"/>
                      <a:pt x="72" y="9"/>
                      <a:pt x="70" y="11"/>
                    </a:cubicBezTo>
                    <a:cubicBezTo>
                      <a:pt x="67" y="12"/>
                      <a:pt x="66" y="8"/>
                      <a:pt x="63" y="9"/>
                    </a:cubicBezTo>
                    <a:cubicBezTo>
                      <a:pt x="60" y="10"/>
                      <a:pt x="61" y="7"/>
                      <a:pt x="59" y="7"/>
                    </a:cubicBezTo>
                    <a:cubicBezTo>
                      <a:pt x="57" y="7"/>
                      <a:pt x="55" y="4"/>
                      <a:pt x="55" y="4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7" y="3"/>
                      <a:pt x="14" y="0"/>
                      <a:pt x="12" y="0"/>
                    </a:cubicBezTo>
                    <a:cubicBezTo>
                      <a:pt x="10" y="0"/>
                      <a:pt x="10" y="4"/>
                      <a:pt x="7" y="3"/>
                    </a:cubicBezTo>
                    <a:cubicBezTo>
                      <a:pt x="4" y="2"/>
                      <a:pt x="1" y="2"/>
                      <a:pt x="1" y="2"/>
                    </a:cubicBezTo>
                    <a:close/>
                    <a:moveTo>
                      <a:pt x="25" y="31"/>
                    </a:moveTo>
                    <a:cubicBezTo>
                      <a:pt x="27" y="31"/>
                      <a:pt x="25" y="32"/>
                      <a:pt x="24" y="33"/>
                    </a:cubicBezTo>
                    <a:cubicBezTo>
                      <a:pt x="25" y="32"/>
                      <a:pt x="24" y="30"/>
                      <a:pt x="25" y="31"/>
                    </a:cubicBez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314" name="Freeform 288">
                <a:extLst>
                  <a:ext uri="{FF2B5EF4-FFF2-40B4-BE49-F238E27FC236}">
                    <a16:creationId xmlns:a16="http://schemas.microsoft.com/office/drawing/2014/main" id="{23DFD08B-ABAB-9CFD-9975-75EF78C1E3C3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3313" y="2612"/>
                <a:ext cx="228" cy="261"/>
              </a:xfrm>
              <a:custGeom>
                <a:avLst/>
                <a:gdLst>
                  <a:gd name="T0" fmla="*/ 2 w 116"/>
                  <a:gd name="T1" fmla="*/ 5 h 133"/>
                  <a:gd name="T2" fmla="*/ 1 w 116"/>
                  <a:gd name="T3" fmla="*/ 15 h 133"/>
                  <a:gd name="T4" fmla="*/ 8 w 116"/>
                  <a:gd name="T5" fmla="*/ 23 h 133"/>
                  <a:gd name="T6" fmla="*/ 10 w 116"/>
                  <a:gd name="T7" fmla="*/ 30 h 133"/>
                  <a:gd name="T8" fmla="*/ 12 w 116"/>
                  <a:gd name="T9" fmla="*/ 39 h 133"/>
                  <a:gd name="T10" fmla="*/ 18 w 116"/>
                  <a:gd name="T11" fmla="*/ 45 h 133"/>
                  <a:gd name="T12" fmla="*/ 20 w 116"/>
                  <a:gd name="T13" fmla="*/ 53 h 133"/>
                  <a:gd name="T14" fmla="*/ 24 w 116"/>
                  <a:gd name="T15" fmla="*/ 58 h 133"/>
                  <a:gd name="T16" fmla="*/ 24 w 116"/>
                  <a:gd name="T17" fmla="*/ 60 h 133"/>
                  <a:gd name="T18" fmla="*/ 23 w 116"/>
                  <a:gd name="T19" fmla="*/ 64 h 133"/>
                  <a:gd name="T20" fmla="*/ 24 w 116"/>
                  <a:gd name="T21" fmla="*/ 70 h 133"/>
                  <a:gd name="T22" fmla="*/ 24 w 116"/>
                  <a:gd name="T23" fmla="*/ 72 h 133"/>
                  <a:gd name="T24" fmla="*/ 24 w 116"/>
                  <a:gd name="T25" fmla="*/ 82 h 133"/>
                  <a:gd name="T26" fmla="*/ 28 w 116"/>
                  <a:gd name="T27" fmla="*/ 96 h 133"/>
                  <a:gd name="T28" fmla="*/ 28 w 116"/>
                  <a:gd name="T29" fmla="*/ 100 h 133"/>
                  <a:gd name="T30" fmla="*/ 29 w 116"/>
                  <a:gd name="T31" fmla="*/ 110 h 133"/>
                  <a:gd name="T32" fmla="*/ 35 w 116"/>
                  <a:gd name="T33" fmla="*/ 124 h 133"/>
                  <a:gd name="T34" fmla="*/ 39 w 116"/>
                  <a:gd name="T35" fmla="*/ 128 h 133"/>
                  <a:gd name="T36" fmla="*/ 45 w 116"/>
                  <a:gd name="T37" fmla="*/ 127 h 133"/>
                  <a:gd name="T38" fmla="*/ 49 w 116"/>
                  <a:gd name="T39" fmla="*/ 129 h 133"/>
                  <a:gd name="T40" fmla="*/ 58 w 116"/>
                  <a:gd name="T41" fmla="*/ 131 h 133"/>
                  <a:gd name="T42" fmla="*/ 67 w 116"/>
                  <a:gd name="T43" fmla="*/ 126 h 133"/>
                  <a:gd name="T44" fmla="*/ 68 w 116"/>
                  <a:gd name="T45" fmla="*/ 53 h 133"/>
                  <a:gd name="T46" fmla="*/ 78 w 116"/>
                  <a:gd name="T47" fmla="*/ 17 h 133"/>
                  <a:gd name="T48" fmla="*/ 104 w 116"/>
                  <a:gd name="T49" fmla="*/ 15 h 133"/>
                  <a:gd name="T50" fmla="*/ 112 w 116"/>
                  <a:gd name="T51" fmla="*/ 13 h 133"/>
                  <a:gd name="T52" fmla="*/ 113 w 116"/>
                  <a:gd name="T53" fmla="*/ 9 h 133"/>
                  <a:gd name="T54" fmla="*/ 98 w 116"/>
                  <a:gd name="T55" fmla="*/ 9 h 133"/>
                  <a:gd name="T56" fmla="*/ 73 w 116"/>
                  <a:gd name="T57" fmla="*/ 11 h 133"/>
                  <a:gd name="T58" fmla="*/ 63 w 116"/>
                  <a:gd name="T59" fmla="*/ 9 h 133"/>
                  <a:gd name="T60" fmla="*/ 55 w 116"/>
                  <a:gd name="T61" fmla="*/ 4 h 133"/>
                  <a:gd name="T62" fmla="*/ 12 w 116"/>
                  <a:gd name="T63" fmla="*/ 0 h 133"/>
                  <a:gd name="T64" fmla="*/ 1 w 116"/>
                  <a:gd name="T65" fmla="*/ 2 h 133"/>
                  <a:gd name="T66" fmla="*/ 24 w 116"/>
                  <a:gd name="T67" fmla="*/ 33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16" h="133">
                    <a:moveTo>
                      <a:pt x="1" y="2"/>
                    </a:moveTo>
                    <a:cubicBezTo>
                      <a:pt x="1" y="4"/>
                      <a:pt x="2" y="5"/>
                      <a:pt x="2" y="5"/>
                    </a:cubicBezTo>
                    <a:cubicBezTo>
                      <a:pt x="1" y="6"/>
                      <a:pt x="0" y="9"/>
                      <a:pt x="0" y="13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6"/>
                      <a:pt x="4" y="16"/>
                      <a:pt x="4" y="17"/>
                    </a:cubicBezTo>
                    <a:cubicBezTo>
                      <a:pt x="6" y="18"/>
                      <a:pt x="7" y="22"/>
                      <a:pt x="8" y="23"/>
                    </a:cubicBezTo>
                    <a:cubicBezTo>
                      <a:pt x="9" y="24"/>
                      <a:pt x="11" y="24"/>
                      <a:pt x="11" y="25"/>
                    </a:cubicBezTo>
                    <a:cubicBezTo>
                      <a:pt x="11" y="26"/>
                      <a:pt x="10" y="29"/>
                      <a:pt x="10" y="30"/>
                    </a:cubicBezTo>
                    <a:cubicBezTo>
                      <a:pt x="10" y="31"/>
                      <a:pt x="12" y="33"/>
                      <a:pt x="12" y="35"/>
                    </a:cubicBezTo>
                    <a:cubicBezTo>
                      <a:pt x="12" y="36"/>
                      <a:pt x="12" y="37"/>
                      <a:pt x="12" y="39"/>
                    </a:cubicBezTo>
                    <a:cubicBezTo>
                      <a:pt x="16" y="45"/>
                      <a:pt x="16" y="45"/>
                      <a:pt x="16" y="45"/>
                    </a:cubicBezTo>
                    <a:cubicBezTo>
                      <a:pt x="16" y="45"/>
                      <a:pt x="18" y="45"/>
                      <a:pt x="18" y="45"/>
                    </a:cubicBezTo>
                    <a:cubicBezTo>
                      <a:pt x="20" y="48"/>
                      <a:pt x="18" y="51"/>
                      <a:pt x="19" y="53"/>
                    </a:cubicBezTo>
                    <a:cubicBezTo>
                      <a:pt x="20" y="53"/>
                      <a:pt x="20" y="53"/>
                      <a:pt x="20" y="53"/>
                    </a:cubicBezTo>
                    <a:cubicBezTo>
                      <a:pt x="20" y="53"/>
                      <a:pt x="21" y="55"/>
                      <a:pt x="21" y="56"/>
                    </a:cubicBezTo>
                    <a:cubicBezTo>
                      <a:pt x="21" y="56"/>
                      <a:pt x="23" y="57"/>
                      <a:pt x="24" y="58"/>
                    </a:cubicBezTo>
                    <a:cubicBezTo>
                      <a:pt x="24" y="58"/>
                      <a:pt x="23" y="60"/>
                      <a:pt x="24" y="60"/>
                    </a:cubicBezTo>
                    <a:cubicBezTo>
                      <a:pt x="24" y="60"/>
                      <a:pt x="24" y="60"/>
                      <a:pt x="24" y="60"/>
                    </a:cubicBezTo>
                    <a:cubicBezTo>
                      <a:pt x="24" y="61"/>
                      <a:pt x="24" y="61"/>
                      <a:pt x="25" y="62"/>
                    </a:cubicBezTo>
                    <a:cubicBezTo>
                      <a:pt x="25" y="62"/>
                      <a:pt x="23" y="64"/>
                      <a:pt x="23" y="64"/>
                    </a:cubicBezTo>
                    <a:cubicBezTo>
                      <a:pt x="23" y="64"/>
                      <a:pt x="24" y="66"/>
                      <a:pt x="24" y="66"/>
                    </a:cubicBezTo>
                    <a:cubicBezTo>
                      <a:pt x="24" y="66"/>
                      <a:pt x="23" y="69"/>
                      <a:pt x="24" y="70"/>
                    </a:cubicBezTo>
                    <a:cubicBezTo>
                      <a:pt x="24" y="71"/>
                      <a:pt x="25" y="71"/>
                      <a:pt x="25" y="72"/>
                    </a:cubicBezTo>
                    <a:cubicBezTo>
                      <a:pt x="24" y="72"/>
                      <a:pt x="24" y="72"/>
                      <a:pt x="24" y="72"/>
                    </a:cubicBezTo>
                    <a:cubicBezTo>
                      <a:pt x="24" y="73"/>
                      <a:pt x="25" y="78"/>
                      <a:pt x="25" y="78"/>
                    </a:cubicBezTo>
                    <a:cubicBezTo>
                      <a:pt x="24" y="79"/>
                      <a:pt x="24" y="80"/>
                      <a:pt x="24" y="82"/>
                    </a:cubicBezTo>
                    <a:cubicBezTo>
                      <a:pt x="25" y="84"/>
                      <a:pt x="27" y="86"/>
                      <a:pt x="28" y="88"/>
                    </a:cubicBezTo>
                    <a:cubicBezTo>
                      <a:pt x="28" y="90"/>
                      <a:pt x="27" y="93"/>
                      <a:pt x="28" y="96"/>
                    </a:cubicBezTo>
                    <a:cubicBezTo>
                      <a:pt x="27" y="96"/>
                      <a:pt x="26" y="96"/>
                      <a:pt x="26" y="96"/>
                    </a:cubicBezTo>
                    <a:cubicBezTo>
                      <a:pt x="26" y="98"/>
                      <a:pt x="28" y="99"/>
                      <a:pt x="28" y="100"/>
                    </a:cubicBezTo>
                    <a:cubicBezTo>
                      <a:pt x="27" y="101"/>
                      <a:pt x="27" y="106"/>
                      <a:pt x="28" y="109"/>
                    </a:cubicBezTo>
                    <a:cubicBezTo>
                      <a:pt x="28" y="109"/>
                      <a:pt x="29" y="109"/>
                      <a:pt x="29" y="110"/>
                    </a:cubicBezTo>
                    <a:cubicBezTo>
                      <a:pt x="30" y="112"/>
                      <a:pt x="30" y="113"/>
                      <a:pt x="30" y="116"/>
                    </a:cubicBezTo>
                    <a:cubicBezTo>
                      <a:pt x="31" y="117"/>
                      <a:pt x="34" y="124"/>
                      <a:pt x="35" y="124"/>
                    </a:cubicBezTo>
                    <a:cubicBezTo>
                      <a:pt x="36" y="125"/>
                      <a:pt x="38" y="124"/>
                      <a:pt x="39" y="124"/>
                    </a:cubicBezTo>
                    <a:cubicBezTo>
                      <a:pt x="40" y="125"/>
                      <a:pt x="39" y="127"/>
                      <a:pt x="39" y="128"/>
                    </a:cubicBezTo>
                    <a:cubicBezTo>
                      <a:pt x="40" y="129"/>
                      <a:pt x="40" y="129"/>
                      <a:pt x="41" y="130"/>
                    </a:cubicBezTo>
                    <a:cubicBezTo>
                      <a:pt x="41" y="130"/>
                      <a:pt x="44" y="128"/>
                      <a:pt x="45" y="127"/>
                    </a:cubicBezTo>
                    <a:cubicBezTo>
                      <a:pt x="45" y="125"/>
                      <a:pt x="46" y="125"/>
                      <a:pt x="48" y="125"/>
                    </a:cubicBezTo>
                    <a:cubicBezTo>
                      <a:pt x="50" y="125"/>
                      <a:pt x="48" y="127"/>
                      <a:pt x="49" y="129"/>
                    </a:cubicBezTo>
                    <a:cubicBezTo>
                      <a:pt x="50" y="131"/>
                      <a:pt x="50" y="131"/>
                      <a:pt x="53" y="131"/>
                    </a:cubicBezTo>
                    <a:cubicBezTo>
                      <a:pt x="56" y="131"/>
                      <a:pt x="56" y="133"/>
                      <a:pt x="58" y="131"/>
                    </a:cubicBezTo>
                    <a:cubicBezTo>
                      <a:pt x="60" y="130"/>
                      <a:pt x="61" y="130"/>
                      <a:pt x="62" y="128"/>
                    </a:cubicBezTo>
                    <a:cubicBezTo>
                      <a:pt x="63" y="126"/>
                      <a:pt x="67" y="126"/>
                      <a:pt x="67" y="126"/>
                    </a:cubicBezTo>
                    <a:cubicBezTo>
                      <a:pt x="68" y="93"/>
                      <a:pt x="68" y="93"/>
                      <a:pt x="68" y="93"/>
                    </a:cubicBezTo>
                    <a:cubicBezTo>
                      <a:pt x="68" y="53"/>
                      <a:pt x="68" y="53"/>
                      <a:pt x="68" y="53"/>
                    </a:cubicBezTo>
                    <a:cubicBezTo>
                      <a:pt x="78" y="53"/>
                      <a:pt x="78" y="53"/>
                      <a:pt x="78" y="53"/>
                    </a:cubicBezTo>
                    <a:cubicBezTo>
                      <a:pt x="78" y="17"/>
                      <a:pt x="78" y="17"/>
                      <a:pt x="78" y="17"/>
                    </a:cubicBezTo>
                    <a:cubicBezTo>
                      <a:pt x="85" y="17"/>
                      <a:pt x="85" y="17"/>
                      <a:pt x="85" y="17"/>
                    </a:cubicBezTo>
                    <a:cubicBezTo>
                      <a:pt x="104" y="15"/>
                      <a:pt x="104" y="15"/>
                      <a:pt x="104" y="15"/>
                    </a:cubicBezTo>
                    <a:cubicBezTo>
                      <a:pt x="104" y="15"/>
                      <a:pt x="107" y="17"/>
                      <a:pt x="107" y="14"/>
                    </a:cubicBezTo>
                    <a:cubicBezTo>
                      <a:pt x="107" y="11"/>
                      <a:pt x="112" y="16"/>
                      <a:pt x="112" y="13"/>
                    </a:cubicBezTo>
                    <a:cubicBezTo>
                      <a:pt x="112" y="10"/>
                      <a:pt x="116" y="11"/>
                      <a:pt x="116" y="11"/>
                    </a:cubicBezTo>
                    <a:cubicBezTo>
                      <a:pt x="116" y="11"/>
                      <a:pt x="114" y="11"/>
                      <a:pt x="113" y="9"/>
                    </a:cubicBezTo>
                    <a:cubicBezTo>
                      <a:pt x="112" y="7"/>
                      <a:pt x="110" y="8"/>
                      <a:pt x="110" y="8"/>
                    </a:cubicBezTo>
                    <a:cubicBezTo>
                      <a:pt x="98" y="9"/>
                      <a:pt x="98" y="9"/>
                      <a:pt x="98" y="9"/>
                    </a:cubicBezTo>
                    <a:cubicBezTo>
                      <a:pt x="80" y="12"/>
                      <a:pt x="80" y="12"/>
                      <a:pt x="80" y="12"/>
                    </a:cubicBezTo>
                    <a:cubicBezTo>
                      <a:pt x="80" y="12"/>
                      <a:pt x="75" y="10"/>
                      <a:pt x="73" y="11"/>
                    </a:cubicBezTo>
                    <a:cubicBezTo>
                      <a:pt x="71" y="11"/>
                      <a:pt x="72" y="9"/>
                      <a:pt x="70" y="11"/>
                    </a:cubicBezTo>
                    <a:cubicBezTo>
                      <a:pt x="67" y="12"/>
                      <a:pt x="66" y="8"/>
                      <a:pt x="63" y="9"/>
                    </a:cubicBezTo>
                    <a:cubicBezTo>
                      <a:pt x="60" y="10"/>
                      <a:pt x="61" y="7"/>
                      <a:pt x="59" y="7"/>
                    </a:cubicBezTo>
                    <a:cubicBezTo>
                      <a:pt x="57" y="7"/>
                      <a:pt x="55" y="4"/>
                      <a:pt x="55" y="4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7" y="3"/>
                      <a:pt x="14" y="0"/>
                      <a:pt x="12" y="0"/>
                    </a:cubicBezTo>
                    <a:cubicBezTo>
                      <a:pt x="10" y="0"/>
                      <a:pt x="10" y="4"/>
                      <a:pt x="7" y="3"/>
                    </a:cubicBezTo>
                    <a:cubicBezTo>
                      <a:pt x="4" y="2"/>
                      <a:pt x="1" y="2"/>
                      <a:pt x="1" y="2"/>
                    </a:cubicBezTo>
                    <a:close/>
                    <a:moveTo>
                      <a:pt x="25" y="31"/>
                    </a:moveTo>
                    <a:cubicBezTo>
                      <a:pt x="27" y="31"/>
                      <a:pt x="25" y="32"/>
                      <a:pt x="24" y="33"/>
                    </a:cubicBezTo>
                    <a:cubicBezTo>
                      <a:pt x="25" y="32"/>
                      <a:pt x="24" y="30"/>
                      <a:pt x="25" y="31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315" name="Freeform 289">
                <a:extLst>
                  <a:ext uri="{FF2B5EF4-FFF2-40B4-BE49-F238E27FC236}">
                    <a16:creationId xmlns:a16="http://schemas.microsoft.com/office/drawing/2014/main" id="{AB808701-CBC3-8B3C-8409-0FD98686C29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910" y="1371"/>
                <a:ext cx="15" cy="18"/>
              </a:xfrm>
              <a:custGeom>
                <a:avLst/>
                <a:gdLst>
                  <a:gd name="T0" fmla="*/ 6 w 8"/>
                  <a:gd name="T1" fmla="*/ 9 h 9"/>
                  <a:gd name="T2" fmla="*/ 0 w 8"/>
                  <a:gd name="T3" fmla="*/ 1 h 9"/>
                  <a:gd name="T4" fmla="*/ 4 w 8"/>
                  <a:gd name="T5" fmla="*/ 0 h 9"/>
                  <a:gd name="T6" fmla="*/ 5 w 8"/>
                  <a:gd name="T7" fmla="*/ 2 h 9"/>
                  <a:gd name="T8" fmla="*/ 4 w 8"/>
                  <a:gd name="T9" fmla="*/ 2 h 9"/>
                  <a:gd name="T10" fmla="*/ 5 w 8"/>
                  <a:gd name="T11" fmla="*/ 5 h 9"/>
                  <a:gd name="T12" fmla="*/ 8 w 8"/>
                  <a:gd name="T13" fmla="*/ 7 h 9"/>
                  <a:gd name="T14" fmla="*/ 6 w 8"/>
                  <a:gd name="T15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9">
                    <a:moveTo>
                      <a:pt x="6" y="9"/>
                    </a:moveTo>
                    <a:cubicBezTo>
                      <a:pt x="4" y="7"/>
                      <a:pt x="1" y="4"/>
                      <a:pt x="0" y="1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7" y="5"/>
                      <a:pt x="8" y="6"/>
                      <a:pt x="8" y="7"/>
                    </a:cubicBezTo>
                    <a:cubicBezTo>
                      <a:pt x="8" y="8"/>
                      <a:pt x="7" y="9"/>
                      <a:pt x="6" y="9"/>
                    </a:cubicBez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316" name="Freeform 290">
                <a:extLst>
                  <a:ext uri="{FF2B5EF4-FFF2-40B4-BE49-F238E27FC236}">
                    <a16:creationId xmlns:a16="http://schemas.microsoft.com/office/drawing/2014/main" id="{597AA90C-F30A-DE11-9B71-BEB5717E396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625" y="2484"/>
                <a:ext cx="183" cy="336"/>
              </a:xfrm>
              <a:custGeom>
                <a:avLst/>
                <a:gdLst>
                  <a:gd name="T0" fmla="*/ 42 w 93"/>
                  <a:gd name="T1" fmla="*/ 30 h 171"/>
                  <a:gd name="T2" fmla="*/ 47 w 93"/>
                  <a:gd name="T3" fmla="*/ 40 h 171"/>
                  <a:gd name="T4" fmla="*/ 48 w 93"/>
                  <a:gd name="T5" fmla="*/ 52 h 171"/>
                  <a:gd name="T6" fmla="*/ 43 w 93"/>
                  <a:gd name="T7" fmla="*/ 62 h 171"/>
                  <a:gd name="T8" fmla="*/ 39 w 93"/>
                  <a:gd name="T9" fmla="*/ 62 h 171"/>
                  <a:gd name="T10" fmla="*/ 31 w 93"/>
                  <a:gd name="T11" fmla="*/ 56 h 171"/>
                  <a:gd name="T12" fmla="*/ 33 w 93"/>
                  <a:gd name="T13" fmla="*/ 45 h 171"/>
                  <a:gd name="T14" fmla="*/ 25 w 93"/>
                  <a:gd name="T15" fmla="*/ 43 h 171"/>
                  <a:gd name="T16" fmla="*/ 20 w 93"/>
                  <a:gd name="T17" fmla="*/ 37 h 171"/>
                  <a:gd name="T18" fmla="*/ 3 w 93"/>
                  <a:gd name="T19" fmla="*/ 48 h 171"/>
                  <a:gd name="T20" fmla="*/ 2 w 93"/>
                  <a:gd name="T21" fmla="*/ 55 h 171"/>
                  <a:gd name="T22" fmla="*/ 10 w 93"/>
                  <a:gd name="T23" fmla="*/ 57 h 171"/>
                  <a:gd name="T24" fmla="*/ 21 w 93"/>
                  <a:gd name="T25" fmla="*/ 63 h 171"/>
                  <a:gd name="T26" fmla="*/ 20 w 93"/>
                  <a:gd name="T27" fmla="*/ 72 h 171"/>
                  <a:gd name="T28" fmla="*/ 24 w 93"/>
                  <a:gd name="T29" fmla="*/ 83 h 171"/>
                  <a:gd name="T30" fmla="*/ 20 w 93"/>
                  <a:gd name="T31" fmla="*/ 90 h 171"/>
                  <a:gd name="T32" fmla="*/ 20 w 93"/>
                  <a:gd name="T33" fmla="*/ 99 h 171"/>
                  <a:gd name="T34" fmla="*/ 20 w 93"/>
                  <a:gd name="T35" fmla="*/ 109 h 171"/>
                  <a:gd name="T36" fmla="*/ 18 w 93"/>
                  <a:gd name="T37" fmla="*/ 117 h 171"/>
                  <a:gd name="T38" fmla="*/ 11 w 93"/>
                  <a:gd name="T39" fmla="*/ 134 h 171"/>
                  <a:gd name="T40" fmla="*/ 11 w 93"/>
                  <a:gd name="T41" fmla="*/ 153 h 171"/>
                  <a:gd name="T42" fmla="*/ 12 w 93"/>
                  <a:gd name="T43" fmla="*/ 161 h 171"/>
                  <a:gd name="T44" fmla="*/ 15 w 93"/>
                  <a:gd name="T45" fmla="*/ 171 h 171"/>
                  <a:gd name="T46" fmla="*/ 22 w 93"/>
                  <a:gd name="T47" fmla="*/ 167 h 171"/>
                  <a:gd name="T48" fmla="*/ 19 w 93"/>
                  <a:gd name="T49" fmla="*/ 163 h 171"/>
                  <a:gd name="T50" fmla="*/ 45 w 93"/>
                  <a:gd name="T51" fmla="*/ 147 h 171"/>
                  <a:gd name="T52" fmla="*/ 44 w 93"/>
                  <a:gd name="T53" fmla="*/ 126 h 171"/>
                  <a:gd name="T54" fmla="*/ 41 w 93"/>
                  <a:gd name="T55" fmla="*/ 109 h 171"/>
                  <a:gd name="T56" fmla="*/ 37 w 93"/>
                  <a:gd name="T57" fmla="*/ 96 h 171"/>
                  <a:gd name="T58" fmla="*/ 45 w 93"/>
                  <a:gd name="T59" fmla="*/ 89 h 171"/>
                  <a:gd name="T60" fmla="*/ 50 w 93"/>
                  <a:gd name="T61" fmla="*/ 78 h 171"/>
                  <a:gd name="T62" fmla="*/ 58 w 93"/>
                  <a:gd name="T63" fmla="*/ 77 h 171"/>
                  <a:gd name="T64" fmla="*/ 62 w 93"/>
                  <a:gd name="T65" fmla="*/ 76 h 171"/>
                  <a:gd name="T66" fmla="*/ 68 w 93"/>
                  <a:gd name="T67" fmla="*/ 72 h 171"/>
                  <a:gd name="T68" fmla="*/ 80 w 93"/>
                  <a:gd name="T69" fmla="*/ 64 h 171"/>
                  <a:gd name="T70" fmla="*/ 85 w 93"/>
                  <a:gd name="T71" fmla="*/ 58 h 171"/>
                  <a:gd name="T72" fmla="*/ 89 w 93"/>
                  <a:gd name="T73" fmla="*/ 50 h 171"/>
                  <a:gd name="T74" fmla="*/ 91 w 93"/>
                  <a:gd name="T75" fmla="*/ 47 h 171"/>
                  <a:gd name="T76" fmla="*/ 89 w 93"/>
                  <a:gd name="T77" fmla="*/ 42 h 171"/>
                  <a:gd name="T78" fmla="*/ 92 w 93"/>
                  <a:gd name="T79" fmla="*/ 29 h 171"/>
                  <a:gd name="T80" fmla="*/ 88 w 93"/>
                  <a:gd name="T81" fmla="*/ 4 h 171"/>
                  <a:gd name="T82" fmla="*/ 81 w 93"/>
                  <a:gd name="T83" fmla="*/ 4 h 171"/>
                  <a:gd name="T84" fmla="*/ 70 w 93"/>
                  <a:gd name="T85" fmla="*/ 9 h 171"/>
                  <a:gd name="T86" fmla="*/ 63 w 93"/>
                  <a:gd name="T87" fmla="*/ 11 h 171"/>
                  <a:gd name="T88" fmla="*/ 50 w 93"/>
                  <a:gd name="T89" fmla="*/ 13 h 171"/>
                  <a:gd name="T90" fmla="*/ 43 w 93"/>
                  <a:gd name="T91" fmla="*/ 11 h 171"/>
                  <a:gd name="T92" fmla="*/ 38 w 93"/>
                  <a:gd name="T93" fmla="*/ 17 h 171"/>
                  <a:gd name="T94" fmla="*/ 39 w 93"/>
                  <a:gd name="T95" fmla="*/ 24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93" h="171">
                    <a:moveTo>
                      <a:pt x="40" y="29"/>
                    </a:moveTo>
                    <a:cubicBezTo>
                      <a:pt x="41" y="29"/>
                      <a:pt x="41" y="29"/>
                      <a:pt x="42" y="30"/>
                    </a:cubicBezTo>
                    <a:cubicBezTo>
                      <a:pt x="43" y="32"/>
                      <a:pt x="44" y="33"/>
                      <a:pt x="44" y="36"/>
                    </a:cubicBezTo>
                    <a:cubicBezTo>
                      <a:pt x="45" y="39"/>
                      <a:pt x="46" y="39"/>
                      <a:pt x="47" y="40"/>
                    </a:cubicBezTo>
                    <a:cubicBezTo>
                      <a:pt x="49" y="41"/>
                      <a:pt x="48" y="43"/>
                      <a:pt x="47" y="47"/>
                    </a:cubicBezTo>
                    <a:cubicBezTo>
                      <a:pt x="46" y="50"/>
                      <a:pt x="48" y="49"/>
                      <a:pt x="48" y="52"/>
                    </a:cubicBezTo>
                    <a:cubicBezTo>
                      <a:pt x="47" y="55"/>
                      <a:pt x="44" y="54"/>
                      <a:pt x="43" y="54"/>
                    </a:cubicBezTo>
                    <a:cubicBezTo>
                      <a:pt x="41" y="53"/>
                      <a:pt x="42" y="60"/>
                      <a:pt x="43" y="62"/>
                    </a:cubicBezTo>
                    <a:cubicBezTo>
                      <a:pt x="45" y="63"/>
                      <a:pt x="43" y="66"/>
                      <a:pt x="41" y="66"/>
                    </a:cubicBezTo>
                    <a:cubicBezTo>
                      <a:pt x="39" y="67"/>
                      <a:pt x="39" y="62"/>
                      <a:pt x="39" y="62"/>
                    </a:cubicBezTo>
                    <a:cubicBezTo>
                      <a:pt x="39" y="62"/>
                      <a:pt x="39" y="62"/>
                      <a:pt x="37" y="61"/>
                    </a:cubicBezTo>
                    <a:cubicBezTo>
                      <a:pt x="35" y="60"/>
                      <a:pt x="33" y="58"/>
                      <a:pt x="31" y="56"/>
                    </a:cubicBezTo>
                    <a:cubicBezTo>
                      <a:pt x="30" y="55"/>
                      <a:pt x="31" y="53"/>
                      <a:pt x="32" y="52"/>
                    </a:cubicBezTo>
                    <a:cubicBezTo>
                      <a:pt x="33" y="50"/>
                      <a:pt x="33" y="47"/>
                      <a:pt x="33" y="45"/>
                    </a:cubicBezTo>
                    <a:cubicBezTo>
                      <a:pt x="33" y="43"/>
                      <a:pt x="31" y="41"/>
                      <a:pt x="31" y="41"/>
                    </a:cubicBezTo>
                    <a:cubicBezTo>
                      <a:pt x="31" y="41"/>
                      <a:pt x="27" y="43"/>
                      <a:pt x="25" y="43"/>
                    </a:cubicBezTo>
                    <a:cubicBezTo>
                      <a:pt x="24" y="44"/>
                      <a:pt x="25" y="42"/>
                      <a:pt x="24" y="40"/>
                    </a:cubicBezTo>
                    <a:cubicBezTo>
                      <a:pt x="23" y="38"/>
                      <a:pt x="20" y="37"/>
                      <a:pt x="20" y="37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0" y="43"/>
                      <a:pt x="4" y="46"/>
                      <a:pt x="3" y="48"/>
                    </a:cubicBezTo>
                    <a:cubicBezTo>
                      <a:pt x="3" y="48"/>
                      <a:pt x="3" y="48"/>
                      <a:pt x="3" y="48"/>
                    </a:cubicBezTo>
                    <a:cubicBezTo>
                      <a:pt x="2" y="55"/>
                      <a:pt x="2" y="55"/>
                      <a:pt x="2" y="55"/>
                    </a:cubicBezTo>
                    <a:cubicBezTo>
                      <a:pt x="2" y="55"/>
                      <a:pt x="4" y="55"/>
                      <a:pt x="6" y="55"/>
                    </a:cubicBezTo>
                    <a:cubicBezTo>
                      <a:pt x="7" y="55"/>
                      <a:pt x="9" y="56"/>
                      <a:pt x="10" y="57"/>
                    </a:cubicBezTo>
                    <a:cubicBezTo>
                      <a:pt x="12" y="58"/>
                      <a:pt x="13" y="60"/>
                      <a:pt x="16" y="60"/>
                    </a:cubicBezTo>
                    <a:cubicBezTo>
                      <a:pt x="18" y="61"/>
                      <a:pt x="19" y="62"/>
                      <a:pt x="21" y="63"/>
                    </a:cubicBezTo>
                    <a:cubicBezTo>
                      <a:pt x="22" y="64"/>
                      <a:pt x="22" y="67"/>
                      <a:pt x="22" y="67"/>
                    </a:cubicBezTo>
                    <a:cubicBezTo>
                      <a:pt x="22" y="67"/>
                      <a:pt x="20" y="69"/>
                      <a:pt x="20" y="72"/>
                    </a:cubicBezTo>
                    <a:cubicBezTo>
                      <a:pt x="21" y="74"/>
                      <a:pt x="20" y="76"/>
                      <a:pt x="21" y="79"/>
                    </a:cubicBezTo>
                    <a:cubicBezTo>
                      <a:pt x="22" y="81"/>
                      <a:pt x="24" y="83"/>
                      <a:pt x="24" y="83"/>
                    </a:cubicBezTo>
                    <a:cubicBezTo>
                      <a:pt x="24" y="83"/>
                      <a:pt x="22" y="85"/>
                      <a:pt x="21" y="86"/>
                    </a:cubicBezTo>
                    <a:cubicBezTo>
                      <a:pt x="20" y="88"/>
                      <a:pt x="18" y="89"/>
                      <a:pt x="20" y="90"/>
                    </a:cubicBezTo>
                    <a:cubicBezTo>
                      <a:pt x="21" y="92"/>
                      <a:pt x="22" y="92"/>
                      <a:pt x="21" y="94"/>
                    </a:cubicBezTo>
                    <a:cubicBezTo>
                      <a:pt x="19" y="97"/>
                      <a:pt x="21" y="96"/>
                      <a:pt x="20" y="99"/>
                    </a:cubicBezTo>
                    <a:cubicBezTo>
                      <a:pt x="19" y="102"/>
                      <a:pt x="22" y="104"/>
                      <a:pt x="21" y="106"/>
                    </a:cubicBezTo>
                    <a:cubicBezTo>
                      <a:pt x="20" y="111"/>
                      <a:pt x="20" y="107"/>
                      <a:pt x="20" y="109"/>
                    </a:cubicBezTo>
                    <a:cubicBezTo>
                      <a:pt x="20" y="111"/>
                      <a:pt x="24" y="109"/>
                      <a:pt x="22" y="111"/>
                    </a:cubicBezTo>
                    <a:cubicBezTo>
                      <a:pt x="21" y="113"/>
                      <a:pt x="18" y="117"/>
                      <a:pt x="18" y="117"/>
                    </a:cubicBezTo>
                    <a:cubicBezTo>
                      <a:pt x="12" y="125"/>
                      <a:pt x="12" y="125"/>
                      <a:pt x="12" y="125"/>
                    </a:cubicBezTo>
                    <a:cubicBezTo>
                      <a:pt x="12" y="125"/>
                      <a:pt x="13" y="132"/>
                      <a:pt x="11" y="134"/>
                    </a:cubicBezTo>
                    <a:cubicBezTo>
                      <a:pt x="10" y="137"/>
                      <a:pt x="11" y="140"/>
                      <a:pt x="12" y="144"/>
                    </a:cubicBezTo>
                    <a:cubicBezTo>
                      <a:pt x="13" y="148"/>
                      <a:pt x="12" y="151"/>
                      <a:pt x="11" y="153"/>
                    </a:cubicBezTo>
                    <a:cubicBezTo>
                      <a:pt x="11" y="155"/>
                      <a:pt x="10" y="156"/>
                      <a:pt x="11" y="158"/>
                    </a:cubicBezTo>
                    <a:cubicBezTo>
                      <a:pt x="12" y="160"/>
                      <a:pt x="12" y="161"/>
                      <a:pt x="12" y="161"/>
                    </a:cubicBezTo>
                    <a:cubicBezTo>
                      <a:pt x="12" y="161"/>
                      <a:pt x="16" y="163"/>
                      <a:pt x="16" y="165"/>
                    </a:cubicBezTo>
                    <a:cubicBezTo>
                      <a:pt x="16" y="167"/>
                      <a:pt x="15" y="171"/>
                      <a:pt x="15" y="171"/>
                    </a:cubicBezTo>
                    <a:cubicBezTo>
                      <a:pt x="21" y="171"/>
                      <a:pt x="21" y="171"/>
                      <a:pt x="21" y="171"/>
                    </a:cubicBezTo>
                    <a:cubicBezTo>
                      <a:pt x="21" y="170"/>
                      <a:pt x="22" y="169"/>
                      <a:pt x="22" y="167"/>
                    </a:cubicBezTo>
                    <a:cubicBezTo>
                      <a:pt x="21" y="167"/>
                      <a:pt x="19" y="167"/>
                      <a:pt x="19" y="165"/>
                    </a:cubicBezTo>
                    <a:cubicBezTo>
                      <a:pt x="18" y="165"/>
                      <a:pt x="19" y="164"/>
                      <a:pt x="19" y="163"/>
                    </a:cubicBezTo>
                    <a:cubicBezTo>
                      <a:pt x="25" y="156"/>
                      <a:pt x="38" y="156"/>
                      <a:pt x="44" y="149"/>
                    </a:cubicBezTo>
                    <a:cubicBezTo>
                      <a:pt x="44" y="149"/>
                      <a:pt x="45" y="147"/>
                      <a:pt x="45" y="147"/>
                    </a:cubicBezTo>
                    <a:cubicBezTo>
                      <a:pt x="46" y="145"/>
                      <a:pt x="44" y="144"/>
                      <a:pt x="44" y="143"/>
                    </a:cubicBezTo>
                    <a:cubicBezTo>
                      <a:pt x="43" y="139"/>
                      <a:pt x="45" y="130"/>
                      <a:pt x="44" y="126"/>
                    </a:cubicBezTo>
                    <a:cubicBezTo>
                      <a:pt x="44" y="125"/>
                      <a:pt x="41" y="120"/>
                      <a:pt x="41" y="118"/>
                    </a:cubicBezTo>
                    <a:cubicBezTo>
                      <a:pt x="40" y="115"/>
                      <a:pt x="41" y="110"/>
                      <a:pt x="41" y="109"/>
                    </a:cubicBezTo>
                    <a:cubicBezTo>
                      <a:pt x="40" y="108"/>
                      <a:pt x="38" y="108"/>
                      <a:pt x="38" y="108"/>
                    </a:cubicBezTo>
                    <a:cubicBezTo>
                      <a:pt x="37" y="106"/>
                      <a:pt x="37" y="98"/>
                      <a:pt x="37" y="96"/>
                    </a:cubicBezTo>
                    <a:cubicBezTo>
                      <a:pt x="37" y="96"/>
                      <a:pt x="41" y="95"/>
                      <a:pt x="42" y="94"/>
                    </a:cubicBezTo>
                    <a:cubicBezTo>
                      <a:pt x="44" y="93"/>
                      <a:pt x="43" y="90"/>
                      <a:pt x="45" y="89"/>
                    </a:cubicBezTo>
                    <a:cubicBezTo>
                      <a:pt x="45" y="88"/>
                      <a:pt x="47" y="88"/>
                      <a:pt x="48" y="88"/>
                    </a:cubicBezTo>
                    <a:cubicBezTo>
                      <a:pt x="50" y="86"/>
                      <a:pt x="50" y="80"/>
                      <a:pt x="50" y="78"/>
                    </a:cubicBezTo>
                    <a:cubicBezTo>
                      <a:pt x="53" y="78"/>
                      <a:pt x="55" y="78"/>
                      <a:pt x="57" y="78"/>
                    </a:cubicBezTo>
                    <a:cubicBezTo>
                      <a:pt x="57" y="78"/>
                      <a:pt x="58" y="77"/>
                      <a:pt x="58" y="77"/>
                    </a:cubicBezTo>
                    <a:cubicBezTo>
                      <a:pt x="59" y="77"/>
                      <a:pt x="61" y="77"/>
                      <a:pt x="62" y="77"/>
                    </a:cubicBezTo>
                    <a:cubicBezTo>
                      <a:pt x="62" y="76"/>
                      <a:pt x="62" y="76"/>
                      <a:pt x="62" y="76"/>
                    </a:cubicBezTo>
                    <a:cubicBezTo>
                      <a:pt x="63" y="75"/>
                      <a:pt x="65" y="75"/>
                      <a:pt x="66" y="74"/>
                    </a:cubicBezTo>
                    <a:cubicBezTo>
                      <a:pt x="66" y="74"/>
                      <a:pt x="67" y="72"/>
                      <a:pt x="68" y="72"/>
                    </a:cubicBezTo>
                    <a:cubicBezTo>
                      <a:pt x="70" y="70"/>
                      <a:pt x="73" y="71"/>
                      <a:pt x="76" y="70"/>
                    </a:cubicBezTo>
                    <a:cubicBezTo>
                      <a:pt x="78" y="69"/>
                      <a:pt x="78" y="66"/>
                      <a:pt x="80" y="64"/>
                    </a:cubicBezTo>
                    <a:cubicBezTo>
                      <a:pt x="81" y="63"/>
                      <a:pt x="83" y="64"/>
                      <a:pt x="84" y="62"/>
                    </a:cubicBezTo>
                    <a:cubicBezTo>
                      <a:pt x="85" y="61"/>
                      <a:pt x="84" y="60"/>
                      <a:pt x="85" y="58"/>
                    </a:cubicBezTo>
                    <a:cubicBezTo>
                      <a:pt x="85" y="57"/>
                      <a:pt x="87" y="57"/>
                      <a:pt x="88" y="56"/>
                    </a:cubicBezTo>
                    <a:cubicBezTo>
                      <a:pt x="89" y="54"/>
                      <a:pt x="88" y="53"/>
                      <a:pt x="89" y="50"/>
                    </a:cubicBezTo>
                    <a:cubicBezTo>
                      <a:pt x="89" y="50"/>
                      <a:pt x="91" y="50"/>
                      <a:pt x="91" y="49"/>
                    </a:cubicBezTo>
                    <a:cubicBezTo>
                      <a:pt x="91" y="48"/>
                      <a:pt x="92" y="48"/>
                      <a:pt x="91" y="47"/>
                    </a:cubicBezTo>
                    <a:cubicBezTo>
                      <a:pt x="90" y="47"/>
                      <a:pt x="90" y="47"/>
                      <a:pt x="90" y="47"/>
                    </a:cubicBezTo>
                    <a:cubicBezTo>
                      <a:pt x="90" y="47"/>
                      <a:pt x="88" y="42"/>
                      <a:pt x="89" y="42"/>
                    </a:cubicBezTo>
                    <a:cubicBezTo>
                      <a:pt x="90" y="43"/>
                      <a:pt x="90" y="31"/>
                      <a:pt x="91" y="30"/>
                    </a:cubicBezTo>
                    <a:cubicBezTo>
                      <a:pt x="91" y="30"/>
                      <a:pt x="93" y="29"/>
                      <a:pt x="92" y="29"/>
                    </a:cubicBezTo>
                    <a:cubicBezTo>
                      <a:pt x="90" y="29"/>
                      <a:pt x="91" y="21"/>
                      <a:pt x="91" y="21"/>
                    </a:cubicBezTo>
                    <a:cubicBezTo>
                      <a:pt x="90" y="16"/>
                      <a:pt x="90" y="6"/>
                      <a:pt x="88" y="4"/>
                    </a:cubicBezTo>
                    <a:cubicBezTo>
                      <a:pt x="87" y="4"/>
                      <a:pt x="88" y="2"/>
                      <a:pt x="89" y="0"/>
                    </a:cubicBezTo>
                    <a:cubicBezTo>
                      <a:pt x="89" y="0"/>
                      <a:pt x="83" y="3"/>
                      <a:pt x="81" y="4"/>
                    </a:cubicBezTo>
                    <a:cubicBezTo>
                      <a:pt x="79" y="5"/>
                      <a:pt x="77" y="5"/>
                      <a:pt x="74" y="6"/>
                    </a:cubicBezTo>
                    <a:cubicBezTo>
                      <a:pt x="72" y="6"/>
                      <a:pt x="72" y="8"/>
                      <a:pt x="70" y="9"/>
                    </a:cubicBezTo>
                    <a:cubicBezTo>
                      <a:pt x="68" y="9"/>
                      <a:pt x="68" y="10"/>
                      <a:pt x="67" y="9"/>
                    </a:cubicBezTo>
                    <a:cubicBezTo>
                      <a:pt x="65" y="8"/>
                      <a:pt x="65" y="10"/>
                      <a:pt x="63" y="11"/>
                    </a:cubicBezTo>
                    <a:cubicBezTo>
                      <a:pt x="61" y="12"/>
                      <a:pt x="59" y="12"/>
                      <a:pt x="57" y="12"/>
                    </a:cubicBezTo>
                    <a:cubicBezTo>
                      <a:pt x="54" y="12"/>
                      <a:pt x="53" y="13"/>
                      <a:pt x="50" y="13"/>
                    </a:cubicBezTo>
                    <a:cubicBezTo>
                      <a:pt x="48" y="14"/>
                      <a:pt x="48" y="10"/>
                      <a:pt x="46" y="10"/>
                    </a:cubicBezTo>
                    <a:cubicBezTo>
                      <a:pt x="44" y="9"/>
                      <a:pt x="45" y="9"/>
                      <a:pt x="43" y="11"/>
                    </a:cubicBezTo>
                    <a:cubicBezTo>
                      <a:pt x="41" y="11"/>
                      <a:pt x="40" y="12"/>
                      <a:pt x="39" y="12"/>
                    </a:cubicBezTo>
                    <a:cubicBezTo>
                      <a:pt x="38" y="13"/>
                      <a:pt x="38" y="15"/>
                      <a:pt x="38" y="17"/>
                    </a:cubicBezTo>
                    <a:cubicBezTo>
                      <a:pt x="38" y="17"/>
                      <a:pt x="40" y="19"/>
                      <a:pt x="40" y="19"/>
                    </a:cubicBezTo>
                    <a:cubicBezTo>
                      <a:pt x="41" y="21"/>
                      <a:pt x="39" y="23"/>
                      <a:pt x="39" y="24"/>
                    </a:cubicBezTo>
                    <a:cubicBezTo>
                      <a:pt x="39" y="25"/>
                      <a:pt x="40" y="27"/>
                      <a:pt x="40" y="29"/>
                    </a:cubicBez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317" name="Freeform 291">
                <a:extLst>
                  <a:ext uri="{FF2B5EF4-FFF2-40B4-BE49-F238E27FC236}">
                    <a16:creationId xmlns:a16="http://schemas.microsoft.com/office/drawing/2014/main" id="{5EC36BE9-1AFB-B089-1383-41901F7BC28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625" y="2484"/>
                <a:ext cx="183" cy="336"/>
              </a:xfrm>
              <a:custGeom>
                <a:avLst/>
                <a:gdLst>
                  <a:gd name="T0" fmla="*/ 42 w 93"/>
                  <a:gd name="T1" fmla="*/ 30 h 171"/>
                  <a:gd name="T2" fmla="*/ 47 w 93"/>
                  <a:gd name="T3" fmla="*/ 40 h 171"/>
                  <a:gd name="T4" fmla="*/ 48 w 93"/>
                  <a:gd name="T5" fmla="*/ 52 h 171"/>
                  <a:gd name="T6" fmla="*/ 43 w 93"/>
                  <a:gd name="T7" fmla="*/ 62 h 171"/>
                  <a:gd name="T8" fmla="*/ 39 w 93"/>
                  <a:gd name="T9" fmla="*/ 62 h 171"/>
                  <a:gd name="T10" fmla="*/ 31 w 93"/>
                  <a:gd name="T11" fmla="*/ 56 h 171"/>
                  <a:gd name="T12" fmla="*/ 33 w 93"/>
                  <a:gd name="T13" fmla="*/ 45 h 171"/>
                  <a:gd name="T14" fmla="*/ 25 w 93"/>
                  <a:gd name="T15" fmla="*/ 43 h 171"/>
                  <a:gd name="T16" fmla="*/ 20 w 93"/>
                  <a:gd name="T17" fmla="*/ 37 h 171"/>
                  <a:gd name="T18" fmla="*/ 3 w 93"/>
                  <a:gd name="T19" fmla="*/ 48 h 171"/>
                  <a:gd name="T20" fmla="*/ 2 w 93"/>
                  <a:gd name="T21" fmla="*/ 55 h 171"/>
                  <a:gd name="T22" fmla="*/ 10 w 93"/>
                  <a:gd name="T23" fmla="*/ 57 h 171"/>
                  <a:gd name="T24" fmla="*/ 21 w 93"/>
                  <a:gd name="T25" fmla="*/ 63 h 171"/>
                  <a:gd name="T26" fmla="*/ 20 w 93"/>
                  <a:gd name="T27" fmla="*/ 72 h 171"/>
                  <a:gd name="T28" fmla="*/ 24 w 93"/>
                  <a:gd name="T29" fmla="*/ 83 h 171"/>
                  <a:gd name="T30" fmla="*/ 20 w 93"/>
                  <a:gd name="T31" fmla="*/ 90 h 171"/>
                  <a:gd name="T32" fmla="*/ 20 w 93"/>
                  <a:gd name="T33" fmla="*/ 99 h 171"/>
                  <a:gd name="T34" fmla="*/ 20 w 93"/>
                  <a:gd name="T35" fmla="*/ 109 h 171"/>
                  <a:gd name="T36" fmla="*/ 18 w 93"/>
                  <a:gd name="T37" fmla="*/ 117 h 171"/>
                  <a:gd name="T38" fmla="*/ 11 w 93"/>
                  <a:gd name="T39" fmla="*/ 134 h 171"/>
                  <a:gd name="T40" fmla="*/ 11 w 93"/>
                  <a:gd name="T41" fmla="*/ 153 h 171"/>
                  <a:gd name="T42" fmla="*/ 12 w 93"/>
                  <a:gd name="T43" fmla="*/ 161 h 171"/>
                  <a:gd name="T44" fmla="*/ 15 w 93"/>
                  <a:gd name="T45" fmla="*/ 171 h 171"/>
                  <a:gd name="T46" fmla="*/ 22 w 93"/>
                  <a:gd name="T47" fmla="*/ 167 h 171"/>
                  <a:gd name="T48" fmla="*/ 19 w 93"/>
                  <a:gd name="T49" fmla="*/ 163 h 171"/>
                  <a:gd name="T50" fmla="*/ 45 w 93"/>
                  <a:gd name="T51" fmla="*/ 147 h 171"/>
                  <a:gd name="T52" fmla="*/ 44 w 93"/>
                  <a:gd name="T53" fmla="*/ 126 h 171"/>
                  <a:gd name="T54" fmla="*/ 41 w 93"/>
                  <a:gd name="T55" fmla="*/ 109 h 171"/>
                  <a:gd name="T56" fmla="*/ 37 w 93"/>
                  <a:gd name="T57" fmla="*/ 96 h 171"/>
                  <a:gd name="T58" fmla="*/ 45 w 93"/>
                  <a:gd name="T59" fmla="*/ 89 h 171"/>
                  <a:gd name="T60" fmla="*/ 50 w 93"/>
                  <a:gd name="T61" fmla="*/ 78 h 171"/>
                  <a:gd name="T62" fmla="*/ 58 w 93"/>
                  <a:gd name="T63" fmla="*/ 77 h 171"/>
                  <a:gd name="T64" fmla="*/ 62 w 93"/>
                  <a:gd name="T65" fmla="*/ 76 h 171"/>
                  <a:gd name="T66" fmla="*/ 68 w 93"/>
                  <a:gd name="T67" fmla="*/ 72 h 171"/>
                  <a:gd name="T68" fmla="*/ 80 w 93"/>
                  <a:gd name="T69" fmla="*/ 64 h 171"/>
                  <a:gd name="T70" fmla="*/ 85 w 93"/>
                  <a:gd name="T71" fmla="*/ 58 h 171"/>
                  <a:gd name="T72" fmla="*/ 89 w 93"/>
                  <a:gd name="T73" fmla="*/ 50 h 171"/>
                  <a:gd name="T74" fmla="*/ 91 w 93"/>
                  <a:gd name="T75" fmla="*/ 47 h 171"/>
                  <a:gd name="T76" fmla="*/ 89 w 93"/>
                  <a:gd name="T77" fmla="*/ 42 h 171"/>
                  <a:gd name="T78" fmla="*/ 92 w 93"/>
                  <a:gd name="T79" fmla="*/ 29 h 171"/>
                  <a:gd name="T80" fmla="*/ 88 w 93"/>
                  <a:gd name="T81" fmla="*/ 4 h 171"/>
                  <a:gd name="T82" fmla="*/ 81 w 93"/>
                  <a:gd name="T83" fmla="*/ 4 h 171"/>
                  <a:gd name="T84" fmla="*/ 70 w 93"/>
                  <a:gd name="T85" fmla="*/ 9 h 171"/>
                  <a:gd name="T86" fmla="*/ 63 w 93"/>
                  <a:gd name="T87" fmla="*/ 11 h 171"/>
                  <a:gd name="T88" fmla="*/ 50 w 93"/>
                  <a:gd name="T89" fmla="*/ 13 h 171"/>
                  <a:gd name="T90" fmla="*/ 43 w 93"/>
                  <a:gd name="T91" fmla="*/ 11 h 171"/>
                  <a:gd name="T92" fmla="*/ 38 w 93"/>
                  <a:gd name="T93" fmla="*/ 17 h 171"/>
                  <a:gd name="T94" fmla="*/ 39 w 93"/>
                  <a:gd name="T95" fmla="*/ 24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93" h="171">
                    <a:moveTo>
                      <a:pt x="40" y="29"/>
                    </a:moveTo>
                    <a:cubicBezTo>
                      <a:pt x="41" y="29"/>
                      <a:pt x="41" y="29"/>
                      <a:pt x="42" y="30"/>
                    </a:cubicBezTo>
                    <a:cubicBezTo>
                      <a:pt x="43" y="32"/>
                      <a:pt x="44" y="33"/>
                      <a:pt x="44" y="36"/>
                    </a:cubicBezTo>
                    <a:cubicBezTo>
                      <a:pt x="45" y="39"/>
                      <a:pt x="46" y="39"/>
                      <a:pt x="47" y="40"/>
                    </a:cubicBezTo>
                    <a:cubicBezTo>
                      <a:pt x="49" y="41"/>
                      <a:pt x="48" y="43"/>
                      <a:pt x="47" y="47"/>
                    </a:cubicBezTo>
                    <a:cubicBezTo>
                      <a:pt x="46" y="50"/>
                      <a:pt x="48" y="49"/>
                      <a:pt x="48" y="52"/>
                    </a:cubicBezTo>
                    <a:cubicBezTo>
                      <a:pt x="47" y="55"/>
                      <a:pt x="44" y="54"/>
                      <a:pt x="43" y="54"/>
                    </a:cubicBezTo>
                    <a:cubicBezTo>
                      <a:pt x="41" y="53"/>
                      <a:pt x="42" y="60"/>
                      <a:pt x="43" y="62"/>
                    </a:cubicBezTo>
                    <a:cubicBezTo>
                      <a:pt x="45" y="63"/>
                      <a:pt x="43" y="66"/>
                      <a:pt x="41" y="66"/>
                    </a:cubicBezTo>
                    <a:cubicBezTo>
                      <a:pt x="39" y="67"/>
                      <a:pt x="39" y="62"/>
                      <a:pt x="39" y="62"/>
                    </a:cubicBezTo>
                    <a:cubicBezTo>
                      <a:pt x="39" y="62"/>
                      <a:pt x="39" y="62"/>
                      <a:pt x="37" y="61"/>
                    </a:cubicBezTo>
                    <a:cubicBezTo>
                      <a:pt x="35" y="60"/>
                      <a:pt x="33" y="58"/>
                      <a:pt x="31" y="56"/>
                    </a:cubicBezTo>
                    <a:cubicBezTo>
                      <a:pt x="30" y="55"/>
                      <a:pt x="31" y="53"/>
                      <a:pt x="32" y="52"/>
                    </a:cubicBezTo>
                    <a:cubicBezTo>
                      <a:pt x="33" y="50"/>
                      <a:pt x="33" y="47"/>
                      <a:pt x="33" y="45"/>
                    </a:cubicBezTo>
                    <a:cubicBezTo>
                      <a:pt x="33" y="43"/>
                      <a:pt x="31" y="41"/>
                      <a:pt x="31" y="41"/>
                    </a:cubicBezTo>
                    <a:cubicBezTo>
                      <a:pt x="31" y="41"/>
                      <a:pt x="27" y="43"/>
                      <a:pt x="25" y="43"/>
                    </a:cubicBezTo>
                    <a:cubicBezTo>
                      <a:pt x="24" y="44"/>
                      <a:pt x="25" y="42"/>
                      <a:pt x="24" y="40"/>
                    </a:cubicBezTo>
                    <a:cubicBezTo>
                      <a:pt x="23" y="38"/>
                      <a:pt x="20" y="37"/>
                      <a:pt x="20" y="37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0" y="43"/>
                      <a:pt x="4" y="46"/>
                      <a:pt x="3" y="48"/>
                    </a:cubicBezTo>
                    <a:cubicBezTo>
                      <a:pt x="3" y="48"/>
                      <a:pt x="3" y="48"/>
                      <a:pt x="3" y="48"/>
                    </a:cubicBezTo>
                    <a:cubicBezTo>
                      <a:pt x="2" y="55"/>
                      <a:pt x="2" y="55"/>
                      <a:pt x="2" y="55"/>
                    </a:cubicBezTo>
                    <a:cubicBezTo>
                      <a:pt x="2" y="55"/>
                      <a:pt x="4" y="55"/>
                      <a:pt x="6" y="55"/>
                    </a:cubicBezTo>
                    <a:cubicBezTo>
                      <a:pt x="7" y="55"/>
                      <a:pt x="9" y="56"/>
                      <a:pt x="10" y="57"/>
                    </a:cubicBezTo>
                    <a:cubicBezTo>
                      <a:pt x="12" y="58"/>
                      <a:pt x="13" y="60"/>
                      <a:pt x="16" y="60"/>
                    </a:cubicBezTo>
                    <a:cubicBezTo>
                      <a:pt x="18" y="61"/>
                      <a:pt x="19" y="62"/>
                      <a:pt x="21" y="63"/>
                    </a:cubicBezTo>
                    <a:cubicBezTo>
                      <a:pt x="22" y="64"/>
                      <a:pt x="22" y="67"/>
                      <a:pt x="22" y="67"/>
                    </a:cubicBezTo>
                    <a:cubicBezTo>
                      <a:pt x="22" y="67"/>
                      <a:pt x="20" y="69"/>
                      <a:pt x="20" y="72"/>
                    </a:cubicBezTo>
                    <a:cubicBezTo>
                      <a:pt x="21" y="74"/>
                      <a:pt x="20" y="76"/>
                      <a:pt x="21" y="79"/>
                    </a:cubicBezTo>
                    <a:cubicBezTo>
                      <a:pt x="22" y="81"/>
                      <a:pt x="24" y="83"/>
                      <a:pt x="24" y="83"/>
                    </a:cubicBezTo>
                    <a:cubicBezTo>
                      <a:pt x="24" y="83"/>
                      <a:pt x="22" y="85"/>
                      <a:pt x="21" y="86"/>
                    </a:cubicBezTo>
                    <a:cubicBezTo>
                      <a:pt x="20" y="88"/>
                      <a:pt x="18" y="89"/>
                      <a:pt x="20" y="90"/>
                    </a:cubicBezTo>
                    <a:cubicBezTo>
                      <a:pt x="21" y="92"/>
                      <a:pt x="22" y="92"/>
                      <a:pt x="21" y="94"/>
                    </a:cubicBezTo>
                    <a:cubicBezTo>
                      <a:pt x="19" y="97"/>
                      <a:pt x="21" y="96"/>
                      <a:pt x="20" y="99"/>
                    </a:cubicBezTo>
                    <a:cubicBezTo>
                      <a:pt x="19" y="102"/>
                      <a:pt x="22" y="104"/>
                      <a:pt x="21" y="106"/>
                    </a:cubicBezTo>
                    <a:cubicBezTo>
                      <a:pt x="20" y="111"/>
                      <a:pt x="20" y="107"/>
                      <a:pt x="20" y="109"/>
                    </a:cubicBezTo>
                    <a:cubicBezTo>
                      <a:pt x="20" y="111"/>
                      <a:pt x="24" y="109"/>
                      <a:pt x="22" y="111"/>
                    </a:cubicBezTo>
                    <a:cubicBezTo>
                      <a:pt x="21" y="113"/>
                      <a:pt x="18" y="117"/>
                      <a:pt x="18" y="117"/>
                    </a:cubicBezTo>
                    <a:cubicBezTo>
                      <a:pt x="12" y="125"/>
                      <a:pt x="12" y="125"/>
                      <a:pt x="12" y="125"/>
                    </a:cubicBezTo>
                    <a:cubicBezTo>
                      <a:pt x="12" y="125"/>
                      <a:pt x="13" y="132"/>
                      <a:pt x="11" y="134"/>
                    </a:cubicBezTo>
                    <a:cubicBezTo>
                      <a:pt x="10" y="137"/>
                      <a:pt x="11" y="140"/>
                      <a:pt x="12" y="144"/>
                    </a:cubicBezTo>
                    <a:cubicBezTo>
                      <a:pt x="13" y="148"/>
                      <a:pt x="12" y="151"/>
                      <a:pt x="11" y="153"/>
                    </a:cubicBezTo>
                    <a:cubicBezTo>
                      <a:pt x="11" y="155"/>
                      <a:pt x="10" y="156"/>
                      <a:pt x="11" y="158"/>
                    </a:cubicBezTo>
                    <a:cubicBezTo>
                      <a:pt x="12" y="160"/>
                      <a:pt x="12" y="161"/>
                      <a:pt x="12" y="161"/>
                    </a:cubicBezTo>
                    <a:cubicBezTo>
                      <a:pt x="12" y="161"/>
                      <a:pt x="16" y="163"/>
                      <a:pt x="16" y="165"/>
                    </a:cubicBezTo>
                    <a:cubicBezTo>
                      <a:pt x="16" y="167"/>
                      <a:pt x="15" y="171"/>
                      <a:pt x="15" y="171"/>
                    </a:cubicBezTo>
                    <a:cubicBezTo>
                      <a:pt x="21" y="171"/>
                      <a:pt x="21" y="171"/>
                      <a:pt x="21" y="171"/>
                    </a:cubicBezTo>
                    <a:cubicBezTo>
                      <a:pt x="21" y="170"/>
                      <a:pt x="22" y="169"/>
                      <a:pt x="22" y="167"/>
                    </a:cubicBezTo>
                    <a:cubicBezTo>
                      <a:pt x="21" y="167"/>
                      <a:pt x="19" y="167"/>
                      <a:pt x="19" y="165"/>
                    </a:cubicBezTo>
                    <a:cubicBezTo>
                      <a:pt x="18" y="165"/>
                      <a:pt x="19" y="164"/>
                      <a:pt x="19" y="163"/>
                    </a:cubicBezTo>
                    <a:cubicBezTo>
                      <a:pt x="25" y="156"/>
                      <a:pt x="38" y="156"/>
                      <a:pt x="44" y="149"/>
                    </a:cubicBezTo>
                    <a:cubicBezTo>
                      <a:pt x="44" y="149"/>
                      <a:pt x="45" y="147"/>
                      <a:pt x="45" y="147"/>
                    </a:cubicBezTo>
                    <a:cubicBezTo>
                      <a:pt x="46" y="145"/>
                      <a:pt x="44" y="144"/>
                      <a:pt x="44" y="143"/>
                    </a:cubicBezTo>
                    <a:cubicBezTo>
                      <a:pt x="43" y="139"/>
                      <a:pt x="45" y="130"/>
                      <a:pt x="44" y="126"/>
                    </a:cubicBezTo>
                    <a:cubicBezTo>
                      <a:pt x="44" y="125"/>
                      <a:pt x="41" y="120"/>
                      <a:pt x="41" y="118"/>
                    </a:cubicBezTo>
                    <a:cubicBezTo>
                      <a:pt x="40" y="115"/>
                      <a:pt x="41" y="110"/>
                      <a:pt x="41" y="109"/>
                    </a:cubicBezTo>
                    <a:cubicBezTo>
                      <a:pt x="40" y="108"/>
                      <a:pt x="38" y="108"/>
                      <a:pt x="38" y="108"/>
                    </a:cubicBezTo>
                    <a:cubicBezTo>
                      <a:pt x="37" y="106"/>
                      <a:pt x="37" y="98"/>
                      <a:pt x="37" y="96"/>
                    </a:cubicBezTo>
                    <a:cubicBezTo>
                      <a:pt x="37" y="96"/>
                      <a:pt x="41" y="95"/>
                      <a:pt x="42" y="94"/>
                    </a:cubicBezTo>
                    <a:cubicBezTo>
                      <a:pt x="44" y="93"/>
                      <a:pt x="43" y="90"/>
                      <a:pt x="45" y="89"/>
                    </a:cubicBezTo>
                    <a:cubicBezTo>
                      <a:pt x="45" y="88"/>
                      <a:pt x="47" y="88"/>
                      <a:pt x="48" y="88"/>
                    </a:cubicBezTo>
                    <a:cubicBezTo>
                      <a:pt x="50" y="86"/>
                      <a:pt x="50" y="80"/>
                      <a:pt x="50" y="78"/>
                    </a:cubicBezTo>
                    <a:cubicBezTo>
                      <a:pt x="53" y="78"/>
                      <a:pt x="55" y="78"/>
                      <a:pt x="57" y="78"/>
                    </a:cubicBezTo>
                    <a:cubicBezTo>
                      <a:pt x="57" y="78"/>
                      <a:pt x="58" y="77"/>
                      <a:pt x="58" y="77"/>
                    </a:cubicBezTo>
                    <a:cubicBezTo>
                      <a:pt x="59" y="77"/>
                      <a:pt x="61" y="77"/>
                      <a:pt x="62" y="77"/>
                    </a:cubicBezTo>
                    <a:cubicBezTo>
                      <a:pt x="62" y="76"/>
                      <a:pt x="62" y="76"/>
                      <a:pt x="62" y="76"/>
                    </a:cubicBezTo>
                    <a:cubicBezTo>
                      <a:pt x="63" y="75"/>
                      <a:pt x="65" y="75"/>
                      <a:pt x="66" y="74"/>
                    </a:cubicBezTo>
                    <a:cubicBezTo>
                      <a:pt x="66" y="74"/>
                      <a:pt x="67" y="72"/>
                      <a:pt x="68" y="72"/>
                    </a:cubicBezTo>
                    <a:cubicBezTo>
                      <a:pt x="70" y="70"/>
                      <a:pt x="73" y="71"/>
                      <a:pt x="76" y="70"/>
                    </a:cubicBezTo>
                    <a:cubicBezTo>
                      <a:pt x="78" y="69"/>
                      <a:pt x="78" y="66"/>
                      <a:pt x="80" y="64"/>
                    </a:cubicBezTo>
                    <a:cubicBezTo>
                      <a:pt x="81" y="63"/>
                      <a:pt x="83" y="64"/>
                      <a:pt x="84" y="62"/>
                    </a:cubicBezTo>
                    <a:cubicBezTo>
                      <a:pt x="85" y="61"/>
                      <a:pt x="84" y="60"/>
                      <a:pt x="85" y="58"/>
                    </a:cubicBezTo>
                    <a:cubicBezTo>
                      <a:pt x="85" y="57"/>
                      <a:pt x="87" y="57"/>
                      <a:pt x="88" y="56"/>
                    </a:cubicBezTo>
                    <a:cubicBezTo>
                      <a:pt x="89" y="54"/>
                      <a:pt x="88" y="53"/>
                      <a:pt x="89" y="50"/>
                    </a:cubicBezTo>
                    <a:cubicBezTo>
                      <a:pt x="89" y="50"/>
                      <a:pt x="91" y="50"/>
                      <a:pt x="91" y="49"/>
                    </a:cubicBezTo>
                    <a:cubicBezTo>
                      <a:pt x="91" y="48"/>
                      <a:pt x="92" y="48"/>
                      <a:pt x="91" y="47"/>
                    </a:cubicBezTo>
                    <a:cubicBezTo>
                      <a:pt x="90" y="47"/>
                      <a:pt x="90" y="47"/>
                      <a:pt x="90" y="47"/>
                    </a:cubicBezTo>
                    <a:cubicBezTo>
                      <a:pt x="90" y="47"/>
                      <a:pt x="88" y="42"/>
                      <a:pt x="89" y="42"/>
                    </a:cubicBezTo>
                    <a:cubicBezTo>
                      <a:pt x="90" y="43"/>
                      <a:pt x="90" y="31"/>
                      <a:pt x="91" y="30"/>
                    </a:cubicBezTo>
                    <a:cubicBezTo>
                      <a:pt x="91" y="30"/>
                      <a:pt x="93" y="29"/>
                      <a:pt x="92" y="29"/>
                    </a:cubicBezTo>
                    <a:cubicBezTo>
                      <a:pt x="90" y="29"/>
                      <a:pt x="91" y="21"/>
                      <a:pt x="91" y="21"/>
                    </a:cubicBezTo>
                    <a:cubicBezTo>
                      <a:pt x="90" y="16"/>
                      <a:pt x="90" y="6"/>
                      <a:pt x="88" y="4"/>
                    </a:cubicBezTo>
                    <a:cubicBezTo>
                      <a:pt x="87" y="4"/>
                      <a:pt x="88" y="2"/>
                      <a:pt x="89" y="0"/>
                    </a:cubicBezTo>
                    <a:cubicBezTo>
                      <a:pt x="89" y="0"/>
                      <a:pt x="83" y="3"/>
                      <a:pt x="81" y="4"/>
                    </a:cubicBezTo>
                    <a:cubicBezTo>
                      <a:pt x="79" y="5"/>
                      <a:pt x="77" y="5"/>
                      <a:pt x="74" y="6"/>
                    </a:cubicBezTo>
                    <a:cubicBezTo>
                      <a:pt x="72" y="6"/>
                      <a:pt x="72" y="8"/>
                      <a:pt x="70" y="9"/>
                    </a:cubicBezTo>
                    <a:cubicBezTo>
                      <a:pt x="68" y="9"/>
                      <a:pt x="68" y="10"/>
                      <a:pt x="67" y="9"/>
                    </a:cubicBezTo>
                    <a:cubicBezTo>
                      <a:pt x="65" y="8"/>
                      <a:pt x="65" y="10"/>
                      <a:pt x="63" y="11"/>
                    </a:cubicBezTo>
                    <a:cubicBezTo>
                      <a:pt x="61" y="12"/>
                      <a:pt x="59" y="12"/>
                      <a:pt x="57" y="12"/>
                    </a:cubicBezTo>
                    <a:cubicBezTo>
                      <a:pt x="54" y="12"/>
                      <a:pt x="53" y="13"/>
                      <a:pt x="50" y="13"/>
                    </a:cubicBezTo>
                    <a:cubicBezTo>
                      <a:pt x="48" y="14"/>
                      <a:pt x="48" y="10"/>
                      <a:pt x="46" y="10"/>
                    </a:cubicBezTo>
                    <a:cubicBezTo>
                      <a:pt x="44" y="9"/>
                      <a:pt x="45" y="9"/>
                      <a:pt x="43" y="11"/>
                    </a:cubicBezTo>
                    <a:cubicBezTo>
                      <a:pt x="41" y="11"/>
                      <a:pt x="40" y="12"/>
                      <a:pt x="39" y="12"/>
                    </a:cubicBezTo>
                    <a:cubicBezTo>
                      <a:pt x="38" y="13"/>
                      <a:pt x="38" y="15"/>
                      <a:pt x="38" y="17"/>
                    </a:cubicBezTo>
                    <a:cubicBezTo>
                      <a:pt x="38" y="17"/>
                      <a:pt x="40" y="19"/>
                      <a:pt x="40" y="19"/>
                    </a:cubicBezTo>
                    <a:cubicBezTo>
                      <a:pt x="41" y="21"/>
                      <a:pt x="39" y="23"/>
                      <a:pt x="39" y="24"/>
                    </a:cubicBezTo>
                    <a:cubicBezTo>
                      <a:pt x="39" y="25"/>
                      <a:pt x="40" y="27"/>
                      <a:pt x="40" y="29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318" name="Freeform 292">
                <a:extLst>
                  <a:ext uri="{FF2B5EF4-FFF2-40B4-BE49-F238E27FC236}">
                    <a16:creationId xmlns:a16="http://schemas.microsoft.com/office/drawing/2014/main" id="{492A4435-B9AA-5859-F5E1-952B2EBC590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906" y="1475"/>
                <a:ext cx="190" cy="189"/>
              </a:xfrm>
              <a:custGeom>
                <a:avLst/>
                <a:gdLst>
                  <a:gd name="T0" fmla="*/ 88 w 97"/>
                  <a:gd name="T1" fmla="*/ 8 h 96"/>
                  <a:gd name="T2" fmla="*/ 87 w 97"/>
                  <a:gd name="T3" fmla="*/ 8 h 96"/>
                  <a:gd name="T4" fmla="*/ 84 w 97"/>
                  <a:gd name="T5" fmla="*/ 7 h 96"/>
                  <a:gd name="T6" fmla="*/ 84 w 97"/>
                  <a:gd name="T7" fmla="*/ 5 h 96"/>
                  <a:gd name="T8" fmla="*/ 83 w 97"/>
                  <a:gd name="T9" fmla="*/ 5 h 96"/>
                  <a:gd name="T10" fmla="*/ 80 w 97"/>
                  <a:gd name="T11" fmla="*/ 7 h 96"/>
                  <a:gd name="T12" fmla="*/ 72 w 97"/>
                  <a:gd name="T13" fmla="*/ 7 h 96"/>
                  <a:gd name="T14" fmla="*/ 67 w 97"/>
                  <a:gd name="T15" fmla="*/ 8 h 96"/>
                  <a:gd name="T16" fmla="*/ 61 w 97"/>
                  <a:gd name="T17" fmla="*/ 0 h 96"/>
                  <a:gd name="T18" fmla="*/ 59 w 97"/>
                  <a:gd name="T19" fmla="*/ 0 h 96"/>
                  <a:gd name="T20" fmla="*/ 55 w 97"/>
                  <a:gd name="T21" fmla="*/ 3 h 96"/>
                  <a:gd name="T22" fmla="*/ 54 w 97"/>
                  <a:gd name="T23" fmla="*/ 9 h 96"/>
                  <a:gd name="T24" fmla="*/ 53 w 97"/>
                  <a:gd name="T25" fmla="*/ 9 h 96"/>
                  <a:gd name="T26" fmla="*/ 53 w 97"/>
                  <a:gd name="T27" fmla="*/ 14 h 96"/>
                  <a:gd name="T28" fmla="*/ 49 w 97"/>
                  <a:gd name="T29" fmla="*/ 19 h 96"/>
                  <a:gd name="T30" fmla="*/ 48 w 97"/>
                  <a:gd name="T31" fmla="*/ 23 h 96"/>
                  <a:gd name="T32" fmla="*/ 37 w 97"/>
                  <a:gd name="T33" fmla="*/ 30 h 96"/>
                  <a:gd name="T34" fmla="*/ 34 w 97"/>
                  <a:gd name="T35" fmla="*/ 30 h 96"/>
                  <a:gd name="T36" fmla="*/ 25 w 97"/>
                  <a:gd name="T37" fmla="*/ 39 h 96"/>
                  <a:gd name="T38" fmla="*/ 25 w 97"/>
                  <a:gd name="T39" fmla="*/ 44 h 96"/>
                  <a:gd name="T40" fmla="*/ 22 w 97"/>
                  <a:gd name="T41" fmla="*/ 48 h 96"/>
                  <a:gd name="T42" fmla="*/ 21 w 97"/>
                  <a:gd name="T43" fmla="*/ 74 h 96"/>
                  <a:gd name="T44" fmla="*/ 20 w 97"/>
                  <a:gd name="T45" fmla="*/ 75 h 96"/>
                  <a:gd name="T46" fmla="*/ 14 w 97"/>
                  <a:gd name="T47" fmla="*/ 86 h 96"/>
                  <a:gd name="T48" fmla="*/ 11 w 97"/>
                  <a:gd name="T49" fmla="*/ 86 h 96"/>
                  <a:gd name="T50" fmla="*/ 6 w 97"/>
                  <a:gd name="T51" fmla="*/ 92 h 96"/>
                  <a:gd name="T52" fmla="*/ 3 w 97"/>
                  <a:gd name="T53" fmla="*/ 93 h 96"/>
                  <a:gd name="T54" fmla="*/ 0 w 97"/>
                  <a:gd name="T55" fmla="*/ 96 h 96"/>
                  <a:gd name="T56" fmla="*/ 37 w 97"/>
                  <a:gd name="T57" fmla="*/ 95 h 96"/>
                  <a:gd name="T58" fmla="*/ 37 w 97"/>
                  <a:gd name="T59" fmla="*/ 86 h 96"/>
                  <a:gd name="T60" fmla="*/ 39 w 97"/>
                  <a:gd name="T61" fmla="*/ 83 h 96"/>
                  <a:gd name="T62" fmla="*/ 44 w 97"/>
                  <a:gd name="T63" fmla="*/ 79 h 96"/>
                  <a:gd name="T64" fmla="*/ 50 w 97"/>
                  <a:gd name="T65" fmla="*/ 75 h 96"/>
                  <a:gd name="T66" fmla="*/ 59 w 97"/>
                  <a:gd name="T67" fmla="*/ 72 h 96"/>
                  <a:gd name="T68" fmla="*/ 65 w 97"/>
                  <a:gd name="T69" fmla="*/ 70 h 96"/>
                  <a:gd name="T70" fmla="*/ 71 w 97"/>
                  <a:gd name="T71" fmla="*/ 66 h 96"/>
                  <a:gd name="T72" fmla="*/ 77 w 97"/>
                  <a:gd name="T73" fmla="*/ 56 h 96"/>
                  <a:gd name="T74" fmla="*/ 83 w 97"/>
                  <a:gd name="T75" fmla="*/ 54 h 96"/>
                  <a:gd name="T76" fmla="*/ 84 w 97"/>
                  <a:gd name="T77" fmla="*/ 49 h 96"/>
                  <a:gd name="T78" fmla="*/ 89 w 97"/>
                  <a:gd name="T79" fmla="*/ 44 h 96"/>
                  <a:gd name="T80" fmla="*/ 95 w 97"/>
                  <a:gd name="T81" fmla="*/ 38 h 96"/>
                  <a:gd name="T82" fmla="*/ 93 w 97"/>
                  <a:gd name="T83" fmla="*/ 33 h 96"/>
                  <a:gd name="T84" fmla="*/ 92 w 97"/>
                  <a:gd name="T85" fmla="*/ 27 h 96"/>
                  <a:gd name="T86" fmla="*/ 89 w 97"/>
                  <a:gd name="T87" fmla="*/ 22 h 96"/>
                  <a:gd name="T88" fmla="*/ 91 w 97"/>
                  <a:gd name="T89" fmla="*/ 14 h 96"/>
                  <a:gd name="T90" fmla="*/ 88 w 97"/>
                  <a:gd name="T91" fmla="*/ 8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97" h="96">
                    <a:moveTo>
                      <a:pt x="88" y="8"/>
                    </a:moveTo>
                    <a:cubicBezTo>
                      <a:pt x="87" y="8"/>
                      <a:pt x="87" y="8"/>
                      <a:pt x="87" y="8"/>
                    </a:cubicBezTo>
                    <a:cubicBezTo>
                      <a:pt x="86" y="7"/>
                      <a:pt x="85" y="7"/>
                      <a:pt x="84" y="7"/>
                    </a:cubicBezTo>
                    <a:cubicBezTo>
                      <a:pt x="84" y="6"/>
                      <a:pt x="84" y="5"/>
                      <a:pt x="84" y="5"/>
                    </a:cubicBezTo>
                    <a:cubicBezTo>
                      <a:pt x="83" y="5"/>
                      <a:pt x="83" y="5"/>
                      <a:pt x="83" y="5"/>
                    </a:cubicBezTo>
                    <a:cubicBezTo>
                      <a:pt x="82" y="5"/>
                      <a:pt x="81" y="7"/>
                      <a:pt x="80" y="7"/>
                    </a:cubicBezTo>
                    <a:cubicBezTo>
                      <a:pt x="77" y="8"/>
                      <a:pt x="75" y="6"/>
                      <a:pt x="72" y="7"/>
                    </a:cubicBezTo>
                    <a:cubicBezTo>
                      <a:pt x="71" y="7"/>
                      <a:pt x="69" y="9"/>
                      <a:pt x="67" y="8"/>
                    </a:cubicBezTo>
                    <a:cubicBezTo>
                      <a:pt x="64" y="7"/>
                      <a:pt x="63" y="3"/>
                      <a:pt x="61" y="0"/>
                    </a:cubicBezTo>
                    <a:cubicBezTo>
                      <a:pt x="61" y="0"/>
                      <a:pt x="59" y="0"/>
                      <a:pt x="59" y="0"/>
                    </a:cubicBezTo>
                    <a:cubicBezTo>
                      <a:pt x="58" y="1"/>
                      <a:pt x="56" y="3"/>
                      <a:pt x="55" y="3"/>
                    </a:cubicBezTo>
                    <a:cubicBezTo>
                      <a:pt x="54" y="5"/>
                      <a:pt x="55" y="7"/>
                      <a:pt x="54" y="9"/>
                    </a:cubicBezTo>
                    <a:cubicBezTo>
                      <a:pt x="53" y="9"/>
                      <a:pt x="53" y="9"/>
                      <a:pt x="53" y="9"/>
                    </a:cubicBezTo>
                    <a:cubicBezTo>
                      <a:pt x="52" y="11"/>
                      <a:pt x="53" y="12"/>
                      <a:pt x="53" y="14"/>
                    </a:cubicBezTo>
                    <a:cubicBezTo>
                      <a:pt x="52" y="16"/>
                      <a:pt x="50" y="18"/>
                      <a:pt x="49" y="19"/>
                    </a:cubicBezTo>
                    <a:cubicBezTo>
                      <a:pt x="48" y="20"/>
                      <a:pt x="49" y="22"/>
                      <a:pt x="48" y="23"/>
                    </a:cubicBezTo>
                    <a:cubicBezTo>
                      <a:pt x="47" y="24"/>
                      <a:pt x="39" y="29"/>
                      <a:pt x="37" y="30"/>
                    </a:cubicBezTo>
                    <a:cubicBezTo>
                      <a:pt x="36" y="30"/>
                      <a:pt x="35" y="29"/>
                      <a:pt x="34" y="30"/>
                    </a:cubicBezTo>
                    <a:cubicBezTo>
                      <a:pt x="33" y="30"/>
                      <a:pt x="26" y="37"/>
                      <a:pt x="25" y="39"/>
                    </a:cubicBezTo>
                    <a:cubicBezTo>
                      <a:pt x="25" y="40"/>
                      <a:pt x="26" y="42"/>
                      <a:pt x="25" y="44"/>
                    </a:cubicBezTo>
                    <a:cubicBezTo>
                      <a:pt x="25" y="45"/>
                      <a:pt x="23" y="47"/>
                      <a:pt x="22" y="48"/>
                    </a:cubicBezTo>
                    <a:cubicBezTo>
                      <a:pt x="19" y="58"/>
                      <a:pt x="27" y="65"/>
                      <a:pt x="21" y="74"/>
                    </a:cubicBezTo>
                    <a:cubicBezTo>
                      <a:pt x="21" y="75"/>
                      <a:pt x="20" y="75"/>
                      <a:pt x="20" y="75"/>
                    </a:cubicBezTo>
                    <a:cubicBezTo>
                      <a:pt x="18" y="77"/>
                      <a:pt x="16" y="84"/>
                      <a:pt x="14" y="86"/>
                    </a:cubicBezTo>
                    <a:cubicBezTo>
                      <a:pt x="13" y="86"/>
                      <a:pt x="12" y="86"/>
                      <a:pt x="11" y="86"/>
                    </a:cubicBezTo>
                    <a:cubicBezTo>
                      <a:pt x="9" y="88"/>
                      <a:pt x="8" y="91"/>
                      <a:pt x="6" y="92"/>
                    </a:cubicBezTo>
                    <a:cubicBezTo>
                      <a:pt x="5" y="93"/>
                      <a:pt x="4" y="93"/>
                      <a:pt x="3" y="93"/>
                    </a:cubicBezTo>
                    <a:cubicBezTo>
                      <a:pt x="2" y="93"/>
                      <a:pt x="1" y="95"/>
                      <a:pt x="0" y="96"/>
                    </a:cubicBezTo>
                    <a:cubicBezTo>
                      <a:pt x="37" y="95"/>
                      <a:pt x="37" y="95"/>
                      <a:pt x="37" y="95"/>
                    </a:cubicBezTo>
                    <a:cubicBezTo>
                      <a:pt x="37" y="86"/>
                      <a:pt x="37" y="86"/>
                      <a:pt x="37" y="86"/>
                    </a:cubicBezTo>
                    <a:cubicBezTo>
                      <a:pt x="37" y="86"/>
                      <a:pt x="38" y="85"/>
                      <a:pt x="39" y="83"/>
                    </a:cubicBezTo>
                    <a:cubicBezTo>
                      <a:pt x="41" y="82"/>
                      <a:pt x="42" y="80"/>
                      <a:pt x="44" y="79"/>
                    </a:cubicBezTo>
                    <a:cubicBezTo>
                      <a:pt x="45" y="77"/>
                      <a:pt x="47" y="76"/>
                      <a:pt x="50" y="75"/>
                    </a:cubicBezTo>
                    <a:cubicBezTo>
                      <a:pt x="54" y="75"/>
                      <a:pt x="57" y="75"/>
                      <a:pt x="59" y="72"/>
                    </a:cubicBezTo>
                    <a:cubicBezTo>
                      <a:pt x="62" y="68"/>
                      <a:pt x="62" y="70"/>
                      <a:pt x="65" y="70"/>
                    </a:cubicBezTo>
                    <a:cubicBezTo>
                      <a:pt x="67" y="69"/>
                      <a:pt x="67" y="68"/>
                      <a:pt x="71" y="66"/>
                    </a:cubicBezTo>
                    <a:cubicBezTo>
                      <a:pt x="74" y="64"/>
                      <a:pt x="77" y="56"/>
                      <a:pt x="77" y="56"/>
                    </a:cubicBezTo>
                    <a:cubicBezTo>
                      <a:pt x="77" y="56"/>
                      <a:pt x="80" y="56"/>
                      <a:pt x="83" y="54"/>
                    </a:cubicBezTo>
                    <a:cubicBezTo>
                      <a:pt x="85" y="52"/>
                      <a:pt x="84" y="52"/>
                      <a:pt x="84" y="49"/>
                    </a:cubicBezTo>
                    <a:cubicBezTo>
                      <a:pt x="84" y="46"/>
                      <a:pt x="89" y="46"/>
                      <a:pt x="89" y="44"/>
                    </a:cubicBezTo>
                    <a:cubicBezTo>
                      <a:pt x="89" y="41"/>
                      <a:pt x="94" y="40"/>
                      <a:pt x="95" y="38"/>
                    </a:cubicBezTo>
                    <a:cubicBezTo>
                      <a:pt x="97" y="37"/>
                      <a:pt x="95" y="35"/>
                      <a:pt x="93" y="33"/>
                    </a:cubicBezTo>
                    <a:cubicBezTo>
                      <a:pt x="92" y="30"/>
                      <a:pt x="92" y="30"/>
                      <a:pt x="92" y="27"/>
                    </a:cubicBezTo>
                    <a:cubicBezTo>
                      <a:pt x="92" y="24"/>
                      <a:pt x="89" y="25"/>
                      <a:pt x="89" y="22"/>
                    </a:cubicBezTo>
                    <a:cubicBezTo>
                      <a:pt x="89" y="19"/>
                      <a:pt x="90" y="17"/>
                      <a:pt x="91" y="14"/>
                    </a:cubicBezTo>
                    <a:cubicBezTo>
                      <a:pt x="91" y="12"/>
                      <a:pt x="88" y="8"/>
                      <a:pt x="88" y="8"/>
                    </a:cubicBez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319" name="Freeform 293">
                <a:extLst>
                  <a:ext uri="{FF2B5EF4-FFF2-40B4-BE49-F238E27FC236}">
                    <a16:creationId xmlns:a16="http://schemas.microsoft.com/office/drawing/2014/main" id="{536C73DA-2252-128F-20B7-30C5A637B1C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906" y="1475"/>
                <a:ext cx="190" cy="189"/>
              </a:xfrm>
              <a:custGeom>
                <a:avLst/>
                <a:gdLst>
                  <a:gd name="T0" fmla="*/ 88 w 97"/>
                  <a:gd name="T1" fmla="*/ 8 h 96"/>
                  <a:gd name="T2" fmla="*/ 87 w 97"/>
                  <a:gd name="T3" fmla="*/ 8 h 96"/>
                  <a:gd name="T4" fmla="*/ 84 w 97"/>
                  <a:gd name="T5" fmla="*/ 7 h 96"/>
                  <a:gd name="T6" fmla="*/ 84 w 97"/>
                  <a:gd name="T7" fmla="*/ 5 h 96"/>
                  <a:gd name="T8" fmla="*/ 83 w 97"/>
                  <a:gd name="T9" fmla="*/ 5 h 96"/>
                  <a:gd name="T10" fmla="*/ 80 w 97"/>
                  <a:gd name="T11" fmla="*/ 7 h 96"/>
                  <a:gd name="T12" fmla="*/ 72 w 97"/>
                  <a:gd name="T13" fmla="*/ 7 h 96"/>
                  <a:gd name="T14" fmla="*/ 67 w 97"/>
                  <a:gd name="T15" fmla="*/ 8 h 96"/>
                  <a:gd name="T16" fmla="*/ 61 w 97"/>
                  <a:gd name="T17" fmla="*/ 0 h 96"/>
                  <a:gd name="T18" fmla="*/ 59 w 97"/>
                  <a:gd name="T19" fmla="*/ 0 h 96"/>
                  <a:gd name="T20" fmla="*/ 55 w 97"/>
                  <a:gd name="T21" fmla="*/ 3 h 96"/>
                  <a:gd name="T22" fmla="*/ 54 w 97"/>
                  <a:gd name="T23" fmla="*/ 9 h 96"/>
                  <a:gd name="T24" fmla="*/ 53 w 97"/>
                  <a:gd name="T25" fmla="*/ 9 h 96"/>
                  <a:gd name="T26" fmla="*/ 53 w 97"/>
                  <a:gd name="T27" fmla="*/ 14 h 96"/>
                  <a:gd name="T28" fmla="*/ 49 w 97"/>
                  <a:gd name="T29" fmla="*/ 19 h 96"/>
                  <a:gd name="T30" fmla="*/ 48 w 97"/>
                  <a:gd name="T31" fmla="*/ 23 h 96"/>
                  <a:gd name="T32" fmla="*/ 37 w 97"/>
                  <a:gd name="T33" fmla="*/ 30 h 96"/>
                  <a:gd name="T34" fmla="*/ 34 w 97"/>
                  <a:gd name="T35" fmla="*/ 30 h 96"/>
                  <a:gd name="T36" fmla="*/ 25 w 97"/>
                  <a:gd name="T37" fmla="*/ 39 h 96"/>
                  <a:gd name="T38" fmla="*/ 25 w 97"/>
                  <a:gd name="T39" fmla="*/ 44 h 96"/>
                  <a:gd name="T40" fmla="*/ 22 w 97"/>
                  <a:gd name="T41" fmla="*/ 48 h 96"/>
                  <a:gd name="T42" fmla="*/ 21 w 97"/>
                  <a:gd name="T43" fmla="*/ 74 h 96"/>
                  <a:gd name="T44" fmla="*/ 20 w 97"/>
                  <a:gd name="T45" fmla="*/ 75 h 96"/>
                  <a:gd name="T46" fmla="*/ 14 w 97"/>
                  <a:gd name="T47" fmla="*/ 86 h 96"/>
                  <a:gd name="T48" fmla="*/ 11 w 97"/>
                  <a:gd name="T49" fmla="*/ 86 h 96"/>
                  <a:gd name="T50" fmla="*/ 6 w 97"/>
                  <a:gd name="T51" fmla="*/ 92 h 96"/>
                  <a:gd name="T52" fmla="*/ 3 w 97"/>
                  <a:gd name="T53" fmla="*/ 93 h 96"/>
                  <a:gd name="T54" fmla="*/ 0 w 97"/>
                  <a:gd name="T55" fmla="*/ 96 h 96"/>
                  <a:gd name="T56" fmla="*/ 37 w 97"/>
                  <a:gd name="T57" fmla="*/ 95 h 96"/>
                  <a:gd name="T58" fmla="*/ 37 w 97"/>
                  <a:gd name="T59" fmla="*/ 86 h 96"/>
                  <a:gd name="T60" fmla="*/ 39 w 97"/>
                  <a:gd name="T61" fmla="*/ 83 h 96"/>
                  <a:gd name="T62" fmla="*/ 44 w 97"/>
                  <a:gd name="T63" fmla="*/ 79 h 96"/>
                  <a:gd name="T64" fmla="*/ 50 w 97"/>
                  <a:gd name="T65" fmla="*/ 75 h 96"/>
                  <a:gd name="T66" fmla="*/ 59 w 97"/>
                  <a:gd name="T67" fmla="*/ 72 h 96"/>
                  <a:gd name="T68" fmla="*/ 65 w 97"/>
                  <a:gd name="T69" fmla="*/ 70 h 96"/>
                  <a:gd name="T70" fmla="*/ 71 w 97"/>
                  <a:gd name="T71" fmla="*/ 66 h 96"/>
                  <a:gd name="T72" fmla="*/ 77 w 97"/>
                  <a:gd name="T73" fmla="*/ 56 h 96"/>
                  <a:gd name="T74" fmla="*/ 83 w 97"/>
                  <a:gd name="T75" fmla="*/ 54 h 96"/>
                  <a:gd name="T76" fmla="*/ 84 w 97"/>
                  <a:gd name="T77" fmla="*/ 49 h 96"/>
                  <a:gd name="T78" fmla="*/ 89 w 97"/>
                  <a:gd name="T79" fmla="*/ 44 h 96"/>
                  <a:gd name="T80" fmla="*/ 95 w 97"/>
                  <a:gd name="T81" fmla="*/ 38 h 96"/>
                  <a:gd name="T82" fmla="*/ 93 w 97"/>
                  <a:gd name="T83" fmla="*/ 33 h 96"/>
                  <a:gd name="T84" fmla="*/ 92 w 97"/>
                  <a:gd name="T85" fmla="*/ 27 h 96"/>
                  <a:gd name="T86" fmla="*/ 89 w 97"/>
                  <a:gd name="T87" fmla="*/ 22 h 96"/>
                  <a:gd name="T88" fmla="*/ 91 w 97"/>
                  <a:gd name="T89" fmla="*/ 14 h 96"/>
                  <a:gd name="T90" fmla="*/ 88 w 97"/>
                  <a:gd name="T91" fmla="*/ 8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97" h="96">
                    <a:moveTo>
                      <a:pt x="88" y="8"/>
                    </a:moveTo>
                    <a:cubicBezTo>
                      <a:pt x="87" y="8"/>
                      <a:pt x="87" y="8"/>
                      <a:pt x="87" y="8"/>
                    </a:cubicBezTo>
                    <a:cubicBezTo>
                      <a:pt x="86" y="7"/>
                      <a:pt x="85" y="7"/>
                      <a:pt x="84" y="7"/>
                    </a:cubicBezTo>
                    <a:cubicBezTo>
                      <a:pt x="84" y="6"/>
                      <a:pt x="84" y="5"/>
                      <a:pt x="84" y="5"/>
                    </a:cubicBezTo>
                    <a:cubicBezTo>
                      <a:pt x="83" y="5"/>
                      <a:pt x="83" y="5"/>
                      <a:pt x="83" y="5"/>
                    </a:cubicBezTo>
                    <a:cubicBezTo>
                      <a:pt x="82" y="5"/>
                      <a:pt x="81" y="7"/>
                      <a:pt x="80" y="7"/>
                    </a:cubicBezTo>
                    <a:cubicBezTo>
                      <a:pt x="77" y="8"/>
                      <a:pt x="75" y="6"/>
                      <a:pt x="72" y="7"/>
                    </a:cubicBezTo>
                    <a:cubicBezTo>
                      <a:pt x="71" y="7"/>
                      <a:pt x="69" y="9"/>
                      <a:pt x="67" y="8"/>
                    </a:cubicBezTo>
                    <a:cubicBezTo>
                      <a:pt x="64" y="7"/>
                      <a:pt x="63" y="3"/>
                      <a:pt x="61" y="0"/>
                    </a:cubicBezTo>
                    <a:cubicBezTo>
                      <a:pt x="61" y="0"/>
                      <a:pt x="59" y="0"/>
                      <a:pt x="59" y="0"/>
                    </a:cubicBezTo>
                    <a:cubicBezTo>
                      <a:pt x="58" y="1"/>
                      <a:pt x="56" y="3"/>
                      <a:pt x="55" y="3"/>
                    </a:cubicBezTo>
                    <a:cubicBezTo>
                      <a:pt x="54" y="5"/>
                      <a:pt x="55" y="7"/>
                      <a:pt x="54" y="9"/>
                    </a:cubicBezTo>
                    <a:cubicBezTo>
                      <a:pt x="53" y="9"/>
                      <a:pt x="53" y="9"/>
                      <a:pt x="53" y="9"/>
                    </a:cubicBezTo>
                    <a:cubicBezTo>
                      <a:pt x="52" y="11"/>
                      <a:pt x="53" y="12"/>
                      <a:pt x="53" y="14"/>
                    </a:cubicBezTo>
                    <a:cubicBezTo>
                      <a:pt x="52" y="16"/>
                      <a:pt x="50" y="18"/>
                      <a:pt x="49" y="19"/>
                    </a:cubicBezTo>
                    <a:cubicBezTo>
                      <a:pt x="48" y="20"/>
                      <a:pt x="49" y="22"/>
                      <a:pt x="48" y="23"/>
                    </a:cubicBezTo>
                    <a:cubicBezTo>
                      <a:pt x="47" y="24"/>
                      <a:pt x="39" y="29"/>
                      <a:pt x="37" y="30"/>
                    </a:cubicBezTo>
                    <a:cubicBezTo>
                      <a:pt x="36" y="30"/>
                      <a:pt x="35" y="29"/>
                      <a:pt x="34" y="30"/>
                    </a:cubicBezTo>
                    <a:cubicBezTo>
                      <a:pt x="33" y="30"/>
                      <a:pt x="26" y="37"/>
                      <a:pt x="25" y="39"/>
                    </a:cubicBezTo>
                    <a:cubicBezTo>
                      <a:pt x="25" y="40"/>
                      <a:pt x="26" y="42"/>
                      <a:pt x="25" y="44"/>
                    </a:cubicBezTo>
                    <a:cubicBezTo>
                      <a:pt x="25" y="45"/>
                      <a:pt x="23" y="47"/>
                      <a:pt x="22" y="48"/>
                    </a:cubicBezTo>
                    <a:cubicBezTo>
                      <a:pt x="19" y="58"/>
                      <a:pt x="27" y="65"/>
                      <a:pt x="21" y="74"/>
                    </a:cubicBezTo>
                    <a:cubicBezTo>
                      <a:pt x="21" y="75"/>
                      <a:pt x="20" y="75"/>
                      <a:pt x="20" y="75"/>
                    </a:cubicBezTo>
                    <a:cubicBezTo>
                      <a:pt x="18" y="77"/>
                      <a:pt x="16" y="84"/>
                      <a:pt x="14" y="86"/>
                    </a:cubicBezTo>
                    <a:cubicBezTo>
                      <a:pt x="13" y="86"/>
                      <a:pt x="12" y="86"/>
                      <a:pt x="11" y="86"/>
                    </a:cubicBezTo>
                    <a:cubicBezTo>
                      <a:pt x="9" y="88"/>
                      <a:pt x="8" y="91"/>
                      <a:pt x="6" y="92"/>
                    </a:cubicBezTo>
                    <a:cubicBezTo>
                      <a:pt x="5" y="93"/>
                      <a:pt x="4" y="93"/>
                      <a:pt x="3" y="93"/>
                    </a:cubicBezTo>
                    <a:cubicBezTo>
                      <a:pt x="2" y="93"/>
                      <a:pt x="1" y="95"/>
                      <a:pt x="0" y="96"/>
                    </a:cubicBezTo>
                    <a:cubicBezTo>
                      <a:pt x="37" y="95"/>
                      <a:pt x="37" y="95"/>
                      <a:pt x="37" y="95"/>
                    </a:cubicBezTo>
                    <a:cubicBezTo>
                      <a:pt x="37" y="86"/>
                      <a:pt x="37" y="86"/>
                      <a:pt x="37" y="86"/>
                    </a:cubicBezTo>
                    <a:cubicBezTo>
                      <a:pt x="37" y="86"/>
                      <a:pt x="38" y="85"/>
                      <a:pt x="39" y="83"/>
                    </a:cubicBezTo>
                    <a:cubicBezTo>
                      <a:pt x="41" y="82"/>
                      <a:pt x="42" y="80"/>
                      <a:pt x="44" y="79"/>
                    </a:cubicBezTo>
                    <a:cubicBezTo>
                      <a:pt x="45" y="77"/>
                      <a:pt x="47" y="76"/>
                      <a:pt x="50" y="75"/>
                    </a:cubicBezTo>
                    <a:cubicBezTo>
                      <a:pt x="54" y="75"/>
                      <a:pt x="57" y="75"/>
                      <a:pt x="59" y="72"/>
                    </a:cubicBezTo>
                    <a:cubicBezTo>
                      <a:pt x="62" y="68"/>
                      <a:pt x="62" y="70"/>
                      <a:pt x="65" y="70"/>
                    </a:cubicBezTo>
                    <a:cubicBezTo>
                      <a:pt x="67" y="69"/>
                      <a:pt x="67" y="68"/>
                      <a:pt x="71" y="66"/>
                    </a:cubicBezTo>
                    <a:cubicBezTo>
                      <a:pt x="74" y="64"/>
                      <a:pt x="77" y="56"/>
                      <a:pt x="77" y="56"/>
                    </a:cubicBezTo>
                    <a:cubicBezTo>
                      <a:pt x="77" y="56"/>
                      <a:pt x="80" y="56"/>
                      <a:pt x="83" y="54"/>
                    </a:cubicBezTo>
                    <a:cubicBezTo>
                      <a:pt x="85" y="52"/>
                      <a:pt x="84" y="52"/>
                      <a:pt x="84" y="49"/>
                    </a:cubicBezTo>
                    <a:cubicBezTo>
                      <a:pt x="84" y="46"/>
                      <a:pt x="89" y="46"/>
                      <a:pt x="89" y="44"/>
                    </a:cubicBezTo>
                    <a:cubicBezTo>
                      <a:pt x="89" y="41"/>
                      <a:pt x="94" y="40"/>
                      <a:pt x="95" y="38"/>
                    </a:cubicBezTo>
                    <a:cubicBezTo>
                      <a:pt x="97" y="37"/>
                      <a:pt x="95" y="35"/>
                      <a:pt x="93" y="33"/>
                    </a:cubicBezTo>
                    <a:cubicBezTo>
                      <a:pt x="92" y="30"/>
                      <a:pt x="92" y="30"/>
                      <a:pt x="92" y="27"/>
                    </a:cubicBezTo>
                    <a:cubicBezTo>
                      <a:pt x="92" y="24"/>
                      <a:pt x="89" y="25"/>
                      <a:pt x="89" y="22"/>
                    </a:cubicBezTo>
                    <a:cubicBezTo>
                      <a:pt x="89" y="19"/>
                      <a:pt x="90" y="17"/>
                      <a:pt x="91" y="14"/>
                    </a:cubicBezTo>
                    <a:cubicBezTo>
                      <a:pt x="91" y="12"/>
                      <a:pt x="88" y="8"/>
                      <a:pt x="88" y="8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320" name="Freeform 294">
                <a:extLst>
                  <a:ext uri="{FF2B5EF4-FFF2-40B4-BE49-F238E27FC236}">
                    <a16:creationId xmlns:a16="http://schemas.microsoft.com/office/drawing/2014/main" id="{81EBB3A4-4E06-B8EE-86FA-7D38AC036A0A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4612" y="1083"/>
                <a:ext cx="531" cy="261"/>
              </a:xfrm>
              <a:custGeom>
                <a:avLst/>
                <a:gdLst>
                  <a:gd name="T0" fmla="*/ 8 w 271"/>
                  <a:gd name="T1" fmla="*/ 34 h 133"/>
                  <a:gd name="T2" fmla="*/ 12 w 271"/>
                  <a:gd name="T3" fmla="*/ 26 h 133"/>
                  <a:gd name="T4" fmla="*/ 26 w 271"/>
                  <a:gd name="T5" fmla="*/ 20 h 133"/>
                  <a:gd name="T6" fmla="*/ 39 w 271"/>
                  <a:gd name="T7" fmla="*/ 18 h 133"/>
                  <a:gd name="T8" fmla="*/ 52 w 271"/>
                  <a:gd name="T9" fmla="*/ 22 h 133"/>
                  <a:gd name="T10" fmla="*/ 69 w 271"/>
                  <a:gd name="T11" fmla="*/ 26 h 133"/>
                  <a:gd name="T12" fmla="*/ 86 w 271"/>
                  <a:gd name="T13" fmla="*/ 23 h 133"/>
                  <a:gd name="T14" fmla="*/ 78 w 271"/>
                  <a:gd name="T15" fmla="*/ 11 h 133"/>
                  <a:gd name="T16" fmla="*/ 84 w 271"/>
                  <a:gd name="T17" fmla="*/ 0 h 133"/>
                  <a:gd name="T18" fmla="*/ 100 w 271"/>
                  <a:gd name="T19" fmla="*/ 2 h 133"/>
                  <a:gd name="T20" fmla="*/ 117 w 271"/>
                  <a:gd name="T21" fmla="*/ 12 h 133"/>
                  <a:gd name="T22" fmla="*/ 128 w 271"/>
                  <a:gd name="T23" fmla="*/ 24 h 133"/>
                  <a:gd name="T24" fmla="*/ 141 w 271"/>
                  <a:gd name="T25" fmla="*/ 27 h 133"/>
                  <a:gd name="T26" fmla="*/ 155 w 271"/>
                  <a:gd name="T27" fmla="*/ 25 h 133"/>
                  <a:gd name="T28" fmla="*/ 166 w 271"/>
                  <a:gd name="T29" fmla="*/ 31 h 133"/>
                  <a:gd name="T30" fmla="*/ 178 w 271"/>
                  <a:gd name="T31" fmla="*/ 37 h 133"/>
                  <a:gd name="T32" fmla="*/ 190 w 271"/>
                  <a:gd name="T33" fmla="*/ 36 h 133"/>
                  <a:gd name="T34" fmla="*/ 206 w 271"/>
                  <a:gd name="T35" fmla="*/ 34 h 133"/>
                  <a:gd name="T36" fmla="*/ 224 w 271"/>
                  <a:gd name="T37" fmla="*/ 26 h 133"/>
                  <a:gd name="T38" fmla="*/ 241 w 271"/>
                  <a:gd name="T39" fmla="*/ 32 h 133"/>
                  <a:gd name="T40" fmla="*/ 236 w 271"/>
                  <a:gd name="T41" fmla="*/ 52 h 133"/>
                  <a:gd name="T42" fmla="*/ 248 w 271"/>
                  <a:gd name="T43" fmla="*/ 58 h 133"/>
                  <a:gd name="T44" fmla="*/ 258 w 271"/>
                  <a:gd name="T45" fmla="*/ 57 h 133"/>
                  <a:gd name="T46" fmla="*/ 271 w 271"/>
                  <a:gd name="T47" fmla="*/ 66 h 133"/>
                  <a:gd name="T48" fmla="*/ 256 w 271"/>
                  <a:gd name="T49" fmla="*/ 75 h 133"/>
                  <a:gd name="T50" fmla="*/ 242 w 271"/>
                  <a:gd name="T51" fmla="*/ 77 h 133"/>
                  <a:gd name="T52" fmla="*/ 234 w 271"/>
                  <a:gd name="T53" fmla="*/ 84 h 133"/>
                  <a:gd name="T54" fmla="*/ 214 w 271"/>
                  <a:gd name="T55" fmla="*/ 97 h 133"/>
                  <a:gd name="T56" fmla="*/ 201 w 271"/>
                  <a:gd name="T57" fmla="*/ 90 h 133"/>
                  <a:gd name="T58" fmla="*/ 195 w 271"/>
                  <a:gd name="T59" fmla="*/ 102 h 133"/>
                  <a:gd name="T60" fmla="*/ 195 w 271"/>
                  <a:gd name="T61" fmla="*/ 116 h 133"/>
                  <a:gd name="T62" fmla="*/ 175 w 271"/>
                  <a:gd name="T63" fmla="*/ 122 h 133"/>
                  <a:gd name="T64" fmla="*/ 159 w 271"/>
                  <a:gd name="T65" fmla="*/ 123 h 133"/>
                  <a:gd name="T66" fmla="*/ 143 w 271"/>
                  <a:gd name="T67" fmla="*/ 130 h 133"/>
                  <a:gd name="T68" fmla="*/ 124 w 271"/>
                  <a:gd name="T69" fmla="*/ 129 h 133"/>
                  <a:gd name="T70" fmla="*/ 104 w 271"/>
                  <a:gd name="T71" fmla="*/ 123 h 133"/>
                  <a:gd name="T72" fmla="*/ 83 w 271"/>
                  <a:gd name="T73" fmla="*/ 122 h 133"/>
                  <a:gd name="T74" fmla="*/ 68 w 271"/>
                  <a:gd name="T75" fmla="*/ 114 h 133"/>
                  <a:gd name="T76" fmla="*/ 58 w 271"/>
                  <a:gd name="T77" fmla="*/ 103 h 133"/>
                  <a:gd name="T78" fmla="*/ 47 w 271"/>
                  <a:gd name="T79" fmla="*/ 95 h 133"/>
                  <a:gd name="T80" fmla="*/ 32 w 271"/>
                  <a:gd name="T81" fmla="*/ 90 h 133"/>
                  <a:gd name="T82" fmla="*/ 33 w 271"/>
                  <a:gd name="T83" fmla="*/ 77 h 133"/>
                  <a:gd name="T84" fmla="*/ 25 w 271"/>
                  <a:gd name="T85" fmla="*/ 67 h 133"/>
                  <a:gd name="T86" fmla="*/ 9 w 271"/>
                  <a:gd name="T87" fmla="*/ 59 h 133"/>
                  <a:gd name="T88" fmla="*/ 1 w 271"/>
                  <a:gd name="T89" fmla="*/ 52 h 133"/>
                  <a:gd name="T90" fmla="*/ 39 w 271"/>
                  <a:gd name="T91" fmla="*/ 20 h 133"/>
                  <a:gd name="T92" fmla="*/ 37 w 271"/>
                  <a:gd name="T93" fmla="*/ 24 h 133"/>
                  <a:gd name="T94" fmla="*/ 105 w 271"/>
                  <a:gd name="T95" fmla="*/ 11 h 133"/>
                  <a:gd name="T96" fmla="*/ 105 w 271"/>
                  <a:gd name="T97" fmla="*/ 11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71" h="133">
                    <a:moveTo>
                      <a:pt x="0" y="37"/>
                    </a:moveTo>
                    <a:cubicBezTo>
                      <a:pt x="5" y="36"/>
                      <a:pt x="5" y="36"/>
                      <a:pt x="5" y="36"/>
                    </a:cubicBezTo>
                    <a:cubicBezTo>
                      <a:pt x="8" y="34"/>
                      <a:pt x="8" y="34"/>
                      <a:pt x="8" y="34"/>
                    </a:cubicBezTo>
                    <a:cubicBezTo>
                      <a:pt x="10" y="31"/>
                      <a:pt x="10" y="31"/>
                      <a:pt x="10" y="31"/>
                    </a:cubicBezTo>
                    <a:cubicBezTo>
                      <a:pt x="10" y="29"/>
                      <a:pt x="10" y="29"/>
                      <a:pt x="10" y="29"/>
                    </a:cubicBezTo>
                    <a:cubicBezTo>
                      <a:pt x="12" y="26"/>
                      <a:pt x="12" y="26"/>
                      <a:pt x="12" y="26"/>
                    </a:cubicBezTo>
                    <a:cubicBezTo>
                      <a:pt x="16" y="24"/>
                      <a:pt x="16" y="24"/>
                      <a:pt x="16" y="24"/>
                    </a:cubicBezTo>
                    <a:cubicBezTo>
                      <a:pt x="20" y="22"/>
                      <a:pt x="20" y="22"/>
                      <a:pt x="20" y="22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29" y="17"/>
                      <a:pt x="29" y="17"/>
                      <a:pt x="29" y="17"/>
                    </a:cubicBezTo>
                    <a:cubicBezTo>
                      <a:pt x="34" y="17"/>
                      <a:pt x="34" y="17"/>
                      <a:pt x="34" y="17"/>
                    </a:cubicBezTo>
                    <a:cubicBezTo>
                      <a:pt x="39" y="18"/>
                      <a:pt x="39" y="18"/>
                      <a:pt x="39" y="18"/>
                    </a:cubicBezTo>
                    <a:cubicBezTo>
                      <a:pt x="41" y="21"/>
                      <a:pt x="41" y="21"/>
                      <a:pt x="41" y="21"/>
                    </a:cubicBezTo>
                    <a:cubicBezTo>
                      <a:pt x="46" y="18"/>
                      <a:pt x="46" y="18"/>
                      <a:pt x="46" y="18"/>
                    </a:cubicBezTo>
                    <a:cubicBezTo>
                      <a:pt x="52" y="22"/>
                      <a:pt x="52" y="22"/>
                      <a:pt x="52" y="22"/>
                    </a:cubicBezTo>
                    <a:cubicBezTo>
                      <a:pt x="57" y="24"/>
                      <a:pt x="57" y="24"/>
                      <a:pt x="57" y="24"/>
                    </a:cubicBezTo>
                    <a:cubicBezTo>
                      <a:pt x="63" y="25"/>
                      <a:pt x="63" y="25"/>
                      <a:pt x="63" y="25"/>
                    </a:cubicBezTo>
                    <a:cubicBezTo>
                      <a:pt x="69" y="26"/>
                      <a:pt x="69" y="26"/>
                      <a:pt x="69" y="26"/>
                    </a:cubicBezTo>
                    <a:cubicBezTo>
                      <a:pt x="77" y="25"/>
                      <a:pt x="77" y="25"/>
                      <a:pt x="77" y="25"/>
                    </a:cubicBezTo>
                    <a:cubicBezTo>
                      <a:pt x="84" y="25"/>
                      <a:pt x="84" y="25"/>
                      <a:pt x="84" y="25"/>
                    </a:cubicBezTo>
                    <a:cubicBezTo>
                      <a:pt x="86" y="23"/>
                      <a:pt x="86" y="23"/>
                      <a:pt x="86" y="23"/>
                    </a:cubicBezTo>
                    <a:cubicBezTo>
                      <a:pt x="85" y="17"/>
                      <a:pt x="85" y="17"/>
                      <a:pt x="85" y="17"/>
                    </a:cubicBezTo>
                    <a:cubicBezTo>
                      <a:pt x="83" y="13"/>
                      <a:pt x="83" y="13"/>
                      <a:pt x="83" y="13"/>
                    </a:cubicBezTo>
                    <a:cubicBezTo>
                      <a:pt x="78" y="11"/>
                      <a:pt x="78" y="11"/>
                      <a:pt x="78" y="11"/>
                    </a:cubicBezTo>
                    <a:cubicBezTo>
                      <a:pt x="80" y="7"/>
                      <a:pt x="80" y="7"/>
                      <a:pt x="80" y="7"/>
                    </a:cubicBezTo>
                    <a:cubicBezTo>
                      <a:pt x="82" y="4"/>
                      <a:pt x="82" y="4"/>
                      <a:pt x="82" y="4"/>
                    </a:cubicBezTo>
                    <a:cubicBezTo>
                      <a:pt x="84" y="0"/>
                      <a:pt x="84" y="0"/>
                      <a:pt x="84" y="0"/>
                    </a:cubicBezTo>
                    <a:cubicBezTo>
                      <a:pt x="90" y="1"/>
                      <a:pt x="90" y="1"/>
                      <a:pt x="90" y="1"/>
                    </a:cubicBezTo>
                    <a:cubicBezTo>
                      <a:pt x="94" y="2"/>
                      <a:pt x="94" y="2"/>
                      <a:pt x="94" y="2"/>
                    </a:cubicBezTo>
                    <a:cubicBezTo>
                      <a:pt x="100" y="2"/>
                      <a:pt x="100" y="2"/>
                      <a:pt x="100" y="2"/>
                    </a:cubicBezTo>
                    <a:cubicBezTo>
                      <a:pt x="103" y="5"/>
                      <a:pt x="103" y="5"/>
                      <a:pt x="103" y="5"/>
                    </a:cubicBezTo>
                    <a:cubicBezTo>
                      <a:pt x="109" y="5"/>
                      <a:pt x="109" y="5"/>
                      <a:pt x="109" y="5"/>
                    </a:cubicBezTo>
                    <a:cubicBezTo>
                      <a:pt x="117" y="12"/>
                      <a:pt x="117" y="12"/>
                      <a:pt x="117" y="12"/>
                    </a:cubicBezTo>
                    <a:cubicBezTo>
                      <a:pt x="122" y="16"/>
                      <a:pt x="122" y="16"/>
                      <a:pt x="122" y="16"/>
                    </a:cubicBezTo>
                    <a:cubicBezTo>
                      <a:pt x="125" y="22"/>
                      <a:pt x="125" y="22"/>
                      <a:pt x="125" y="22"/>
                    </a:cubicBezTo>
                    <a:cubicBezTo>
                      <a:pt x="128" y="24"/>
                      <a:pt x="128" y="24"/>
                      <a:pt x="128" y="24"/>
                    </a:cubicBezTo>
                    <a:cubicBezTo>
                      <a:pt x="134" y="28"/>
                      <a:pt x="134" y="28"/>
                      <a:pt x="134" y="28"/>
                    </a:cubicBezTo>
                    <a:cubicBezTo>
                      <a:pt x="138" y="27"/>
                      <a:pt x="138" y="27"/>
                      <a:pt x="138" y="27"/>
                    </a:cubicBezTo>
                    <a:cubicBezTo>
                      <a:pt x="141" y="27"/>
                      <a:pt x="141" y="27"/>
                      <a:pt x="141" y="27"/>
                    </a:cubicBezTo>
                    <a:cubicBezTo>
                      <a:pt x="146" y="26"/>
                      <a:pt x="146" y="26"/>
                      <a:pt x="146" y="26"/>
                    </a:cubicBezTo>
                    <a:cubicBezTo>
                      <a:pt x="149" y="23"/>
                      <a:pt x="149" y="23"/>
                      <a:pt x="149" y="23"/>
                    </a:cubicBezTo>
                    <a:cubicBezTo>
                      <a:pt x="155" y="25"/>
                      <a:pt x="155" y="25"/>
                      <a:pt x="155" y="25"/>
                    </a:cubicBezTo>
                    <a:cubicBezTo>
                      <a:pt x="163" y="27"/>
                      <a:pt x="163" y="27"/>
                      <a:pt x="163" y="27"/>
                    </a:cubicBezTo>
                    <a:cubicBezTo>
                      <a:pt x="166" y="28"/>
                      <a:pt x="166" y="28"/>
                      <a:pt x="166" y="28"/>
                    </a:cubicBezTo>
                    <a:cubicBezTo>
                      <a:pt x="166" y="31"/>
                      <a:pt x="166" y="31"/>
                      <a:pt x="166" y="31"/>
                    </a:cubicBezTo>
                    <a:cubicBezTo>
                      <a:pt x="169" y="34"/>
                      <a:pt x="169" y="34"/>
                      <a:pt x="169" y="34"/>
                    </a:cubicBezTo>
                    <a:cubicBezTo>
                      <a:pt x="174" y="34"/>
                      <a:pt x="174" y="34"/>
                      <a:pt x="174" y="34"/>
                    </a:cubicBezTo>
                    <a:cubicBezTo>
                      <a:pt x="178" y="37"/>
                      <a:pt x="178" y="37"/>
                      <a:pt x="178" y="37"/>
                    </a:cubicBezTo>
                    <a:cubicBezTo>
                      <a:pt x="182" y="37"/>
                      <a:pt x="182" y="37"/>
                      <a:pt x="182" y="37"/>
                    </a:cubicBezTo>
                    <a:cubicBezTo>
                      <a:pt x="186" y="35"/>
                      <a:pt x="186" y="35"/>
                      <a:pt x="186" y="35"/>
                    </a:cubicBezTo>
                    <a:cubicBezTo>
                      <a:pt x="190" y="36"/>
                      <a:pt x="190" y="36"/>
                      <a:pt x="190" y="36"/>
                    </a:cubicBezTo>
                    <a:cubicBezTo>
                      <a:pt x="195" y="38"/>
                      <a:pt x="195" y="38"/>
                      <a:pt x="195" y="38"/>
                    </a:cubicBezTo>
                    <a:cubicBezTo>
                      <a:pt x="202" y="36"/>
                      <a:pt x="202" y="36"/>
                      <a:pt x="202" y="36"/>
                    </a:cubicBezTo>
                    <a:cubicBezTo>
                      <a:pt x="206" y="34"/>
                      <a:pt x="206" y="34"/>
                      <a:pt x="206" y="34"/>
                    </a:cubicBezTo>
                    <a:cubicBezTo>
                      <a:pt x="214" y="33"/>
                      <a:pt x="214" y="33"/>
                      <a:pt x="214" y="33"/>
                    </a:cubicBezTo>
                    <a:cubicBezTo>
                      <a:pt x="222" y="27"/>
                      <a:pt x="222" y="27"/>
                      <a:pt x="222" y="27"/>
                    </a:cubicBezTo>
                    <a:cubicBezTo>
                      <a:pt x="224" y="26"/>
                      <a:pt x="224" y="26"/>
                      <a:pt x="224" y="26"/>
                    </a:cubicBezTo>
                    <a:cubicBezTo>
                      <a:pt x="230" y="31"/>
                      <a:pt x="230" y="31"/>
                      <a:pt x="230" y="31"/>
                    </a:cubicBezTo>
                    <a:cubicBezTo>
                      <a:pt x="235" y="30"/>
                      <a:pt x="235" y="30"/>
                      <a:pt x="235" y="30"/>
                    </a:cubicBezTo>
                    <a:cubicBezTo>
                      <a:pt x="241" y="32"/>
                      <a:pt x="241" y="32"/>
                      <a:pt x="241" y="32"/>
                    </a:cubicBezTo>
                    <a:cubicBezTo>
                      <a:pt x="237" y="42"/>
                      <a:pt x="237" y="42"/>
                      <a:pt x="237" y="42"/>
                    </a:cubicBezTo>
                    <a:cubicBezTo>
                      <a:pt x="237" y="42"/>
                      <a:pt x="237" y="44"/>
                      <a:pt x="238" y="45"/>
                    </a:cubicBezTo>
                    <a:cubicBezTo>
                      <a:pt x="239" y="49"/>
                      <a:pt x="236" y="52"/>
                      <a:pt x="236" y="52"/>
                    </a:cubicBezTo>
                    <a:cubicBezTo>
                      <a:pt x="235" y="57"/>
                      <a:pt x="235" y="57"/>
                      <a:pt x="235" y="57"/>
                    </a:cubicBezTo>
                    <a:cubicBezTo>
                      <a:pt x="242" y="59"/>
                      <a:pt x="242" y="59"/>
                      <a:pt x="242" y="59"/>
                    </a:cubicBezTo>
                    <a:cubicBezTo>
                      <a:pt x="248" y="58"/>
                      <a:pt x="248" y="58"/>
                      <a:pt x="248" y="58"/>
                    </a:cubicBezTo>
                    <a:cubicBezTo>
                      <a:pt x="253" y="53"/>
                      <a:pt x="253" y="53"/>
                      <a:pt x="253" y="53"/>
                    </a:cubicBezTo>
                    <a:cubicBezTo>
                      <a:pt x="256" y="54"/>
                      <a:pt x="256" y="54"/>
                      <a:pt x="256" y="54"/>
                    </a:cubicBezTo>
                    <a:cubicBezTo>
                      <a:pt x="258" y="57"/>
                      <a:pt x="258" y="57"/>
                      <a:pt x="258" y="57"/>
                    </a:cubicBezTo>
                    <a:cubicBezTo>
                      <a:pt x="262" y="60"/>
                      <a:pt x="262" y="60"/>
                      <a:pt x="262" y="60"/>
                    </a:cubicBezTo>
                    <a:cubicBezTo>
                      <a:pt x="268" y="62"/>
                      <a:pt x="268" y="62"/>
                      <a:pt x="268" y="62"/>
                    </a:cubicBezTo>
                    <a:cubicBezTo>
                      <a:pt x="271" y="66"/>
                      <a:pt x="271" y="66"/>
                      <a:pt x="271" y="66"/>
                    </a:cubicBezTo>
                    <a:cubicBezTo>
                      <a:pt x="270" y="70"/>
                      <a:pt x="270" y="70"/>
                      <a:pt x="270" y="70"/>
                    </a:cubicBezTo>
                    <a:cubicBezTo>
                      <a:pt x="270" y="70"/>
                      <a:pt x="265" y="69"/>
                      <a:pt x="262" y="70"/>
                    </a:cubicBezTo>
                    <a:cubicBezTo>
                      <a:pt x="260" y="70"/>
                      <a:pt x="256" y="75"/>
                      <a:pt x="256" y="75"/>
                    </a:cubicBezTo>
                    <a:cubicBezTo>
                      <a:pt x="251" y="74"/>
                      <a:pt x="251" y="74"/>
                      <a:pt x="251" y="74"/>
                    </a:cubicBezTo>
                    <a:cubicBezTo>
                      <a:pt x="244" y="79"/>
                      <a:pt x="244" y="79"/>
                      <a:pt x="244" y="79"/>
                    </a:cubicBezTo>
                    <a:cubicBezTo>
                      <a:pt x="242" y="77"/>
                      <a:pt x="242" y="77"/>
                      <a:pt x="242" y="77"/>
                    </a:cubicBezTo>
                    <a:cubicBezTo>
                      <a:pt x="239" y="77"/>
                      <a:pt x="239" y="77"/>
                      <a:pt x="239" y="77"/>
                    </a:cubicBezTo>
                    <a:cubicBezTo>
                      <a:pt x="237" y="82"/>
                      <a:pt x="237" y="82"/>
                      <a:pt x="237" y="82"/>
                    </a:cubicBezTo>
                    <a:cubicBezTo>
                      <a:pt x="234" y="84"/>
                      <a:pt x="234" y="84"/>
                      <a:pt x="234" y="84"/>
                    </a:cubicBezTo>
                    <a:cubicBezTo>
                      <a:pt x="223" y="87"/>
                      <a:pt x="223" y="87"/>
                      <a:pt x="223" y="87"/>
                    </a:cubicBezTo>
                    <a:cubicBezTo>
                      <a:pt x="221" y="93"/>
                      <a:pt x="221" y="93"/>
                      <a:pt x="221" y="93"/>
                    </a:cubicBezTo>
                    <a:cubicBezTo>
                      <a:pt x="214" y="97"/>
                      <a:pt x="214" y="97"/>
                      <a:pt x="214" y="97"/>
                    </a:cubicBezTo>
                    <a:cubicBezTo>
                      <a:pt x="209" y="95"/>
                      <a:pt x="209" y="95"/>
                      <a:pt x="209" y="95"/>
                    </a:cubicBezTo>
                    <a:cubicBezTo>
                      <a:pt x="205" y="91"/>
                      <a:pt x="205" y="91"/>
                      <a:pt x="205" y="91"/>
                    </a:cubicBezTo>
                    <a:cubicBezTo>
                      <a:pt x="201" y="90"/>
                      <a:pt x="201" y="90"/>
                      <a:pt x="201" y="90"/>
                    </a:cubicBezTo>
                    <a:cubicBezTo>
                      <a:pt x="197" y="92"/>
                      <a:pt x="197" y="92"/>
                      <a:pt x="197" y="92"/>
                    </a:cubicBezTo>
                    <a:cubicBezTo>
                      <a:pt x="195" y="97"/>
                      <a:pt x="195" y="97"/>
                      <a:pt x="195" y="97"/>
                    </a:cubicBezTo>
                    <a:cubicBezTo>
                      <a:pt x="195" y="102"/>
                      <a:pt x="195" y="102"/>
                      <a:pt x="195" y="102"/>
                    </a:cubicBezTo>
                    <a:cubicBezTo>
                      <a:pt x="196" y="107"/>
                      <a:pt x="196" y="107"/>
                      <a:pt x="196" y="107"/>
                    </a:cubicBezTo>
                    <a:cubicBezTo>
                      <a:pt x="198" y="111"/>
                      <a:pt x="198" y="111"/>
                      <a:pt x="198" y="111"/>
                    </a:cubicBezTo>
                    <a:cubicBezTo>
                      <a:pt x="195" y="116"/>
                      <a:pt x="195" y="116"/>
                      <a:pt x="195" y="116"/>
                    </a:cubicBezTo>
                    <a:cubicBezTo>
                      <a:pt x="191" y="118"/>
                      <a:pt x="191" y="118"/>
                      <a:pt x="191" y="118"/>
                    </a:cubicBezTo>
                    <a:cubicBezTo>
                      <a:pt x="184" y="120"/>
                      <a:pt x="184" y="120"/>
                      <a:pt x="184" y="120"/>
                    </a:cubicBezTo>
                    <a:cubicBezTo>
                      <a:pt x="175" y="122"/>
                      <a:pt x="175" y="122"/>
                      <a:pt x="175" y="122"/>
                    </a:cubicBezTo>
                    <a:cubicBezTo>
                      <a:pt x="167" y="121"/>
                      <a:pt x="167" y="121"/>
                      <a:pt x="167" y="121"/>
                    </a:cubicBezTo>
                    <a:cubicBezTo>
                      <a:pt x="163" y="123"/>
                      <a:pt x="163" y="123"/>
                      <a:pt x="163" y="123"/>
                    </a:cubicBezTo>
                    <a:cubicBezTo>
                      <a:pt x="159" y="123"/>
                      <a:pt x="159" y="123"/>
                      <a:pt x="159" y="123"/>
                    </a:cubicBezTo>
                    <a:cubicBezTo>
                      <a:pt x="155" y="128"/>
                      <a:pt x="155" y="128"/>
                      <a:pt x="155" y="128"/>
                    </a:cubicBezTo>
                    <a:cubicBezTo>
                      <a:pt x="149" y="130"/>
                      <a:pt x="149" y="130"/>
                      <a:pt x="149" y="130"/>
                    </a:cubicBezTo>
                    <a:cubicBezTo>
                      <a:pt x="143" y="130"/>
                      <a:pt x="143" y="130"/>
                      <a:pt x="143" y="130"/>
                    </a:cubicBezTo>
                    <a:cubicBezTo>
                      <a:pt x="137" y="133"/>
                      <a:pt x="137" y="133"/>
                      <a:pt x="137" y="133"/>
                    </a:cubicBezTo>
                    <a:cubicBezTo>
                      <a:pt x="128" y="133"/>
                      <a:pt x="128" y="133"/>
                      <a:pt x="128" y="133"/>
                    </a:cubicBezTo>
                    <a:cubicBezTo>
                      <a:pt x="124" y="129"/>
                      <a:pt x="124" y="129"/>
                      <a:pt x="124" y="129"/>
                    </a:cubicBezTo>
                    <a:cubicBezTo>
                      <a:pt x="119" y="125"/>
                      <a:pt x="119" y="125"/>
                      <a:pt x="119" y="125"/>
                    </a:cubicBezTo>
                    <a:cubicBezTo>
                      <a:pt x="117" y="124"/>
                      <a:pt x="117" y="124"/>
                      <a:pt x="117" y="124"/>
                    </a:cubicBezTo>
                    <a:cubicBezTo>
                      <a:pt x="104" y="123"/>
                      <a:pt x="104" y="123"/>
                      <a:pt x="104" y="123"/>
                    </a:cubicBezTo>
                    <a:cubicBezTo>
                      <a:pt x="96" y="122"/>
                      <a:pt x="96" y="122"/>
                      <a:pt x="96" y="122"/>
                    </a:cubicBezTo>
                    <a:cubicBezTo>
                      <a:pt x="89" y="121"/>
                      <a:pt x="89" y="121"/>
                      <a:pt x="89" y="121"/>
                    </a:cubicBezTo>
                    <a:cubicBezTo>
                      <a:pt x="83" y="122"/>
                      <a:pt x="83" y="122"/>
                      <a:pt x="83" y="122"/>
                    </a:cubicBezTo>
                    <a:cubicBezTo>
                      <a:pt x="77" y="121"/>
                      <a:pt x="77" y="121"/>
                      <a:pt x="77" y="121"/>
                    </a:cubicBezTo>
                    <a:cubicBezTo>
                      <a:pt x="73" y="119"/>
                      <a:pt x="73" y="119"/>
                      <a:pt x="73" y="119"/>
                    </a:cubicBezTo>
                    <a:cubicBezTo>
                      <a:pt x="68" y="114"/>
                      <a:pt x="68" y="114"/>
                      <a:pt x="68" y="114"/>
                    </a:cubicBezTo>
                    <a:cubicBezTo>
                      <a:pt x="63" y="110"/>
                      <a:pt x="63" y="110"/>
                      <a:pt x="63" y="110"/>
                    </a:cubicBezTo>
                    <a:cubicBezTo>
                      <a:pt x="60" y="107"/>
                      <a:pt x="60" y="107"/>
                      <a:pt x="60" y="107"/>
                    </a:cubicBezTo>
                    <a:cubicBezTo>
                      <a:pt x="58" y="103"/>
                      <a:pt x="58" y="103"/>
                      <a:pt x="58" y="103"/>
                    </a:cubicBezTo>
                    <a:cubicBezTo>
                      <a:pt x="55" y="99"/>
                      <a:pt x="55" y="99"/>
                      <a:pt x="55" y="99"/>
                    </a:cubicBezTo>
                    <a:cubicBezTo>
                      <a:pt x="50" y="97"/>
                      <a:pt x="50" y="97"/>
                      <a:pt x="50" y="97"/>
                    </a:cubicBezTo>
                    <a:cubicBezTo>
                      <a:pt x="47" y="95"/>
                      <a:pt x="47" y="95"/>
                      <a:pt x="47" y="95"/>
                    </a:cubicBezTo>
                    <a:cubicBezTo>
                      <a:pt x="42" y="92"/>
                      <a:pt x="42" y="92"/>
                      <a:pt x="42" y="92"/>
                    </a:cubicBezTo>
                    <a:cubicBezTo>
                      <a:pt x="37" y="92"/>
                      <a:pt x="37" y="92"/>
                      <a:pt x="37" y="92"/>
                    </a:cubicBezTo>
                    <a:cubicBezTo>
                      <a:pt x="32" y="90"/>
                      <a:pt x="32" y="90"/>
                      <a:pt x="32" y="90"/>
                    </a:cubicBezTo>
                    <a:cubicBezTo>
                      <a:pt x="31" y="86"/>
                      <a:pt x="31" y="86"/>
                      <a:pt x="31" y="86"/>
                    </a:cubicBezTo>
                    <a:cubicBezTo>
                      <a:pt x="32" y="81"/>
                      <a:pt x="32" y="81"/>
                      <a:pt x="32" y="81"/>
                    </a:cubicBezTo>
                    <a:cubicBezTo>
                      <a:pt x="33" y="77"/>
                      <a:pt x="33" y="77"/>
                      <a:pt x="33" y="77"/>
                    </a:cubicBezTo>
                    <a:cubicBezTo>
                      <a:pt x="30" y="72"/>
                      <a:pt x="30" y="72"/>
                      <a:pt x="30" y="72"/>
                    </a:cubicBezTo>
                    <a:cubicBezTo>
                      <a:pt x="25" y="70"/>
                      <a:pt x="25" y="70"/>
                      <a:pt x="25" y="70"/>
                    </a:cubicBezTo>
                    <a:cubicBezTo>
                      <a:pt x="25" y="67"/>
                      <a:pt x="25" y="67"/>
                      <a:pt x="25" y="67"/>
                    </a:cubicBezTo>
                    <a:cubicBezTo>
                      <a:pt x="20" y="61"/>
                      <a:pt x="20" y="61"/>
                      <a:pt x="20" y="61"/>
                    </a:cubicBezTo>
                    <a:cubicBezTo>
                      <a:pt x="15" y="58"/>
                      <a:pt x="15" y="58"/>
                      <a:pt x="15" y="58"/>
                    </a:cubicBezTo>
                    <a:cubicBezTo>
                      <a:pt x="9" y="59"/>
                      <a:pt x="9" y="59"/>
                      <a:pt x="9" y="59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2" y="55"/>
                      <a:pt x="2" y="55"/>
                      <a:pt x="2" y="55"/>
                    </a:cubicBezTo>
                    <a:cubicBezTo>
                      <a:pt x="1" y="52"/>
                      <a:pt x="1" y="52"/>
                      <a:pt x="1" y="52"/>
                    </a:cubicBezTo>
                    <a:cubicBezTo>
                      <a:pt x="0" y="45"/>
                      <a:pt x="0" y="45"/>
                      <a:pt x="0" y="45"/>
                    </a:cubicBezTo>
                    <a:lnTo>
                      <a:pt x="0" y="37"/>
                    </a:lnTo>
                    <a:close/>
                    <a:moveTo>
                      <a:pt x="39" y="20"/>
                    </a:moveTo>
                    <a:cubicBezTo>
                      <a:pt x="39" y="20"/>
                      <a:pt x="41" y="21"/>
                      <a:pt x="41" y="21"/>
                    </a:cubicBezTo>
                    <a:cubicBezTo>
                      <a:pt x="40" y="22"/>
                      <a:pt x="40" y="23"/>
                      <a:pt x="40" y="24"/>
                    </a:cubicBezTo>
                    <a:cubicBezTo>
                      <a:pt x="39" y="24"/>
                      <a:pt x="39" y="24"/>
                      <a:pt x="37" y="24"/>
                    </a:cubicBezTo>
                    <a:cubicBezTo>
                      <a:pt x="37" y="24"/>
                      <a:pt x="36" y="22"/>
                      <a:pt x="36" y="22"/>
                    </a:cubicBezTo>
                    <a:cubicBezTo>
                      <a:pt x="37" y="21"/>
                      <a:pt x="38" y="21"/>
                      <a:pt x="39" y="20"/>
                    </a:cubicBezTo>
                    <a:close/>
                    <a:moveTo>
                      <a:pt x="105" y="11"/>
                    </a:moveTo>
                    <a:cubicBezTo>
                      <a:pt x="106" y="13"/>
                      <a:pt x="106" y="13"/>
                      <a:pt x="106" y="13"/>
                    </a:cubicBezTo>
                    <a:cubicBezTo>
                      <a:pt x="107" y="16"/>
                      <a:pt x="103" y="22"/>
                      <a:pt x="103" y="14"/>
                    </a:cubicBezTo>
                    <a:lnTo>
                      <a:pt x="105" y="11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321" name="Freeform 295">
                <a:extLst>
                  <a:ext uri="{FF2B5EF4-FFF2-40B4-BE49-F238E27FC236}">
                    <a16:creationId xmlns:a16="http://schemas.microsoft.com/office/drawing/2014/main" id="{FFAA4642-B9C9-0253-1FE9-30EB55AC5D76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4612" y="1083"/>
                <a:ext cx="531" cy="261"/>
              </a:xfrm>
              <a:custGeom>
                <a:avLst/>
                <a:gdLst>
                  <a:gd name="T0" fmla="*/ 8 w 271"/>
                  <a:gd name="T1" fmla="*/ 34 h 133"/>
                  <a:gd name="T2" fmla="*/ 12 w 271"/>
                  <a:gd name="T3" fmla="*/ 26 h 133"/>
                  <a:gd name="T4" fmla="*/ 26 w 271"/>
                  <a:gd name="T5" fmla="*/ 20 h 133"/>
                  <a:gd name="T6" fmla="*/ 39 w 271"/>
                  <a:gd name="T7" fmla="*/ 18 h 133"/>
                  <a:gd name="T8" fmla="*/ 52 w 271"/>
                  <a:gd name="T9" fmla="*/ 22 h 133"/>
                  <a:gd name="T10" fmla="*/ 69 w 271"/>
                  <a:gd name="T11" fmla="*/ 26 h 133"/>
                  <a:gd name="T12" fmla="*/ 86 w 271"/>
                  <a:gd name="T13" fmla="*/ 23 h 133"/>
                  <a:gd name="T14" fmla="*/ 78 w 271"/>
                  <a:gd name="T15" fmla="*/ 11 h 133"/>
                  <a:gd name="T16" fmla="*/ 84 w 271"/>
                  <a:gd name="T17" fmla="*/ 0 h 133"/>
                  <a:gd name="T18" fmla="*/ 100 w 271"/>
                  <a:gd name="T19" fmla="*/ 2 h 133"/>
                  <a:gd name="T20" fmla="*/ 117 w 271"/>
                  <a:gd name="T21" fmla="*/ 12 h 133"/>
                  <a:gd name="T22" fmla="*/ 128 w 271"/>
                  <a:gd name="T23" fmla="*/ 24 h 133"/>
                  <a:gd name="T24" fmla="*/ 141 w 271"/>
                  <a:gd name="T25" fmla="*/ 27 h 133"/>
                  <a:gd name="T26" fmla="*/ 155 w 271"/>
                  <a:gd name="T27" fmla="*/ 25 h 133"/>
                  <a:gd name="T28" fmla="*/ 166 w 271"/>
                  <a:gd name="T29" fmla="*/ 31 h 133"/>
                  <a:gd name="T30" fmla="*/ 178 w 271"/>
                  <a:gd name="T31" fmla="*/ 37 h 133"/>
                  <a:gd name="T32" fmla="*/ 190 w 271"/>
                  <a:gd name="T33" fmla="*/ 36 h 133"/>
                  <a:gd name="T34" fmla="*/ 206 w 271"/>
                  <a:gd name="T35" fmla="*/ 34 h 133"/>
                  <a:gd name="T36" fmla="*/ 224 w 271"/>
                  <a:gd name="T37" fmla="*/ 26 h 133"/>
                  <a:gd name="T38" fmla="*/ 241 w 271"/>
                  <a:gd name="T39" fmla="*/ 32 h 133"/>
                  <a:gd name="T40" fmla="*/ 236 w 271"/>
                  <a:gd name="T41" fmla="*/ 52 h 133"/>
                  <a:gd name="T42" fmla="*/ 248 w 271"/>
                  <a:gd name="T43" fmla="*/ 58 h 133"/>
                  <a:gd name="T44" fmla="*/ 258 w 271"/>
                  <a:gd name="T45" fmla="*/ 57 h 133"/>
                  <a:gd name="T46" fmla="*/ 271 w 271"/>
                  <a:gd name="T47" fmla="*/ 66 h 133"/>
                  <a:gd name="T48" fmla="*/ 256 w 271"/>
                  <a:gd name="T49" fmla="*/ 75 h 133"/>
                  <a:gd name="T50" fmla="*/ 242 w 271"/>
                  <a:gd name="T51" fmla="*/ 77 h 133"/>
                  <a:gd name="T52" fmla="*/ 234 w 271"/>
                  <a:gd name="T53" fmla="*/ 84 h 133"/>
                  <a:gd name="T54" fmla="*/ 214 w 271"/>
                  <a:gd name="T55" fmla="*/ 97 h 133"/>
                  <a:gd name="T56" fmla="*/ 201 w 271"/>
                  <a:gd name="T57" fmla="*/ 90 h 133"/>
                  <a:gd name="T58" fmla="*/ 195 w 271"/>
                  <a:gd name="T59" fmla="*/ 102 h 133"/>
                  <a:gd name="T60" fmla="*/ 195 w 271"/>
                  <a:gd name="T61" fmla="*/ 116 h 133"/>
                  <a:gd name="T62" fmla="*/ 175 w 271"/>
                  <a:gd name="T63" fmla="*/ 122 h 133"/>
                  <a:gd name="T64" fmla="*/ 159 w 271"/>
                  <a:gd name="T65" fmla="*/ 123 h 133"/>
                  <a:gd name="T66" fmla="*/ 143 w 271"/>
                  <a:gd name="T67" fmla="*/ 130 h 133"/>
                  <a:gd name="T68" fmla="*/ 124 w 271"/>
                  <a:gd name="T69" fmla="*/ 129 h 133"/>
                  <a:gd name="T70" fmla="*/ 104 w 271"/>
                  <a:gd name="T71" fmla="*/ 123 h 133"/>
                  <a:gd name="T72" fmla="*/ 83 w 271"/>
                  <a:gd name="T73" fmla="*/ 122 h 133"/>
                  <a:gd name="T74" fmla="*/ 68 w 271"/>
                  <a:gd name="T75" fmla="*/ 114 h 133"/>
                  <a:gd name="T76" fmla="*/ 58 w 271"/>
                  <a:gd name="T77" fmla="*/ 103 h 133"/>
                  <a:gd name="T78" fmla="*/ 47 w 271"/>
                  <a:gd name="T79" fmla="*/ 95 h 133"/>
                  <a:gd name="T80" fmla="*/ 32 w 271"/>
                  <a:gd name="T81" fmla="*/ 90 h 133"/>
                  <a:gd name="T82" fmla="*/ 33 w 271"/>
                  <a:gd name="T83" fmla="*/ 77 h 133"/>
                  <a:gd name="T84" fmla="*/ 25 w 271"/>
                  <a:gd name="T85" fmla="*/ 67 h 133"/>
                  <a:gd name="T86" fmla="*/ 9 w 271"/>
                  <a:gd name="T87" fmla="*/ 59 h 133"/>
                  <a:gd name="T88" fmla="*/ 1 w 271"/>
                  <a:gd name="T89" fmla="*/ 52 h 133"/>
                  <a:gd name="T90" fmla="*/ 39 w 271"/>
                  <a:gd name="T91" fmla="*/ 20 h 133"/>
                  <a:gd name="T92" fmla="*/ 37 w 271"/>
                  <a:gd name="T93" fmla="*/ 24 h 133"/>
                  <a:gd name="T94" fmla="*/ 105 w 271"/>
                  <a:gd name="T95" fmla="*/ 11 h 133"/>
                  <a:gd name="T96" fmla="*/ 105 w 271"/>
                  <a:gd name="T97" fmla="*/ 11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71" h="133">
                    <a:moveTo>
                      <a:pt x="0" y="37"/>
                    </a:moveTo>
                    <a:cubicBezTo>
                      <a:pt x="5" y="36"/>
                      <a:pt x="5" y="36"/>
                      <a:pt x="5" y="36"/>
                    </a:cubicBezTo>
                    <a:cubicBezTo>
                      <a:pt x="8" y="34"/>
                      <a:pt x="8" y="34"/>
                      <a:pt x="8" y="34"/>
                    </a:cubicBezTo>
                    <a:cubicBezTo>
                      <a:pt x="10" y="31"/>
                      <a:pt x="10" y="31"/>
                      <a:pt x="10" y="31"/>
                    </a:cubicBezTo>
                    <a:cubicBezTo>
                      <a:pt x="10" y="29"/>
                      <a:pt x="10" y="29"/>
                      <a:pt x="10" y="29"/>
                    </a:cubicBezTo>
                    <a:cubicBezTo>
                      <a:pt x="12" y="26"/>
                      <a:pt x="12" y="26"/>
                      <a:pt x="12" y="26"/>
                    </a:cubicBezTo>
                    <a:cubicBezTo>
                      <a:pt x="16" y="24"/>
                      <a:pt x="16" y="24"/>
                      <a:pt x="16" y="24"/>
                    </a:cubicBezTo>
                    <a:cubicBezTo>
                      <a:pt x="20" y="22"/>
                      <a:pt x="20" y="22"/>
                      <a:pt x="20" y="22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29" y="17"/>
                      <a:pt x="29" y="17"/>
                      <a:pt x="29" y="17"/>
                    </a:cubicBezTo>
                    <a:cubicBezTo>
                      <a:pt x="34" y="17"/>
                      <a:pt x="34" y="17"/>
                      <a:pt x="34" y="17"/>
                    </a:cubicBezTo>
                    <a:cubicBezTo>
                      <a:pt x="39" y="18"/>
                      <a:pt x="39" y="18"/>
                      <a:pt x="39" y="18"/>
                    </a:cubicBezTo>
                    <a:cubicBezTo>
                      <a:pt x="41" y="21"/>
                      <a:pt x="41" y="21"/>
                      <a:pt x="41" y="21"/>
                    </a:cubicBezTo>
                    <a:cubicBezTo>
                      <a:pt x="46" y="18"/>
                      <a:pt x="46" y="18"/>
                      <a:pt x="46" y="18"/>
                    </a:cubicBezTo>
                    <a:cubicBezTo>
                      <a:pt x="52" y="22"/>
                      <a:pt x="52" y="22"/>
                      <a:pt x="52" y="22"/>
                    </a:cubicBezTo>
                    <a:cubicBezTo>
                      <a:pt x="57" y="24"/>
                      <a:pt x="57" y="24"/>
                      <a:pt x="57" y="24"/>
                    </a:cubicBezTo>
                    <a:cubicBezTo>
                      <a:pt x="63" y="25"/>
                      <a:pt x="63" y="25"/>
                      <a:pt x="63" y="25"/>
                    </a:cubicBezTo>
                    <a:cubicBezTo>
                      <a:pt x="69" y="26"/>
                      <a:pt x="69" y="26"/>
                      <a:pt x="69" y="26"/>
                    </a:cubicBezTo>
                    <a:cubicBezTo>
                      <a:pt x="77" y="25"/>
                      <a:pt x="77" y="25"/>
                      <a:pt x="77" y="25"/>
                    </a:cubicBezTo>
                    <a:cubicBezTo>
                      <a:pt x="84" y="25"/>
                      <a:pt x="84" y="25"/>
                      <a:pt x="84" y="25"/>
                    </a:cubicBezTo>
                    <a:cubicBezTo>
                      <a:pt x="86" y="23"/>
                      <a:pt x="86" y="23"/>
                      <a:pt x="86" y="23"/>
                    </a:cubicBezTo>
                    <a:cubicBezTo>
                      <a:pt x="85" y="17"/>
                      <a:pt x="85" y="17"/>
                      <a:pt x="85" y="17"/>
                    </a:cubicBezTo>
                    <a:cubicBezTo>
                      <a:pt x="83" y="13"/>
                      <a:pt x="83" y="13"/>
                      <a:pt x="83" y="13"/>
                    </a:cubicBezTo>
                    <a:cubicBezTo>
                      <a:pt x="78" y="11"/>
                      <a:pt x="78" y="11"/>
                      <a:pt x="78" y="11"/>
                    </a:cubicBezTo>
                    <a:cubicBezTo>
                      <a:pt x="80" y="7"/>
                      <a:pt x="80" y="7"/>
                      <a:pt x="80" y="7"/>
                    </a:cubicBezTo>
                    <a:cubicBezTo>
                      <a:pt x="82" y="4"/>
                      <a:pt x="82" y="4"/>
                      <a:pt x="82" y="4"/>
                    </a:cubicBezTo>
                    <a:cubicBezTo>
                      <a:pt x="84" y="0"/>
                      <a:pt x="84" y="0"/>
                      <a:pt x="84" y="0"/>
                    </a:cubicBezTo>
                    <a:cubicBezTo>
                      <a:pt x="90" y="1"/>
                      <a:pt x="90" y="1"/>
                      <a:pt x="90" y="1"/>
                    </a:cubicBezTo>
                    <a:cubicBezTo>
                      <a:pt x="94" y="2"/>
                      <a:pt x="94" y="2"/>
                      <a:pt x="94" y="2"/>
                    </a:cubicBezTo>
                    <a:cubicBezTo>
                      <a:pt x="100" y="2"/>
                      <a:pt x="100" y="2"/>
                      <a:pt x="100" y="2"/>
                    </a:cubicBezTo>
                    <a:cubicBezTo>
                      <a:pt x="103" y="5"/>
                      <a:pt x="103" y="5"/>
                      <a:pt x="103" y="5"/>
                    </a:cubicBezTo>
                    <a:cubicBezTo>
                      <a:pt x="109" y="5"/>
                      <a:pt x="109" y="5"/>
                      <a:pt x="109" y="5"/>
                    </a:cubicBezTo>
                    <a:cubicBezTo>
                      <a:pt x="117" y="12"/>
                      <a:pt x="117" y="12"/>
                      <a:pt x="117" y="12"/>
                    </a:cubicBezTo>
                    <a:cubicBezTo>
                      <a:pt x="122" y="16"/>
                      <a:pt x="122" y="16"/>
                      <a:pt x="122" y="16"/>
                    </a:cubicBezTo>
                    <a:cubicBezTo>
                      <a:pt x="125" y="22"/>
                      <a:pt x="125" y="22"/>
                      <a:pt x="125" y="22"/>
                    </a:cubicBezTo>
                    <a:cubicBezTo>
                      <a:pt x="128" y="24"/>
                      <a:pt x="128" y="24"/>
                      <a:pt x="128" y="24"/>
                    </a:cubicBezTo>
                    <a:cubicBezTo>
                      <a:pt x="134" y="28"/>
                      <a:pt x="134" y="28"/>
                      <a:pt x="134" y="28"/>
                    </a:cubicBezTo>
                    <a:cubicBezTo>
                      <a:pt x="138" y="27"/>
                      <a:pt x="138" y="27"/>
                      <a:pt x="138" y="27"/>
                    </a:cubicBezTo>
                    <a:cubicBezTo>
                      <a:pt x="141" y="27"/>
                      <a:pt x="141" y="27"/>
                      <a:pt x="141" y="27"/>
                    </a:cubicBezTo>
                    <a:cubicBezTo>
                      <a:pt x="146" y="26"/>
                      <a:pt x="146" y="26"/>
                      <a:pt x="146" y="26"/>
                    </a:cubicBezTo>
                    <a:cubicBezTo>
                      <a:pt x="149" y="23"/>
                      <a:pt x="149" y="23"/>
                      <a:pt x="149" y="23"/>
                    </a:cubicBezTo>
                    <a:cubicBezTo>
                      <a:pt x="155" y="25"/>
                      <a:pt x="155" y="25"/>
                      <a:pt x="155" y="25"/>
                    </a:cubicBezTo>
                    <a:cubicBezTo>
                      <a:pt x="163" y="27"/>
                      <a:pt x="163" y="27"/>
                      <a:pt x="163" y="27"/>
                    </a:cubicBezTo>
                    <a:cubicBezTo>
                      <a:pt x="166" y="28"/>
                      <a:pt x="166" y="28"/>
                      <a:pt x="166" y="28"/>
                    </a:cubicBezTo>
                    <a:cubicBezTo>
                      <a:pt x="166" y="31"/>
                      <a:pt x="166" y="31"/>
                      <a:pt x="166" y="31"/>
                    </a:cubicBezTo>
                    <a:cubicBezTo>
                      <a:pt x="169" y="34"/>
                      <a:pt x="169" y="34"/>
                      <a:pt x="169" y="34"/>
                    </a:cubicBezTo>
                    <a:cubicBezTo>
                      <a:pt x="174" y="34"/>
                      <a:pt x="174" y="34"/>
                      <a:pt x="174" y="34"/>
                    </a:cubicBezTo>
                    <a:cubicBezTo>
                      <a:pt x="178" y="37"/>
                      <a:pt x="178" y="37"/>
                      <a:pt x="178" y="37"/>
                    </a:cubicBezTo>
                    <a:cubicBezTo>
                      <a:pt x="182" y="37"/>
                      <a:pt x="182" y="37"/>
                      <a:pt x="182" y="37"/>
                    </a:cubicBezTo>
                    <a:cubicBezTo>
                      <a:pt x="186" y="35"/>
                      <a:pt x="186" y="35"/>
                      <a:pt x="186" y="35"/>
                    </a:cubicBezTo>
                    <a:cubicBezTo>
                      <a:pt x="190" y="36"/>
                      <a:pt x="190" y="36"/>
                      <a:pt x="190" y="36"/>
                    </a:cubicBezTo>
                    <a:cubicBezTo>
                      <a:pt x="195" y="38"/>
                      <a:pt x="195" y="38"/>
                      <a:pt x="195" y="38"/>
                    </a:cubicBezTo>
                    <a:cubicBezTo>
                      <a:pt x="202" y="36"/>
                      <a:pt x="202" y="36"/>
                      <a:pt x="202" y="36"/>
                    </a:cubicBezTo>
                    <a:cubicBezTo>
                      <a:pt x="206" y="34"/>
                      <a:pt x="206" y="34"/>
                      <a:pt x="206" y="34"/>
                    </a:cubicBezTo>
                    <a:cubicBezTo>
                      <a:pt x="214" y="33"/>
                      <a:pt x="214" y="33"/>
                      <a:pt x="214" y="33"/>
                    </a:cubicBezTo>
                    <a:cubicBezTo>
                      <a:pt x="222" y="27"/>
                      <a:pt x="222" y="27"/>
                      <a:pt x="222" y="27"/>
                    </a:cubicBezTo>
                    <a:cubicBezTo>
                      <a:pt x="224" y="26"/>
                      <a:pt x="224" y="26"/>
                      <a:pt x="224" y="26"/>
                    </a:cubicBezTo>
                    <a:cubicBezTo>
                      <a:pt x="230" y="31"/>
                      <a:pt x="230" y="31"/>
                      <a:pt x="230" y="31"/>
                    </a:cubicBezTo>
                    <a:cubicBezTo>
                      <a:pt x="235" y="30"/>
                      <a:pt x="235" y="30"/>
                      <a:pt x="235" y="30"/>
                    </a:cubicBezTo>
                    <a:cubicBezTo>
                      <a:pt x="241" y="32"/>
                      <a:pt x="241" y="32"/>
                      <a:pt x="241" y="32"/>
                    </a:cubicBezTo>
                    <a:cubicBezTo>
                      <a:pt x="237" y="42"/>
                      <a:pt x="237" y="42"/>
                      <a:pt x="237" y="42"/>
                    </a:cubicBezTo>
                    <a:cubicBezTo>
                      <a:pt x="237" y="42"/>
                      <a:pt x="237" y="44"/>
                      <a:pt x="238" y="45"/>
                    </a:cubicBezTo>
                    <a:cubicBezTo>
                      <a:pt x="239" y="49"/>
                      <a:pt x="236" y="52"/>
                      <a:pt x="236" y="52"/>
                    </a:cubicBezTo>
                    <a:cubicBezTo>
                      <a:pt x="235" y="57"/>
                      <a:pt x="235" y="57"/>
                      <a:pt x="235" y="57"/>
                    </a:cubicBezTo>
                    <a:cubicBezTo>
                      <a:pt x="242" y="59"/>
                      <a:pt x="242" y="59"/>
                      <a:pt x="242" y="59"/>
                    </a:cubicBezTo>
                    <a:cubicBezTo>
                      <a:pt x="248" y="58"/>
                      <a:pt x="248" y="58"/>
                      <a:pt x="248" y="58"/>
                    </a:cubicBezTo>
                    <a:cubicBezTo>
                      <a:pt x="253" y="53"/>
                      <a:pt x="253" y="53"/>
                      <a:pt x="253" y="53"/>
                    </a:cubicBezTo>
                    <a:cubicBezTo>
                      <a:pt x="256" y="54"/>
                      <a:pt x="256" y="54"/>
                      <a:pt x="256" y="54"/>
                    </a:cubicBezTo>
                    <a:cubicBezTo>
                      <a:pt x="258" y="57"/>
                      <a:pt x="258" y="57"/>
                      <a:pt x="258" y="57"/>
                    </a:cubicBezTo>
                    <a:cubicBezTo>
                      <a:pt x="262" y="60"/>
                      <a:pt x="262" y="60"/>
                      <a:pt x="262" y="60"/>
                    </a:cubicBezTo>
                    <a:cubicBezTo>
                      <a:pt x="268" y="62"/>
                      <a:pt x="268" y="62"/>
                      <a:pt x="268" y="62"/>
                    </a:cubicBezTo>
                    <a:cubicBezTo>
                      <a:pt x="271" y="66"/>
                      <a:pt x="271" y="66"/>
                      <a:pt x="271" y="66"/>
                    </a:cubicBezTo>
                    <a:cubicBezTo>
                      <a:pt x="270" y="70"/>
                      <a:pt x="270" y="70"/>
                      <a:pt x="270" y="70"/>
                    </a:cubicBezTo>
                    <a:cubicBezTo>
                      <a:pt x="270" y="70"/>
                      <a:pt x="265" y="69"/>
                      <a:pt x="262" y="70"/>
                    </a:cubicBezTo>
                    <a:cubicBezTo>
                      <a:pt x="260" y="70"/>
                      <a:pt x="256" y="75"/>
                      <a:pt x="256" y="75"/>
                    </a:cubicBezTo>
                    <a:cubicBezTo>
                      <a:pt x="251" y="74"/>
                      <a:pt x="251" y="74"/>
                      <a:pt x="251" y="74"/>
                    </a:cubicBezTo>
                    <a:cubicBezTo>
                      <a:pt x="244" y="79"/>
                      <a:pt x="244" y="79"/>
                      <a:pt x="244" y="79"/>
                    </a:cubicBezTo>
                    <a:cubicBezTo>
                      <a:pt x="242" y="77"/>
                      <a:pt x="242" y="77"/>
                      <a:pt x="242" y="77"/>
                    </a:cubicBezTo>
                    <a:cubicBezTo>
                      <a:pt x="239" y="77"/>
                      <a:pt x="239" y="77"/>
                      <a:pt x="239" y="77"/>
                    </a:cubicBezTo>
                    <a:cubicBezTo>
                      <a:pt x="237" y="82"/>
                      <a:pt x="237" y="82"/>
                      <a:pt x="237" y="82"/>
                    </a:cubicBezTo>
                    <a:cubicBezTo>
                      <a:pt x="234" y="84"/>
                      <a:pt x="234" y="84"/>
                      <a:pt x="234" y="84"/>
                    </a:cubicBezTo>
                    <a:cubicBezTo>
                      <a:pt x="223" y="87"/>
                      <a:pt x="223" y="87"/>
                      <a:pt x="223" y="87"/>
                    </a:cubicBezTo>
                    <a:cubicBezTo>
                      <a:pt x="221" y="93"/>
                      <a:pt x="221" y="93"/>
                      <a:pt x="221" y="93"/>
                    </a:cubicBezTo>
                    <a:cubicBezTo>
                      <a:pt x="214" y="97"/>
                      <a:pt x="214" y="97"/>
                      <a:pt x="214" y="97"/>
                    </a:cubicBezTo>
                    <a:cubicBezTo>
                      <a:pt x="209" y="95"/>
                      <a:pt x="209" y="95"/>
                      <a:pt x="209" y="95"/>
                    </a:cubicBezTo>
                    <a:cubicBezTo>
                      <a:pt x="205" y="91"/>
                      <a:pt x="205" y="91"/>
                      <a:pt x="205" y="91"/>
                    </a:cubicBezTo>
                    <a:cubicBezTo>
                      <a:pt x="201" y="90"/>
                      <a:pt x="201" y="90"/>
                      <a:pt x="201" y="90"/>
                    </a:cubicBezTo>
                    <a:cubicBezTo>
                      <a:pt x="197" y="92"/>
                      <a:pt x="197" y="92"/>
                      <a:pt x="197" y="92"/>
                    </a:cubicBezTo>
                    <a:cubicBezTo>
                      <a:pt x="195" y="97"/>
                      <a:pt x="195" y="97"/>
                      <a:pt x="195" y="97"/>
                    </a:cubicBezTo>
                    <a:cubicBezTo>
                      <a:pt x="195" y="102"/>
                      <a:pt x="195" y="102"/>
                      <a:pt x="195" y="102"/>
                    </a:cubicBezTo>
                    <a:cubicBezTo>
                      <a:pt x="196" y="107"/>
                      <a:pt x="196" y="107"/>
                      <a:pt x="196" y="107"/>
                    </a:cubicBezTo>
                    <a:cubicBezTo>
                      <a:pt x="198" y="111"/>
                      <a:pt x="198" y="111"/>
                      <a:pt x="198" y="111"/>
                    </a:cubicBezTo>
                    <a:cubicBezTo>
                      <a:pt x="195" y="116"/>
                      <a:pt x="195" y="116"/>
                      <a:pt x="195" y="116"/>
                    </a:cubicBezTo>
                    <a:cubicBezTo>
                      <a:pt x="191" y="118"/>
                      <a:pt x="191" y="118"/>
                      <a:pt x="191" y="118"/>
                    </a:cubicBezTo>
                    <a:cubicBezTo>
                      <a:pt x="184" y="120"/>
                      <a:pt x="184" y="120"/>
                      <a:pt x="184" y="120"/>
                    </a:cubicBezTo>
                    <a:cubicBezTo>
                      <a:pt x="175" y="122"/>
                      <a:pt x="175" y="122"/>
                      <a:pt x="175" y="122"/>
                    </a:cubicBezTo>
                    <a:cubicBezTo>
                      <a:pt x="167" y="121"/>
                      <a:pt x="167" y="121"/>
                      <a:pt x="167" y="121"/>
                    </a:cubicBezTo>
                    <a:cubicBezTo>
                      <a:pt x="163" y="123"/>
                      <a:pt x="163" y="123"/>
                      <a:pt x="163" y="123"/>
                    </a:cubicBezTo>
                    <a:cubicBezTo>
                      <a:pt x="159" y="123"/>
                      <a:pt x="159" y="123"/>
                      <a:pt x="159" y="123"/>
                    </a:cubicBezTo>
                    <a:cubicBezTo>
                      <a:pt x="155" y="128"/>
                      <a:pt x="155" y="128"/>
                      <a:pt x="155" y="128"/>
                    </a:cubicBezTo>
                    <a:cubicBezTo>
                      <a:pt x="149" y="130"/>
                      <a:pt x="149" y="130"/>
                      <a:pt x="149" y="130"/>
                    </a:cubicBezTo>
                    <a:cubicBezTo>
                      <a:pt x="143" y="130"/>
                      <a:pt x="143" y="130"/>
                      <a:pt x="143" y="130"/>
                    </a:cubicBezTo>
                    <a:cubicBezTo>
                      <a:pt x="137" y="133"/>
                      <a:pt x="137" y="133"/>
                      <a:pt x="137" y="133"/>
                    </a:cubicBezTo>
                    <a:cubicBezTo>
                      <a:pt x="128" y="133"/>
                      <a:pt x="128" y="133"/>
                      <a:pt x="128" y="133"/>
                    </a:cubicBezTo>
                    <a:cubicBezTo>
                      <a:pt x="124" y="129"/>
                      <a:pt x="124" y="129"/>
                      <a:pt x="124" y="129"/>
                    </a:cubicBezTo>
                    <a:cubicBezTo>
                      <a:pt x="119" y="125"/>
                      <a:pt x="119" y="125"/>
                      <a:pt x="119" y="125"/>
                    </a:cubicBezTo>
                    <a:cubicBezTo>
                      <a:pt x="117" y="124"/>
                      <a:pt x="117" y="124"/>
                      <a:pt x="117" y="124"/>
                    </a:cubicBezTo>
                    <a:cubicBezTo>
                      <a:pt x="104" y="123"/>
                      <a:pt x="104" y="123"/>
                      <a:pt x="104" y="123"/>
                    </a:cubicBezTo>
                    <a:cubicBezTo>
                      <a:pt x="96" y="122"/>
                      <a:pt x="96" y="122"/>
                      <a:pt x="96" y="122"/>
                    </a:cubicBezTo>
                    <a:cubicBezTo>
                      <a:pt x="89" y="121"/>
                      <a:pt x="89" y="121"/>
                      <a:pt x="89" y="121"/>
                    </a:cubicBezTo>
                    <a:cubicBezTo>
                      <a:pt x="83" y="122"/>
                      <a:pt x="83" y="122"/>
                      <a:pt x="83" y="122"/>
                    </a:cubicBezTo>
                    <a:cubicBezTo>
                      <a:pt x="77" y="121"/>
                      <a:pt x="77" y="121"/>
                      <a:pt x="77" y="121"/>
                    </a:cubicBezTo>
                    <a:cubicBezTo>
                      <a:pt x="73" y="119"/>
                      <a:pt x="73" y="119"/>
                      <a:pt x="73" y="119"/>
                    </a:cubicBezTo>
                    <a:cubicBezTo>
                      <a:pt x="68" y="114"/>
                      <a:pt x="68" y="114"/>
                      <a:pt x="68" y="114"/>
                    </a:cubicBezTo>
                    <a:cubicBezTo>
                      <a:pt x="63" y="110"/>
                      <a:pt x="63" y="110"/>
                      <a:pt x="63" y="110"/>
                    </a:cubicBezTo>
                    <a:cubicBezTo>
                      <a:pt x="60" y="107"/>
                      <a:pt x="60" y="107"/>
                      <a:pt x="60" y="107"/>
                    </a:cubicBezTo>
                    <a:cubicBezTo>
                      <a:pt x="58" y="103"/>
                      <a:pt x="58" y="103"/>
                      <a:pt x="58" y="103"/>
                    </a:cubicBezTo>
                    <a:cubicBezTo>
                      <a:pt x="55" y="99"/>
                      <a:pt x="55" y="99"/>
                      <a:pt x="55" y="99"/>
                    </a:cubicBezTo>
                    <a:cubicBezTo>
                      <a:pt x="50" y="97"/>
                      <a:pt x="50" y="97"/>
                      <a:pt x="50" y="97"/>
                    </a:cubicBezTo>
                    <a:cubicBezTo>
                      <a:pt x="47" y="95"/>
                      <a:pt x="47" y="95"/>
                      <a:pt x="47" y="95"/>
                    </a:cubicBezTo>
                    <a:cubicBezTo>
                      <a:pt x="42" y="92"/>
                      <a:pt x="42" y="92"/>
                      <a:pt x="42" y="92"/>
                    </a:cubicBezTo>
                    <a:cubicBezTo>
                      <a:pt x="37" y="92"/>
                      <a:pt x="37" y="92"/>
                      <a:pt x="37" y="92"/>
                    </a:cubicBezTo>
                    <a:cubicBezTo>
                      <a:pt x="32" y="90"/>
                      <a:pt x="32" y="90"/>
                      <a:pt x="32" y="90"/>
                    </a:cubicBezTo>
                    <a:cubicBezTo>
                      <a:pt x="31" y="86"/>
                      <a:pt x="31" y="86"/>
                      <a:pt x="31" y="86"/>
                    </a:cubicBezTo>
                    <a:cubicBezTo>
                      <a:pt x="32" y="81"/>
                      <a:pt x="32" y="81"/>
                      <a:pt x="32" y="81"/>
                    </a:cubicBezTo>
                    <a:cubicBezTo>
                      <a:pt x="33" y="77"/>
                      <a:pt x="33" y="77"/>
                      <a:pt x="33" y="77"/>
                    </a:cubicBezTo>
                    <a:cubicBezTo>
                      <a:pt x="30" y="72"/>
                      <a:pt x="30" y="72"/>
                      <a:pt x="30" y="72"/>
                    </a:cubicBezTo>
                    <a:cubicBezTo>
                      <a:pt x="25" y="70"/>
                      <a:pt x="25" y="70"/>
                      <a:pt x="25" y="70"/>
                    </a:cubicBezTo>
                    <a:cubicBezTo>
                      <a:pt x="25" y="67"/>
                      <a:pt x="25" y="67"/>
                      <a:pt x="25" y="67"/>
                    </a:cubicBezTo>
                    <a:cubicBezTo>
                      <a:pt x="20" y="61"/>
                      <a:pt x="20" y="61"/>
                      <a:pt x="20" y="61"/>
                    </a:cubicBezTo>
                    <a:cubicBezTo>
                      <a:pt x="15" y="58"/>
                      <a:pt x="15" y="58"/>
                      <a:pt x="15" y="58"/>
                    </a:cubicBezTo>
                    <a:cubicBezTo>
                      <a:pt x="9" y="59"/>
                      <a:pt x="9" y="59"/>
                      <a:pt x="9" y="59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2" y="55"/>
                      <a:pt x="2" y="55"/>
                      <a:pt x="2" y="55"/>
                    </a:cubicBezTo>
                    <a:cubicBezTo>
                      <a:pt x="1" y="52"/>
                      <a:pt x="1" y="52"/>
                      <a:pt x="1" y="52"/>
                    </a:cubicBezTo>
                    <a:cubicBezTo>
                      <a:pt x="0" y="45"/>
                      <a:pt x="0" y="45"/>
                      <a:pt x="0" y="45"/>
                    </a:cubicBezTo>
                    <a:lnTo>
                      <a:pt x="0" y="37"/>
                    </a:lnTo>
                    <a:close/>
                    <a:moveTo>
                      <a:pt x="39" y="20"/>
                    </a:moveTo>
                    <a:cubicBezTo>
                      <a:pt x="39" y="20"/>
                      <a:pt x="41" y="21"/>
                      <a:pt x="41" y="21"/>
                    </a:cubicBezTo>
                    <a:cubicBezTo>
                      <a:pt x="40" y="22"/>
                      <a:pt x="40" y="23"/>
                      <a:pt x="40" y="24"/>
                    </a:cubicBezTo>
                    <a:cubicBezTo>
                      <a:pt x="39" y="24"/>
                      <a:pt x="39" y="24"/>
                      <a:pt x="37" y="24"/>
                    </a:cubicBezTo>
                    <a:cubicBezTo>
                      <a:pt x="37" y="24"/>
                      <a:pt x="36" y="22"/>
                      <a:pt x="36" y="22"/>
                    </a:cubicBezTo>
                    <a:cubicBezTo>
                      <a:pt x="37" y="21"/>
                      <a:pt x="38" y="21"/>
                      <a:pt x="39" y="20"/>
                    </a:cubicBezTo>
                    <a:close/>
                    <a:moveTo>
                      <a:pt x="105" y="11"/>
                    </a:moveTo>
                    <a:cubicBezTo>
                      <a:pt x="106" y="13"/>
                      <a:pt x="106" y="13"/>
                      <a:pt x="106" y="13"/>
                    </a:cubicBezTo>
                    <a:cubicBezTo>
                      <a:pt x="107" y="16"/>
                      <a:pt x="103" y="22"/>
                      <a:pt x="103" y="14"/>
                    </a:cubicBezTo>
                    <a:lnTo>
                      <a:pt x="105" y="11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322" name="Freeform 296">
                <a:extLst>
                  <a:ext uri="{FF2B5EF4-FFF2-40B4-BE49-F238E27FC236}">
                    <a16:creationId xmlns:a16="http://schemas.microsoft.com/office/drawing/2014/main" id="{E146E50A-5DC4-CB21-CD06-998001F0412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231" y="1291"/>
                <a:ext cx="6" cy="6"/>
              </a:xfrm>
              <a:custGeom>
                <a:avLst/>
                <a:gdLst>
                  <a:gd name="T0" fmla="*/ 1 w 3"/>
                  <a:gd name="T1" fmla="*/ 3 h 3"/>
                  <a:gd name="T2" fmla="*/ 0 w 3"/>
                  <a:gd name="T3" fmla="*/ 1 h 3"/>
                  <a:gd name="T4" fmla="*/ 2 w 3"/>
                  <a:gd name="T5" fmla="*/ 0 h 3"/>
                  <a:gd name="T6" fmla="*/ 3 w 3"/>
                  <a:gd name="T7" fmla="*/ 2 h 3"/>
                  <a:gd name="T8" fmla="*/ 2 w 3"/>
                  <a:gd name="T9" fmla="*/ 3 h 3"/>
                  <a:gd name="T10" fmla="*/ 1 w 3"/>
                  <a:gd name="T11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3">
                    <a:moveTo>
                      <a:pt x="1" y="3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2"/>
                      <a:pt x="2" y="3"/>
                      <a:pt x="2" y="3"/>
                    </a:cubicBezTo>
                    <a:lnTo>
                      <a:pt x="1" y="3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323" name="Freeform 297">
                <a:extLst>
                  <a:ext uri="{FF2B5EF4-FFF2-40B4-BE49-F238E27FC236}">
                    <a16:creationId xmlns:a16="http://schemas.microsoft.com/office/drawing/2014/main" id="{DCF7C9EA-CB70-62A4-CBB0-C33F0CDE34D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231" y="1291"/>
                <a:ext cx="6" cy="6"/>
              </a:xfrm>
              <a:custGeom>
                <a:avLst/>
                <a:gdLst>
                  <a:gd name="T0" fmla="*/ 1 w 3"/>
                  <a:gd name="T1" fmla="*/ 3 h 3"/>
                  <a:gd name="T2" fmla="*/ 0 w 3"/>
                  <a:gd name="T3" fmla="*/ 1 h 3"/>
                  <a:gd name="T4" fmla="*/ 2 w 3"/>
                  <a:gd name="T5" fmla="*/ 0 h 3"/>
                  <a:gd name="T6" fmla="*/ 3 w 3"/>
                  <a:gd name="T7" fmla="*/ 2 h 3"/>
                  <a:gd name="T8" fmla="*/ 2 w 3"/>
                  <a:gd name="T9" fmla="*/ 3 h 3"/>
                  <a:gd name="T10" fmla="*/ 1 w 3"/>
                  <a:gd name="T11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3">
                    <a:moveTo>
                      <a:pt x="1" y="3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2"/>
                      <a:pt x="2" y="3"/>
                      <a:pt x="2" y="3"/>
                    </a:cubicBezTo>
                    <a:lnTo>
                      <a:pt x="1" y="3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324" name="Freeform 298">
                <a:extLst>
                  <a:ext uri="{FF2B5EF4-FFF2-40B4-BE49-F238E27FC236}">
                    <a16:creationId xmlns:a16="http://schemas.microsoft.com/office/drawing/2014/main" id="{E51C9642-070C-0DCB-7231-AE2511CD6F0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570" y="1167"/>
                <a:ext cx="65" cy="83"/>
              </a:xfrm>
              <a:custGeom>
                <a:avLst/>
                <a:gdLst>
                  <a:gd name="T0" fmla="*/ 16 w 33"/>
                  <a:gd name="T1" fmla="*/ 42 h 42"/>
                  <a:gd name="T2" fmla="*/ 19 w 33"/>
                  <a:gd name="T3" fmla="*/ 36 h 42"/>
                  <a:gd name="T4" fmla="*/ 23 w 33"/>
                  <a:gd name="T5" fmla="*/ 31 h 42"/>
                  <a:gd name="T6" fmla="*/ 27 w 33"/>
                  <a:gd name="T7" fmla="*/ 32 h 42"/>
                  <a:gd name="T8" fmla="*/ 33 w 33"/>
                  <a:gd name="T9" fmla="*/ 35 h 42"/>
                  <a:gd name="T10" fmla="*/ 28 w 33"/>
                  <a:gd name="T11" fmla="*/ 28 h 42"/>
                  <a:gd name="T12" fmla="*/ 25 w 33"/>
                  <a:gd name="T13" fmla="*/ 22 h 42"/>
                  <a:gd name="T14" fmla="*/ 24 w 33"/>
                  <a:gd name="T15" fmla="*/ 17 h 42"/>
                  <a:gd name="T16" fmla="*/ 22 w 33"/>
                  <a:gd name="T17" fmla="*/ 13 h 42"/>
                  <a:gd name="T18" fmla="*/ 19 w 33"/>
                  <a:gd name="T19" fmla="*/ 7 h 42"/>
                  <a:gd name="T20" fmla="*/ 15 w 33"/>
                  <a:gd name="T21" fmla="*/ 4 h 42"/>
                  <a:gd name="T22" fmla="*/ 10 w 33"/>
                  <a:gd name="T23" fmla="*/ 1 h 42"/>
                  <a:gd name="T24" fmla="*/ 5 w 33"/>
                  <a:gd name="T25" fmla="*/ 1 h 42"/>
                  <a:gd name="T26" fmla="*/ 0 w 33"/>
                  <a:gd name="T27" fmla="*/ 4 h 42"/>
                  <a:gd name="T28" fmla="*/ 6 w 33"/>
                  <a:gd name="T29" fmla="*/ 10 h 42"/>
                  <a:gd name="T30" fmla="*/ 9 w 33"/>
                  <a:gd name="T31" fmla="*/ 16 h 42"/>
                  <a:gd name="T32" fmla="*/ 13 w 33"/>
                  <a:gd name="T33" fmla="*/ 22 h 42"/>
                  <a:gd name="T34" fmla="*/ 13 w 33"/>
                  <a:gd name="T35" fmla="*/ 27 h 42"/>
                  <a:gd name="T36" fmla="*/ 13 w 33"/>
                  <a:gd name="T37" fmla="*/ 31 h 42"/>
                  <a:gd name="T38" fmla="*/ 13 w 33"/>
                  <a:gd name="T39" fmla="*/ 36 h 42"/>
                  <a:gd name="T40" fmla="*/ 14 w 33"/>
                  <a:gd name="T41" fmla="*/ 41 h 42"/>
                  <a:gd name="T42" fmla="*/ 16 w 33"/>
                  <a:gd name="T43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3" h="42">
                    <a:moveTo>
                      <a:pt x="16" y="42"/>
                    </a:moveTo>
                    <a:cubicBezTo>
                      <a:pt x="16" y="42"/>
                      <a:pt x="19" y="38"/>
                      <a:pt x="19" y="36"/>
                    </a:cubicBezTo>
                    <a:cubicBezTo>
                      <a:pt x="19" y="35"/>
                      <a:pt x="23" y="33"/>
                      <a:pt x="23" y="31"/>
                    </a:cubicBezTo>
                    <a:cubicBezTo>
                      <a:pt x="23" y="29"/>
                      <a:pt x="25" y="32"/>
                      <a:pt x="27" y="32"/>
                    </a:cubicBezTo>
                    <a:cubicBezTo>
                      <a:pt x="29" y="32"/>
                      <a:pt x="33" y="35"/>
                      <a:pt x="33" y="35"/>
                    </a:cubicBezTo>
                    <a:cubicBezTo>
                      <a:pt x="28" y="28"/>
                      <a:pt x="28" y="28"/>
                      <a:pt x="28" y="28"/>
                    </a:cubicBezTo>
                    <a:cubicBezTo>
                      <a:pt x="28" y="28"/>
                      <a:pt x="24" y="26"/>
                      <a:pt x="25" y="22"/>
                    </a:cubicBezTo>
                    <a:cubicBezTo>
                      <a:pt x="25" y="20"/>
                      <a:pt x="25" y="20"/>
                      <a:pt x="24" y="17"/>
                    </a:cubicBezTo>
                    <a:cubicBezTo>
                      <a:pt x="22" y="15"/>
                      <a:pt x="21" y="16"/>
                      <a:pt x="22" y="13"/>
                    </a:cubicBezTo>
                    <a:cubicBezTo>
                      <a:pt x="22" y="10"/>
                      <a:pt x="20" y="8"/>
                      <a:pt x="19" y="7"/>
                    </a:cubicBezTo>
                    <a:cubicBezTo>
                      <a:pt x="17" y="6"/>
                      <a:pt x="16" y="5"/>
                      <a:pt x="15" y="4"/>
                    </a:cubicBezTo>
                    <a:cubicBezTo>
                      <a:pt x="13" y="3"/>
                      <a:pt x="12" y="2"/>
                      <a:pt x="10" y="1"/>
                    </a:cubicBezTo>
                    <a:cubicBezTo>
                      <a:pt x="9" y="1"/>
                      <a:pt x="6" y="0"/>
                      <a:pt x="5" y="1"/>
                    </a:cubicBezTo>
                    <a:cubicBezTo>
                      <a:pt x="4" y="2"/>
                      <a:pt x="0" y="1"/>
                      <a:pt x="0" y="4"/>
                    </a:cubicBezTo>
                    <a:cubicBezTo>
                      <a:pt x="0" y="4"/>
                      <a:pt x="5" y="7"/>
                      <a:pt x="6" y="10"/>
                    </a:cubicBezTo>
                    <a:cubicBezTo>
                      <a:pt x="7" y="14"/>
                      <a:pt x="7" y="13"/>
                      <a:pt x="9" y="16"/>
                    </a:cubicBezTo>
                    <a:cubicBezTo>
                      <a:pt x="12" y="19"/>
                      <a:pt x="12" y="20"/>
                      <a:pt x="13" y="22"/>
                    </a:cubicBezTo>
                    <a:cubicBezTo>
                      <a:pt x="14" y="24"/>
                      <a:pt x="12" y="26"/>
                      <a:pt x="13" y="27"/>
                    </a:cubicBezTo>
                    <a:cubicBezTo>
                      <a:pt x="15" y="29"/>
                      <a:pt x="13" y="29"/>
                      <a:pt x="13" y="31"/>
                    </a:cubicBezTo>
                    <a:cubicBezTo>
                      <a:pt x="14" y="33"/>
                      <a:pt x="12" y="36"/>
                      <a:pt x="13" y="36"/>
                    </a:cubicBezTo>
                    <a:cubicBezTo>
                      <a:pt x="15" y="37"/>
                      <a:pt x="12" y="40"/>
                      <a:pt x="14" y="41"/>
                    </a:cubicBezTo>
                    <a:cubicBezTo>
                      <a:pt x="15" y="42"/>
                      <a:pt x="16" y="42"/>
                      <a:pt x="16" y="42"/>
                    </a:cubicBez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325" name="Freeform 299">
                <a:extLst>
                  <a:ext uri="{FF2B5EF4-FFF2-40B4-BE49-F238E27FC236}">
                    <a16:creationId xmlns:a16="http://schemas.microsoft.com/office/drawing/2014/main" id="{3B351888-C57D-E1F3-2218-0D2F2FEA254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570" y="1167"/>
                <a:ext cx="65" cy="83"/>
              </a:xfrm>
              <a:custGeom>
                <a:avLst/>
                <a:gdLst>
                  <a:gd name="T0" fmla="*/ 16 w 33"/>
                  <a:gd name="T1" fmla="*/ 42 h 42"/>
                  <a:gd name="T2" fmla="*/ 19 w 33"/>
                  <a:gd name="T3" fmla="*/ 36 h 42"/>
                  <a:gd name="T4" fmla="*/ 23 w 33"/>
                  <a:gd name="T5" fmla="*/ 31 h 42"/>
                  <a:gd name="T6" fmla="*/ 27 w 33"/>
                  <a:gd name="T7" fmla="*/ 32 h 42"/>
                  <a:gd name="T8" fmla="*/ 33 w 33"/>
                  <a:gd name="T9" fmla="*/ 35 h 42"/>
                  <a:gd name="T10" fmla="*/ 28 w 33"/>
                  <a:gd name="T11" fmla="*/ 28 h 42"/>
                  <a:gd name="T12" fmla="*/ 25 w 33"/>
                  <a:gd name="T13" fmla="*/ 22 h 42"/>
                  <a:gd name="T14" fmla="*/ 24 w 33"/>
                  <a:gd name="T15" fmla="*/ 17 h 42"/>
                  <a:gd name="T16" fmla="*/ 22 w 33"/>
                  <a:gd name="T17" fmla="*/ 13 h 42"/>
                  <a:gd name="T18" fmla="*/ 19 w 33"/>
                  <a:gd name="T19" fmla="*/ 7 h 42"/>
                  <a:gd name="T20" fmla="*/ 15 w 33"/>
                  <a:gd name="T21" fmla="*/ 4 h 42"/>
                  <a:gd name="T22" fmla="*/ 10 w 33"/>
                  <a:gd name="T23" fmla="*/ 1 h 42"/>
                  <a:gd name="T24" fmla="*/ 5 w 33"/>
                  <a:gd name="T25" fmla="*/ 1 h 42"/>
                  <a:gd name="T26" fmla="*/ 0 w 33"/>
                  <a:gd name="T27" fmla="*/ 4 h 42"/>
                  <a:gd name="T28" fmla="*/ 6 w 33"/>
                  <a:gd name="T29" fmla="*/ 10 h 42"/>
                  <a:gd name="T30" fmla="*/ 9 w 33"/>
                  <a:gd name="T31" fmla="*/ 16 h 42"/>
                  <a:gd name="T32" fmla="*/ 13 w 33"/>
                  <a:gd name="T33" fmla="*/ 22 h 42"/>
                  <a:gd name="T34" fmla="*/ 13 w 33"/>
                  <a:gd name="T35" fmla="*/ 27 h 42"/>
                  <a:gd name="T36" fmla="*/ 13 w 33"/>
                  <a:gd name="T37" fmla="*/ 31 h 42"/>
                  <a:gd name="T38" fmla="*/ 13 w 33"/>
                  <a:gd name="T39" fmla="*/ 36 h 42"/>
                  <a:gd name="T40" fmla="*/ 14 w 33"/>
                  <a:gd name="T41" fmla="*/ 41 h 42"/>
                  <a:gd name="T42" fmla="*/ 16 w 33"/>
                  <a:gd name="T43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3" h="42">
                    <a:moveTo>
                      <a:pt x="16" y="42"/>
                    </a:moveTo>
                    <a:cubicBezTo>
                      <a:pt x="16" y="42"/>
                      <a:pt x="19" y="38"/>
                      <a:pt x="19" y="36"/>
                    </a:cubicBezTo>
                    <a:cubicBezTo>
                      <a:pt x="19" y="35"/>
                      <a:pt x="23" y="33"/>
                      <a:pt x="23" y="31"/>
                    </a:cubicBezTo>
                    <a:cubicBezTo>
                      <a:pt x="23" y="29"/>
                      <a:pt x="25" y="32"/>
                      <a:pt x="27" y="32"/>
                    </a:cubicBezTo>
                    <a:cubicBezTo>
                      <a:pt x="29" y="32"/>
                      <a:pt x="33" y="35"/>
                      <a:pt x="33" y="35"/>
                    </a:cubicBezTo>
                    <a:cubicBezTo>
                      <a:pt x="28" y="28"/>
                      <a:pt x="28" y="28"/>
                      <a:pt x="28" y="28"/>
                    </a:cubicBezTo>
                    <a:cubicBezTo>
                      <a:pt x="28" y="28"/>
                      <a:pt x="24" y="26"/>
                      <a:pt x="25" y="22"/>
                    </a:cubicBezTo>
                    <a:cubicBezTo>
                      <a:pt x="25" y="20"/>
                      <a:pt x="25" y="20"/>
                      <a:pt x="24" y="17"/>
                    </a:cubicBezTo>
                    <a:cubicBezTo>
                      <a:pt x="22" y="15"/>
                      <a:pt x="21" y="16"/>
                      <a:pt x="22" y="13"/>
                    </a:cubicBezTo>
                    <a:cubicBezTo>
                      <a:pt x="22" y="10"/>
                      <a:pt x="20" y="8"/>
                      <a:pt x="19" y="7"/>
                    </a:cubicBezTo>
                    <a:cubicBezTo>
                      <a:pt x="17" y="6"/>
                      <a:pt x="16" y="5"/>
                      <a:pt x="15" y="4"/>
                    </a:cubicBezTo>
                    <a:cubicBezTo>
                      <a:pt x="13" y="3"/>
                      <a:pt x="12" y="2"/>
                      <a:pt x="10" y="1"/>
                    </a:cubicBezTo>
                    <a:cubicBezTo>
                      <a:pt x="9" y="1"/>
                      <a:pt x="6" y="0"/>
                      <a:pt x="5" y="1"/>
                    </a:cubicBezTo>
                    <a:cubicBezTo>
                      <a:pt x="4" y="2"/>
                      <a:pt x="0" y="1"/>
                      <a:pt x="0" y="4"/>
                    </a:cubicBezTo>
                    <a:cubicBezTo>
                      <a:pt x="0" y="4"/>
                      <a:pt x="5" y="7"/>
                      <a:pt x="6" y="10"/>
                    </a:cubicBezTo>
                    <a:cubicBezTo>
                      <a:pt x="7" y="14"/>
                      <a:pt x="7" y="13"/>
                      <a:pt x="9" y="16"/>
                    </a:cubicBezTo>
                    <a:cubicBezTo>
                      <a:pt x="12" y="19"/>
                      <a:pt x="12" y="20"/>
                      <a:pt x="13" y="22"/>
                    </a:cubicBezTo>
                    <a:cubicBezTo>
                      <a:pt x="14" y="24"/>
                      <a:pt x="12" y="26"/>
                      <a:pt x="13" y="27"/>
                    </a:cubicBezTo>
                    <a:cubicBezTo>
                      <a:pt x="15" y="29"/>
                      <a:pt x="13" y="29"/>
                      <a:pt x="13" y="31"/>
                    </a:cubicBezTo>
                    <a:cubicBezTo>
                      <a:pt x="14" y="33"/>
                      <a:pt x="12" y="36"/>
                      <a:pt x="13" y="36"/>
                    </a:cubicBezTo>
                    <a:cubicBezTo>
                      <a:pt x="15" y="37"/>
                      <a:pt x="12" y="40"/>
                      <a:pt x="14" y="41"/>
                    </a:cubicBezTo>
                    <a:cubicBezTo>
                      <a:pt x="15" y="42"/>
                      <a:pt x="16" y="42"/>
                      <a:pt x="16" y="42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326" name="Freeform 300">
                <a:extLst>
                  <a:ext uri="{FF2B5EF4-FFF2-40B4-BE49-F238E27FC236}">
                    <a16:creationId xmlns:a16="http://schemas.microsoft.com/office/drawing/2014/main" id="{1399A4BC-BB49-F97A-421A-CEDB33BA6F0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33" y="1544"/>
                <a:ext cx="518" cy="387"/>
              </a:xfrm>
              <a:custGeom>
                <a:avLst/>
                <a:gdLst>
                  <a:gd name="T0" fmla="*/ 4 w 264"/>
                  <a:gd name="T1" fmla="*/ 11 h 197"/>
                  <a:gd name="T2" fmla="*/ 11 w 264"/>
                  <a:gd name="T3" fmla="*/ 25 h 197"/>
                  <a:gd name="T4" fmla="*/ 19 w 264"/>
                  <a:gd name="T5" fmla="*/ 31 h 197"/>
                  <a:gd name="T6" fmla="*/ 24 w 264"/>
                  <a:gd name="T7" fmla="*/ 53 h 197"/>
                  <a:gd name="T8" fmla="*/ 25 w 264"/>
                  <a:gd name="T9" fmla="*/ 62 h 197"/>
                  <a:gd name="T10" fmla="*/ 41 w 264"/>
                  <a:gd name="T11" fmla="*/ 73 h 197"/>
                  <a:gd name="T12" fmla="*/ 46 w 264"/>
                  <a:gd name="T13" fmla="*/ 90 h 197"/>
                  <a:gd name="T14" fmla="*/ 58 w 264"/>
                  <a:gd name="T15" fmla="*/ 109 h 197"/>
                  <a:gd name="T16" fmla="*/ 63 w 264"/>
                  <a:gd name="T17" fmla="*/ 105 h 197"/>
                  <a:gd name="T18" fmla="*/ 57 w 264"/>
                  <a:gd name="T19" fmla="*/ 94 h 197"/>
                  <a:gd name="T20" fmla="*/ 51 w 264"/>
                  <a:gd name="T21" fmla="*/ 86 h 197"/>
                  <a:gd name="T22" fmla="*/ 41 w 264"/>
                  <a:gd name="T23" fmla="*/ 63 h 197"/>
                  <a:gd name="T24" fmla="*/ 36 w 264"/>
                  <a:gd name="T25" fmla="*/ 52 h 197"/>
                  <a:gd name="T26" fmla="*/ 33 w 264"/>
                  <a:gd name="T27" fmla="*/ 42 h 197"/>
                  <a:gd name="T28" fmla="*/ 31 w 264"/>
                  <a:gd name="T29" fmla="*/ 36 h 197"/>
                  <a:gd name="T30" fmla="*/ 22 w 264"/>
                  <a:gd name="T31" fmla="*/ 25 h 197"/>
                  <a:gd name="T32" fmla="*/ 18 w 264"/>
                  <a:gd name="T33" fmla="*/ 9 h 197"/>
                  <a:gd name="T34" fmla="*/ 27 w 264"/>
                  <a:gd name="T35" fmla="*/ 10 h 197"/>
                  <a:gd name="T36" fmla="*/ 37 w 264"/>
                  <a:gd name="T37" fmla="*/ 25 h 197"/>
                  <a:gd name="T38" fmla="*/ 46 w 264"/>
                  <a:gd name="T39" fmla="*/ 43 h 197"/>
                  <a:gd name="T40" fmla="*/ 57 w 264"/>
                  <a:gd name="T41" fmla="*/ 53 h 197"/>
                  <a:gd name="T42" fmla="*/ 67 w 264"/>
                  <a:gd name="T43" fmla="*/ 65 h 197"/>
                  <a:gd name="T44" fmla="*/ 66 w 264"/>
                  <a:gd name="T45" fmla="*/ 72 h 197"/>
                  <a:gd name="T46" fmla="*/ 74 w 264"/>
                  <a:gd name="T47" fmla="*/ 81 h 197"/>
                  <a:gd name="T48" fmla="*/ 86 w 264"/>
                  <a:gd name="T49" fmla="*/ 96 h 197"/>
                  <a:gd name="T50" fmla="*/ 92 w 264"/>
                  <a:gd name="T51" fmla="*/ 105 h 197"/>
                  <a:gd name="T52" fmla="*/ 100 w 264"/>
                  <a:gd name="T53" fmla="*/ 124 h 197"/>
                  <a:gd name="T54" fmla="*/ 99 w 264"/>
                  <a:gd name="T55" fmla="*/ 142 h 197"/>
                  <a:gd name="T56" fmla="*/ 108 w 264"/>
                  <a:gd name="T57" fmla="*/ 154 h 197"/>
                  <a:gd name="T58" fmla="*/ 119 w 264"/>
                  <a:gd name="T59" fmla="*/ 164 h 197"/>
                  <a:gd name="T60" fmla="*/ 142 w 264"/>
                  <a:gd name="T61" fmla="*/ 176 h 197"/>
                  <a:gd name="T62" fmla="*/ 158 w 264"/>
                  <a:gd name="T63" fmla="*/ 181 h 197"/>
                  <a:gd name="T64" fmla="*/ 164 w 264"/>
                  <a:gd name="T65" fmla="*/ 187 h 197"/>
                  <a:gd name="T66" fmla="*/ 175 w 264"/>
                  <a:gd name="T67" fmla="*/ 189 h 197"/>
                  <a:gd name="T68" fmla="*/ 193 w 264"/>
                  <a:gd name="T69" fmla="*/ 185 h 197"/>
                  <a:gd name="T70" fmla="*/ 208 w 264"/>
                  <a:gd name="T71" fmla="*/ 190 h 197"/>
                  <a:gd name="T72" fmla="*/ 218 w 264"/>
                  <a:gd name="T73" fmla="*/ 184 h 197"/>
                  <a:gd name="T74" fmla="*/ 222 w 264"/>
                  <a:gd name="T75" fmla="*/ 171 h 197"/>
                  <a:gd name="T76" fmla="*/ 244 w 264"/>
                  <a:gd name="T77" fmla="*/ 164 h 197"/>
                  <a:gd name="T78" fmla="*/ 254 w 264"/>
                  <a:gd name="T79" fmla="*/ 164 h 197"/>
                  <a:gd name="T80" fmla="*/ 259 w 264"/>
                  <a:gd name="T81" fmla="*/ 126 h 197"/>
                  <a:gd name="T82" fmla="*/ 246 w 264"/>
                  <a:gd name="T83" fmla="*/ 129 h 197"/>
                  <a:gd name="T84" fmla="*/ 231 w 264"/>
                  <a:gd name="T85" fmla="*/ 146 h 197"/>
                  <a:gd name="T86" fmla="*/ 222 w 264"/>
                  <a:gd name="T87" fmla="*/ 160 h 197"/>
                  <a:gd name="T88" fmla="*/ 208 w 264"/>
                  <a:gd name="T89" fmla="*/ 164 h 197"/>
                  <a:gd name="T90" fmla="*/ 184 w 264"/>
                  <a:gd name="T91" fmla="*/ 159 h 197"/>
                  <a:gd name="T92" fmla="*/ 178 w 264"/>
                  <a:gd name="T93" fmla="*/ 146 h 197"/>
                  <a:gd name="T94" fmla="*/ 168 w 264"/>
                  <a:gd name="T95" fmla="*/ 132 h 197"/>
                  <a:gd name="T96" fmla="*/ 168 w 264"/>
                  <a:gd name="T97" fmla="*/ 113 h 197"/>
                  <a:gd name="T98" fmla="*/ 166 w 264"/>
                  <a:gd name="T99" fmla="*/ 98 h 197"/>
                  <a:gd name="T100" fmla="*/ 168 w 264"/>
                  <a:gd name="T101" fmla="*/ 85 h 197"/>
                  <a:gd name="T102" fmla="*/ 168 w 264"/>
                  <a:gd name="T103" fmla="*/ 79 h 197"/>
                  <a:gd name="T104" fmla="*/ 156 w 264"/>
                  <a:gd name="T105" fmla="*/ 73 h 197"/>
                  <a:gd name="T106" fmla="*/ 149 w 264"/>
                  <a:gd name="T107" fmla="*/ 58 h 197"/>
                  <a:gd name="T108" fmla="*/ 142 w 264"/>
                  <a:gd name="T109" fmla="*/ 44 h 197"/>
                  <a:gd name="T110" fmla="*/ 133 w 264"/>
                  <a:gd name="T111" fmla="*/ 34 h 197"/>
                  <a:gd name="T112" fmla="*/ 122 w 264"/>
                  <a:gd name="T113" fmla="*/ 41 h 197"/>
                  <a:gd name="T114" fmla="*/ 111 w 264"/>
                  <a:gd name="T115" fmla="*/ 36 h 197"/>
                  <a:gd name="T116" fmla="*/ 103 w 264"/>
                  <a:gd name="T117" fmla="*/ 22 h 197"/>
                  <a:gd name="T118" fmla="*/ 93 w 264"/>
                  <a:gd name="T119" fmla="*/ 11 h 197"/>
                  <a:gd name="T120" fmla="*/ 24 w 264"/>
                  <a:gd name="T121" fmla="*/ 3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64" h="197">
                    <a:moveTo>
                      <a:pt x="0" y="1"/>
                    </a:moveTo>
                    <a:cubicBezTo>
                      <a:pt x="0" y="3"/>
                      <a:pt x="0" y="4"/>
                      <a:pt x="1" y="6"/>
                    </a:cubicBezTo>
                    <a:cubicBezTo>
                      <a:pt x="1" y="7"/>
                      <a:pt x="3" y="7"/>
                      <a:pt x="4" y="8"/>
                    </a:cubicBezTo>
                    <a:cubicBezTo>
                      <a:pt x="4" y="9"/>
                      <a:pt x="3" y="10"/>
                      <a:pt x="4" y="11"/>
                    </a:cubicBezTo>
                    <a:cubicBezTo>
                      <a:pt x="4" y="12"/>
                      <a:pt x="6" y="13"/>
                      <a:pt x="7" y="14"/>
                    </a:cubicBezTo>
                    <a:cubicBezTo>
                      <a:pt x="8" y="16"/>
                      <a:pt x="6" y="19"/>
                      <a:pt x="8" y="22"/>
                    </a:cubicBezTo>
                    <a:cubicBezTo>
                      <a:pt x="8" y="22"/>
                      <a:pt x="10" y="23"/>
                      <a:pt x="10" y="23"/>
                    </a:cubicBezTo>
                    <a:cubicBezTo>
                      <a:pt x="11" y="23"/>
                      <a:pt x="10" y="25"/>
                      <a:pt x="11" y="25"/>
                    </a:cubicBezTo>
                    <a:cubicBezTo>
                      <a:pt x="11" y="26"/>
                      <a:pt x="13" y="26"/>
                      <a:pt x="14" y="27"/>
                    </a:cubicBezTo>
                    <a:cubicBezTo>
                      <a:pt x="14" y="27"/>
                      <a:pt x="14" y="28"/>
                      <a:pt x="14" y="29"/>
                    </a:cubicBezTo>
                    <a:cubicBezTo>
                      <a:pt x="15" y="29"/>
                      <a:pt x="17" y="28"/>
                      <a:pt x="18" y="29"/>
                    </a:cubicBezTo>
                    <a:cubicBezTo>
                      <a:pt x="18" y="29"/>
                      <a:pt x="18" y="31"/>
                      <a:pt x="19" y="31"/>
                    </a:cubicBezTo>
                    <a:cubicBezTo>
                      <a:pt x="20" y="32"/>
                      <a:pt x="21" y="32"/>
                      <a:pt x="22" y="33"/>
                    </a:cubicBezTo>
                    <a:cubicBezTo>
                      <a:pt x="24" y="36"/>
                      <a:pt x="22" y="37"/>
                      <a:pt x="23" y="41"/>
                    </a:cubicBezTo>
                    <a:cubicBezTo>
                      <a:pt x="23" y="41"/>
                      <a:pt x="25" y="43"/>
                      <a:pt x="25" y="43"/>
                    </a:cubicBezTo>
                    <a:cubicBezTo>
                      <a:pt x="25" y="47"/>
                      <a:pt x="24" y="50"/>
                      <a:pt x="24" y="53"/>
                    </a:cubicBezTo>
                    <a:cubicBezTo>
                      <a:pt x="22" y="53"/>
                      <a:pt x="20" y="53"/>
                      <a:pt x="17" y="53"/>
                    </a:cubicBezTo>
                    <a:cubicBezTo>
                      <a:pt x="17" y="55"/>
                      <a:pt x="17" y="55"/>
                      <a:pt x="17" y="55"/>
                    </a:cubicBezTo>
                    <a:cubicBezTo>
                      <a:pt x="19" y="56"/>
                      <a:pt x="21" y="57"/>
                      <a:pt x="22" y="58"/>
                    </a:cubicBezTo>
                    <a:cubicBezTo>
                      <a:pt x="23" y="59"/>
                      <a:pt x="24" y="62"/>
                      <a:pt x="25" y="62"/>
                    </a:cubicBezTo>
                    <a:cubicBezTo>
                      <a:pt x="25" y="62"/>
                      <a:pt x="26" y="62"/>
                      <a:pt x="27" y="62"/>
                    </a:cubicBezTo>
                    <a:cubicBezTo>
                      <a:pt x="27" y="63"/>
                      <a:pt x="27" y="64"/>
                      <a:pt x="28" y="65"/>
                    </a:cubicBezTo>
                    <a:cubicBezTo>
                      <a:pt x="28" y="65"/>
                      <a:pt x="30" y="64"/>
                      <a:pt x="31" y="65"/>
                    </a:cubicBezTo>
                    <a:cubicBezTo>
                      <a:pt x="32" y="65"/>
                      <a:pt x="40" y="72"/>
                      <a:pt x="41" y="73"/>
                    </a:cubicBezTo>
                    <a:cubicBezTo>
                      <a:pt x="41" y="75"/>
                      <a:pt x="40" y="74"/>
                      <a:pt x="40" y="76"/>
                    </a:cubicBezTo>
                    <a:cubicBezTo>
                      <a:pt x="40" y="76"/>
                      <a:pt x="42" y="79"/>
                      <a:pt x="42" y="80"/>
                    </a:cubicBezTo>
                    <a:cubicBezTo>
                      <a:pt x="43" y="82"/>
                      <a:pt x="41" y="86"/>
                      <a:pt x="42" y="88"/>
                    </a:cubicBezTo>
                    <a:cubicBezTo>
                      <a:pt x="43" y="89"/>
                      <a:pt x="45" y="89"/>
                      <a:pt x="46" y="90"/>
                    </a:cubicBezTo>
                    <a:cubicBezTo>
                      <a:pt x="47" y="90"/>
                      <a:pt x="46" y="92"/>
                      <a:pt x="47" y="93"/>
                    </a:cubicBezTo>
                    <a:cubicBezTo>
                      <a:pt x="47" y="93"/>
                      <a:pt x="49" y="94"/>
                      <a:pt x="50" y="95"/>
                    </a:cubicBezTo>
                    <a:cubicBezTo>
                      <a:pt x="51" y="96"/>
                      <a:pt x="58" y="104"/>
                      <a:pt x="58" y="105"/>
                    </a:cubicBezTo>
                    <a:cubicBezTo>
                      <a:pt x="58" y="106"/>
                      <a:pt x="58" y="107"/>
                      <a:pt x="58" y="109"/>
                    </a:cubicBezTo>
                    <a:cubicBezTo>
                      <a:pt x="61" y="109"/>
                      <a:pt x="61" y="109"/>
                      <a:pt x="61" y="109"/>
                    </a:cubicBezTo>
                    <a:cubicBezTo>
                      <a:pt x="61" y="109"/>
                      <a:pt x="60" y="108"/>
                      <a:pt x="61" y="107"/>
                    </a:cubicBezTo>
                    <a:cubicBezTo>
                      <a:pt x="61" y="107"/>
                      <a:pt x="61" y="107"/>
                      <a:pt x="61" y="107"/>
                    </a:cubicBezTo>
                    <a:cubicBezTo>
                      <a:pt x="62" y="107"/>
                      <a:pt x="63" y="106"/>
                      <a:pt x="63" y="105"/>
                    </a:cubicBezTo>
                    <a:cubicBezTo>
                      <a:pt x="63" y="104"/>
                      <a:pt x="64" y="103"/>
                      <a:pt x="63" y="101"/>
                    </a:cubicBezTo>
                    <a:cubicBezTo>
                      <a:pt x="63" y="101"/>
                      <a:pt x="58" y="98"/>
                      <a:pt x="58" y="98"/>
                    </a:cubicBezTo>
                    <a:cubicBezTo>
                      <a:pt x="58" y="97"/>
                      <a:pt x="58" y="96"/>
                      <a:pt x="58" y="95"/>
                    </a:cubicBezTo>
                    <a:cubicBezTo>
                      <a:pt x="57" y="95"/>
                      <a:pt x="57" y="94"/>
                      <a:pt x="57" y="94"/>
                    </a:cubicBezTo>
                    <a:cubicBezTo>
                      <a:pt x="56" y="94"/>
                      <a:pt x="55" y="94"/>
                      <a:pt x="54" y="94"/>
                    </a:cubicBezTo>
                    <a:cubicBezTo>
                      <a:pt x="53" y="94"/>
                      <a:pt x="54" y="92"/>
                      <a:pt x="53" y="92"/>
                    </a:cubicBezTo>
                    <a:cubicBezTo>
                      <a:pt x="53" y="91"/>
                      <a:pt x="55" y="90"/>
                      <a:pt x="54" y="88"/>
                    </a:cubicBezTo>
                    <a:cubicBezTo>
                      <a:pt x="54" y="87"/>
                      <a:pt x="52" y="87"/>
                      <a:pt x="51" y="86"/>
                    </a:cubicBezTo>
                    <a:cubicBezTo>
                      <a:pt x="51" y="84"/>
                      <a:pt x="52" y="83"/>
                      <a:pt x="52" y="81"/>
                    </a:cubicBezTo>
                    <a:cubicBezTo>
                      <a:pt x="52" y="81"/>
                      <a:pt x="48" y="76"/>
                      <a:pt x="48" y="76"/>
                    </a:cubicBezTo>
                    <a:cubicBezTo>
                      <a:pt x="48" y="75"/>
                      <a:pt x="48" y="74"/>
                      <a:pt x="48" y="73"/>
                    </a:cubicBezTo>
                    <a:cubicBezTo>
                      <a:pt x="47" y="69"/>
                      <a:pt x="45" y="65"/>
                      <a:pt x="41" y="63"/>
                    </a:cubicBezTo>
                    <a:cubicBezTo>
                      <a:pt x="42" y="62"/>
                      <a:pt x="43" y="60"/>
                      <a:pt x="42" y="59"/>
                    </a:cubicBezTo>
                    <a:cubicBezTo>
                      <a:pt x="42" y="58"/>
                      <a:pt x="40" y="58"/>
                      <a:pt x="39" y="57"/>
                    </a:cubicBezTo>
                    <a:cubicBezTo>
                      <a:pt x="39" y="57"/>
                      <a:pt x="40" y="55"/>
                      <a:pt x="39" y="55"/>
                    </a:cubicBezTo>
                    <a:cubicBezTo>
                      <a:pt x="39" y="54"/>
                      <a:pt x="37" y="53"/>
                      <a:pt x="36" y="52"/>
                    </a:cubicBezTo>
                    <a:cubicBezTo>
                      <a:pt x="35" y="50"/>
                      <a:pt x="36" y="47"/>
                      <a:pt x="35" y="45"/>
                    </a:cubicBezTo>
                    <a:cubicBezTo>
                      <a:pt x="33" y="44"/>
                      <a:pt x="33" y="44"/>
                      <a:pt x="33" y="44"/>
                    </a:cubicBezTo>
                    <a:cubicBezTo>
                      <a:pt x="33" y="44"/>
                      <a:pt x="34" y="42"/>
                      <a:pt x="33" y="42"/>
                    </a:cubicBezTo>
                    <a:cubicBezTo>
                      <a:pt x="33" y="42"/>
                      <a:pt x="33" y="42"/>
                      <a:pt x="33" y="42"/>
                    </a:cubicBezTo>
                    <a:cubicBezTo>
                      <a:pt x="33" y="41"/>
                      <a:pt x="33" y="41"/>
                      <a:pt x="33" y="41"/>
                    </a:cubicBezTo>
                    <a:cubicBezTo>
                      <a:pt x="32" y="41"/>
                      <a:pt x="31" y="42"/>
                      <a:pt x="30" y="41"/>
                    </a:cubicBezTo>
                    <a:cubicBezTo>
                      <a:pt x="30" y="40"/>
                      <a:pt x="30" y="37"/>
                      <a:pt x="31" y="37"/>
                    </a:cubicBezTo>
                    <a:cubicBezTo>
                      <a:pt x="31" y="36"/>
                      <a:pt x="31" y="36"/>
                      <a:pt x="31" y="36"/>
                    </a:cubicBezTo>
                    <a:cubicBezTo>
                      <a:pt x="28" y="31"/>
                      <a:pt x="28" y="31"/>
                      <a:pt x="28" y="31"/>
                    </a:cubicBezTo>
                    <a:cubicBezTo>
                      <a:pt x="27" y="31"/>
                      <a:pt x="26" y="31"/>
                      <a:pt x="25" y="31"/>
                    </a:cubicBezTo>
                    <a:cubicBezTo>
                      <a:pt x="25" y="31"/>
                      <a:pt x="25" y="29"/>
                      <a:pt x="25" y="29"/>
                    </a:cubicBezTo>
                    <a:cubicBezTo>
                      <a:pt x="25" y="28"/>
                      <a:pt x="23" y="26"/>
                      <a:pt x="22" y="25"/>
                    </a:cubicBezTo>
                    <a:cubicBezTo>
                      <a:pt x="21" y="23"/>
                      <a:pt x="22" y="21"/>
                      <a:pt x="20" y="19"/>
                    </a:cubicBezTo>
                    <a:cubicBezTo>
                      <a:pt x="20" y="18"/>
                      <a:pt x="17" y="16"/>
                      <a:pt x="17" y="16"/>
                    </a:cubicBezTo>
                    <a:cubicBezTo>
                      <a:pt x="16" y="13"/>
                      <a:pt x="18" y="11"/>
                      <a:pt x="18" y="10"/>
                    </a:cubicBezTo>
                    <a:cubicBezTo>
                      <a:pt x="18" y="9"/>
                      <a:pt x="17" y="10"/>
                      <a:pt x="18" y="9"/>
                    </a:cubicBezTo>
                    <a:cubicBezTo>
                      <a:pt x="19" y="9"/>
                      <a:pt x="20" y="8"/>
                      <a:pt x="22" y="9"/>
                    </a:cubicBezTo>
                    <a:cubicBezTo>
                      <a:pt x="22" y="9"/>
                      <a:pt x="22" y="11"/>
                      <a:pt x="23" y="11"/>
                    </a:cubicBezTo>
                    <a:cubicBezTo>
                      <a:pt x="24" y="12"/>
                      <a:pt x="25" y="11"/>
                      <a:pt x="26" y="12"/>
                    </a:cubicBezTo>
                    <a:cubicBezTo>
                      <a:pt x="26" y="12"/>
                      <a:pt x="27" y="10"/>
                      <a:pt x="27" y="10"/>
                    </a:cubicBezTo>
                    <a:cubicBezTo>
                      <a:pt x="28" y="9"/>
                      <a:pt x="29" y="10"/>
                      <a:pt x="31" y="10"/>
                    </a:cubicBezTo>
                    <a:cubicBezTo>
                      <a:pt x="33" y="14"/>
                      <a:pt x="30" y="11"/>
                      <a:pt x="34" y="15"/>
                    </a:cubicBezTo>
                    <a:cubicBezTo>
                      <a:pt x="33" y="20"/>
                      <a:pt x="34" y="22"/>
                      <a:pt x="36" y="25"/>
                    </a:cubicBezTo>
                    <a:cubicBezTo>
                      <a:pt x="37" y="25"/>
                      <a:pt x="37" y="25"/>
                      <a:pt x="37" y="25"/>
                    </a:cubicBezTo>
                    <a:cubicBezTo>
                      <a:pt x="39" y="28"/>
                      <a:pt x="38" y="30"/>
                      <a:pt x="39" y="33"/>
                    </a:cubicBezTo>
                    <a:cubicBezTo>
                      <a:pt x="41" y="35"/>
                      <a:pt x="43" y="37"/>
                      <a:pt x="44" y="39"/>
                    </a:cubicBezTo>
                    <a:cubicBezTo>
                      <a:pt x="44" y="39"/>
                      <a:pt x="46" y="39"/>
                      <a:pt x="46" y="39"/>
                    </a:cubicBezTo>
                    <a:cubicBezTo>
                      <a:pt x="47" y="41"/>
                      <a:pt x="46" y="42"/>
                      <a:pt x="46" y="43"/>
                    </a:cubicBezTo>
                    <a:cubicBezTo>
                      <a:pt x="46" y="45"/>
                      <a:pt x="46" y="45"/>
                      <a:pt x="46" y="45"/>
                    </a:cubicBezTo>
                    <a:cubicBezTo>
                      <a:pt x="47" y="45"/>
                      <a:pt x="50" y="45"/>
                      <a:pt x="51" y="46"/>
                    </a:cubicBezTo>
                    <a:cubicBezTo>
                      <a:pt x="52" y="47"/>
                      <a:pt x="52" y="53"/>
                      <a:pt x="54" y="53"/>
                    </a:cubicBezTo>
                    <a:cubicBezTo>
                      <a:pt x="55" y="54"/>
                      <a:pt x="57" y="53"/>
                      <a:pt x="57" y="53"/>
                    </a:cubicBezTo>
                    <a:cubicBezTo>
                      <a:pt x="59" y="55"/>
                      <a:pt x="57" y="57"/>
                      <a:pt x="57" y="59"/>
                    </a:cubicBezTo>
                    <a:cubicBezTo>
                      <a:pt x="58" y="60"/>
                      <a:pt x="61" y="60"/>
                      <a:pt x="62" y="61"/>
                    </a:cubicBezTo>
                    <a:cubicBezTo>
                      <a:pt x="62" y="62"/>
                      <a:pt x="62" y="65"/>
                      <a:pt x="63" y="65"/>
                    </a:cubicBezTo>
                    <a:cubicBezTo>
                      <a:pt x="64" y="66"/>
                      <a:pt x="66" y="65"/>
                      <a:pt x="67" y="65"/>
                    </a:cubicBezTo>
                    <a:cubicBezTo>
                      <a:pt x="68" y="66"/>
                      <a:pt x="68" y="67"/>
                      <a:pt x="68" y="68"/>
                    </a:cubicBezTo>
                    <a:cubicBezTo>
                      <a:pt x="69" y="68"/>
                      <a:pt x="69" y="68"/>
                      <a:pt x="69" y="68"/>
                    </a:cubicBezTo>
                    <a:cubicBezTo>
                      <a:pt x="69" y="69"/>
                      <a:pt x="69" y="70"/>
                      <a:pt x="69" y="71"/>
                    </a:cubicBezTo>
                    <a:cubicBezTo>
                      <a:pt x="68" y="71"/>
                      <a:pt x="66" y="71"/>
                      <a:pt x="66" y="72"/>
                    </a:cubicBezTo>
                    <a:cubicBezTo>
                      <a:pt x="66" y="73"/>
                      <a:pt x="66" y="75"/>
                      <a:pt x="66" y="76"/>
                    </a:cubicBezTo>
                    <a:cubicBezTo>
                      <a:pt x="67" y="76"/>
                      <a:pt x="68" y="76"/>
                      <a:pt x="69" y="77"/>
                    </a:cubicBezTo>
                    <a:cubicBezTo>
                      <a:pt x="70" y="77"/>
                      <a:pt x="70" y="79"/>
                      <a:pt x="70" y="79"/>
                    </a:cubicBezTo>
                    <a:cubicBezTo>
                      <a:pt x="71" y="80"/>
                      <a:pt x="73" y="81"/>
                      <a:pt x="74" y="81"/>
                    </a:cubicBezTo>
                    <a:cubicBezTo>
                      <a:pt x="74" y="81"/>
                      <a:pt x="79" y="88"/>
                      <a:pt x="79" y="88"/>
                    </a:cubicBezTo>
                    <a:cubicBezTo>
                      <a:pt x="80" y="89"/>
                      <a:pt x="79" y="90"/>
                      <a:pt x="80" y="91"/>
                    </a:cubicBezTo>
                    <a:cubicBezTo>
                      <a:pt x="81" y="92"/>
                      <a:pt x="82" y="92"/>
                      <a:pt x="83" y="93"/>
                    </a:cubicBezTo>
                    <a:cubicBezTo>
                      <a:pt x="84" y="94"/>
                      <a:pt x="86" y="96"/>
                      <a:pt x="86" y="96"/>
                    </a:cubicBezTo>
                    <a:cubicBezTo>
                      <a:pt x="86" y="97"/>
                      <a:pt x="86" y="98"/>
                      <a:pt x="86" y="99"/>
                    </a:cubicBezTo>
                    <a:cubicBezTo>
                      <a:pt x="87" y="99"/>
                      <a:pt x="89" y="101"/>
                      <a:pt x="90" y="102"/>
                    </a:cubicBezTo>
                    <a:cubicBezTo>
                      <a:pt x="90" y="103"/>
                      <a:pt x="90" y="103"/>
                      <a:pt x="90" y="104"/>
                    </a:cubicBezTo>
                    <a:cubicBezTo>
                      <a:pt x="90" y="104"/>
                      <a:pt x="92" y="105"/>
                      <a:pt x="92" y="105"/>
                    </a:cubicBezTo>
                    <a:cubicBezTo>
                      <a:pt x="93" y="107"/>
                      <a:pt x="92" y="108"/>
                      <a:pt x="93" y="110"/>
                    </a:cubicBezTo>
                    <a:cubicBezTo>
                      <a:pt x="95" y="113"/>
                      <a:pt x="97" y="114"/>
                      <a:pt x="99" y="119"/>
                    </a:cubicBezTo>
                    <a:cubicBezTo>
                      <a:pt x="100" y="119"/>
                      <a:pt x="100" y="119"/>
                      <a:pt x="100" y="119"/>
                    </a:cubicBezTo>
                    <a:cubicBezTo>
                      <a:pt x="100" y="121"/>
                      <a:pt x="100" y="122"/>
                      <a:pt x="100" y="124"/>
                    </a:cubicBezTo>
                    <a:cubicBezTo>
                      <a:pt x="100" y="125"/>
                      <a:pt x="103" y="126"/>
                      <a:pt x="102" y="131"/>
                    </a:cubicBezTo>
                    <a:cubicBezTo>
                      <a:pt x="102" y="132"/>
                      <a:pt x="100" y="134"/>
                      <a:pt x="99" y="134"/>
                    </a:cubicBezTo>
                    <a:cubicBezTo>
                      <a:pt x="98" y="136"/>
                      <a:pt x="101" y="137"/>
                      <a:pt x="101" y="138"/>
                    </a:cubicBezTo>
                    <a:cubicBezTo>
                      <a:pt x="100" y="139"/>
                      <a:pt x="98" y="139"/>
                      <a:pt x="99" y="142"/>
                    </a:cubicBezTo>
                    <a:cubicBezTo>
                      <a:pt x="99" y="142"/>
                      <a:pt x="100" y="145"/>
                      <a:pt x="101" y="146"/>
                    </a:cubicBezTo>
                    <a:cubicBezTo>
                      <a:pt x="102" y="146"/>
                      <a:pt x="102" y="146"/>
                      <a:pt x="102" y="146"/>
                    </a:cubicBezTo>
                    <a:cubicBezTo>
                      <a:pt x="103" y="147"/>
                      <a:pt x="102" y="148"/>
                      <a:pt x="103" y="149"/>
                    </a:cubicBezTo>
                    <a:cubicBezTo>
                      <a:pt x="103" y="150"/>
                      <a:pt x="107" y="153"/>
                      <a:pt x="108" y="154"/>
                    </a:cubicBezTo>
                    <a:cubicBezTo>
                      <a:pt x="109" y="154"/>
                      <a:pt x="110" y="154"/>
                      <a:pt x="111" y="154"/>
                    </a:cubicBezTo>
                    <a:cubicBezTo>
                      <a:pt x="112" y="155"/>
                      <a:pt x="111" y="156"/>
                      <a:pt x="112" y="157"/>
                    </a:cubicBezTo>
                    <a:cubicBezTo>
                      <a:pt x="113" y="158"/>
                      <a:pt x="115" y="159"/>
                      <a:pt x="117" y="160"/>
                    </a:cubicBezTo>
                    <a:cubicBezTo>
                      <a:pt x="117" y="161"/>
                      <a:pt x="119" y="163"/>
                      <a:pt x="119" y="164"/>
                    </a:cubicBezTo>
                    <a:cubicBezTo>
                      <a:pt x="119" y="164"/>
                      <a:pt x="121" y="167"/>
                      <a:pt x="121" y="167"/>
                    </a:cubicBezTo>
                    <a:cubicBezTo>
                      <a:pt x="125" y="169"/>
                      <a:pt x="128" y="167"/>
                      <a:pt x="131" y="168"/>
                    </a:cubicBezTo>
                    <a:cubicBezTo>
                      <a:pt x="132" y="169"/>
                      <a:pt x="133" y="172"/>
                      <a:pt x="134" y="172"/>
                    </a:cubicBezTo>
                    <a:cubicBezTo>
                      <a:pt x="136" y="174"/>
                      <a:pt x="140" y="175"/>
                      <a:pt x="142" y="176"/>
                    </a:cubicBezTo>
                    <a:cubicBezTo>
                      <a:pt x="143" y="177"/>
                      <a:pt x="143" y="178"/>
                      <a:pt x="144" y="178"/>
                    </a:cubicBezTo>
                    <a:cubicBezTo>
                      <a:pt x="147" y="180"/>
                      <a:pt x="149" y="179"/>
                      <a:pt x="153" y="180"/>
                    </a:cubicBezTo>
                    <a:cubicBezTo>
                      <a:pt x="154" y="182"/>
                      <a:pt x="154" y="182"/>
                      <a:pt x="154" y="182"/>
                    </a:cubicBezTo>
                    <a:cubicBezTo>
                      <a:pt x="156" y="182"/>
                      <a:pt x="156" y="181"/>
                      <a:pt x="158" y="181"/>
                    </a:cubicBezTo>
                    <a:cubicBezTo>
                      <a:pt x="158" y="181"/>
                      <a:pt x="158" y="183"/>
                      <a:pt x="158" y="183"/>
                    </a:cubicBezTo>
                    <a:cubicBezTo>
                      <a:pt x="159" y="183"/>
                      <a:pt x="160" y="183"/>
                      <a:pt x="161" y="183"/>
                    </a:cubicBezTo>
                    <a:cubicBezTo>
                      <a:pt x="162" y="183"/>
                      <a:pt x="163" y="185"/>
                      <a:pt x="164" y="186"/>
                    </a:cubicBezTo>
                    <a:cubicBezTo>
                      <a:pt x="164" y="187"/>
                      <a:pt x="164" y="187"/>
                      <a:pt x="164" y="187"/>
                    </a:cubicBezTo>
                    <a:cubicBezTo>
                      <a:pt x="165" y="187"/>
                      <a:pt x="166" y="186"/>
                      <a:pt x="166" y="186"/>
                    </a:cubicBezTo>
                    <a:cubicBezTo>
                      <a:pt x="169" y="186"/>
                      <a:pt x="168" y="187"/>
                      <a:pt x="169" y="188"/>
                    </a:cubicBezTo>
                    <a:cubicBezTo>
                      <a:pt x="171" y="188"/>
                      <a:pt x="173" y="187"/>
                      <a:pt x="174" y="187"/>
                    </a:cubicBezTo>
                    <a:cubicBezTo>
                      <a:pt x="175" y="187"/>
                      <a:pt x="175" y="188"/>
                      <a:pt x="175" y="189"/>
                    </a:cubicBezTo>
                    <a:cubicBezTo>
                      <a:pt x="176" y="189"/>
                      <a:pt x="178" y="190"/>
                      <a:pt x="178" y="190"/>
                    </a:cubicBezTo>
                    <a:cubicBezTo>
                      <a:pt x="181" y="190"/>
                      <a:pt x="182" y="187"/>
                      <a:pt x="184" y="187"/>
                    </a:cubicBezTo>
                    <a:cubicBezTo>
                      <a:pt x="186" y="186"/>
                      <a:pt x="188" y="187"/>
                      <a:pt x="190" y="187"/>
                    </a:cubicBezTo>
                    <a:cubicBezTo>
                      <a:pt x="191" y="187"/>
                      <a:pt x="193" y="185"/>
                      <a:pt x="193" y="185"/>
                    </a:cubicBezTo>
                    <a:cubicBezTo>
                      <a:pt x="195" y="185"/>
                      <a:pt x="194" y="186"/>
                      <a:pt x="195" y="186"/>
                    </a:cubicBezTo>
                    <a:cubicBezTo>
                      <a:pt x="198" y="187"/>
                      <a:pt x="200" y="186"/>
                      <a:pt x="202" y="187"/>
                    </a:cubicBezTo>
                    <a:cubicBezTo>
                      <a:pt x="203" y="187"/>
                      <a:pt x="204" y="190"/>
                      <a:pt x="205" y="190"/>
                    </a:cubicBezTo>
                    <a:cubicBezTo>
                      <a:pt x="206" y="191"/>
                      <a:pt x="207" y="190"/>
                      <a:pt x="208" y="190"/>
                    </a:cubicBezTo>
                    <a:cubicBezTo>
                      <a:pt x="210" y="191"/>
                      <a:pt x="211" y="194"/>
                      <a:pt x="212" y="197"/>
                    </a:cubicBezTo>
                    <a:cubicBezTo>
                      <a:pt x="212" y="197"/>
                      <a:pt x="212" y="197"/>
                      <a:pt x="212" y="197"/>
                    </a:cubicBezTo>
                    <a:cubicBezTo>
                      <a:pt x="212" y="197"/>
                      <a:pt x="214" y="194"/>
                      <a:pt x="213" y="192"/>
                    </a:cubicBezTo>
                    <a:cubicBezTo>
                      <a:pt x="212" y="191"/>
                      <a:pt x="218" y="184"/>
                      <a:pt x="218" y="184"/>
                    </a:cubicBezTo>
                    <a:cubicBezTo>
                      <a:pt x="229" y="184"/>
                      <a:pt x="229" y="184"/>
                      <a:pt x="229" y="184"/>
                    </a:cubicBezTo>
                    <a:cubicBezTo>
                      <a:pt x="229" y="184"/>
                      <a:pt x="229" y="181"/>
                      <a:pt x="227" y="179"/>
                    </a:cubicBezTo>
                    <a:cubicBezTo>
                      <a:pt x="224" y="178"/>
                      <a:pt x="222" y="174"/>
                      <a:pt x="222" y="174"/>
                    </a:cubicBezTo>
                    <a:cubicBezTo>
                      <a:pt x="222" y="171"/>
                      <a:pt x="222" y="171"/>
                      <a:pt x="222" y="171"/>
                    </a:cubicBezTo>
                    <a:cubicBezTo>
                      <a:pt x="225" y="171"/>
                      <a:pt x="225" y="171"/>
                      <a:pt x="225" y="171"/>
                    </a:cubicBezTo>
                    <a:cubicBezTo>
                      <a:pt x="226" y="166"/>
                      <a:pt x="226" y="166"/>
                      <a:pt x="226" y="166"/>
                    </a:cubicBezTo>
                    <a:cubicBezTo>
                      <a:pt x="241" y="166"/>
                      <a:pt x="241" y="166"/>
                      <a:pt x="241" y="166"/>
                    </a:cubicBezTo>
                    <a:cubicBezTo>
                      <a:pt x="244" y="164"/>
                      <a:pt x="244" y="164"/>
                      <a:pt x="244" y="164"/>
                    </a:cubicBezTo>
                    <a:cubicBezTo>
                      <a:pt x="244" y="164"/>
                      <a:pt x="246" y="161"/>
                      <a:pt x="248" y="163"/>
                    </a:cubicBezTo>
                    <a:cubicBezTo>
                      <a:pt x="249" y="161"/>
                      <a:pt x="250" y="160"/>
                      <a:pt x="251" y="158"/>
                    </a:cubicBezTo>
                    <a:cubicBezTo>
                      <a:pt x="251" y="160"/>
                      <a:pt x="251" y="162"/>
                      <a:pt x="250" y="162"/>
                    </a:cubicBezTo>
                    <a:cubicBezTo>
                      <a:pt x="252" y="163"/>
                      <a:pt x="253" y="164"/>
                      <a:pt x="254" y="164"/>
                    </a:cubicBezTo>
                    <a:cubicBezTo>
                      <a:pt x="254" y="158"/>
                      <a:pt x="255" y="154"/>
                      <a:pt x="256" y="148"/>
                    </a:cubicBezTo>
                    <a:cubicBezTo>
                      <a:pt x="257" y="148"/>
                      <a:pt x="257" y="148"/>
                      <a:pt x="257" y="148"/>
                    </a:cubicBezTo>
                    <a:cubicBezTo>
                      <a:pt x="258" y="147"/>
                      <a:pt x="256" y="146"/>
                      <a:pt x="256" y="143"/>
                    </a:cubicBezTo>
                    <a:cubicBezTo>
                      <a:pt x="256" y="139"/>
                      <a:pt x="264" y="129"/>
                      <a:pt x="259" y="126"/>
                    </a:cubicBezTo>
                    <a:cubicBezTo>
                      <a:pt x="258" y="126"/>
                      <a:pt x="257" y="126"/>
                      <a:pt x="257" y="126"/>
                    </a:cubicBezTo>
                    <a:cubicBezTo>
                      <a:pt x="255" y="125"/>
                      <a:pt x="255" y="125"/>
                      <a:pt x="255" y="125"/>
                    </a:cubicBezTo>
                    <a:cubicBezTo>
                      <a:pt x="254" y="124"/>
                      <a:pt x="249" y="125"/>
                      <a:pt x="248" y="126"/>
                    </a:cubicBezTo>
                    <a:cubicBezTo>
                      <a:pt x="247" y="126"/>
                      <a:pt x="246" y="128"/>
                      <a:pt x="246" y="129"/>
                    </a:cubicBezTo>
                    <a:cubicBezTo>
                      <a:pt x="244" y="129"/>
                      <a:pt x="243" y="128"/>
                      <a:pt x="242" y="129"/>
                    </a:cubicBezTo>
                    <a:cubicBezTo>
                      <a:pt x="241" y="129"/>
                      <a:pt x="240" y="131"/>
                      <a:pt x="240" y="131"/>
                    </a:cubicBezTo>
                    <a:cubicBezTo>
                      <a:pt x="236" y="132"/>
                      <a:pt x="235" y="130"/>
                      <a:pt x="234" y="134"/>
                    </a:cubicBezTo>
                    <a:cubicBezTo>
                      <a:pt x="232" y="137"/>
                      <a:pt x="232" y="142"/>
                      <a:pt x="231" y="146"/>
                    </a:cubicBezTo>
                    <a:cubicBezTo>
                      <a:pt x="231" y="146"/>
                      <a:pt x="228" y="148"/>
                      <a:pt x="228" y="148"/>
                    </a:cubicBezTo>
                    <a:cubicBezTo>
                      <a:pt x="228" y="150"/>
                      <a:pt x="229" y="152"/>
                      <a:pt x="228" y="154"/>
                    </a:cubicBezTo>
                    <a:cubicBezTo>
                      <a:pt x="228" y="154"/>
                      <a:pt x="228" y="154"/>
                      <a:pt x="228" y="154"/>
                    </a:cubicBezTo>
                    <a:cubicBezTo>
                      <a:pt x="225" y="155"/>
                      <a:pt x="224" y="158"/>
                      <a:pt x="222" y="160"/>
                    </a:cubicBezTo>
                    <a:cubicBezTo>
                      <a:pt x="221" y="160"/>
                      <a:pt x="219" y="161"/>
                      <a:pt x="219" y="161"/>
                    </a:cubicBezTo>
                    <a:cubicBezTo>
                      <a:pt x="219" y="161"/>
                      <a:pt x="218" y="159"/>
                      <a:pt x="218" y="158"/>
                    </a:cubicBezTo>
                    <a:cubicBezTo>
                      <a:pt x="213" y="159"/>
                      <a:pt x="212" y="159"/>
                      <a:pt x="209" y="162"/>
                    </a:cubicBezTo>
                    <a:cubicBezTo>
                      <a:pt x="209" y="162"/>
                      <a:pt x="208" y="164"/>
                      <a:pt x="208" y="164"/>
                    </a:cubicBezTo>
                    <a:cubicBezTo>
                      <a:pt x="207" y="164"/>
                      <a:pt x="205" y="164"/>
                      <a:pt x="203" y="164"/>
                    </a:cubicBezTo>
                    <a:cubicBezTo>
                      <a:pt x="203" y="165"/>
                      <a:pt x="203" y="165"/>
                      <a:pt x="203" y="165"/>
                    </a:cubicBezTo>
                    <a:cubicBezTo>
                      <a:pt x="201" y="166"/>
                      <a:pt x="198" y="165"/>
                      <a:pt x="195" y="165"/>
                    </a:cubicBezTo>
                    <a:cubicBezTo>
                      <a:pt x="192" y="159"/>
                      <a:pt x="191" y="159"/>
                      <a:pt x="184" y="159"/>
                    </a:cubicBezTo>
                    <a:cubicBezTo>
                      <a:pt x="183" y="158"/>
                      <a:pt x="184" y="157"/>
                      <a:pt x="184" y="156"/>
                    </a:cubicBezTo>
                    <a:cubicBezTo>
                      <a:pt x="183" y="154"/>
                      <a:pt x="180" y="152"/>
                      <a:pt x="180" y="150"/>
                    </a:cubicBezTo>
                    <a:cubicBezTo>
                      <a:pt x="180" y="149"/>
                      <a:pt x="180" y="147"/>
                      <a:pt x="180" y="146"/>
                    </a:cubicBezTo>
                    <a:cubicBezTo>
                      <a:pt x="180" y="146"/>
                      <a:pt x="178" y="147"/>
                      <a:pt x="178" y="146"/>
                    </a:cubicBezTo>
                    <a:cubicBezTo>
                      <a:pt x="177" y="146"/>
                      <a:pt x="176" y="143"/>
                      <a:pt x="175" y="142"/>
                    </a:cubicBezTo>
                    <a:cubicBezTo>
                      <a:pt x="175" y="141"/>
                      <a:pt x="173" y="141"/>
                      <a:pt x="172" y="140"/>
                    </a:cubicBezTo>
                    <a:cubicBezTo>
                      <a:pt x="171" y="138"/>
                      <a:pt x="172" y="136"/>
                      <a:pt x="171" y="134"/>
                    </a:cubicBezTo>
                    <a:cubicBezTo>
                      <a:pt x="171" y="134"/>
                      <a:pt x="169" y="133"/>
                      <a:pt x="168" y="132"/>
                    </a:cubicBezTo>
                    <a:cubicBezTo>
                      <a:pt x="168" y="131"/>
                      <a:pt x="168" y="129"/>
                      <a:pt x="168" y="129"/>
                    </a:cubicBezTo>
                    <a:cubicBezTo>
                      <a:pt x="167" y="129"/>
                      <a:pt x="166" y="130"/>
                      <a:pt x="166" y="130"/>
                    </a:cubicBezTo>
                    <a:cubicBezTo>
                      <a:pt x="167" y="125"/>
                      <a:pt x="166" y="124"/>
                      <a:pt x="166" y="119"/>
                    </a:cubicBezTo>
                    <a:cubicBezTo>
                      <a:pt x="167" y="118"/>
                      <a:pt x="169" y="116"/>
                      <a:pt x="168" y="113"/>
                    </a:cubicBezTo>
                    <a:cubicBezTo>
                      <a:pt x="167" y="111"/>
                      <a:pt x="167" y="111"/>
                      <a:pt x="167" y="111"/>
                    </a:cubicBezTo>
                    <a:cubicBezTo>
                      <a:pt x="167" y="109"/>
                      <a:pt x="168" y="107"/>
                      <a:pt x="167" y="106"/>
                    </a:cubicBezTo>
                    <a:cubicBezTo>
                      <a:pt x="166" y="105"/>
                      <a:pt x="166" y="105"/>
                      <a:pt x="166" y="105"/>
                    </a:cubicBezTo>
                    <a:cubicBezTo>
                      <a:pt x="165" y="102"/>
                      <a:pt x="167" y="101"/>
                      <a:pt x="166" y="98"/>
                    </a:cubicBezTo>
                    <a:cubicBezTo>
                      <a:pt x="165" y="95"/>
                      <a:pt x="165" y="95"/>
                      <a:pt x="165" y="95"/>
                    </a:cubicBezTo>
                    <a:cubicBezTo>
                      <a:pt x="165" y="94"/>
                      <a:pt x="167" y="90"/>
                      <a:pt x="165" y="89"/>
                    </a:cubicBezTo>
                    <a:cubicBezTo>
                      <a:pt x="166" y="88"/>
                      <a:pt x="167" y="88"/>
                      <a:pt x="168" y="87"/>
                    </a:cubicBezTo>
                    <a:cubicBezTo>
                      <a:pt x="168" y="86"/>
                      <a:pt x="167" y="85"/>
                      <a:pt x="168" y="85"/>
                    </a:cubicBezTo>
                    <a:cubicBezTo>
                      <a:pt x="168" y="85"/>
                      <a:pt x="170" y="85"/>
                      <a:pt x="170" y="85"/>
                    </a:cubicBezTo>
                    <a:cubicBezTo>
                      <a:pt x="171" y="83"/>
                      <a:pt x="171" y="82"/>
                      <a:pt x="172" y="81"/>
                    </a:cubicBezTo>
                    <a:cubicBezTo>
                      <a:pt x="173" y="80"/>
                      <a:pt x="172" y="79"/>
                      <a:pt x="172" y="79"/>
                    </a:cubicBezTo>
                    <a:cubicBezTo>
                      <a:pt x="168" y="79"/>
                      <a:pt x="168" y="79"/>
                      <a:pt x="168" y="79"/>
                    </a:cubicBezTo>
                    <a:cubicBezTo>
                      <a:pt x="166" y="76"/>
                      <a:pt x="166" y="76"/>
                      <a:pt x="166" y="76"/>
                    </a:cubicBezTo>
                    <a:cubicBezTo>
                      <a:pt x="162" y="76"/>
                      <a:pt x="162" y="76"/>
                      <a:pt x="162" y="76"/>
                    </a:cubicBezTo>
                    <a:cubicBezTo>
                      <a:pt x="158" y="74"/>
                      <a:pt x="158" y="74"/>
                      <a:pt x="158" y="74"/>
                    </a:cubicBezTo>
                    <a:cubicBezTo>
                      <a:pt x="156" y="73"/>
                      <a:pt x="156" y="73"/>
                      <a:pt x="156" y="73"/>
                    </a:cubicBezTo>
                    <a:cubicBezTo>
                      <a:pt x="155" y="69"/>
                      <a:pt x="155" y="69"/>
                      <a:pt x="155" y="69"/>
                    </a:cubicBezTo>
                    <a:cubicBezTo>
                      <a:pt x="153" y="63"/>
                      <a:pt x="153" y="63"/>
                      <a:pt x="153" y="63"/>
                    </a:cubicBezTo>
                    <a:cubicBezTo>
                      <a:pt x="152" y="60"/>
                      <a:pt x="152" y="60"/>
                      <a:pt x="152" y="60"/>
                    </a:cubicBezTo>
                    <a:cubicBezTo>
                      <a:pt x="149" y="58"/>
                      <a:pt x="149" y="58"/>
                      <a:pt x="149" y="58"/>
                    </a:cubicBezTo>
                    <a:cubicBezTo>
                      <a:pt x="147" y="54"/>
                      <a:pt x="147" y="54"/>
                      <a:pt x="147" y="54"/>
                    </a:cubicBezTo>
                    <a:cubicBezTo>
                      <a:pt x="145" y="50"/>
                      <a:pt x="145" y="50"/>
                      <a:pt x="145" y="50"/>
                    </a:cubicBezTo>
                    <a:cubicBezTo>
                      <a:pt x="143" y="46"/>
                      <a:pt x="143" y="46"/>
                      <a:pt x="143" y="46"/>
                    </a:cubicBezTo>
                    <a:cubicBezTo>
                      <a:pt x="142" y="44"/>
                      <a:pt x="142" y="44"/>
                      <a:pt x="142" y="44"/>
                    </a:cubicBezTo>
                    <a:cubicBezTo>
                      <a:pt x="141" y="41"/>
                      <a:pt x="141" y="41"/>
                      <a:pt x="141" y="41"/>
                    </a:cubicBezTo>
                    <a:cubicBezTo>
                      <a:pt x="139" y="38"/>
                      <a:pt x="139" y="38"/>
                      <a:pt x="139" y="38"/>
                    </a:cubicBezTo>
                    <a:cubicBezTo>
                      <a:pt x="136" y="36"/>
                      <a:pt x="136" y="36"/>
                      <a:pt x="136" y="36"/>
                    </a:cubicBezTo>
                    <a:cubicBezTo>
                      <a:pt x="133" y="34"/>
                      <a:pt x="133" y="34"/>
                      <a:pt x="133" y="34"/>
                    </a:cubicBezTo>
                    <a:cubicBezTo>
                      <a:pt x="130" y="34"/>
                      <a:pt x="130" y="34"/>
                      <a:pt x="130" y="34"/>
                    </a:cubicBezTo>
                    <a:cubicBezTo>
                      <a:pt x="127" y="35"/>
                      <a:pt x="127" y="35"/>
                      <a:pt x="127" y="35"/>
                    </a:cubicBezTo>
                    <a:cubicBezTo>
                      <a:pt x="124" y="39"/>
                      <a:pt x="124" y="39"/>
                      <a:pt x="124" y="39"/>
                    </a:cubicBezTo>
                    <a:cubicBezTo>
                      <a:pt x="122" y="41"/>
                      <a:pt x="122" y="41"/>
                      <a:pt x="122" y="41"/>
                    </a:cubicBezTo>
                    <a:cubicBezTo>
                      <a:pt x="119" y="41"/>
                      <a:pt x="119" y="41"/>
                      <a:pt x="119" y="41"/>
                    </a:cubicBezTo>
                    <a:cubicBezTo>
                      <a:pt x="116" y="41"/>
                      <a:pt x="116" y="41"/>
                      <a:pt x="116" y="41"/>
                    </a:cubicBezTo>
                    <a:cubicBezTo>
                      <a:pt x="113" y="39"/>
                      <a:pt x="113" y="39"/>
                      <a:pt x="113" y="39"/>
                    </a:cubicBezTo>
                    <a:cubicBezTo>
                      <a:pt x="111" y="36"/>
                      <a:pt x="111" y="36"/>
                      <a:pt x="111" y="36"/>
                    </a:cubicBezTo>
                    <a:cubicBezTo>
                      <a:pt x="109" y="32"/>
                      <a:pt x="109" y="32"/>
                      <a:pt x="109" y="32"/>
                    </a:cubicBezTo>
                    <a:cubicBezTo>
                      <a:pt x="108" y="30"/>
                      <a:pt x="108" y="30"/>
                      <a:pt x="108" y="30"/>
                    </a:cubicBezTo>
                    <a:cubicBezTo>
                      <a:pt x="107" y="26"/>
                      <a:pt x="107" y="26"/>
                      <a:pt x="107" y="26"/>
                    </a:cubicBezTo>
                    <a:cubicBezTo>
                      <a:pt x="103" y="22"/>
                      <a:pt x="103" y="22"/>
                      <a:pt x="103" y="22"/>
                    </a:cubicBezTo>
                    <a:cubicBezTo>
                      <a:pt x="101" y="20"/>
                      <a:pt x="101" y="20"/>
                      <a:pt x="101" y="20"/>
                    </a:cubicBezTo>
                    <a:cubicBezTo>
                      <a:pt x="100" y="18"/>
                      <a:pt x="100" y="18"/>
                      <a:pt x="100" y="18"/>
                    </a:cubicBezTo>
                    <a:cubicBezTo>
                      <a:pt x="96" y="16"/>
                      <a:pt x="96" y="16"/>
                      <a:pt x="96" y="16"/>
                    </a:cubicBezTo>
                    <a:cubicBezTo>
                      <a:pt x="93" y="11"/>
                      <a:pt x="93" y="11"/>
                      <a:pt x="93" y="11"/>
                    </a:cubicBezTo>
                    <a:cubicBezTo>
                      <a:pt x="75" y="11"/>
                      <a:pt x="75" y="11"/>
                      <a:pt x="75" y="11"/>
                    </a:cubicBezTo>
                    <a:cubicBezTo>
                      <a:pt x="75" y="16"/>
                      <a:pt x="75" y="16"/>
                      <a:pt x="75" y="16"/>
                    </a:cubicBezTo>
                    <a:cubicBezTo>
                      <a:pt x="47" y="15"/>
                      <a:pt x="47" y="15"/>
                      <a:pt x="47" y="15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0"/>
                      <a:pt x="24" y="0"/>
                      <a:pt x="24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327" name="Freeform 301">
                <a:extLst>
                  <a:ext uri="{FF2B5EF4-FFF2-40B4-BE49-F238E27FC236}">
                    <a16:creationId xmlns:a16="http://schemas.microsoft.com/office/drawing/2014/main" id="{74E4F99A-5082-2236-8BF6-A60D29AF9F9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33" y="1544"/>
                <a:ext cx="518" cy="387"/>
              </a:xfrm>
              <a:custGeom>
                <a:avLst/>
                <a:gdLst>
                  <a:gd name="T0" fmla="*/ 4 w 264"/>
                  <a:gd name="T1" fmla="*/ 11 h 197"/>
                  <a:gd name="T2" fmla="*/ 11 w 264"/>
                  <a:gd name="T3" fmla="*/ 25 h 197"/>
                  <a:gd name="T4" fmla="*/ 19 w 264"/>
                  <a:gd name="T5" fmla="*/ 31 h 197"/>
                  <a:gd name="T6" fmla="*/ 24 w 264"/>
                  <a:gd name="T7" fmla="*/ 53 h 197"/>
                  <a:gd name="T8" fmla="*/ 25 w 264"/>
                  <a:gd name="T9" fmla="*/ 62 h 197"/>
                  <a:gd name="T10" fmla="*/ 41 w 264"/>
                  <a:gd name="T11" fmla="*/ 73 h 197"/>
                  <a:gd name="T12" fmla="*/ 46 w 264"/>
                  <a:gd name="T13" fmla="*/ 90 h 197"/>
                  <a:gd name="T14" fmla="*/ 58 w 264"/>
                  <a:gd name="T15" fmla="*/ 109 h 197"/>
                  <a:gd name="T16" fmla="*/ 63 w 264"/>
                  <a:gd name="T17" fmla="*/ 105 h 197"/>
                  <a:gd name="T18" fmla="*/ 57 w 264"/>
                  <a:gd name="T19" fmla="*/ 94 h 197"/>
                  <a:gd name="T20" fmla="*/ 51 w 264"/>
                  <a:gd name="T21" fmla="*/ 86 h 197"/>
                  <a:gd name="T22" fmla="*/ 41 w 264"/>
                  <a:gd name="T23" fmla="*/ 63 h 197"/>
                  <a:gd name="T24" fmla="*/ 36 w 264"/>
                  <a:gd name="T25" fmla="*/ 52 h 197"/>
                  <a:gd name="T26" fmla="*/ 33 w 264"/>
                  <a:gd name="T27" fmla="*/ 42 h 197"/>
                  <a:gd name="T28" fmla="*/ 31 w 264"/>
                  <a:gd name="T29" fmla="*/ 36 h 197"/>
                  <a:gd name="T30" fmla="*/ 22 w 264"/>
                  <a:gd name="T31" fmla="*/ 25 h 197"/>
                  <a:gd name="T32" fmla="*/ 18 w 264"/>
                  <a:gd name="T33" fmla="*/ 9 h 197"/>
                  <a:gd name="T34" fmla="*/ 27 w 264"/>
                  <a:gd name="T35" fmla="*/ 10 h 197"/>
                  <a:gd name="T36" fmla="*/ 37 w 264"/>
                  <a:gd name="T37" fmla="*/ 25 h 197"/>
                  <a:gd name="T38" fmla="*/ 46 w 264"/>
                  <a:gd name="T39" fmla="*/ 43 h 197"/>
                  <a:gd name="T40" fmla="*/ 57 w 264"/>
                  <a:gd name="T41" fmla="*/ 53 h 197"/>
                  <a:gd name="T42" fmla="*/ 67 w 264"/>
                  <a:gd name="T43" fmla="*/ 65 h 197"/>
                  <a:gd name="T44" fmla="*/ 66 w 264"/>
                  <a:gd name="T45" fmla="*/ 72 h 197"/>
                  <a:gd name="T46" fmla="*/ 74 w 264"/>
                  <a:gd name="T47" fmla="*/ 81 h 197"/>
                  <a:gd name="T48" fmla="*/ 86 w 264"/>
                  <a:gd name="T49" fmla="*/ 96 h 197"/>
                  <a:gd name="T50" fmla="*/ 92 w 264"/>
                  <a:gd name="T51" fmla="*/ 105 h 197"/>
                  <a:gd name="T52" fmla="*/ 100 w 264"/>
                  <a:gd name="T53" fmla="*/ 124 h 197"/>
                  <a:gd name="T54" fmla="*/ 99 w 264"/>
                  <a:gd name="T55" fmla="*/ 142 h 197"/>
                  <a:gd name="T56" fmla="*/ 108 w 264"/>
                  <a:gd name="T57" fmla="*/ 154 h 197"/>
                  <a:gd name="T58" fmla="*/ 119 w 264"/>
                  <a:gd name="T59" fmla="*/ 164 h 197"/>
                  <a:gd name="T60" fmla="*/ 142 w 264"/>
                  <a:gd name="T61" fmla="*/ 176 h 197"/>
                  <a:gd name="T62" fmla="*/ 158 w 264"/>
                  <a:gd name="T63" fmla="*/ 181 h 197"/>
                  <a:gd name="T64" fmla="*/ 164 w 264"/>
                  <a:gd name="T65" fmla="*/ 187 h 197"/>
                  <a:gd name="T66" fmla="*/ 175 w 264"/>
                  <a:gd name="T67" fmla="*/ 189 h 197"/>
                  <a:gd name="T68" fmla="*/ 193 w 264"/>
                  <a:gd name="T69" fmla="*/ 185 h 197"/>
                  <a:gd name="T70" fmla="*/ 208 w 264"/>
                  <a:gd name="T71" fmla="*/ 190 h 197"/>
                  <a:gd name="T72" fmla="*/ 218 w 264"/>
                  <a:gd name="T73" fmla="*/ 184 h 197"/>
                  <a:gd name="T74" fmla="*/ 222 w 264"/>
                  <a:gd name="T75" fmla="*/ 171 h 197"/>
                  <a:gd name="T76" fmla="*/ 244 w 264"/>
                  <a:gd name="T77" fmla="*/ 164 h 197"/>
                  <a:gd name="T78" fmla="*/ 254 w 264"/>
                  <a:gd name="T79" fmla="*/ 164 h 197"/>
                  <a:gd name="T80" fmla="*/ 259 w 264"/>
                  <a:gd name="T81" fmla="*/ 126 h 197"/>
                  <a:gd name="T82" fmla="*/ 246 w 264"/>
                  <a:gd name="T83" fmla="*/ 129 h 197"/>
                  <a:gd name="T84" fmla="*/ 231 w 264"/>
                  <a:gd name="T85" fmla="*/ 146 h 197"/>
                  <a:gd name="T86" fmla="*/ 222 w 264"/>
                  <a:gd name="T87" fmla="*/ 160 h 197"/>
                  <a:gd name="T88" fmla="*/ 208 w 264"/>
                  <a:gd name="T89" fmla="*/ 164 h 197"/>
                  <a:gd name="T90" fmla="*/ 184 w 264"/>
                  <a:gd name="T91" fmla="*/ 159 h 197"/>
                  <a:gd name="T92" fmla="*/ 178 w 264"/>
                  <a:gd name="T93" fmla="*/ 146 h 197"/>
                  <a:gd name="T94" fmla="*/ 168 w 264"/>
                  <a:gd name="T95" fmla="*/ 132 h 197"/>
                  <a:gd name="T96" fmla="*/ 168 w 264"/>
                  <a:gd name="T97" fmla="*/ 113 h 197"/>
                  <a:gd name="T98" fmla="*/ 166 w 264"/>
                  <a:gd name="T99" fmla="*/ 98 h 197"/>
                  <a:gd name="T100" fmla="*/ 168 w 264"/>
                  <a:gd name="T101" fmla="*/ 85 h 197"/>
                  <a:gd name="T102" fmla="*/ 168 w 264"/>
                  <a:gd name="T103" fmla="*/ 79 h 197"/>
                  <a:gd name="T104" fmla="*/ 156 w 264"/>
                  <a:gd name="T105" fmla="*/ 73 h 197"/>
                  <a:gd name="T106" fmla="*/ 149 w 264"/>
                  <a:gd name="T107" fmla="*/ 58 h 197"/>
                  <a:gd name="T108" fmla="*/ 142 w 264"/>
                  <a:gd name="T109" fmla="*/ 44 h 197"/>
                  <a:gd name="T110" fmla="*/ 133 w 264"/>
                  <a:gd name="T111" fmla="*/ 34 h 197"/>
                  <a:gd name="T112" fmla="*/ 122 w 264"/>
                  <a:gd name="T113" fmla="*/ 41 h 197"/>
                  <a:gd name="T114" fmla="*/ 111 w 264"/>
                  <a:gd name="T115" fmla="*/ 36 h 197"/>
                  <a:gd name="T116" fmla="*/ 103 w 264"/>
                  <a:gd name="T117" fmla="*/ 22 h 197"/>
                  <a:gd name="T118" fmla="*/ 93 w 264"/>
                  <a:gd name="T119" fmla="*/ 11 h 197"/>
                  <a:gd name="T120" fmla="*/ 24 w 264"/>
                  <a:gd name="T121" fmla="*/ 3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64" h="197">
                    <a:moveTo>
                      <a:pt x="0" y="1"/>
                    </a:moveTo>
                    <a:cubicBezTo>
                      <a:pt x="0" y="3"/>
                      <a:pt x="0" y="4"/>
                      <a:pt x="1" y="6"/>
                    </a:cubicBezTo>
                    <a:cubicBezTo>
                      <a:pt x="1" y="7"/>
                      <a:pt x="3" y="7"/>
                      <a:pt x="4" y="8"/>
                    </a:cubicBezTo>
                    <a:cubicBezTo>
                      <a:pt x="4" y="9"/>
                      <a:pt x="3" y="10"/>
                      <a:pt x="4" y="11"/>
                    </a:cubicBezTo>
                    <a:cubicBezTo>
                      <a:pt x="4" y="12"/>
                      <a:pt x="6" y="13"/>
                      <a:pt x="7" y="14"/>
                    </a:cubicBezTo>
                    <a:cubicBezTo>
                      <a:pt x="8" y="16"/>
                      <a:pt x="6" y="19"/>
                      <a:pt x="8" y="22"/>
                    </a:cubicBezTo>
                    <a:cubicBezTo>
                      <a:pt x="8" y="22"/>
                      <a:pt x="10" y="23"/>
                      <a:pt x="10" y="23"/>
                    </a:cubicBezTo>
                    <a:cubicBezTo>
                      <a:pt x="11" y="23"/>
                      <a:pt x="10" y="25"/>
                      <a:pt x="11" y="25"/>
                    </a:cubicBezTo>
                    <a:cubicBezTo>
                      <a:pt x="11" y="26"/>
                      <a:pt x="13" y="26"/>
                      <a:pt x="14" y="27"/>
                    </a:cubicBezTo>
                    <a:cubicBezTo>
                      <a:pt x="14" y="27"/>
                      <a:pt x="14" y="28"/>
                      <a:pt x="14" y="29"/>
                    </a:cubicBezTo>
                    <a:cubicBezTo>
                      <a:pt x="15" y="29"/>
                      <a:pt x="17" y="28"/>
                      <a:pt x="18" y="29"/>
                    </a:cubicBezTo>
                    <a:cubicBezTo>
                      <a:pt x="18" y="29"/>
                      <a:pt x="18" y="31"/>
                      <a:pt x="19" y="31"/>
                    </a:cubicBezTo>
                    <a:cubicBezTo>
                      <a:pt x="20" y="32"/>
                      <a:pt x="21" y="32"/>
                      <a:pt x="22" y="33"/>
                    </a:cubicBezTo>
                    <a:cubicBezTo>
                      <a:pt x="24" y="36"/>
                      <a:pt x="22" y="37"/>
                      <a:pt x="23" y="41"/>
                    </a:cubicBezTo>
                    <a:cubicBezTo>
                      <a:pt x="23" y="41"/>
                      <a:pt x="25" y="43"/>
                      <a:pt x="25" y="43"/>
                    </a:cubicBezTo>
                    <a:cubicBezTo>
                      <a:pt x="25" y="47"/>
                      <a:pt x="24" y="50"/>
                      <a:pt x="24" y="53"/>
                    </a:cubicBezTo>
                    <a:cubicBezTo>
                      <a:pt x="22" y="53"/>
                      <a:pt x="20" y="53"/>
                      <a:pt x="17" y="53"/>
                    </a:cubicBezTo>
                    <a:cubicBezTo>
                      <a:pt x="17" y="55"/>
                      <a:pt x="17" y="55"/>
                      <a:pt x="17" y="55"/>
                    </a:cubicBezTo>
                    <a:cubicBezTo>
                      <a:pt x="19" y="56"/>
                      <a:pt x="21" y="57"/>
                      <a:pt x="22" y="58"/>
                    </a:cubicBezTo>
                    <a:cubicBezTo>
                      <a:pt x="23" y="59"/>
                      <a:pt x="24" y="62"/>
                      <a:pt x="25" y="62"/>
                    </a:cubicBezTo>
                    <a:cubicBezTo>
                      <a:pt x="25" y="62"/>
                      <a:pt x="26" y="62"/>
                      <a:pt x="27" y="62"/>
                    </a:cubicBezTo>
                    <a:cubicBezTo>
                      <a:pt x="27" y="63"/>
                      <a:pt x="27" y="64"/>
                      <a:pt x="28" y="65"/>
                    </a:cubicBezTo>
                    <a:cubicBezTo>
                      <a:pt x="28" y="65"/>
                      <a:pt x="30" y="64"/>
                      <a:pt x="31" y="65"/>
                    </a:cubicBezTo>
                    <a:cubicBezTo>
                      <a:pt x="32" y="65"/>
                      <a:pt x="40" y="72"/>
                      <a:pt x="41" y="73"/>
                    </a:cubicBezTo>
                    <a:cubicBezTo>
                      <a:pt x="41" y="75"/>
                      <a:pt x="40" y="74"/>
                      <a:pt x="40" y="76"/>
                    </a:cubicBezTo>
                    <a:cubicBezTo>
                      <a:pt x="40" y="76"/>
                      <a:pt x="42" y="79"/>
                      <a:pt x="42" y="80"/>
                    </a:cubicBezTo>
                    <a:cubicBezTo>
                      <a:pt x="43" y="82"/>
                      <a:pt x="41" y="86"/>
                      <a:pt x="42" y="88"/>
                    </a:cubicBezTo>
                    <a:cubicBezTo>
                      <a:pt x="43" y="89"/>
                      <a:pt x="45" y="89"/>
                      <a:pt x="46" y="90"/>
                    </a:cubicBezTo>
                    <a:cubicBezTo>
                      <a:pt x="47" y="90"/>
                      <a:pt x="46" y="92"/>
                      <a:pt x="47" y="93"/>
                    </a:cubicBezTo>
                    <a:cubicBezTo>
                      <a:pt x="47" y="93"/>
                      <a:pt x="49" y="94"/>
                      <a:pt x="50" y="95"/>
                    </a:cubicBezTo>
                    <a:cubicBezTo>
                      <a:pt x="51" y="96"/>
                      <a:pt x="58" y="104"/>
                      <a:pt x="58" y="105"/>
                    </a:cubicBezTo>
                    <a:cubicBezTo>
                      <a:pt x="58" y="106"/>
                      <a:pt x="58" y="107"/>
                      <a:pt x="58" y="109"/>
                    </a:cubicBezTo>
                    <a:cubicBezTo>
                      <a:pt x="61" y="109"/>
                      <a:pt x="61" y="109"/>
                      <a:pt x="61" y="109"/>
                    </a:cubicBezTo>
                    <a:cubicBezTo>
                      <a:pt x="61" y="109"/>
                      <a:pt x="60" y="108"/>
                      <a:pt x="61" y="107"/>
                    </a:cubicBezTo>
                    <a:cubicBezTo>
                      <a:pt x="61" y="107"/>
                      <a:pt x="61" y="107"/>
                      <a:pt x="61" y="107"/>
                    </a:cubicBezTo>
                    <a:cubicBezTo>
                      <a:pt x="62" y="107"/>
                      <a:pt x="63" y="106"/>
                      <a:pt x="63" y="105"/>
                    </a:cubicBezTo>
                    <a:cubicBezTo>
                      <a:pt x="63" y="104"/>
                      <a:pt x="64" y="103"/>
                      <a:pt x="63" y="101"/>
                    </a:cubicBezTo>
                    <a:cubicBezTo>
                      <a:pt x="63" y="101"/>
                      <a:pt x="58" y="98"/>
                      <a:pt x="58" y="98"/>
                    </a:cubicBezTo>
                    <a:cubicBezTo>
                      <a:pt x="58" y="97"/>
                      <a:pt x="58" y="96"/>
                      <a:pt x="58" y="95"/>
                    </a:cubicBezTo>
                    <a:cubicBezTo>
                      <a:pt x="57" y="95"/>
                      <a:pt x="57" y="94"/>
                      <a:pt x="57" y="94"/>
                    </a:cubicBezTo>
                    <a:cubicBezTo>
                      <a:pt x="56" y="94"/>
                      <a:pt x="55" y="94"/>
                      <a:pt x="54" y="94"/>
                    </a:cubicBezTo>
                    <a:cubicBezTo>
                      <a:pt x="53" y="94"/>
                      <a:pt x="54" y="92"/>
                      <a:pt x="53" y="92"/>
                    </a:cubicBezTo>
                    <a:cubicBezTo>
                      <a:pt x="53" y="91"/>
                      <a:pt x="55" y="90"/>
                      <a:pt x="54" y="88"/>
                    </a:cubicBezTo>
                    <a:cubicBezTo>
                      <a:pt x="54" y="87"/>
                      <a:pt x="52" y="87"/>
                      <a:pt x="51" y="86"/>
                    </a:cubicBezTo>
                    <a:cubicBezTo>
                      <a:pt x="51" y="84"/>
                      <a:pt x="52" y="83"/>
                      <a:pt x="52" y="81"/>
                    </a:cubicBezTo>
                    <a:cubicBezTo>
                      <a:pt x="52" y="81"/>
                      <a:pt x="48" y="76"/>
                      <a:pt x="48" y="76"/>
                    </a:cubicBezTo>
                    <a:cubicBezTo>
                      <a:pt x="48" y="75"/>
                      <a:pt x="48" y="74"/>
                      <a:pt x="48" y="73"/>
                    </a:cubicBezTo>
                    <a:cubicBezTo>
                      <a:pt x="47" y="69"/>
                      <a:pt x="45" y="65"/>
                      <a:pt x="41" y="63"/>
                    </a:cubicBezTo>
                    <a:cubicBezTo>
                      <a:pt x="42" y="62"/>
                      <a:pt x="43" y="60"/>
                      <a:pt x="42" y="59"/>
                    </a:cubicBezTo>
                    <a:cubicBezTo>
                      <a:pt x="42" y="58"/>
                      <a:pt x="40" y="58"/>
                      <a:pt x="39" y="57"/>
                    </a:cubicBezTo>
                    <a:cubicBezTo>
                      <a:pt x="39" y="57"/>
                      <a:pt x="40" y="55"/>
                      <a:pt x="39" y="55"/>
                    </a:cubicBezTo>
                    <a:cubicBezTo>
                      <a:pt x="39" y="54"/>
                      <a:pt x="37" y="53"/>
                      <a:pt x="36" y="52"/>
                    </a:cubicBezTo>
                    <a:cubicBezTo>
                      <a:pt x="35" y="50"/>
                      <a:pt x="36" y="47"/>
                      <a:pt x="35" y="45"/>
                    </a:cubicBezTo>
                    <a:cubicBezTo>
                      <a:pt x="33" y="44"/>
                      <a:pt x="33" y="44"/>
                      <a:pt x="33" y="44"/>
                    </a:cubicBezTo>
                    <a:cubicBezTo>
                      <a:pt x="33" y="44"/>
                      <a:pt x="34" y="42"/>
                      <a:pt x="33" y="42"/>
                    </a:cubicBezTo>
                    <a:cubicBezTo>
                      <a:pt x="33" y="42"/>
                      <a:pt x="33" y="42"/>
                      <a:pt x="33" y="42"/>
                    </a:cubicBezTo>
                    <a:cubicBezTo>
                      <a:pt x="33" y="41"/>
                      <a:pt x="33" y="41"/>
                      <a:pt x="33" y="41"/>
                    </a:cubicBezTo>
                    <a:cubicBezTo>
                      <a:pt x="32" y="41"/>
                      <a:pt x="31" y="42"/>
                      <a:pt x="30" y="41"/>
                    </a:cubicBezTo>
                    <a:cubicBezTo>
                      <a:pt x="30" y="40"/>
                      <a:pt x="30" y="37"/>
                      <a:pt x="31" y="37"/>
                    </a:cubicBezTo>
                    <a:cubicBezTo>
                      <a:pt x="31" y="36"/>
                      <a:pt x="31" y="36"/>
                      <a:pt x="31" y="36"/>
                    </a:cubicBezTo>
                    <a:cubicBezTo>
                      <a:pt x="28" y="31"/>
                      <a:pt x="28" y="31"/>
                      <a:pt x="28" y="31"/>
                    </a:cubicBezTo>
                    <a:cubicBezTo>
                      <a:pt x="27" y="31"/>
                      <a:pt x="26" y="31"/>
                      <a:pt x="25" y="31"/>
                    </a:cubicBezTo>
                    <a:cubicBezTo>
                      <a:pt x="25" y="31"/>
                      <a:pt x="25" y="29"/>
                      <a:pt x="25" y="29"/>
                    </a:cubicBezTo>
                    <a:cubicBezTo>
                      <a:pt x="25" y="28"/>
                      <a:pt x="23" y="26"/>
                      <a:pt x="22" y="25"/>
                    </a:cubicBezTo>
                    <a:cubicBezTo>
                      <a:pt x="21" y="23"/>
                      <a:pt x="22" y="21"/>
                      <a:pt x="20" y="19"/>
                    </a:cubicBezTo>
                    <a:cubicBezTo>
                      <a:pt x="20" y="18"/>
                      <a:pt x="17" y="16"/>
                      <a:pt x="17" y="16"/>
                    </a:cubicBezTo>
                    <a:cubicBezTo>
                      <a:pt x="16" y="13"/>
                      <a:pt x="18" y="11"/>
                      <a:pt x="18" y="10"/>
                    </a:cubicBezTo>
                    <a:cubicBezTo>
                      <a:pt x="18" y="9"/>
                      <a:pt x="17" y="10"/>
                      <a:pt x="18" y="9"/>
                    </a:cubicBezTo>
                    <a:cubicBezTo>
                      <a:pt x="19" y="9"/>
                      <a:pt x="20" y="8"/>
                      <a:pt x="22" y="9"/>
                    </a:cubicBezTo>
                    <a:cubicBezTo>
                      <a:pt x="22" y="9"/>
                      <a:pt x="22" y="11"/>
                      <a:pt x="23" y="11"/>
                    </a:cubicBezTo>
                    <a:cubicBezTo>
                      <a:pt x="24" y="12"/>
                      <a:pt x="25" y="11"/>
                      <a:pt x="26" y="12"/>
                    </a:cubicBezTo>
                    <a:cubicBezTo>
                      <a:pt x="26" y="12"/>
                      <a:pt x="27" y="10"/>
                      <a:pt x="27" y="10"/>
                    </a:cubicBezTo>
                    <a:cubicBezTo>
                      <a:pt x="28" y="9"/>
                      <a:pt x="29" y="10"/>
                      <a:pt x="31" y="10"/>
                    </a:cubicBezTo>
                    <a:cubicBezTo>
                      <a:pt x="33" y="14"/>
                      <a:pt x="30" y="11"/>
                      <a:pt x="34" y="15"/>
                    </a:cubicBezTo>
                    <a:cubicBezTo>
                      <a:pt x="33" y="20"/>
                      <a:pt x="34" y="22"/>
                      <a:pt x="36" y="25"/>
                    </a:cubicBezTo>
                    <a:cubicBezTo>
                      <a:pt x="37" y="25"/>
                      <a:pt x="37" y="25"/>
                      <a:pt x="37" y="25"/>
                    </a:cubicBezTo>
                    <a:cubicBezTo>
                      <a:pt x="39" y="28"/>
                      <a:pt x="38" y="30"/>
                      <a:pt x="39" y="33"/>
                    </a:cubicBezTo>
                    <a:cubicBezTo>
                      <a:pt x="41" y="35"/>
                      <a:pt x="43" y="37"/>
                      <a:pt x="44" y="39"/>
                    </a:cubicBezTo>
                    <a:cubicBezTo>
                      <a:pt x="44" y="39"/>
                      <a:pt x="46" y="39"/>
                      <a:pt x="46" y="39"/>
                    </a:cubicBezTo>
                    <a:cubicBezTo>
                      <a:pt x="47" y="41"/>
                      <a:pt x="46" y="42"/>
                      <a:pt x="46" y="43"/>
                    </a:cubicBezTo>
                    <a:cubicBezTo>
                      <a:pt x="46" y="45"/>
                      <a:pt x="46" y="45"/>
                      <a:pt x="46" y="45"/>
                    </a:cubicBezTo>
                    <a:cubicBezTo>
                      <a:pt x="47" y="45"/>
                      <a:pt x="50" y="45"/>
                      <a:pt x="51" y="46"/>
                    </a:cubicBezTo>
                    <a:cubicBezTo>
                      <a:pt x="52" y="47"/>
                      <a:pt x="52" y="53"/>
                      <a:pt x="54" y="53"/>
                    </a:cubicBezTo>
                    <a:cubicBezTo>
                      <a:pt x="55" y="54"/>
                      <a:pt x="57" y="53"/>
                      <a:pt x="57" y="53"/>
                    </a:cubicBezTo>
                    <a:cubicBezTo>
                      <a:pt x="59" y="55"/>
                      <a:pt x="57" y="57"/>
                      <a:pt x="57" y="59"/>
                    </a:cubicBezTo>
                    <a:cubicBezTo>
                      <a:pt x="58" y="60"/>
                      <a:pt x="61" y="60"/>
                      <a:pt x="62" y="61"/>
                    </a:cubicBezTo>
                    <a:cubicBezTo>
                      <a:pt x="62" y="62"/>
                      <a:pt x="62" y="65"/>
                      <a:pt x="63" y="65"/>
                    </a:cubicBezTo>
                    <a:cubicBezTo>
                      <a:pt x="64" y="66"/>
                      <a:pt x="66" y="65"/>
                      <a:pt x="67" y="65"/>
                    </a:cubicBezTo>
                    <a:cubicBezTo>
                      <a:pt x="68" y="66"/>
                      <a:pt x="68" y="67"/>
                      <a:pt x="68" y="68"/>
                    </a:cubicBezTo>
                    <a:cubicBezTo>
                      <a:pt x="69" y="68"/>
                      <a:pt x="69" y="68"/>
                      <a:pt x="69" y="68"/>
                    </a:cubicBezTo>
                    <a:cubicBezTo>
                      <a:pt x="69" y="69"/>
                      <a:pt x="69" y="70"/>
                      <a:pt x="69" y="71"/>
                    </a:cubicBezTo>
                    <a:cubicBezTo>
                      <a:pt x="68" y="71"/>
                      <a:pt x="66" y="71"/>
                      <a:pt x="66" y="72"/>
                    </a:cubicBezTo>
                    <a:cubicBezTo>
                      <a:pt x="66" y="73"/>
                      <a:pt x="66" y="75"/>
                      <a:pt x="66" y="76"/>
                    </a:cubicBezTo>
                    <a:cubicBezTo>
                      <a:pt x="67" y="76"/>
                      <a:pt x="68" y="76"/>
                      <a:pt x="69" y="77"/>
                    </a:cubicBezTo>
                    <a:cubicBezTo>
                      <a:pt x="70" y="77"/>
                      <a:pt x="70" y="79"/>
                      <a:pt x="70" y="79"/>
                    </a:cubicBezTo>
                    <a:cubicBezTo>
                      <a:pt x="71" y="80"/>
                      <a:pt x="73" y="81"/>
                      <a:pt x="74" y="81"/>
                    </a:cubicBezTo>
                    <a:cubicBezTo>
                      <a:pt x="74" y="81"/>
                      <a:pt x="79" y="88"/>
                      <a:pt x="79" y="88"/>
                    </a:cubicBezTo>
                    <a:cubicBezTo>
                      <a:pt x="80" y="89"/>
                      <a:pt x="79" y="90"/>
                      <a:pt x="80" y="91"/>
                    </a:cubicBezTo>
                    <a:cubicBezTo>
                      <a:pt x="81" y="92"/>
                      <a:pt x="82" y="92"/>
                      <a:pt x="83" y="93"/>
                    </a:cubicBezTo>
                    <a:cubicBezTo>
                      <a:pt x="84" y="94"/>
                      <a:pt x="86" y="96"/>
                      <a:pt x="86" y="96"/>
                    </a:cubicBezTo>
                    <a:cubicBezTo>
                      <a:pt x="86" y="97"/>
                      <a:pt x="86" y="98"/>
                      <a:pt x="86" y="99"/>
                    </a:cubicBezTo>
                    <a:cubicBezTo>
                      <a:pt x="87" y="99"/>
                      <a:pt x="89" y="101"/>
                      <a:pt x="90" y="102"/>
                    </a:cubicBezTo>
                    <a:cubicBezTo>
                      <a:pt x="90" y="103"/>
                      <a:pt x="90" y="103"/>
                      <a:pt x="90" y="104"/>
                    </a:cubicBezTo>
                    <a:cubicBezTo>
                      <a:pt x="90" y="104"/>
                      <a:pt x="92" y="105"/>
                      <a:pt x="92" y="105"/>
                    </a:cubicBezTo>
                    <a:cubicBezTo>
                      <a:pt x="93" y="107"/>
                      <a:pt x="92" y="108"/>
                      <a:pt x="93" y="110"/>
                    </a:cubicBezTo>
                    <a:cubicBezTo>
                      <a:pt x="95" y="113"/>
                      <a:pt x="97" y="114"/>
                      <a:pt x="99" y="119"/>
                    </a:cubicBezTo>
                    <a:cubicBezTo>
                      <a:pt x="100" y="119"/>
                      <a:pt x="100" y="119"/>
                      <a:pt x="100" y="119"/>
                    </a:cubicBezTo>
                    <a:cubicBezTo>
                      <a:pt x="100" y="121"/>
                      <a:pt x="100" y="122"/>
                      <a:pt x="100" y="124"/>
                    </a:cubicBezTo>
                    <a:cubicBezTo>
                      <a:pt x="100" y="125"/>
                      <a:pt x="103" y="126"/>
                      <a:pt x="102" y="131"/>
                    </a:cubicBezTo>
                    <a:cubicBezTo>
                      <a:pt x="102" y="132"/>
                      <a:pt x="100" y="134"/>
                      <a:pt x="99" y="134"/>
                    </a:cubicBezTo>
                    <a:cubicBezTo>
                      <a:pt x="98" y="136"/>
                      <a:pt x="101" y="137"/>
                      <a:pt x="101" y="138"/>
                    </a:cubicBezTo>
                    <a:cubicBezTo>
                      <a:pt x="100" y="139"/>
                      <a:pt x="98" y="139"/>
                      <a:pt x="99" y="142"/>
                    </a:cubicBezTo>
                    <a:cubicBezTo>
                      <a:pt x="99" y="142"/>
                      <a:pt x="100" y="145"/>
                      <a:pt x="101" y="146"/>
                    </a:cubicBezTo>
                    <a:cubicBezTo>
                      <a:pt x="102" y="146"/>
                      <a:pt x="102" y="146"/>
                      <a:pt x="102" y="146"/>
                    </a:cubicBezTo>
                    <a:cubicBezTo>
                      <a:pt x="103" y="147"/>
                      <a:pt x="102" y="148"/>
                      <a:pt x="103" y="149"/>
                    </a:cubicBezTo>
                    <a:cubicBezTo>
                      <a:pt x="103" y="150"/>
                      <a:pt x="107" y="153"/>
                      <a:pt x="108" y="154"/>
                    </a:cubicBezTo>
                    <a:cubicBezTo>
                      <a:pt x="109" y="154"/>
                      <a:pt x="110" y="154"/>
                      <a:pt x="111" y="154"/>
                    </a:cubicBezTo>
                    <a:cubicBezTo>
                      <a:pt x="112" y="155"/>
                      <a:pt x="111" y="156"/>
                      <a:pt x="112" y="157"/>
                    </a:cubicBezTo>
                    <a:cubicBezTo>
                      <a:pt x="113" y="158"/>
                      <a:pt x="115" y="159"/>
                      <a:pt x="117" y="160"/>
                    </a:cubicBezTo>
                    <a:cubicBezTo>
                      <a:pt x="117" y="161"/>
                      <a:pt x="119" y="163"/>
                      <a:pt x="119" y="164"/>
                    </a:cubicBezTo>
                    <a:cubicBezTo>
                      <a:pt x="119" y="164"/>
                      <a:pt x="121" y="167"/>
                      <a:pt x="121" y="167"/>
                    </a:cubicBezTo>
                    <a:cubicBezTo>
                      <a:pt x="125" y="169"/>
                      <a:pt x="128" y="167"/>
                      <a:pt x="131" y="168"/>
                    </a:cubicBezTo>
                    <a:cubicBezTo>
                      <a:pt x="132" y="169"/>
                      <a:pt x="133" y="172"/>
                      <a:pt x="134" y="172"/>
                    </a:cubicBezTo>
                    <a:cubicBezTo>
                      <a:pt x="136" y="174"/>
                      <a:pt x="140" y="175"/>
                      <a:pt x="142" y="176"/>
                    </a:cubicBezTo>
                    <a:cubicBezTo>
                      <a:pt x="143" y="177"/>
                      <a:pt x="143" y="178"/>
                      <a:pt x="144" y="178"/>
                    </a:cubicBezTo>
                    <a:cubicBezTo>
                      <a:pt x="147" y="180"/>
                      <a:pt x="149" y="179"/>
                      <a:pt x="153" y="180"/>
                    </a:cubicBezTo>
                    <a:cubicBezTo>
                      <a:pt x="154" y="182"/>
                      <a:pt x="154" y="182"/>
                      <a:pt x="154" y="182"/>
                    </a:cubicBezTo>
                    <a:cubicBezTo>
                      <a:pt x="156" y="182"/>
                      <a:pt x="156" y="181"/>
                      <a:pt x="158" y="181"/>
                    </a:cubicBezTo>
                    <a:cubicBezTo>
                      <a:pt x="158" y="181"/>
                      <a:pt x="158" y="183"/>
                      <a:pt x="158" y="183"/>
                    </a:cubicBezTo>
                    <a:cubicBezTo>
                      <a:pt x="159" y="183"/>
                      <a:pt x="160" y="183"/>
                      <a:pt x="161" y="183"/>
                    </a:cubicBezTo>
                    <a:cubicBezTo>
                      <a:pt x="162" y="183"/>
                      <a:pt x="163" y="185"/>
                      <a:pt x="164" y="186"/>
                    </a:cubicBezTo>
                    <a:cubicBezTo>
                      <a:pt x="164" y="187"/>
                      <a:pt x="164" y="187"/>
                      <a:pt x="164" y="187"/>
                    </a:cubicBezTo>
                    <a:cubicBezTo>
                      <a:pt x="165" y="187"/>
                      <a:pt x="166" y="186"/>
                      <a:pt x="166" y="186"/>
                    </a:cubicBezTo>
                    <a:cubicBezTo>
                      <a:pt x="169" y="186"/>
                      <a:pt x="168" y="187"/>
                      <a:pt x="169" y="188"/>
                    </a:cubicBezTo>
                    <a:cubicBezTo>
                      <a:pt x="171" y="188"/>
                      <a:pt x="173" y="187"/>
                      <a:pt x="174" y="187"/>
                    </a:cubicBezTo>
                    <a:cubicBezTo>
                      <a:pt x="175" y="187"/>
                      <a:pt x="175" y="188"/>
                      <a:pt x="175" y="189"/>
                    </a:cubicBezTo>
                    <a:cubicBezTo>
                      <a:pt x="176" y="189"/>
                      <a:pt x="178" y="190"/>
                      <a:pt x="178" y="190"/>
                    </a:cubicBezTo>
                    <a:cubicBezTo>
                      <a:pt x="181" y="190"/>
                      <a:pt x="182" y="187"/>
                      <a:pt x="184" y="187"/>
                    </a:cubicBezTo>
                    <a:cubicBezTo>
                      <a:pt x="186" y="186"/>
                      <a:pt x="188" y="187"/>
                      <a:pt x="190" y="187"/>
                    </a:cubicBezTo>
                    <a:cubicBezTo>
                      <a:pt x="191" y="187"/>
                      <a:pt x="193" y="185"/>
                      <a:pt x="193" y="185"/>
                    </a:cubicBezTo>
                    <a:cubicBezTo>
                      <a:pt x="195" y="185"/>
                      <a:pt x="194" y="186"/>
                      <a:pt x="195" y="186"/>
                    </a:cubicBezTo>
                    <a:cubicBezTo>
                      <a:pt x="198" y="187"/>
                      <a:pt x="200" y="186"/>
                      <a:pt x="202" y="187"/>
                    </a:cubicBezTo>
                    <a:cubicBezTo>
                      <a:pt x="203" y="187"/>
                      <a:pt x="204" y="190"/>
                      <a:pt x="205" y="190"/>
                    </a:cubicBezTo>
                    <a:cubicBezTo>
                      <a:pt x="206" y="191"/>
                      <a:pt x="207" y="190"/>
                      <a:pt x="208" y="190"/>
                    </a:cubicBezTo>
                    <a:cubicBezTo>
                      <a:pt x="210" y="191"/>
                      <a:pt x="211" y="194"/>
                      <a:pt x="212" y="197"/>
                    </a:cubicBezTo>
                    <a:cubicBezTo>
                      <a:pt x="212" y="197"/>
                      <a:pt x="212" y="197"/>
                      <a:pt x="212" y="197"/>
                    </a:cubicBezTo>
                    <a:cubicBezTo>
                      <a:pt x="212" y="197"/>
                      <a:pt x="214" y="194"/>
                      <a:pt x="213" y="192"/>
                    </a:cubicBezTo>
                    <a:cubicBezTo>
                      <a:pt x="212" y="191"/>
                      <a:pt x="218" y="184"/>
                      <a:pt x="218" y="184"/>
                    </a:cubicBezTo>
                    <a:cubicBezTo>
                      <a:pt x="229" y="184"/>
                      <a:pt x="229" y="184"/>
                      <a:pt x="229" y="184"/>
                    </a:cubicBezTo>
                    <a:cubicBezTo>
                      <a:pt x="229" y="184"/>
                      <a:pt x="229" y="181"/>
                      <a:pt x="227" y="179"/>
                    </a:cubicBezTo>
                    <a:cubicBezTo>
                      <a:pt x="224" y="178"/>
                      <a:pt x="222" y="174"/>
                      <a:pt x="222" y="174"/>
                    </a:cubicBezTo>
                    <a:cubicBezTo>
                      <a:pt x="222" y="171"/>
                      <a:pt x="222" y="171"/>
                      <a:pt x="222" y="171"/>
                    </a:cubicBezTo>
                    <a:cubicBezTo>
                      <a:pt x="225" y="171"/>
                      <a:pt x="225" y="171"/>
                      <a:pt x="225" y="171"/>
                    </a:cubicBezTo>
                    <a:cubicBezTo>
                      <a:pt x="226" y="166"/>
                      <a:pt x="226" y="166"/>
                      <a:pt x="226" y="166"/>
                    </a:cubicBezTo>
                    <a:cubicBezTo>
                      <a:pt x="241" y="166"/>
                      <a:pt x="241" y="166"/>
                      <a:pt x="241" y="166"/>
                    </a:cubicBezTo>
                    <a:cubicBezTo>
                      <a:pt x="244" y="164"/>
                      <a:pt x="244" y="164"/>
                      <a:pt x="244" y="164"/>
                    </a:cubicBezTo>
                    <a:cubicBezTo>
                      <a:pt x="244" y="164"/>
                      <a:pt x="246" y="161"/>
                      <a:pt x="248" y="163"/>
                    </a:cubicBezTo>
                    <a:cubicBezTo>
                      <a:pt x="249" y="161"/>
                      <a:pt x="250" y="160"/>
                      <a:pt x="251" y="158"/>
                    </a:cubicBezTo>
                    <a:cubicBezTo>
                      <a:pt x="251" y="160"/>
                      <a:pt x="251" y="162"/>
                      <a:pt x="250" y="162"/>
                    </a:cubicBezTo>
                    <a:cubicBezTo>
                      <a:pt x="252" y="163"/>
                      <a:pt x="253" y="164"/>
                      <a:pt x="254" y="164"/>
                    </a:cubicBezTo>
                    <a:cubicBezTo>
                      <a:pt x="254" y="158"/>
                      <a:pt x="255" y="154"/>
                      <a:pt x="256" y="148"/>
                    </a:cubicBezTo>
                    <a:cubicBezTo>
                      <a:pt x="257" y="148"/>
                      <a:pt x="257" y="148"/>
                      <a:pt x="257" y="148"/>
                    </a:cubicBezTo>
                    <a:cubicBezTo>
                      <a:pt x="258" y="147"/>
                      <a:pt x="256" y="146"/>
                      <a:pt x="256" y="143"/>
                    </a:cubicBezTo>
                    <a:cubicBezTo>
                      <a:pt x="256" y="139"/>
                      <a:pt x="264" y="129"/>
                      <a:pt x="259" y="126"/>
                    </a:cubicBezTo>
                    <a:cubicBezTo>
                      <a:pt x="258" y="126"/>
                      <a:pt x="257" y="126"/>
                      <a:pt x="257" y="126"/>
                    </a:cubicBezTo>
                    <a:cubicBezTo>
                      <a:pt x="255" y="125"/>
                      <a:pt x="255" y="125"/>
                      <a:pt x="255" y="125"/>
                    </a:cubicBezTo>
                    <a:cubicBezTo>
                      <a:pt x="254" y="124"/>
                      <a:pt x="249" y="125"/>
                      <a:pt x="248" y="126"/>
                    </a:cubicBezTo>
                    <a:cubicBezTo>
                      <a:pt x="247" y="126"/>
                      <a:pt x="246" y="128"/>
                      <a:pt x="246" y="129"/>
                    </a:cubicBezTo>
                    <a:cubicBezTo>
                      <a:pt x="244" y="129"/>
                      <a:pt x="243" y="128"/>
                      <a:pt x="242" y="129"/>
                    </a:cubicBezTo>
                    <a:cubicBezTo>
                      <a:pt x="241" y="129"/>
                      <a:pt x="240" y="131"/>
                      <a:pt x="240" y="131"/>
                    </a:cubicBezTo>
                    <a:cubicBezTo>
                      <a:pt x="236" y="132"/>
                      <a:pt x="235" y="130"/>
                      <a:pt x="234" y="134"/>
                    </a:cubicBezTo>
                    <a:cubicBezTo>
                      <a:pt x="232" y="137"/>
                      <a:pt x="232" y="142"/>
                      <a:pt x="231" y="146"/>
                    </a:cubicBezTo>
                    <a:cubicBezTo>
                      <a:pt x="231" y="146"/>
                      <a:pt x="228" y="148"/>
                      <a:pt x="228" y="148"/>
                    </a:cubicBezTo>
                    <a:cubicBezTo>
                      <a:pt x="228" y="150"/>
                      <a:pt x="229" y="152"/>
                      <a:pt x="228" y="154"/>
                    </a:cubicBezTo>
                    <a:cubicBezTo>
                      <a:pt x="228" y="154"/>
                      <a:pt x="228" y="154"/>
                      <a:pt x="228" y="154"/>
                    </a:cubicBezTo>
                    <a:cubicBezTo>
                      <a:pt x="225" y="155"/>
                      <a:pt x="224" y="158"/>
                      <a:pt x="222" y="160"/>
                    </a:cubicBezTo>
                    <a:cubicBezTo>
                      <a:pt x="221" y="160"/>
                      <a:pt x="219" y="161"/>
                      <a:pt x="219" y="161"/>
                    </a:cubicBezTo>
                    <a:cubicBezTo>
                      <a:pt x="219" y="161"/>
                      <a:pt x="218" y="159"/>
                      <a:pt x="218" y="158"/>
                    </a:cubicBezTo>
                    <a:cubicBezTo>
                      <a:pt x="213" y="159"/>
                      <a:pt x="212" y="159"/>
                      <a:pt x="209" y="162"/>
                    </a:cubicBezTo>
                    <a:cubicBezTo>
                      <a:pt x="209" y="162"/>
                      <a:pt x="208" y="164"/>
                      <a:pt x="208" y="164"/>
                    </a:cubicBezTo>
                    <a:cubicBezTo>
                      <a:pt x="207" y="164"/>
                      <a:pt x="205" y="164"/>
                      <a:pt x="203" y="164"/>
                    </a:cubicBezTo>
                    <a:cubicBezTo>
                      <a:pt x="203" y="165"/>
                      <a:pt x="203" y="165"/>
                      <a:pt x="203" y="165"/>
                    </a:cubicBezTo>
                    <a:cubicBezTo>
                      <a:pt x="201" y="166"/>
                      <a:pt x="198" y="165"/>
                      <a:pt x="195" y="165"/>
                    </a:cubicBezTo>
                    <a:cubicBezTo>
                      <a:pt x="192" y="159"/>
                      <a:pt x="191" y="159"/>
                      <a:pt x="184" y="159"/>
                    </a:cubicBezTo>
                    <a:cubicBezTo>
                      <a:pt x="183" y="158"/>
                      <a:pt x="184" y="157"/>
                      <a:pt x="184" y="156"/>
                    </a:cubicBezTo>
                    <a:cubicBezTo>
                      <a:pt x="183" y="154"/>
                      <a:pt x="180" y="152"/>
                      <a:pt x="180" y="150"/>
                    </a:cubicBezTo>
                    <a:cubicBezTo>
                      <a:pt x="180" y="149"/>
                      <a:pt x="180" y="147"/>
                      <a:pt x="180" y="146"/>
                    </a:cubicBezTo>
                    <a:cubicBezTo>
                      <a:pt x="180" y="146"/>
                      <a:pt x="178" y="147"/>
                      <a:pt x="178" y="146"/>
                    </a:cubicBezTo>
                    <a:cubicBezTo>
                      <a:pt x="177" y="146"/>
                      <a:pt x="176" y="143"/>
                      <a:pt x="175" y="142"/>
                    </a:cubicBezTo>
                    <a:cubicBezTo>
                      <a:pt x="175" y="141"/>
                      <a:pt x="173" y="141"/>
                      <a:pt x="172" y="140"/>
                    </a:cubicBezTo>
                    <a:cubicBezTo>
                      <a:pt x="171" y="138"/>
                      <a:pt x="172" y="136"/>
                      <a:pt x="171" y="134"/>
                    </a:cubicBezTo>
                    <a:cubicBezTo>
                      <a:pt x="171" y="134"/>
                      <a:pt x="169" y="133"/>
                      <a:pt x="168" y="132"/>
                    </a:cubicBezTo>
                    <a:cubicBezTo>
                      <a:pt x="168" y="131"/>
                      <a:pt x="168" y="129"/>
                      <a:pt x="168" y="129"/>
                    </a:cubicBezTo>
                    <a:cubicBezTo>
                      <a:pt x="167" y="129"/>
                      <a:pt x="166" y="130"/>
                      <a:pt x="166" y="130"/>
                    </a:cubicBezTo>
                    <a:cubicBezTo>
                      <a:pt x="167" y="125"/>
                      <a:pt x="166" y="124"/>
                      <a:pt x="166" y="119"/>
                    </a:cubicBezTo>
                    <a:cubicBezTo>
                      <a:pt x="167" y="118"/>
                      <a:pt x="169" y="116"/>
                      <a:pt x="168" y="113"/>
                    </a:cubicBezTo>
                    <a:cubicBezTo>
                      <a:pt x="167" y="111"/>
                      <a:pt x="167" y="111"/>
                      <a:pt x="167" y="111"/>
                    </a:cubicBezTo>
                    <a:cubicBezTo>
                      <a:pt x="167" y="109"/>
                      <a:pt x="168" y="107"/>
                      <a:pt x="167" y="106"/>
                    </a:cubicBezTo>
                    <a:cubicBezTo>
                      <a:pt x="166" y="105"/>
                      <a:pt x="166" y="105"/>
                      <a:pt x="166" y="105"/>
                    </a:cubicBezTo>
                    <a:cubicBezTo>
                      <a:pt x="165" y="102"/>
                      <a:pt x="167" y="101"/>
                      <a:pt x="166" y="98"/>
                    </a:cubicBezTo>
                    <a:cubicBezTo>
                      <a:pt x="165" y="95"/>
                      <a:pt x="165" y="95"/>
                      <a:pt x="165" y="95"/>
                    </a:cubicBezTo>
                    <a:cubicBezTo>
                      <a:pt x="165" y="94"/>
                      <a:pt x="167" y="90"/>
                      <a:pt x="165" y="89"/>
                    </a:cubicBezTo>
                    <a:cubicBezTo>
                      <a:pt x="166" y="88"/>
                      <a:pt x="167" y="88"/>
                      <a:pt x="168" y="87"/>
                    </a:cubicBezTo>
                    <a:cubicBezTo>
                      <a:pt x="168" y="86"/>
                      <a:pt x="167" y="85"/>
                      <a:pt x="168" y="85"/>
                    </a:cubicBezTo>
                    <a:cubicBezTo>
                      <a:pt x="168" y="85"/>
                      <a:pt x="170" y="85"/>
                      <a:pt x="170" y="85"/>
                    </a:cubicBezTo>
                    <a:cubicBezTo>
                      <a:pt x="171" y="83"/>
                      <a:pt x="171" y="82"/>
                      <a:pt x="172" y="81"/>
                    </a:cubicBezTo>
                    <a:cubicBezTo>
                      <a:pt x="173" y="80"/>
                      <a:pt x="172" y="79"/>
                      <a:pt x="172" y="79"/>
                    </a:cubicBezTo>
                    <a:cubicBezTo>
                      <a:pt x="168" y="79"/>
                      <a:pt x="168" y="79"/>
                      <a:pt x="168" y="79"/>
                    </a:cubicBezTo>
                    <a:cubicBezTo>
                      <a:pt x="166" y="76"/>
                      <a:pt x="166" y="76"/>
                      <a:pt x="166" y="76"/>
                    </a:cubicBezTo>
                    <a:cubicBezTo>
                      <a:pt x="162" y="76"/>
                      <a:pt x="162" y="76"/>
                      <a:pt x="162" y="76"/>
                    </a:cubicBezTo>
                    <a:cubicBezTo>
                      <a:pt x="158" y="74"/>
                      <a:pt x="158" y="74"/>
                      <a:pt x="158" y="74"/>
                    </a:cubicBezTo>
                    <a:cubicBezTo>
                      <a:pt x="156" y="73"/>
                      <a:pt x="156" y="73"/>
                      <a:pt x="156" y="73"/>
                    </a:cubicBezTo>
                    <a:cubicBezTo>
                      <a:pt x="155" y="69"/>
                      <a:pt x="155" y="69"/>
                      <a:pt x="155" y="69"/>
                    </a:cubicBezTo>
                    <a:cubicBezTo>
                      <a:pt x="153" y="63"/>
                      <a:pt x="153" y="63"/>
                      <a:pt x="153" y="63"/>
                    </a:cubicBezTo>
                    <a:cubicBezTo>
                      <a:pt x="152" y="60"/>
                      <a:pt x="152" y="60"/>
                      <a:pt x="152" y="60"/>
                    </a:cubicBezTo>
                    <a:cubicBezTo>
                      <a:pt x="149" y="58"/>
                      <a:pt x="149" y="58"/>
                      <a:pt x="149" y="58"/>
                    </a:cubicBezTo>
                    <a:cubicBezTo>
                      <a:pt x="147" y="54"/>
                      <a:pt x="147" y="54"/>
                      <a:pt x="147" y="54"/>
                    </a:cubicBezTo>
                    <a:cubicBezTo>
                      <a:pt x="145" y="50"/>
                      <a:pt x="145" y="50"/>
                      <a:pt x="145" y="50"/>
                    </a:cubicBezTo>
                    <a:cubicBezTo>
                      <a:pt x="143" y="46"/>
                      <a:pt x="143" y="46"/>
                      <a:pt x="143" y="46"/>
                    </a:cubicBezTo>
                    <a:cubicBezTo>
                      <a:pt x="142" y="44"/>
                      <a:pt x="142" y="44"/>
                      <a:pt x="142" y="44"/>
                    </a:cubicBezTo>
                    <a:cubicBezTo>
                      <a:pt x="141" y="41"/>
                      <a:pt x="141" y="41"/>
                      <a:pt x="141" y="41"/>
                    </a:cubicBezTo>
                    <a:cubicBezTo>
                      <a:pt x="139" y="38"/>
                      <a:pt x="139" y="38"/>
                      <a:pt x="139" y="38"/>
                    </a:cubicBezTo>
                    <a:cubicBezTo>
                      <a:pt x="136" y="36"/>
                      <a:pt x="136" y="36"/>
                      <a:pt x="136" y="36"/>
                    </a:cubicBezTo>
                    <a:cubicBezTo>
                      <a:pt x="133" y="34"/>
                      <a:pt x="133" y="34"/>
                      <a:pt x="133" y="34"/>
                    </a:cubicBezTo>
                    <a:cubicBezTo>
                      <a:pt x="130" y="34"/>
                      <a:pt x="130" y="34"/>
                      <a:pt x="130" y="34"/>
                    </a:cubicBezTo>
                    <a:cubicBezTo>
                      <a:pt x="127" y="35"/>
                      <a:pt x="127" y="35"/>
                      <a:pt x="127" y="35"/>
                    </a:cubicBezTo>
                    <a:cubicBezTo>
                      <a:pt x="124" y="39"/>
                      <a:pt x="124" y="39"/>
                      <a:pt x="124" y="39"/>
                    </a:cubicBezTo>
                    <a:cubicBezTo>
                      <a:pt x="122" y="41"/>
                      <a:pt x="122" y="41"/>
                      <a:pt x="122" y="41"/>
                    </a:cubicBezTo>
                    <a:cubicBezTo>
                      <a:pt x="119" y="41"/>
                      <a:pt x="119" y="41"/>
                      <a:pt x="119" y="41"/>
                    </a:cubicBezTo>
                    <a:cubicBezTo>
                      <a:pt x="116" y="41"/>
                      <a:pt x="116" y="41"/>
                      <a:pt x="116" y="41"/>
                    </a:cubicBezTo>
                    <a:cubicBezTo>
                      <a:pt x="113" y="39"/>
                      <a:pt x="113" y="39"/>
                      <a:pt x="113" y="39"/>
                    </a:cubicBezTo>
                    <a:cubicBezTo>
                      <a:pt x="111" y="36"/>
                      <a:pt x="111" y="36"/>
                      <a:pt x="111" y="36"/>
                    </a:cubicBezTo>
                    <a:cubicBezTo>
                      <a:pt x="109" y="32"/>
                      <a:pt x="109" y="32"/>
                      <a:pt x="109" y="32"/>
                    </a:cubicBezTo>
                    <a:cubicBezTo>
                      <a:pt x="108" y="30"/>
                      <a:pt x="108" y="30"/>
                      <a:pt x="108" y="30"/>
                    </a:cubicBezTo>
                    <a:cubicBezTo>
                      <a:pt x="107" y="26"/>
                      <a:pt x="107" y="26"/>
                      <a:pt x="107" y="26"/>
                    </a:cubicBezTo>
                    <a:cubicBezTo>
                      <a:pt x="103" y="22"/>
                      <a:pt x="103" y="22"/>
                      <a:pt x="103" y="22"/>
                    </a:cubicBezTo>
                    <a:cubicBezTo>
                      <a:pt x="101" y="20"/>
                      <a:pt x="101" y="20"/>
                      <a:pt x="101" y="20"/>
                    </a:cubicBezTo>
                    <a:cubicBezTo>
                      <a:pt x="100" y="18"/>
                      <a:pt x="100" y="18"/>
                      <a:pt x="100" y="18"/>
                    </a:cubicBezTo>
                    <a:cubicBezTo>
                      <a:pt x="96" y="16"/>
                      <a:pt x="96" y="16"/>
                      <a:pt x="96" y="16"/>
                    </a:cubicBezTo>
                    <a:cubicBezTo>
                      <a:pt x="93" y="11"/>
                      <a:pt x="93" y="11"/>
                      <a:pt x="93" y="11"/>
                    </a:cubicBezTo>
                    <a:cubicBezTo>
                      <a:pt x="75" y="11"/>
                      <a:pt x="75" y="11"/>
                      <a:pt x="75" y="11"/>
                    </a:cubicBezTo>
                    <a:cubicBezTo>
                      <a:pt x="75" y="16"/>
                      <a:pt x="75" y="16"/>
                      <a:pt x="75" y="16"/>
                    </a:cubicBezTo>
                    <a:cubicBezTo>
                      <a:pt x="47" y="15"/>
                      <a:pt x="47" y="15"/>
                      <a:pt x="47" y="15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0"/>
                      <a:pt x="24" y="0"/>
                      <a:pt x="24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328" name="Freeform 302">
                <a:extLst>
                  <a:ext uri="{FF2B5EF4-FFF2-40B4-BE49-F238E27FC236}">
                    <a16:creationId xmlns:a16="http://schemas.microsoft.com/office/drawing/2014/main" id="{CFC14F6B-AA99-D670-9687-4326F363611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078" y="2680"/>
                <a:ext cx="14" cy="16"/>
              </a:xfrm>
              <a:custGeom>
                <a:avLst/>
                <a:gdLst>
                  <a:gd name="T0" fmla="*/ 4 w 7"/>
                  <a:gd name="T1" fmla="*/ 0 h 8"/>
                  <a:gd name="T2" fmla="*/ 2 w 7"/>
                  <a:gd name="T3" fmla="*/ 2 h 8"/>
                  <a:gd name="T4" fmla="*/ 0 w 7"/>
                  <a:gd name="T5" fmla="*/ 2 h 8"/>
                  <a:gd name="T6" fmla="*/ 0 w 7"/>
                  <a:gd name="T7" fmla="*/ 7 h 8"/>
                  <a:gd name="T8" fmla="*/ 6 w 7"/>
                  <a:gd name="T9" fmla="*/ 2 h 8"/>
                  <a:gd name="T10" fmla="*/ 5 w 7"/>
                  <a:gd name="T11" fmla="*/ 0 h 8"/>
                  <a:gd name="T12" fmla="*/ 4 w 7"/>
                  <a:gd name="T1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8">
                    <a:moveTo>
                      <a:pt x="4" y="0"/>
                    </a:moveTo>
                    <a:cubicBezTo>
                      <a:pt x="3" y="0"/>
                      <a:pt x="3" y="2"/>
                      <a:pt x="2" y="2"/>
                    </a:cubicBezTo>
                    <a:cubicBezTo>
                      <a:pt x="2" y="2"/>
                      <a:pt x="1" y="2"/>
                      <a:pt x="0" y="2"/>
                    </a:cubicBezTo>
                    <a:cubicBezTo>
                      <a:pt x="1" y="4"/>
                      <a:pt x="0" y="5"/>
                      <a:pt x="0" y="7"/>
                    </a:cubicBezTo>
                    <a:cubicBezTo>
                      <a:pt x="4" y="7"/>
                      <a:pt x="7" y="8"/>
                      <a:pt x="6" y="2"/>
                    </a:cubicBezTo>
                    <a:cubicBezTo>
                      <a:pt x="6" y="2"/>
                      <a:pt x="5" y="0"/>
                      <a:pt x="5" y="0"/>
                    </a:cubicBezTo>
                    <a:lnTo>
                      <a:pt x="4" y="0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329" name="Freeform 303">
                <a:extLst>
                  <a:ext uri="{FF2B5EF4-FFF2-40B4-BE49-F238E27FC236}">
                    <a16:creationId xmlns:a16="http://schemas.microsoft.com/office/drawing/2014/main" id="{DE809144-BCFF-DA43-7C11-506D46A32EC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078" y="2680"/>
                <a:ext cx="14" cy="16"/>
              </a:xfrm>
              <a:custGeom>
                <a:avLst/>
                <a:gdLst>
                  <a:gd name="T0" fmla="*/ 4 w 7"/>
                  <a:gd name="T1" fmla="*/ 0 h 8"/>
                  <a:gd name="T2" fmla="*/ 2 w 7"/>
                  <a:gd name="T3" fmla="*/ 2 h 8"/>
                  <a:gd name="T4" fmla="*/ 0 w 7"/>
                  <a:gd name="T5" fmla="*/ 2 h 8"/>
                  <a:gd name="T6" fmla="*/ 0 w 7"/>
                  <a:gd name="T7" fmla="*/ 7 h 8"/>
                  <a:gd name="T8" fmla="*/ 6 w 7"/>
                  <a:gd name="T9" fmla="*/ 2 h 8"/>
                  <a:gd name="T10" fmla="*/ 5 w 7"/>
                  <a:gd name="T11" fmla="*/ 0 h 8"/>
                  <a:gd name="T12" fmla="*/ 4 w 7"/>
                  <a:gd name="T1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8">
                    <a:moveTo>
                      <a:pt x="4" y="0"/>
                    </a:moveTo>
                    <a:cubicBezTo>
                      <a:pt x="3" y="0"/>
                      <a:pt x="3" y="2"/>
                      <a:pt x="2" y="2"/>
                    </a:cubicBezTo>
                    <a:cubicBezTo>
                      <a:pt x="2" y="2"/>
                      <a:pt x="1" y="2"/>
                      <a:pt x="0" y="2"/>
                    </a:cubicBezTo>
                    <a:cubicBezTo>
                      <a:pt x="1" y="4"/>
                      <a:pt x="0" y="5"/>
                      <a:pt x="0" y="7"/>
                    </a:cubicBezTo>
                    <a:cubicBezTo>
                      <a:pt x="4" y="7"/>
                      <a:pt x="7" y="8"/>
                      <a:pt x="6" y="2"/>
                    </a:cubicBezTo>
                    <a:cubicBezTo>
                      <a:pt x="6" y="2"/>
                      <a:pt x="5" y="0"/>
                      <a:pt x="5" y="0"/>
                    </a:cubicBezTo>
                    <a:lnTo>
                      <a:pt x="4" y="0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330" name="Freeform 304">
                <a:extLst>
                  <a:ext uri="{FF2B5EF4-FFF2-40B4-BE49-F238E27FC236}">
                    <a16:creationId xmlns:a16="http://schemas.microsoft.com/office/drawing/2014/main" id="{2A3617AC-57B0-1186-3965-90C6FDC620E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827" y="1676"/>
                <a:ext cx="208" cy="261"/>
              </a:xfrm>
              <a:custGeom>
                <a:avLst/>
                <a:gdLst>
                  <a:gd name="T0" fmla="*/ 5 w 106"/>
                  <a:gd name="T1" fmla="*/ 115 h 133"/>
                  <a:gd name="T2" fmla="*/ 7 w 106"/>
                  <a:gd name="T3" fmla="*/ 114 h 133"/>
                  <a:gd name="T4" fmla="*/ 11 w 106"/>
                  <a:gd name="T5" fmla="*/ 112 h 133"/>
                  <a:gd name="T6" fmla="*/ 16 w 106"/>
                  <a:gd name="T7" fmla="*/ 112 h 133"/>
                  <a:gd name="T8" fmla="*/ 22 w 106"/>
                  <a:gd name="T9" fmla="*/ 111 h 133"/>
                  <a:gd name="T10" fmla="*/ 27 w 106"/>
                  <a:gd name="T11" fmla="*/ 114 h 133"/>
                  <a:gd name="T12" fmla="*/ 29 w 106"/>
                  <a:gd name="T13" fmla="*/ 119 h 133"/>
                  <a:gd name="T14" fmla="*/ 34 w 106"/>
                  <a:gd name="T15" fmla="*/ 121 h 133"/>
                  <a:gd name="T16" fmla="*/ 35 w 106"/>
                  <a:gd name="T17" fmla="*/ 127 h 133"/>
                  <a:gd name="T18" fmla="*/ 40 w 106"/>
                  <a:gd name="T19" fmla="*/ 129 h 133"/>
                  <a:gd name="T20" fmla="*/ 42 w 106"/>
                  <a:gd name="T21" fmla="*/ 132 h 133"/>
                  <a:gd name="T22" fmla="*/ 45 w 106"/>
                  <a:gd name="T23" fmla="*/ 131 h 133"/>
                  <a:gd name="T24" fmla="*/ 46 w 106"/>
                  <a:gd name="T25" fmla="*/ 125 h 133"/>
                  <a:gd name="T26" fmla="*/ 48 w 106"/>
                  <a:gd name="T27" fmla="*/ 122 h 133"/>
                  <a:gd name="T28" fmla="*/ 54 w 106"/>
                  <a:gd name="T29" fmla="*/ 123 h 133"/>
                  <a:gd name="T30" fmla="*/ 59 w 106"/>
                  <a:gd name="T31" fmla="*/ 123 h 133"/>
                  <a:gd name="T32" fmla="*/ 61 w 106"/>
                  <a:gd name="T33" fmla="*/ 122 h 133"/>
                  <a:gd name="T34" fmla="*/ 62 w 106"/>
                  <a:gd name="T35" fmla="*/ 117 h 133"/>
                  <a:gd name="T36" fmla="*/ 65 w 106"/>
                  <a:gd name="T37" fmla="*/ 120 h 133"/>
                  <a:gd name="T38" fmla="*/ 97 w 106"/>
                  <a:gd name="T39" fmla="*/ 119 h 133"/>
                  <a:gd name="T40" fmla="*/ 99 w 106"/>
                  <a:gd name="T41" fmla="*/ 114 h 133"/>
                  <a:gd name="T42" fmla="*/ 96 w 106"/>
                  <a:gd name="T43" fmla="*/ 111 h 133"/>
                  <a:gd name="T44" fmla="*/ 91 w 106"/>
                  <a:gd name="T45" fmla="*/ 23 h 133"/>
                  <a:gd name="T46" fmla="*/ 106 w 106"/>
                  <a:gd name="T47" fmla="*/ 22 h 133"/>
                  <a:gd name="T48" fmla="*/ 77 w 106"/>
                  <a:gd name="T49" fmla="*/ 0 h 133"/>
                  <a:gd name="T50" fmla="*/ 78 w 106"/>
                  <a:gd name="T51" fmla="*/ 16 h 133"/>
                  <a:gd name="T52" fmla="*/ 45 w 106"/>
                  <a:gd name="T53" fmla="*/ 17 h 133"/>
                  <a:gd name="T54" fmla="*/ 44 w 106"/>
                  <a:gd name="T55" fmla="*/ 40 h 133"/>
                  <a:gd name="T56" fmla="*/ 34 w 106"/>
                  <a:gd name="T57" fmla="*/ 46 h 133"/>
                  <a:gd name="T58" fmla="*/ 35 w 106"/>
                  <a:gd name="T59" fmla="*/ 63 h 133"/>
                  <a:gd name="T60" fmla="*/ 2 w 106"/>
                  <a:gd name="T61" fmla="*/ 64 h 133"/>
                  <a:gd name="T62" fmla="*/ 0 w 106"/>
                  <a:gd name="T63" fmla="*/ 66 h 133"/>
                  <a:gd name="T64" fmla="*/ 2 w 106"/>
                  <a:gd name="T65" fmla="*/ 70 h 133"/>
                  <a:gd name="T66" fmla="*/ 5 w 106"/>
                  <a:gd name="T67" fmla="*/ 75 h 133"/>
                  <a:gd name="T68" fmla="*/ 4 w 106"/>
                  <a:gd name="T69" fmla="*/ 78 h 133"/>
                  <a:gd name="T70" fmla="*/ 5 w 106"/>
                  <a:gd name="T71" fmla="*/ 83 h 133"/>
                  <a:gd name="T72" fmla="*/ 4 w 106"/>
                  <a:gd name="T73" fmla="*/ 83 h 133"/>
                  <a:gd name="T74" fmla="*/ 4 w 106"/>
                  <a:gd name="T75" fmla="*/ 88 h 133"/>
                  <a:gd name="T76" fmla="*/ 6 w 106"/>
                  <a:gd name="T77" fmla="*/ 93 h 133"/>
                  <a:gd name="T78" fmla="*/ 6 w 106"/>
                  <a:gd name="T79" fmla="*/ 100 h 133"/>
                  <a:gd name="T80" fmla="*/ 7 w 106"/>
                  <a:gd name="T81" fmla="*/ 101 h 133"/>
                  <a:gd name="T82" fmla="*/ 7 w 106"/>
                  <a:gd name="T83" fmla="*/ 102 h 133"/>
                  <a:gd name="T84" fmla="*/ 6 w 106"/>
                  <a:gd name="T85" fmla="*/ 105 h 133"/>
                  <a:gd name="T86" fmla="*/ 6 w 106"/>
                  <a:gd name="T87" fmla="*/ 111 h 133"/>
                  <a:gd name="T88" fmla="*/ 5 w 106"/>
                  <a:gd name="T89" fmla="*/ 115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06" h="133">
                    <a:moveTo>
                      <a:pt x="5" y="115"/>
                    </a:moveTo>
                    <a:cubicBezTo>
                      <a:pt x="7" y="114"/>
                      <a:pt x="7" y="114"/>
                      <a:pt x="7" y="114"/>
                    </a:cubicBezTo>
                    <a:cubicBezTo>
                      <a:pt x="7" y="114"/>
                      <a:pt x="10" y="114"/>
                      <a:pt x="11" y="112"/>
                    </a:cubicBezTo>
                    <a:cubicBezTo>
                      <a:pt x="12" y="109"/>
                      <a:pt x="13" y="111"/>
                      <a:pt x="16" y="112"/>
                    </a:cubicBezTo>
                    <a:cubicBezTo>
                      <a:pt x="18" y="112"/>
                      <a:pt x="18" y="112"/>
                      <a:pt x="22" y="111"/>
                    </a:cubicBezTo>
                    <a:cubicBezTo>
                      <a:pt x="25" y="111"/>
                      <a:pt x="25" y="113"/>
                      <a:pt x="27" y="114"/>
                    </a:cubicBezTo>
                    <a:cubicBezTo>
                      <a:pt x="28" y="115"/>
                      <a:pt x="29" y="116"/>
                      <a:pt x="29" y="119"/>
                    </a:cubicBezTo>
                    <a:cubicBezTo>
                      <a:pt x="29" y="122"/>
                      <a:pt x="32" y="121"/>
                      <a:pt x="34" y="121"/>
                    </a:cubicBezTo>
                    <a:cubicBezTo>
                      <a:pt x="35" y="122"/>
                      <a:pt x="34" y="124"/>
                      <a:pt x="35" y="127"/>
                    </a:cubicBezTo>
                    <a:cubicBezTo>
                      <a:pt x="36" y="130"/>
                      <a:pt x="40" y="127"/>
                      <a:pt x="40" y="129"/>
                    </a:cubicBezTo>
                    <a:cubicBezTo>
                      <a:pt x="40" y="130"/>
                      <a:pt x="42" y="132"/>
                      <a:pt x="42" y="132"/>
                    </a:cubicBezTo>
                    <a:cubicBezTo>
                      <a:pt x="42" y="132"/>
                      <a:pt x="44" y="133"/>
                      <a:pt x="45" y="131"/>
                    </a:cubicBezTo>
                    <a:cubicBezTo>
                      <a:pt x="47" y="130"/>
                      <a:pt x="45" y="128"/>
                      <a:pt x="46" y="125"/>
                    </a:cubicBezTo>
                    <a:cubicBezTo>
                      <a:pt x="48" y="123"/>
                      <a:pt x="46" y="122"/>
                      <a:pt x="48" y="122"/>
                    </a:cubicBezTo>
                    <a:cubicBezTo>
                      <a:pt x="49" y="122"/>
                      <a:pt x="51" y="122"/>
                      <a:pt x="54" y="123"/>
                    </a:cubicBezTo>
                    <a:cubicBezTo>
                      <a:pt x="57" y="124"/>
                      <a:pt x="59" y="123"/>
                      <a:pt x="59" y="123"/>
                    </a:cubicBezTo>
                    <a:cubicBezTo>
                      <a:pt x="59" y="123"/>
                      <a:pt x="63" y="124"/>
                      <a:pt x="61" y="122"/>
                    </a:cubicBezTo>
                    <a:cubicBezTo>
                      <a:pt x="60" y="120"/>
                      <a:pt x="60" y="118"/>
                      <a:pt x="62" y="117"/>
                    </a:cubicBezTo>
                    <a:cubicBezTo>
                      <a:pt x="64" y="117"/>
                      <a:pt x="65" y="120"/>
                      <a:pt x="65" y="120"/>
                    </a:cubicBezTo>
                    <a:cubicBezTo>
                      <a:pt x="97" y="119"/>
                      <a:pt x="97" y="119"/>
                      <a:pt x="97" y="119"/>
                    </a:cubicBezTo>
                    <a:cubicBezTo>
                      <a:pt x="97" y="119"/>
                      <a:pt x="98" y="118"/>
                      <a:pt x="99" y="114"/>
                    </a:cubicBezTo>
                    <a:cubicBezTo>
                      <a:pt x="101" y="110"/>
                      <a:pt x="96" y="111"/>
                      <a:pt x="96" y="111"/>
                    </a:cubicBezTo>
                    <a:cubicBezTo>
                      <a:pt x="91" y="23"/>
                      <a:pt x="91" y="23"/>
                      <a:pt x="91" y="23"/>
                    </a:cubicBezTo>
                    <a:cubicBezTo>
                      <a:pt x="106" y="22"/>
                      <a:pt x="106" y="22"/>
                      <a:pt x="106" y="22"/>
                    </a:cubicBezTo>
                    <a:cubicBezTo>
                      <a:pt x="77" y="0"/>
                      <a:pt x="77" y="0"/>
                      <a:pt x="77" y="0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45" y="17"/>
                      <a:pt x="45" y="17"/>
                      <a:pt x="45" y="17"/>
                    </a:cubicBezTo>
                    <a:cubicBezTo>
                      <a:pt x="44" y="40"/>
                      <a:pt x="44" y="40"/>
                      <a:pt x="44" y="40"/>
                    </a:cubicBezTo>
                    <a:cubicBezTo>
                      <a:pt x="44" y="40"/>
                      <a:pt x="34" y="39"/>
                      <a:pt x="34" y="46"/>
                    </a:cubicBezTo>
                    <a:cubicBezTo>
                      <a:pt x="34" y="52"/>
                      <a:pt x="35" y="63"/>
                      <a:pt x="35" y="63"/>
                    </a:cubicBezTo>
                    <a:cubicBezTo>
                      <a:pt x="2" y="64"/>
                      <a:pt x="2" y="64"/>
                      <a:pt x="2" y="64"/>
                    </a:cubicBezTo>
                    <a:cubicBezTo>
                      <a:pt x="2" y="64"/>
                      <a:pt x="2" y="62"/>
                      <a:pt x="0" y="66"/>
                    </a:cubicBezTo>
                    <a:cubicBezTo>
                      <a:pt x="1" y="68"/>
                      <a:pt x="1" y="69"/>
                      <a:pt x="2" y="70"/>
                    </a:cubicBezTo>
                    <a:cubicBezTo>
                      <a:pt x="3" y="72"/>
                      <a:pt x="5" y="73"/>
                      <a:pt x="5" y="75"/>
                    </a:cubicBezTo>
                    <a:cubicBezTo>
                      <a:pt x="5" y="76"/>
                      <a:pt x="4" y="76"/>
                      <a:pt x="4" y="78"/>
                    </a:cubicBezTo>
                    <a:cubicBezTo>
                      <a:pt x="4" y="79"/>
                      <a:pt x="5" y="80"/>
                      <a:pt x="5" y="83"/>
                    </a:cubicBezTo>
                    <a:cubicBezTo>
                      <a:pt x="4" y="83"/>
                      <a:pt x="4" y="83"/>
                      <a:pt x="4" y="83"/>
                    </a:cubicBezTo>
                    <a:cubicBezTo>
                      <a:pt x="4" y="84"/>
                      <a:pt x="3" y="86"/>
                      <a:pt x="4" y="88"/>
                    </a:cubicBezTo>
                    <a:cubicBezTo>
                      <a:pt x="4" y="89"/>
                      <a:pt x="6" y="91"/>
                      <a:pt x="6" y="93"/>
                    </a:cubicBezTo>
                    <a:cubicBezTo>
                      <a:pt x="7" y="96"/>
                      <a:pt x="6" y="97"/>
                      <a:pt x="6" y="100"/>
                    </a:cubicBezTo>
                    <a:cubicBezTo>
                      <a:pt x="6" y="100"/>
                      <a:pt x="7" y="101"/>
                      <a:pt x="7" y="101"/>
                    </a:cubicBezTo>
                    <a:cubicBezTo>
                      <a:pt x="7" y="102"/>
                      <a:pt x="7" y="102"/>
                      <a:pt x="7" y="102"/>
                    </a:cubicBezTo>
                    <a:cubicBezTo>
                      <a:pt x="6" y="103"/>
                      <a:pt x="6" y="103"/>
                      <a:pt x="6" y="105"/>
                    </a:cubicBezTo>
                    <a:cubicBezTo>
                      <a:pt x="6" y="106"/>
                      <a:pt x="7" y="109"/>
                      <a:pt x="6" y="111"/>
                    </a:cubicBezTo>
                    <a:cubicBezTo>
                      <a:pt x="6" y="112"/>
                      <a:pt x="5" y="114"/>
                      <a:pt x="5" y="115"/>
                    </a:cubicBez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331" name="Freeform 305">
                <a:extLst>
                  <a:ext uri="{FF2B5EF4-FFF2-40B4-BE49-F238E27FC236}">
                    <a16:creationId xmlns:a16="http://schemas.microsoft.com/office/drawing/2014/main" id="{E0C84395-F1CB-5E1F-7C47-3D4CF73BEDD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827" y="1676"/>
                <a:ext cx="208" cy="261"/>
              </a:xfrm>
              <a:custGeom>
                <a:avLst/>
                <a:gdLst>
                  <a:gd name="T0" fmla="*/ 5 w 106"/>
                  <a:gd name="T1" fmla="*/ 115 h 133"/>
                  <a:gd name="T2" fmla="*/ 7 w 106"/>
                  <a:gd name="T3" fmla="*/ 114 h 133"/>
                  <a:gd name="T4" fmla="*/ 11 w 106"/>
                  <a:gd name="T5" fmla="*/ 112 h 133"/>
                  <a:gd name="T6" fmla="*/ 16 w 106"/>
                  <a:gd name="T7" fmla="*/ 112 h 133"/>
                  <a:gd name="T8" fmla="*/ 22 w 106"/>
                  <a:gd name="T9" fmla="*/ 111 h 133"/>
                  <a:gd name="T10" fmla="*/ 27 w 106"/>
                  <a:gd name="T11" fmla="*/ 114 h 133"/>
                  <a:gd name="T12" fmla="*/ 29 w 106"/>
                  <a:gd name="T13" fmla="*/ 119 h 133"/>
                  <a:gd name="T14" fmla="*/ 34 w 106"/>
                  <a:gd name="T15" fmla="*/ 121 h 133"/>
                  <a:gd name="T16" fmla="*/ 35 w 106"/>
                  <a:gd name="T17" fmla="*/ 127 h 133"/>
                  <a:gd name="T18" fmla="*/ 40 w 106"/>
                  <a:gd name="T19" fmla="*/ 129 h 133"/>
                  <a:gd name="T20" fmla="*/ 42 w 106"/>
                  <a:gd name="T21" fmla="*/ 132 h 133"/>
                  <a:gd name="T22" fmla="*/ 45 w 106"/>
                  <a:gd name="T23" fmla="*/ 131 h 133"/>
                  <a:gd name="T24" fmla="*/ 46 w 106"/>
                  <a:gd name="T25" fmla="*/ 125 h 133"/>
                  <a:gd name="T26" fmla="*/ 48 w 106"/>
                  <a:gd name="T27" fmla="*/ 122 h 133"/>
                  <a:gd name="T28" fmla="*/ 54 w 106"/>
                  <a:gd name="T29" fmla="*/ 123 h 133"/>
                  <a:gd name="T30" fmla="*/ 59 w 106"/>
                  <a:gd name="T31" fmla="*/ 123 h 133"/>
                  <a:gd name="T32" fmla="*/ 61 w 106"/>
                  <a:gd name="T33" fmla="*/ 122 h 133"/>
                  <a:gd name="T34" fmla="*/ 62 w 106"/>
                  <a:gd name="T35" fmla="*/ 117 h 133"/>
                  <a:gd name="T36" fmla="*/ 65 w 106"/>
                  <a:gd name="T37" fmla="*/ 120 h 133"/>
                  <a:gd name="T38" fmla="*/ 97 w 106"/>
                  <a:gd name="T39" fmla="*/ 119 h 133"/>
                  <a:gd name="T40" fmla="*/ 99 w 106"/>
                  <a:gd name="T41" fmla="*/ 114 h 133"/>
                  <a:gd name="T42" fmla="*/ 96 w 106"/>
                  <a:gd name="T43" fmla="*/ 111 h 133"/>
                  <a:gd name="T44" fmla="*/ 91 w 106"/>
                  <a:gd name="T45" fmla="*/ 23 h 133"/>
                  <a:gd name="T46" fmla="*/ 106 w 106"/>
                  <a:gd name="T47" fmla="*/ 22 h 133"/>
                  <a:gd name="T48" fmla="*/ 77 w 106"/>
                  <a:gd name="T49" fmla="*/ 0 h 133"/>
                  <a:gd name="T50" fmla="*/ 78 w 106"/>
                  <a:gd name="T51" fmla="*/ 16 h 133"/>
                  <a:gd name="T52" fmla="*/ 45 w 106"/>
                  <a:gd name="T53" fmla="*/ 17 h 133"/>
                  <a:gd name="T54" fmla="*/ 44 w 106"/>
                  <a:gd name="T55" fmla="*/ 40 h 133"/>
                  <a:gd name="T56" fmla="*/ 34 w 106"/>
                  <a:gd name="T57" fmla="*/ 46 h 133"/>
                  <a:gd name="T58" fmla="*/ 35 w 106"/>
                  <a:gd name="T59" fmla="*/ 63 h 133"/>
                  <a:gd name="T60" fmla="*/ 2 w 106"/>
                  <a:gd name="T61" fmla="*/ 64 h 133"/>
                  <a:gd name="T62" fmla="*/ 0 w 106"/>
                  <a:gd name="T63" fmla="*/ 66 h 133"/>
                  <a:gd name="T64" fmla="*/ 2 w 106"/>
                  <a:gd name="T65" fmla="*/ 70 h 133"/>
                  <a:gd name="T66" fmla="*/ 5 w 106"/>
                  <a:gd name="T67" fmla="*/ 75 h 133"/>
                  <a:gd name="T68" fmla="*/ 4 w 106"/>
                  <a:gd name="T69" fmla="*/ 78 h 133"/>
                  <a:gd name="T70" fmla="*/ 5 w 106"/>
                  <a:gd name="T71" fmla="*/ 83 h 133"/>
                  <a:gd name="T72" fmla="*/ 4 w 106"/>
                  <a:gd name="T73" fmla="*/ 83 h 133"/>
                  <a:gd name="T74" fmla="*/ 4 w 106"/>
                  <a:gd name="T75" fmla="*/ 88 h 133"/>
                  <a:gd name="T76" fmla="*/ 6 w 106"/>
                  <a:gd name="T77" fmla="*/ 93 h 133"/>
                  <a:gd name="T78" fmla="*/ 6 w 106"/>
                  <a:gd name="T79" fmla="*/ 100 h 133"/>
                  <a:gd name="T80" fmla="*/ 7 w 106"/>
                  <a:gd name="T81" fmla="*/ 101 h 133"/>
                  <a:gd name="T82" fmla="*/ 7 w 106"/>
                  <a:gd name="T83" fmla="*/ 102 h 133"/>
                  <a:gd name="T84" fmla="*/ 6 w 106"/>
                  <a:gd name="T85" fmla="*/ 105 h 133"/>
                  <a:gd name="T86" fmla="*/ 6 w 106"/>
                  <a:gd name="T87" fmla="*/ 111 h 133"/>
                  <a:gd name="T88" fmla="*/ 5 w 106"/>
                  <a:gd name="T89" fmla="*/ 115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06" h="133">
                    <a:moveTo>
                      <a:pt x="5" y="115"/>
                    </a:moveTo>
                    <a:cubicBezTo>
                      <a:pt x="7" y="114"/>
                      <a:pt x="7" y="114"/>
                      <a:pt x="7" y="114"/>
                    </a:cubicBezTo>
                    <a:cubicBezTo>
                      <a:pt x="7" y="114"/>
                      <a:pt x="10" y="114"/>
                      <a:pt x="11" y="112"/>
                    </a:cubicBezTo>
                    <a:cubicBezTo>
                      <a:pt x="12" y="109"/>
                      <a:pt x="13" y="111"/>
                      <a:pt x="16" y="112"/>
                    </a:cubicBezTo>
                    <a:cubicBezTo>
                      <a:pt x="18" y="112"/>
                      <a:pt x="18" y="112"/>
                      <a:pt x="22" y="111"/>
                    </a:cubicBezTo>
                    <a:cubicBezTo>
                      <a:pt x="25" y="111"/>
                      <a:pt x="25" y="113"/>
                      <a:pt x="27" y="114"/>
                    </a:cubicBezTo>
                    <a:cubicBezTo>
                      <a:pt x="28" y="115"/>
                      <a:pt x="29" y="116"/>
                      <a:pt x="29" y="119"/>
                    </a:cubicBezTo>
                    <a:cubicBezTo>
                      <a:pt x="29" y="122"/>
                      <a:pt x="32" y="121"/>
                      <a:pt x="34" y="121"/>
                    </a:cubicBezTo>
                    <a:cubicBezTo>
                      <a:pt x="35" y="122"/>
                      <a:pt x="34" y="124"/>
                      <a:pt x="35" y="127"/>
                    </a:cubicBezTo>
                    <a:cubicBezTo>
                      <a:pt x="36" y="130"/>
                      <a:pt x="40" y="127"/>
                      <a:pt x="40" y="129"/>
                    </a:cubicBezTo>
                    <a:cubicBezTo>
                      <a:pt x="40" y="130"/>
                      <a:pt x="42" y="132"/>
                      <a:pt x="42" y="132"/>
                    </a:cubicBezTo>
                    <a:cubicBezTo>
                      <a:pt x="42" y="132"/>
                      <a:pt x="44" y="133"/>
                      <a:pt x="45" y="131"/>
                    </a:cubicBezTo>
                    <a:cubicBezTo>
                      <a:pt x="47" y="130"/>
                      <a:pt x="45" y="128"/>
                      <a:pt x="46" y="125"/>
                    </a:cubicBezTo>
                    <a:cubicBezTo>
                      <a:pt x="48" y="123"/>
                      <a:pt x="46" y="122"/>
                      <a:pt x="48" y="122"/>
                    </a:cubicBezTo>
                    <a:cubicBezTo>
                      <a:pt x="49" y="122"/>
                      <a:pt x="51" y="122"/>
                      <a:pt x="54" y="123"/>
                    </a:cubicBezTo>
                    <a:cubicBezTo>
                      <a:pt x="57" y="124"/>
                      <a:pt x="59" y="123"/>
                      <a:pt x="59" y="123"/>
                    </a:cubicBezTo>
                    <a:cubicBezTo>
                      <a:pt x="59" y="123"/>
                      <a:pt x="63" y="124"/>
                      <a:pt x="61" y="122"/>
                    </a:cubicBezTo>
                    <a:cubicBezTo>
                      <a:pt x="60" y="120"/>
                      <a:pt x="60" y="118"/>
                      <a:pt x="62" y="117"/>
                    </a:cubicBezTo>
                    <a:cubicBezTo>
                      <a:pt x="64" y="117"/>
                      <a:pt x="65" y="120"/>
                      <a:pt x="65" y="120"/>
                    </a:cubicBezTo>
                    <a:cubicBezTo>
                      <a:pt x="97" y="119"/>
                      <a:pt x="97" y="119"/>
                      <a:pt x="97" y="119"/>
                    </a:cubicBezTo>
                    <a:cubicBezTo>
                      <a:pt x="97" y="119"/>
                      <a:pt x="98" y="118"/>
                      <a:pt x="99" y="114"/>
                    </a:cubicBezTo>
                    <a:cubicBezTo>
                      <a:pt x="101" y="110"/>
                      <a:pt x="96" y="111"/>
                      <a:pt x="96" y="111"/>
                    </a:cubicBezTo>
                    <a:cubicBezTo>
                      <a:pt x="91" y="23"/>
                      <a:pt x="91" y="23"/>
                      <a:pt x="91" y="23"/>
                    </a:cubicBezTo>
                    <a:cubicBezTo>
                      <a:pt x="106" y="22"/>
                      <a:pt x="106" y="22"/>
                      <a:pt x="106" y="22"/>
                    </a:cubicBezTo>
                    <a:cubicBezTo>
                      <a:pt x="77" y="0"/>
                      <a:pt x="77" y="0"/>
                      <a:pt x="77" y="0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45" y="17"/>
                      <a:pt x="45" y="17"/>
                      <a:pt x="45" y="17"/>
                    </a:cubicBezTo>
                    <a:cubicBezTo>
                      <a:pt x="44" y="40"/>
                      <a:pt x="44" y="40"/>
                      <a:pt x="44" y="40"/>
                    </a:cubicBezTo>
                    <a:cubicBezTo>
                      <a:pt x="44" y="40"/>
                      <a:pt x="34" y="39"/>
                      <a:pt x="34" y="46"/>
                    </a:cubicBezTo>
                    <a:cubicBezTo>
                      <a:pt x="34" y="52"/>
                      <a:pt x="35" y="63"/>
                      <a:pt x="35" y="63"/>
                    </a:cubicBezTo>
                    <a:cubicBezTo>
                      <a:pt x="2" y="64"/>
                      <a:pt x="2" y="64"/>
                      <a:pt x="2" y="64"/>
                    </a:cubicBezTo>
                    <a:cubicBezTo>
                      <a:pt x="2" y="64"/>
                      <a:pt x="2" y="62"/>
                      <a:pt x="0" y="66"/>
                    </a:cubicBezTo>
                    <a:cubicBezTo>
                      <a:pt x="1" y="68"/>
                      <a:pt x="1" y="69"/>
                      <a:pt x="2" y="70"/>
                    </a:cubicBezTo>
                    <a:cubicBezTo>
                      <a:pt x="3" y="72"/>
                      <a:pt x="5" y="73"/>
                      <a:pt x="5" y="75"/>
                    </a:cubicBezTo>
                    <a:cubicBezTo>
                      <a:pt x="5" y="76"/>
                      <a:pt x="4" y="76"/>
                      <a:pt x="4" y="78"/>
                    </a:cubicBezTo>
                    <a:cubicBezTo>
                      <a:pt x="4" y="79"/>
                      <a:pt x="5" y="80"/>
                      <a:pt x="5" y="83"/>
                    </a:cubicBezTo>
                    <a:cubicBezTo>
                      <a:pt x="4" y="83"/>
                      <a:pt x="4" y="83"/>
                      <a:pt x="4" y="83"/>
                    </a:cubicBezTo>
                    <a:cubicBezTo>
                      <a:pt x="4" y="84"/>
                      <a:pt x="3" y="86"/>
                      <a:pt x="4" y="88"/>
                    </a:cubicBezTo>
                    <a:cubicBezTo>
                      <a:pt x="4" y="89"/>
                      <a:pt x="6" y="91"/>
                      <a:pt x="6" y="93"/>
                    </a:cubicBezTo>
                    <a:cubicBezTo>
                      <a:pt x="7" y="96"/>
                      <a:pt x="6" y="97"/>
                      <a:pt x="6" y="100"/>
                    </a:cubicBezTo>
                    <a:cubicBezTo>
                      <a:pt x="6" y="100"/>
                      <a:pt x="7" y="101"/>
                      <a:pt x="7" y="101"/>
                    </a:cubicBezTo>
                    <a:cubicBezTo>
                      <a:pt x="7" y="102"/>
                      <a:pt x="7" y="102"/>
                      <a:pt x="7" y="102"/>
                    </a:cubicBezTo>
                    <a:cubicBezTo>
                      <a:pt x="6" y="103"/>
                      <a:pt x="6" y="103"/>
                      <a:pt x="6" y="105"/>
                    </a:cubicBezTo>
                    <a:cubicBezTo>
                      <a:pt x="6" y="106"/>
                      <a:pt x="7" y="109"/>
                      <a:pt x="6" y="111"/>
                    </a:cubicBezTo>
                    <a:cubicBezTo>
                      <a:pt x="6" y="112"/>
                      <a:pt x="5" y="114"/>
                      <a:pt x="5" y="115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332" name="Freeform 306">
                <a:extLst>
                  <a:ext uri="{FF2B5EF4-FFF2-40B4-BE49-F238E27FC236}">
                    <a16:creationId xmlns:a16="http://schemas.microsoft.com/office/drawing/2014/main" id="{451D14FC-E7AD-15C6-D28A-90C80DBD9E3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908" y="1719"/>
                <a:ext cx="278" cy="331"/>
              </a:xfrm>
              <a:custGeom>
                <a:avLst/>
                <a:gdLst>
                  <a:gd name="T0" fmla="*/ 58 w 142"/>
                  <a:gd name="T1" fmla="*/ 149 h 169"/>
                  <a:gd name="T2" fmla="*/ 60 w 142"/>
                  <a:gd name="T3" fmla="*/ 140 h 169"/>
                  <a:gd name="T4" fmla="*/ 65 w 142"/>
                  <a:gd name="T5" fmla="*/ 137 h 169"/>
                  <a:gd name="T6" fmla="*/ 70 w 142"/>
                  <a:gd name="T7" fmla="*/ 126 h 169"/>
                  <a:gd name="T8" fmla="*/ 81 w 142"/>
                  <a:gd name="T9" fmla="*/ 119 h 169"/>
                  <a:gd name="T10" fmla="*/ 88 w 142"/>
                  <a:gd name="T11" fmla="*/ 111 h 169"/>
                  <a:gd name="T12" fmla="*/ 96 w 142"/>
                  <a:gd name="T13" fmla="*/ 102 h 169"/>
                  <a:gd name="T14" fmla="*/ 102 w 142"/>
                  <a:gd name="T15" fmla="*/ 101 h 169"/>
                  <a:gd name="T16" fmla="*/ 106 w 142"/>
                  <a:gd name="T17" fmla="*/ 105 h 169"/>
                  <a:gd name="T18" fmla="*/ 113 w 142"/>
                  <a:gd name="T19" fmla="*/ 102 h 169"/>
                  <a:gd name="T20" fmla="*/ 133 w 142"/>
                  <a:gd name="T21" fmla="*/ 96 h 169"/>
                  <a:gd name="T22" fmla="*/ 139 w 142"/>
                  <a:gd name="T23" fmla="*/ 94 h 169"/>
                  <a:gd name="T24" fmla="*/ 142 w 142"/>
                  <a:gd name="T25" fmla="*/ 87 h 169"/>
                  <a:gd name="T26" fmla="*/ 132 w 142"/>
                  <a:gd name="T27" fmla="*/ 64 h 169"/>
                  <a:gd name="T28" fmla="*/ 132 w 142"/>
                  <a:gd name="T29" fmla="*/ 54 h 169"/>
                  <a:gd name="T30" fmla="*/ 123 w 142"/>
                  <a:gd name="T31" fmla="*/ 46 h 169"/>
                  <a:gd name="T32" fmla="*/ 65 w 142"/>
                  <a:gd name="T33" fmla="*/ 0 h 169"/>
                  <a:gd name="T34" fmla="*/ 55 w 142"/>
                  <a:gd name="T35" fmla="*/ 89 h 169"/>
                  <a:gd name="T36" fmla="*/ 56 w 142"/>
                  <a:gd name="T37" fmla="*/ 97 h 169"/>
                  <a:gd name="T38" fmla="*/ 21 w 142"/>
                  <a:gd name="T39" fmla="*/ 95 h 169"/>
                  <a:gd name="T40" fmla="*/ 18 w 142"/>
                  <a:gd name="T41" fmla="*/ 101 h 169"/>
                  <a:gd name="T42" fmla="*/ 7 w 142"/>
                  <a:gd name="T43" fmla="*/ 100 h 169"/>
                  <a:gd name="T44" fmla="*/ 4 w 142"/>
                  <a:gd name="T45" fmla="*/ 109 h 169"/>
                  <a:gd name="T46" fmla="*/ 1 w 142"/>
                  <a:gd name="T47" fmla="*/ 115 h 169"/>
                  <a:gd name="T48" fmla="*/ 1 w 142"/>
                  <a:gd name="T49" fmla="*/ 126 h 169"/>
                  <a:gd name="T50" fmla="*/ 5 w 142"/>
                  <a:gd name="T51" fmla="*/ 136 h 169"/>
                  <a:gd name="T52" fmla="*/ 8 w 142"/>
                  <a:gd name="T53" fmla="*/ 140 h 169"/>
                  <a:gd name="T54" fmla="*/ 14 w 142"/>
                  <a:gd name="T55" fmla="*/ 140 h 169"/>
                  <a:gd name="T56" fmla="*/ 21 w 142"/>
                  <a:gd name="T57" fmla="*/ 139 h 169"/>
                  <a:gd name="T58" fmla="*/ 26 w 142"/>
                  <a:gd name="T59" fmla="*/ 144 h 169"/>
                  <a:gd name="T60" fmla="*/ 27 w 142"/>
                  <a:gd name="T61" fmla="*/ 154 h 169"/>
                  <a:gd name="T62" fmla="*/ 24 w 142"/>
                  <a:gd name="T63" fmla="*/ 159 h 169"/>
                  <a:gd name="T64" fmla="*/ 29 w 142"/>
                  <a:gd name="T65" fmla="*/ 161 h 169"/>
                  <a:gd name="T66" fmla="*/ 37 w 142"/>
                  <a:gd name="T67" fmla="*/ 167 h 169"/>
                  <a:gd name="T68" fmla="*/ 44 w 142"/>
                  <a:gd name="T69" fmla="*/ 165 h 169"/>
                  <a:gd name="T70" fmla="*/ 47 w 142"/>
                  <a:gd name="T71" fmla="*/ 162 h 169"/>
                  <a:gd name="T72" fmla="*/ 53 w 142"/>
                  <a:gd name="T73" fmla="*/ 163 h 169"/>
                  <a:gd name="T74" fmla="*/ 57 w 142"/>
                  <a:gd name="T75" fmla="*/ 156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42" h="169">
                    <a:moveTo>
                      <a:pt x="57" y="156"/>
                    </a:moveTo>
                    <a:cubicBezTo>
                      <a:pt x="57" y="156"/>
                      <a:pt x="56" y="150"/>
                      <a:pt x="58" y="149"/>
                    </a:cubicBezTo>
                    <a:cubicBezTo>
                      <a:pt x="61" y="148"/>
                      <a:pt x="60" y="146"/>
                      <a:pt x="59" y="144"/>
                    </a:cubicBezTo>
                    <a:cubicBezTo>
                      <a:pt x="58" y="143"/>
                      <a:pt x="60" y="140"/>
                      <a:pt x="60" y="140"/>
                    </a:cubicBezTo>
                    <a:cubicBezTo>
                      <a:pt x="60" y="140"/>
                      <a:pt x="61" y="137"/>
                      <a:pt x="63" y="137"/>
                    </a:cubicBezTo>
                    <a:cubicBezTo>
                      <a:pt x="64" y="136"/>
                      <a:pt x="65" y="137"/>
                      <a:pt x="65" y="137"/>
                    </a:cubicBezTo>
                    <a:cubicBezTo>
                      <a:pt x="65" y="137"/>
                      <a:pt x="66" y="132"/>
                      <a:pt x="67" y="130"/>
                    </a:cubicBezTo>
                    <a:cubicBezTo>
                      <a:pt x="68" y="128"/>
                      <a:pt x="68" y="127"/>
                      <a:pt x="70" y="126"/>
                    </a:cubicBezTo>
                    <a:cubicBezTo>
                      <a:pt x="72" y="125"/>
                      <a:pt x="75" y="123"/>
                      <a:pt x="77" y="123"/>
                    </a:cubicBezTo>
                    <a:cubicBezTo>
                      <a:pt x="78" y="124"/>
                      <a:pt x="81" y="121"/>
                      <a:pt x="81" y="119"/>
                    </a:cubicBezTo>
                    <a:cubicBezTo>
                      <a:pt x="81" y="118"/>
                      <a:pt x="81" y="116"/>
                      <a:pt x="83" y="114"/>
                    </a:cubicBezTo>
                    <a:cubicBezTo>
                      <a:pt x="86" y="112"/>
                      <a:pt x="88" y="113"/>
                      <a:pt x="88" y="111"/>
                    </a:cubicBezTo>
                    <a:cubicBezTo>
                      <a:pt x="88" y="109"/>
                      <a:pt x="89" y="105"/>
                      <a:pt x="91" y="105"/>
                    </a:cubicBezTo>
                    <a:cubicBezTo>
                      <a:pt x="94" y="105"/>
                      <a:pt x="96" y="104"/>
                      <a:pt x="96" y="102"/>
                    </a:cubicBezTo>
                    <a:cubicBezTo>
                      <a:pt x="96" y="100"/>
                      <a:pt x="98" y="99"/>
                      <a:pt x="99" y="101"/>
                    </a:cubicBezTo>
                    <a:cubicBezTo>
                      <a:pt x="100" y="102"/>
                      <a:pt x="101" y="100"/>
                      <a:pt x="102" y="101"/>
                    </a:cubicBezTo>
                    <a:cubicBezTo>
                      <a:pt x="104" y="102"/>
                      <a:pt x="105" y="104"/>
                      <a:pt x="105" y="104"/>
                    </a:cubicBezTo>
                    <a:cubicBezTo>
                      <a:pt x="106" y="105"/>
                      <a:pt x="106" y="105"/>
                      <a:pt x="106" y="105"/>
                    </a:cubicBezTo>
                    <a:cubicBezTo>
                      <a:pt x="107" y="103"/>
                      <a:pt x="107" y="103"/>
                      <a:pt x="107" y="103"/>
                    </a:cubicBezTo>
                    <a:cubicBezTo>
                      <a:pt x="107" y="103"/>
                      <a:pt x="111" y="103"/>
                      <a:pt x="113" y="102"/>
                    </a:cubicBezTo>
                    <a:cubicBezTo>
                      <a:pt x="114" y="101"/>
                      <a:pt x="119" y="101"/>
                      <a:pt x="122" y="100"/>
                    </a:cubicBezTo>
                    <a:cubicBezTo>
                      <a:pt x="125" y="100"/>
                      <a:pt x="133" y="96"/>
                      <a:pt x="133" y="96"/>
                    </a:cubicBezTo>
                    <a:cubicBezTo>
                      <a:pt x="138" y="96"/>
                      <a:pt x="138" y="96"/>
                      <a:pt x="138" y="96"/>
                    </a:cubicBezTo>
                    <a:cubicBezTo>
                      <a:pt x="138" y="96"/>
                      <a:pt x="139" y="96"/>
                      <a:pt x="139" y="94"/>
                    </a:cubicBezTo>
                    <a:cubicBezTo>
                      <a:pt x="139" y="92"/>
                      <a:pt x="139" y="89"/>
                      <a:pt x="139" y="89"/>
                    </a:cubicBezTo>
                    <a:cubicBezTo>
                      <a:pt x="142" y="87"/>
                      <a:pt x="142" y="87"/>
                      <a:pt x="142" y="87"/>
                    </a:cubicBezTo>
                    <a:cubicBezTo>
                      <a:pt x="141" y="62"/>
                      <a:pt x="141" y="62"/>
                      <a:pt x="141" y="62"/>
                    </a:cubicBezTo>
                    <a:cubicBezTo>
                      <a:pt x="141" y="62"/>
                      <a:pt x="132" y="65"/>
                      <a:pt x="132" y="64"/>
                    </a:cubicBezTo>
                    <a:cubicBezTo>
                      <a:pt x="133" y="63"/>
                      <a:pt x="133" y="61"/>
                      <a:pt x="132" y="59"/>
                    </a:cubicBezTo>
                    <a:cubicBezTo>
                      <a:pt x="131" y="57"/>
                      <a:pt x="131" y="58"/>
                      <a:pt x="132" y="54"/>
                    </a:cubicBezTo>
                    <a:cubicBezTo>
                      <a:pt x="133" y="50"/>
                      <a:pt x="131" y="51"/>
                      <a:pt x="129" y="49"/>
                    </a:cubicBezTo>
                    <a:cubicBezTo>
                      <a:pt x="127" y="48"/>
                      <a:pt x="125" y="48"/>
                      <a:pt x="123" y="46"/>
                    </a:cubicBezTo>
                    <a:cubicBezTo>
                      <a:pt x="120" y="45"/>
                      <a:pt x="120" y="42"/>
                      <a:pt x="120" y="42"/>
                    </a:cubicBezTo>
                    <a:cubicBezTo>
                      <a:pt x="65" y="0"/>
                      <a:pt x="65" y="0"/>
                      <a:pt x="65" y="0"/>
                    </a:cubicBezTo>
                    <a:cubicBezTo>
                      <a:pt x="50" y="1"/>
                      <a:pt x="50" y="1"/>
                      <a:pt x="50" y="1"/>
                    </a:cubicBezTo>
                    <a:cubicBezTo>
                      <a:pt x="55" y="89"/>
                      <a:pt x="55" y="89"/>
                      <a:pt x="55" y="89"/>
                    </a:cubicBezTo>
                    <a:cubicBezTo>
                      <a:pt x="55" y="89"/>
                      <a:pt x="60" y="88"/>
                      <a:pt x="58" y="92"/>
                    </a:cubicBezTo>
                    <a:cubicBezTo>
                      <a:pt x="57" y="96"/>
                      <a:pt x="56" y="97"/>
                      <a:pt x="56" y="97"/>
                    </a:cubicBezTo>
                    <a:cubicBezTo>
                      <a:pt x="24" y="98"/>
                      <a:pt x="24" y="98"/>
                      <a:pt x="24" y="98"/>
                    </a:cubicBezTo>
                    <a:cubicBezTo>
                      <a:pt x="24" y="98"/>
                      <a:pt x="23" y="95"/>
                      <a:pt x="21" y="95"/>
                    </a:cubicBezTo>
                    <a:cubicBezTo>
                      <a:pt x="19" y="96"/>
                      <a:pt x="19" y="98"/>
                      <a:pt x="20" y="100"/>
                    </a:cubicBezTo>
                    <a:cubicBezTo>
                      <a:pt x="22" y="102"/>
                      <a:pt x="18" y="101"/>
                      <a:pt x="18" y="101"/>
                    </a:cubicBezTo>
                    <a:cubicBezTo>
                      <a:pt x="18" y="101"/>
                      <a:pt x="16" y="102"/>
                      <a:pt x="13" y="101"/>
                    </a:cubicBezTo>
                    <a:cubicBezTo>
                      <a:pt x="10" y="100"/>
                      <a:pt x="8" y="100"/>
                      <a:pt x="7" y="100"/>
                    </a:cubicBezTo>
                    <a:cubicBezTo>
                      <a:pt x="5" y="100"/>
                      <a:pt x="7" y="101"/>
                      <a:pt x="5" y="103"/>
                    </a:cubicBezTo>
                    <a:cubicBezTo>
                      <a:pt x="4" y="106"/>
                      <a:pt x="6" y="108"/>
                      <a:pt x="4" y="109"/>
                    </a:cubicBezTo>
                    <a:cubicBezTo>
                      <a:pt x="3" y="111"/>
                      <a:pt x="1" y="110"/>
                      <a:pt x="1" y="110"/>
                    </a:cubicBezTo>
                    <a:cubicBezTo>
                      <a:pt x="1" y="110"/>
                      <a:pt x="0" y="115"/>
                      <a:pt x="1" y="115"/>
                    </a:cubicBezTo>
                    <a:cubicBezTo>
                      <a:pt x="3" y="116"/>
                      <a:pt x="0" y="123"/>
                      <a:pt x="0" y="123"/>
                    </a:cubicBezTo>
                    <a:cubicBezTo>
                      <a:pt x="0" y="123"/>
                      <a:pt x="0" y="125"/>
                      <a:pt x="1" y="126"/>
                    </a:cubicBezTo>
                    <a:cubicBezTo>
                      <a:pt x="3" y="128"/>
                      <a:pt x="4" y="128"/>
                      <a:pt x="4" y="130"/>
                    </a:cubicBezTo>
                    <a:cubicBezTo>
                      <a:pt x="4" y="131"/>
                      <a:pt x="5" y="136"/>
                      <a:pt x="5" y="136"/>
                    </a:cubicBezTo>
                    <a:cubicBezTo>
                      <a:pt x="5" y="140"/>
                      <a:pt x="5" y="140"/>
                      <a:pt x="5" y="140"/>
                    </a:cubicBezTo>
                    <a:cubicBezTo>
                      <a:pt x="8" y="140"/>
                      <a:pt x="8" y="140"/>
                      <a:pt x="8" y="140"/>
                    </a:cubicBezTo>
                    <a:cubicBezTo>
                      <a:pt x="8" y="140"/>
                      <a:pt x="9" y="138"/>
                      <a:pt x="11" y="138"/>
                    </a:cubicBezTo>
                    <a:cubicBezTo>
                      <a:pt x="13" y="139"/>
                      <a:pt x="13" y="141"/>
                      <a:pt x="14" y="140"/>
                    </a:cubicBezTo>
                    <a:cubicBezTo>
                      <a:pt x="16" y="140"/>
                      <a:pt x="17" y="137"/>
                      <a:pt x="17" y="137"/>
                    </a:cubicBezTo>
                    <a:cubicBezTo>
                      <a:pt x="17" y="137"/>
                      <a:pt x="18" y="140"/>
                      <a:pt x="21" y="139"/>
                    </a:cubicBezTo>
                    <a:cubicBezTo>
                      <a:pt x="24" y="138"/>
                      <a:pt x="25" y="139"/>
                      <a:pt x="25" y="139"/>
                    </a:cubicBezTo>
                    <a:cubicBezTo>
                      <a:pt x="25" y="139"/>
                      <a:pt x="26" y="142"/>
                      <a:pt x="26" y="144"/>
                    </a:cubicBezTo>
                    <a:cubicBezTo>
                      <a:pt x="26" y="147"/>
                      <a:pt x="23" y="149"/>
                      <a:pt x="25" y="150"/>
                    </a:cubicBezTo>
                    <a:cubicBezTo>
                      <a:pt x="26" y="150"/>
                      <a:pt x="27" y="153"/>
                      <a:pt x="27" y="154"/>
                    </a:cubicBezTo>
                    <a:cubicBezTo>
                      <a:pt x="27" y="156"/>
                      <a:pt x="30" y="155"/>
                      <a:pt x="30" y="155"/>
                    </a:cubicBezTo>
                    <a:cubicBezTo>
                      <a:pt x="24" y="159"/>
                      <a:pt x="24" y="159"/>
                      <a:pt x="24" y="159"/>
                    </a:cubicBezTo>
                    <a:cubicBezTo>
                      <a:pt x="24" y="159"/>
                      <a:pt x="24" y="161"/>
                      <a:pt x="26" y="161"/>
                    </a:cubicBezTo>
                    <a:cubicBezTo>
                      <a:pt x="28" y="161"/>
                      <a:pt x="28" y="158"/>
                      <a:pt x="29" y="161"/>
                    </a:cubicBezTo>
                    <a:cubicBezTo>
                      <a:pt x="30" y="163"/>
                      <a:pt x="32" y="160"/>
                      <a:pt x="34" y="163"/>
                    </a:cubicBezTo>
                    <a:cubicBezTo>
                      <a:pt x="35" y="165"/>
                      <a:pt x="36" y="167"/>
                      <a:pt x="37" y="167"/>
                    </a:cubicBezTo>
                    <a:cubicBezTo>
                      <a:pt x="39" y="167"/>
                      <a:pt x="40" y="169"/>
                      <a:pt x="40" y="169"/>
                    </a:cubicBezTo>
                    <a:cubicBezTo>
                      <a:pt x="40" y="169"/>
                      <a:pt x="41" y="167"/>
                      <a:pt x="44" y="165"/>
                    </a:cubicBezTo>
                    <a:cubicBezTo>
                      <a:pt x="46" y="164"/>
                      <a:pt x="46" y="167"/>
                      <a:pt x="46" y="167"/>
                    </a:cubicBezTo>
                    <a:cubicBezTo>
                      <a:pt x="47" y="162"/>
                      <a:pt x="47" y="162"/>
                      <a:pt x="47" y="162"/>
                    </a:cubicBezTo>
                    <a:cubicBezTo>
                      <a:pt x="49" y="160"/>
                      <a:pt x="49" y="160"/>
                      <a:pt x="49" y="160"/>
                    </a:cubicBezTo>
                    <a:cubicBezTo>
                      <a:pt x="49" y="160"/>
                      <a:pt x="51" y="164"/>
                      <a:pt x="53" y="163"/>
                    </a:cubicBezTo>
                    <a:cubicBezTo>
                      <a:pt x="56" y="162"/>
                      <a:pt x="55" y="159"/>
                      <a:pt x="55" y="159"/>
                    </a:cubicBezTo>
                    <a:lnTo>
                      <a:pt x="57" y="156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333" name="Freeform 307">
                <a:extLst>
                  <a:ext uri="{FF2B5EF4-FFF2-40B4-BE49-F238E27FC236}">
                    <a16:creationId xmlns:a16="http://schemas.microsoft.com/office/drawing/2014/main" id="{100C551E-B5C1-9847-6DEF-14806915781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908" y="1719"/>
                <a:ext cx="278" cy="331"/>
              </a:xfrm>
              <a:custGeom>
                <a:avLst/>
                <a:gdLst>
                  <a:gd name="T0" fmla="*/ 58 w 142"/>
                  <a:gd name="T1" fmla="*/ 149 h 169"/>
                  <a:gd name="T2" fmla="*/ 60 w 142"/>
                  <a:gd name="T3" fmla="*/ 140 h 169"/>
                  <a:gd name="T4" fmla="*/ 65 w 142"/>
                  <a:gd name="T5" fmla="*/ 137 h 169"/>
                  <a:gd name="T6" fmla="*/ 70 w 142"/>
                  <a:gd name="T7" fmla="*/ 126 h 169"/>
                  <a:gd name="T8" fmla="*/ 81 w 142"/>
                  <a:gd name="T9" fmla="*/ 119 h 169"/>
                  <a:gd name="T10" fmla="*/ 88 w 142"/>
                  <a:gd name="T11" fmla="*/ 111 h 169"/>
                  <a:gd name="T12" fmla="*/ 96 w 142"/>
                  <a:gd name="T13" fmla="*/ 102 h 169"/>
                  <a:gd name="T14" fmla="*/ 102 w 142"/>
                  <a:gd name="T15" fmla="*/ 101 h 169"/>
                  <a:gd name="T16" fmla="*/ 106 w 142"/>
                  <a:gd name="T17" fmla="*/ 105 h 169"/>
                  <a:gd name="T18" fmla="*/ 113 w 142"/>
                  <a:gd name="T19" fmla="*/ 102 h 169"/>
                  <a:gd name="T20" fmla="*/ 133 w 142"/>
                  <a:gd name="T21" fmla="*/ 96 h 169"/>
                  <a:gd name="T22" fmla="*/ 139 w 142"/>
                  <a:gd name="T23" fmla="*/ 94 h 169"/>
                  <a:gd name="T24" fmla="*/ 142 w 142"/>
                  <a:gd name="T25" fmla="*/ 87 h 169"/>
                  <a:gd name="T26" fmla="*/ 132 w 142"/>
                  <a:gd name="T27" fmla="*/ 64 h 169"/>
                  <a:gd name="T28" fmla="*/ 132 w 142"/>
                  <a:gd name="T29" fmla="*/ 54 h 169"/>
                  <a:gd name="T30" fmla="*/ 123 w 142"/>
                  <a:gd name="T31" fmla="*/ 46 h 169"/>
                  <a:gd name="T32" fmla="*/ 65 w 142"/>
                  <a:gd name="T33" fmla="*/ 0 h 169"/>
                  <a:gd name="T34" fmla="*/ 55 w 142"/>
                  <a:gd name="T35" fmla="*/ 89 h 169"/>
                  <a:gd name="T36" fmla="*/ 56 w 142"/>
                  <a:gd name="T37" fmla="*/ 97 h 169"/>
                  <a:gd name="T38" fmla="*/ 21 w 142"/>
                  <a:gd name="T39" fmla="*/ 95 h 169"/>
                  <a:gd name="T40" fmla="*/ 18 w 142"/>
                  <a:gd name="T41" fmla="*/ 101 h 169"/>
                  <a:gd name="T42" fmla="*/ 7 w 142"/>
                  <a:gd name="T43" fmla="*/ 100 h 169"/>
                  <a:gd name="T44" fmla="*/ 4 w 142"/>
                  <a:gd name="T45" fmla="*/ 109 h 169"/>
                  <a:gd name="T46" fmla="*/ 1 w 142"/>
                  <a:gd name="T47" fmla="*/ 115 h 169"/>
                  <a:gd name="T48" fmla="*/ 1 w 142"/>
                  <a:gd name="T49" fmla="*/ 126 h 169"/>
                  <a:gd name="T50" fmla="*/ 5 w 142"/>
                  <a:gd name="T51" fmla="*/ 136 h 169"/>
                  <a:gd name="T52" fmla="*/ 8 w 142"/>
                  <a:gd name="T53" fmla="*/ 140 h 169"/>
                  <a:gd name="T54" fmla="*/ 14 w 142"/>
                  <a:gd name="T55" fmla="*/ 140 h 169"/>
                  <a:gd name="T56" fmla="*/ 21 w 142"/>
                  <a:gd name="T57" fmla="*/ 139 h 169"/>
                  <a:gd name="T58" fmla="*/ 26 w 142"/>
                  <a:gd name="T59" fmla="*/ 144 h 169"/>
                  <a:gd name="T60" fmla="*/ 27 w 142"/>
                  <a:gd name="T61" fmla="*/ 154 h 169"/>
                  <a:gd name="T62" fmla="*/ 24 w 142"/>
                  <a:gd name="T63" fmla="*/ 159 h 169"/>
                  <a:gd name="T64" fmla="*/ 29 w 142"/>
                  <a:gd name="T65" fmla="*/ 161 h 169"/>
                  <a:gd name="T66" fmla="*/ 37 w 142"/>
                  <a:gd name="T67" fmla="*/ 167 h 169"/>
                  <a:gd name="T68" fmla="*/ 44 w 142"/>
                  <a:gd name="T69" fmla="*/ 165 h 169"/>
                  <a:gd name="T70" fmla="*/ 47 w 142"/>
                  <a:gd name="T71" fmla="*/ 162 h 169"/>
                  <a:gd name="T72" fmla="*/ 53 w 142"/>
                  <a:gd name="T73" fmla="*/ 163 h 169"/>
                  <a:gd name="T74" fmla="*/ 57 w 142"/>
                  <a:gd name="T75" fmla="*/ 156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42" h="169">
                    <a:moveTo>
                      <a:pt x="57" y="156"/>
                    </a:moveTo>
                    <a:cubicBezTo>
                      <a:pt x="57" y="156"/>
                      <a:pt x="56" y="150"/>
                      <a:pt x="58" y="149"/>
                    </a:cubicBezTo>
                    <a:cubicBezTo>
                      <a:pt x="61" y="148"/>
                      <a:pt x="60" y="146"/>
                      <a:pt x="59" y="144"/>
                    </a:cubicBezTo>
                    <a:cubicBezTo>
                      <a:pt x="58" y="143"/>
                      <a:pt x="60" y="140"/>
                      <a:pt x="60" y="140"/>
                    </a:cubicBezTo>
                    <a:cubicBezTo>
                      <a:pt x="60" y="140"/>
                      <a:pt x="61" y="137"/>
                      <a:pt x="63" y="137"/>
                    </a:cubicBezTo>
                    <a:cubicBezTo>
                      <a:pt x="64" y="136"/>
                      <a:pt x="65" y="137"/>
                      <a:pt x="65" y="137"/>
                    </a:cubicBezTo>
                    <a:cubicBezTo>
                      <a:pt x="65" y="137"/>
                      <a:pt x="66" y="132"/>
                      <a:pt x="67" y="130"/>
                    </a:cubicBezTo>
                    <a:cubicBezTo>
                      <a:pt x="68" y="128"/>
                      <a:pt x="68" y="127"/>
                      <a:pt x="70" y="126"/>
                    </a:cubicBezTo>
                    <a:cubicBezTo>
                      <a:pt x="72" y="125"/>
                      <a:pt x="75" y="123"/>
                      <a:pt x="77" y="123"/>
                    </a:cubicBezTo>
                    <a:cubicBezTo>
                      <a:pt x="78" y="124"/>
                      <a:pt x="81" y="121"/>
                      <a:pt x="81" y="119"/>
                    </a:cubicBezTo>
                    <a:cubicBezTo>
                      <a:pt x="81" y="118"/>
                      <a:pt x="81" y="116"/>
                      <a:pt x="83" y="114"/>
                    </a:cubicBezTo>
                    <a:cubicBezTo>
                      <a:pt x="86" y="112"/>
                      <a:pt x="88" y="113"/>
                      <a:pt x="88" y="111"/>
                    </a:cubicBezTo>
                    <a:cubicBezTo>
                      <a:pt x="88" y="109"/>
                      <a:pt x="89" y="105"/>
                      <a:pt x="91" y="105"/>
                    </a:cubicBezTo>
                    <a:cubicBezTo>
                      <a:pt x="94" y="105"/>
                      <a:pt x="96" y="104"/>
                      <a:pt x="96" y="102"/>
                    </a:cubicBezTo>
                    <a:cubicBezTo>
                      <a:pt x="96" y="100"/>
                      <a:pt x="98" y="99"/>
                      <a:pt x="99" y="101"/>
                    </a:cubicBezTo>
                    <a:cubicBezTo>
                      <a:pt x="100" y="102"/>
                      <a:pt x="101" y="100"/>
                      <a:pt x="102" y="101"/>
                    </a:cubicBezTo>
                    <a:cubicBezTo>
                      <a:pt x="104" y="102"/>
                      <a:pt x="105" y="104"/>
                      <a:pt x="105" y="104"/>
                    </a:cubicBezTo>
                    <a:cubicBezTo>
                      <a:pt x="106" y="105"/>
                      <a:pt x="106" y="105"/>
                      <a:pt x="106" y="105"/>
                    </a:cubicBezTo>
                    <a:cubicBezTo>
                      <a:pt x="107" y="103"/>
                      <a:pt x="107" y="103"/>
                      <a:pt x="107" y="103"/>
                    </a:cubicBezTo>
                    <a:cubicBezTo>
                      <a:pt x="107" y="103"/>
                      <a:pt x="111" y="103"/>
                      <a:pt x="113" y="102"/>
                    </a:cubicBezTo>
                    <a:cubicBezTo>
                      <a:pt x="114" y="101"/>
                      <a:pt x="119" y="101"/>
                      <a:pt x="122" y="100"/>
                    </a:cubicBezTo>
                    <a:cubicBezTo>
                      <a:pt x="125" y="100"/>
                      <a:pt x="133" y="96"/>
                      <a:pt x="133" y="96"/>
                    </a:cubicBezTo>
                    <a:cubicBezTo>
                      <a:pt x="138" y="96"/>
                      <a:pt x="138" y="96"/>
                      <a:pt x="138" y="96"/>
                    </a:cubicBezTo>
                    <a:cubicBezTo>
                      <a:pt x="138" y="96"/>
                      <a:pt x="139" y="96"/>
                      <a:pt x="139" y="94"/>
                    </a:cubicBezTo>
                    <a:cubicBezTo>
                      <a:pt x="139" y="92"/>
                      <a:pt x="139" y="89"/>
                      <a:pt x="139" y="89"/>
                    </a:cubicBezTo>
                    <a:cubicBezTo>
                      <a:pt x="142" y="87"/>
                      <a:pt x="142" y="87"/>
                      <a:pt x="142" y="87"/>
                    </a:cubicBezTo>
                    <a:cubicBezTo>
                      <a:pt x="141" y="62"/>
                      <a:pt x="141" y="62"/>
                      <a:pt x="141" y="62"/>
                    </a:cubicBezTo>
                    <a:cubicBezTo>
                      <a:pt x="141" y="62"/>
                      <a:pt x="132" y="65"/>
                      <a:pt x="132" y="64"/>
                    </a:cubicBezTo>
                    <a:cubicBezTo>
                      <a:pt x="133" y="63"/>
                      <a:pt x="133" y="61"/>
                      <a:pt x="132" y="59"/>
                    </a:cubicBezTo>
                    <a:cubicBezTo>
                      <a:pt x="131" y="57"/>
                      <a:pt x="131" y="58"/>
                      <a:pt x="132" y="54"/>
                    </a:cubicBezTo>
                    <a:cubicBezTo>
                      <a:pt x="133" y="50"/>
                      <a:pt x="131" y="51"/>
                      <a:pt x="129" y="49"/>
                    </a:cubicBezTo>
                    <a:cubicBezTo>
                      <a:pt x="127" y="48"/>
                      <a:pt x="125" y="48"/>
                      <a:pt x="123" y="46"/>
                    </a:cubicBezTo>
                    <a:cubicBezTo>
                      <a:pt x="120" y="45"/>
                      <a:pt x="120" y="42"/>
                      <a:pt x="120" y="42"/>
                    </a:cubicBezTo>
                    <a:cubicBezTo>
                      <a:pt x="65" y="0"/>
                      <a:pt x="65" y="0"/>
                      <a:pt x="65" y="0"/>
                    </a:cubicBezTo>
                    <a:cubicBezTo>
                      <a:pt x="50" y="1"/>
                      <a:pt x="50" y="1"/>
                      <a:pt x="50" y="1"/>
                    </a:cubicBezTo>
                    <a:cubicBezTo>
                      <a:pt x="55" y="89"/>
                      <a:pt x="55" y="89"/>
                      <a:pt x="55" y="89"/>
                    </a:cubicBezTo>
                    <a:cubicBezTo>
                      <a:pt x="55" y="89"/>
                      <a:pt x="60" y="88"/>
                      <a:pt x="58" y="92"/>
                    </a:cubicBezTo>
                    <a:cubicBezTo>
                      <a:pt x="57" y="96"/>
                      <a:pt x="56" y="97"/>
                      <a:pt x="56" y="97"/>
                    </a:cubicBezTo>
                    <a:cubicBezTo>
                      <a:pt x="24" y="98"/>
                      <a:pt x="24" y="98"/>
                      <a:pt x="24" y="98"/>
                    </a:cubicBezTo>
                    <a:cubicBezTo>
                      <a:pt x="24" y="98"/>
                      <a:pt x="23" y="95"/>
                      <a:pt x="21" y="95"/>
                    </a:cubicBezTo>
                    <a:cubicBezTo>
                      <a:pt x="19" y="96"/>
                      <a:pt x="19" y="98"/>
                      <a:pt x="20" y="100"/>
                    </a:cubicBezTo>
                    <a:cubicBezTo>
                      <a:pt x="22" y="102"/>
                      <a:pt x="18" y="101"/>
                      <a:pt x="18" y="101"/>
                    </a:cubicBezTo>
                    <a:cubicBezTo>
                      <a:pt x="18" y="101"/>
                      <a:pt x="16" y="102"/>
                      <a:pt x="13" y="101"/>
                    </a:cubicBezTo>
                    <a:cubicBezTo>
                      <a:pt x="10" y="100"/>
                      <a:pt x="8" y="100"/>
                      <a:pt x="7" y="100"/>
                    </a:cubicBezTo>
                    <a:cubicBezTo>
                      <a:pt x="5" y="100"/>
                      <a:pt x="7" y="101"/>
                      <a:pt x="5" y="103"/>
                    </a:cubicBezTo>
                    <a:cubicBezTo>
                      <a:pt x="4" y="106"/>
                      <a:pt x="6" y="108"/>
                      <a:pt x="4" y="109"/>
                    </a:cubicBezTo>
                    <a:cubicBezTo>
                      <a:pt x="3" y="111"/>
                      <a:pt x="1" y="110"/>
                      <a:pt x="1" y="110"/>
                    </a:cubicBezTo>
                    <a:cubicBezTo>
                      <a:pt x="1" y="110"/>
                      <a:pt x="0" y="115"/>
                      <a:pt x="1" y="115"/>
                    </a:cubicBezTo>
                    <a:cubicBezTo>
                      <a:pt x="3" y="116"/>
                      <a:pt x="0" y="123"/>
                      <a:pt x="0" y="123"/>
                    </a:cubicBezTo>
                    <a:cubicBezTo>
                      <a:pt x="0" y="123"/>
                      <a:pt x="0" y="125"/>
                      <a:pt x="1" y="126"/>
                    </a:cubicBezTo>
                    <a:cubicBezTo>
                      <a:pt x="3" y="128"/>
                      <a:pt x="4" y="128"/>
                      <a:pt x="4" y="130"/>
                    </a:cubicBezTo>
                    <a:cubicBezTo>
                      <a:pt x="4" y="131"/>
                      <a:pt x="5" y="136"/>
                      <a:pt x="5" y="136"/>
                    </a:cubicBezTo>
                    <a:cubicBezTo>
                      <a:pt x="5" y="140"/>
                      <a:pt x="5" y="140"/>
                      <a:pt x="5" y="140"/>
                    </a:cubicBezTo>
                    <a:cubicBezTo>
                      <a:pt x="8" y="140"/>
                      <a:pt x="8" y="140"/>
                      <a:pt x="8" y="140"/>
                    </a:cubicBezTo>
                    <a:cubicBezTo>
                      <a:pt x="8" y="140"/>
                      <a:pt x="9" y="138"/>
                      <a:pt x="11" y="138"/>
                    </a:cubicBezTo>
                    <a:cubicBezTo>
                      <a:pt x="13" y="139"/>
                      <a:pt x="13" y="141"/>
                      <a:pt x="14" y="140"/>
                    </a:cubicBezTo>
                    <a:cubicBezTo>
                      <a:pt x="16" y="140"/>
                      <a:pt x="17" y="137"/>
                      <a:pt x="17" y="137"/>
                    </a:cubicBezTo>
                    <a:cubicBezTo>
                      <a:pt x="17" y="137"/>
                      <a:pt x="18" y="140"/>
                      <a:pt x="21" y="139"/>
                    </a:cubicBezTo>
                    <a:cubicBezTo>
                      <a:pt x="24" y="138"/>
                      <a:pt x="25" y="139"/>
                      <a:pt x="25" y="139"/>
                    </a:cubicBezTo>
                    <a:cubicBezTo>
                      <a:pt x="25" y="139"/>
                      <a:pt x="26" y="142"/>
                      <a:pt x="26" y="144"/>
                    </a:cubicBezTo>
                    <a:cubicBezTo>
                      <a:pt x="26" y="147"/>
                      <a:pt x="23" y="149"/>
                      <a:pt x="25" y="150"/>
                    </a:cubicBezTo>
                    <a:cubicBezTo>
                      <a:pt x="26" y="150"/>
                      <a:pt x="27" y="153"/>
                      <a:pt x="27" y="154"/>
                    </a:cubicBezTo>
                    <a:cubicBezTo>
                      <a:pt x="27" y="156"/>
                      <a:pt x="30" y="155"/>
                      <a:pt x="30" y="155"/>
                    </a:cubicBezTo>
                    <a:cubicBezTo>
                      <a:pt x="24" y="159"/>
                      <a:pt x="24" y="159"/>
                      <a:pt x="24" y="159"/>
                    </a:cubicBezTo>
                    <a:cubicBezTo>
                      <a:pt x="24" y="159"/>
                      <a:pt x="24" y="161"/>
                      <a:pt x="26" y="161"/>
                    </a:cubicBezTo>
                    <a:cubicBezTo>
                      <a:pt x="28" y="161"/>
                      <a:pt x="28" y="158"/>
                      <a:pt x="29" y="161"/>
                    </a:cubicBezTo>
                    <a:cubicBezTo>
                      <a:pt x="30" y="163"/>
                      <a:pt x="32" y="160"/>
                      <a:pt x="34" y="163"/>
                    </a:cubicBezTo>
                    <a:cubicBezTo>
                      <a:pt x="35" y="165"/>
                      <a:pt x="36" y="167"/>
                      <a:pt x="37" y="167"/>
                    </a:cubicBezTo>
                    <a:cubicBezTo>
                      <a:pt x="39" y="167"/>
                      <a:pt x="40" y="169"/>
                      <a:pt x="40" y="169"/>
                    </a:cubicBezTo>
                    <a:cubicBezTo>
                      <a:pt x="40" y="169"/>
                      <a:pt x="41" y="167"/>
                      <a:pt x="44" y="165"/>
                    </a:cubicBezTo>
                    <a:cubicBezTo>
                      <a:pt x="46" y="164"/>
                      <a:pt x="46" y="167"/>
                      <a:pt x="46" y="167"/>
                    </a:cubicBezTo>
                    <a:cubicBezTo>
                      <a:pt x="47" y="162"/>
                      <a:pt x="47" y="162"/>
                      <a:pt x="47" y="162"/>
                    </a:cubicBezTo>
                    <a:cubicBezTo>
                      <a:pt x="49" y="160"/>
                      <a:pt x="49" y="160"/>
                      <a:pt x="49" y="160"/>
                    </a:cubicBezTo>
                    <a:cubicBezTo>
                      <a:pt x="49" y="160"/>
                      <a:pt x="51" y="164"/>
                      <a:pt x="53" y="163"/>
                    </a:cubicBezTo>
                    <a:cubicBezTo>
                      <a:pt x="56" y="162"/>
                      <a:pt x="55" y="159"/>
                      <a:pt x="55" y="159"/>
                    </a:cubicBezTo>
                    <a:lnTo>
                      <a:pt x="57" y="156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334" name="Freeform 308">
                <a:extLst>
                  <a:ext uri="{FF2B5EF4-FFF2-40B4-BE49-F238E27FC236}">
                    <a16:creationId xmlns:a16="http://schemas.microsoft.com/office/drawing/2014/main" id="{E9F88826-3F45-16CE-4873-7C97890DE3CB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4814" y="2109"/>
                <a:ext cx="313" cy="130"/>
              </a:xfrm>
              <a:custGeom>
                <a:avLst/>
                <a:gdLst>
                  <a:gd name="T0" fmla="*/ 80 w 160"/>
                  <a:gd name="T1" fmla="*/ 58 h 66"/>
                  <a:gd name="T2" fmla="*/ 84 w 160"/>
                  <a:gd name="T3" fmla="*/ 63 h 66"/>
                  <a:gd name="T4" fmla="*/ 91 w 160"/>
                  <a:gd name="T5" fmla="*/ 66 h 66"/>
                  <a:gd name="T6" fmla="*/ 100 w 160"/>
                  <a:gd name="T7" fmla="*/ 64 h 66"/>
                  <a:gd name="T8" fmla="*/ 107 w 160"/>
                  <a:gd name="T9" fmla="*/ 61 h 66"/>
                  <a:gd name="T10" fmla="*/ 114 w 160"/>
                  <a:gd name="T11" fmla="*/ 62 h 66"/>
                  <a:gd name="T12" fmla="*/ 119 w 160"/>
                  <a:gd name="T13" fmla="*/ 58 h 66"/>
                  <a:gd name="T14" fmla="*/ 122 w 160"/>
                  <a:gd name="T15" fmla="*/ 50 h 66"/>
                  <a:gd name="T16" fmla="*/ 126 w 160"/>
                  <a:gd name="T17" fmla="*/ 46 h 66"/>
                  <a:gd name="T18" fmla="*/ 130 w 160"/>
                  <a:gd name="T19" fmla="*/ 41 h 66"/>
                  <a:gd name="T20" fmla="*/ 133 w 160"/>
                  <a:gd name="T21" fmla="*/ 32 h 66"/>
                  <a:gd name="T22" fmla="*/ 144 w 160"/>
                  <a:gd name="T23" fmla="*/ 33 h 66"/>
                  <a:gd name="T24" fmla="*/ 151 w 160"/>
                  <a:gd name="T25" fmla="*/ 31 h 66"/>
                  <a:gd name="T26" fmla="*/ 154 w 160"/>
                  <a:gd name="T27" fmla="*/ 29 h 66"/>
                  <a:gd name="T28" fmla="*/ 152 w 160"/>
                  <a:gd name="T29" fmla="*/ 25 h 66"/>
                  <a:gd name="T30" fmla="*/ 160 w 160"/>
                  <a:gd name="T31" fmla="*/ 20 h 66"/>
                  <a:gd name="T32" fmla="*/ 156 w 160"/>
                  <a:gd name="T33" fmla="*/ 13 h 66"/>
                  <a:gd name="T34" fmla="*/ 152 w 160"/>
                  <a:gd name="T35" fmla="*/ 11 h 66"/>
                  <a:gd name="T36" fmla="*/ 151 w 160"/>
                  <a:gd name="T37" fmla="*/ 7 h 66"/>
                  <a:gd name="T38" fmla="*/ 147 w 160"/>
                  <a:gd name="T39" fmla="*/ 4 h 66"/>
                  <a:gd name="T40" fmla="*/ 145 w 160"/>
                  <a:gd name="T41" fmla="*/ 3 h 66"/>
                  <a:gd name="T42" fmla="*/ 141 w 160"/>
                  <a:gd name="T43" fmla="*/ 1 h 66"/>
                  <a:gd name="T44" fmla="*/ 129 w 160"/>
                  <a:gd name="T45" fmla="*/ 16 h 66"/>
                  <a:gd name="T46" fmla="*/ 131 w 160"/>
                  <a:gd name="T47" fmla="*/ 20 h 66"/>
                  <a:gd name="T48" fmla="*/ 130 w 160"/>
                  <a:gd name="T49" fmla="*/ 30 h 66"/>
                  <a:gd name="T50" fmla="*/ 126 w 160"/>
                  <a:gd name="T51" fmla="*/ 29 h 66"/>
                  <a:gd name="T52" fmla="*/ 124 w 160"/>
                  <a:gd name="T53" fmla="*/ 32 h 66"/>
                  <a:gd name="T54" fmla="*/ 117 w 160"/>
                  <a:gd name="T55" fmla="*/ 29 h 66"/>
                  <a:gd name="T56" fmla="*/ 110 w 160"/>
                  <a:gd name="T57" fmla="*/ 43 h 66"/>
                  <a:gd name="T58" fmla="*/ 94 w 160"/>
                  <a:gd name="T59" fmla="*/ 47 h 66"/>
                  <a:gd name="T60" fmla="*/ 94 w 160"/>
                  <a:gd name="T61" fmla="*/ 51 h 66"/>
                  <a:gd name="T62" fmla="*/ 91 w 160"/>
                  <a:gd name="T63" fmla="*/ 56 h 66"/>
                  <a:gd name="T64" fmla="*/ 87 w 160"/>
                  <a:gd name="T65" fmla="*/ 55 h 66"/>
                  <a:gd name="T66" fmla="*/ 80 w 160"/>
                  <a:gd name="T67" fmla="*/ 54 h 66"/>
                  <a:gd name="T68" fmla="*/ 0 w 160"/>
                  <a:gd name="T69" fmla="*/ 12 h 66"/>
                  <a:gd name="T70" fmla="*/ 2 w 160"/>
                  <a:gd name="T71" fmla="*/ 23 h 66"/>
                  <a:gd name="T72" fmla="*/ 5 w 160"/>
                  <a:gd name="T73" fmla="*/ 37 h 66"/>
                  <a:gd name="T74" fmla="*/ 10 w 160"/>
                  <a:gd name="T75" fmla="*/ 47 h 66"/>
                  <a:gd name="T76" fmla="*/ 18 w 160"/>
                  <a:gd name="T77" fmla="*/ 55 h 66"/>
                  <a:gd name="T78" fmla="*/ 27 w 160"/>
                  <a:gd name="T79" fmla="*/ 59 h 66"/>
                  <a:gd name="T80" fmla="*/ 34 w 160"/>
                  <a:gd name="T81" fmla="*/ 57 h 66"/>
                  <a:gd name="T82" fmla="*/ 30 w 160"/>
                  <a:gd name="T83" fmla="*/ 49 h 66"/>
                  <a:gd name="T84" fmla="*/ 27 w 160"/>
                  <a:gd name="T85" fmla="*/ 43 h 66"/>
                  <a:gd name="T86" fmla="*/ 26 w 160"/>
                  <a:gd name="T87" fmla="*/ 22 h 66"/>
                  <a:gd name="T88" fmla="*/ 20 w 160"/>
                  <a:gd name="T89" fmla="*/ 13 h 66"/>
                  <a:gd name="T90" fmla="*/ 14 w 160"/>
                  <a:gd name="T91" fmla="*/ 11 h 66"/>
                  <a:gd name="T92" fmla="*/ 11 w 160"/>
                  <a:gd name="T93" fmla="*/ 15 h 66"/>
                  <a:gd name="T94" fmla="*/ 8 w 160"/>
                  <a:gd name="T95" fmla="*/ 17 h 66"/>
                  <a:gd name="T96" fmla="*/ 3 w 160"/>
                  <a:gd name="T97" fmla="*/ 1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60" h="66">
                    <a:moveTo>
                      <a:pt x="80" y="53"/>
                    </a:moveTo>
                    <a:cubicBezTo>
                      <a:pt x="80" y="58"/>
                      <a:pt x="80" y="58"/>
                      <a:pt x="80" y="58"/>
                    </a:cubicBezTo>
                    <a:cubicBezTo>
                      <a:pt x="81" y="62"/>
                      <a:pt x="81" y="62"/>
                      <a:pt x="81" y="62"/>
                    </a:cubicBezTo>
                    <a:cubicBezTo>
                      <a:pt x="84" y="63"/>
                      <a:pt x="84" y="63"/>
                      <a:pt x="84" y="63"/>
                    </a:cubicBezTo>
                    <a:cubicBezTo>
                      <a:pt x="87" y="65"/>
                      <a:pt x="87" y="65"/>
                      <a:pt x="87" y="65"/>
                    </a:cubicBezTo>
                    <a:cubicBezTo>
                      <a:pt x="91" y="66"/>
                      <a:pt x="91" y="66"/>
                      <a:pt x="91" y="66"/>
                    </a:cubicBezTo>
                    <a:cubicBezTo>
                      <a:pt x="96" y="65"/>
                      <a:pt x="96" y="65"/>
                      <a:pt x="96" y="65"/>
                    </a:cubicBezTo>
                    <a:cubicBezTo>
                      <a:pt x="100" y="64"/>
                      <a:pt x="100" y="64"/>
                      <a:pt x="100" y="64"/>
                    </a:cubicBezTo>
                    <a:cubicBezTo>
                      <a:pt x="102" y="62"/>
                      <a:pt x="102" y="62"/>
                      <a:pt x="102" y="62"/>
                    </a:cubicBezTo>
                    <a:cubicBezTo>
                      <a:pt x="107" y="61"/>
                      <a:pt x="107" y="61"/>
                      <a:pt x="107" y="61"/>
                    </a:cubicBezTo>
                    <a:cubicBezTo>
                      <a:pt x="109" y="62"/>
                      <a:pt x="109" y="62"/>
                      <a:pt x="109" y="62"/>
                    </a:cubicBezTo>
                    <a:cubicBezTo>
                      <a:pt x="114" y="62"/>
                      <a:pt x="114" y="62"/>
                      <a:pt x="114" y="62"/>
                    </a:cubicBezTo>
                    <a:cubicBezTo>
                      <a:pt x="118" y="60"/>
                      <a:pt x="118" y="60"/>
                      <a:pt x="118" y="60"/>
                    </a:cubicBezTo>
                    <a:cubicBezTo>
                      <a:pt x="119" y="58"/>
                      <a:pt x="119" y="58"/>
                      <a:pt x="119" y="58"/>
                    </a:cubicBezTo>
                    <a:cubicBezTo>
                      <a:pt x="121" y="53"/>
                      <a:pt x="121" y="53"/>
                      <a:pt x="121" y="53"/>
                    </a:cubicBezTo>
                    <a:cubicBezTo>
                      <a:pt x="122" y="50"/>
                      <a:pt x="122" y="50"/>
                      <a:pt x="122" y="50"/>
                    </a:cubicBezTo>
                    <a:cubicBezTo>
                      <a:pt x="124" y="49"/>
                      <a:pt x="124" y="49"/>
                      <a:pt x="124" y="49"/>
                    </a:cubicBezTo>
                    <a:cubicBezTo>
                      <a:pt x="126" y="46"/>
                      <a:pt x="126" y="46"/>
                      <a:pt x="126" y="46"/>
                    </a:cubicBezTo>
                    <a:cubicBezTo>
                      <a:pt x="128" y="44"/>
                      <a:pt x="128" y="44"/>
                      <a:pt x="128" y="44"/>
                    </a:cubicBezTo>
                    <a:cubicBezTo>
                      <a:pt x="130" y="41"/>
                      <a:pt x="130" y="41"/>
                      <a:pt x="130" y="41"/>
                    </a:cubicBezTo>
                    <a:cubicBezTo>
                      <a:pt x="131" y="35"/>
                      <a:pt x="131" y="35"/>
                      <a:pt x="131" y="35"/>
                    </a:cubicBezTo>
                    <a:cubicBezTo>
                      <a:pt x="133" y="32"/>
                      <a:pt x="133" y="32"/>
                      <a:pt x="133" y="32"/>
                    </a:cubicBezTo>
                    <a:cubicBezTo>
                      <a:pt x="139" y="33"/>
                      <a:pt x="139" y="33"/>
                      <a:pt x="139" y="33"/>
                    </a:cubicBezTo>
                    <a:cubicBezTo>
                      <a:pt x="144" y="33"/>
                      <a:pt x="144" y="33"/>
                      <a:pt x="144" y="33"/>
                    </a:cubicBezTo>
                    <a:cubicBezTo>
                      <a:pt x="145" y="32"/>
                      <a:pt x="145" y="31"/>
                      <a:pt x="146" y="30"/>
                    </a:cubicBezTo>
                    <a:cubicBezTo>
                      <a:pt x="148" y="31"/>
                      <a:pt x="149" y="31"/>
                      <a:pt x="151" y="31"/>
                    </a:cubicBezTo>
                    <a:cubicBezTo>
                      <a:pt x="151" y="31"/>
                      <a:pt x="152" y="29"/>
                      <a:pt x="152" y="29"/>
                    </a:cubicBezTo>
                    <a:cubicBezTo>
                      <a:pt x="152" y="29"/>
                      <a:pt x="153" y="29"/>
                      <a:pt x="154" y="29"/>
                    </a:cubicBezTo>
                    <a:cubicBezTo>
                      <a:pt x="154" y="28"/>
                      <a:pt x="153" y="27"/>
                      <a:pt x="154" y="26"/>
                    </a:cubicBezTo>
                    <a:cubicBezTo>
                      <a:pt x="153" y="26"/>
                      <a:pt x="152" y="26"/>
                      <a:pt x="152" y="25"/>
                    </a:cubicBezTo>
                    <a:cubicBezTo>
                      <a:pt x="151" y="24"/>
                      <a:pt x="153" y="23"/>
                      <a:pt x="152" y="23"/>
                    </a:cubicBezTo>
                    <a:cubicBezTo>
                      <a:pt x="155" y="22"/>
                      <a:pt x="159" y="23"/>
                      <a:pt x="160" y="20"/>
                    </a:cubicBezTo>
                    <a:cubicBezTo>
                      <a:pt x="160" y="19"/>
                      <a:pt x="160" y="19"/>
                      <a:pt x="160" y="19"/>
                    </a:cubicBezTo>
                    <a:cubicBezTo>
                      <a:pt x="158" y="17"/>
                      <a:pt x="157" y="16"/>
                      <a:pt x="156" y="13"/>
                    </a:cubicBezTo>
                    <a:cubicBezTo>
                      <a:pt x="155" y="14"/>
                      <a:pt x="153" y="14"/>
                      <a:pt x="152" y="14"/>
                    </a:cubicBezTo>
                    <a:cubicBezTo>
                      <a:pt x="152" y="14"/>
                      <a:pt x="153" y="12"/>
                      <a:pt x="152" y="11"/>
                    </a:cubicBezTo>
                    <a:cubicBezTo>
                      <a:pt x="152" y="11"/>
                      <a:pt x="151" y="11"/>
                      <a:pt x="150" y="11"/>
                    </a:cubicBezTo>
                    <a:cubicBezTo>
                      <a:pt x="149" y="10"/>
                      <a:pt x="150" y="7"/>
                      <a:pt x="151" y="7"/>
                    </a:cubicBezTo>
                    <a:cubicBezTo>
                      <a:pt x="150" y="6"/>
                      <a:pt x="149" y="4"/>
                      <a:pt x="149" y="4"/>
                    </a:cubicBezTo>
                    <a:cubicBezTo>
                      <a:pt x="148" y="4"/>
                      <a:pt x="147" y="4"/>
                      <a:pt x="147" y="4"/>
                    </a:cubicBezTo>
                    <a:cubicBezTo>
                      <a:pt x="146" y="4"/>
                      <a:pt x="147" y="2"/>
                      <a:pt x="147" y="1"/>
                    </a:cubicBezTo>
                    <a:cubicBezTo>
                      <a:pt x="143" y="3"/>
                      <a:pt x="146" y="2"/>
                      <a:pt x="145" y="3"/>
                    </a:cubicBezTo>
                    <a:cubicBezTo>
                      <a:pt x="145" y="3"/>
                      <a:pt x="143" y="3"/>
                      <a:pt x="143" y="3"/>
                    </a:cubicBezTo>
                    <a:cubicBezTo>
                      <a:pt x="142" y="2"/>
                      <a:pt x="143" y="2"/>
                      <a:pt x="141" y="1"/>
                    </a:cubicBezTo>
                    <a:cubicBezTo>
                      <a:pt x="141" y="0"/>
                      <a:pt x="141" y="0"/>
                      <a:pt x="141" y="0"/>
                    </a:cubicBezTo>
                    <a:cubicBezTo>
                      <a:pt x="138" y="8"/>
                      <a:pt x="135" y="12"/>
                      <a:pt x="129" y="16"/>
                    </a:cubicBezTo>
                    <a:cubicBezTo>
                      <a:pt x="130" y="18"/>
                      <a:pt x="129" y="17"/>
                      <a:pt x="131" y="17"/>
                    </a:cubicBezTo>
                    <a:cubicBezTo>
                      <a:pt x="131" y="17"/>
                      <a:pt x="131" y="20"/>
                      <a:pt x="131" y="20"/>
                    </a:cubicBezTo>
                    <a:cubicBezTo>
                      <a:pt x="132" y="19"/>
                      <a:pt x="131" y="23"/>
                      <a:pt x="128" y="24"/>
                    </a:cubicBezTo>
                    <a:cubicBezTo>
                      <a:pt x="130" y="30"/>
                      <a:pt x="130" y="30"/>
                      <a:pt x="130" y="30"/>
                    </a:cubicBezTo>
                    <a:cubicBezTo>
                      <a:pt x="128" y="30"/>
                      <a:pt x="128" y="30"/>
                      <a:pt x="128" y="30"/>
                    </a:cubicBezTo>
                    <a:cubicBezTo>
                      <a:pt x="126" y="29"/>
                      <a:pt x="126" y="29"/>
                      <a:pt x="126" y="29"/>
                    </a:cubicBezTo>
                    <a:cubicBezTo>
                      <a:pt x="125" y="31"/>
                      <a:pt x="125" y="31"/>
                      <a:pt x="125" y="31"/>
                    </a:cubicBezTo>
                    <a:cubicBezTo>
                      <a:pt x="124" y="32"/>
                      <a:pt x="124" y="32"/>
                      <a:pt x="124" y="32"/>
                    </a:cubicBezTo>
                    <a:cubicBezTo>
                      <a:pt x="121" y="33"/>
                      <a:pt x="121" y="33"/>
                      <a:pt x="121" y="33"/>
                    </a:cubicBezTo>
                    <a:cubicBezTo>
                      <a:pt x="117" y="29"/>
                      <a:pt x="117" y="29"/>
                      <a:pt x="117" y="29"/>
                    </a:cubicBezTo>
                    <a:cubicBezTo>
                      <a:pt x="117" y="29"/>
                      <a:pt x="117" y="30"/>
                      <a:pt x="117" y="31"/>
                    </a:cubicBezTo>
                    <a:cubicBezTo>
                      <a:pt x="110" y="43"/>
                      <a:pt x="110" y="43"/>
                      <a:pt x="110" y="43"/>
                    </a:cubicBezTo>
                    <a:cubicBezTo>
                      <a:pt x="109" y="43"/>
                      <a:pt x="106" y="42"/>
                      <a:pt x="105" y="43"/>
                    </a:cubicBezTo>
                    <a:cubicBezTo>
                      <a:pt x="102" y="43"/>
                      <a:pt x="95" y="46"/>
                      <a:pt x="94" y="47"/>
                    </a:cubicBezTo>
                    <a:cubicBezTo>
                      <a:pt x="93" y="49"/>
                      <a:pt x="95" y="51"/>
                      <a:pt x="95" y="51"/>
                    </a:cubicBezTo>
                    <a:cubicBezTo>
                      <a:pt x="94" y="51"/>
                      <a:pt x="94" y="51"/>
                      <a:pt x="94" y="51"/>
                    </a:cubicBezTo>
                    <a:cubicBezTo>
                      <a:pt x="94" y="53"/>
                      <a:pt x="94" y="54"/>
                      <a:pt x="93" y="56"/>
                    </a:cubicBezTo>
                    <a:cubicBezTo>
                      <a:pt x="93" y="56"/>
                      <a:pt x="91" y="56"/>
                      <a:pt x="91" y="56"/>
                    </a:cubicBezTo>
                    <a:cubicBezTo>
                      <a:pt x="91" y="56"/>
                      <a:pt x="91" y="59"/>
                      <a:pt x="91" y="59"/>
                    </a:cubicBezTo>
                    <a:cubicBezTo>
                      <a:pt x="87" y="60"/>
                      <a:pt x="88" y="56"/>
                      <a:pt x="87" y="55"/>
                    </a:cubicBezTo>
                    <a:cubicBezTo>
                      <a:pt x="84" y="54"/>
                      <a:pt x="84" y="57"/>
                      <a:pt x="82" y="56"/>
                    </a:cubicBezTo>
                    <a:cubicBezTo>
                      <a:pt x="81" y="56"/>
                      <a:pt x="81" y="55"/>
                      <a:pt x="80" y="54"/>
                    </a:cubicBezTo>
                    <a:lnTo>
                      <a:pt x="80" y="53"/>
                    </a:lnTo>
                    <a:close/>
                    <a:moveTo>
                      <a:pt x="0" y="12"/>
                    </a:moveTo>
                    <a:cubicBezTo>
                      <a:pt x="0" y="14"/>
                      <a:pt x="2" y="17"/>
                      <a:pt x="2" y="19"/>
                    </a:cubicBezTo>
                    <a:cubicBezTo>
                      <a:pt x="2" y="19"/>
                      <a:pt x="1" y="22"/>
                      <a:pt x="2" y="23"/>
                    </a:cubicBezTo>
                    <a:cubicBezTo>
                      <a:pt x="2" y="25"/>
                      <a:pt x="5" y="30"/>
                      <a:pt x="5" y="33"/>
                    </a:cubicBezTo>
                    <a:cubicBezTo>
                      <a:pt x="5" y="34"/>
                      <a:pt x="4" y="35"/>
                      <a:pt x="5" y="37"/>
                    </a:cubicBezTo>
                    <a:cubicBezTo>
                      <a:pt x="5" y="37"/>
                      <a:pt x="8" y="39"/>
                      <a:pt x="9" y="41"/>
                    </a:cubicBezTo>
                    <a:cubicBezTo>
                      <a:pt x="10" y="43"/>
                      <a:pt x="9" y="45"/>
                      <a:pt x="10" y="47"/>
                    </a:cubicBezTo>
                    <a:cubicBezTo>
                      <a:pt x="10" y="49"/>
                      <a:pt x="15" y="51"/>
                      <a:pt x="17" y="52"/>
                    </a:cubicBezTo>
                    <a:cubicBezTo>
                      <a:pt x="18" y="52"/>
                      <a:pt x="18" y="54"/>
                      <a:pt x="18" y="55"/>
                    </a:cubicBezTo>
                    <a:cubicBezTo>
                      <a:pt x="21" y="57"/>
                      <a:pt x="24" y="58"/>
                      <a:pt x="27" y="60"/>
                    </a:cubicBezTo>
                    <a:cubicBezTo>
                      <a:pt x="27" y="59"/>
                      <a:pt x="27" y="59"/>
                      <a:pt x="27" y="59"/>
                    </a:cubicBezTo>
                    <a:cubicBezTo>
                      <a:pt x="28" y="58"/>
                      <a:pt x="28" y="57"/>
                      <a:pt x="29" y="57"/>
                    </a:cubicBezTo>
                    <a:cubicBezTo>
                      <a:pt x="30" y="56"/>
                      <a:pt x="32" y="57"/>
                      <a:pt x="34" y="57"/>
                    </a:cubicBezTo>
                    <a:cubicBezTo>
                      <a:pt x="33" y="55"/>
                      <a:pt x="34" y="54"/>
                      <a:pt x="34" y="53"/>
                    </a:cubicBezTo>
                    <a:cubicBezTo>
                      <a:pt x="33" y="52"/>
                      <a:pt x="31" y="50"/>
                      <a:pt x="30" y="49"/>
                    </a:cubicBezTo>
                    <a:cubicBezTo>
                      <a:pt x="30" y="48"/>
                      <a:pt x="31" y="47"/>
                      <a:pt x="30" y="46"/>
                    </a:cubicBezTo>
                    <a:cubicBezTo>
                      <a:pt x="29" y="45"/>
                      <a:pt x="27" y="45"/>
                      <a:pt x="27" y="43"/>
                    </a:cubicBezTo>
                    <a:cubicBezTo>
                      <a:pt x="26" y="40"/>
                      <a:pt x="27" y="36"/>
                      <a:pt x="28" y="35"/>
                    </a:cubicBezTo>
                    <a:cubicBezTo>
                      <a:pt x="28" y="29"/>
                      <a:pt x="28" y="26"/>
                      <a:pt x="26" y="22"/>
                    </a:cubicBezTo>
                    <a:cubicBezTo>
                      <a:pt x="26" y="21"/>
                      <a:pt x="24" y="21"/>
                      <a:pt x="24" y="21"/>
                    </a:cubicBezTo>
                    <a:cubicBezTo>
                      <a:pt x="22" y="17"/>
                      <a:pt x="23" y="15"/>
                      <a:pt x="20" y="13"/>
                    </a:cubicBezTo>
                    <a:cubicBezTo>
                      <a:pt x="19" y="11"/>
                      <a:pt x="17" y="11"/>
                      <a:pt x="16" y="9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0" y="12"/>
                      <a:pt x="0" y="12"/>
                      <a:pt x="0" y="12"/>
                    </a:cubicBez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335" name="Freeform 309">
                <a:extLst>
                  <a:ext uri="{FF2B5EF4-FFF2-40B4-BE49-F238E27FC236}">
                    <a16:creationId xmlns:a16="http://schemas.microsoft.com/office/drawing/2014/main" id="{73F903F5-5826-C2C5-283C-2F74D4D239E1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4814" y="2109"/>
                <a:ext cx="313" cy="130"/>
              </a:xfrm>
              <a:custGeom>
                <a:avLst/>
                <a:gdLst>
                  <a:gd name="T0" fmla="*/ 80 w 160"/>
                  <a:gd name="T1" fmla="*/ 58 h 66"/>
                  <a:gd name="T2" fmla="*/ 84 w 160"/>
                  <a:gd name="T3" fmla="*/ 63 h 66"/>
                  <a:gd name="T4" fmla="*/ 91 w 160"/>
                  <a:gd name="T5" fmla="*/ 66 h 66"/>
                  <a:gd name="T6" fmla="*/ 100 w 160"/>
                  <a:gd name="T7" fmla="*/ 64 h 66"/>
                  <a:gd name="T8" fmla="*/ 107 w 160"/>
                  <a:gd name="T9" fmla="*/ 61 h 66"/>
                  <a:gd name="T10" fmla="*/ 114 w 160"/>
                  <a:gd name="T11" fmla="*/ 62 h 66"/>
                  <a:gd name="T12" fmla="*/ 119 w 160"/>
                  <a:gd name="T13" fmla="*/ 58 h 66"/>
                  <a:gd name="T14" fmla="*/ 122 w 160"/>
                  <a:gd name="T15" fmla="*/ 50 h 66"/>
                  <a:gd name="T16" fmla="*/ 126 w 160"/>
                  <a:gd name="T17" fmla="*/ 46 h 66"/>
                  <a:gd name="T18" fmla="*/ 130 w 160"/>
                  <a:gd name="T19" fmla="*/ 41 h 66"/>
                  <a:gd name="T20" fmla="*/ 133 w 160"/>
                  <a:gd name="T21" fmla="*/ 32 h 66"/>
                  <a:gd name="T22" fmla="*/ 144 w 160"/>
                  <a:gd name="T23" fmla="*/ 33 h 66"/>
                  <a:gd name="T24" fmla="*/ 151 w 160"/>
                  <a:gd name="T25" fmla="*/ 31 h 66"/>
                  <a:gd name="T26" fmla="*/ 154 w 160"/>
                  <a:gd name="T27" fmla="*/ 29 h 66"/>
                  <a:gd name="T28" fmla="*/ 152 w 160"/>
                  <a:gd name="T29" fmla="*/ 25 h 66"/>
                  <a:gd name="T30" fmla="*/ 160 w 160"/>
                  <a:gd name="T31" fmla="*/ 20 h 66"/>
                  <a:gd name="T32" fmla="*/ 156 w 160"/>
                  <a:gd name="T33" fmla="*/ 13 h 66"/>
                  <a:gd name="T34" fmla="*/ 152 w 160"/>
                  <a:gd name="T35" fmla="*/ 11 h 66"/>
                  <a:gd name="T36" fmla="*/ 151 w 160"/>
                  <a:gd name="T37" fmla="*/ 7 h 66"/>
                  <a:gd name="T38" fmla="*/ 147 w 160"/>
                  <a:gd name="T39" fmla="*/ 4 h 66"/>
                  <a:gd name="T40" fmla="*/ 145 w 160"/>
                  <a:gd name="T41" fmla="*/ 3 h 66"/>
                  <a:gd name="T42" fmla="*/ 141 w 160"/>
                  <a:gd name="T43" fmla="*/ 1 h 66"/>
                  <a:gd name="T44" fmla="*/ 129 w 160"/>
                  <a:gd name="T45" fmla="*/ 16 h 66"/>
                  <a:gd name="T46" fmla="*/ 131 w 160"/>
                  <a:gd name="T47" fmla="*/ 20 h 66"/>
                  <a:gd name="T48" fmla="*/ 130 w 160"/>
                  <a:gd name="T49" fmla="*/ 30 h 66"/>
                  <a:gd name="T50" fmla="*/ 126 w 160"/>
                  <a:gd name="T51" fmla="*/ 29 h 66"/>
                  <a:gd name="T52" fmla="*/ 124 w 160"/>
                  <a:gd name="T53" fmla="*/ 32 h 66"/>
                  <a:gd name="T54" fmla="*/ 117 w 160"/>
                  <a:gd name="T55" fmla="*/ 29 h 66"/>
                  <a:gd name="T56" fmla="*/ 110 w 160"/>
                  <a:gd name="T57" fmla="*/ 43 h 66"/>
                  <a:gd name="T58" fmla="*/ 94 w 160"/>
                  <a:gd name="T59" fmla="*/ 47 h 66"/>
                  <a:gd name="T60" fmla="*/ 94 w 160"/>
                  <a:gd name="T61" fmla="*/ 51 h 66"/>
                  <a:gd name="T62" fmla="*/ 91 w 160"/>
                  <a:gd name="T63" fmla="*/ 56 h 66"/>
                  <a:gd name="T64" fmla="*/ 87 w 160"/>
                  <a:gd name="T65" fmla="*/ 55 h 66"/>
                  <a:gd name="T66" fmla="*/ 80 w 160"/>
                  <a:gd name="T67" fmla="*/ 54 h 66"/>
                  <a:gd name="T68" fmla="*/ 0 w 160"/>
                  <a:gd name="T69" fmla="*/ 12 h 66"/>
                  <a:gd name="T70" fmla="*/ 2 w 160"/>
                  <a:gd name="T71" fmla="*/ 23 h 66"/>
                  <a:gd name="T72" fmla="*/ 5 w 160"/>
                  <a:gd name="T73" fmla="*/ 37 h 66"/>
                  <a:gd name="T74" fmla="*/ 10 w 160"/>
                  <a:gd name="T75" fmla="*/ 47 h 66"/>
                  <a:gd name="T76" fmla="*/ 18 w 160"/>
                  <a:gd name="T77" fmla="*/ 55 h 66"/>
                  <a:gd name="T78" fmla="*/ 27 w 160"/>
                  <a:gd name="T79" fmla="*/ 59 h 66"/>
                  <a:gd name="T80" fmla="*/ 34 w 160"/>
                  <a:gd name="T81" fmla="*/ 57 h 66"/>
                  <a:gd name="T82" fmla="*/ 30 w 160"/>
                  <a:gd name="T83" fmla="*/ 49 h 66"/>
                  <a:gd name="T84" fmla="*/ 27 w 160"/>
                  <a:gd name="T85" fmla="*/ 43 h 66"/>
                  <a:gd name="T86" fmla="*/ 26 w 160"/>
                  <a:gd name="T87" fmla="*/ 22 h 66"/>
                  <a:gd name="T88" fmla="*/ 20 w 160"/>
                  <a:gd name="T89" fmla="*/ 13 h 66"/>
                  <a:gd name="T90" fmla="*/ 14 w 160"/>
                  <a:gd name="T91" fmla="*/ 11 h 66"/>
                  <a:gd name="T92" fmla="*/ 11 w 160"/>
                  <a:gd name="T93" fmla="*/ 15 h 66"/>
                  <a:gd name="T94" fmla="*/ 8 w 160"/>
                  <a:gd name="T95" fmla="*/ 17 h 66"/>
                  <a:gd name="T96" fmla="*/ 3 w 160"/>
                  <a:gd name="T97" fmla="*/ 1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60" h="66">
                    <a:moveTo>
                      <a:pt x="80" y="53"/>
                    </a:moveTo>
                    <a:cubicBezTo>
                      <a:pt x="80" y="58"/>
                      <a:pt x="80" y="58"/>
                      <a:pt x="80" y="58"/>
                    </a:cubicBezTo>
                    <a:cubicBezTo>
                      <a:pt x="81" y="62"/>
                      <a:pt x="81" y="62"/>
                      <a:pt x="81" y="62"/>
                    </a:cubicBezTo>
                    <a:cubicBezTo>
                      <a:pt x="84" y="63"/>
                      <a:pt x="84" y="63"/>
                      <a:pt x="84" y="63"/>
                    </a:cubicBezTo>
                    <a:cubicBezTo>
                      <a:pt x="87" y="65"/>
                      <a:pt x="87" y="65"/>
                      <a:pt x="87" y="65"/>
                    </a:cubicBezTo>
                    <a:cubicBezTo>
                      <a:pt x="91" y="66"/>
                      <a:pt x="91" y="66"/>
                      <a:pt x="91" y="66"/>
                    </a:cubicBezTo>
                    <a:cubicBezTo>
                      <a:pt x="96" y="65"/>
                      <a:pt x="96" y="65"/>
                      <a:pt x="96" y="65"/>
                    </a:cubicBezTo>
                    <a:cubicBezTo>
                      <a:pt x="100" y="64"/>
                      <a:pt x="100" y="64"/>
                      <a:pt x="100" y="64"/>
                    </a:cubicBezTo>
                    <a:cubicBezTo>
                      <a:pt x="102" y="62"/>
                      <a:pt x="102" y="62"/>
                      <a:pt x="102" y="62"/>
                    </a:cubicBezTo>
                    <a:cubicBezTo>
                      <a:pt x="107" y="61"/>
                      <a:pt x="107" y="61"/>
                      <a:pt x="107" y="61"/>
                    </a:cubicBezTo>
                    <a:cubicBezTo>
                      <a:pt x="109" y="62"/>
                      <a:pt x="109" y="62"/>
                      <a:pt x="109" y="62"/>
                    </a:cubicBezTo>
                    <a:cubicBezTo>
                      <a:pt x="114" y="62"/>
                      <a:pt x="114" y="62"/>
                      <a:pt x="114" y="62"/>
                    </a:cubicBezTo>
                    <a:cubicBezTo>
                      <a:pt x="118" y="60"/>
                      <a:pt x="118" y="60"/>
                      <a:pt x="118" y="60"/>
                    </a:cubicBezTo>
                    <a:cubicBezTo>
                      <a:pt x="119" y="58"/>
                      <a:pt x="119" y="58"/>
                      <a:pt x="119" y="58"/>
                    </a:cubicBezTo>
                    <a:cubicBezTo>
                      <a:pt x="121" y="53"/>
                      <a:pt x="121" y="53"/>
                      <a:pt x="121" y="53"/>
                    </a:cubicBezTo>
                    <a:cubicBezTo>
                      <a:pt x="122" y="50"/>
                      <a:pt x="122" y="50"/>
                      <a:pt x="122" y="50"/>
                    </a:cubicBezTo>
                    <a:cubicBezTo>
                      <a:pt x="124" y="49"/>
                      <a:pt x="124" y="49"/>
                      <a:pt x="124" y="49"/>
                    </a:cubicBezTo>
                    <a:cubicBezTo>
                      <a:pt x="126" y="46"/>
                      <a:pt x="126" y="46"/>
                      <a:pt x="126" y="46"/>
                    </a:cubicBezTo>
                    <a:cubicBezTo>
                      <a:pt x="128" y="44"/>
                      <a:pt x="128" y="44"/>
                      <a:pt x="128" y="44"/>
                    </a:cubicBezTo>
                    <a:cubicBezTo>
                      <a:pt x="130" y="41"/>
                      <a:pt x="130" y="41"/>
                      <a:pt x="130" y="41"/>
                    </a:cubicBezTo>
                    <a:cubicBezTo>
                      <a:pt x="131" y="35"/>
                      <a:pt x="131" y="35"/>
                      <a:pt x="131" y="35"/>
                    </a:cubicBezTo>
                    <a:cubicBezTo>
                      <a:pt x="133" y="32"/>
                      <a:pt x="133" y="32"/>
                      <a:pt x="133" y="32"/>
                    </a:cubicBezTo>
                    <a:cubicBezTo>
                      <a:pt x="139" y="33"/>
                      <a:pt x="139" y="33"/>
                      <a:pt x="139" y="33"/>
                    </a:cubicBezTo>
                    <a:cubicBezTo>
                      <a:pt x="144" y="33"/>
                      <a:pt x="144" y="33"/>
                      <a:pt x="144" y="33"/>
                    </a:cubicBezTo>
                    <a:cubicBezTo>
                      <a:pt x="145" y="32"/>
                      <a:pt x="145" y="31"/>
                      <a:pt x="146" y="30"/>
                    </a:cubicBezTo>
                    <a:cubicBezTo>
                      <a:pt x="148" y="31"/>
                      <a:pt x="149" y="31"/>
                      <a:pt x="151" y="31"/>
                    </a:cubicBezTo>
                    <a:cubicBezTo>
                      <a:pt x="151" y="31"/>
                      <a:pt x="152" y="29"/>
                      <a:pt x="152" y="29"/>
                    </a:cubicBezTo>
                    <a:cubicBezTo>
                      <a:pt x="152" y="29"/>
                      <a:pt x="153" y="29"/>
                      <a:pt x="154" y="29"/>
                    </a:cubicBezTo>
                    <a:cubicBezTo>
                      <a:pt x="154" y="28"/>
                      <a:pt x="153" y="27"/>
                      <a:pt x="154" y="26"/>
                    </a:cubicBezTo>
                    <a:cubicBezTo>
                      <a:pt x="153" y="26"/>
                      <a:pt x="152" y="26"/>
                      <a:pt x="152" y="25"/>
                    </a:cubicBezTo>
                    <a:cubicBezTo>
                      <a:pt x="151" y="24"/>
                      <a:pt x="153" y="23"/>
                      <a:pt x="152" y="23"/>
                    </a:cubicBezTo>
                    <a:cubicBezTo>
                      <a:pt x="155" y="22"/>
                      <a:pt x="159" y="23"/>
                      <a:pt x="160" y="20"/>
                    </a:cubicBezTo>
                    <a:cubicBezTo>
                      <a:pt x="160" y="19"/>
                      <a:pt x="160" y="19"/>
                      <a:pt x="160" y="19"/>
                    </a:cubicBezTo>
                    <a:cubicBezTo>
                      <a:pt x="158" y="17"/>
                      <a:pt x="157" y="16"/>
                      <a:pt x="156" y="13"/>
                    </a:cubicBezTo>
                    <a:cubicBezTo>
                      <a:pt x="155" y="14"/>
                      <a:pt x="153" y="14"/>
                      <a:pt x="152" y="14"/>
                    </a:cubicBezTo>
                    <a:cubicBezTo>
                      <a:pt x="152" y="14"/>
                      <a:pt x="153" y="12"/>
                      <a:pt x="152" y="11"/>
                    </a:cubicBezTo>
                    <a:cubicBezTo>
                      <a:pt x="152" y="11"/>
                      <a:pt x="151" y="11"/>
                      <a:pt x="150" y="11"/>
                    </a:cubicBezTo>
                    <a:cubicBezTo>
                      <a:pt x="149" y="10"/>
                      <a:pt x="150" y="7"/>
                      <a:pt x="151" y="7"/>
                    </a:cubicBezTo>
                    <a:cubicBezTo>
                      <a:pt x="150" y="6"/>
                      <a:pt x="149" y="4"/>
                      <a:pt x="149" y="4"/>
                    </a:cubicBezTo>
                    <a:cubicBezTo>
                      <a:pt x="148" y="4"/>
                      <a:pt x="147" y="4"/>
                      <a:pt x="147" y="4"/>
                    </a:cubicBezTo>
                    <a:cubicBezTo>
                      <a:pt x="146" y="4"/>
                      <a:pt x="147" y="2"/>
                      <a:pt x="147" y="1"/>
                    </a:cubicBezTo>
                    <a:cubicBezTo>
                      <a:pt x="143" y="3"/>
                      <a:pt x="146" y="2"/>
                      <a:pt x="145" y="3"/>
                    </a:cubicBezTo>
                    <a:cubicBezTo>
                      <a:pt x="145" y="3"/>
                      <a:pt x="143" y="3"/>
                      <a:pt x="143" y="3"/>
                    </a:cubicBezTo>
                    <a:cubicBezTo>
                      <a:pt x="142" y="2"/>
                      <a:pt x="143" y="2"/>
                      <a:pt x="141" y="1"/>
                    </a:cubicBezTo>
                    <a:cubicBezTo>
                      <a:pt x="141" y="0"/>
                      <a:pt x="141" y="0"/>
                      <a:pt x="141" y="0"/>
                    </a:cubicBezTo>
                    <a:cubicBezTo>
                      <a:pt x="138" y="8"/>
                      <a:pt x="135" y="12"/>
                      <a:pt x="129" y="16"/>
                    </a:cubicBezTo>
                    <a:cubicBezTo>
                      <a:pt x="130" y="18"/>
                      <a:pt x="129" y="17"/>
                      <a:pt x="131" y="17"/>
                    </a:cubicBezTo>
                    <a:cubicBezTo>
                      <a:pt x="131" y="17"/>
                      <a:pt x="131" y="20"/>
                      <a:pt x="131" y="20"/>
                    </a:cubicBezTo>
                    <a:cubicBezTo>
                      <a:pt x="132" y="19"/>
                      <a:pt x="131" y="23"/>
                      <a:pt x="128" y="24"/>
                    </a:cubicBezTo>
                    <a:cubicBezTo>
                      <a:pt x="130" y="30"/>
                      <a:pt x="130" y="30"/>
                      <a:pt x="130" y="30"/>
                    </a:cubicBezTo>
                    <a:cubicBezTo>
                      <a:pt x="128" y="30"/>
                      <a:pt x="128" y="30"/>
                      <a:pt x="128" y="30"/>
                    </a:cubicBezTo>
                    <a:cubicBezTo>
                      <a:pt x="126" y="29"/>
                      <a:pt x="126" y="29"/>
                      <a:pt x="126" y="29"/>
                    </a:cubicBezTo>
                    <a:cubicBezTo>
                      <a:pt x="125" y="31"/>
                      <a:pt x="125" y="31"/>
                      <a:pt x="125" y="31"/>
                    </a:cubicBezTo>
                    <a:cubicBezTo>
                      <a:pt x="124" y="32"/>
                      <a:pt x="124" y="32"/>
                      <a:pt x="124" y="32"/>
                    </a:cubicBezTo>
                    <a:cubicBezTo>
                      <a:pt x="121" y="33"/>
                      <a:pt x="121" y="33"/>
                      <a:pt x="121" y="33"/>
                    </a:cubicBezTo>
                    <a:cubicBezTo>
                      <a:pt x="117" y="29"/>
                      <a:pt x="117" y="29"/>
                      <a:pt x="117" y="29"/>
                    </a:cubicBezTo>
                    <a:cubicBezTo>
                      <a:pt x="117" y="29"/>
                      <a:pt x="117" y="30"/>
                      <a:pt x="117" y="31"/>
                    </a:cubicBezTo>
                    <a:cubicBezTo>
                      <a:pt x="110" y="43"/>
                      <a:pt x="110" y="43"/>
                      <a:pt x="110" y="43"/>
                    </a:cubicBezTo>
                    <a:cubicBezTo>
                      <a:pt x="109" y="43"/>
                      <a:pt x="106" y="42"/>
                      <a:pt x="105" y="43"/>
                    </a:cubicBezTo>
                    <a:cubicBezTo>
                      <a:pt x="102" y="43"/>
                      <a:pt x="95" y="46"/>
                      <a:pt x="94" y="47"/>
                    </a:cubicBezTo>
                    <a:cubicBezTo>
                      <a:pt x="93" y="49"/>
                      <a:pt x="95" y="51"/>
                      <a:pt x="95" y="51"/>
                    </a:cubicBezTo>
                    <a:cubicBezTo>
                      <a:pt x="94" y="51"/>
                      <a:pt x="94" y="51"/>
                      <a:pt x="94" y="51"/>
                    </a:cubicBezTo>
                    <a:cubicBezTo>
                      <a:pt x="94" y="53"/>
                      <a:pt x="94" y="54"/>
                      <a:pt x="93" y="56"/>
                    </a:cubicBezTo>
                    <a:cubicBezTo>
                      <a:pt x="93" y="56"/>
                      <a:pt x="91" y="56"/>
                      <a:pt x="91" y="56"/>
                    </a:cubicBezTo>
                    <a:cubicBezTo>
                      <a:pt x="91" y="56"/>
                      <a:pt x="91" y="59"/>
                      <a:pt x="91" y="59"/>
                    </a:cubicBezTo>
                    <a:cubicBezTo>
                      <a:pt x="87" y="60"/>
                      <a:pt x="88" y="56"/>
                      <a:pt x="87" y="55"/>
                    </a:cubicBezTo>
                    <a:cubicBezTo>
                      <a:pt x="84" y="54"/>
                      <a:pt x="84" y="57"/>
                      <a:pt x="82" y="56"/>
                    </a:cubicBezTo>
                    <a:cubicBezTo>
                      <a:pt x="81" y="56"/>
                      <a:pt x="81" y="55"/>
                      <a:pt x="80" y="54"/>
                    </a:cubicBezTo>
                    <a:lnTo>
                      <a:pt x="80" y="53"/>
                    </a:lnTo>
                    <a:close/>
                    <a:moveTo>
                      <a:pt x="0" y="12"/>
                    </a:moveTo>
                    <a:cubicBezTo>
                      <a:pt x="0" y="14"/>
                      <a:pt x="2" y="17"/>
                      <a:pt x="2" y="19"/>
                    </a:cubicBezTo>
                    <a:cubicBezTo>
                      <a:pt x="2" y="19"/>
                      <a:pt x="1" y="22"/>
                      <a:pt x="2" y="23"/>
                    </a:cubicBezTo>
                    <a:cubicBezTo>
                      <a:pt x="2" y="25"/>
                      <a:pt x="5" y="30"/>
                      <a:pt x="5" y="33"/>
                    </a:cubicBezTo>
                    <a:cubicBezTo>
                      <a:pt x="5" y="34"/>
                      <a:pt x="4" y="35"/>
                      <a:pt x="5" y="37"/>
                    </a:cubicBezTo>
                    <a:cubicBezTo>
                      <a:pt x="5" y="37"/>
                      <a:pt x="8" y="39"/>
                      <a:pt x="9" y="41"/>
                    </a:cubicBezTo>
                    <a:cubicBezTo>
                      <a:pt x="10" y="43"/>
                      <a:pt x="9" y="45"/>
                      <a:pt x="10" y="47"/>
                    </a:cubicBezTo>
                    <a:cubicBezTo>
                      <a:pt x="10" y="49"/>
                      <a:pt x="15" y="51"/>
                      <a:pt x="17" y="52"/>
                    </a:cubicBezTo>
                    <a:cubicBezTo>
                      <a:pt x="18" y="52"/>
                      <a:pt x="18" y="54"/>
                      <a:pt x="18" y="55"/>
                    </a:cubicBezTo>
                    <a:cubicBezTo>
                      <a:pt x="21" y="57"/>
                      <a:pt x="24" y="58"/>
                      <a:pt x="27" y="60"/>
                    </a:cubicBezTo>
                    <a:cubicBezTo>
                      <a:pt x="27" y="59"/>
                      <a:pt x="27" y="59"/>
                      <a:pt x="27" y="59"/>
                    </a:cubicBezTo>
                    <a:cubicBezTo>
                      <a:pt x="28" y="58"/>
                      <a:pt x="28" y="57"/>
                      <a:pt x="29" y="57"/>
                    </a:cubicBezTo>
                    <a:cubicBezTo>
                      <a:pt x="30" y="56"/>
                      <a:pt x="32" y="57"/>
                      <a:pt x="34" y="57"/>
                    </a:cubicBezTo>
                    <a:cubicBezTo>
                      <a:pt x="33" y="55"/>
                      <a:pt x="34" y="54"/>
                      <a:pt x="34" y="53"/>
                    </a:cubicBezTo>
                    <a:cubicBezTo>
                      <a:pt x="33" y="52"/>
                      <a:pt x="31" y="50"/>
                      <a:pt x="30" y="49"/>
                    </a:cubicBezTo>
                    <a:cubicBezTo>
                      <a:pt x="30" y="48"/>
                      <a:pt x="31" y="47"/>
                      <a:pt x="30" y="46"/>
                    </a:cubicBezTo>
                    <a:cubicBezTo>
                      <a:pt x="29" y="45"/>
                      <a:pt x="27" y="45"/>
                      <a:pt x="27" y="43"/>
                    </a:cubicBezTo>
                    <a:cubicBezTo>
                      <a:pt x="26" y="40"/>
                      <a:pt x="27" y="36"/>
                      <a:pt x="28" y="35"/>
                    </a:cubicBezTo>
                    <a:cubicBezTo>
                      <a:pt x="28" y="29"/>
                      <a:pt x="28" y="26"/>
                      <a:pt x="26" y="22"/>
                    </a:cubicBezTo>
                    <a:cubicBezTo>
                      <a:pt x="26" y="21"/>
                      <a:pt x="24" y="21"/>
                      <a:pt x="24" y="21"/>
                    </a:cubicBezTo>
                    <a:cubicBezTo>
                      <a:pt x="22" y="17"/>
                      <a:pt x="23" y="15"/>
                      <a:pt x="20" y="13"/>
                    </a:cubicBezTo>
                    <a:cubicBezTo>
                      <a:pt x="19" y="11"/>
                      <a:pt x="17" y="11"/>
                      <a:pt x="16" y="9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0" y="12"/>
                      <a:pt x="0" y="12"/>
                      <a:pt x="0" y="12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336" name="Freeform 310">
                <a:extLst>
                  <a:ext uri="{FF2B5EF4-FFF2-40B4-BE49-F238E27FC236}">
                    <a16:creationId xmlns:a16="http://schemas.microsoft.com/office/drawing/2014/main" id="{8A58394A-766C-09F9-8832-2F206879F76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661" y="2453"/>
                <a:ext cx="60" cy="163"/>
              </a:xfrm>
              <a:custGeom>
                <a:avLst/>
                <a:gdLst>
                  <a:gd name="T0" fmla="*/ 16 w 31"/>
                  <a:gd name="T1" fmla="*/ 2 h 83"/>
                  <a:gd name="T2" fmla="*/ 15 w 31"/>
                  <a:gd name="T3" fmla="*/ 2 h 83"/>
                  <a:gd name="T4" fmla="*/ 6 w 31"/>
                  <a:gd name="T5" fmla="*/ 0 h 83"/>
                  <a:gd name="T6" fmla="*/ 9 w 31"/>
                  <a:gd name="T7" fmla="*/ 5 h 83"/>
                  <a:gd name="T8" fmla="*/ 10 w 31"/>
                  <a:gd name="T9" fmla="*/ 11 h 83"/>
                  <a:gd name="T10" fmla="*/ 8 w 31"/>
                  <a:gd name="T11" fmla="*/ 16 h 83"/>
                  <a:gd name="T12" fmla="*/ 5 w 31"/>
                  <a:gd name="T13" fmla="*/ 20 h 83"/>
                  <a:gd name="T14" fmla="*/ 6 w 31"/>
                  <a:gd name="T15" fmla="*/ 27 h 83"/>
                  <a:gd name="T16" fmla="*/ 8 w 31"/>
                  <a:gd name="T17" fmla="*/ 29 h 83"/>
                  <a:gd name="T18" fmla="*/ 3 w 31"/>
                  <a:gd name="T19" fmla="*/ 34 h 83"/>
                  <a:gd name="T20" fmla="*/ 2 w 31"/>
                  <a:gd name="T21" fmla="*/ 42 h 83"/>
                  <a:gd name="T22" fmla="*/ 1 w 31"/>
                  <a:gd name="T23" fmla="*/ 47 h 83"/>
                  <a:gd name="T24" fmla="*/ 2 w 31"/>
                  <a:gd name="T25" fmla="*/ 53 h 83"/>
                  <a:gd name="T26" fmla="*/ 6 w 31"/>
                  <a:gd name="T27" fmla="*/ 56 h 83"/>
                  <a:gd name="T28" fmla="*/ 7 w 31"/>
                  <a:gd name="T29" fmla="*/ 59 h 83"/>
                  <a:gd name="T30" fmla="*/ 13 w 31"/>
                  <a:gd name="T31" fmla="*/ 57 h 83"/>
                  <a:gd name="T32" fmla="*/ 15 w 31"/>
                  <a:gd name="T33" fmla="*/ 61 h 83"/>
                  <a:gd name="T34" fmla="*/ 14 w 31"/>
                  <a:gd name="T35" fmla="*/ 68 h 83"/>
                  <a:gd name="T36" fmla="*/ 13 w 31"/>
                  <a:gd name="T37" fmla="*/ 72 h 83"/>
                  <a:gd name="T38" fmla="*/ 19 w 31"/>
                  <a:gd name="T39" fmla="*/ 77 h 83"/>
                  <a:gd name="T40" fmla="*/ 21 w 31"/>
                  <a:gd name="T41" fmla="*/ 78 h 83"/>
                  <a:gd name="T42" fmla="*/ 23 w 31"/>
                  <a:gd name="T43" fmla="*/ 82 h 83"/>
                  <a:gd name="T44" fmla="*/ 25 w 31"/>
                  <a:gd name="T45" fmla="*/ 78 h 83"/>
                  <a:gd name="T46" fmla="*/ 25 w 31"/>
                  <a:gd name="T47" fmla="*/ 70 h 83"/>
                  <a:gd name="T48" fmla="*/ 30 w 31"/>
                  <a:gd name="T49" fmla="*/ 68 h 83"/>
                  <a:gd name="T50" fmla="*/ 29 w 31"/>
                  <a:gd name="T51" fmla="*/ 63 h 83"/>
                  <a:gd name="T52" fmla="*/ 29 w 31"/>
                  <a:gd name="T53" fmla="*/ 56 h 83"/>
                  <a:gd name="T54" fmla="*/ 26 w 31"/>
                  <a:gd name="T55" fmla="*/ 52 h 83"/>
                  <a:gd name="T56" fmla="*/ 24 w 31"/>
                  <a:gd name="T57" fmla="*/ 46 h 83"/>
                  <a:gd name="T58" fmla="*/ 22 w 31"/>
                  <a:gd name="T59" fmla="*/ 45 h 83"/>
                  <a:gd name="T60" fmla="*/ 23 w 31"/>
                  <a:gd name="T61" fmla="*/ 46 h 83"/>
                  <a:gd name="T62" fmla="*/ 24 w 31"/>
                  <a:gd name="T63" fmla="*/ 47 h 83"/>
                  <a:gd name="T64" fmla="*/ 24 w 31"/>
                  <a:gd name="T65" fmla="*/ 50 h 83"/>
                  <a:gd name="T66" fmla="*/ 21 w 31"/>
                  <a:gd name="T67" fmla="*/ 48 h 83"/>
                  <a:gd name="T68" fmla="*/ 19 w 31"/>
                  <a:gd name="T69" fmla="*/ 49 h 83"/>
                  <a:gd name="T70" fmla="*/ 19 w 31"/>
                  <a:gd name="T71" fmla="*/ 44 h 83"/>
                  <a:gd name="T72" fmla="*/ 17 w 31"/>
                  <a:gd name="T73" fmla="*/ 42 h 83"/>
                  <a:gd name="T74" fmla="*/ 18 w 31"/>
                  <a:gd name="T75" fmla="*/ 38 h 83"/>
                  <a:gd name="T76" fmla="*/ 17 w 31"/>
                  <a:gd name="T77" fmla="*/ 34 h 83"/>
                  <a:gd name="T78" fmla="*/ 17 w 31"/>
                  <a:gd name="T79" fmla="*/ 28 h 83"/>
                  <a:gd name="T80" fmla="*/ 15 w 31"/>
                  <a:gd name="T81" fmla="*/ 28 h 83"/>
                  <a:gd name="T82" fmla="*/ 15 w 31"/>
                  <a:gd name="T83" fmla="*/ 26 h 83"/>
                  <a:gd name="T84" fmla="*/ 17 w 31"/>
                  <a:gd name="T85" fmla="*/ 21 h 83"/>
                  <a:gd name="T86" fmla="*/ 17 w 31"/>
                  <a:gd name="T87" fmla="*/ 7 h 83"/>
                  <a:gd name="T88" fmla="*/ 16 w 31"/>
                  <a:gd name="T89" fmla="*/ 2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1" h="83">
                    <a:moveTo>
                      <a:pt x="16" y="2"/>
                    </a:moveTo>
                    <a:cubicBezTo>
                      <a:pt x="15" y="2"/>
                      <a:pt x="15" y="2"/>
                      <a:pt x="15" y="2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7" y="4"/>
                      <a:pt x="9" y="5"/>
                    </a:cubicBezTo>
                    <a:cubicBezTo>
                      <a:pt x="10" y="6"/>
                      <a:pt x="8" y="10"/>
                      <a:pt x="10" y="11"/>
                    </a:cubicBezTo>
                    <a:cubicBezTo>
                      <a:pt x="12" y="13"/>
                      <a:pt x="9" y="15"/>
                      <a:pt x="8" y="16"/>
                    </a:cubicBezTo>
                    <a:cubicBezTo>
                      <a:pt x="8" y="18"/>
                      <a:pt x="4" y="18"/>
                      <a:pt x="5" y="20"/>
                    </a:cubicBezTo>
                    <a:cubicBezTo>
                      <a:pt x="6" y="22"/>
                      <a:pt x="6" y="24"/>
                      <a:pt x="6" y="27"/>
                    </a:cubicBezTo>
                    <a:cubicBezTo>
                      <a:pt x="5" y="29"/>
                      <a:pt x="8" y="26"/>
                      <a:pt x="8" y="29"/>
                    </a:cubicBezTo>
                    <a:cubicBezTo>
                      <a:pt x="9" y="32"/>
                      <a:pt x="5" y="33"/>
                      <a:pt x="3" y="34"/>
                    </a:cubicBezTo>
                    <a:cubicBezTo>
                      <a:pt x="1" y="36"/>
                      <a:pt x="1" y="40"/>
                      <a:pt x="2" y="42"/>
                    </a:cubicBezTo>
                    <a:cubicBezTo>
                      <a:pt x="3" y="44"/>
                      <a:pt x="0" y="45"/>
                      <a:pt x="1" y="47"/>
                    </a:cubicBezTo>
                    <a:cubicBezTo>
                      <a:pt x="1" y="49"/>
                      <a:pt x="2" y="53"/>
                      <a:pt x="2" y="53"/>
                    </a:cubicBezTo>
                    <a:cubicBezTo>
                      <a:pt x="2" y="53"/>
                      <a:pt x="5" y="54"/>
                      <a:pt x="6" y="56"/>
                    </a:cubicBezTo>
                    <a:cubicBezTo>
                      <a:pt x="7" y="58"/>
                      <a:pt x="6" y="60"/>
                      <a:pt x="7" y="59"/>
                    </a:cubicBezTo>
                    <a:cubicBezTo>
                      <a:pt x="9" y="59"/>
                      <a:pt x="13" y="57"/>
                      <a:pt x="13" y="57"/>
                    </a:cubicBezTo>
                    <a:cubicBezTo>
                      <a:pt x="13" y="57"/>
                      <a:pt x="15" y="59"/>
                      <a:pt x="15" y="61"/>
                    </a:cubicBezTo>
                    <a:cubicBezTo>
                      <a:pt x="15" y="63"/>
                      <a:pt x="15" y="66"/>
                      <a:pt x="14" y="68"/>
                    </a:cubicBezTo>
                    <a:cubicBezTo>
                      <a:pt x="13" y="69"/>
                      <a:pt x="12" y="71"/>
                      <a:pt x="13" y="72"/>
                    </a:cubicBezTo>
                    <a:cubicBezTo>
                      <a:pt x="15" y="74"/>
                      <a:pt x="17" y="76"/>
                      <a:pt x="19" y="77"/>
                    </a:cubicBezTo>
                    <a:cubicBezTo>
                      <a:pt x="21" y="78"/>
                      <a:pt x="21" y="78"/>
                      <a:pt x="21" y="78"/>
                    </a:cubicBezTo>
                    <a:cubicBezTo>
                      <a:pt x="21" y="78"/>
                      <a:pt x="21" y="83"/>
                      <a:pt x="23" y="82"/>
                    </a:cubicBezTo>
                    <a:cubicBezTo>
                      <a:pt x="25" y="82"/>
                      <a:pt x="27" y="79"/>
                      <a:pt x="25" y="78"/>
                    </a:cubicBezTo>
                    <a:cubicBezTo>
                      <a:pt x="24" y="76"/>
                      <a:pt x="23" y="69"/>
                      <a:pt x="25" y="70"/>
                    </a:cubicBezTo>
                    <a:cubicBezTo>
                      <a:pt x="26" y="70"/>
                      <a:pt x="29" y="71"/>
                      <a:pt x="30" y="68"/>
                    </a:cubicBezTo>
                    <a:cubicBezTo>
                      <a:pt x="30" y="65"/>
                      <a:pt x="28" y="66"/>
                      <a:pt x="29" y="63"/>
                    </a:cubicBezTo>
                    <a:cubicBezTo>
                      <a:pt x="30" y="59"/>
                      <a:pt x="31" y="57"/>
                      <a:pt x="29" y="56"/>
                    </a:cubicBezTo>
                    <a:cubicBezTo>
                      <a:pt x="28" y="55"/>
                      <a:pt x="27" y="55"/>
                      <a:pt x="26" y="52"/>
                    </a:cubicBezTo>
                    <a:cubicBezTo>
                      <a:pt x="26" y="49"/>
                      <a:pt x="25" y="48"/>
                      <a:pt x="24" y="46"/>
                    </a:cubicBezTo>
                    <a:cubicBezTo>
                      <a:pt x="23" y="45"/>
                      <a:pt x="23" y="45"/>
                      <a:pt x="22" y="45"/>
                    </a:cubicBezTo>
                    <a:cubicBezTo>
                      <a:pt x="22" y="45"/>
                      <a:pt x="22" y="46"/>
                      <a:pt x="23" y="46"/>
                    </a:cubicBezTo>
                    <a:cubicBezTo>
                      <a:pt x="23" y="47"/>
                      <a:pt x="24" y="47"/>
                      <a:pt x="24" y="47"/>
                    </a:cubicBezTo>
                    <a:cubicBezTo>
                      <a:pt x="24" y="48"/>
                      <a:pt x="24" y="49"/>
                      <a:pt x="24" y="50"/>
                    </a:cubicBezTo>
                    <a:cubicBezTo>
                      <a:pt x="23" y="50"/>
                      <a:pt x="22" y="48"/>
                      <a:pt x="21" y="48"/>
                    </a:cubicBezTo>
                    <a:cubicBezTo>
                      <a:pt x="20" y="48"/>
                      <a:pt x="21" y="50"/>
                      <a:pt x="19" y="49"/>
                    </a:cubicBezTo>
                    <a:cubicBezTo>
                      <a:pt x="19" y="47"/>
                      <a:pt x="20" y="45"/>
                      <a:pt x="19" y="44"/>
                    </a:cubicBezTo>
                    <a:cubicBezTo>
                      <a:pt x="19" y="43"/>
                      <a:pt x="17" y="43"/>
                      <a:pt x="17" y="42"/>
                    </a:cubicBezTo>
                    <a:cubicBezTo>
                      <a:pt x="17" y="42"/>
                      <a:pt x="17" y="38"/>
                      <a:pt x="18" y="38"/>
                    </a:cubicBezTo>
                    <a:cubicBezTo>
                      <a:pt x="19" y="38"/>
                      <a:pt x="17" y="34"/>
                      <a:pt x="17" y="34"/>
                    </a:cubicBezTo>
                    <a:cubicBezTo>
                      <a:pt x="16" y="32"/>
                      <a:pt x="17" y="30"/>
                      <a:pt x="17" y="28"/>
                    </a:cubicBezTo>
                    <a:cubicBezTo>
                      <a:pt x="16" y="28"/>
                      <a:pt x="16" y="28"/>
                      <a:pt x="15" y="28"/>
                    </a:cubicBezTo>
                    <a:cubicBezTo>
                      <a:pt x="15" y="28"/>
                      <a:pt x="15" y="26"/>
                      <a:pt x="15" y="26"/>
                    </a:cubicBezTo>
                    <a:cubicBezTo>
                      <a:pt x="17" y="21"/>
                      <a:pt x="17" y="21"/>
                      <a:pt x="17" y="21"/>
                    </a:cubicBezTo>
                    <a:cubicBezTo>
                      <a:pt x="18" y="17"/>
                      <a:pt x="17" y="11"/>
                      <a:pt x="17" y="7"/>
                    </a:cubicBezTo>
                    <a:cubicBezTo>
                      <a:pt x="17" y="7"/>
                      <a:pt x="14" y="2"/>
                      <a:pt x="16" y="2"/>
                    </a:cubicBez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337" name="Freeform 311">
                <a:extLst>
                  <a:ext uri="{FF2B5EF4-FFF2-40B4-BE49-F238E27FC236}">
                    <a16:creationId xmlns:a16="http://schemas.microsoft.com/office/drawing/2014/main" id="{64D8B016-E0B2-74D9-AADE-3C341303F12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661" y="2453"/>
                <a:ext cx="60" cy="163"/>
              </a:xfrm>
              <a:custGeom>
                <a:avLst/>
                <a:gdLst>
                  <a:gd name="T0" fmla="*/ 16 w 31"/>
                  <a:gd name="T1" fmla="*/ 2 h 83"/>
                  <a:gd name="T2" fmla="*/ 15 w 31"/>
                  <a:gd name="T3" fmla="*/ 2 h 83"/>
                  <a:gd name="T4" fmla="*/ 6 w 31"/>
                  <a:gd name="T5" fmla="*/ 0 h 83"/>
                  <a:gd name="T6" fmla="*/ 9 w 31"/>
                  <a:gd name="T7" fmla="*/ 5 h 83"/>
                  <a:gd name="T8" fmla="*/ 10 w 31"/>
                  <a:gd name="T9" fmla="*/ 11 h 83"/>
                  <a:gd name="T10" fmla="*/ 8 w 31"/>
                  <a:gd name="T11" fmla="*/ 16 h 83"/>
                  <a:gd name="T12" fmla="*/ 5 w 31"/>
                  <a:gd name="T13" fmla="*/ 20 h 83"/>
                  <a:gd name="T14" fmla="*/ 6 w 31"/>
                  <a:gd name="T15" fmla="*/ 27 h 83"/>
                  <a:gd name="T16" fmla="*/ 8 w 31"/>
                  <a:gd name="T17" fmla="*/ 29 h 83"/>
                  <a:gd name="T18" fmla="*/ 3 w 31"/>
                  <a:gd name="T19" fmla="*/ 34 h 83"/>
                  <a:gd name="T20" fmla="*/ 2 w 31"/>
                  <a:gd name="T21" fmla="*/ 42 h 83"/>
                  <a:gd name="T22" fmla="*/ 1 w 31"/>
                  <a:gd name="T23" fmla="*/ 47 h 83"/>
                  <a:gd name="T24" fmla="*/ 2 w 31"/>
                  <a:gd name="T25" fmla="*/ 53 h 83"/>
                  <a:gd name="T26" fmla="*/ 6 w 31"/>
                  <a:gd name="T27" fmla="*/ 56 h 83"/>
                  <a:gd name="T28" fmla="*/ 7 w 31"/>
                  <a:gd name="T29" fmla="*/ 59 h 83"/>
                  <a:gd name="T30" fmla="*/ 13 w 31"/>
                  <a:gd name="T31" fmla="*/ 57 h 83"/>
                  <a:gd name="T32" fmla="*/ 15 w 31"/>
                  <a:gd name="T33" fmla="*/ 61 h 83"/>
                  <a:gd name="T34" fmla="*/ 14 w 31"/>
                  <a:gd name="T35" fmla="*/ 68 h 83"/>
                  <a:gd name="T36" fmla="*/ 13 w 31"/>
                  <a:gd name="T37" fmla="*/ 72 h 83"/>
                  <a:gd name="T38" fmla="*/ 19 w 31"/>
                  <a:gd name="T39" fmla="*/ 77 h 83"/>
                  <a:gd name="T40" fmla="*/ 21 w 31"/>
                  <a:gd name="T41" fmla="*/ 78 h 83"/>
                  <a:gd name="T42" fmla="*/ 23 w 31"/>
                  <a:gd name="T43" fmla="*/ 82 h 83"/>
                  <a:gd name="T44" fmla="*/ 25 w 31"/>
                  <a:gd name="T45" fmla="*/ 78 h 83"/>
                  <a:gd name="T46" fmla="*/ 25 w 31"/>
                  <a:gd name="T47" fmla="*/ 70 h 83"/>
                  <a:gd name="T48" fmla="*/ 30 w 31"/>
                  <a:gd name="T49" fmla="*/ 68 h 83"/>
                  <a:gd name="T50" fmla="*/ 29 w 31"/>
                  <a:gd name="T51" fmla="*/ 63 h 83"/>
                  <a:gd name="T52" fmla="*/ 29 w 31"/>
                  <a:gd name="T53" fmla="*/ 56 h 83"/>
                  <a:gd name="T54" fmla="*/ 26 w 31"/>
                  <a:gd name="T55" fmla="*/ 52 h 83"/>
                  <a:gd name="T56" fmla="*/ 24 w 31"/>
                  <a:gd name="T57" fmla="*/ 46 h 83"/>
                  <a:gd name="T58" fmla="*/ 22 w 31"/>
                  <a:gd name="T59" fmla="*/ 45 h 83"/>
                  <a:gd name="T60" fmla="*/ 23 w 31"/>
                  <a:gd name="T61" fmla="*/ 46 h 83"/>
                  <a:gd name="T62" fmla="*/ 24 w 31"/>
                  <a:gd name="T63" fmla="*/ 47 h 83"/>
                  <a:gd name="T64" fmla="*/ 24 w 31"/>
                  <a:gd name="T65" fmla="*/ 50 h 83"/>
                  <a:gd name="T66" fmla="*/ 21 w 31"/>
                  <a:gd name="T67" fmla="*/ 48 h 83"/>
                  <a:gd name="T68" fmla="*/ 19 w 31"/>
                  <a:gd name="T69" fmla="*/ 49 h 83"/>
                  <a:gd name="T70" fmla="*/ 19 w 31"/>
                  <a:gd name="T71" fmla="*/ 44 h 83"/>
                  <a:gd name="T72" fmla="*/ 17 w 31"/>
                  <a:gd name="T73" fmla="*/ 42 h 83"/>
                  <a:gd name="T74" fmla="*/ 18 w 31"/>
                  <a:gd name="T75" fmla="*/ 38 h 83"/>
                  <a:gd name="T76" fmla="*/ 17 w 31"/>
                  <a:gd name="T77" fmla="*/ 34 h 83"/>
                  <a:gd name="T78" fmla="*/ 17 w 31"/>
                  <a:gd name="T79" fmla="*/ 28 h 83"/>
                  <a:gd name="T80" fmla="*/ 15 w 31"/>
                  <a:gd name="T81" fmla="*/ 28 h 83"/>
                  <a:gd name="T82" fmla="*/ 15 w 31"/>
                  <a:gd name="T83" fmla="*/ 26 h 83"/>
                  <a:gd name="T84" fmla="*/ 17 w 31"/>
                  <a:gd name="T85" fmla="*/ 21 h 83"/>
                  <a:gd name="T86" fmla="*/ 17 w 31"/>
                  <a:gd name="T87" fmla="*/ 7 h 83"/>
                  <a:gd name="T88" fmla="*/ 16 w 31"/>
                  <a:gd name="T89" fmla="*/ 2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1" h="83">
                    <a:moveTo>
                      <a:pt x="16" y="2"/>
                    </a:moveTo>
                    <a:cubicBezTo>
                      <a:pt x="15" y="2"/>
                      <a:pt x="15" y="2"/>
                      <a:pt x="15" y="2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7" y="4"/>
                      <a:pt x="9" y="5"/>
                    </a:cubicBezTo>
                    <a:cubicBezTo>
                      <a:pt x="10" y="6"/>
                      <a:pt x="8" y="10"/>
                      <a:pt x="10" y="11"/>
                    </a:cubicBezTo>
                    <a:cubicBezTo>
                      <a:pt x="12" y="13"/>
                      <a:pt x="9" y="15"/>
                      <a:pt x="8" y="16"/>
                    </a:cubicBezTo>
                    <a:cubicBezTo>
                      <a:pt x="8" y="18"/>
                      <a:pt x="4" y="18"/>
                      <a:pt x="5" y="20"/>
                    </a:cubicBezTo>
                    <a:cubicBezTo>
                      <a:pt x="6" y="22"/>
                      <a:pt x="6" y="24"/>
                      <a:pt x="6" y="27"/>
                    </a:cubicBezTo>
                    <a:cubicBezTo>
                      <a:pt x="5" y="29"/>
                      <a:pt x="8" y="26"/>
                      <a:pt x="8" y="29"/>
                    </a:cubicBezTo>
                    <a:cubicBezTo>
                      <a:pt x="9" y="32"/>
                      <a:pt x="5" y="33"/>
                      <a:pt x="3" y="34"/>
                    </a:cubicBezTo>
                    <a:cubicBezTo>
                      <a:pt x="1" y="36"/>
                      <a:pt x="1" y="40"/>
                      <a:pt x="2" y="42"/>
                    </a:cubicBezTo>
                    <a:cubicBezTo>
                      <a:pt x="3" y="44"/>
                      <a:pt x="0" y="45"/>
                      <a:pt x="1" y="47"/>
                    </a:cubicBezTo>
                    <a:cubicBezTo>
                      <a:pt x="1" y="49"/>
                      <a:pt x="2" y="53"/>
                      <a:pt x="2" y="53"/>
                    </a:cubicBezTo>
                    <a:cubicBezTo>
                      <a:pt x="2" y="53"/>
                      <a:pt x="5" y="54"/>
                      <a:pt x="6" y="56"/>
                    </a:cubicBezTo>
                    <a:cubicBezTo>
                      <a:pt x="7" y="58"/>
                      <a:pt x="6" y="60"/>
                      <a:pt x="7" y="59"/>
                    </a:cubicBezTo>
                    <a:cubicBezTo>
                      <a:pt x="9" y="59"/>
                      <a:pt x="13" y="57"/>
                      <a:pt x="13" y="57"/>
                    </a:cubicBezTo>
                    <a:cubicBezTo>
                      <a:pt x="13" y="57"/>
                      <a:pt x="15" y="59"/>
                      <a:pt x="15" y="61"/>
                    </a:cubicBezTo>
                    <a:cubicBezTo>
                      <a:pt x="15" y="63"/>
                      <a:pt x="15" y="66"/>
                      <a:pt x="14" y="68"/>
                    </a:cubicBezTo>
                    <a:cubicBezTo>
                      <a:pt x="13" y="69"/>
                      <a:pt x="12" y="71"/>
                      <a:pt x="13" y="72"/>
                    </a:cubicBezTo>
                    <a:cubicBezTo>
                      <a:pt x="15" y="74"/>
                      <a:pt x="17" y="76"/>
                      <a:pt x="19" y="77"/>
                    </a:cubicBezTo>
                    <a:cubicBezTo>
                      <a:pt x="21" y="78"/>
                      <a:pt x="21" y="78"/>
                      <a:pt x="21" y="78"/>
                    </a:cubicBezTo>
                    <a:cubicBezTo>
                      <a:pt x="21" y="78"/>
                      <a:pt x="21" y="83"/>
                      <a:pt x="23" y="82"/>
                    </a:cubicBezTo>
                    <a:cubicBezTo>
                      <a:pt x="25" y="82"/>
                      <a:pt x="27" y="79"/>
                      <a:pt x="25" y="78"/>
                    </a:cubicBezTo>
                    <a:cubicBezTo>
                      <a:pt x="24" y="76"/>
                      <a:pt x="23" y="69"/>
                      <a:pt x="25" y="70"/>
                    </a:cubicBezTo>
                    <a:cubicBezTo>
                      <a:pt x="26" y="70"/>
                      <a:pt x="29" y="71"/>
                      <a:pt x="30" y="68"/>
                    </a:cubicBezTo>
                    <a:cubicBezTo>
                      <a:pt x="30" y="65"/>
                      <a:pt x="28" y="66"/>
                      <a:pt x="29" y="63"/>
                    </a:cubicBezTo>
                    <a:cubicBezTo>
                      <a:pt x="30" y="59"/>
                      <a:pt x="31" y="57"/>
                      <a:pt x="29" y="56"/>
                    </a:cubicBezTo>
                    <a:cubicBezTo>
                      <a:pt x="28" y="55"/>
                      <a:pt x="27" y="55"/>
                      <a:pt x="26" y="52"/>
                    </a:cubicBezTo>
                    <a:cubicBezTo>
                      <a:pt x="26" y="49"/>
                      <a:pt x="25" y="48"/>
                      <a:pt x="24" y="46"/>
                    </a:cubicBezTo>
                    <a:cubicBezTo>
                      <a:pt x="23" y="45"/>
                      <a:pt x="23" y="45"/>
                      <a:pt x="22" y="45"/>
                    </a:cubicBezTo>
                    <a:cubicBezTo>
                      <a:pt x="22" y="45"/>
                      <a:pt x="22" y="46"/>
                      <a:pt x="23" y="46"/>
                    </a:cubicBezTo>
                    <a:cubicBezTo>
                      <a:pt x="23" y="47"/>
                      <a:pt x="24" y="47"/>
                      <a:pt x="24" y="47"/>
                    </a:cubicBezTo>
                    <a:cubicBezTo>
                      <a:pt x="24" y="48"/>
                      <a:pt x="24" y="49"/>
                      <a:pt x="24" y="50"/>
                    </a:cubicBezTo>
                    <a:cubicBezTo>
                      <a:pt x="23" y="50"/>
                      <a:pt x="22" y="48"/>
                      <a:pt x="21" y="48"/>
                    </a:cubicBezTo>
                    <a:cubicBezTo>
                      <a:pt x="20" y="48"/>
                      <a:pt x="21" y="50"/>
                      <a:pt x="19" y="49"/>
                    </a:cubicBezTo>
                    <a:cubicBezTo>
                      <a:pt x="19" y="47"/>
                      <a:pt x="20" y="45"/>
                      <a:pt x="19" y="44"/>
                    </a:cubicBezTo>
                    <a:cubicBezTo>
                      <a:pt x="19" y="43"/>
                      <a:pt x="17" y="43"/>
                      <a:pt x="17" y="42"/>
                    </a:cubicBezTo>
                    <a:cubicBezTo>
                      <a:pt x="17" y="42"/>
                      <a:pt x="17" y="38"/>
                      <a:pt x="18" y="38"/>
                    </a:cubicBezTo>
                    <a:cubicBezTo>
                      <a:pt x="19" y="38"/>
                      <a:pt x="17" y="34"/>
                      <a:pt x="17" y="34"/>
                    </a:cubicBezTo>
                    <a:cubicBezTo>
                      <a:pt x="16" y="32"/>
                      <a:pt x="17" y="30"/>
                      <a:pt x="17" y="28"/>
                    </a:cubicBezTo>
                    <a:cubicBezTo>
                      <a:pt x="16" y="28"/>
                      <a:pt x="16" y="28"/>
                      <a:pt x="15" y="28"/>
                    </a:cubicBezTo>
                    <a:cubicBezTo>
                      <a:pt x="15" y="28"/>
                      <a:pt x="15" y="26"/>
                      <a:pt x="15" y="26"/>
                    </a:cubicBezTo>
                    <a:cubicBezTo>
                      <a:pt x="17" y="21"/>
                      <a:pt x="17" y="21"/>
                      <a:pt x="17" y="21"/>
                    </a:cubicBezTo>
                    <a:cubicBezTo>
                      <a:pt x="18" y="17"/>
                      <a:pt x="17" y="11"/>
                      <a:pt x="17" y="7"/>
                    </a:cubicBezTo>
                    <a:cubicBezTo>
                      <a:pt x="17" y="7"/>
                      <a:pt x="14" y="2"/>
                      <a:pt x="16" y="2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338" name="Freeform 312">
                <a:extLst>
                  <a:ext uri="{FF2B5EF4-FFF2-40B4-BE49-F238E27FC236}">
                    <a16:creationId xmlns:a16="http://schemas.microsoft.com/office/drawing/2014/main" id="{480534BB-7414-1733-EA36-67D52621629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837" y="2519"/>
                <a:ext cx="133" cy="285"/>
              </a:xfrm>
              <a:custGeom>
                <a:avLst/>
                <a:gdLst>
                  <a:gd name="T0" fmla="*/ 52 w 68"/>
                  <a:gd name="T1" fmla="*/ 4 h 145"/>
                  <a:gd name="T2" fmla="*/ 48 w 68"/>
                  <a:gd name="T3" fmla="*/ 16 h 145"/>
                  <a:gd name="T4" fmla="*/ 44 w 68"/>
                  <a:gd name="T5" fmla="*/ 17 h 145"/>
                  <a:gd name="T6" fmla="*/ 43 w 68"/>
                  <a:gd name="T7" fmla="*/ 24 h 145"/>
                  <a:gd name="T8" fmla="*/ 42 w 68"/>
                  <a:gd name="T9" fmla="*/ 26 h 145"/>
                  <a:gd name="T10" fmla="*/ 39 w 68"/>
                  <a:gd name="T11" fmla="*/ 28 h 145"/>
                  <a:gd name="T12" fmla="*/ 37 w 68"/>
                  <a:gd name="T13" fmla="*/ 36 h 145"/>
                  <a:gd name="T14" fmla="*/ 30 w 68"/>
                  <a:gd name="T15" fmla="*/ 36 h 145"/>
                  <a:gd name="T16" fmla="*/ 24 w 68"/>
                  <a:gd name="T17" fmla="*/ 37 h 145"/>
                  <a:gd name="T18" fmla="*/ 21 w 68"/>
                  <a:gd name="T19" fmla="*/ 39 h 145"/>
                  <a:gd name="T20" fmla="*/ 16 w 68"/>
                  <a:gd name="T21" fmla="*/ 42 h 145"/>
                  <a:gd name="T22" fmla="*/ 12 w 68"/>
                  <a:gd name="T23" fmla="*/ 46 h 145"/>
                  <a:gd name="T24" fmla="*/ 11 w 68"/>
                  <a:gd name="T25" fmla="*/ 49 h 145"/>
                  <a:gd name="T26" fmla="*/ 10 w 68"/>
                  <a:gd name="T27" fmla="*/ 65 h 145"/>
                  <a:gd name="T28" fmla="*/ 12 w 68"/>
                  <a:gd name="T29" fmla="*/ 74 h 145"/>
                  <a:gd name="T30" fmla="*/ 11 w 68"/>
                  <a:gd name="T31" fmla="*/ 82 h 145"/>
                  <a:gd name="T32" fmla="*/ 6 w 68"/>
                  <a:gd name="T33" fmla="*/ 88 h 145"/>
                  <a:gd name="T34" fmla="*/ 6 w 68"/>
                  <a:gd name="T35" fmla="*/ 94 h 145"/>
                  <a:gd name="T36" fmla="*/ 2 w 68"/>
                  <a:gd name="T37" fmla="*/ 101 h 145"/>
                  <a:gd name="T38" fmla="*/ 3 w 68"/>
                  <a:gd name="T39" fmla="*/ 119 h 145"/>
                  <a:gd name="T40" fmla="*/ 5 w 68"/>
                  <a:gd name="T41" fmla="*/ 123 h 145"/>
                  <a:gd name="T42" fmla="*/ 11 w 68"/>
                  <a:gd name="T43" fmla="*/ 138 h 145"/>
                  <a:gd name="T44" fmla="*/ 20 w 68"/>
                  <a:gd name="T45" fmla="*/ 144 h 145"/>
                  <a:gd name="T46" fmla="*/ 35 w 68"/>
                  <a:gd name="T47" fmla="*/ 137 h 145"/>
                  <a:gd name="T48" fmla="*/ 36 w 68"/>
                  <a:gd name="T49" fmla="*/ 134 h 145"/>
                  <a:gd name="T50" fmla="*/ 40 w 68"/>
                  <a:gd name="T51" fmla="*/ 119 h 145"/>
                  <a:gd name="T52" fmla="*/ 44 w 68"/>
                  <a:gd name="T53" fmla="*/ 105 h 145"/>
                  <a:gd name="T54" fmla="*/ 46 w 68"/>
                  <a:gd name="T55" fmla="*/ 101 h 145"/>
                  <a:gd name="T56" fmla="*/ 48 w 68"/>
                  <a:gd name="T57" fmla="*/ 96 h 145"/>
                  <a:gd name="T58" fmla="*/ 50 w 68"/>
                  <a:gd name="T59" fmla="*/ 86 h 145"/>
                  <a:gd name="T60" fmla="*/ 52 w 68"/>
                  <a:gd name="T61" fmla="*/ 76 h 145"/>
                  <a:gd name="T62" fmla="*/ 55 w 68"/>
                  <a:gd name="T63" fmla="*/ 70 h 145"/>
                  <a:gd name="T64" fmla="*/ 58 w 68"/>
                  <a:gd name="T65" fmla="*/ 64 h 145"/>
                  <a:gd name="T66" fmla="*/ 61 w 68"/>
                  <a:gd name="T67" fmla="*/ 52 h 145"/>
                  <a:gd name="T68" fmla="*/ 62 w 68"/>
                  <a:gd name="T69" fmla="*/ 48 h 145"/>
                  <a:gd name="T70" fmla="*/ 60 w 68"/>
                  <a:gd name="T71" fmla="*/ 42 h 145"/>
                  <a:gd name="T72" fmla="*/ 60 w 68"/>
                  <a:gd name="T73" fmla="*/ 34 h 145"/>
                  <a:gd name="T74" fmla="*/ 64 w 68"/>
                  <a:gd name="T75" fmla="*/ 39 h 145"/>
                  <a:gd name="T76" fmla="*/ 64 w 68"/>
                  <a:gd name="T77" fmla="*/ 22 h 145"/>
                  <a:gd name="T78" fmla="*/ 64 w 68"/>
                  <a:gd name="T79" fmla="*/ 17 h 145"/>
                  <a:gd name="T80" fmla="*/ 58 w 68"/>
                  <a:gd name="T81" fmla="*/ 6 h 145"/>
                  <a:gd name="T82" fmla="*/ 55 w 68"/>
                  <a:gd name="T83" fmla="*/ 2 h 145"/>
                  <a:gd name="T84" fmla="*/ 54 w 68"/>
                  <a:gd name="T85" fmla="*/ 0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8" h="145">
                    <a:moveTo>
                      <a:pt x="54" y="0"/>
                    </a:moveTo>
                    <a:cubicBezTo>
                      <a:pt x="54" y="1"/>
                      <a:pt x="52" y="3"/>
                      <a:pt x="52" y="4"/>
                    </a:cubicBezTo>
                    <a:cubicBezTo>
                      <a:pt x="50" y="8"/>
                      <a:pt x="51" y="13"/>
                      <a:pt x="51" y="16"/>
                    </a:cubicBezTo>
                    <a:cubicBezTo>
                      <a:pt x="50" y="16"/>
                      <a:pt x="49" y="16"/>
                      <a:pt x="48" y="16"/>
                    </a:cubicBezTo>
                    <a:cubicBezTo>
                      <a:pt x="47" y="18"/>
                      <a:pt x="47" y="18"/>
                      <a:pt x="47" y="18"/>
                    </a:cubicBezTo>
                    <a:cubicBezTo>
                      <a:pt x="45" y="18"/>
                      <a:pt x="46" y="18"/>
                      <a:pt x="44" y="17"/>
                    </a:cubicBezTo>
                    <a:cubicBezTo>
                      <a:pt x="45" y="19"/>
                      <a:pt x="44" y="20"/>
                      <a:pt x="45" y="23"/>
                    </a:cubicBezTo>
                    <a:cubicBezTo>
                      <a:pt x="44" y="23"/>
                      <a:pt x="43" y="23"/>
                      <a:pt x="43" y="24"/>
                    </a:cubicBezTo>
                    <a:cubicBezTo>
                      <a:pt x="42" y="25"/>
                      <a:pt x="44" y="26"/>
                      <a:pt x="44" y="26"/>
                    </a:cubicBezTo>
                    <a:cubicBezTo>
                      <a:pt x="44" y="26"/>
                      <a:pt x="42" y="26"/>
                      <a:pt x="42" y="26"/>
                    </a:cubicBezTo>
                    <a:cubicBezTo>
                      <a:pt x="41" y="28"/>
                      <a:pt x="41" y="29"/>
                      <a:pt x="41" y="30"/>
                    </a:cubicBezTo>
                    <a:cubicBezTo>
                      <a:pt x="40" y="29"/>
                      <a:pt x="40" y="28"/>
                      <a:pt x="39" y="28"/>
                    </a:cubicBezTo>
                    <a:cubicBezTo>
                      <a:pt x="39" y="28"/>
                      <a:pt x="37" y="29"/>
                      <a:pt x="37" y="29"/>
                    </a:cubicBezTo>
                    <a:cubicBezTo>
                      <a:pt x="36" y="31"/>
                      <a:pt x="37" y="34"/>
                      <a:pt x="37" y="36"/>
                    </a:cubicBezTo>
                    <a:cubicBezTo>
                      <a:pt x="35" y="35"/>
                      <a:pt x="36" y="35"/>
                      <a:pt x="36" y="34"/>
                    </a:cubicBezTo>
                    <a:cubicBezTo>
                      <a:pt x="34" y="34"/>
                      <a:pt x="31" y="36"/>
                      <a:pt x="30" y="36"/>
                    </a:cubicBezTo>
                    <a:cubicBezTo>
                      <a:pt x="30" y="38"/>
                      <a:pt x="30" y="38"/>
                      <a:pt x="30" y="38"/>
                    </a:cubicBezTo>
                    <a:cubicBezTo>
                      <a:pt x="29" y="39"/>
                      <a:pt x="25" y="37"/>
                      <a:pt x="24" y="37"/>
                    </a:cubicBezTo>
                    <a:cubicBezTo>
                      <a:pt x="24" y="37"/>
                      <a:pt x="24" y="39"/>
                      <a:pt x="24" y="40"/>
                    </a:cubicBezTo>
                    <a:cubicBezTo>
                      <a:pt x="23" y="40"/>
                      <a:pt x="22" y="39"/>
                      <a:pt x="21" y="39"/>
                    </a:cubicBezTo>
                    <a:cubicBezTo>
                      <a:pt x="20" y="40"/>
                      <a:pt x="20" y="40"/>
                      <a:pt x="20" y="40"/>
                    </a:cubicBezTo>
                    <a:cubicBezTo>
                      <a:pt x="19" y="41"/>
                      <a:pt x="18" y="41"/>
                      <a:pt x="16" y="42"/>
                    </a:cubicBezTo>
                    <a:cubicBezTo>
                      <a:pt x="16" y="42"/>
                      <a:pt x="16" y="43"/>
                      <a:pt x="16" y="44"/>
                    </a:cubicBezTo>
                    <a:cubicBezTo>
                      <a:pt x="15" y="45"/>
                      <a:pt x="12" y="46"/>
                      <a:pt x="12" y="46"/>
                    </a:cubicBezTo>
                    <a:cubicBezTo>
                      <a:pt x="11" y="46"/>
                      <a:pt x="11" y="46"/>
                      <a:pt x="11" y="46"/>
                    </a:cubicBezTo>
                    <a:cubicBezTo>
                      <a:pt x="11" y="47"/>
                      <a:pt x="11" y="48"/>
                      <a:pt x="11" y="49"/>
                    </a:cubicBezTo>
                    <a:cubicBezTo>
                      <a:pt x="11" y="50"/>
                      <a:pt x="8" y="52"/>
                      <a:pt x="8" y="53"/>
                    </a:cubicBezTo>
                    <a:cubicBezTo>
                      <a:pt x="6" y="59"/>
                      <a:pt x="10" y="62"/>
                      <a:pt x="10" y="65"/>
                    </a:cubicBezTo>
                    <a:cubicBezTo>
                      <a:pt x="11" y="68"/>
                      <a:pt x="10" y="70"/>
                      <a:pt x="11" y="73"/>
                    </a:cubicBezTo>
                    <a:cubicBezTo>
                      <a:pt x="11" y="73"/>
                      <a:pt x="12" y="73"/>
                      <a:pt x="12" y="74"/>
                    </a:cubicBezTo>
                    <a:cubicBezTo>
                      <a:pt x="13" y="77"/>
                      <a:pt x="14" y="78"/>
                      <a:pt x="13" y="81"/>
                    </a:cubicBezTo>
                    <a:cubicBezTo>
                      <a:pt x="13" y="81"/>
                      <a:pt x="11" y="82"/>
                      <a:pt x="11" y="82"/>
                    </a:cubicBezTo>
                    <a:cubicBezTo>
                      <a:pt x="10" y="83"/>
                      <a:pt x="11" y="84"/>
                      <a:pt x="10" y="86"/>
                    </a:cubicBezTo>
                    <a:cubicBezTo>
                      <a:pt x="10" y="87"/>
                      <a:pt x="7" y="87"/>
                      <a:pt x="6" y="88"/>
                    </a:cubicBezTo>
                    <a:cubicBezTo>
                      <a:pt x="6" y="89"/>
                      <a:pt x="6" y="92"/>
                      <a:pt x="6" y="92"/>
                    </a:cubicBezTo>
                    <a:cubicBezTo>
                      <a:pt x="6" y="94"/>
                      <a:pt x="6" y="94"/>
                      <a:pt x="6" y="94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1" y="99"/>
                      <a:pt x="3" y="99"/>
                      <a:pt x="2" y="101"/>
                    </a:cubicBezTo>
                    <a:cubicBezTo>
                      <a:pt x="2" y="102"/>
                      <a:pt x="1" y="104"/>
                      <a:pt x="0" y="104"/>
                    </a:cubicBezTo>
                    <a:cubicBezTo>
                      <a:pt x="0" y="108"/>
                      <a:pt x="1" y="116"/>
                      <a:pt x="3" y="119"/>
                    </a:cubicBezTo>
                    <a:cubicBezTo>
                      <a:pt x="3" y="119"/>
                      <a:pt x="6" y="120"/>
                      <a:pt x="6" y="121"/>
                    </a:cubicBezTo>
                    <a:cubicBezTo>
                      <a:pt x="6" y="122"/>
                      <a:pt x="5" y="122"/>
                      <a:pt x="5" y="123"/>
                    </a:cubicBezTo>
                    <a:cubicBezTo>
                      <a:pt x="6" y="125"/>
                      <a:pt x="6" y="125"/>
                      <a:pt x="6" y="125"/>
                    </a:cubicBezTo>
                    <a:cubicBezTo>
                      <a:pt x="8" y="129"/>
                      <a:pt x="8" y="135"/>
                      <a:pt x="11" y="138"/>
                    </a:cubicBezTo>
                    <a:cubicBezTo>
                      <a:pt x="13" y="140"/>
                      <a:pt x="16" y="140"/>
                      <a:pt x="18" y="141"/>
                    </a:cubicBezTo>
                    <a:cubicBezTo>
                      <a:pt x="18" y="142"/>
                      <a:pt x="20" y="144"/>
                      <a:pt x="20" y="144"/>
                    </a:cubicBezTo>
                    <a:cubicBezTo>
                      <a:pt x="23" y="145"/>
                      <a:pt x="25" y="142"/>
                      <a:pt x="26" y="141"/>
                    </a:cubicBezTo>
                    <a:cubicBezTo>
                      <a:pt x="29" y="140"/>
                      <a:pt x="33" y="139"/>
                      <a:pt x="35" y="137"/>
                    </a:cubicBezTo>
                    <a:cubicBezTo>
                      <a:pt x="35" y="136"/>
                      <a:pt x="35" y="135"/>
                      <a:pt x="35" y="135"/>
                    </a:cubicBezTo>
                    <a:cubicBezTo>
                      <a:pt x="35" y="134"/>
                      <a:pt x="36" y="134"/>
                      <a:pt x="36" y="134"/>
                    </a:cubicBezTo>
                    <a:cubicBezTo>
                      <a:pt x="37" y="131"/>
                      <a:pt x="38" y="128"/>
                      <a:pt x="39" y="126"/>
                    </a:cubicBezTo>
                    <a:cubicBezTo>
                      <a:pt x="40" y="123"/>
                      <a:pt x="39" y="122"/>
                      <a:pt x="40" y="119"/>
                    </a:cubicBezTo>
                    <a:cubicBezTo>
                      <a:pt x="40" y="118"/>
                      <a:pt x="42" y="115"/>
                      <a:pt x="43" y="113"/>
                    </a:cubicBezTo>
                    <a:cubicBezTo>
                      <a:pt x="44" y="110"/>
                      <a:pt x="43" y="109"/>
                      <a:pt x="44" y="105"/>
                    </a:cubicBezTo>
                    <a:cubicBezTo>
                      <a:pt x="46" y="104"/>
                      <a:pt x="46" y="104"/>
                      <a:pt x="46" y="104"/>
                    </a:cubicBezTo>
                    <a:cubicBezTo>
                      <a:pt x="46" y="103"/>
                      <a:pt x="46" y="101"/>
                      <a:pt x="46" y="101"/>
                    </a:cubicBezTo>
                    <a:cubicBezTo>
                      <a:pt x="46" y="101"/>
                      <a:pt x="46" y="99"/>
                      <a:pt x="46" y="99"/>
                    </a:cubicBezTo>
                    <a:cubicBezTo>
                      <a:pt x="46" y="98"/>
                      <a:pt x="48" y="97"/>
                      <a:pt x="48" y="96"/>
                    </a:cubicBezTo>
                    <a:cubicBezTo>
                      <a:pt x="49" y="95"/>
                      <a:pt x="48" y="93"/>
                      <a:pt x="48" y="92"/>
                    </a:cubicBezTo>
                    <a:cubicBezTo>
                      <a:pt x="48" y="90"/>
                      <a:pt x="50" y="87"/>
                      <a:pt x="50" y="86"/>
                    </a:cubicBezTo>
                    <a:cubicBezTo>
                      <a:pt x="50" y="83"/>
                      <a:pt x="49" y="82"/>
                      <a:pt x="50" y="80"/>
                    </a:cubicBezTo>
                    <a:cubicBezTo>
                      <a:pt x="50" y="79"/>
                      <a:pt x="52" y="77"/>
                      <a:pt x="52" y="76"/>
                    </a:cubicBezTo>
                    <a:cubicBezTo>
                      <a:pt x="53" y="75"/>
                      <a:pt x="52" y="74"/>
                      <a:pt x="52" y="73"/>
                    </a:cubicBezTo>
                    <a:cubicBezTo>
                      <a:pt x="53" y="72"/>
                      <a:pt x="55" y="70"/>
                      <a:pt x="55" y="70"/>
                    </a:cubicBezTo>
                    <a:cubicBezTo>
                      <a:pt x="56" y="69"/>
                      <a:pt x="55" y="68"/>
                      <a:pt x="56" y="66"/>
                    </a:cubicBezTo>
                    <a:cubicBezTo>
                      <a:pt x="56" y="66"/>
                      <a:pt x="57" y="64"/>
                      <a:pt x="58" y="64"/>
                    </a:cubicBezTo>
                    <a:cubicBezTo>
                      <a:pt x="59" y="60"/>
                      <a:pt x="56" y="57"/>
                      <a:pt x="58" y="54"/>
                    </a:cubicBezTo>
                    <a:cubicBezTo>
                      <a:pt x="59" y="53"/>
                      <a:pt x="61" y="52"/>
                      <a:pt x="61" y="52"/>
                    </a:cubicBezTo>
                    <a:cubicBezTo>
                      <a:pt x="61" y="50"/>
                      <a:pt x="61" y="50"/>
                      <a:pt x="61" y="50"/>
                    </a:cubicBezTo>
                    <a:cubicBezTo>
                      <a:pt x="60" y="51"/>
                      <a:pt x="59" y="49"/>
                      <a:pt x="62" y="48"/>
                    </a:cubicBezTo>
                    <a:cubicBezTo>
                      <a:pt x="61" y="46"/>
                      <a:pt x="62" y="45"/>
                      <a:pt x="62" y="44"/>
                    </a:cubicBezTo>
                    <a:cubicBezTo>
                      <a:pt x="61" y="43"/>
                      <a:pt x="60" y="43"/>
                      <a:pt x="60" y="42"/>
                    </a:cubicBezTo>
                    <a:cubicBezTo>
                      <a:pt x="59" y="40"/>
                      <a:pt x="59" y="37"/>
                      <a:pt x="58" y="34"/>
                    </a:cubicBezTo>
                    <a:cubicBezTo>
                      <a:pt x="60" y="35"/>
                      <a:pt x="59" y="34"/>
                      <a:pt x="60" y="34"/>
                    </a:cubicBezTo>
                    <a:cubicBezTo>
                      <a:pt x="61" y="36"/>
                      <a:pt x="62" y="36"/>
                      <a:pt x="63" y="39"/>
                    </a:cubicBezTo>
                    <a:cubicBezTo>
                      <a:pt x="64" y="39"/>
                      <a:pt x="64" y="39"/>
                      <a:pt x="64" y="39"/>
                    </a:cubicBezTo>
                    <a:cubicBezTo>
                      <a:pt x="65" y="35"/>
                      <a:pt x="68" y="31"/>
                      <a:pt x="66" y="26"/>
                    </a:cubicBezTo>
                    <a:cubicBezTo>
                      <a:pt x="66" y="25"/>
                      <a:pt x="64" y="23"/>
                      <a:pt x="64" y="22"/>
                    </a:cubicBezTo>
                    <a:cubicBezTo>
                      <a:pt x="63" y="21"/>
                      <a:pt x="64" y="20"/>
                      <a:pt x="64" y="19"/>
                    </a:cubicBezTo>
                    <a:cubicBezTo>
                      <a:pt x="64" y="20"/>
                      <a:pt x="64" y="18"/>
                      <a:pt x="64" y="17"/>
                    </a:cubicBezTo>
                    <a:cubicBezTo>
                      <a:pt x="64" y="15"/>
                      <a:pt x="63" y="8"/>
                      <a:pt x="62" y="6"/>
                    </a:cubicBezTo>
                    <a:cubicBezTo>
                      <a:pt x="60" y="4"/>
                      <a:pt x="60" y="7"/>
                      <a:pt x="58" y="6"/>
                    </a:cubicBezTo>
                    <a:cubicBezTo>
                      <a:pt x="58" y="5"/>
                      <a:pt x="58" y="4"/>
                      <a:pt x="57" y="3"/>
                    </a:cubicBezTo>
                    <a:cubicBezTo>
                      <a:pt x="56" y="3"/>
                      <a:pt x="55" y="3"/>
                      <a:pt x="55" y="2"/>
                    </a:cubicBezTo>
                    <a:cubicBezTo>
                      <a:pt x="56" y="2"/>
                      <a:pt x="55" y="0"/>
                      <a:pt x="55" y="0"/>
                    </a:cubicBezTo>
                    <a:lnTo>
                      <a:pt x="54" y="0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339" name="Freeform 313">
                <a:extLst>
                  <a:ext uri="{FF2B5EF4-FFF2-40B4-BE49-F238E27FC236}">
                    <a16:creationId xmlns:a16="http://schemas.microsoft.com/office/drawing/2014/main" id="{EE24BC58-9E05-D8FF-1626-74F53E2F9CF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837" y="2519"/>
                <a:ext cx="133" cy="285"/>
              </a:xfrm>
              <a:custGeom>
                <a:avLst/>
                <a:gdLst>
                  <a:gd name="T0" fmla="*/ 52 w 68"/>
                  <a:gd name="T1" fmla="*/ 4 h 145"/>
                  <a:gd name="T2" fmla="*/ 48 w 68"/>
                  <a:gd name="T3" fmla="*/ 16 h 145"/>
                  <a:gd name="T4" fmla="*/ 44 w 68"/>
                  <a:gd name="T5" fmla="*/ 17 h 145"/>
                  <a:gd name="T6" fmla="*/ 43 w 68"/>
                  <a:gd name="T7" fmla="*/ 24 h 145"/>
                  <a:gd name="T8" fmla="*/ 42 w 68"/>
                  <a:gd name="T9" fmla="*/ 26 h 145"/>
                  <a:gd name="T10" fmla="*/ 39 w 68"/>
                  <a:gd name="T11" fmla="*/ 28 h 145"/>
                  <a:gd name="T12" fmla="*/ 37 w 68"/>
                  <a:gd name="T13" fmla="*/ 36 h 145"/>
                  <a:gd name="T14" fmla="*/ 30 w 68"/>
                  <a:gd name="T15" fmla="*/ 36 h 145"/>
                  <a:gd name="T16" fmla="*/ 24 w 68"/>
                  <a:gd name="T17" fmla="*/ 37 h 145"/>
                  <a:gd name="T18" fmla="*/ 21 w 68"/>
                  <a:gd name="T19" fmla="*/ 39 h 145"/>
                  <a:gd name="T20" fmla="*/ 16 w 68"/>
                  <a:gd name="T21" fmla="*/ 42 h 145"/>
                  <a:gd name="T22" fmla="*/ 12 w 68"/>
                  <a:gd name="T23" fmla="*/ 46 h 145"/>
                  <a:gd name="T24" fmla="*/ 11 w 68"/>
                  <a:gd name="T25" fmla="*/ 49 h 145"/>
                  <a:gd name="T26" fmla="*/ 10 w 68"/>
                  <a:gd name="T27" fmla="*/ 65 h 145"/>
                  <a:gd name="T28" fmla="*/ 12 w 68"/>
                  <a:gd name="T29" fmla="*/ 74 h 145"/>
                  <a:gd name="T30" fmla="*/ 11 w 68"/>
                  <a:gd name="T31" fmla="*/ 82 h 145"/>
                  <a:gd name="T32" fmla="*/ 6 w 68"/>
                  <a:gd name="T33" fmla="*/ 88 h 145"/>
                  <a:gd name="T34" fmla="*/ 6 w 68"/>
                  <a:gd name="T35" fmla="*/ 94 h 145"/>
                  <a:gd name="T36" fmla="*/ 2 w 68"/>
                  <a:gd name="T37" fmla="*/ 101 h 145"/>
                  <a:gd name="T38" fmla="*/ 3 w 68"/>
                  <a:gd name="T39" fmla="*/ 119 h 145"/>
                  <a:gd name="T40" fmla="*/ 5 w 68"/>
                  <a:gd name="T41" fmla="*/ 123 h 145"/>
                  <a:gd name="T42" fmla="*/ 11 w 68"/>
                  <a:gd name="T43" fmla="*/ 138 h 145"/>
                  <a:gd name="T44" fmla="*/ 20 w 68"/>
                  <a:gd name="T45" fmla="*/ 144 h 145"/>
                  <a:gd name="T46" fmla="*/ 35 w 68"/>
                  <a:gd name="T47" fmla="*/ 137 h 145"/>
                  <a:gd name="T48" fmla="*/ 36 w 68"/>
                  <a:gd name="T49" fmla="*/ 134 h 145"/>
                  <a:gd name="T50" fmla="*/ 40 w 68"/>
                  <a:gd name="T51" fmla="*/ 119 h 145"/>
                  <a:gd name="T52" fmla="*/ 44 w 68"/>
                  <a:gd name="T53" fmla="*/ 105 h 145"/>
                  <a:gd name="T54" fmla="*/ 46 w 68"/>
                  <a:gd name="T55" fmla="*/ 101 h 145"/>
                  <a:gd name="T56" fmla="*/ 48 w 68"/>
                  <a:gd name="T57" fmla="*/ 96 h 145"/>
                  <a:gd name="T58" fmla="*/ 50 w 68"/>
                  <a:gd name="T59" fmla="*/ 86 h 145"/>
                  <a:gd name="T60" fmla="*/ 52 w 68"/>
                  <a:gd name="T61" fmla="*/ 76 h 145"/>
                  <a:gd name="T62" fmla="*/ 55 w 68"/>
                  <a:gd name="T63" fmla="*/ 70 h 145"/>
                  <a:gd name="T64" fmla="*/ 58 w 68"/>
                  <a:gd name="T65" fmla="*/ 64 h 145"/>
                  <a:gd name="T66" fmla="*/ 61 w 68"/>
                  <a:gd name="T67" fmla="*/ 52 h 145"/>
                  <a:gd name="T68" fmla="*/ 62 w 68"/>
                  <a:gd name="T69" fmla="*/ 48 h 145"/>
                  <a:gd name="T70" fmla="*/ 60 w 68"/>
                  <a:gd name="T71" fmla="*/ 42 h 145"/>
                  <a:gd name="T72" fmla="*/ 60 w 68"/>
                  <a:gd name="T73" fmla="*/ 34 h 145"/>
                  <a:gd name="T74" fmla="*/ 64 w 68"/>
                  <a:gd name="T75" fmla="*/ 39 h 145"/>
                  <a:gd name="T76" fmla="*/ 64 w 68"/>
                  <a:gd name="T77" fmla="*/ 22 h 145"/>
                  <a:gd name="T78" fmla="*/ 64 w 68"/>
                  <a:gd name="T79" fmla="*/ 17 h 145"/>
                  <a:gd name="T80" fmla="*/ 58 w 68"/>
                  <a:gd name="T81" fmla="*/ 6 h 145"/>
                  <a:gd name="T82" fmla="*/ 55 w 68"/>
                  <a:gd name="T83" fmla="*/ 2 h 145"/>
                  <a:gd name="T84" fmla="*/ 54 w 68"/>
                  <a:gd name="T85" fmla="*/ 0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8" h="145">
                    <a:moveTo>
                      <a:pt x="54" y="0"/>
                    </a:moveTo>
                    <a:cubicBezTo>
                      <a:pt x="54" y="1"/>
                      <a:pt x="52" y="3"/>
                      <a:pt x="52" y="4"/>
                    </a:cubicBezTo>
                    <a:cubicBezTo>
                      <a:pt x="50" y="8"/>
                      <a:pt x="51" y="13"/>
                      <a:pt x="51" y="16"/>
                    </a:cubicBezTo>
                    <a:cubicBezTo>
                      <a:pt x="50" y="16"/>
                      <a:pt x="49" y="16"/>
                      <a:pt x="48" y="16"/>
                    </a:cubicBezTo>
                    <a:cubicBezTo>
                      <a:pt x="47" y="18"/>
                      <a:pt x="47" y="18"/>
                      <a:pt x="47" y="18"/>
                    </a:cubicBezTo>
                    <a:cubicBezTo>
                      <a:pt x="45" y="18"/>
                      <a:pt x="46" y="18"/>
                      <a:pt x="44" y="17"/>
                    </a:cubicBezTo>
                    <a:cubicBezTo>
                      <a:pt x="45" y="19"/>
                      <a:pt x="44" y="20"/>
                      <a:pt x="45" y="23"/>
                    </a:cubicBezTo>
                    <a:cubicBezTo>
                      <a:pt x="44" y="23"/>
                      <a:pt x="43" y="23"/>
                      <a:pt x="43" y="24"/>
                    </a:cubicBezTo>
                    <a:cubicBezTo>
                      <a:pt x="42" y="25"/>
                      <a:pt x="44" y="26"/>
                      <a:pt x="44" y="26"/>
                    </a:cubicBezTo>
                    <a:cubicBezTo>
                      <a:pt x="44" y="26"/>
                      <a:pt x="42" y="26"/>
                      <a:pt x="42" y="26"/>
                    </a:cubicBezTo>
                    <a:cubicBezTo>
                      <a:pt x="41" y="28"/>
                      <a:pt x="41" y="29"/>
                      <a:pt x="41" y="30"/>
                    </a:cubicBezTo>
                    <a:cubicBezTo>
                      <a:pt x="40" y="29"/>
                      <a:pt x="40" y="28"/>
                      <a:pt x="39" y="28"/>
                    </a:cubicBezTo>
                    <a:cubicBezTo>
                      <a:pt x="39" y="28"/>
                      <a:pt x="37" y="29"/>
                      <a:pt x="37" y="29"/>
                    </a:cubicBezTo>
                    <a:cubicBezTo>
                      <a:pt x="36" y="31"/>
                      <a:pt x="37" y="34"/>
                      <a:pt x="37" y="36"/>
                    </a:cubicBezTo>
                    <a:cubicBezTo>
                      <a:pt x="35" y="35"/>
                      <a:pt x="36" y="35"/>
                      <a:pt x="36" y="34"/>
                    </a:cubicBezTo>
                    <a:cubicBezTo>
                      <a:pt x="34" y="34"/>
                      <a:pt x="31" y="36"/>
                      <a:pt x="30" y="36"/>
                    </a:cubicBezTo>
                    <a:cubicBezTo>
                      <a:pt x="30" y="38"/>
                      <a:pt x="30" y="38"/>
                      <a:pt x="30" y="38"/>
                    </a:cubicBezTo>
                    <a:cubicBezTo>
                      <a:pt x="29" y="39"/>
                      <a:pt x="25" y="37"/>
                      <a:pt x="24" y="37"/>
                    </a:cubicBezTo>
                    <a:cubicBezTo>
                      <a:pt x="24" y="37"/>
                      <a:pt x="24" y="39"/>
                      <a:pt x="24" y="40"/>
                    </a:cubicBezTo>
                    <a:cubicBezTo>
                      <a:pt x="23" y="40"/>
                      <a:pt x="22" y="39"/>
                      <a:pt x="21" y="39"/>
                    </a:cubicBezTo>
                    <a:cubicBezTo>
                      <a:pt x="20" y="40"/>
                      <a:pt x="20" y="40"/>
                      <a:pt x="20" y="40"/>
                    </a:cubicBezTo>
                    <a:cubicBezTo>
                      <a:pt x="19" y="41"/>
                      <a:pt x="18" y="41"/>
                      <a:pt x="16" y="42"/>
                    </a:cubicBezTo>
                    <a:cubicBezTo>
                      <a:pt x="16" y="42"/>
                      <a:pt x="16" y="43"/>
                      <a:pt x="16" y="44"/>
                    </a:cubicBezTo>
                    <a:cubicBezTo>
                      <a:pt x="15" y="45"/>
                      <a:pt x="12" y="46"/>
                      <a:pt x="12" y="46"/>
                    </a:cubicBezTo>
                    <a:cubicBezTo>
                      <a:pt x="11" y="46"/>
                      <a:pt x="11" y="46"/>
                      <a:pt x="11" y="46"/>
                    </a:cubicBezTo>
                    <a:cubicBezTo>
                      <a:pt x="11" y="47"/>
                      <a:pt x="11" y="48"/>
                      <a:pt x="11" y="49"/>
                    </a:cubicBezTo>
                    <a:cubicBezTo>
                      <a:pt x="11" y="50"/>
                      <a:pt x="8" y="52"/>
                      <a:pt x="8" y="53"/>
                    </a:cubicBezTo>
                    <a:cubicBezTo>
                      <a:pt x="6" y="59"/>
                      <a:pt x="10" y="62"/>
                      <a:pt x="10" y="65"/>
                    </a:cubicBezTo>
                    <a:cubicBezTo>
                      <a:pt x="11" y="68"/>
                      <a:pt x="10" y="70"/>
                      <a:pt x="11" y="73"/>
                    </a:cubicBezTo>
                    <a:cubicBezTo>
                      <a:pt x="11" y="73"/>
                      <a:pt x="12" y="73"/>
                      <a:pt x="12" y="74"/>
                    </a:cubicBezTo>
                    <a:cubicBezTo>
                      <a:pt x="13" y="77"/>
                      <a:pt x="14" y="78"/>
                      <a:pt x="13" y="81"/>
                    </a:cubicBezTo>
                    <a:cubicBezTo>
                      <a:pt x="13" y="81"/>
                      <a:pt x="11" y="82"/>
                      <a:pt x="11" y="82"/>
                    </a:cubicBezTo>
                    <a:cubicBezTo>
                      <a:pt x="10" y="83"/>
                      <a:pt x="11" y="84"/>
                      <a:pt x="10" y="86"/>
                    </a:cubicBezTo>
                    <a:cubicBezTo>
                      <a:pt x="10" y="87"/>
                      <a:pt x="7" y="87"/>
                      <a:pt x="6" y="88"/>
                    </a:cubicBezTo>
                    <a:cubicBezTo>
                      <a:pt x="6" y="89"/>
                      <a:pt x="6" y="92"/>
                      <a:pt x="6" y="92"/>
                    </a:cubicBezTo>
                    <a:cubicBezTo>
                      <a:pt x="6" y="94"/>
                      <a:pt x="6" y="94"/>
                      <a:pt x="6" y="94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1" y="99"/>
                      <a:pt x="3" y="99"/>
                      <a:pt x="2" y="101"/>
                    </a:cubicBezTo>
                    <a:cubicBezTo>
                      <a:pt x="2" y="102"/>
                      <a:pt x="1" y="104"/>
                      <a:pt x="0" y="104"/>
                    </a:cubicBezTo>
                    <a:cubicBezTo>
                      <a:pt x="0" y="108"/>
                      <a:pt x="1" y="116"/>
                      <a:pt x="3" y="119"/>
                    </a:cubicBezTo>
                    <a:cubicBezTo>
                      <a:pt x="3" y="119"/>
                      <a:pt x="6" y="120"/>
                      <a:pt x="6" y="121"/>
                    </a:cubicBezTo>
                    <a:cubicBezTo>
                      <a:pt x="6" y="122"/>
                      <a:pt x="5" y="122"/>
                      <a:pt x="5" y="123"/>
                    </a:cubicBezTo>
                    <a:cubicBezTo>
                      <a:pt x="6" y="125"/>
                      <a:pt x="6" y="125"/>
                      <a:pt x="6" y="125"/>
                    </a:cubicBezTo>
                    <a:cubicBezTo>
                      <a:pt x="8" y="129"/>
                      <a:pt x="8" y="135"/>
                      <a:pt x="11" y="138"/>
                    </a:cubicBezTo>
                    <a:cubicBezTo>
                      <a:pt x="13" y="140"/>
                      <a:pt x="16" y="140"/>
                      <a:pt x="18" y="141"/>
                    </a:cubicBezTo>
                    <a:cubicBezTo>
                      <a:pt x="18" y="142"/>
                      <a:pt x="20" y="144"/>
                      <a:pt x="20" y="144"/>
                    </a:cubicBezTo>
                    <a:cubicBezTo>
                      <a:pt x="23" y="145"/>
                      <a:pt x="25" y="142"/>
                      <a:pt x="26" y="141"/>
                    </a:cubicBezTo>
                    <a:cubicBezTo>
                      <a:pt x="29" y="140"/>
                      <a:pt x="33" y="139"/>
                      <a:pt x="35" y="137"/>
                    </a:cubicBezTo>
                    <a:cubicBezTo>
                      <a:pt x="35" y="136"/>
                      <a:pt x="35" y="135"/>
                      <a:pt x="35" y="135"/>
                    </a:cubicBezTo>
                    <a:cubicBezTo>
                      <a:pt x="35" y="134"/>
                      <a:pt x="36" y="134"/>
                      <a:pt x="36" y="134"/>
                    </a:cubicBezTo>
                    <a:cubicBezTo>
                      <a:pt x="37" y="131"/>
                      <a:pt x="38" y="128"/>
                      <a:pt x="39" y="126"/>
                    </a:cubicBezTo>
                    <a:cubicBezTo>
                      <a:pt x="40" y="123"/>
                      <a:pt x="39" y="122"/>
                      <a:pt x="40" y="119"/>
                    </a:cubicBezTo>
                    <a:cubicBezTo>
                      <a:pt x="40" y="118"/>
                      <a:pt x="42" y="115"/>
                      <a:pt x="43" y="113"/>
                    </a:cubicBezTo>
                    <a:cubicBezTo>
                      <a:pt x="44" y="110"/>
                      <a:pt x="43" y="109"/>
                      <a:pt x="44" y="105"/>
                    </a:cubicBezTo>
                    <a:cubicBezTo>
                      <a:pt x="46" y="104"/>
                      <a:pt x="46" y="104"/>
                      <a:pt x="46" y="104"/>
                    </a:cubicBezTo>
                    <a:cubicBezTo>
                      <a:pt x="46" y="103"/>
                      <a:pt x="46" y="101"/>
                      <a:pt x="46" y="101"/>
                    </a:cubicBezTo>
                    <a:cubicBezTo>
                      <a:pt x="46" y="101"/>
                      <a:pt x="46" y="99"/>
                      <a:pt x="46" y="99"/>
                    </a:cubicBezTo>
                    <a:cubicBezTo>
                      <a:pt x="46" y="98"/>
                      <a:pt x="48" y="97"/>
                      <a:pt x="48" y="96"/>
                    </a:cubicBezTo>
                    <a:cubicBezTo>
                      <a:pt x="49" y="95"/>
                      <a:pt x="48" y="93"/>
                      <a:pt x="48" y="92"/>
                    </a:cubicBezTo>
                    <a:cubicBezTo>
                      <a:pt x="48" y="90"/>
                      <a:pt x="50" y="87"/>
                      <a:pt x="50" y="86"/>
                    </a:cubicBezTo>
                    <a:cubicBezTo>
                      <a:pt x="50" y="83"/>
                      <a:pt x="49" y="82"/>
                      <a:pt x="50" y="80"/>
                    </a:cubicBezTo>
                    <a:cubicBezTo>
                      <a:pt x="50" y="79"/>
                      <a:pt x="52" y="77"/>
                      <a:pt x="52" y="76"/>
                    </a:cubicBezTo>
                    <a:cubicBezTo>
                      <a:pt x="53" y="75"/>
                      <a:pt x="52" y="74"/>
                      <a:pt x="52" y="73"/>
                    </a:cubicBezTo>
                    <a:cubicBezTo>
                      <a:pt x="53" y="72"/>
                      <a:pt x="55" y="70"/>
                      <a:pt x="55" y="70"/>
                    </a:cubicBezTo>
                    <a:cubicBezTo>
                      <a:pt x="56" y="69"/>
                      <a:pt x="55" y="68"/>
                      <a:pt x="56" y="66"/>
                    </a:cubicBezTo>
                    <a:cubicBezTo>
                      <a:pt x="56" y="66"/>
                      <a:pt x="57" y="64"/>
                      <a:pt x="58" y="64"/>
                    </a:cubicBezTo>
                    <a:cubicBezTo>
                      <a:pt x="59" y="60"/>
                      <a:pt x="56" y="57"/>
                      <a:pt x="58" y="54"/>
                    </a:cubicBezTo>
                    <a:cubicBezTo>
                      <a:pt x="59" y="53"/>
                      <a:pt x="61" y="52"/>
                      <a:pt x="61" y="52"/>
                    </a:cubicBezTo>
                    <a:cubicBezTo>
                      <a:pt x="61" y="50"/>
                      <a:pt x="61" y="50"/>
                      <a:pt x="61" y="50"/>
                    </a:cubicBezTo>
                    <a:cubicBezTo>
                      <a:pt x="60" y="51"/>
                      <a:pt x="59" y="49"/>
                      <a:pt x="62" y="48"/>
                    </a:cubicBezTo>
                    <a:cubicBezTo>
                      <a:pt x="61" y="46"/>
                      <a:pt x="62" y="45"/>
                      <a:pt x="62" y="44"/>
                    </a:cubicBezTo>
                    <a:cubicBezTo>
                      <a:pt x="61" y="43"/>
                      <a:pt x="60" y="43"/>
                      <a:pt x="60" y="42"/>
                    </a:cubicBezTo>
                    <a:cubicBezTo>
                      <a:pt x="59" y="40"/>
                      <a:pt x="59" y="37"/>
                      <a:pt x="58" y="34"/>
                    </a:cubicBezTo>
                    <a:cubicBezTo>
                      <a:pt x="60" y="35"/>
                      <a:pt x="59" y="34"/>
                      <a:pt x="60" y="34"/>
                    </a:cubicBezTo>
                    <a:cubicBezTo>
                      <a:pt x="61" y="36"/>
                      <a:pt x="62" y="36"/>
                      <a:pt x="63" y="39"/>
                    </a:cubicBezTo>
                    <a:cubicBezTo>
                      <a:pt x="64" y="39"/>
                      <a:pt x="64" y="39"/>
                      <a:pt x="64" y="39"/>
                    </a:cubicBezTo>
                    <a:cubicBezTo>
                      <a:pt x="65" y="35"/>
                      <a:pt x="68" y="31"/>
                      <a:pt x="66" y="26"/>
                    </a:cubicBezTo>
                    <a:cubicBezTo>
                      <a:pt x="66" y="25"/>
                      <a:pt x="64" y="23"/>
                      <a:pt x="64" y="22"/>
                    </a:cubicBezTo>
                    <a:cubicBezTo>
                      <a:pt x="63" y="21"/>
                      <a:pt x="64" y="20"/>
                      <a:pt x="64" y="19"/>
                    </a:cubicBezTo>
                    <a:cubicBezTo>
                      <a:pt x="64" y="20"/>
                      <a:pt x="64" y="18"/>
                      <a:pt x="64" y="17"/>
                    </a:cubicBezTo>
                    <a:cubicBezTo>
                      <a:pt x="64" y="15"/>
                      <a:pt x="63" y="8"/>
                      <a:pt x="62" y="6"/>
                    </a:cubicBezTo>
                    <a:cubicBezTo>
                      <a:pt x="60" y="4"/>
                      <a:pt x="60" y="7"/>
                      <a:pt x="58" y="6"/>
                    </a:cubicBezTo>
                    <a:cubicBezTo>
                      <a:pt x="58" y="5"/>
                      <a:pt x="58" y="4"/>
                      <a:pt x="57" y="3"/>
                    </a:cubicBezTo>
                    <a:cubicBezTo>
                      <a:pt x="56" y="3"/>
                      <a:pt x="55" y="3"/>
                      <a:pt x="55" y="2"/>
                    </a:cubicBezTo>
                    <a:cubicBezTo>
                      <a:pt x="56" y="2"/>
                      <a:pt x="55" y="0"/>
                      <a:pt x="55" y="0"/>
                    </a:cubicBezTo>
                    <a:lnTo>
                      <a:pt x="54" y="0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340" name="Freeform 314">
                <a:extLst>
                  <a:ext uri="{FF2B5EF4-FFF2-40B4-BE49-F238E27FC236}">
                    <a16:creationId xmlns:a16="http://schemas.microsoft.com/office/drawing/2014/main" id="{BA997E8C-D7FE-6274-94A0-F71608EBB04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466" y="1326"/>
                <a:ext cx="51" cy="43"/>
              </a:xfrm>
              <a:custGeom>
                <a:avLst/>
                <a:gdLst>
                  <a:gd name="T0" fmla="*/ 3 w 26"/>
                  <a:gd name="T1" fmla="*/ 7 h 22"/>
                  <a:gd name="T2" fmla="*/ 5 w 26"/>
                  <a:gd name="T3" fmla="*/ 5 h 22"/>
                  <a:gd name="T4" fmla="*/ 7 w 26"/>
                  <a:gd name="T5" fmla="*/ 3 h 22"/>
                  <a:gd name="T6" fmla="*/ 9 w 26"/>
                  <a:gd name="T7" fmla="*/ 6 h 22"/>
                  <a:gd name="T8" fmla="*/ 11 w 26"/>
                  <a:gd name="T9" fmla="*/ 2 h 22"/>
                  <a:gd name="T10" fmla="*/ 14 w 26"/>
                  <a:gd name="T11" fmla="*/ 2 h 22"/>
                  <a:gd name="T12" fmla="*/ 16 w 26"/>
                  <a:gd name="T13" fmla="*/ 1 h 22"/>
                  <a:gd name="T14" fmla="*/ 19 w 26"/>
                  <a:gd name="T15" fmla="*/ 0 h 22"/>
                  <a:gd name="T16" fmla="*/ 20 w 26"/>
                  <a:gd name="T17" fmla="*/ 0 h 22"/>
                  <a:gd name="T18" fmla="*/ 24 w 26"/>
                  <a:gd name="T19" fmla="*/ 2 h 22"/>
                  <a:gd name="T20" fmla="*/ 24 w 26"/>
                  <a:gd name="T21" fmla="*/ 6 h 22"/>
                  <a:gd name="T22" fmla="*/ 25 w 26"/>
                  <a:gd name="T23" fmla="*/ 9 h 22"/>
                  <a:gd name="T24" fmla="*/ 25 w 26"/>
                  <a:gd name="T25" fmla="*/ 12 h 22"/>
                  <a:gd name="T26" fmla="*/ 24 w 26"/>
                  <a:gd name="T27" fmla="*/ 14 h 22"/>
                  <a:gd name="T28" fmla="*/ 22 w 26"/>
                  <a:gd name="T29" fmla="*/ 16 h 22"/>
                  <a:gd name="T30" fmla="*/ 17 w 26"/>
                  <a:gd name="T31" fmla="*/ 18 h 22"/>
                  <a:gd name="T32" fmla="*/ 14 w 26"/>
                  <a:gd name="T33" fmla="*/ 19 h 22"/>
                  <a:gd name="T34" fmla="*/ 11 w 26"/>
                  <a:gd name="T35" fmla="*/ 22 h 22"/>
                  <a:gd name="T36" fmla="*/ 4 w 26"/>
                  <a:gd name="T37" fmla="*/ 21 h 22"/>
                  <a:gd name="T38" fmla="*/ 2 w 26"/>
                  <a:gd name="T39" fmla="*/ 17 h 22"/>
                  <a:gd name="T40" fmla="*/ 1 w 26"/>
                  <a:gd name="T41" fmla="*/ 13 h 22"/>
                  <a:gd name="T42" fmla="*/ 2 w 26"/>
                  <a:gd name="T43" fmla="*/ 8 h 22"/>
                  <a:gd name="T44" fmla="*/ 3 w 26"/>
                  <a:gd name="T45" fmla="*/ 7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6" h="22">
                    <a:moveTo>
                      <a:pt x="3" y="7"/>
                    </a:moveTo>
                    <a:cubicBezTo>
                      <a:pt x="5" y="5"/>
                      <a:pt x="5" y="5"/>
                      <a:pt x="5" y="5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0" y="0"/>
                      <a:pt x="22" y="0"/>
                      <a:pt x="24" y="2"/>
                    </a:cubicBezTo>
                    <a:cubicBezTo>
                      <a:pt x="25" y="4"/>
                      <a:pt x="22" y="4"/>
                      <a:pt x="24" y="6"/>
                    </a:cubicBezTo>
                    <a:cubicBezTo>
                      <a:pt x="26" y="8"/>
                      <a:pt x="25" y="9"/>
                      <a:pt x="25" y="9"/>
                    </a:cubicBezTo>
                    <a:cubicBezTo>
                      <a:pt x="25" y="12"/>
                      <a:pt x="25" y="12"/>
                      <a:pt x="25" y="12"/>
                    </a:cubicBezTo>
                    <a:cubicBezTo>
                      <a:pt x="25" y="12"/>
                      <a:pt x="23" y="13"/>
                      <a:pt x="24" y="14"/>
                    </a:cubicBezTo>
                    <a:cubicBezTo>
                      <a:pt x="25" y="16"/>
                      <a:pt x="22" y="16"/>
                      <a:pt x="22" y="16"/>
                    </a:cubicBezTo>
                    <a:cubicBezTo>
                      <a:pt x="22" y="16"/>
                      <a:pt x="18" y="16"/>
                      <a:pt x="17" y="18"/>
                    </a:cubicBezTo>
                    <a:cubicBezTo>
                      <a:pt x="17" y="19"/>
                      <a:pt x="16" y="18"/>
                      <a:pt x="14" y="19"/>
                    </a:cubicBezTo>
                    <a:cubicBezTo>
                      <a:pt x="13" y="21"/>
                      <a:pt x="13" y="22"/>
                      <a:pt x="11" y="22"/>
                    </a:cubicBezTo>
                    <a:cubicBezTo>
                      <a:pt x="9" y="22"/>
                      <a:pt x="4" y="21"/>
                      <a:pt x="4" y="21"/>
                    </a:cubicBezTo>
                    <a:cubicBezTo>
                      <a:pt x="4" y="21"/>
                      <a:pt x="3" y="19"/>
                      <a:pt x="2" y="17"/>
                    </a:cubicBezTo>
                    <a:cubicBezTo>
                      <a:pt x="0" y="15"/>
                      <a:pt x="0" y="15"/>
                      <a:pt x="1" y="13"/>
                    </a:cubicBezTo>
                    <a:cubicBezTo>
                      <a:pt x="2" y="11"/>
                      <a:pt x="2" y="8"/>
                      <a:pt x="2" y="8"/>
                    </a:cubicBezTo>
                    <a:lnTo>
                      <a:pt x="3" y="7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341" name="Freeform 315">
                <a:extLst>
                  <a:ext uri="{FF2B5EF4-FFF2-40B4-BE49-F238E27FC236}">
                    <a16:creationId xmlns:a16="http://schemas.microsoft.com/office/drawing/2014/main" id="{1F6AF013-9BA8-D01C-9987-617158959F8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466" y="1326"/>
                <a:ext cx="51" cy="43"/>
              </a:xfrm>
              <a:custGeom>
                <a:avLst/>
                <a:gdLst>
                  <a:gd name="T0" fmla="*/ 3 w 26"/>
                  <a:gd name="T1" fmla="*/ 7 h 22"/>
                  <a:gd name="T2" fmla="*/ 5 w 26"/>
                  <a:gd name="T3" fmla="*/ 5 h 22"/>
                  <a:gd name="T4" fmla="*/ 7 w 26"/>
                  <a:gd name="T5" fmla="*/ 3 h 22"/>
                  <a:gd name="T6" fmla="*/ 9 w 26"/>
                  <a:gd name="T7" fmla="*/ 6 h 22"/>
                  <a:gd name="T8" fmla="*/ 11 w 26"/>
                  <a:gd name="T9" fmla="*/ 2 h 22"/>
                  <a:gd name="T10" fmla="*/ 14 w 26"/>
                  <a:gd name="T11" fmla="*/ 2 h 22"/>
                  <a:gd name="T12" fmla="*/ 16 w 26"/>
                  <a:gd name="T13" fmla="*/ 1 h 22"/>
                  <a:gd name="T14" fmla="*/ 19 w 26"/>
                  <a:gd name="T15" fmla="*/ 0 h 22"/>
                  <a:gd name="T16" fmla="*/ 20 w 26"/>
                  <a:gd name="T17" fmla="*/ 0 h 22"/>
                  <a:gd name="T18" fmla="*/ 24 w 26"/>
                  <a:gd name="T19" fmla="*/ 2 h 22"/>
                  <a:gd name="T20" fmla="*/ 24 w 26"/>
                  <a:gd name="T21" fmla="*/ 6 h 22"/>
                  <a:gd name="T22" fmla="*/ 25 w 26"/>
                  <a:gd name="T23" fmla="*/ 9 h 22"/>
                  <a:gd name="T24" fmla="*/ 25 w 26"/>
                  <a:gd name="T25" fmla="*/ 12 h 22"/>
                  <a:gd name="T26" fmla="*/ 24 w 26"/>
                  <a:gd name="T27" fmla="*/ 14 h 22"/>
                  <a:gd name="T28" fmla="*/ 22 w 26"/>
                  <a:gd name="T29" fmla="*/ 16 h 22"/>
                  <a:gd name="T30" fmla="*/ 17 w 26"/>
                  <a:gd name="T31" fmla="*/ 18 h 22"/>
                  <a:gd name="T32" fmla="*/ 14 w 26"/>
                  <a:gd name="T33" fmla="*/ 19 h 22"/>
                  <a:gd name="T34" fmla="*/ 11 w 26"/>
                  <a:gd name="T35" fmla="*/ 22 h 22"/>
                  <a:gd name="T36" fmla="*/ 4 w 26"/>
                  <a:gd name="T37" fmla="*/ 21 h 22"/>
                  <a:gd name="T38" fmla="*/ 2 w 26"/>
                  <a:gd name="T39" fmla="*/ 17 h 22"/>
                  <a:gd name="T40" fmla="*/ 1 w 26"/>
                  <a:gd name="T41" fmla="*/ 13 h 22"/>
                  <a:gd name="T42" fmla="*/ 2 w 26"/>
                  <a:gd name="T43" fmla="*/ 8 h 22"/>
                  <a:gd name="T44" fmla="*/ 3 w 26"/>
                  <a:gd name="T45" fmla="*/ 7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6" h="22">
                    <a:moveTo>
                      <a:pt x="3" y="7"/>
                    </a:moveTo>
                    <a:cubicBezTo>
                      <a:pt x="5" y="5"/>
                      <a:pt x="5" y="5"/>
                      <a:pt x="5" y="5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0" y="0"/>
                      <a:pt x="22" y="0"/>
                      <a:pt x="24" y="2"/>
                    </a:cubicBezTo>
                    <a:cubicBezTo>
                      <a:pt x="25" y="4"/>
                      <a:pt x="22" y="4"/>
                      <a:pt x="24" y="6"/>
                    </a:cubicBezTo>
                    <a:cubicBezTo>
                      <a:pt x="26" y="8"/>
                      <a:pt x="25" y="9"/>
                      <a:pt x="25" y="9"/>
                    </a:cubicBezTo>
                    <a:cubicBezTo>
                      <a:pt x="25" y="12"/>
                      <a:pt x="25" y="12"/>
                      <a:pt x="25" y="12"/>
                    </a:cubicBezTo>
                    <a:cubicBezTo>
                      <a:pt x="25" y="12"/>
                      <a:pt x="23" y="13"/>
                      <a:pt x="24" y="14"/>
                    </a:cubicBezTo>
                    <a:cubicBezTo>
                      <a:pt x="25" y="16"/>
                      <a:pt x="22" y="16"/>
                      <a:pt x="22" y="16"/>
                    </a:cubicBezTo>
                    <a:cubicBezTo>
                      <a:pt x="22" y="16"/>
                      <a:pt x="18" y="16"/>
                      <a:pt x="17" y="18"/>
                    </a:cubicBezTo>
                    <a:cubicBezTo>
                      <a:pt x="17" y="19"/>
                      <a:pt x="16" y="18"/>
                      <a:pt x="14" y="19"/>
                    </a:cubicBezTo>
                    <a:cubicBezTo>
                      <a:pt x="13" y="21"/>
                      <a:pt x="13" y="22"/>
                      <a:pt x="11" y="22"/>
                    </a:cubicBezTo>
                    <a:cubicBezTo>
                      <a:pt x="9" y="22"/>
                      <a:pt x="4" y="21"/>
                      <a:pt x="4" y="21"/>
                    </a:cubicBezTo>
                    <a:cubicBezTo>
                      <a:pt x="4" y="21"/>
                      <a:pt x="3" y="19"/>
                      <a:pt x="2" y="17"/>
                    </a:cubicBezTo>
                    <a:cubicBezTo>
                      <a:pt x="0" y="15"/>
                      <a:pt x="0" y="15"/>
                      <a:pt x="1" y="13"/>
                    </a:cubicBezTo>
                    <a:cubicBezTo>
                      <a:pt x="2" y="11"/>
                      <a:pt x="2" y="8"/>
                      <a:pt x="2" y="8"/>
                    </a:cubicBezTo>
                    <a:lnTo>
                      <a:pt x="3" y="7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342" name="Freeform 316">
                <a:extLst>
                  <a:ext uri="{FF2B5EF4-FFF2-40B4-BE49-F238E27FC236}">
                    <a16:creationId xmlns:a16="http://schemas.microsoft.com/office/drawing/2014/main" id="{F02B5C85-A1EB-E89B-6BD3-BEADF6E5E7A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211" y="1132"/>
                <a:ext cx="16" cy="22"/>
              </a:xfrm>
              <a:custGeom>
                <a:avLst/>
                <a:gdLst>
                  <a:gd name="T0" fmla="*/ 2 w 8"/>
                  <a:gd name="T1" fmla="*/ 7 h 11"/>
                  <a:gd name="T2" fmla="*/ 2 w 8"/>
                  <a:gd name="T3" fmla="*/ 4 h 11"/>
                  <a:gd name="T4" fmla="*/ 4 w 8"/>
                  <a:gd name="T5" fmla="*/ 1 h 11"/>
                  <a:gd name="T6" fmla="*/ 5 w 8"/>
                  <a:gd name="T7" fmla="*/ 3 h 11"/>
                  <a:gd name="T8" fmla="*/ 6 w 8"/>
                  <a:gd name="T9" fmla="*/ 6 h 11"/>
                  <a:gd name="T10" fmla="*/ 6 w 8"/>
                  <a:gd name="T11" fmla="*/ 11 h 11"/>
                  <a:gd name="T12" fmla="*/ 3 w 8"/>
                  <a:gd name="T13" fmla="*/ 10 h 11"/>
                  <a:gd name="T14" fmla="*/ 2 w 8"/>
                  <a:gd name="T15" fmla="*/ 7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11">
                    <a:moveTo>
                      <a:pt x="2" y="7"/>
                    </a:moveTo>
                    <a:cubicBezTo>
                      <a:pt x="2" y="7"/>
                      <a:pt x="0" y="6"/>
                      <a:pt x="2" y="4"/>
                    </a:cubicBezTo>
                    <a:cubicBezTo>
                      <a:pt x="2" y="3"/>
                      <a:pt x="0" y="1"/>
                      <a:pt x="4" y="1"/>
                    </a:cubicBezTo>
                    <a:cubicBezTo>
                      <a:pt x="4" y="1"/>
                      <a:pt x="4" y="0"/>
                      <a:pt x="5" y="3"/>
                    </a:cubicBezTo>
                    <a:cubicBezTo>
                      <a:pt x="7" y="6"/>
                      <a:pt x="8" y="3"/>
                      <a:pt x="6" y="6"/>
                    </a:cubicBezTo>
                    <a:cubicBezTo>
                      <a:pt x="4" y="10"/>
                      <a:pt x="6" y="11"/>
                      <a:pt x="6" y="11"/>
                    </a:cubicBezTo>
                    <a:cubicBezTo>
                      <a:pt x="6" y="11"/>
                      <a:pt x="4" y="10"/>
                      <a:pt x="3" y="10"/>
                    </a:cubicBezTo>
                    <a:cubicBezTo>
                      <a:pt x="1" y="10"/>
                      <a:pt x="2" y="7"/>
                      <a:pt x="2" y="7"/>
                    </a:cubicBez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343" name="Freeform 317">
                <a:extLst>
                  <a:ext uri="{FF2B5EF4-FFF2-40B4-BE49-F238E27FC236}">
                    <a16:creationId xmlns:a16="http://schemas.microsoft.com/office/drawing/2014/main" id="{33664FC8-E63E-D1A7-2B93-B5EE49263811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3466" y="967"/>
                <a:ext cx="104" cy="75"/>
              </a:xfrm>
              <a:custGeom>
                <a:avLst/>
                <a:gdLst>
                  <a:gd name="T0" fmla="*/ 3 w 53"/>
                  <a:gd name="T1" fmla="*/ 2 h 38"/>
                  <a:gd name="T2" fmla="*/ 4 w 53"/>
                  <a:gd name="T3" fmla="*/ 15 h 38"/>
                  <a:gd name="T4" fmla="*/ 2 w 53"/>
                  <a:gd name="T5" fmla="*/ 17 h 38"/>
                  <a:gd name="T6" fmla="*/ 9 w 53"/>
                  <a:gd name="T7" fmla="*/ 24 h 38"/>
                  <a:gd name="T8" fmla="*/ 19 w 53"/>
                  <a:gd name="T9" fmla="*/ 26 h 38"/>
                  <a:gd name="T10" fmla="*/ 21 w 53"/>
                  <a:gd name="T11" fmla="*/ 34 h 38"/>
                  <a:gd name="T12" fmla="*/ 32 w 53"/>
                  <a:gd name="T13" fmla="*/ 35 h 38"/>
                  <a:gd name="T14" fmla="*/ 34 w 53"/>
                  <a:gd name="T15" fmla="*/ 38 h 38"/>
                  <a:gd name="T16" fmla="*/ 38 w 53"/>
                  <a:gd name="T17" fmla="*/ 36 h 38"/>
                  <a:gd name="T18" fmla="*/ 43 w 53"/>
                  <a:gd name="T19" fmla="*/ 36 h 38"/>
                  <a:gd name="T20" fmla="*/ 44 w 53"/>
                  <a:gd name="T21" fmla="*/ 33 h 38"/>
                  <a:gd name="T22" fmla="*/ 48 w 53"/>
                  <a:gd name="T23" fmla="*/ 33 h 38"/>
                  <a:gd name="T24" fmla="*/ 48 w 53"/>
                  <a:gd name="T25" fmla="*/ 28 h 38"/>
                  <a:gd name="T26" fmla="*/ 51 w 53"/>
                  <a:gd name="T27" fmla="*/ 20 h 38"/>
                  <a:gd name="T28" fmla="*/ 52 w 53"/>
                  <a:gd name="T29" fmla="*/ 15 h 38"/>
                  <a:gd name="T30" fmla="*/ 48 w 53"/>
                  <a:gd name="T31" fmla="*/ 13 h 38"/>
                  <a:gd name="T32" fmla="*/ 44 w 53"/>
                  <a:gd name="T33" fmla="*/ 11 h 38"/>
                  <a:gd name="T34" fmla="*/ 39 w 53"/>
                  <a:gd name="T35" fmla="*/ 9 h 38"/>
                  <a:gd name="T36" fmla="*/ 37 w 53"/>
                  <a:gd name="T37" fmla="*/ 5 h 38"/>
                  <a:gd name="T38" fmla="*/ 32 w 53"/>
                  <a:gd name="T39" fmla="*/ 6 h 38"/>
                  <a:gd name="T40" fmla="*/ 27 w 53"/>
                  <a:gd name="T41" fmla="*/ 4 h 38"/>
                  <a:gd name="T42" fmla="*/ 20 w 53"/>
                  <a:gd name="T43" fmla="*/ 2 h 38"/>
                  <a:gd name="T44" fmla="*/ 11 w 53"/>
                  <a:gd name="T45" fmla="*/ 0 h 38"/>
                  <a:gd name="T46" fmla="*/ 3 w 53"/>
                  <a:gd name="T47" fmla="*/ 2 h 38"/>
                  <a:gd name="T48" fmla="*/ 0 w 53"/>
                  <a:gd name="T49" fmla="*/ 12 h 38"/>
                  <a:gd name="T50" fmla="*/ 0 w 53"/>
                  <a:gd name="T51" fmla="*/ 13 h 38"/>
                  <a:gd name="T52" fmla="*/ 1 w 53"/>
                  <a:gd name="T53" fmla="*/ 13 h 38"/>
                  <a:gd name="T54" fmla="*/ 0 w 53"/>
                  <a:gd name="T55" fmla="*/ 1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53" h="38">
                    <a:moveTo>
                      <a:pt x="3" y="2"/>
                    </a:moveTo>
                    <a:cubicBezTo>
                      <a:pt x="3" y="6"/>
                      <a:pt x="3" y="10"/>
                      <a:pt x="4" y="15"/>
                    </a:cubicBezTo>
                    <a:cubicBezTo>
                      <a:pt x="3" y="16"/>
                      <a:pt x="3" y="16"/>
                      <a:pt x="2" y="17"/>
                    </a:cubicBezTo>
                    <a:cubicBezTo>
                      <a:pt x="2" y="17"/>
                      <a:pt x="7" y="22"/>
                      <a:pt x="9" y="24"/>
                    </a:cubicBezTo>
                    <a:cubicBezTo>
                      <a:pt x="11" y="26"/>
                      <a:pt x="19" y="26"/>
                      <a:pt x="19" y="26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21" y="34"/>
                      <a:pt x="30" y="34"/>
                      <a:pt x="32" y="35"/>
                    </a:cubicBezTo>
                    <a:cubicBezTo>
                      <a:pt x="35" y="36"/>
                      <a:pt x="34" y="38"/>
                      <a:pt x="34" y="38"/>
                    </a:cubicBezTo>
                    <a:cubicBezTo>
                      <a:pt x="38" y="36"/>
                      <a:pt x="38" y="36"/>
                      <a:pt x="38" y="36"/>
                    </a:cubicBezTo>
                    <a:cubicBezTo>
                      <a:pt x="43" y="36"/>
                      <a:pt x="43" y="36"/>
                      <a:pt x="43" y="36"/>
                    </a:cubicBezTo>
                    <a:cubicBezTo>
                      <a:pt x="44" y="36"/>
                      <a:pt x="44" y="33"/>
                      <a:pt x="44" y="33"/>
                    </a:cubicBezTo>
                    <a:cubicBezTo>
                      <a:pt x="48" y="33"/>
                      <a:pt x="48" y="33"/>
                      <a:pt x="48" y="33"/>
                    </a:cubicBezTo>
                    <a:cubicBezTo>
                      <a:pt x="48" y="33"/>
                      <a:pt x="48" y="31"/>
                      <a:pt x="48" y="28"/>
                    </a:cubicBezTo>
                    <a:cubicBezTo>
                      <a:pt x="47" y="25"/>
                      <a:pt x="49" y="22"/>
                      <a:pt x="51" y="20"/>
                    </a:cubicBezTo>
                    <a:cubicBezTo>
                      <a:pt x="53" y="18"/>
                      <a:pt x="52" y="15"/>
                      <a:pt x="52" y="15"/>
                    </a:cubicBezTo>
                    <a:cubicBezTo>
                      <a:pt x="52" y="15"/>
                      <a:pt x="51" y="14"/>
                      <a:pt x="48" y="13"/>
                    </a:cubicBezTo>
                    <a:cubicBezTo>
                      <a:pt x="46" y="12"/>
                      <a:pt x="46" y="12"/>
                      <a:pt x="44" y="11"/>
                    </a:cubicBezTo>
                    <a:cubicBezTo>
                      <a:pt x="43" y="9"/>
                      <a:pt x="41" y="10"/>
                      <a:pt x="39" y="9"/>
                    </a:cubicBezTo>
                    <a:cubicBezTo>
                      <a:pt x="37" y="8"/>
                      <a:pt x="37" y="5"/>
                      <a:pt x="37" y="5"/>
                    </a:cubicBezTo>
                    <a:cubicBezTo>
                      <a:pt x="37" y="5"/>
                      <a:pt x="34" y="6"/>
                      <a:pt x="32" y="6"/>
                    </a:cubicBezTo>
                    <a:cubicBezTo>
                      <a:pt x="31" y="6"/>
                      <a:pt x="29" y="4"/>
                      <a:pt x="27" y="4"/>
                    </a:cubicBezTo>
                    <a:cubicBezTo>
                      <a:pt x="25" y="4"/>
                      <a:pt x="24" y="3"/>
                      <a:pt x="20" y="2"/>
                    </a:cubicBezTo>
                    <a:cubicBezTo>
                      <a:pt x="15" y="1"/>
                      <a:pt x="13" y="0"/>
                      <a:pt x="11" y="0"/>
                    </a:cubicBezTo>
                    <a:cubicBezTo>
                      <a:pt x="9" y="0"/>
                      <a:pt x="3" y="2"/>
                      <a:pt x="3" y="2"/>
                    </a:cubicBezTo>
                    <a:close/>
                    <a:moveTo>
                      <a:pt x="0" y="12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0" y="12"/>
                      <a:pt x="2" y="12"/>
                      <a:pt x="0" y="12"/>
                    </a:cubicBez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344" name="Freeform 318">
                <a:extLst>
                  <a:ext uri="{FF2B5EF4-FFF2-40B4-BE49-F238E27FC236}">
                    <a16:creationId xmlns:a16="http://schemas.microsoft.com/office/drawing/2014/main" id="{89078074-AAF3-F7CF-742A-D9CC9F3B37D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3466" y="967"/>
                <a:ext cx="104" cy="75"/>
              </a:xfrm>
              <a:custGeom>
                <a:avLst/>
                <a:gdLst>
                  <a:gd name="T0" fmla="*/ 3 w 53"/>
                  <a:gd name="T1" fmla="*/ 2 h 38"/>
                  <a:gd name="T2" fmla="*/ 4 w 53"/>
                  <a:gd name="T3" fmla="*/ 15 h 38"/>
                  <a:gd name="T4" fmla="*/ 2 w 53"/>
                  <a:gd name="T5" fmla="*/ 17 h 38"/>
                  <a:gd name="T6" fmla="*/ 9 w 53"/>
                  <a:gd name="T7" fmla="*/ 24 h 38"/>
                  <a:gd name="T8" fmla="*/ 19 w 53"/>
                  <a:gd name="T9" fmla="*/ 26 h 38"/>
                  <a:gd name="T10" fmla="*/ 21 w 53"/>
                  <a:gd name="T11" fmla="*/ 34 h 38"/>
                  <a:gd name="T12" fmla="*/ 32 w 53"/>
                  <a:gd name="T13" fmla="*/ 35 h 38"/>
                  <a:gd name="T14" fmla="*/ 34 w 53"/>
                  <a:gd name="T15" fmla="*/ 38 h 38"/>
                  <a:gd name="T16" fmla="*/ 38 w 53"/>
                  <a:gd name="T17" fmla="*/ 36 h 38"/>
                  <a:gd name="T18" fmla="*/ 43 w 53"/>
                  <a:gd name="T19" fmla="*/ 36 h 38"/>
                  <a:gd name="T20" fmla="*/ 44 w 53"/>
                  <a:gd name="T21" fmla="*/ 33 h 38"/>
                  <a:gd name="T22" fmla="*/ 48 w 53"/>
                  <a:gd name="T23" fmla="*/ 33 h 38"/>
                  <a:gd name="T24" fmla="*/ 48 w 53"/>
                  <a:gd name="T25" fmla="*/ 28 h 38"/>
                  <a:gd name="T26" fmla="*/ 51 w 53"/>
                  <a:gd name="T27" fmla="*/ 20 h 38"/>
                  <a:gd name="T28" fmla="*/ 52 w 53"/>
                  <a:gd name="T29" fmla="*/ 15 h 38"/>
                  <a:gd name="T30" fmla="*/ 48 w 53"/>
                  <a:gd name="T31" fmla="*/ 13 h 38"/>
                  <a:gd name="T32" fmla="*/ 44 w 53"/>
                  <a:gd name="T33" fmla="*/ 11 h 38"/>
                  <a:gd name="T34" fmla="*/ 39 w 53"/>
                  <a:gd name="T35" fmla="*/ 9 h 38"/>
                  <a:gd name="T36" fmla="*/ 37 w 53"/>
                  <a:gd name="T37" fmla="*/ 5 h 38"/>
                  <a:gd name="T38" fmla="*/ 32 w 53"/>
                  <a:gd name="T39" fmla="*/ 6 h 38"/>
                  <a:gd name="T40" fmla="*/ 27 w 53"/>
                  <a:gd name="T41" fmla="*/ 4 h 38"/>
                  <a:gd name="T42" fmla="*/ 20 w 53"/>
                  <a:gd name="T43" fmla="*/ 2 h 38"/>
                  <a:gd name="T44" fmla="*/ 11 w 53"/>
                  <a:gd name="T45" fmla="*/ 0 h 38"/>
                  <a:gd name="T46" fmla="*/ 3 w 53"/>
                  <a:gd name="T47" fmla="*/ 2 h 38"/>
                  <a:gd name="T48" fmla="*/ 0 w 53"/>
                  <a:gd name="T49" fmla="*/ 12 h 38"/>
                  <a:gd name="T50" fmla="*/ 0 w 53"/>
                  <a:gd name="T51" fmla="*/ 13 h 38"/>
                  <a:gd name="T52" fmla="*/ 1 w 53"/>
                  <a:gd name="T53" fmla="*/ 13 h 38"/>
                  <a:gd name="T54" fmla="*/ 0 w 53"/>
                  <a:gd name="T55" fmla="*/ 1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53" h="38">
                    <a:moveTo>
                      <a:pt x="3" y="2"/>
                    </a:moveTo>
                    <a:cubicBezTo>
                      <a:pt x="3" y="6"/>
                      <a:pt x="3" y="10"/>
                      <a:pt x="4" y="15"/>
                    </a:cubicBezTo>
                    <a:cubicBezTo>
                      <a:pt x="3" y="16"/>
                      <a:pt x="3" y="16"/>
                      <a:pt x="2" y="17"/>
                    </a:cubicBezTo>
                    <a:cubicBezTo>
                      <a:pt x="2" y="17"/>
                      <a:pt x="7" y="22"/>
                      <a:pt x="9" y="24"/>
                    </a:cubicBezTo>
                    <a:cubicBezTo>
                      <a:pt x="11" y="26"/>
                      <a:pt x="19" y="26"/>
                      <a:pt x="19" y="26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21" y="34"/>
                      <a:pt x="30" y="34"/>
                      <a:pt x="32" y="35"/>
                    </a:cubicBezTo>
                    <a:cubicBezTo>
                      <a:pt x="35" y="36"/>
                      <a:pt x="34" y="38"/>
                      <a:pt x="34" y="38"/>
                    </a:cubicBezTo>
                    <a:cubicBezTo>
                      <a:pt x="38" y="36"/>
                      <a:pt x="38" y="36"/>
                      <a:pt x="38" y="36"/>
                    </a:cubicBezTo>
                    <a:cubicBezTo>
                      <a:pt x="43" y="36"/>
                      <a:pt x="43" y="36"/>
                      <a:pt x="43" y="36"/>
                    </a:cubicBezTo>
                    <a:cubicBezTo>
                      <a:pt x="44" y="36"/>
                      <a:pt x="44" y="33"/>
                      <a:pt x="44" y="33"/>
                    </a:cubicBezTo>
                    <a:cubicBezTo>
                      <a:pt x="48" y="33"/>
                      <a:pt x="48" y="33"/>
                      <a:pt x="48" y="33"/>
                    </a:cubicBezTo>
                    <a:cubicBezTo>
                      <a:pt x="48" y="33"/>
                      <a:pt x="48" y="31"/>
                      <a:pt x="48" y="28"/>
                    </a:cubicBezTo>
                    <a:cubicBezTo>
                      <a:pt x="47" y="25"/>
                      <a:pt x="49" y="22"/>
                      <a:pt x="51" y="20"/>
                    </a:cubicBezTo>
                    <a:cubicBezTo>
                      <a:pt x="53" y="18"/>
                      <a:pt x="52" y="15"/>
                      <a:pt x="52" y="15"/>
                    </a:cubicBezTo>
                    <a:cubicBezTo>
                      <a:pt x="52" y="15"/>
                      <a:pt x="51" y="14"/>
                      <a:pt x="48" y="13"/>
                    </a:cubicBezTo>
                    <a:cubicBezTo>
                      <a:pt x="46" y="12"/>
                      <a:pt x="46" y="12"/>
                      <a:pt x="44" y="11"/>
                    </a:cubicBezTo>
                    <a:cubicBezTo>
                      <a:pt x="43" y="9"/>
                      <a:pt x="41" y="10"/>
                      <a:pt x="39" y="9"/>
                    </a:cubicBezTo>
                    <a:cubicBezTo>
                      <a:pt x="37" y="8"/>
                      <a:pt x="37" y="5"/>
                      <a:pt x="37" y="5"/>
                    </a:cubicBezTo>
                    <a:cubicBezTo>
                      <a:pt x="37" y="5"/>
                      <a:pt x="34" y="6"/>
                      <a:pt x="32" y="6"/>
                    </a:cubicBezTo>
                    <a:cubicBezTo>
                      <a:pt x="31" y="6"/>
                      <a:pt x="29" y="4"/>
                      <a:pt x="27" y="4"/>
                    </a:cubicBezTo>
                    <a:cubicBezTo>
                      <a:pt x="25" y="4"/>
                      <a:pt x="24" y="3"/>
                      <a:pt x="20" y="2"/>
                    </a:cubicBezTo>
                    <a:cubicBezTo>
                      <a:pt x="15" y="1"/>
                      <a:pt x="13" y="0"/>
                      <a:pt x="11" y="0"/>
                    </a:cubicBezTo>
                    <a:cubicBezTo>
                      <a:pt x="9" y="0"/>
                      <a:pt x="3" y="2"/>
                      <a:pt x="3" y="2"/>
                    </a:cubicBezTo>
                    <a:close/>
                    <a:moveTo>
                      <a:pt x="0" y="12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0" y="12"/>
                      <a:pt x="2" y="12"/>
                      <a:pt x="0" y="12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345" name="Freeform 319">
                <a:extLst>
                  <a:ext uri="{FF2B5EF4-FFF2-40B4-BE49-F238E27FC236}">
                    <a16:creationId xmlns:a16="http://schemas.microsoft.com/office/drawing/2014/main" id="{5B7C492D-15D6-1077-1712-EF8BA1B0A27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286" y="1203"/>
                <a:ext cx="8" cy="9"/>
              </a:xfrm>
              <a:custGeom>
                <a:avLst/>
                <a:gdLst>
                  <a:gd name="T0" fmla="*/ 3 w 4"/>
                  <a:gd name="T1" fmla="*/ 5 h 5"/>
                  <a:gd name="T2" fmla="*/ 1 w 4"/>
                  <a:gd name="T3" fmla="*/ 1 h 5"/>
                  <a:gd name="T4" fmla="*/ 3 w 4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5">
                    <a:moveTo>
                      <a:pt x="3" y="5"/>
                    </a:moveTo>
                    <a:cubicBezTo>
                      <a:pt x="0" y="4"/>
                      <a:pt x="1" y="1"/>
                      <a:pt x="1" y="1"/>
                    </a:cubicBezTo>
                    <a:cubicBezTo>
                      <a:pt x="4" y="0"/>
                      <a:pt x="4" y="2"/>
                      <a:pt x="3" y="5"/>
                    </a:cubicBez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346" name="Freeform 320">
                <a:extLst>
                  <a:ext uri="{FF2B5EF4-FFF2-40B4-BE49-F238E27FC236}">
                    <a16:creationId xmlns:a16="http://schemas.microsoft.com/office/drawing/2014/main" id="{BB408090-8136-D9A2-DF64-06450E321A9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286" y="1203"/>
                <a:ext cx="8" cy="9"/>
              </a:xfrm>
              <a:custGeom>
                <a:avLst/>
                <a:gdLst>
                  <a:gd name="T0" fmla="*/ 3 w 4"/>
                  <a:gd name="T1" fmla="*/ 5 h 5"/>
                  <a:gd name="T2" fmla="*/ 1 w 4"/>
                  <a:gd name="T3" fmla="*/ 1 h 5"/>
                  <a:gd name="T4" fmla="*/ 3 w 4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5">
                    <a:moveTo>
                      <a:pt x="3" y="5"/>
                    </a:moveTo>
                    <a:cubicBezTo>
                      <a:pt x="0" y="4"/>
                      <a:pt x="1" y="1"/>
                      <a:pt x="1" y="1"/>
                    </a:cubicBezTo>
                    <a:cubicBezTo>
                      <a:pt x="4" y="0"/>
                      <a:pt x="4" y="2"/>
                      <a:pt x="3" y="5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347" name="Freeform 321">
                <a:extLst>
                  <a:ext uri="{FF2B5EF4-FFF2-40B4-BE49-F238E27FC236}">
                    <a16:creationId xmlns:a16="http://schemas.microsoft.com/office/drawing/2014/main" id="{0E99EEDE-608B-54DE-5746-C921157FDE5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257" y="1536"/>
                <a:ext cx="286" cy="300"/>
              </a:xfrm>
              <a:custGeom>
                <a:avLst/>
                <a:gdLst>
                  <a:gd name="T0" fmla="*/ 23 w 146"/>
                  <a:gd name="T1" fmla="*/ 4 h 153"/>
                  <a:gd name="T2" fmla="*/ 16 w 146"/>
                  <a:gd name="T3" fmla="*/ 13 h 153"/>
                  <a:gd name="T4" fmla="*/ 13 w 146"/>
                  <a:gd name="T5" fmla="*/ 23 h 153"/>
                  <a:gd name="T6" fmla="*/ 7 w 146"/>
                  <a:gd name="T7" fmla="*/ 31 h 153"/>
                  <a:gd name="T8" fmla="*/ 6 w 146"/>
                  <a:gd name="T9" fmla="*/ 36 h 153"/>
                  <a:gd name="T10" fmla="*/ 8 w 146"/>
                  <a:gd name="T11" fmla="*/ 57 h 153"/>
                  <a:gd name="T12" fmla="*/ 6 w 146"/>
                  <a:gd name="T13" fmla="*/ 63 h 153"/>
                  <a:gd name="T14" fmla="*/ 0 w 146"/>
                  <a:gd name="T15" fmla="*/ 79 h 153"/>
                  <a:gd name="T16" fmla="*/ 6 w 146"/>
                  <a:gd name="T17" fmla="*/ 89 h 153"/>
                  <a:gd name="T18" fmla="*/ 12 w 146"/>
                  <a:gd name="T19" fmla="*/ 100 h 153"/>
                  <a:gd name="T20" fmla="*/ 22 w 146"/>
                  <a:gd name="T21" fmla="*/ 105 h 153"/>
                  <a:gd name="T22" fmla="*/ 47 w 146"/>
                  <a:gd name="T23" fmla="*/ 121 h 153"/>
                  <a:gd name="T24" fmla="*/ 55 w 146"/>
                  <a:gd name="T25" fmla="*/ 114 h 153"/>
                  <a:gd name="T26" fmla="*/ 138 w 146"/>
                  <a:gd name="T27" fmla="*/ 153 h 153"/>
                  <a:gd name="T28" fmla="*/ 146 w 146"/>
                  <a:gd name="T29" fmla="*/ 145 h 153"/>
                  <a:gd name="T30" fmla="*/ 145 w 146"/>
                  <a:gd name="T31" fmla="*/ 46 h 153"/>
                  <a:gd name="T32" fmla="*/ 142 w 146"/>
                  <a:gd name="T33" fmla="*/ 38 h 153"/>
                  <a:gd name="T34" fmla="*/ 142 w 146"/>
                  <a:gd name="T35" fmla="*/ 24 h 153"/>
                  <a:gd name="T36" fmla="*/ 138 w 146"/>
                  <a:gd name="T37" fmla="*/ 16 h 153"/>
                  <a:gd name="T38" fmla="*/ 129 w 146"/>
                  <a:gd name="T39" fmla="*/ 14 h 153"/>
                  <a:gd name="T40" fmla="*/ 127 w 146"/>
                  <a:gd name="T41" fmla="*/ 11 h 153"/>
                  <a:gd name="T42" fmla="*/ 122 w 146"/>
                  <a:gd name="T43" fmla="*/ 9 h 153"/>
                  <a:gd name="T44" fmla="*/ 114 w 146"/>
                  <a:gd name="T45" fmla="*/ 5 h 153"/>
                  <a:gd name="T46" fmla="*/ 110 w 146"/>
                  <a:gd name="T47" fmla="*/ 7 h 153"/>
                  <a:gd name="T48" fmla="*/ 104 w 146"/>
                  <a:gd name="T49" fmla="*/ 10 h 153"/>
                  <a:gd name="T50" fmla="*/ 99 w 146"/>
                  <a:gd name="T51" fmla="*/ 16 h 153"/>
                  <a:gd name="T52" fmla="*/ 96 w 146"/>
                  <a:gd name="T53" fmla="*/ 33 h 153"/>
                  <a:gd name="T54" fmla="*/ 75 w 146"/>
                  <a:gd name="T55" fmla="*/ 28 h 153"/>
                  <a:gd name="T56" fmla="*/ 66 w 146"/>
                  <a:gd name="T57" fmla="*/ 25 h 153"/>
                  <a:gd name="T58" fmla="*/ 58 w 146"/>
                  <a:gd name="T59" fmla="*/ 17 h 153"/>
                  <a:gd name="T60" fmla="*/ 54 w 146"/>
                  <a:gd name="T61" fmla="*/ 13 h 153"/>
                  <a:gd name="T62" fmla="*/ 49 w 146"/>
                  <a:gd name="T63" fmla="*/ 11 h 153"/>
                  <a:gd name="T64" fmla="*/ 43 w 146"/>
                  <a:gd name="T65" fmla="*/ 8 h 153"/>
                  <a:gd name="T66" fmla="*/ 33 w 146"/>
                  <a:gd name="T67" fmla="*/ 7 h 153"/>
                  <a:gd name="T68" fmla="*/ 27 w 146"/>
                  <a:gd name="T69" fmla="*/ 3 h 153"/>
                  <a:gd name="T70" fmla="*/ 25 w 146"/>
                  <a:gd name="T71" fmla="*/ 0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46" h="153">
                    <a:moveTo>
                      <a:pt x="25" y="0"/>
                    </a:moveTo>
                    <a:cubicBezTo>
                      <a:pt x="23" y="4"/>
                      <a:pt x="23" y="4"/>
                      <a:pt x="23" y="4"/>
                    </a:cubicBezTo>
                    <a:cubicBezTo>
                      <a:pt x="23" y="4"/>
                      <a:pt x="25" y="8"/>
                      <a:pt x="22" y="9"/>
                    </a:cubicBezTo>
                    <a:cubicBezTo>
                      <a:pt x="19" y="10"/>
                      <a:pt x="18" y="13"/>
                      <a:pt x="16" y="13"/>
                    </a:cubicBezTo>
                    <a:cubicBezTo>
                      <a:pt x="14" y="13"/>
                      <a:pt x="12" y="15"/>
                      <a:pt x="12" y="15"/>
                    </a:cubicBezTo>
                    <a:cubicBezTo>
                      <a:pt x="12" y="15"/>
                      <a:pt x="12" y="20"/>
                      <a:pt x="13" y="23"/>
                    </a:cubicBezTo>
                    <a:cubicBezTo>
                      <a:pt x="13" y="25"/>
                      <a:pt x="11" y="25"/>
                      <a:pt x="11" y="27"/>
                    </a:cubicBezTo>
                    <a:cubicBezTo>
                      <a:pt x="11" y="29"/>
                      <a:pt x="7" y="31"/>
                      <a:pt x="7" y="31"/>
                    </a:cubicBezTo>
                    <a:cubicBezTo>
                      <a:pt x="7" y="31"/>
                      <a:pt x="5" y="31"/>
                      <a:pt x="4" y="32"/>
                    </a:cubicBezTo>
                    <a:cubicBezTo>
                      <a:pt x="3" y="33"/>
                      <a:pt x="6" y="36"/>
                      <a:pt x="6" y="36"/>
                    </a:cubicBezTo>
                    <a:cubicBezTo>
                      <a:pt x="5" y="53"/>
                      <a:pt x="5" y="53"/>
                      <a:pt x="5" y="53"/>
                    </a:cubicBezTo>
                    <a:cubicBezTo>
                      <a:pt x="8" y="57"/>
                      <a:pt x="8" y="57"/>
                      <a:pt x="8" y="57"/>
                    </a:cubicBezTo>
                    <a:cubicBezTo>
                      <a:pt x="8" y="57"/>
                      <a:pt x="4" y="60"/>
                      <a:pt x="5" y="60"/>
                    </a:cubicBezTo>
                    <a:cubicBezTo>
                      <a:pt x="7" y="60"/>
                      <a:pt x="6" y="63"/>
                      <a:pt x="6" y="63"/>
                    </a:cubicBezTo>
                    <a:cubicBezTo>
                      <a:pt x="6" y="63"/>
                      <a:pt x="6" y="71"/>
                      <a:pt x="5" y="75"/>
                    </a:cubicBezTo>
                    <a:cubicBezTo>
                      <a:pt x="5" y="78"/>
                      <a:pt x="0" y="79"/>
                      <a:pt x="0" y="79"/>
                    </a:cubicBezTo>
                    <a:cubicBezTo>
                      <a:pt x="0" y="79"/>
                      <a:pt x="1" y="81"/>
                      <a:pt x="3" y="83"/>
                    </a:cubicBezTo>
                    <a:cubicBezTo>
                      <a:pt x="4" y="85"/>
                      <a:pt x="4" y="88"/>
                      <a:pt x="6" y="89"/>
                    </a:cubicBezTo>
                    <a:cubicBezTo>
                      <a:pt x="8" y="91"/>
                      <a:pt x="8" y="92"/>
                      <a:pt x="8" y="95"/>
                    </a:cubicBezTo>
                    <a:cubicBezTo>
                      <a:pt x="8" y="97"/>
                      <a:pt x="10" y="100"/>
                      <a:pt x="12" y="100"/>
                    </a:cubicBezTo>
                    <a:cubicBezTo>
                      <a:pt x="14" y="100"/>
                      <a:pt x="16" y="101"/>
                      <a:pt x="18" y="102"/>
                    </a:cubicBezTo>
                    <a:cubicBezTo>
                      <a:pt x="20" y="102"/>
                      <a:pt x="20" y="105"/>
                      <a:pt x="22" y="105"/>
                    </a:cubicBezTo>
                    <a:cubicBezTo>
                      <a:pt x="24" y="105"/>
                      <a:pt x="27" y="109"/>
                      <a:pt x="27" y="109"/>
                    </a:cubicBezTo>
                    <a:cubicBezTo>
                      <a:pt x="47" y="121"/>
                      <a:pt x="47" y="121"/>
                      <a:pt x="47" y="121"/>
                    </a:cubicBezTo>
                    <a:cubicBezTo>
                      <a:pt x="48" y="119"/>
                      <a:pt x="48" y="119"/>
                      <a:pt x="48" y="119"/>
                    </a:cubicBezTo>
                    <a:cubicBezTo>
                      <a:pt x="55" y="114"/>
                      <a:pt x="55" y="114"/>
                      <a:pt x="55" y="114"/>
                    </a:cubicBezTo>
                    <a:cubicBezTo>
                      <a:pt x="63" y="108"/>
                      <a:pt x="63" y="108"/>
                      <a:pt x="63" y="108"/>
                    </a:cubicBezTo>
                    <a:cubicBezTo>
                      <a:pt x="138" y="153"/>
                      <a:pt x="138" y="153"/>
                      <a:pt x="138" y="153"/>
                    </a:cubicBezTo>
                    <a:cubicBezTo>
                      <a:pt x="138" y="145"/>
                      <a:pt x="138" y="145"/>
                      <a:pt x="138" y="145"/>
                    </a:cubicBezTo>
                    <a:cubicBezTo>
                      <a:pt x="146" y="145"/>
                      <a:pt x="146" y="145"/>
                      <a:pt x="146" y="145"/>
                    </a:cubicBezTo>
                    <a:cubicBezTo>
                      <a:pt x="146" y="124"/>
                      <a:pt x="146" y="124"/>
                      <a:pt x="146" y="124"/>
                    </a:cubicBezTo>
                    <a:cubicBezTo>
                      <a:pt x="145" y="46"/>
                      <a:pt x="145" y="46"/>
                      <a:pt x="145" y="46"/>
                    </a:cubicBezTo>
                    <a:cubicBezTo>
                      <a:pt x="145" y="46"/>
                      <a:pt x="145" y="45"/>
                      <a:pt x="144" y="44"/>
                    </a:cubicBezTo>
                    <a:cubicBezTo>
                      <a:pt x="142" y="42"/>
                      <a:pt x="143" y="42"/>
                      <a:pt x="142" y="38"/>
                    </a:cubicBezTo>
                    <a:cubicBezTo>
                      <a:pt x="142" y="35"/>
                      <a:pt x="142" y="34"/>
                      <a:pt x="144" y="32"/>
                    </a:cubicBezTo>
                    <a:cubicBezTo>
                      <a:pt x="146" y="30"/>
                      <a:pt x="143" y="26"/>
                      <a:pt x="142" y="24"/>
                    </a:cubicBezTo>
                    <a:cubicBezTo>
                      <a:pt x="141" y="22"/>
                      <a:pt x="142" y="17"/>
                      <a:pt x="142" y="17"/>
                    </a:cubicBezTo>
                    <a:cubicBezTo>
                      <a:pt x="141" y="17"/>
                      <a:pt x="139" y="16"/>
                      <a:pt x="138" y="16"/>
                    </a:cubicBezTo>
                    <a:cubicBezTo>
                      <a:pt x="138" y="16"/>
                      <a:pt x="138" y="14"/>
                      <a:pt x="138" y="14"/>
                    </a:cubicBezTo>
                    <a:cubicBezTo>
                      <a:pt x="135" y="13"/>
                      <a:pt x="132" y="14"/>
                      <a:pt x="129" y="14"/>
                    </a:cubicBezTo>
                    <a:cubicBezTo>
                      <a:pt x="129" y="14"/>
                      <a:pt x="128" y="12"/>
                      <a:pt x="129" y="12"/>
                    </a:cubicBezTo>
                    <a:cubicBezTo>
                      <a:pt x="128" y="11"/>
                      <a:pt x="127" y="11"/>
                      <a:pt x="127" y="11"/>
                    </a:cubicBezTo>
                    <a:cubicBezTo>
                      <a:pt x="127" y="10"/>
                      <a:pt x="127" y="9"/>
                      <a:pt x="126" y="9"/>
                    </a:cubicBezTo>
                    <a:cubicBezTo>
                      <a:pt x="125" y="8"/>
                      <a:pt x="124" y="9"/>
                      <a:pt x="122" y="9"/>
                    </a:cubicBezTo>
                    <a:cubicBezTo>
                      <a:pt x="120" y="8"/>
                      <a:pt x="117" y="6"/>
                      <a:pt x="116" y="6"/>
                    </a:cubicBezTo>
                    <a:cubicBezTo>
                      <a:pt x="115" y="5"/>
                      <a:pt x="114" y="5"/>
                      <a:pt x="114" y="5"/>
                    </a:cubicBezTo>
                    <a:cubicBezTo>
                      <a:pt x="113" y="6"/>
                      <a:pt x="113" y="6"/>
                      <a:pt x="113" y="6"/>
                    </a:cubicBezTo>
                    <a:cubicBezTo>
                      <a:pt x="111" y="7"/>
                      <a:pt x="111" y="6"/>
                      <a:pt x="110" y="7"/>
                    </a:cubicBezTo>
                    <a:cubicBezTo>
                      <a:pt x="109" y="7"/>
                      <a:pt x="108" y="9"/>
                      <a:pt x="107" y="10"/>
                    </a:cubicBezTo>
                    <a:cubicBezTo>
                      <a:pt x="106" y="10"/>
                      <a:pt x="105" y="9"/>
                      <a:pt x="104" y="10"/>
                    </a:cubicBezTo>
                    <a:cubicBezTo>
                      <a:pt x="103" y="10"/>
                      <a:pt x="102" y="13"/>
                      <a:pt x="102" y="14"/>
                    </a:cubicBezTo>
                    <a:cubicBezTo>
                      <a:pt x="101" y="15"/>
                      <a:pt x="100" y="15"/>
                      <a:pt x="99" y="16"/>
                    </a:cubicBezTo>
                    <a:cubicBezTo>
                      <a:pt x="103" y="23"/>
                      <a:pt x="105" y="25"/>
                      <a:pt x="98" y="31"/>
                    </a:cubicBezTo>
                    <a:cubicBezTo>
                      <a:pt x="98" y="31"/>
                      <a:pt x="97" y="33"/>
                      <a:pt x="96" y="33"/>
                    </a:cubicBezTo>
                    <a:cubicBezTo>
                      <a:pt x="92" y="35"/>
                      <a:pt x="81" y="29"/>
                      <a:pt x="78" y="28"/>
                    </a:cubicBezTo>
                    <a:cubicBezTo>
                      <a:pt x="77" y="28"/>
                      <a:pt x="76" y="28"/>
                      <a:pt x="75" y="28"/>
                    </a:cubicBezTo>
                    <a:cubicBezTo>
                      <a:pt x="75" y="28"/>
                      <a:pt x="74" y="26"/>
                      <a:pt x="73" y="26"/>
                    </a:cubicBezTo>
                    <a:cubicBezTo>
                      <a:pt x="70" y="25"/>
                      <a:pt x="70" y="27"/>
                      <a:pt x="66" y="25"/>
                    </a:cubicBezTo>
                    <a:cubicBezTo>
                      <a:pt x="64" y="23"/>
                      <a:pt x="62" y="19"/>
                      <a:pt x="58" y="17"/>
                    </a:cubicBezTo>
                    <a:cubicBezTo>
                      <a:pt x="58" y="17"/>
                      <a:pt x="58" y="17"/>
                      <a:pt x="58" y="17"/>
                    </a:cubicBezTo>
                    <a:cubicBezTo>
                      <a:pt x="57" y="16"/>
                      <a:pt x="58" y="14"/>
                      <a:pt x="57" y="14"/>
                    </a:cubicBezTo>
                    <a:cubicBezTo>
                      <a:pt x="56" y="13"/>
                      <a:pt x="55" y="13"/>
                      <a:pt x="54" y="13"/>
                    </a:cubicBezTo>
                    <a:cubicBezTo>
                      <a:pt x="53" y="13"/>
                      <a:pt x="52" y="11"/>
                      <a:pt x="52" y="11"/>
                    </a:cubicBezTo>
                    <a:cubicBezTo>
                      <a:pt x="51" y="11"/>
                      <a:pt x="50" y="11"/>
                      <a:pt x="49" y="11"/>
                    </a:cubicBezTo>
                    <a:cubicBezTo>
                      <a:pt x="49" y="10"/>
                      <a:pt x="49" y="10"/>
                      <a:pt x="49" y="10"/>
                    </a:cubicBezTo>
                    <a:cubicBezTo>
                      <a:pt x="47" y="8"/>
                      <a:pt x="45" y="8"/>
                      <a:pt x="43" y="8"/>
                    </a:cubicBezTo>
                    <a:cubicBezTo>
                      <a:pt x="43" y="7"/>
                      <a:pt x="43" y="7"/>
                      <a:pt x="43" y="7"/>
                    </a:cubicBezTo>
                    <a:cubicBezTo>
                      <a:pt x="38" y="6"/>
                      <a:pt x="37" y="8"/>
                      <a:pt x="33" y="7"/>
                    </a:cubicBezTo>
                    <a:cubicBezTo>
                      <a:pt x="32" y="7"/>
                      <a:pt x="32" y="5"/>
                      <a:pt x="31" y="4"/>
                    </a:cubicBezTo>
                    <a:cubicBezTo>
                      <a:pt x="30" y="3"/>
                      <a:pt x="28" y="4"/>
                      <a:pt x="27" y="3"/>
                    </a:cubicBezTo>
                    <a:cubicBezTo>
                      <a:pt x="25" y="2"/>
                      <a:pt x="26" y="1"/>
                      <a:pt x="26" y="0"/>
                    </a:cubicBezTo>
                    <a:lnTo>
                      <a:pt x="25" y="0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348" name="Freeform 322">
                <a:extLst>
                  <a:ext uri="{FF2B5EF4-FFF2-40B4-BE49-F238E27FC236}">
                    <a16:creationId xmlns:a16="http://schemas.microsoft.com/office/drawing/2014/main" id="{B962F500-1A81-4DF4-99A5-3FC3B44675A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257" y="1536"/>
                <a:ext cx="286" cy="300"/>
              </a:xfrm>
              <a:custGeom>
                <a:avLst/>
                <a:gdLst>
                  <a:gd name="T0" fmla="*/ 23 w 146"/>
                  <a:gd name="T1" fmla="*/ 4 h 153"/>
                  <a:gd name="T2" fmla="*/ 16 w 146"/>
                  <a:gd name="T3" fmla="*/ 13 h 153"/>
                  <a:gd name="T4" fmla="*/ 13 w 146"/>
                  <a:gd name="T5" fmla="*/ 23 h 153"/>
                  <a:gd name="T6" fmla="*/ 7 w 146"/>
                  <a:gd name="T7" fmla="*/ 31 h 153"/>
                  <a:gd name="T8" fmla="*/ 6 w 146"/>
                  <a:gd name="T9" fmla="*/ 36 h 153"/>
                  <a:gd name="T10" fmla="*/ 8 w 146"/>
                  <a:gd name="T11" fmla="*/ 57 h 153"/>
                  <a:gd name="T12" fmla="*/ 6 w 146"/>
                  <a:gd name="T13" fmla="*/ 63 h 153"/>
                  <a:gd name="T14" fmla="*/ 0 w 146"/>
                  <a:gd name="T15" fmla="*/ 79 h 153"/>
                  <a:gd name="T16" fmla="*/ 6 w 146"/>
                  <a:gd name="T17" fmla="*/ 89 h 153"/>
                  <a:gd name="T18" fmla="*/ 12 w 146"/>
                  <a:gd name="T19" fmla="*/ 100 h 153"/>
                  <a:gd name="T20" fmla="*/ 22 w 146"/>
                  <a:gd name="T21" fmla="*/ 105 h 153"/>
                  <a:gd name="T22" fmla="*/ 47 w 146"/>
                  <a:gd name="T23" fmla="*/ 121 h 153"/>
                  <a:gd name="T24" fmla="*/ 55 w 146"/>
                  <a:gd name="T25" fmla="*/ 114 h 153"/>
                  <a:gd name="T26" fmla="*/ 138 w 146"/>
                  <a:gd name="T27" fmla="*/ 153 h 153"/>
                  <a:gd name="T28" fmla="*/ 146 w 146"/>
                  <a:gd name="T29" fmla="*/ 145 h 153"/>
                  <a:gd name="T30" fmla="*/ 145 w 146"/>
                  <a:gd name="T31" fmla="*/ 46 h 153"/>
                  <a:gd name="T32" fmla="*/ 142 w 146"/>
                  <a:gd name="T33" fmla="*/ 38 h 153"/>
                  <a:gd name="T34" fmla="*/ 142 w 146"/>
                  <a:gd name="T35" fmla="*/ 24 h 153"/>
                  <a:gd name="T36" fmla="*/ 138 w 146"/>
                  <a:gd name="T37" fmla="*/ 16 h 153"/>
                  <a:gd name="T38" fmla="*/ 129 w 146"/>
                  <a:gd name="T39" fmla="*/ 14 h 153"/>
                  <a:gd name="T40" fmla="*/ 127 w 146"/>
                  <a:gd name="T41" fmla="*/ 11 h 153"/>
                  <a:gd name="T42" fmla="*/ 122 w 146"/>
                  <a:gd name="T43" fmla="*/ 9 h 153"/>
                  <a:gd name="T44" fmla="*/ 114 w 146"/>
                  <a:gd name="T45" fmla="*/ 5 h 153"/>
                  <a:gd name="T46" fmla="*/ 110 w 146"/>
                  <a:gd name="T47" fmla="*/ 7 h 153"/>
                  <a:gd name="T48" fmla="*/ 104 w 146"/>
                  <a:gd name="T49" fmla="*/ 10 h 153"/>
                  <a:gd name="T50" fmla="*/ 99 w 146"/>
                  <a:gd name="T51" fmla="*/ 16 h 153"/>
                  <a:gd name="T52" fmla="*/ 96 w 146"/>
                  <a:gd name="T53" fmla="*/ 33 h 153"/>
                  <a:gd name="T54" fmla="*/ 75 w 146"/>
                  <a:gd name="T55" fmla="*/ 28 h 153"/>
                  <a:gd name="T56" fmla="*/ 66 w 146"/>
                  <a:gd name="T57" fmla="*/ 25 h 153"/>
                  <a:gd name="T58" fmla="*/ 58 w 146"/>
                  <a:gd name="T59" fmla="*/ 17 h 153"/>
                  <a:gd name="T60" fmla="*/ 54 w 146"/>
                  <a:gd name="T61" fmla="*/ 13 h 153"/>
                  <a:gd name="T62" fmla="*/ 49 w 146"/>
                  <a:gd name="T63" fmla="*/ 11 h 153"/>
                  <a:gd name="T64" fmla="*/ 43 w 146"/>
                  <a:gd name="T65" fmla="*/ 8 h 153"/>
                  <a:gd name="T66" fmla="*/ 33 w 146"/>
                  <a:gd name="T67" fmla="*/ 7 h 153"/>
                  <a:gd name="T68" fmla="*/ 27 w 146"/>
                  <a:gd name="T69" fmla="*/ 3 h 153"/>
                  <a:gd name="T70" fmla="*/ 25 w 146"/>
                  <a:gd name="T71" fmla="*/ 0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46" h="153">
                    <a:moveTo>
                      <a:pt x="25" y="0"/>
                    </a:moveTo>
                    <a:cubicBezTo>
                      <a:pt x="23" y="4"/>
                      <a:pt x="23" y="4"/>
                      <a:pt x="23" y="4"/>
                    </a:cubicBezTo>
                    <a:cubicBezTo>
                      <a:pt x="23" y="4"/>
                      <a:pt x="25" y="8"/>
                      <a:pt x="22" y="9"/>
                    </a:cubicBezTo>
                    <a:cubicBezTo>
                      <a:pt x="19" y="10"/>
                      <a:pt x="18" y="13"/>
                      <a:pt x="16" y="13"/>
                    </a:cubicBezTo>
                    <a:cubicBezTo>
                      <a:pt x="14" y="13"/>
                      <a:pt x="12" y="15"/>
                      <a:pt x="12" y="15"/>
                    </a:cubicBezTo>
                    <a:cubicBezTo>
                      <a:pt x="12" y="15"/>
                      <a:pt x="12" y="20"/>
                      <a:pt x="13" y="23"/>
                    </a:cubicBezTo>
                    <a:cubicBezTo>
                      <a:pt x="13" y="25"/>
                      <a:pt x="11" y="25"/>
                      <a:pt x="11" y="27"/>
                    </a:cubicBezTo>
                    <a:cubicBezTo>
                      <a:pt x="11" y="29"/>
                      <a:pt x="7" y="31"/>
                      <a:pt x="7" y="31"/>
                    </a:cubicBezTo>
                    <a:cubicBezTo>
                      <a:pt x="7" y="31"/>
                      <a:pt x="5" y="31"/>
                      <a:pt x="4" y="32"/>
                    </a:cubicBezTo>
                    <a:cubicBezTo>
                      <a:pt x="3" y="33"/>
                      <a:pt x="6" y="36"/>
                      <a:pt x="6" y="36"/>
                    </a:cubicBezTo>
                    <a:cubicBezTo>
                      <a:pt x="5" y="53"/>
                      <a:pt x="5" y="53"/>
                      <a:pt x="5" y="53"/>
                    </a:cubicBezTo>
                    <a:cubicBezTo>
                      <a:pt x="8" y="57"/>
                      <a:pt x="8" y="57"/>
                      <a:pt x="8" y="57"/>
                    </a:cubicBezTo>
                    <a:cubicBezTo>
                      <a:pt x="8" y="57"/>
                      <a:pt x="4" y="60"/>
                      <a:pt x="5" y="60"/>
                    </a:cubicBezTo>
                    <a:cubicBezTo>
                      <a:pt x="7" y="60"/>
                      <a:pt x="6" y="63"/>
                      <a:pt x="6" y="63"/>
                    </a:cubicBezTo>
                    <a:cubicBezTo>
                      <a:pt x="6" y="63"/>
                      <a:pt x="6" y="71"/>
                      <a:pt x="5" y="75"/>
                    </a:cubicBezTo>
                    <a:cubicBezTo>
                      <a:pt x="5" y="78"/>
                      <a:pt x="0" y="79"/>
                      <a:pt x="0" y="79"/>
                    </a:cubicBezTo>
                    <a:cubicBezTo>
                      <a:pt x="0" y="79"/>
                      <a:pt x="1" y="81"/>
                      <a:pt x="3" y="83"/>
                    </a:cubicBezTo>
                    <a:cubicBezTo>
                      <a:pt x="4" y="85"/>
                      <a:pt x="4" y="88"/>
                      <a:pt x="6" y="89"/>
                    </a:cubicBezTo>
                    <a:cubicBezTo>
                      <a:pt x="8" y="91"/>
                      <a:pt x="8" y="92"/>
                      <a:pt x="8" y="95"/>
                    </a:cubicBezTo>
                    <a:cubicBezTo>
                      <a:pt x="8" y="97"/>
                      <a:pt x="10" y="100"/>
                      <a:pt x="12" y="100"/>
                    </a:cubicBezTo>
                    <a:cubicBezTo>
                      <a:pt x="14" y="100"/>
                      <a:pt x="16" y="101"/>
                      <a:pt x="18" y="102"/>
                    </a:cubicBezTo>
                    <a:cubicBezTo>
                      <a:pt x="20" y="102"/>
                      <a:pt x="20" y="105"/>
                      <a:pt x="22" y="105"/>
                    </a:cubicBezTo>
                    <a:cubicBezTo>
                      <a:pt x="24" y="105"/>
                      <a:pt x="27" y="109"/>
                      <a:pt x="27" y="109"/>
                    </a:cubicBezTo>
                    <a:cubicBezTo>
                      <a:pt x="47" y="121"/>
                      <a:pt x="47" y="121"/>
                      <a:pt x="47" y="121"/>
                    </a:cubicBezTo>
                    <a:cubicBezTo>
                      <a:pt x="48" y="119"/>
                      <a:pt x="48" y="119"/>
                      <a:pt x="48" y="119"/>
                    </a:cubicBezTo>
                    <a:cubicBezTo>
                      <a:pt x="55" y="114"/>
                      <a:pt x="55" y="114"/>
                      <a:pt x="55" y="114"/>
                    </a:cubicBezTo>
                    <a:cubicBezTo>
                      <a:pt x="63" y="108"/>
                      <a:pt x="63" y="108"/>
                      <a:pt x="63" y="108"/>
                    </a:cubicBezTo>
                    <a:cubicBezTo>
                      <a:pt x="138" y="153"/>
                      <a:pt x="138" y="153"/>
                      <a:pt x="138" y="153"/>
                    </a:cubicBezTo>
                    <a:cubicBezTo>
                      <a:pt x="138" y="145"/>
                      <a:pt x="138" y="145"/>
                      <a:pt x="138" y="145"/>
                    </a:cubicBezTo>
                    <a:cubicBezTo>
                      <a:pt x="146" y="145"/>
                      <a:pt x="146" y="145"/>
                      <a:pt x="146" y="145"/>
                    </a:cubicBezTo>
                    <a:cubicBezTo>
                      <a:pt x="146" y="124"/>
                      <a:pt x="146" y="124"/>
                      <a:pt x="146" y="124"/>
                    </a:cubicBezTo>
                    <a:cubicBezTo>
                      <a:pt x="145" y="46"/>
                      <a:pt x="145" y="46"/>
                      <a:pt x="145" y="46"/>
                    </a:cubicBezTo>
                    <a:cubicBezTo>
                      <a:pt x="145" y="46"/>
                      <a:pt x="145" y="45"/>
                      <a:pt x="144" y="44"/>
                    </a:cubicBezTo>
                    <a:cubicBezTo>
                      <a:pt x="142" y="42"/>
                      <a:pt x="143" y="42"/>
                      <a:pt x="142" y="38"/>
                    </a:cubicBezTo>
                    <a:cubicBezTo>
                      <a:pt x="142" y="35"/>
                      <a:pt x="142" y="34"/>
                      <a:pt x="144" y="32"/>
                    </a:cubicBezTo>
                    <a:cubicBezTo>
                      <a:pt x="146" y="30"/>
                      <a:pt x="143" y="26"/>
                      <a:pt x="142" y="24"/>
                    </a:cubicBezTo>
                    <a:cubicBezTo>
                      <a:pt x="141" y="22"/>
                      <a:pt x="142" y="17"/>
                      <a:pt x="142" y="17"/>
                    </a:cubicBezTo>
                    <a:cubicBezTo>
                      <a:pt x="141" y="17"/>
                      <a:pt x="139" y="16"/>
                      <a:pt x="138" y="16"/>
                    </a:cubicBezTo>
                    <a:cubicBezTo>
                      <a:pt x="138" y="16"/>
                      <a:pt x="138" y="14"/>
                      <a:pt x="138" y="14"/>
                    </a:cubicBezTo>
                    <a:cubicBezTo>
                      <a:pt x="135" y="13"/>
                      <a:pt x="132" y="14"/>
                      <a:pt x="129" y="14"/>
                    </a:cubicBezTo>
                    <a:cubicBezTo>
                      <a:pt x="129" y="14"/>
                      <a:pt x="128" y="12"/>
                      <a:pt x="129" y="12"/>
                    </a:cubicBezTo>
                    <a:cubicBezTo>
                      <a:pt x="128" y="11"/>
                      <a:pt x="127" y="11"/>
                      <a:pt x="127" y="11"/>
                    </a:cubicBezTo>
                    <a:cubicBezTo>
                      <a:pt x="127" y="10"/>
                      <a:pt x="127" y="9"/>
                      <a:pt x="126" y="9"/>
                    </a:cubicBezTo>
                    <a:cubicBezTo>
                      <a:pt x="125" y="8"/>
                      <a:pt x="124" y="9"/>
                      <a:pt x="122" y="9"/>
                    </a:cubicBezTo>
                    <a:cubicBezTo>
                      <a:pt x="120" y="8"/>
                      <a:pt x="117" y="6"/>
                      <a:pt x="116" y="6"/>
                    </a:cubicBezTo>
                    <a:cubicBezTo>
                      <a:pt x="115" y="5"/>
                      <a:pt x="114" y="5"/>
                      <a:pt x="114" y="5"/>
                    </a:cubicBezTo>
                    <a:cubicBezTo>
                      <a:pt x="113" y="6"/>
                      <a:pt x="113" y="6"/>
                      <a:pt x="113" y="6"/>
                    </a:cubicBezTo>
                    <a:cubicBezTo>
                      <a:pt x="111" y="7"/>
                      <a:pt x="111" y="6"/>
                      <a:pt x="110" y="7"/>
                    </a:cubicBezTo>
                    <a:cubicBezTo>
                      <a:pt x="109" y="7"/>
                      <a:pt x="108" y="9"/>
                      <a:pt x="107" y="10"/>
                    </a:cubicBezTo>
                    <a:cubicBezTo>
                      <a:pt x="106" y="10"/>
                      <a:pt x="105" y="9"/>
                      <a:pt x="104" y="10"/>
                    </a:cubicBezTo>
                    <a:cubicBezTo>
                      <a:pt x="103" y="10"/>
                      <a:pt x="102" y="13"/>
                      <a:pt x="102" y="14"/>
                    </a:cubicBezTo>
                    <a:cubicBezTo>
                      <a:pt x="101" y="15"/>
                      <a:pt x="100" y="15"/>
                      <a:pt x="99" y="16"/>
                    </a:cubicBezTo>
                    <a:cubicBezTo>
                      <a:pt x="103" y="23"/>
                      <a:pt x="105" y="25"/>
                      <a:pt x="98" y="31"/>
                    </a:cubicBezTo>
                    <a:cubicBezTo>
                      <a:pt x="98" y="31"/>
                      <a:pt x="97" y="33"/>
                      <a:pt x="96" y="33"/>
                    </a:cubicBezTo>
                    <a:cubicBezTo>
                      <a:pt x="92" y="35"/>
                      <a:pt x="81" y="29"/>
                      <a:pt x="78" y="28"/>
                    </a:cubicBezTo>
                    <a:cubicBezTo>
                      <a:pt x="77" y="28"/>
                      <a:pt x="76" y="28"/>
                      <a:pt x="75" y="28"/>
                    </a:cubicBezTo>
                    <a:cubicBezTo>
                      <a:pt x="75" y="28"/>
                      <a:pt x="74" y="26"/>
                      <a:pt x="73" y="26"/>
                    </a:cubicBezTo>
                    <a:cubicBezTo>
                      <a:pt x="70" y="25"/>
                      <a:pt x="70" y="27"/>
                      <a:pt x="66" y="25"/>
                    </a:cubicBezTo>
                    <a:cubicBezTo>
                      <a:pt x="64" y="23"/>
                      <a:pt x="62" y="19"/>
                      <a:pt x="58" y="17"/>
                    </a:cubicBezTo>
                    <a:cubicBezTo>
                      <a:pt x="58" y="17"/>
                      <a:pt x="58" y="17"/>
                      <a:pt x="58" y="17"/>
                    </a:cubicBezTo>
                    <a:cubicBezTo>
                      <a:pt x="57" y="16"/>
                      <a:pt x="58" y="14"/>
                      <a:pt x="57" y="14"/>
                    </a:cubicBezTo>
                    <a:cubicBezTo>
                      <a:pt x="56" y="13"/>
                      <a:pt x="55" y="13"/>
                      <a:pt x="54" y="13"/>
                    </a:cubicBezTo>
                    <a:cubicBezTo>
                      <a:pt x="53" y="13"/>
                      <a:pt x="52" y="11"/>
                      <a:pt x="52" y="11"/>
                    </a:cubicBezTo>
                    <a:cubicBezTo>
                      <a:pt x="51" y="11"/>
                      <a:pt x="50" y="11"/>
                      <a:pt x="49" y="11"/>
                    </a:cubicBezTo>
                    <a:cubicBezTo>
                      <a:pt x="49" y="10"/>
                      <a:pt x="49" y="10"/>
                      <a:pt x="49" y="10"/>
                    </a:cubicBezTo>
                    <a:cubicBezTo>
                      <a:pt x="47" y="8"/>
                      <a:pt x="45" y="8"/>
                      <a:pt x="43" y="8"/>
                    </a:cubicBezTo>
                    <a:cubicBezTo>
                      <a:pt x="43" y="7"/>
                      <a:pt x="43" y="7"/>
                      <a:pt x="43" y="7"/>
                    </a:cubicBezTo>
                    <a:cubicBezTo>
                      <a:pt x="38" y="6"/>
                      <a:pt x="37" y="8"/>
                      <a:pt x="33" y="7"/>
                    </a:cubicBezTo>
                    <a:cubicBezTo>
                      <a:pt x="32" y="7"/>
                      <a:pt x="32" y="5"/>
                      <a:pt x="31" y="4"/>
                    </a:cubicBezTo>
                    <a:cubicBezTo>
                      <a:pt x="30" y="3"/>
                      <a:pt x="28" y="4"/>
                      <a:pt x="27" y="3"/>
                    </a:cubicBezTo>
                    <a:cubicBezTo>
                      <a:pt x="25" y="2"/>
                      <a:pt x="26" y="1"/>
                      <a:pt x="26" y="0"/>
                    </a:cubicBezTo>
                    <a:lnTo>
                      <a:pt x="25" y="0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349" name="Freeform 323">
                <a:extLst>
                  <a:ext uri="{FF2B5EF4-FFF2-40B4-BE49-F238E27FC236}">
                    <a16:creationId xmlns:a16="http://schemas.microsoft.com/office/drawing/2014/main" id="{78AA2E3F-FA80-6F8D-23BE-DAB040EC6C0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919" y="2068"/>
                <a:ext cx="73" cy="96"/>
              </a:xfrm>
              <a:custGeom>
                <a:avLst/>
                <a:gdLst>
                  <a:gd name="T0" fmla="*/ 0 w 37"/>
                  <a:gd name="T1" fmla="*/ 22 h 49"/>
                  <a:gd name="T2" fmla="*/ 5 w 37"/>
                  <a:gd name="T3" fmla="*/ 30 h 49"/>
                  <a:gd name="T4" fmla="*/ 7 w 37"/>
                  <a:gd name="T5" fmla="*/ 30 h 49"/>
                  <a:gd name="T6" fmla="*/ 7 w 37"/>
                  <a:gd name="T7" fmla="*/ 30 h 49"/>
                  <a:gd name="T8" fmla="*/ 14 w 37"/>
                  <a:gd name="T9" fmla="*/ 36 h 49"/>
                  <a:gd name="T10" fmla="*/ 15 w 37"/>
                  <a:gd name="T11" fmla="*/ 36 h 49"/>
                  <a:gd name="T12" fmla="*/ 16 w 37"/>
                  <a:gd name="T13" fmla="*/ 40 h 49"/>
                  <a:gd name="T14" fmla="*/ 24 w 37"/>
                  <a:gd name="T15" fmla="*/ 46 h 49"/>
                  <a:gd name="T16" fmla="*/ 27 w 37"/>
                  <a:gd name="T17" fmla="*/ 46 h 49"/>
                  <a:gd name="T18" fmla="*/ 30 w 37"/>
                  <a:gd name="T19" fmla="*/ 49 h 49"/>
                  <a:gd name="T20" fmla="*/ 33 w 37"/>
                  <a:gd name="T21" fmla="*/ 49 h 49"/>
                  <a:gd name="T22" fmla="*/ 33 w 37"/>
                  <a:gd name="T23" fmla="*/ 46 h 49"/>
                  <a:gd name="T24" fmla="*/ 33 w 37"/>
                  <a:gd name="T25" fmla="*/ 42 h 49"/>
                  <a:gd name="T26" fmla="*/ 35 w 37"/>
                  <a:gd name="T27" fmla="*/ 37 h 49"/>
                  <a:gd name="T28" fmla="*/ 35 w 37"/>
                  <a:gd name="T29" fmla="*/ 34 h 49"/>
                  <a:gd name="T30" fmla="*/ 32 w 37"/>
                  <a:gd name="T31" fmla="*/ 29 h 49"/>
                  <a:gd name="T32" fmla="*/ 29 w 37"/>
                  <a:gd name="T33" fmla="*/ 24 h 49"/>
                  <a:gd name="T34" fmla="*/ 23 w 37"/>
                  <a:gd name="T35" fmla="*/ 22 h 49"/>
                  <a:gd name="T36" fmla="*/ 27 w 37"/>
                  <a:gd name="T37" fmla="*/ 16 h 49"/>
                  <a:gd name="T38" fmla="*/ 26 w 37"/>
                  <a:gd name="T39" fmla="*/ 9 h 49"/>
                  <a:gd name="T40" fmla="*/ 23 w 37"/>
                  <a:gd name="T41" fmla="*/ 9 h 49"/>
                  <a:gd name="T42" fmla="*/ 20 w 37"/>
                  <a:gd name="T43" fmla="*/ 14 h 49"/>
                  <a:gd name="T44" fmla="*/ 18 w 37"/>
                  <a:gd name="T45" fmla="*/ 12 h 49"/>
                  <a:gd name="T46" fmla="*/ 20 w 37"/>
                  <a:gd name="T47" fmla="*/ 5 h 49"/>
                  <a:gd name="T48" fmla="*/ 17 w 37"/>
                  <a:gd name="T49" fmla="*/ 0 h 49"/>
                  <a:gd name="T50" fmla="*/ 16 w 37"/>
                  <a:gd name="T51" fmla="*/ 3 h 49"/>
                  <a:gd name="T52" fmla="*/ 12 w 37"/>
                  <a:gd name="T53" fmla="*/ 3 h 49"/>
                  <a:gd name="T54" fmla="*/ 10 w 37"/>
                  <a:gd name="T55" fmla="*/ 6 h 49"/>
                  <a:gd name="T56" fmla="*/ 6 w 37"/>
                  <a:gd name="T57" fmla="*/ 9 h 49"/>
                  <a:gd name="T58" fmla="*/ 2 w 37"/>
                  <a:gd name="T59" fmla="*/ 15 h 49"/>
                  <a:gd name="T60" fmla="*/ 0 w 37"/>
                  <a:gd name="T61" fmla="*/ 21 h 49"/>
                  <a:gd name="T62" fmla="*/ 0 w 37"/>
                  <a:gd name="T63" fmla="*/ 22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7" h="49">
                    <a:moveTo>
                      <a:pt x="0" y="22"/>
                    </a:moveTo>
                    <a:cubicBezTo>
                      <a:pt x="2" y="23"/>
                      <a:pt x="3" y="28"/>
                      <a:pt x="5" y="30"/>
                    </a:cubicBezTo>
                    <a:cubicBezTo>
                      <a:pt x="6" y="30"/>
                      <a:pt x="7" y="29"/>
                      <a:pt x="7" y="30"/>
                    </a:cubicBezTo>
                    <a:cubicBezTo>
                      <a:pt x="7" y="30"/>
                      <a:pt x="7" y="30"/>
                      <a:pt x="7" y="30"/>
                    </a:cubicBezTo>
                    <a:cubicBezTo>
                      <a:pt x="9" y="31"/>
                      <a:pt x="14" y="36"/>
                      <a:pt x="14" y="36"/>
                    </a:cubicBezTo>
                    <a:cubicBezTo>
                      <a:pt x="15" y="36"/>
                      <a:pt x="15" y="36"/>
                      <a:pt x="15" y="36"/>
                    </a:cubicBezTo>
                    <a:cubicBezTo>
                      <a:pt x="16" y="37"/>
                      <a:pt x="16" y="39"/>
                      <a:pt x="16" y="40"/>
                    </a:cubicBezTo>
                    <a:cubicBezTo>
                      <a:pt x="24" y="46"/>
                      <a:pt x="24" y="46"/>
                      <a:pt x="24" y="46"/>
                    </a:cubicBezTo>
                    <a:cubicBezTo>
                      <a:pt x="25" y="46"/>
                      <a:pt x="26" y="45"/>
                      <a:pt x="27" y="46"/>
                    </a:cubicBezTo>
                    <a:cubicBezTo>
                      <a:pt x="28" y="46"/>
                      <a:pt x="29" y="49"/>
                      <a:pt x="30" y="49"/>
                    </a:cubicBezTo>
                    <a:cubicBezTo>
                      <a:pt x="31" y="49"/>
                      <a:pt x="32" y="49"/>
                      <a:pt x="33" y="49"/>
                    </a:cubicBezTo>
                    <a:cubicBezTo>
                      <a:pt x="33" y="49"/>
                      <a:pt x="33" y="48"/>
                      <a:pt x="33" y="46"/>
                    </a:cubicBezTo>
                    <a:cubicBezTo>
                      <a:pt x="33" y="44"/>
                      <a:pt x="31" y="43"/>
                      <a:pt x="33" y="42"/>
                    </a:cubicBezTo>
                    <a:cubicBezTo>
                      <a:pt x="35" y="40"/>
                      <a:pt x="35" y="39"/>
                      <a:pt x="35" y="37"/>
                    </a:cubicBezTo>
                    <a:cubicBezTo>
                      <a:pt x="36" y="35"/>
                      <a:pt x="37" y="34"/>
                      <a:pt x="35" y="34"/>
                    </a:cubicBezTo>
                    <a:cubicBezTo>
                      <a:pt x="33" y="34"/>
                      <a:pt x="33" y="31"/>
                      <a:pt x="32" y="29"/>
                    </a:cubicBezTo>
                    <a:cubicBezTo>
                      <a:pt x="31" y="27"/>
                      <a:pt x="30" y="24"/>
                      <a:pt x="29" y="24"/>
                    </a:cubicBezTo>
                    <a:cubicBezTo>
                      <a:pt x="27" y="24"/>
                      <a:pt x="23" y="22"/>
                      <a:pt x="23" y="22"/>
                    </a:cubicBezTo>
                    <a:cubicBezTo>
                      <a:pt x="23" y="22"/>
                      <a:pt x="25" y="17"/>
                      <a:pt x="27" y="16"/>
                    </a:cubicBezTo>
                    <a:cubicBezTo>
                      <a:pt x="29" y="14"/>
                      <a:pt x="26" y="9"/>
                      <a:pt x="26" y="9"/>
                    </a:cubicBezTo>
                    <a:cubicBezTo>
                      <a:pt x="26" y="9"/>
                      <a:pt x="25" y="6"/>
                      <a:pt x="23" y="9"/>
                    </a:cubicBezTo>
                    <a:cubicBezTo>
                      <a:pt x="21" y="12"/>
                      <a:pt x="20" y="14"/>
                      <a:pt x="20" y="14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8" y="12"/>
                      <a:pt x="21" y="8"/>
                      <a:pt x="20" y="5"/>
                    </a:cubicBezTo>
                    <a:cubicBezTo>
                      <a:pt x="19" y="3"/>
                      <a:pt x="17" y="0"/>
                      <a:pt x="17" y="0"/>
                    </a:cubicBezTo>
                    <a:cubicBezTo>
                      <a:pt x="17" y="0"/>
                      <a:pt x="17" y="2"/>
                      <a:pt x="16" y="3"/>
                    </a:cubicBezTo>
                    <a:cubicBezTo>
                      <a:pt x="14" y="3"/>
                      <a:pt x="12" y="3"/>
                      <a:pt x="12" y="3"/>
                    </a:cubicBezTo>
                    <a:cubicBezTo>
                      <a:pt x="12" y="3"/>
                      <a:pt x="12" y="6"/>
                      <a:pt x="10" y="6"/>
                    </a:cubicBezTo>
                    <a:cubicBezTo>
                      <a:pt x="8" y="6"/>
                      <a:pt x="6" y="9"/>
                      <a:pt x="6" y="9"/>
                    </a:cubicBezTo>
                    <a:cubicBezTo>
                      <a:pt x="6" y="9"/>
                      <a:pt x="4" y="12"/>
                      <a:pt x="2" y="15"/>
                    </a:cubicBezTo>
                    <a:cubicBezTo>
                      <a:pt x="0" y="18"/>
                      <a:pt x="0" y="21"/>
                      <a:pt x="0" y="21"/>
                    </a:cubicBezTo>
                    <a:lnTo>
                      <a:pt x="0" y="22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350" name="Freeform 324">
                <a:extLst>
                  <a:ext uri="{FF2B5EF4-FFF2-40B4-BE49-F238E27FC236}">
                    <a16:creationId xmlns:a16="http://schemas.microsoft.com/office/drawing/2014/main" id="{E2A2B672-DBFF-4020-3725-FF43E9A5FE7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919" y="2068"/>
                <a:ext cx="73" cy="96"/>
              </a:xfrm>
              <a:custGeom>
                <a:avLst/>
                <a:gdLst>
                  <a:gd name="T0" fmla="*/ 0 w 37"/>
                  <a:gd name="T1" fmla="*/ 22 h 49"/>
                  <a:gd name="T2" fmla="*/ 5 w 37"/>
                  <a:gd name="T3" fmla="*/ 30 h 49"/>
                  <a:gd name="T4" fmla="*/ 7 w 37"/>
                  <a:gd name="T5" fmla="*/ 30 h 49"/>
                  <a:gd name="T6" fmla="*/ 7 w 37"/>
                  <a:gd name="T7" fmla="*/ 30 h 49"/>
                  <a:gd name="T8" fmla="*/ 14 w 37"/>
                  <a:gd name="T9" fmla="*/ 36 h 49"/>
                  <a:gd name="T10" fmla="*/ 15 w 37"/>
                  <a:gd name="T11" fmla="*/ 36 h 49"/>
                  <a:gd name="T12" fmla="*/ 16 w 37"/>
                  <a:gd name="T13" fmla="*/ 40 h 49"/>
                  <a:gd name="T14" fmla="*/ 24 w 37"/>
                  <a:gd name="T15" fmla="*/ 46 h 49"/>
                  <a:gd name="T16" fmla="*/ 27 w 37"/>
                  <a:gd name="T17" fmla="*/ 46 h 49"/>
                  <a:gd name="T18" fmla="*/ 30 w 37"/>
                  <a:gd name="T19" fmla="*/ 49 h 49"/>
                  <a:gd name="T20" fmla="*/ 33 w 37"/>
                  <a:gd name="T21" fmla="*/ 49 h 49"/>
                  <a:gd name="T22" fmla="*/ 33 w 37"/>
                  <a:gd name="T23" fmla="*/ 46 h 49"/>
                  <a:gd name="T24" fmla="*/ 33 w 37"/>
                  <a:gd name="T25" fmla="*/ 42 h 49"/>
                  <a:gd name="T26" fmla="*/ 35 w 37"/>
                  <a:gd name="T27" fmla="*/ 37 h 49"/>
                  <a:gd name="T28" fmla="*/ 35 w 37"/>
                  <a:gd name="T29" fmla="*/ 34 h 49"/>
                  <a:gd name="T30" fmla="*/ 32 w 37"/>
                  <a:gd name="T31" fmla="*/ 29 h 49"/>
                  <a:gd name="T32" fmla="*/ 29 w 37"/>
                  <a:gd name="T33" fmla="*/ 24 h 49"/>
                  <a:gd name="T34" fmla="*/ 23 w 37"/>
                  <a:gd name="T35" fmla="*/ 22 h 49"/>
                  <a:gd name="T36" fmla="*/ 27 w 37"/>
                  <a:gd name="T37" fmla="*/ 16 h 49"/>
                  <a:gd name="T38" fmla="*/ 26 w 37"/>
                  <a:gd name="T39" fmla="*/ 9 h 49"/>
                  <a:gd name="T40" fmla="*/ 23 w 37"/>
                  <a:gd name="T41" fmla="*/ 9 h 49"/>
                  <a:gd name="T42" fmla="*/ 20 w 37"/>
                  <a:gd name="T43" fmla="*/ 14 h 49"/>
                  <a:gd name="T44" fmla="*/ 18 w 37"/>
                  <a:gd name="T45" fmla="*/ 12 h 49"/>
                  <a:gd name="T46" fmla="*/ 20 w 37"/>
                  <a:gd name="T47" fmla="*/ 5 h 49"/>
                  <a:gd name="T48" fmla="*/ 17 w 37"/>
                  <a:gd name="T49" fmla="*/ 0 h 49"/>
                  <a:gd name="T50" fmla="*/ 16 w 37"/>
                  <a:gd name="T51" fmla="*/ 3 h 49"/>
                  <a:gd name="T52" fmla="*/ 12 w 37"/>
                  <a:gd name="T53" fmla="*/ 3 h 49"/>
                  <a:gd name="T54" fmla="*/ 10 w 37"/>
                  <a:gd name="T55" fmla="*/ 6 h 49"/>
                  <a:gd name="T56" fmla="*/ 6 w 37"/>
                  <a:gd name="T57" fmla="*/ 9 h 49"/>
                  <a:gd name="T58" fmla="*/ 2 w 37"/>
                  <a:gd name="T59" fmla="*/ 15 h 49"/>
                  <a:gd name="T60" fmla="*/ 0 w 37"/>
                  <a:gd name="T61" fmla="*/ 21 h 49"/>
                  <a:gd name="T62" fmla="*/ 0 w 37"/>
                  <a:gd name="T63" fmla="*/ 22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7" h="49">
                    <a:moveTo>
                      <a:pt x="0" y="22"/>
                    </a:moveTo>
                    <a:cubicBezTo>
                      <a:pt x="2" y="23"/>
                      <a:pt x="3" y="28"/>
                      <a:pt x="5" y="30"/>
                    </a:cubicBezTo>
                    <a:cubicBezTo>
                      <a:pt x="6" y="30"/>
                      <a:pt x="7" y="29"/>
                      <a:pt x="7" y="30"/>
                    </a:cubicBezTo>
                    <a:cubicBezTo>
                      <a:pt x="7" y="30"/>
                      <a:pt x="7" y="30"/>
                      <a:pt x="7" y="30"/>
                    </a:cubicBezTo>
                    <a:cubicBezTo>
                      <a:pt x="9" y="31"/>
                      <a:pt x="14" y="36"/>
                      <a:pt x="14" y="36"/>
                    </a:cubicBezTo>
                    <a:cubicBezTo>
                      <a:pt x="15" y="36"/>
                      <a:pt x="15" y="36"/>
                      <a:pt x="15" y="36"/>
                    </a:cubicBezTo>
                    <a:cubicBezTo>
                      <a:pt x="16" y="37"/>
                      <a:pt x="16" y="39"/>
                      <a:pt x="16" y="40"/>
                    </a:cubicBezTo>
                    <a:cubicBezTo>
                      <a:pt x="24" y="46"/>
                      <a:pt x="24" y="46"/>
                      <a:pt x="24" y="46"/>
                    </a:cubicBezTo>
                    <a:cubicBezTo>
                      <a:pt x="25" y="46"/>
                      <a:pt x="26" y="45"/>
                      <a:pt x="27" y="46"/>
                    </a:cubicBezTo>
                    <a:cubicBezTo>
                      <a:pt x="28" y="46"/>
                      <a:pt x="29" y="49"/>
                      <a:pt x="30" y="49"/>
                    </a:cubicBezTo>
                    <a:cubicBezTo>
                      <a:pt x="31" y="49"/>
                      <a:pt x="32" y="49"/>
                      <a:pt x="33" y="49"/>
                    </a:cubicBezTo>
                    <a:cubicBezTo>
                      <a:pt x="33" y="49"/>
                      <a:pt x="33" y="48"/>
                      <a:pt x="33" y="46"/>
                    </a:cubicBezTo>
                    <a:cubicBezTo>
                      <a:pt x="33" y="44"/>
                      <a:pt x="31" y="43"/>
                      <a:pt x="33" y="42"/>
                    </a:cubicBezTo>
                    <a:cubicBezTo>
                      <a:pt x="35" y="40"/>
                      <a:pt x="35" y="39"/>
                      <a:pt x="35" y="37"/>
                    </a:cubicBezTo>
                    <a:cubicBezTo>
                      <a:pt x="36" y="35"/>
                      <a:pt x="37" y="34"/>
                      <a:pt x="35" y="34"/>
                    </a:cubicBezTo>
                    <a:cubicBezTo>
                      <a:pt x="33" y="34"/>
                      <a:pt x="33" y="31"/>
                      <a:pt x="32" y="29"/>
                    </a:cubicBezTo>
                    <a:cubicBezTo>
                      <a:pt x="31" y="27"/>
                      <a:pt x="30" y="24"/>
                      <a:pt x="29" y="24"/>
                    </a:cubicBezTo>
                    <a:cubicBezTo>
                      <a:pt x="27" y="24"/>
                      <a:pt x="23" y="22"/>
                      <a:pt x="23" y="22"/>
                    </a:cubicBezTo>
                    <a:cubicBezTo>
                      <a:pt x="23" y="22"/>
                      <a:pt x="25" y="17"/>
                      <a:pt x="27" y="16"/>
                    </a:cubicBezTo>
                    <a:cubicBezTo>
                      <a:pt x="29" y="14"/>
                      <a:pt x="26" y="9"/>
                      <a:pt x="26" y="9"/>
                    </a:cubicBezTo>
                    <a:cubicBezTo>
                      <a:pt x="26" y="9"/>
                      <a:pt x="25" y="6"/>
                      <a:pt x="23" y="9"/>
                    </a:cubicBezTo>
                    <a:cubicBezTo>
                      <a:pt x="21" y="12"/>
                      <a:pt x="20" y="14"/>
                      <a:pt x="20" y="14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8" y="12"/>
                      <a:pt x="21" y="8"/>
                      <a:pt x="20" y="5"/>
                    </a:cubicBezTo>
                    <a:cubicBezTo>
                      <a:pt x="19" y="3"/>
                      <a:pt x="17" y="0"/>
                      <a:pt x="17" y="0"/>
                    </a:cubicBezTo>
                    <a:cubicBezTo>
                      <a:pt x="17" y="0"/>
                      <a:pt x="17" y="2"/>
                      <a:pt x="16" y="3"/>
                    </a:cubicBezTo>
                    <a:cubicBezTo>
                      <a:pt x="14" y="3"/>
                      <a:pt x="12" y="3"/>
                      <a:pt x="12" y="3"/>
                    </a:cubicBezTo>
                    <a:cubicBezTo>
                      <a:pt x="12" y="3"/>
                      <a:pt x="12" y="6"/>
                      <a:pt x="10" y="6"/>
                    </a:cubicBezTo>
                    <a:cubicBezTo>
                      <a:pt x="8" y="6"/>
                      <a:pt x="6" y="9"/>
                      <a:pt x="6" y="9"/>
                    </a:cubicBezTo>
                    <a:cubicBezTo>
                      <a:pt x="6" y="9"/>
                      <a:pt x="4" y="12"/>
                      <a:pt x="2" y="15"/>
                    </a:cubicBezTo>
                    <a:cubicBezTo>
                      <a:pt x="0" y="18"/>
                      <a:pt x="0" y="21"/>
                      <a:pt x="0" y="21"/>
                    </a:cubicBezTo>
                    <a:lnTo>
                      <a:pt x="0" y="22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351" name="Freeform 325">
                <a:extLst>
                  <a:ext uri="{FF2B5EF4-FFF2-40B4-BE49-F238E27FC236}">
                    <a16:creationId xmlns:a16="http://schemas.microsoft.com/office/drawing/2014/main" id="{111CA69D-6C6D-9BBB-280A-101E418B3AC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568" y="2875"/>
                <a:ext cx="34" cy="31"/>
              </a:xfrm>
              <a:custGeom>
                <a:avLst/>
                <a:gdLst>
                  <a:gd name="T0" fmla="*/ 8 w 17"/>
                  <a:gd name="T1" fmla="*/ 14 h 16"/>
                  <a:gd name="T2" fmla="*/ 10 w 17"/>
                  <a:gd name="T3" fmla="*/ 13 h 16"/>
                  <a:gd name="T4" fmla="*/ 13 w 17"/>
                  <a:gd name="T5" fmla="*/ 11 h 16"/>
                  <a:gd name="T6" fmla="*/ 16 w 17"/>
                  <a:gd name="T7" fmla="*/ 10 h 16"/>
                  <a:gd name="T8" fmla="*/ 16 w 17"/>
                  <a:gd name="T9" fmla="*/ 6 h 16"/>
                  <a:gd name="T10" fmla="*/ 13 w 17"/>
                  <a:gd name="T11" fmla="*/ 2 h 16"/>
                  <a:gd name="T12" fmla="*/ 11 w 17"/>
                  <a:gd name="T13" fmla="*/ 0 h 16"/>
                  <a:gd name="T14" fmla="*/ 6 w 17"/>
                  <a:gd name="T15" fmla="*/ 4 h 16"/>
                  <a:gd name="T16" fmla="*/ 2 w 17"/>
                  <a:gd name="T17" fmla="*/ 6 h 16"/>
                  <a:gd name="T18" fmla="*/ 1 w 17"/>
                  <a:gd name="T19" fmla="*/ 9 h 16"/>
                  <a:gd name="T20" fmla="*/ 2 w 17"/>
                  <a:gd name="T21" fmla="*/ 12 h 16"/>
                  <a:gd name="T22" fmla="*/ 5 w 17"/>
                  <a:gd name="T23" fmla="*/ 16 h 16"/>
                  <a:gd name="T24" fmla="*/ 8 w 17"/>
                  <a:gd name="T25" fmla="*/ 14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" h="16">
                    <a:moveTo>
                      <a:pt x="8" y="14"/>
                    </a:moveTo>
                    <a:cubicBezTo>
                      <a:pt x="9" y="14"/>
                      <a:pt x="9" y="13"/>
                      <a:pt x="10" y="13"/>
                    </a:cubicBezTo>
                    <a:cubicBezTo>
                      <a:pt x="11" y="12"/>
                      <a:pt x="12" y="11"/>
                      <a:pt x="13" y="11"/>
                    </a:cubicBezTo>
                    <a:cubicBezTo>
                      <a:pt x="14" y="10"/>
                      <a:pt x="15" y="11"/>
                      <a:pt x="16" y="10"/>
                    </a:cubicBezTo>
                    <a:cubicBezTo>
                      <a:pt x="17" y="8"/>
                      <a:pt x="16" y="7"/>
                      <a:pt x="16" y="6"/>
                    </a:cubicBezTo>
                    <a:cubicBezTo>
                      <a:pt x="15" y="4"/>
                      <a:pt x="14" y="4"/>
                      <a:pt x="13" y="2"/>
                    </a:cubicBezTo>
                    <a:cubicBezTo>
                      <a:pt x="12" y="2"/>
                      <a:pt x="11" y="0"/>
                      <a:pt x="11" y="0"/>
                    </a:cubicBezTo>
                    <a:cubicBezTo>
                      <a:pt x="11" y="0"/>
                      <a:pt x="7" y="2"/>
                      <a:pt x="6" y="4"/>
                    </a:cubicBezTo>
                    <a:cubicBezTo>
                      <a:pt x="4" y="6"/>
                      <a:pt x="3" y="6"/>
                      <a:pt x="2" y="6"/>
                    </a:cubicBezTo>
                    <a:cubicBezTo>
                      <a:pt x="1" y="6"/>
                      <a:pt x="0" y="9"/>
                      <a:pt x="1" y="9"/>
                    </a:cubicBezTo>
                    <a:cubicBezTo>
                      <a:pt x="2" y="9"/>
                      <a:pt x="1" y="10"/>
                      <a:pt x="2" y="12"/>
                    </a:cubicBezTo>
                    <a:cubicBezTo>
                      <a:pt x="3" y="14"/>
                      <a:pt x="2" y="16"/>
                      <a:pt x="5" y="16"/>
                    </a:cubicBezTo>
                    <a:cubicBezTo>
                      <a:pt x="8" y="16"/>
                      <a:pt x="7" y="15"/>
                      <a:pt x="8" y="14"/>
                    </a:cubicBez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352" name="Freeform 326">
                <a:extLst>
                  <a:ext uri="{FF2B5EF4-FFF2-40B4-BE49-F238E27FC236}">
                    <a16:creationId xmlns:a16="http://schemas.microsoft.com/office/drawing/2014/main" id="{2131A34D-4A3E-7757-D4F5-862B2B2AC9A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568" y="2875"/>
                <a:ext cx="34" cy="31"/>
              </a:xfrm>
              <a:custGeom>
                <a:avLst/>
                <a:gdLst>
                  <a:gd name="T0" fmla="*/ 8 w 17"/>
                  <a:gd name="T1" fmla="*/ 14 h 16"/>
                  <a:gd name="T2" fmla="*/ 10 w 17"/>
                  <a:gd name="T3" fmla="*/ 13 h 16"/>
                  <a:gd name="T4" fmla="*/ 13 w 17"/>
                  <a:gd name="T5" fmla="*/ 11 h 16"/>
                  <a:gd name="T6" fmla="*/ 16 w 17"/>
                  <a:gd name="T7" fmla="*/ 10 h 16"/>
                  <a:gd name="T8" fmla="*/ 16 w 17"/>
                  <a:gd name="T9" fmla="*/ 6 h 16"/>
                  <a:gd name="T10" fmla="*/ 13 w 17"/>
                  <a:gd name="T11" fmla="*/ 2 h 16"/>
                  <a:gd name="T12" fmla="*/ 11 w 17"/>
                  <a:gd name="T13" fmla="*/ 0 h 16"/>
                  <a:gd name="T14" fmla="*/ 6 w 17"/>
                  <a:gd name="T15" fmla="*/ 4 h 16"/>
                  <a:gd name="T16" fmla="*/ 2 w 17"/>
                  <a:gd name="T17" fmla="*/ 6 h 16"/>
                  <a:gd name="T18" fmla="*/ 1 w 17"/>
                  <a:gd name="T19" fmla="*/ 9 h 16"/>
                  <a:gd name="T20" fmla="*/ 2 w 17"/>
                  <a:gd name="T21" fmla="*/ 12 h 16"/>
                  <a:gd name="T22" fmla="*/ 5 w 17"/>
                  <a:gd name="T23" fmla="*/ 16 h 16"/>
                  <a:gd name="T24" fmla="*/ 8 w 17"/>
                  <a:gd name="T25" fmla="*/ 14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" h="16">
                    <a:moveTo>
                      <a:pt x="8" y="14"/>
                    </a:moveTo>
                    <a:cubicBezTo>
                      <a:pt x="9" y="14"/>
                      <a:pt x="9" y="13"/>
                      <a:pt x="10" y="13"/>
                    </a:cubicBezTo>
                    <a:cubicBezTo>
                      <a:pt x="11" y="12"/>
                      <a:pt x="12" y="11"/>
                      <a:pt x="13" y="11"/>
                    </a:cubicBezTo>
                    <a:cubicBezTo>
                      <a:pt x="14" y="10"/>
                      <a:pt x="15" y="11"/>
                      <a:pt x="16" y="10"/>
                    </a:cubicBezTo>
                    <a:cubicBezTo>
                      <a:pt x="17" y="8"/>
                      <a:pt x="16" y="7"/>
                      <a:pt x="16" y="6"/>
                    </a:cubicBezTo>
                    <a:cubicBezTo>
                      <a:pt x="15" y="4"/>
                      <a:pt x="14" y="4"/>
                      <a:pt x="13" y="2"/>
                    </a:cubicBezTo>
                    <a:cubicBezTo>
                      <a:pt x="12" y="2"/>
                      <a:pt x="11" y="0"/>
                      <a:pt x="11" y="0"/>
                    </a:cubicBezTo>
                    <a:cubicBezTo>
                      <a:pt x="11" y="0"/>
                      <a:pt x="7" y="2"/>
                      <a:pt x="6" y="4"/>
                    </a:cubicBezTo>
                    <a:cubicBezTo>
                      <a:pt x="4" y="6"/>
                      <a:pt x="3" y="6"/>
                      <a:pt x="2" y="6"/>
                    </a:cubicBezTo>
                    <a:cubicBezTo>
                      <a:pt x="1" y="6"/>
                      <a:pt x="0" y="9"/>
                      <a:pt x="1" y="9"/>
                    </a:cubicBezTo>
                    <a:cubicBezTo>
                      <a:pt x="2" y="9"/>
                      <a:pt x="1" y="10"/>
                      <a:pt x="2" y="12"/>
                    </a:cubicBezTo>
                    <a:cubicBezTo>
                      <a:pt x="3" y="14"/>
                      <a:pt x="2" y="16"/>
                      <a:pt x="5" y="16"/>
                    </a:cubicBezTo>
                    <a:cubicBezTo>
                      <a:pt x="8" y="16"/>
                      <a:pt x="7" y="15"/>
                      <a:pt x="8" y="14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353" name="Freeform 327">
                <a:extLst>
                  <a:ext uri="{FF2B5EF4-FFF2-40B4-BE49-F238E27FC236}">
                    <a16:creationId xmlns:a16="http://schemas.microsoft.com/office/drawing/2014/main" id="{C432EEB6-A14A-CF86-688E-781B6637033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712" y="1505"/>
                <a:ext cx="33" cy="53"/>
              </a:xfrm>
              <a:custGeom>
                <a:avLst/>
                <a:gdLst>
                  <a:gd name="T0" fmla="*/ 9 w 17"/>
                  <a:gd name="T1" fmla="*/ 4 h 27"/>
                  <a:gd name="T2" fmla="*/ 7 w 17"/>
                  <a:gd name="T3" fmla="*/ 8 h 27"/>
                  <a:gd name="T4" fmla="*/ 5 w 17"/>
                  <a:gd name="T5" fmla="*/ 10 h 27"/>
                  <a:gd name="T6" fmla="*/ 4 w 17"/>
                  <a:gd name="T7" fmla="*/ 19 h 27"/>
                  <a:gd name="T8" fmla="*/ 1 w 17"/>
                  <a:gd name="T9" fmla="*/ 23 h 27"/>
                  <a:gd name="T10" fmla="*/ 1 w 17"/>
                  <a:gd name="T11" fmla="*/ 26 h 27"/>
                  <a:gd name="T12" fmla="*/ 5 w 17"/>
                  <a:gd name="T13" fmla="*/ 25 h 27"/>
                  <a:gd name="T14" fmla="*/ 7 w 17"/>
                  <a:gd name="T15" fmla="*/ 24 h 27"/>
                  <a:gd name="T16" fmla="*/ 9 w 17"/>
                  <a:gd name="T17" fmla="*/ 21 h 27"/>
                  <a:gd name="T18" fmla="*/ 12 w 17"/>
                  <a:gd name="T19" fmla="*/ 19 h 27"/>
                  <a:gd name="T20" fmla="*/ 13 w 17"/>
                  <a:gd name="T21" fmla="*/ 13 h 27"/>
                  <a:gd name="T22" fmla="*/ 17 w 17"/>
                  <a:gd name="T23" fmla="*/ 4 h 27"/>
                  <a:gd name="T24" fmla="*/ 13 w 17"/>
                  <a:gd name="T25" fmla="*/ 1 h 27"/>
                  <a:gd name="T26" fmla="*/ 9 w 17"/>
                  <a:gd name="T27" fmla="*/ 3 h 27"/>
                  <a:gd name="T28" fmla="*/ 9 w 17"/>
                  <a:gd name="T29" fmla="*/ 4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7" h="27">
                    <a:moveTo>
                      <a:pt x="9" y="4"/>
                    </a:moveTo>
                    <a:cubicBezTo>
                      <a:pt x="7" y="5"/>
                      <a:pt x="8" y="6"/>
                      <a:pt x="7" y="8"/>
                    </a:cubicBezTo>
                    <a:cubicBezTo>
                      <a:pt x="7" y="9"/>
                      <a:pt x="5" y="9"/>
                      <a:pt x="5" y="10"/>
                    </a:cubicBezTo>
                    <a:cubicBezTo>
                      <a:pt x="3" y="13"/>
                      <a:pt x="5" y="16"/>
                      <a:pt x="4" y="19"/>
                    </a:cubicBezTo>
                    <a:cubicBezTo>
                      <a:pt x="4" y="20"/>
                      <a:pt x="1" y="21"/>
                      <a:pt x="1" y="23"/>
                    </a:cubicBezTo>
                    <a:cubicBezTo>
                      <a:pt x="0" y="24"/>
                      <a:pt x="1" y="25"/>
                      <a:pt x="1" y="26"/>
                    </a:cubicBezTo>
                    <a:cubicBezTo>
                      <a:pt x="1" y="26"/>
                      <a:pt x="4" y="27"/>
                      <a:pt x="5" y="25"/>
                    </a:cubicBezTo>
                    <a:cubicBezTo>
                      <a:pt x="5" y="23"/>
                      <a:pt x="6" y="25"/>
                      <a:pt x="7" y="24"/>
                    </a:cubicBezTo>
                    <a:cubicBezTo>
                      <a:pt x="7" y="24"/>
                      <a:pt x="8" y="22"/>
                      <a:pt x="9" y="21"/>
                    </a:cubicBezTo>
                    <a:cubicBezTo>
                      <a:pt x="10" y="19"/>
                      <a:pt x="11" y="20"/>
                      <a:pt x="12" y="19"/>
                    </a:cubicBezTo>
                    <a:cubicBezTo>
                      <a:pt x="13" y="17"/>
                      <a:pt x="12" y="13"/>
                      <a:pt x="13" y="13"/>
                    </a:cubicBezTo>
                    <a:cubicBezTo>
                      <a:pt x="15" y="10"/>
                      <a:pt x="17" y="7"/>
                      <a:pt x="17" y="4"/>
                    </a:cubicBezTo>
                    <a:cubicBezTo>
                      <a:pt x="17" y="2"/>
                      <a:pt x="15" y="2"/>
                      <a:pt x="13" y="1"/>
                    </a:cubicBezTo>
                    <a:cubicBezTo>
                      <a:pt x="12" y="0"/>
                      <a:pt x="9" y="3"/>
                      <a:pt x="9" y="3"/>
                    </a:cubicBezTo>
                    <a:lnTo>
                      <a:pt x="9" y="4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354" name="Freeform 328">
                <a:extLst>
                  <a:ext uri="{FF2B5EF4-FFF2-40B4-BE49-F238E27FC236}">
                    <a16:creationId xmlns:a16="http://schemas.microsoft.com/office/drawing/2014/main" id="{864FA9F0-0C40-15B5-EEC3-C38748A169E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712" y="1505"/>
                <a:ext cx="33" cy="53"/>
              </a:xfrm>
              <a:custGeom>
                <a:avLst/>
                <a:gdLst>
                  <a:gd name="T0" fmla="*/ 9 w 17"/>
                  <a:gd name="T1" fmla="*/ 4 h 27"/>
                  <a:gd name="T2" fmla="*/ 7 w 17"/>
                  <a:gd name="T3" fmla="*/ 8 h 27"/>
                  <a:gd name="T4" fmla="*/ 5 w 17"/>
                  <a:gd name="T5" fmla="*/ 10 h 27"/>
                  <a:gd name="T6" fmla="*/ 4 w 17"/>
                  <a:gd name="T7" fmla="*/ 19 h 27"/>
                  <a:gd name="T8" fmla="*/ 1 w 17"/>
                  <a:gd name="T9" fmla="*/ 23 h 27"/>
                  <a:gd name="T10" fmla="*/ 1 w 17"/>
                  <a:gd name="T11" fmla="*/ 26 h 27"/>
                  <a:gd name="T12" fmla="*/ 5 w 17"/>
                  <a:gd name="T13" fmla="*/ 25 h 27"/>
                  <a:gd name="T14" fmla="*/ 7 w 17"/>
                  <a:gd name="T15" fmla="*/ 24 h 27"/>
                  <a:gd name="T16" fmla="*/ 9 w 17"/>
                  <a:gd name="T17" fmla="*/ 21 h 27"/>
                  <a:gd name="T18" fmla="*/ 12 w 17"/>
                  <a:gd name="T19" fmla="*/ 19 h 27"/>
                  <a:gd name="T20" fmla="*/ 13 w 17"/>
                  <a:gd name="T21" fmla="*/ 13 h 27"/>
                  <a:gd name="T22" fmla="*/ 17 w 17"/>
                  <a:gd name="T23" fmla="*/ 4 h 27"/>
                  <a:gd name="T24" fmla="*/ 13 w 17"/>
                  <a:gd name="T25" fmla="*/ 1 h 27"/>
                  <a:gd name="T26" fmla="*/ 9 w 17"/>
                  <a:gd name="T27" fmla="*/ 3 h 27"/>
                  <a:gd name="T28" fmla="*/ 9 w 17"/>
                  <a:gd name="T29" fmla="*/ 4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7" h="27">
                    <a:moveTo>
                      <a:pt x="9" y="4"/>
                    </a:moveTo>
                    <a:cubicBezTo>
                      <a:pt x="7" y="5"/>
                      <a:pt x="8" y="6"/>
                      <a:pt x="7" y="8"/>
                    </a:cubicBezTo>
                    <a:cubicBezTo>
                      <a:pt x="7" y="9"/>
                      <a:pt x="5" y="9"/>
                      <a:pt x="5" y="10"/>
                    </a:cubicBezTo>
                    <a:cubicBezTo>
                      <a:pt x="3" y="13"/>
                      <a:pt x="5" y="16"/>
                      <a:pt x="4" y="19"/>
                    </a:cubicBezTo>
                    <a:cubicBezTo>
                      <a:pt x="4" y="20"/>
                      <a:pt x="1" y="21"/>
                      <a:pt x="1" y="23"/>
                    </a:cubicBezTo>
                    <a:cubicBezTo>
                      <a:pt x="0" y="24"/>
                      <a:pt x="1" y="25"/>
                      <a:pt x="1" y="26"/>
                    </a:cubicBezTo>
                    <a:cubicBezTo>
                      <a:pt x="1" y="26"/>
                      <a:pt x="4" y="27"/>
                      <a:pt x="5" y="25"/>
                    </a:cubicBezTo>
                    <a:cubicBezTo>
                      <a:pt x="5" y="23"/>
                      <a:pt x="6" y="25"/>
                      <a:pt x="7" y="24"/>
                    </a:cubicBezTo>
                    <a:cubicBezTo>
                      <a:pt x="7" y="24"/>
                      <a:pt x="8" y="22"/>
                      <a:pt x="9" y="21"/>
                    </a:cubicBezTo>
                    <a:cubicBezTo>
                      <a:pt x="10" y="19"/>
                      <a:pt x="11" y="20"/>
                      <a:pt x="12" y="19"/>
                    </a:cubicBezTo>
                    <a:cubicBezTo>
                      <a:pt x="13" y="17"/>
                      <a:pt x="12" y="13"/>
                      <a:pt x="13" y="13"/>
                    </a:cubicBezTo>
                    <a:cubicBezTo>
                      <a:pt x="15" y="10"/>
                      <a:pt x="17" y="7"/>
                      <a:pt x="17" y="4"/>
                    </a:cubicBezTo>
                    <a:cubicBezTo>
                      <a:pt x="17" y="2"/>
                      <a:pt x="15" y="2"/>
                      <a:pt x="13" y="1"/>
                    </a:cubicBezTo>
                    <a:cubicBezTo>
                      <a:pt x="12" y="0"/>
                      <a:pt x="9" y="3"/>
                      <a:pt x="9" y="3"/>
                    </a:cubicBezTo>
                    <a:lnTo>
                      <a:pt x="9" y="4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355" name="Freeform 329">
                <a:extLst>
                  <a:ext uri="{FF2B5EF4-FFF2-40B4-BE49-F238E27FC236}">
                    <a16:creationId xmlns:a16="http://schemas.microsoft.com/office/drawing/2014/main" id="{78514361-B87C-9EDD-0CCA-588435BDD06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472" y="920"/>
                <a:ext cx="132" cy="77"/>
              </a:xfrm>
              <a:custGeom>
                <a:avLst/>
                <a:gdLst>
                  <a:gd name="T0" fmla="*/ 0 w 67"/>
                  <a:gd name="T1" fmla="*/ 26 h 39"/>
                  <a:gd name="T2" fmla="*/ 8 w 67"/>
                  <a:gd name="T3" fmla="*/ 24 h 39"/>
                  <a:gd name="T4" fmla="*/ 17 w 67"/>
                  <a:gd name="T5" fmla="*/ 26 h 39"/>
                  <a:gd name="T6" fmla="*/ 24 w 67"/>
                  <a:gd name="T7" fmla="*/ 28 h 39"/>
                  <a:gd name="T8" fmla="*/ 29 w 67"/>
                  <a:gd name="T9" fmla="*/ 30 h 39"/>
                  <a:gd name="T10" fmla="*/ 34 w 67"/>
                  <a:gd name="T11" fmla="*/ 29 h 39"/>
                  <a:gd name="T12" fmla="*/ 36 w 67"/>
                  <a:gd name="T13" fmla="*/ 33 h 39"/>
                  <a:gd name="T14" fmla="*/ 41 w 67"/>
                  <a:gd name="T15" fmla="*/ 35 h 39"/>
                  <a:gd name="T16" fmla="*/ 45 w 67"/>
                  <a:gd name="T17" fmla="*/ 37 h 39"/>
                  <a:gd name="T18" fmla="*/ 49 w 67"/>
                  <a:gd name="T19" fmla="*/ 39 h 39"/>
                  <a:gd name="T20" fmla="*/ 55 w 67"/>
                  <a:gd name="T21" fmla="*/ 35 h 39"/>
                  <a:gd name="T22" fmla="*/ 59 w 67"/>
                  <a:gd name="T23" fmla="*/ 32 h 39"/>
                  <a:gd name="T24" fmla="*/ 61 w 67"/>
                  <a:gd name="T25" fmla="*/ 27 h 39"/>
                  <a:gd name="T26" fmla="*/ 67 w 67"/>
                  <a:gd name="T27" fmla="*/ 27 h 39"/>
                  <a:gd name="T28" fmla="*/ 66 w 67"/>
                  <a:gd name="T29" fmla="*/ 23 h 39"/>
                  <a:gd name="T30" fmla="*/ 63 w 67"/>
                  <a:gd name="T31" fmla="*/ 19 h 39"/>
                  <a:gd name="T32" fmla="*/ 60 w 67"/>
                  <a:gd name="T33" fmla="*/ 17 h 39"/>
                  <a:gd name="T34" fmla="*/ 59 w 67"/>
                  <a:gd name="T35" fmla="*/ 10 h 39"/>
                  <a:gd name="T36" fmla="*/ 54 w 67"/>
                  <a:gd name="T37" fmla="*/ 10 h 39"/>
                  <a:gd name="T38" fmla="*/ 53 w 67"/>
                  <a:gd name="T39" fmla="*/ 7 h 39"/>
                  <a:gd name="T40" fmla="*/ 49 w 67"/>
                  <a:gd name="T41" fmla="*/ 8 h 39"/>
                  <a:gd name="T42" fmla="*/ 46 w 67"/>
                  <a:gd name="T43" fmla="*/ 4 h 39"/>
                  <a:gd name="T44" fmla="*/ 44 w 67"/>
                  <a:gd name="T45" fmla="*/ 4 h 39"/>
                  <a:gd name="T46" fmla="*/ 41 w 67"/>
                  <a:gd name="T47" fmla="*/ 1 h 39"/>
                  <a:gd name="T48" fmla="*/ 35 w 67"/>
                  <a:gd name="T49" fmla="*/ 0 h 39"/>
                  <a:gd name="T50" fmla="*/ 33 w 67"/>
                  <a:gd name="T51" fmla="*/ 1 h 39"/>
                  <a:gd name="T52" fmla="*/ 27 w 67"/>
                  <a:gd name="T53" fmla="*/ 1 h 39"/>
                  <a:gd name="T54" fmla="*/ 28 w 67"/>
                  <a:gd name="T55" fmla="*/ 13 h 39"/>
                  <a:gd name="T56" fmla="*/ 18 w 67"/>
                  <a:gd name="T57" fmla="*/ 14 h 39"/>
                  <a:gd name="T58" fmla="*/ 18 w 67"/>
                  <a:gd name="T59" fmla="*/ 14 h 39"/>
                  <a:gd name="T60" fmla="*/ 13 w 67"/>
                  <a:gd name="T61" fmla="*/ 8 h 39"/>
                  <a:gd name="T62" fmla="*/ 14 w 67"/>
                  <a:gd name="T63" fmla="*/ 7 h 39"/>
                  <a:gd name="T64" fmla="*/ 14 w 67"/>
                  <a:gd name="T65" fmla="*/ 4 h 39"/>
                  <a:gd name="T66" fmla="*/ 12 w 67"/>
                  <a:gd name="T67" fmla="*/ 4 h 39"/>
                  <a:gd name="T68" fmla="*/ 11 w 67"/>
                  <a:gd name="T69" fmla="*/ 6 h 39"/>
                  <a:gd name="T70" fmla="*/ 6 w 67"/>
                  <a:gd name="T71" fmla="*/ 11 h 39"/>
                  <a:gd name="T72" fmla="*/ 0 w 67"/>
                  <a:gd name="T73" fmla="*/ 26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7" h="39">
                    <a:moveTo>
                      <a:pt x="0" y="26"/>
                    </a:moveTo>
                    <a:cubicBezTo>
                      <a:pt x="0" y="26"/>
                      <a:pt x="6" y="24"/>
                      <a:pt x="8" y="24"/>
                    </a:cubicBezTo>
                    <a:cubicBezTo>
                      <a:pt x="10" y="24"/>
                      <a:pt x="12" y="25"/>
                      <a:pt x="17" y="26"/>
                    </a:cubicBezTo>
                    <a:cubicBezTo>
                      <a:pt x="21" y="27"/>
                      <a:pt x="22" y="28"/>
                      <a:pt x="24" y="28"/>
                    </a:cubicBezTo>
                    <a:cubicBezTo>
                      <a:pt x="26" y="28"/>
                      <a:pt x="28" y="30"/>
                      <a:pt x="29" y="30"/>
                    </a:cubicBezTo>
                    <a:cubicBezTo>
                      <a:pt x="31" y="30"/>
                      <a:pt x="34" y="29"/>
                      <a:pt x="34" y="29"/>
                    </a:cubicBezTo>
                    <a:cubicBezTo>
                      <a:pt x="34" y="29"/>
                      <a:pt x="34" y="32"/>
                      <a:pt x="36" y="33"/>
                    </a:cubicBezTo>
                    <a:cubicBezTo>
                      <a:pt x="38" y="34"/>
                      <a:pt x="40" y="33"/>
                      <a:pt x="41" y="35"/>
                    </a:cubicBezTo>
                    <a:cubicBezTo>
                      <a:pt x="43" y="36"/>
                      <a:pt x="43" y="36"/>
                      <a:pt x="45" y="37"/>
                    </a:cubicBezTo>
                    <a:cubicBezTo>
                      <a:pt x="48" y="38"/>
                      <a:pt x="49" y="39"/>
                      <a:pt x="49" y="39"/>
                    </a:cubicBezTo>
                    <a:cubicBezTo>
                      <a:pt x="49" y="39"/>
                      <a:pt x="52" y="33"/>
                      <a:pt x="55" y="35"/>
                    </a:cubicBezTo>
                    <a:cubicBezTo>
                      <a:pt x="59" y="37"/>
                      <a:pt x="59" y="36"/>
                      <a:pt x="59" y="32"/>
                    </a:cubicBezTo>
                    <a:cubicBezTo>
                      <a:pt x="59" y="28"/>
                      <a:pt x="61" y="27"/>
                      <a:pt x="61" y="27"/>
                    </a:cubicBezTo>
                    <a:cubicBezTo>
                      <a:pt x="61" y="27"/>
                      <a:pt x="65" y="29"/>
                      <a:pt x="67" y="27"/>
                    </a:cubicBezTo>
                    <a:cubicBezTo>
                      <a:pt x="66" y="23"/>
                      <a:pt x="66" y="23"/>
                      <a:pt x="66" y="23"/>
                    </a:cubicBezTo>
                    <a:cubicBezTo>
                      <a:pt x="66" y="23"/>
                      <a:pt x="64" y="21"/>
                      <a:pt x="63" y="19"/>
                    </a:cubicBezTo>
                    <a:cubicBezTo>
                      <a:pt x="62" y="17"/>
                      <a:pt x="60" y="19"/>
                      <a:pt x="60" y="17"/>
                    </a:cubicBezTo>
                    <a:cubicBezTo>
                      <a:pt x="60" y="15"/>
                      <a:pt x="59" y="10"/>
                      <a:pt x="59" y="10"/>
                    </a:cubicBezTo>
                    <a:cubicBezTo>
                      <a:pt x="59" y="10"/>
                      <a:pt x="55" y="12"/>
                      <a:pt x="54" y="10"/>
                    </a:cubicBezTo>
                    <a:cubicBezTo>
                      <a:pt x="54" y="8"/>
                      <a:pt x="53" y="7"/>
                      <a:pt x="53" y="7"/>
                    </a:cubicBezTo>
                    <a:cubicBezTo>
                      <a:pt x="49" y="8"/>
                      <a:pt x="49" y="8"/>
                      <a:pt x="49" y="8"/>
                    </a:cubicBezTo>
                    <a:cubicBezTo>
                      <a:pt x="46" y="4"/>
                      <a:pt x="46" y="4"/>
                      <a:pt x="46" y="4"/>
                    </a:cubicBezTo>
                    <a:cubicBezTo>
                      <a:pt x="44" y="4"/>
                      <a:pt x="44" y="4"/>
                      <a:pt x="44" y="4"/>
                    </a:cubicBezTo>
                    <a:cubicBezTo>
                      <a:pt x="44" y="4"/>
                      <a:pt x="44" y="2"/>
                      <a:pt x="41" y="1"/>
                    </a:cubicBezTo>
                    <a:cubicBezTo>
                      <a:pt x="38" y="0"/>
                      <a:pt x="35" y="0"/>
                      <a:pt x="35" y="0"/>
                    </a:cubicBezTo>
                    <a:cubicBezTo>
                      <a:pt x="35" y="0"/>
                      <a:pt x="34" y="1"/>
                      <a:pt x="33" y="1"/>
                    </a:cubicBezTo>
                    <a:cubicBezTo>
                      <a:pt x="31" y="1"/>
                      <a:pt x="27" y="1"/>
                      <a:pt x="27" y="1"/>
                    </a:cubicBezTo>
                    <a:cubicBezTo>
                      <a:pt x="27" y="5"/>
                      <a:pt x="27" y="8"/>
                      <a:pt x="28" y="13"/>
                    </a:cubicBezTo>
                    <a:cubicBezTo>
                      <a:pt x="25" y="14"/>
                      <a:pt x="21" y="16"/>
                      <a:pt x="18" y="14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7" y="13"/>
                      <a:pt x="14" y="9"/>
                      <a:pt x="13" y="8"/>
                    </a:cubicBezTo>
                    <a:cubicBezTo>
                      <a:pt x="13" y="8"/>
                      <a:pt x="13" y="6"/>
                      <a:pt x="14" y="7"/>
                    </a:cubicBezTo>
                    <a:cubicBezTo>
                      <a:pt x="14" y="7"/>
                      <a:pt x="14" y="5"/>
                      <a:pt x="14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6" y="8"/>
                      <a:pt x="8" y="7"/>
                      <a:pt x="6" y="11"/>
                    </a:cubicBezTo>
                    <a:cubicBezTo>
                      <a:pt x="2" y="17"/>
                      <a:pt x="1" y="21"/>
                      <a:pt x="0" y="26"/>
                    </a:cubicBez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356" name="Freeform 330">
                <a:extLst>
                  <a:ext uri="{FF2B5EF4-FFF2-40B4-BE49-F238E27FC236}">
                    <a16:creationId xmlns:a16="http://schemas.microsoft.com/office/drawing/2014/main" id="{68A9E517-B015-A322-824E-37C6E124ED5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472" y="920"/>
                <a:ext cx="132" cy="77"/>
              </a:xfrm>
              <a:custGeom>
                <a:avLst/>
                <a:gdLst>
                  <a:gd name="T0" fmla="*/ 0 w 67"/>
                  <a:gd name="T1" fmla="*/ 26 h 39"/>
                  <a:gd name="T2" fmla="*/ 8 w 67"/>
                  <a:gd name="T3" fmla="*/ 24 h 39"/>
                  <a:gd name="T4" fmla="*/ 17 w 67"/>
                  <a:gd name="T5" fmla="*/ 26 h 39"/>
                  <a:gd name="T6" fmla="*/ 24 w 67"/>
                  <a:gd name="T7" fmla="*/ 28 h 39"/>
                  <a:gd name="T8" fmla="*/ 29 w 67"/>
                  <a:gd name="T9" fmla="*/ 30 h 39"/>
                  <a:gd name="T10" fmla="*/ 34 w 67"/>
                  <a:gd name="T11" fmla="*/ 29 h 39"/>
                  <a:gd name="T12" fmla="*/ 36 w 67"/>
                  <a:gd name="T13" fmla="*/ 33 h 39"/>
                  <a:gd name="T14" fmla="*/ 41 w 67"/>
                  <a:gd name="T15" fmla="*/ 35 h 39"/>
                  <a:gd name="T16" fmla="*/ 45 w 67"/>
                  <a:gd name="T17" fmla="*/ 37 h 39"/>
                  <a:gd name="T18" fmla="*/ 49 w 67"/>
                  <a:gd name="T19" fmla="*/ 39 h 39"/>
                  <a:gd name="T20" fmla="*/ 55 w 67"/>
                  <a:gd name="T21" fmla="*/ 35 h 39"/>
                  <a:gd name="T22" fmla="*/ 59 w 67"/>
                  <a:gd name="T23" fmla="*/ 32 h 39"/>
                  <a:gd name="T24" fmla="*/ 61 w 67"/>
                  <a:gd name="T25" fmla="*/ 27 h 39"/>
                  <a:gd name="T26" fmla="*/ 67 w 67"/>
                  <a:gd name="T27" fmla="*/ 27 h 39"/>
                  <a:gd name="T28" fmla="*/ 66 w 67"/>
                  <a:gd name="T29" fmla="*/ 23 h 39"/>
                  <a:gd name="T30" fmla="*/ 63 w 67"/>
                  <a:gd name="T31" fmla="*/ 19 h 39"/>
                  <a:gd name="T32" fmla="*/ 60 w 67"/>
                  <a:gd name="T33" fmla="*/ 17 h 39"/>
                  <a:gd name="T34" fmla="*/ 59 w 67"/>
                  <a:gd name="T35" fmla="*/ 10 h 39"/>
                  <a:gd name="T36" fmla="*/ 54 w 67"/>
                  <a:gd name="T37" fmla="*/ 10 h 39"/>
                  <a:gd name="T38" fmla="*/ 53 w 67"/>
                  <a:gd name="T39" fmla="*/ 7 h 39"/>
                  <a:gd name="T40" fmla="*/ 49 w 67"/>
                  <a:gd name="T41" fmla="*/ 8 h 39"/>
                  <a:gd name="T42" fmla="*/ 46 w 67"/>
                  <a:gd name="T43" fmla="*/ 4 h 39"/>
                  <a:gd name="T44" fmla="*/ 44 w 67"/>
                  <a:gd name="T45" fmla="*/ 4 h 39"/>
                  <a:gd name="T46" fmla="*/ 41 w 67"/>
                  <a:gd name="T47" fmla="*/ 1 h 39"/>
                  <a:gd name="T48" fmla="*/ 35 w 67"/>
                  <a:gd name="T49" fmla="*/ 0 h 39"/>
                  <a:gd name="T50" fmla="*/ 33 w 67"/>
                  <a:gd name="T51" fmla="*/ 1 h 39"/>
                  <a:gd name="T52" fmla="*/ 27 w 67"/>
                  <a:gd name="T53" fmla="*/ 1 h 39"/>
                  <a:gd name="T54" fmla="*/ 28 w 67"/>
                  <a:gd name="T55" fmla="*/ 13 h 39"/>
                  <a:gd name="T56" fmla="*/ 18 w 67"/>
                  <a:gd name="T57" fmla="*/ 14 h 39"/>
                  <a:gd name="T58" fmla="*/ 18 w 67"/>
                  <a:gd name="T59" fmla="*/ 14 h 39"/>
                  <a:gd name="T60" fmla="*/ 13 w 67"/>
                  <a:gd name="T61" fmla="*/ 8 h 39"/>
                  <a:gd name="T62" fmla="*/ 14 w 67"/>
                  <a:gd name="T63" fmla="*/ 7 h 39"/>
                  <a:gd name="T64" fmla="*/ 14 w 67"/>
                  <a:gd name="T65" fmla="*/ 4 h 39"/>
                  <a:gd name="T66" fmla="*/ 12 w 67"/>
                  <a:gd name="T67" fmla="*/ 4 h 39"/>
                  <a:gd name="T68" fmla="*/ 11 w 67"/>
                  <a:gd name="T69" fmla="*/ 6 h 39"/>
                  <a:gd name="T70" fmla="*/ 6 w 67"/>
                  <a:gd name="T71" fmla="*/ 11 h 39"/>
                  <a:gd name="T72" fmla="*/ 0 w 67"/>
                  <a:gd name="T73" fmla="*/ 26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7" h="39">
                    <a:moveTo>
                      <a:pt x="0" y="26"/>
                    </a:moveTo>
                    <a:cubicBezTo>
                      <a:pt x="0" y="26"/>
                      <a:pt x="6" y="24"/>
                      <a:pt x="8" y="24"/>
                    </a:cubicBezTo>
                    <a:cubicBezTo>
                      <a:pt x="10" y="24"/>
                      <a:pt x="12" y="25"/>
                      <a:pt x="17" y="26"/>
                    </a:cubicBezTo>
                    <a:cubicBezTo>
                      <a:pt x="21" y="27"/>
                      <a:pt x="22" y="28"/>
                      <a:pt x="24" y="28"/>
                    </a:cubicBezTo>
                    <a:cubicBezTo>
                      <a:pt x="26" y="28"/>
                      <a:pt x="28" y="30"/>
                      <a:pt x="29" y="30"/>
                    </a:cubicBezTo>
                    <a:cubicBezTo>
                      <a:pt x="31" y="30"/>
                      <a:pt x="34" y="29"/>
                      <a:pt x="34" y="29"/>
                    </a:cubicBezTo>
                    <a:cubicBezTo>
                      <a:pt x="34" y="29"/>
                      <a:pt x="34" y="32"/>
                      <a:pt x="36" y="33"/>
                    </a:cubicBezTo>
                    <a:cubicBezTo>
                      <a:pt x="38" y="34"/>
                      <a:pt x="40" y="33"/>
                      <a:pt x="41" y="35"/>
                    </a:cubicBezTo>
                    <a:cubicBezTo>
                      <a:pt x="43" y="36"/>
                      <a:pt x="43" y="36"/>
                      <a:pt x="45" y="37"/>
                    </a:cubicBezTo>
                    <a:cubicBezTo>
                      <a:pt x="48" y="38"/>
                      <a:pt x="49" y="39"/>
                      <a:pt x="49" y="39"/>
                    </a:cubicBezTo>
                    <a:cubicBezTo>
                      <a:pt x="49" y="39"/>
                      <a:pt x="52" y="33"/>
                      <a:pt x="55" y="35"/>
                    </a:cubicBezTo>
                    <a:cubicBezTo>
                      <a:pt x="59" y="37"/>
                      <a:pt x="59" y="36"/>
                      <a:pt x="59" y="32"/>
                    </a:cubicBezTo>
                    <a:cubicBezTo>
                      <a:pt x="59" y="28"/>
                      <a:pt x="61" y="27"/>
                      <a:pt x="61" y="27"/>
                    </a:cubicBezTo>
                    <a:cubicBezTo>
                      <a:pt x="61" y="27"/>
                      <a:pt x="65" y="29"/>
                      <a:pt x="67" y="27"/>
                    </a:cubicBezTo>
                    <a:cubicBezTo>
                      <a:pt x="66" y="23"/>
                      <a:pt x="66" y="23"/>
                      <a:pt x="66" y="23"/>
                    </a:cubicBezTo>
                    <a:cubicBezTo>
                      <a:pt x="66" y="23"/>
                      <a:pt x="64" y="21"/>
                      <a:pt x="63" y="19"/>
                    </a:cubicBezTo>
                    <a:cubicBezTo>
                      <a:pt x="62" y="17"/>
                      <a:pt x="60" y="19"/>
                      <a:pt x="60" y="17"/>
                    </a:cubicBezTo>
                    <a:cubicBezTo>
                      <a:pt x="60" y="15"/>
                      <a:pt x="59" y="10"/>
                      <a:pt x="59" y="10"/>
                    </a:cubicBezTo>
                    <a:cubicBezTo>
                      <a:pt x="59" y="10"/>
                      <a:pt x="55" y="12"/>
                      <a:pt x="54" y="10"/>
                    </a:cubicBezTo>
                    <a:cubicBezTo>
                      <a:pt x="54" y="8"/>
                      <a:pt x="53" y="7"/>
                      <a:pt x="53" y="7"/>
                    </a:cubicBezTo>
                    <a:cubicBezTo>
                      <a:pt x="49" y="8"/>
                      <a:pt x="49" y="8"/>
                      <a:pt x="49" y="8"/>
                    </a:cubicBezTo>
                    <a:cubicBezTo>
                      <a:pt x="46" y="4"/>
                      <a:pt x="46" y="4"/>
                      <a:pt x="46" y="4"/>
                    </a:cubicBezTo>
                    <a:cubicBezTo>
                      <a:pt x="44" y="4"/>
                      <a:pt x="44" y="4"/>
                      <a:pt x="44" y="4"/>
                    </a:cubicBezTo>
                    <a:cubicBezTo>
                      <a:pt x="44" y="4"/>
                      <a:pt x="44" y="2"/>
                      <a:pt x="41" y="1"/>
                    </a:cubicBezTo>
                    <a:cubicBezTo>
                      <a:pt x="38" y="0"/>
                      <a:pt x="35" y="0"/>
                      <a:pt x="35" y="0"/>
                    </a:cubicBezTo>
                    <a:cubicBezTo>
                      <a:pt x="35" y="0"/>
                      <a:pt x="34" y="1"/>
                      <a:pt x="33" y="1"/>
                    </a:cubicBezTo>
                    <a:cubicBezTo>
                      <a:pt x="31" y="1"/>
                      <a:pt x="27" y="1"/>
                      <a:pt x="27" y="1"/>
                    </a:cubicBezTo>
                    <a:cubicBezTo>
                      <a:pt x="27" y="5"/>
                      <a:pt x="27" y="8"/>
                      <a:pt x="28" y="13"/>
                    </a:cubicBezTo>
                    <a:cubicBezTo>
                      <a:pt x="25" y="14"/>
                      <a:pt x="21" y="16"/>
                      <a:pt x="18" y="14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7" y="13"/>
                      <a:pt x="14" y="9"/>
                      <a:pt x="13" y="8"/>
                    </a:cubicBezTo>
                    <a:cubicBezTo>
                      <a:pt x="13" y="8"/>
                      <a:pt x="13" y="6"/>
                      <a:pt x="14" y="7"/>
                    </a:cubicBezTo>
                    <a:cubicBezTo>
                      <a:pt x="14" y="7"/>
                      <a:pt x="14" y="5"/>
                      <a:pt x="14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6" y="8"/>
                      <a:pt x="8" y="7"/>
                      <a:pt x="6" y="11"/>
                    </a:cubicBezTo>
                    <a:cubicBezTo>
                      <a:pt x="2" y="17"/>
                      <a:pt x="1" y="21"/>
                      <a:pt x="0" y="26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357" name="Freeform 331">
                <a:extLst>
                  <a:ext uri="{FF2B5EF4-FFF2-40B4-BE49-F238E27FC236}">
                    <a16:creationId xmlns:a16="http://schemas.microsoft.com/office/drawing/2014/main" id="{FDD703FA-A59D-D774-D852-131E9CF5FE2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816" y="1778"/>
                <a:ext cx="117" cy="180"/>
              </a:xfrm>
              <a:custGeom>
                <a:avLst/>
                <a:gdLst>
                  <a:gd name="T0" fmla="*/ 2 w 60"/>
                  <a:gd name="T1" fmla="*/ 24 h 92"/>
                  <a:gd name="T2" fmla="*/ 0 w 60"/>
                  <a:gd name="T3" fmla="*/ 28 h 92"/>
                  <a:gd name="T4" fmla="*/ 2 w 60"/>
                  <a:gd name="T5" fmla="*/ 32 h 92"/>
                  <a:gd name="T6" fmla="*/ 6 w 60"/>
                  <a:gd name="T7" fmla="*/ 34 h 92"/>
                  <a:gd name="T8" fmla="*/ 5 w 60"/>
                  <a:gd name="T9" fmla="*/ 41 h 92"/>
                  <a:gd name="T10" fmla="*/ 7 w 60"/>
                  <a:gd name="T11" fmla="*/ 45 h 92"/>
                  <a:gd name="T12" fmla="*/ 7 w 60"/>
                  <a:gd name="T13" fmla="*/ 50 h 92"/>
                  <a:gd name="T14" fmla="*/ 11 w 60"/>
                  <a:gd name="T15" fmla="*/ 50 h 92"/>
                  <a:gd name="T16" fmla="*/ 19 w 60"/>
                  <a:gd name="T17" fmla="*/ 44 h 92"/>
                  <a:gd name="T18" fmla="*/ 21 w 60"/>
                  <a:gd name="T19" fmla="*/ 46 h 92"/>
                  <a:gd name="T20" fmla="*/ 26 w 60"/>
                  <a:gd name="T21" fmla="*/ 50 h 92"/>
                  <a:gd name="T22" fmla="*/ 34 w 60"/>
                  <a:gd name="T23" fmla="*/ 56 h 92"/>
                  <a:gd name="T24" fmla="*/ 34 w 60"/>
                  <a:gd name="T25" fmla="*/ 65 h 92"/>
                  <a:gd name="T26" fmla="*/ 39 w 60"/>
                  <a:gd name="T27" fmla="*/ 70 h 92"/>
                  <a:gd name="T28" fmla="*/ 40 w 60"/>
                  <a:gd name="T29" fmla="*/ 76 h 92"/>
                  <a:gd name="T30" fmla="*/ 40 w 60"/>
                  <a:gd name="T31" fmla="*/ 81 h 92"/>
                  <a:gd name="T32" fmla="*/ 36 w 60"/>
                  <a:gd name="T33" fmla="*/ 87 h 92"/>
                  <a:gd name="T34" fmla="*/ 42 w 60"/>
                  <a:gd name="T35" fmla="*/ 90 h 92"/>
                  <a:gd name="T36" fmla="*/ 48 w 60"/>
                  <a:gd name="T37" fmla="*/ 91 h 92"/>
                  <a:gd name="T38" fmla="*/ 50 w 60"/>
                  <a:gd name="T39" fmla="*/ 83 h 92"/>
                  <a:gd name="T40" fmla="*/ 55 w 60"/>
                  <a:gd name="T41" fmla="*/ 87 h 92"/>
                  <a:gd name="T42" fmla="*/ 60 w 60"/>
                  <a:gd name="T43" fmla="*/ 83 h 92"/>
                  <a:gd name="T44" fmla="*/ 58 w 60"/>
                  <a:gd name="T45" fmla="*/ 73 h 92"/>
                  <a:gd name="T46" fmla="*/ 53 w 60"/>
                  <a:gd name="T47" fmla="*/ 66 h 92"/>
                  <a:gd name="T48" fmla="*/ 48 w 60"/>
                  <a:gd name="T49" fmla="*/ 60 h 92"/>
                  <a:gd name="T50" fmla="*/ 44 w 60"/>
                  <a:gd name="T51" fmla="*/ 53 h 92"/>
                  <a:gd name="T52" fmla="*/ 38 w 60"/>
                  <a:gd name="T53" fmla="*/ 46 h 92"/>
                  <a:gd name="T54" fmla="*/ 31 w 60"/>
                  <a:gd name="T55" fmla="*/ 36 h 92"/>
                  <a:gd name="T56" fmla="*/ 34 w 60"/>
                  <a:gd name="T57" fmla="*/ 30 h 92"/>
                  <a:gd name="T58" fmla="*/ 40 w 60"/>
                  <a:gd name="T59" fmla="*/ 26 h 92"/>
                  <a:gd name="T60" fmla="*/ 36 w 60"/>
                  <a:gd name="T61" fmla="*/ 19 h 92"/>
                  <a:gd name="T62" fmla="*/ 30 w 60"/>
                  <a:gd name="T63" fmla="*/ 19 h 92"/>
                  <a:gd name="T64" fmla="*/ 25 w 60"/>
                  <a:gd name="T65" fmla="*/ 16 h 92"/>
                  <a:gd name="T66" fmla="*/ 19 w 60"/>
                  <a:gd name="T67" fmla="*/ 11 h 92"/>
                  <a:gd name="T68" fmla="*/ 16 w 60"/>
                  <a:gd name="T69" fmla="*/ 1 h 92"/>
                  <a:gd name="T70" fmla="*/ 10 w 60"/>
                  <a:gd name="T71" fmla="*/ 4 h 92"/>
                  <a:gd name="T72" fmla="*/ 12 w 60"/>
                  <a:gd name="T73" fmla="*/ 15 h 92"/>
                  <a:gd name="T74" fmla="*/ 5 w 60"/>
                  <a:gd name="T75" fmla="*/ 19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60" h="92">
                    <a:moveTo>
                      <a:pt x="5" y="19"/>
                    </a:moveTo>
                    <a:cubicBezTo>
                      <a:pt x="2" y="24"/>
                      <a:pt x="2" y="24"/>
                      <a:pt x="2" y="24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2" y="32"/>
                      <a:pt x="2" y="32"/>
                      <a:pt x="2" y="32"/>
                    </a:cubicBezTo>
                    <a:cubicBezTo>
                      <a:pt x="6" y="31"/>
                      <a:pt x="6" y="31"/>
                      <a:pt x="6" y="31"/>
                    </a:cubicBezTo>
                    <a:cubicBezTo>
                      <a:pt x="6" y="34"/>
                      <a:pt x="6" y="34"/>
                      <a:pt x="6" y="34"/>
                    </a:cubicBezTo>
                    <a:cubicBezTo>
                      <a:pt x="4" y="38"/>
                      <a:pt x="4" y="38"/>
                      <a:pt x="4" y="38"/>
                    </a:cubicBezTo>
                    <a:cubicBezTo>
                      <a:pt x="5" y="41"/>
                      <a:pt x="5" y="41"/>
                      <a:pt x="5" y="41"/>
                    </a:cubicBezTo>
                    <a:cubicBezTo>
                      <a:pt x="5" y="43"/>
                      <a:pt x="5" y="43"/>
                      <a:pt x="5" y="43"/>
                    </a:cubicBezTo>
                    <a:cubicBezTo>
                      <a:pt x="7" y="45"/>
                      <a:pt x="7" y="45"/>
                      <a:pt x="7" y="45"/>
                    </a:cubicBezTo>
                    <a:cubicBezTo>
                      <a:pt x="8" y="48"/>
                      <a:pt x="8" y="48"/>
                      <a:pt x="8" y="48"/>
                    </a:cubicBezTo>
                    <a:cubicBezTo>
                      <a:pt x="7" y="50"/>
                      <a:pt x="7" y="50"/>
                      <a:pt x="7" y="50"/>
                    </a:cubicBezTo>
                    <a:cubicBezTo>
                      <a:pt x="9" y="52"/>
                      <a:pt x="9" y="52"/>
                      <a:pt x="9" y="52"/>
                    </a:cubicBezTo>
                    <a:cubicBezTo>
                      <a:pt x="11" y="50"/>
                      <a:pt x="11" y="50"/>
                      <a:pt x="11" y="50"/>
                    </a:cubicBezTo>
                    <a:cubicBezTo>
                      <a:pt x="13" y="48"/>
                      <a:pt x="13" y="48"/>
                      <a:pt x="13" y="48"/>
                    </a:cubicBezTo>
                    <a:cubicBezTo>
                      <a:pt x="19" y="44"/>
                      <a:pt x="19" y="44"/>
                      <a:pt x="19" y="44"/>
                    </a:cubicBezTo>
                    <a:cubicBezTo>
                      <a:pt x="21" y="45"/>
                      <a:pt x="21" y="45"/>
                      <a:pt x="21" y="45"/>
                    </a:cubicBezTo>
                    <a:cubicBezTo>
                      <a:pt x="21" y="46"/>
                      <a:pt x="21" y="46"/>
                      <a:pt x="21" y="46"/>
                    </a:cubicBezTo>
                    <a:cubicBezTo>
                      <a:pt x="23" y="48"/>
                      <a:pt x="23" y="48"/>
                      <a:pt x="23" y="48"/>
                    </a:cubicBezTo>
                    <a:cubicBezTo>
                      <a:pt x="26" y="50"/>
                      <a:pt x="26" y="50"/>
                      <a:pt x="26" y="50"/>
                    </a:cubicBezTo>
                    <a:cubicBezTo>
                      <a:pt x="29" y="50"/>
                      <a:pt x="29" y="50"/>
                      <a:pt x="29" y="50"/>
                    </a:cubicBezTo>
                    <a:cubicBezTo>
                      <a:pt x="34" y="56"/>
                      <a:pt x="34" y="56"/>
                      <a:pt x="34" y="56"/>
                    </a:cubicBezTo>
                    <a:cubicBezTo>
                      <a:pt x="34" y="60"/>
                      <a:pt x="34" y="60"/>
                      <a:pt x="34" y="60"/>
                    </a:cubicBezTo>
                    <a:cubicBezTo>
                      <a:pt x="34" y="65"/>
                      <a:pt x="34" y="65"/>
                      <a:pt x="34" y="65"/>
                    </a:cubicBezTo>
                    <a:cubicBezTo>
                      <a:pt x="36" y="68"/>
                      <a:pt x="36" y="68"/>
                      <a:pt x="36" y="68"/>
                    </a:cubicBezTo>
                    <a:cubicBezTo>
                      <a:pt x="39" y="70"/>
                      <a:pt x="39" y="70"/>
                      <a:pt x="39" y="70"/>
                    </a:cubicBezTo>
                    <a:cubicBezTo>
                      <a:pt x="40" y="72"/>
                      <a:pt x="40" y="72"/>
                      <a:pt x="40" y="72"/>
                    </a:cubicBezTo>
                    <a:cubicBezTo>
                      <a:pt x="40" y="76"/>
                      <a:pt x="40" y="76"/>
                      <a:pt x="40" y="76"/>
                    </a:cubicBezTo>
                    <a:cubicBezTo>
                      <a:pt x="41" y="78"/>
                      <a:pt x="41" y="78"/>
                      <a:pt x="41" y="78"/>
                    </a:cubicBezTo>
                    <a:cubicBezTo>
                      <a:pt x="40" y="81"/>
                      <a:pt x="40" y="81"/>
                      <a:pt x="40" y="81"/>
                    </a:cubicBezTo>
                    <a:cubicBezTo>
                      <a:pt x="39" y="84"/>
                      <a:pt x="39" y="84"/>
                      <a:pt x="39" y="84"/>
                    </a:cubicBezTo>
                    <a:cubicBezTo>
                      <a:pt x="36" y="87"/>
                      <a:pt x="36" y="87"/>
                      <a:pt x="36" y="87"/>
                    </a:cubicBezTo>
                    <a:cubicBezTo>
                      <a:pt x="41" y="88"/>
                      <a:pt x="41" y="88"/>
                      <a:pt x="41" y="88"/>
                    </a:cubicBezTo>
                    <a:cubicBezTo>
                      <a:pt x="42" y="90"/>
                      <a:pt x="42" y="90"/>
                      <a:pt x="42" y="90"/>
                    </a:cubicBezTo>
                    <a:cubicBezTo>
                      <a:pt x="45" y="92"/>
                      <a:pt x="45" y="92"/>
                      <a:pt x="45" y="92"/>
                    </a:cubicBezTo>
                    <a:cubicBezTo>
                      <a:pt x="48" y="91"/>
                      <a:pt x="48" y="91"/>
                      <a:pt x="48" y="91"/>
                    </a:cubicBezTo>
                    <a:cubicBezTo>
                      <a:pt x="48" y="87"/>
                      <a:pt x="48" y="87"/>
                      <a:pt x="48" y="87"/>
                    </a:cubicBezTo>
                    <a:cubicBezTo>
                      <a:pt x="50" y="83"/>
                      <a:pt x="50" y="83"/>
                      <a:pt x="50" y="83"/>
                    </a:cubicBezTo>
                    <a:cubicBezTo>
                      <a:pt x="53" y="84"/>
                      <a:pt x="53" y="84"/>
                      <a:pt x="53" y="84"/>
                    </a:cubicBezTo>
                    <a:cubicBezTo>
                      <a:pt x="55" y="87"/>
                      <a:pt x="55" y="87"/>
                      <a:pt x="55" y="87"/>
                    </a:cubicBezTo>
                    <a:cubicBezTo>
                      <a:pt x="59" y="86"/>
                      <a:pt x="59" y="86"/>
                      <a:pt x="59" y="86"/>
                    </a:cubicBezTo>
                    <a:cubicBezTo>
                      <a:pt x="60" y="83"/>
                      <a:pt x="60" y="83"/>
                      <a:pt x="60" y="83"/>
                    </a:cubicBezTo>
                    <a:cubicBezTo>
                      <a:pt x="59" y="77"/>
                      <a:pt x="59" y="77"/>
                      <a:pt x="59" y="77"/>
                    </a:cubicBezTo>
                    <a:cubicBezTo>
                      <a:pt x="58" y="73"/>
                      <a:pt x="58" y="73"/>
                      <a:pt x="58" y="73"/>
                    </a:cubicBezTo>
                    <a:cubicBezTo>
                      <a:pt x="55" y="71"/>
                      <a:pt x="55" y="71"/>
                      <a:pt x="55" y="71"/>
                    </a:cubicBezTo>
                    <a:cubicBezTo>
                      <a:pt x="53" y="66"/>
                      <a:pt x="53" y="66"/>
                      <a:pt x="53" y="66"/>
                    </a:cubicBezTo>
                    <a:cubicBezTo>
                      <a:pt x="52" y="63"/>
                      <a:pt x="52" y="63"/>
                      <a:pt x="52" y="63"/>
                    </a:cubicBezTo>
                    <a:cubicBezTo>
                      <a:pt x="48" y="60"/>
                      <a:pt x="48" y="60"/>
                      <a:pt x="48" y="60"/>
                    </a:cubicBezTo>
                    <a:cubicBezTo>
                      <a:pt x="45" y="56"/>
                      <a:pt x="45" y="56"/>
                      <a:pt x="45" y="56"/>
                    </a:cubicBezTo>
                    <a:cubicBezTo>
                      <a:pt x="44" y="53"/>
                      <a:pt x="44" y="53"/>
                      <a:pt x="44" y="53"/>
                    </a:cubicBezTo>
                    <a:cubicBezTo>
                      <a:pt x="42" y="51"/>
                      <a:pt x="42" y="51"/>
                      <a:pt x="42" y="51"/>
                    </a:cubicBezTo>
                    <a:cubicBezTo>
                      <a:pt x="38" y="46"/>
                      <a:pt x="38" y="46"/>
                      <a:pt x="38" y="46"/>
                    </a:cubicBezTo>
                    <a:cubicBezTo>
                      <a:pt x="36" y="39"/>
                      <a:pt x="36" y="39"/>
                      <a:pt x="36" y="39"/>
                    </a:cubicBezTo>
                    <a:cubicBezTo>
                      <a:pt x="31" y="36"/>
                      <a:pt x="31" y="36"/>
                      <a:pt x="31" y="36"/>
                    </a:cubicBezTo>
                    <a:cubicBezTo>
                      <a:pt x="32" y="32"/>
                      <a:pt x="32" y="32"/>
                      <a:pt x="32" y="32"/>
                    </a:cubicBezTo>
                    <a:cubicBezTo>
                      <a:pt x="34" y="30"/>
                      <a:pt x="34" y="30"/>
                      <a:pt x="34" y="30"/>
                    </a:cubicBezTo>
                    <a:cubicBezTo>
                      <a:pt x="37" y="28"/>
                      <a:pt x="37" y="28"/>
                      <a:pt x="37" y="28"/>
                    </a:cubicBezTo>
                    <a:cubicBezTo>
                      <a:pt x="40" y="26"/>
                      <a:pt x="40" y="26"/>
                      <a:pt x="40" y="26"/>
                    </a:cubicBezTo>
                    <a:cubicBezTo>
                      <a:pt x="40" y="21"/>
                      <a:pt x="40" y="21"/>
                      <a:pt x="40" y="21"/>
                    </a:cubicBezTo>
                    <a:cubicBezTo>
                      <a:pt x="36" y="19"/>
                      <a:pt x="36" y="19"/>
                      <a:pt x="36" y="19"/>
                    </a:cubicBezTo>
                    <a:cubicBezTo>
                      <a:pt x="33" y="17"/>
                      <a:pt x="33" y="17"/>
                      <a:pt x="33" y="17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26" y="18"/>
                      <a:pt x="26" y="18"/>
                      <a:pt x="26" y="18"/>
                    </a:cubicBezTo>
                    <a:cubicBezTo>
                      <a:pt x="25" y="16"/>
                      <a:pt x="25" y="16"/>
                      <a:pt x="25" y="16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19"/>
                      <a:pt x="7" y="19"/>
                      <a:pt x="5" y="19"/>
                    </a:cubicBez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358" name="Freeform 332">
                <a:extLst>
                  <a:ext uri="{FF2B5EF4-FFF2-40B4-BE49-F238E27FC236}">
                    <a16:creationId xmlns:a16="http://schemas.microsoft.com/office/drawing/2014/main" id="{8228B49E-E0E9-2CAF-46AC-63CFDA41256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816" y="1778"/>
                <a:ext cx="117" cy="180"/>
              </a:xfrm>
              <a:custGeom>
                <a:avLst/>
                <a:gdLst>
                  <a:gd name="T0" fmla="*/ 2 w 60"/>
                  <a:gd name="T1" fmla="*/ 24 h 92"/>
                  <a:gd name="T2" fmla="*/ 0 w 60"/>
                  <a:gd name="T3" fmla="*/ 28 h 92"/>
                  <a:gd name="T4" fmla="*/ 2 w 60"/>
                  <a:gd name="T5" fmla="*/ 32 h 92"/>
                  <a:gd name="T6" fmla="*/ 6 w 60"/>
                  <a:gd name="T7" fmla="*/ 34 h 92"/>
                  <a:gd name="T8" fmla="*/ 5 w 60"/>
                  <a:gd name="T9" fmla="*/ 41 h 92"/>
                  <a:gd name="T10" fmla="*/ 7 w 60"/>
                  <a:gd name="T11" fmla="*/ 45 h 92"/>
                  <a:gd name="T12" fmla="*/ 7 w 60"/>
                  <a:gd name="T13" fmla="*/ 50 h 92"/>
                  <a:gd name="T14" fmla="*/ 11 w 60"/>
                  <a:gd name="T15" fmla="*/ 50 h 92"/>
                  <a:gd name="T16" fmla="*/ 19 w 60"/>
                  <a:gd name="T17" fmla="*/ 44 h 92"/>
                  <a:gd name="T18" fmla="*/ 21 w 60"/>
                  <a:gd name="T19" fmla="*/ 46 h 92"/>
                  <a:gd name="T20" fmla="*/ 26 w 60"/>
                  <a:gd name="T21" fmla="*/ 50 h 92"/>
                  <a:gd name="T22" fmla="*/ 34 w 60"/>
                  <a:gd name="T23" fmla="*/ 56 h 92"/>
                  <a:gd name="T24" fmla="*/ 34 w 60"/>
                  <a:gd name="T25" fmla="*/ 65 h 92"/>
                  <a:gd name="T26" fmla="*/ 39 w 60"/>
                  <a:gd name="T27" fmla="*/ 70 h 92"/>
                  <a:gd name="T28" fmla="*/ 40 w 60"/>
                  <a:gd name="T29" fmla="*/ 76 h 92"/>
                  <a:gd name="T30" fmla="*/ 40 w 60"/>
                  <a:gd name="T31" fmla="*/ 81 h 92"/>
                  <a:gd name="T32" fmla="*/ 36 w 60"/>
                  <a:gd name="T33" fmla="*/ 87 h 92"/>
                  <a:gd name="T34" fmla="*/ 42 w 60"/>
                  <a:gd name="T35" fmla="*/ 90 h 92"/>
                  <a:gd name="T36" fmla="*/ 48 w 60"/>
                  <a:gd name="T37" fmla="*/ 91 h 92"/>
                  <a:gd name="T38" fmla="*/ 50 w 60"/>
                  <a:gd name="T39" fmla="*/ 83 h 92"/>
                  <a:gd name="T40" fmla="*/ 55 w 60"/>
                  <a:gd name="T41" fmla="*/ 87 h 92"/>
                  <a:gd name="T42" fmla="*/ 60 w 60"/>
                  <a:gd name="T43" fmla="*/ 83 h 92"/>
                  <a:gd name="T44" fmla="*/ 58 w 60"/>
                  <a:gd name="T45" fmla="*/ 73 h 92"/>
                  <a:gd name="T46" fmla="*/ 53 w 60"/>
                  <a:gd name="T47" fmla="*/ 66 h 92"/>
                  <a:gd name="T48" fmla="*/ 48 w 60"/>
                  <a:gd name="T49" fmla="*/ 60 h 92"/>
                  <a:gd name="T50" fmla="*/ 44 w 60"/>
                  <a:gd name="T51" fmla="*/ 53 h 92"/>
                  <a:gd name="T52" fmla="*/ 38 w 60"/>
                  <a:gd name="T53" fmla="*/ 46 h 92"/>
                  <a:gd name="T54" fmla="*/ 31 w 60"/>
                  <a:gd name="T55" fmla="*/ 36 h 92"/>
                  <a:gd name="T56" fmla="*/ 34 w 60"/>
                  <a:gd name="T57" fmla="*/ 30 h 92"/>
                  <a:gd name="T58" fmla="*/ 40 w 60"/>
                  <a:gd name="T59" fmla="*/ 26 h 92"/>
                  <a:gd name="T60" fmla="*/ 36 w 60"/>
                  <a:gd name="T61" fmla="*/ 19 h 92"/>
                  <a:gd name="T62" fmla="*/ 30 w 60"/>
                  <a:gd name="T63" fmla="*/ 19 h 92"/>
                  <a:gd name="T64" fmla="*/ 25 w 60"/>
                  <a:gd name="T65" fmla="*/ 16 h 92"/>
                  <a:gd name="T66" fmla="*/ 19 w 60"/>
                  <a:gd name="T67" fmla="*/ 11 h 92"/>
                  <a:gd name="T68" fmla="*/ 16 w 60"/>
                  <a:gd name="T69" fmla="*/ 1 h 92"/>
                  <a:gd name="T70" fmla="*/ 10 w 60"/>
                  <a:gd name="T71" fmla="*/ 4 h 92"/>
                  <a:gd name="T72" fmla="*/ 12 w 60"/>
                  <a:gd name="T73" fmla="*/ 15 h 92"/>
                  <a:gd name="T74" fmla="*/ 5 w 60"/>
                  <a:gd name="T75" fmla="*/ 19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60" h="92">
                    <a:moveTo>
                      <a:pt x="5" y="19"/>
                    </a:moveTo>
                    <a:cubicBezTo>
                      <a:pt x="2" y="24"/>
                      <a:pt x="2" y="24"/>
                      <a:pt x="2" y="24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2" y="32"/>
                      <a:pt x="2" y="32"/>
                      <a:pt x="2" y="32"/>
                    </a:cubicBezTo>
                    <a:cubicBezTo>
                      <a:pt x="6" y="31"/>
                      <a:pt x="6" y="31"/>
                      <a:pt x="6" y="31"/>
                    </a:cubicBezTo>
                    <a:cubicBezTo>
                      <a:pt x="6" y="34"/>
                      <a:pt x="6" y="34"/>
                      <a:pt x="6" y="34"/>
                    </a:cubicBezTo>
                    <a:cubicBezTo>
                      <a:pt x="4" y="38"/>
                      <a:pt x="4" y="38"/>
                      <a:pt x="4" y="38"/>
                    </a:cubicBezTo>
                    <a:cubicBezTo>
                      <a:pt x="5" y="41"/>
                      <a:pt x="5" y="41"/>
                      <a:pt x="5" y="41"/>
                    </a:cubicBezTo>
                    <a:cubicBezTo>
                      <a:pt x="5" y="43"/>
                      <a:pt x="5" y="43"/>
                      <a:pt x="5" y="43"/>
                    </a:cubicBezTo>
                    <a:cubicBezTo>
                      <a:pt x="7" y="45"/>
                      <a:pt x="7" y="45"/>
                      <a:pt x="7" y="45"/>
                    </a:cubicBezTo>
                    <a:cubicBezTo>
                      <a:pt x="8" y="48"/>
                      <a:pt x="8" y="48"/>
                      <a:pt x="8" y="48"/>
                    </a:cubicBezTo>
                    <a:cubicBezTo>
                      <a:pt x="7" y="50"/>
                      <a:pt x="7" y="50"/>
                      <a:pt x="7" y="50"/>
                    </a:cubicBezTo>
                    <a:cubicBezTo>
                      <a:pt x="9" y="52"/>
                      <a:pt x="9" y="52"/>
                      <a:pt x="9" y="52"/>
                    </a:cubicBezTo>
                    <a:cubicBezTo>
                      <a:pt x="11" y="50"/>
                      <a:pt x="11" y="50"/>
                      <a:pt x="11" y="50"/>
                    </a:cubicBezTo>
                    <a:cubicBezTo>
                      <a:pt x="13" y="48"/>
                      <a:pt x="13" y="48"/>
                      <a:pt x="13" y="48"/>
                    </a:cubicBezTo>
                    <a:cubicBezTo>
                      <a:pt x="19" y="44"/>
                      <a:pt x="19" y="44"/>
                      <a:pt x="19" y="44"/>
                    </a:cubicBezTo>
                    <a:cubicBezTo>
                      <a:pt x="21" y="45"/>
                      <a:pt x="21" y="45"/>
                      <a:pt x="21" y="45"/>
                    </a:cubicBezTo>
                    <a:cubicBezTo>
                      <a:pt x="21" y="46"/>
                      <a:pt x="21" y="46"/>
                      <a:pt x="21" y="46"/>
                    </a:cubicBezTo>
                    <a:cubicBezTo>
                      <a:pt x="23" y="48"/>
                      <a:pt x="23" y="48"/>
                      <a:pt x="23" y="48"/>
                    </a:cubicBezTo>
                    <a:cubicBezTo>
                      <a:pt x="26" y="50"/>
                      <a:pt x="26" y="50"/>
                      <a:pt x="26" y="50"/>
                    </a:cubicBezTo>
                    <a:cubicBezTo>
                      <a:pt x="29" y="50"/>
                      <a:pt x="29" y="50"/>
                      <a:pt x="29" y="50"/>
                    </a:cubicBezTo>
                    <a:cubicBezTo>
                      <a:pt x="34" y="56"/>
                      <a:pt x="34" y="56"/>
                      <a:pt x="34" y="56"/>
                    </a:cubicBezTo>
                    <a:cubicBezTo>
                      <a:pt x="34" y="60"/>
                      <a:pt x="34" y="60"/>
                      <a:pt x="34" y="60"/>
                    </a:cubicBezTo>
                    <a:cubicBezTo>
                      <a:pt x="34" y="65"/>
                      <a:pt x="34" y="65"/>
                      <a:pt x="34" y="65"/>
                    </a:cubicBezTo>
                    <a:cubicBezTo>
                      <a:pt x="36" y="68"/>
                      <a:pt x="36" y="68"/>
                      <a:pt x="36" y="68"/>
                    </a:cubicBezTo>
                    <a:cubicBezTo>
                      <a:pt x="39" y="70"/>
                      <a:pt x="39" y="70"/>
                      <a:pt x="39" y="70"/>
                    </a:cubicBezTo>
                    <a:cubicBezTo>
                      <a:pt x="40" y="72"/>
                      <a:pt x="40" y="72"/>
                      <a:pt x="40" y="72"/>
                    </a:cubicBezTo>
                    <a:cubicBezTo>
                      <a:pt x="40" y="76"/>
                      <a:pt x="40" y="76"/>
                      <a:pt x="40" y="76"/>
                    </a:cubicBezTo>
                    <a:cubicBezTo>
                      <a:pt x="41" y="78"/>
                      <a:pt x="41" y="78"/>
                      <a:pt x="41" y="78"/>
                    </a:cubicBezTo>
                    <a:cubicBezTo>
                      <a:pt x="40" y="81"/>
                      <a:pt x="40" y="81"/>
                      <a:pt x="40" y="81"/>
                    </a:cubicBezTo>
                    <a:cubicBezTo>
                      <a:pt x="39" y="84"/>
                      <a:pt x="39" y="84"/>
                      <a:pt x="39" y="84"/>
                    </a:cubicBezTo>
                    <a:cubicBezTo>
                      <a:pt x="36" y="87"/>
                      <a:pt x="36" y="87"/>
                      <a:pt x="36" y="87"/>
                    </a:cubicBezTo>
                    <a:cubicBezTo>
                      <a:pt x="41" y="88"/>
                      <a:pt x="41" y="88"/>
                      <a:pt x="41" y="88"/>
                    </a:cubicBezTo>
                    <a:cubicBezTo>
                      <a:pt x="42" y="90"/>
                      <a:pt x="42" y="90"/>
                      <a:pt x="42" y="90"/>
                    </a:cubicBezTo>
                    <a:cubicBezTo>
                      <a:pt x="45" y="92"/>
                      <a:pt x="45" y="92"/>
                      <a:pt x="45" y="92"/>
                    </a:cubicBezTo>
                    <a:cubicBezTo>
                      <a:pt x="48" y="91"/>
                      <a:pt x="48" y="91"/>
                      <a:pt x="48" y="91"/>
                    </a:cubicBezTo>
                    <a:cubicBezTo>
                      <a:pt x="48" y="87"/>
                      <a:pt x="48" y="87"/>
                      <a:pt x="48" y="87"/>
                    </a:cubicBezTo>
                    <a:cubicBezTo>
                      <a:pt x="50" y="83"/>
                      <a:pt x="50" y="83"/>
                      <a:pt x="50" y="83"/>
                    </a:cubicBezTo>
                    <a:cubicBezTo>
                      <a:pt x="53" y="84"/>
                      <a:pt x="53" y="84"/>
                      <a:pt x="53" y="84"/>
                    </a:cubicBezTo>
                    <a:cubicBezTo>
                      <a:pt x="55" y="87"/>
                      <a:pt x="55" y="87"/>
                      <a:pt x="55" y="87"/>
                    </a:cubicBezTo>
                    <a:cubicBezTo>
                      <a:pt x="59" y="86"/>
                      <a:pt x="59" y="86"/>
                      <a:pt x="59" y="86"/>
                    </a:cubicBezTo>
                    <a:cubicBezTo>
                      <a:pt x="60" y="83"/>
                      <a:pt x="60" y="83"/>
                      <a:pt x="60" y="83"/>
                    </a:cubicBezTo>
                    <a:cubicBezTo>
                      <a:pt x="59" y="77"/>
                      <a:pt x="59" y="77"/>
                      <a:pt x="59" y="77"/>
                    </a:cubicBezTo>
                    <a:cubicBezTo>
                      <a:pt x="58" y="73"/>
                      <a:pt x="58" y="73"/>
                      <a:pt x="58" y="73"/>
                    </a:cubicBezTo>
                    <a:cubicBezTo>
                      <a:pt x="55" y="71"/>
                      <a:pt x="55" y="71"/>
                      <a:pt x="55" y="71"/>
                    </a:cubicBezTo>
                    <a:cubicBezTo>
                      <a:pt x="53" y="66"/>
                      <a:pt x="53" y="66"/>
                      <a:pt x="53" y="66"/>
                    </a:cubicBezTo>
                    <a:cubicBezTo>
                      <a:pt x="52" y="63"/>
                      <a:pt x="52" y="63"/>
                      <a:pt x="52" y="63"/>
                    </a:cubicBezTo>
                    <a:cubicBezTo>
                      <a:pt x="48" y="60"/>
                      <a:pt x="48" y="60"/>
                      <a:pt x="48" y="60"/>
                    </a:cubicBezTo>
                    <a:cubicBezTo>
                      <a:pt x="45" y="56"/>
                      <a:pt x="45" y="56"/>
                      <a:pt x="45" y="56"/>
                    </a:cubicBezTo>
                    <a:cubicBezTo>
                      <a:pt x="44" y="53"/>
                      <a:pt x="44" y="53"/>
                      <a:pt x="44" y="53"/>
                    </a:cubicBezTo>
                    <a:cubicBezTo>
                      <a:pt x="42" y="51"/>
                      <a:pt x="42" y="51"/>
                      <a:pt x="42" y="51"/>
                    </a:cubicBezTo>
                    <a:cubicBezTo>
                      <a:pt x="38" y="46"/>
                      <a:pt x="38" y="46"/>
                      <a:pt x="38" y="46"/>
                    </a:cubicBezTo>
                    <a:cubicBezTo>
                      <a:pt x="36" y="39"/>
                      <a:pt x="36" y="39"/>
                      <a:pt x="36" y="39"/>
                    </a:cubicBezTo>
                    <a:cubicBezTo>
                      <a:pt x="31" y="36"/>
                      <a:pt x="31" y="36"/>
                      <a:pt x="31" y="36"/>
                    </a:cubicBezTo>
                    <a:cubicBezTo>
                      <a:pt x="32" y="32"/>
                      <a:pt x="32" y="32"/>
                      <a:pt x="32" y="32"/>
                    </a:cubicBezTo>
                    <a:cubicBezTo>
                      <a:pt x="34" y="30"/>
                      <a:pt x="34" y="30"/>
                      <a:pt x="34" y="30"/>
                    </a:cubicBezTo>
                    <a:cubicBezTo>
                      <a:pt x="37" y="28"/>
                      <a:pt x="37" y="28"/>
                      <a:pt x="37" y="28"/>
                    </a:cubicBezTo>
                    <a:cubicBezTo>
                      <a:pt x="40" y="26"/>
                      <a:pt x="40" y="26"/>
                      <a:pt x="40" y="26"/>
                    </a:cubicBezTo>
                    <a:cubicBezTo>
                      <a:pt x="40" y="21"/>
                      <a:pt x="40" y="21"/>
                      <a:pt x="40" y="21"/>
                    </a:cubicBezTo>
                    <a:cubicBezTo>
                      <a:pt x="36" y="19"/>
                      <a:pt x="36" y="19"/>
                      <a:pt x="36" y="19"/>
                    </a:cubicBezTo>
                    <a:cubicBezTo>
                      <a:pt x="33" y="17"/>
                      <a:pt x="33" y="17"/>
                      <a:pt x="33" y="17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26" y="18"/>
                      <a:pt x="26" y="18"/>
                      <a:pt x="26" y="18"/>
                    </a:cubicBezTo>
                    <a:cubicBezTo>
                      <a:pt x="25" y="16"/>
                      <a:pt x="25" y="16"/>
                      <a:pt x="25" y="16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19"/>
                      <a:pt x="7" y="19"/>
                      <a:pt x="5" y="19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359" name="Freeform 333">
                <a:extLst>
                  <a:ext uri="{FF2B5EF4-FFF2-40B4-BE49-F238E27FC236}">
                    <a16:creationId xmlns:a16="http://schemas.microsoft.com/office/drawing/2014/main" id="{239BE44D-62CB-BC83-B4C5-9F802DBF438B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4288" y="1305"/>
                <a:ext cx="186" cy="92"/>
              </a:xfrm>
              <a:custGeom>
                <a:avLst/>
                <a:gdLst>
                  <a:gd name="T0" fmla="*/ 32 w 95"/>
                  <a:gd name="T1" fmla="*/ 45 h 47"/>
                  <a:gd name="T2" fmla="*/ 35 w 95"/>
                  <a:gd name="T3" fmla="*/ 43 h 47"/>
                  <a:gd name="T4" fmla="*/ 38 w 95"/>
                  <a:gd name="T5" fmla="*/ 41 h 47"/>
                  <a:gd name="T6" fmla="*/ 41 w 95"/>
                  <a:gd name="T7" fmla="*/ 37 h 47"/>
                  <a:gd name="T8" fmla="*/ 46 w 95"/>
                  <a:gd name="T9" fmla="*/ 35 h 47"/>
                  <a:gd name="T10" fmla="*/ 49 w 95"/>
                  <a:gd name="T11" fmla="*/ 39 h 47"/>
                  <a:gd name="T12" fmla="*/ 54 w 95"/>
                  <a:gd name="T13" fmla="*/ 37 h 47"/>
                  <a:gd name="T14" fmla="*/ 61 w 95"/>
                  <a:gd name="T15" fmla="*/ 35 h 47"/>
                  <a:gd name="T16" fmla="*/ 63 w 95"/>
                  <a:gd name="T17" fmla="*/ 27 h 47"/>
                  <a:gd name="T18" fmla="*/ 77 w 95"/>
                  <a:gd name="T19" fmla="*/ 22 h 47"/>
                  <a:gd name="T20" fmla="*/ 78 w 95"/>
                  <a:gd name="T21" fmla="*/ 18 h 47"/>
                  <a:gd name="T22" fmla="*/ 83 w 95"/>
                  <a:gd name="T23" fmla="*/ 16 h 47"/>
                  <a:gd name="T24" fmla="*/ 87 w 95"/>
                  <a:gd name="T25" fmla="*/ 12 h 47"/>
                  <a:gd name="T26" fmla="*/ 95 w 95"/>
                  <a:gd name="T27" fmla="*/ 9 h 47"/>
                  <a:gd name="T28" fmla="*/ 90 w 95"/>
                  <a:gd name="T29" fmla="*/ 7 h 47"/>
                  <a:gd name="T30" fmla="*/ 85 w 95"/>
                  <a:gd name="T31" fmla="*/ 5 h 47"/>
                  <a:gd name="T32" fmla="*/ 79 w 95"/>
                  <a:gd name="T33" fmla="*/ 1 h 47"/>
                  <a:gd name="T34" fmla="*/ 72 w 95"/>
                  <a:gd name="T35" fmla="*/ 1 h 47"/>
                  <a:gd name="T36" fmla="*/ 61 w 95"/>
                  <a:gd name="T37" fmla="*/ 1 h 47"/>
                  <a:gd name="T38" fmla="*/ 52 w 95"/>
                  <a:gd name="T39" fmla="*/ 6 h 47"/>
                  <a:gd name="T40" fmla="*/ 48 w 95"/>
                  <a:gd name="T41" fmla="*/ 4 h 47"/>
                  <a:gd name="T42" fmla="*/ 44 w 95"/>
                  <a:gd name="T43" fmla="*/ 1 h 47"/>
                  <a:gd name="T44" fmla="*/ 39 w 95"/>
                  <a:gd name="T45" fmla="*/ 3 h 47"/>
                  <a:gd name="T46" fmla="*/ 36 w 95"/>
                  <a:gd name="T47" fmla="*/ 7 h 47"/>
                  <a:gd name="T48" fmla="*/ 33 w 95"/>
                  <a:gd name="T49" fmla="*/ 10 h 47"/>
                  <a:gd name="T50" fmla="*/ 24 w 95"/>
                  <a:gd name="T51" fmla="*/ 5 h 47"/>
                  <a:gd name="T52" fmla="*/ 18 w 95"/>
                  <a:gd name="T53" fmla="*/ 5 h 47"/>
                  <a:gd name="T54" fmla="*/ 10 w 95"/>
                  <a:gd name="T55" fmla="*/ 11 h 47"/>
                  <a:gd name="T56" fmla="*/ 14 w 95"/>
                  <a:gd name="T57" fmla="*/ 9 h 47"/>
                  <a:gd name="T58" fmla="*/ 15 w 95"/>
                  <a:gd name="T59" fmla="*/ 13 h 47"/>
                  <a:gd name="T60" fmla="*/ 11 w 95"/>
                  <a:gd name="T61" fmla="*/ 16 h 47"/>
                  <a:gd name="T62" fmla="*/ 9 w 95"/>
                  <a:gd name="T63" fmla="*/ 18 h 47"/>
                  <a:gd name="T64" fmla="*/ 13 w 95"/>
                  <a:gd name="T65" fmla="*/ 21 h 47"/>
                  <a:gd name="T66" fmla="*/ 17 w 95"/>
                  <a:gd name="T67" fmla="*/ 21 h 47"/>
                  <a:gd name="T68" fmla="*/ 19 w 95"/>
                  <a:gd name="T69" fmla="*/ 24 h 47"/>
                  <a:gd name="T70" fmla="*/ 25 w 95"/>
                  <a:gd name="T71" fmla="*/ 26 h 47"/>
                  <a:gd name="T72" fmla="*/ 29 w 95"/>
                  <a:gd name="T73" fmla="*/ 27 h 47"/>
                  <a:gd name="T74" fmla="*/ 28 w 95"/>
                  <a:gd name="T75" fmla="*/ 28 h 47"/>
                  <a:gd name="T76" fmla="*/ 20 w 95"/>
                  <a:gd name="T77" fmla="*/ 36 h 47"/>
                  <a:gd name="T78" fmla="*/ 16 w 95"/>
                  <a:gd name="T79" fmla="*/ 36 h 47"/>
                  <a:gd name="T80" fmla="*/ 11 w 95"/>
                  <a:gd name="T81" fmla="*/ 39 h 47"/>
                  <a:gd name="T82" fmla="*/ 9 w 95"/>
                  <a:gd name="T83" fmla="*/ 38 h 47"/>
                  <a:gd name="T84" fmla="*/ 8 w 95"/>
                  <a:gd name="T85" fmla="*/ 39 h 47"/>
                  <a:gd name="T86" fmla="*/ 5 w 95"/>
                  <a:gd name="T87" fmla="*/ 38 h 47"/>
                  <a:gd name="T88" fmla="*/ 0 w 95"/>
                  <a:gd name="T89" fmla="*/ 39 h 47"/>
                  <a:gd name="T90" fmla="*/ 2 w 95"/>
                  <a:gd name="T91" fmla="*/ 43 h 47"/>
                  <a:gd name="T92" fmla="*/ 8 w 95"/>
                  <a:gd name="T93" fmla="*/ 43 h 47"/>
                  <a:gd name="T94" fmla="*/ 11 w 95"/>
                  <a:gd name="T95" fmla="*/ 45 h 47"/>
                  <a:gd name="T96" fmla="*/ 16 w 95"/>
                  <a:gd name="T97" fmla="*/ 45 h 47"/>
                  <a:gd name="T98" fmla="*/ 20 w 95"/>
                  <a:gd name="T99" fmla="*/ 46 h 47"/>
                  <a:gd name="T100" fmla="*/ 25 w 95"/>
                  <a:gd name="T101" fmla="*/ 46 h 47"/>
                  <a:gd name="T102" fmla="*/ 32 w 95"/>
                  <a:gd name="T103" fmla="*/ 45 h 47"/>
                  <a:gd name="T104" fmla="*/ 79 w 95"/>
                  <a:gd name="T105" fmla="*/ 3 h 47"/>
                  <a:gd name="T106" fmla="*/ 78 w 95"/>
                  <a:gd name="T107" fmla="*/ 5 h 47"/>
                  <a:gd name="T108" fmla="*/ 76 w 95"/>
                  <a:gd name="T109" fmla="*/ 5 h 47"/>
                  <a:gd name="T110" fmla="*/ 75 w 95"/>
                  <a:gd name="T111" fmla="*/ 7 h 47"/>
                  <a:gd name="T112" fmla="*/ 70 w 95"/>
                  <a:gd name="T113" fmla="*/ 9 h 47"/>
                  <a:gd name="T114" fmla="*/ 65 w 95"/>
                  <a:gd name="T115" fmla="*/ 4 h 47"/>
                  <a:gd name="T116" fmla="*/ 68 w 95"/>
                  <a:gd name="T117" fmla="*/ 3 h 47"/>
                  <a:gd name="T118" fmla="*/ 75 w 95"/>
                  <a:gd name="T119" fmla="*/ 2 h 47"/>
                  <a:gd name="T120" fmla="*/ 79 w 95"/>
                  <a:gd name="T121" fmla="*/ 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95" h="47">
                    <a:moveTo>
                      <a:pt x="32" y="45"/>
                    </a:moveTo>
                    <a:cubicBezTo>
                      <a:pt x="33" y="45"/>
                      <a:pt x="34" y="43"/>
                      <a:pt x="35" y="43"/>
                    </a:cubicBezTo>
                    <a:cubicBezTo>
                      <a:pt x="36" y="42"/>
                      <a:pt x="37" y="42"/>
                      <a:pt x="38" y="41"/>
                    </a:cubicBezTo>
                    <a:cubicBezTo>
                      <a:pt x="39" y="40"/>
                      <a:pt x="40" y="39"/>
                      <a:pt x="41" y="37"/>
                    </a:cubicBezTo>
                    <a:cubicBezTo>
                      <a:pt x="43" y="36"/>
                      <a:pt x="44" y="34"/>
                      <a:pt x="46" y="35"/>
                    </a:cubicBezTo>
                    <a:cubicBezTo>
                      <a:pt x="48" y="35"/>
                      <a:pt x="47" y="39"/>
                      <a:pt x="49" y="39"/>
                    </a:cubicBezTo>
                    <a:cubicBezTo>
                      <a:pt x="51" y="39"/>
                      <a:pt x="52" y="37"/>
                      <a:pt x="54" y="37"/>
                    </a:cubicBezTo>
                    <a:cubicBezTo>
                      <a:pt x="56" y="36"/>
                      <a:pt x="59" y="37"/>
                      <a:pt x="61" y="35"/>
                    </a:cubicBezTo>
                    <a:cubicBezTo>
                      <a:pt x="63" y="32"/>
                      <a:pt x="61" y="30"/>
                      <a:pt x="63" y="27"/>
                    </a:cubicBezTo>
                    <a:cubicBezTo>
                      <a:pt x="66" y="22"/>
                      <a:pt x="77" y="25"/>
                      <a:pt x="77" y="22"/>
                    </a:cubicBezTo>
                    <a:cubicBezTo>
                      <a:pt x="77" y="21"/>
                      <a:pt x="77" y="19"/>
                      <a:pt x="78" y="18"/>
                    </a:cubicBezTo>
                    <a:cubicBezTo>
                      <a:pt x="80" y="17"/>
                      <a:pt x="81" y="17"/>
                      <a:pt x="83" y="16"/>
                    </a:cubicBezTo>
                    <a:cubicBezTo>
                      <a:pt x="85" y="15"/>
                      <a:pt x="85" y="14"/>
                      <a:pt x="87" y="12"/>
                    </a:cubicBezTo>
                    <a:cubicBezTo>
                      <a:pt x="90" y="11"/>
                      <a:pt x="92" y="10"/>
                      <a:pt x="95" y="9"/>
                    </a:cubicBezTo>
                    <a:cubicBezTo>
                      <a:pt x="90" y="7"/>
                      <a:pt x="90" y="7"/>
                      <a:pt x="90" y="7"/>
                    </a:cubicBezTo>
                    <a:cubicBezTo>
                      <a:pt x="90" y="7"/>
                      <a:pt x="85" y="6"/>
                      <a:pt x="85" y="5"/>
                    </a:cubicBezTo>
                    <a:cubicBezTo>
                      <a:pt x="84" y="3"/>
                      <a:pt x="81" y="1"/>
                      <a:pt x="79" y="1"/>
                    </a:cubicBezTo>
                    <a:cubicBezTo>
                      <a:pt x="77" y="1"/>
                      <a:pt x="75" y="0"/>
                      <a:pt x="72" y="1"/>
                    </a:cubicBezTo>
                    <a:cubicBezTo>
                      <a:pt x="68" y="1"/>
                      <a:pt x="63" y="1"/>
                      <a:pt x="61" y="1"/>
                    </a:cubicBezTo>
                    <a:cubicBezTo>
                      <a:pt x="59" y="1"/>
                      <a:pt x="55" y="6"/>
                      <a:pt x="52" y="6"/>
                    </a:cubicBezTo>
                    <a:cubicBezTo>
                      <a:pt x="49" y="6"/>
                      <a:pt x="51" y="5"/>
                      <a:pt x="48" y="4"/>
                    </a:cubicBezTo>
                    <a:cubicBezTo>
                      <a:pt x="45" y="3"/>
                      <a:pt x="45" y="1"/>
                      <a:pt x="44" y="1"/>
                    </a:cubicBezTo>
                    <a:cubicBezTo>
                      <a:pt x="40" y="4"/>
                      <a:pt x="41" y="3"/>
                      <a:pt x="39" y="3"/>
                    </a:cubicBezTo>
                    <a:cubicBezTo>
                      <a:pt x="38" y="3"/>
                      <a:pt x="36" y="7"/>
                      <a:pt x="36" y="7"/>
                    </a:cubicBezTo>
                    <a:cubicBezTo>
                      <a:pt x="36" y="7"/>
                      <a:pt x="33" y="8"/>
                      <a:pt x="33" y="10"/>
                    </a:cubicBezTo>
                    <a:cubicBezTo>
                      <a:pt x="33" y="11"/>
                      <a:pt x="27" y="5"/>
                      <a:pt x="24" y="5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5" y="5"/>
                      <a:pt x="10" y="11"/>
                      <a:pt x="10" y="11"/>
                    </a:cubicBezTo>
                    <a:cubicBezTo>
                      <a:pt x="12" y="9"/>
                      <a:pt x="14" y="9"/>
                      <a:pt x="14" y="9"/>
                    </a:cubicBezTo>
                    <a:cubicBezTo>
                      <a:pt x="14" y="9"/>
                      <a:pt x="17" y="11"/>
                      <a:pt x="15" y="13"/>
                    </a:cubicBezTo>
                    <a:cubicBezTo>
                      <a:pt x="12" y="15"/>
                      <a:pt x="13" y="15"/>
                      <a:pt x="11" y="16"/>
                    </a:cubicBezTo>
                    <a:cubicBezTo>
                      <a:pt x="10" y="17"/>
                      <a:pt x="5" y="18"/>
                      <a:pt x="9" y="18"/>
                    </a:cubicBezTo>
                    <a:cubicBezTo>
                      <a:pt x="12" y="19"/>
                      <a:pt x="11" y="23"/>
                      <a:pt x="13" y="21"/>
                    </a:cubicBezTo>
                    <a:cubicBezTo>
                      <a:pt x="16" y="20"/>
                      <a:pt x="17" y="19"/>
                      <a:pt x="17" y="21"/>
                    </a:cubicBezTo>
                    <a:cubicBezTo>
                      <a:pt x="17" y="24"/>
                      <a:pt x="16" y="24"/>
                      <a:pt x="19" y="24"/>
                    </a:cubicBezTo>
                    <a:cubicBezTo>
                      <a:pt x="22" y="24"/>
                      <a:pt x="21" y="24"/>
                      <a:pt x="25" y="26"/>
                    </a:cubicBezTo>
                    <a:cubicBezTo>
                      <a:pt x="27" y="27"/>
                      <a:pt x="28" y="27"/>
                      <a:pt x="29" y="27"/>
                    </a:cubicBezTo>
                    <a:cubicBezTo>
                      <a:pt x="29" y="27"/>
                      <a:pt x="28" y="27"/>
                      <a:pt x="28" y="28"/>
                    </a:cubicBezTo>
                    <a:cubicBezTo>
                      <a:pt x="26" y="30"/>
                      <a:pt x="23" y="36"/>
                      <a:pt x="20" y="36"/>
                    </a:cubicBezTo>
                    <a:cubicBezTo>
                      <a:pt x="17" y="36"/>
                      <a:pt x="16" y="36"/>
                      <a:pt x="16" y="36"/>
                    </a:cubicBezTo>
                    <a:cubicBezTo>
                      <a:pt x="16" y="36"/>
                      <a:pt x="12" y="41"/>
                      <a:pt x="11" y="39"/>
                    </a:cubicBezTo>
                    <a:cubicBezTo>
                      <a:pt x="11" y="37"/>
                      <a:pt x="9" y="38"/>
                      <a:pt x="9" y="38"/>
                    </a:cubicBezTo>
                    <a:cubicBezTo>
                      <a:pt x="8" y="39"/>
                      <a:pt x="8" y="39"/>
                      <a:pt x="8" y="39"/>
                    </a:cubicBezTo>
                    <a:cubicBezTo>
                      <a:pt x="5" y="38"/>
                      <a:pt x="5" y="38"/>
                      <a:pt x="5" y="38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2" y="43"/>
                      <a:pt x="2" y="43"/>
                      <a:pt x="2" y="43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8" y="43"/>
                      <a:pt x="9" y="46"/>
                      <a:pt x="11" y="45"/>
                    </a:cubicBezTo>
                    <a:cubicBezTo>
                      <a:pt x="13" y="45"/>
                      <a:pt x="15" y="43"/>
                      <a:pt x="16" y="45"/>
                    </a:cubicBezTo>
                    <a:cubicBezTo>
                      <a:pt x="18" y="47"/>
                      <a:pt x="20" y="46"/>
                      <a:pt x="20" y="46"/>
                    </a:cubicBezTo>
                    <a:cubicBezTo>
                      <a:pt x="20" y="46"/>
                      <a:pt x="23" y="47"/>
                      <a:pt x="25" y="46"/>
                    </a:cubicBezTo>
                    <a:cubicBezTo>
                      <a:pt x="27" y="45"/>
                      <a:pt x="30" y="45"/>
                      <a:pt x="32" y="45"/>
                    </a:cubicBezTo>
                    <a:close/>
                    <a:moveTo>
                      <a:pt x="79" y="3"/>
                    </a:moveTo>
                    <a:cubicBezTo>
                      <a:pt x="79" y="4"/>
                      <a:pt x="78" y="5"/>
                      <a:pt x="78" y="5"/>
                    </a:cubicBezTo>
                    <a:cubicBezTo>
                      <a:pt x="78" y="6"/>
                      <a:pt x="76" y="5"/>
                      <a:pt x="76" y="5"/>
                    </a:cubicBezTo>
                    <a:cubicBezTo>
                      <a:pt x="75" y="6"/>
                      <a:pt x="75" y="7"/>
                      <a:pt x="75" y="7"/>
                    </a:cubicBezTo>
                    <a:cubicBezTo>
                      <a:pt x="74" y="8"/>
                      <a:pt x="71" y="9"/>
                      <a:pt x="70" y="9"/>
                    </a:cubicBezTo>
                    <a:cubicBezTo>
                      <a:pt x="65" y="9"/>
                      <a:pt x="61" y="6"/>
                      <a:pt x="65" y="4"/>
                    </a:cubicBezTo>
                    <a:cubicBezTo>
                      <a:pt x="66" y="4"/>
                      <a:pt x="67" y="4"/>
                      <a:pt x="68" y="3"/>
                    </a:cubicBezTo>
                    <a:cubicBezTo>
                      <a:pt x="70" y="3"/>
                      <a:pt x="74" y="2"/>
                      <a:pt x="75" y="2"/>
                    </a:cubicBezTo>
                    <a:cubicBezTo>
                      <a:pt x="78" y="2"/>
                      <a:pt x="79" y="2"/>
                      <a:pt x="79" y="3"/>
                    </a:cubicBez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360" name="Freeform 334">
                <a:extLst>
                  <a:ext uri="{FF2B5EF4-FFF2-40B4-BE49-F238E27FC236}">
                    <a16:creationId xmlns:a16="http://schemas.microsoft.com/office/drawing/2014/main" id="{CCD6B372-3AEC-DFA1-CEEA-93F8ED7ACFC7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4288" y="1305"/>
                <a:ext cx="186" cy="92"/>
              </a:xfrm>
              <a:custGeom>
                <a:avLst/>
                <a:gdLst>
                  <a:gd name="T0" fmla="*/ 32 w 95"/>
                  <a:gd name="T1" fmla="*/ 45 h 47"/>
                  <a:gd name="T2" fmla="*/ 35 w 95"/>
                  <a:gd name="T3" fmla="*/ 43 h 47"/>
                  <a:gd name="T4" fmla="*/ 38 w 95"/>
                  <a:gd name="T5" fmla="*/ 41 h 47"/>
                  <a:gd name="T6" fmla="*/ 41 w 95"/>
                  <a:gd name="T7" fmla="*/ 37 h 47"/>
                  <a:gd name="T8" fmla="*/ 46 w 95"/>
                  <a:gd name="T9" fmla="*/ 35 h 47"/>
                  <a:gd name="T10" fmla="*/ 49 w 95"/>
                  <a:gd name="T11" fmla="*/ 39 h 47"/>
                  <a:gd name="T12" fmla="*/ 54 w 95"/>
                  <a:gd name="T13" fmla="*/ 37 h 47"/>
                  <a:gd name="T14" fmla="*/ 61 w 95"/>
                  <a:gd name="T15" fmla="*/ 35 h 47"/>
                  <a:gd name="T16" fmla="*/ 63 w 95"/>
                  <a:gd name="T17" fmla="*/ 27 h 47"/>
                  <a:gd name="T18" fmla="*/ 77 w 95"/>
                  <a:gd name="T19" fmla="*/ 22 h 47"/>
                  <a:gd name="T20" fmla="*/ 78 w 95"/>
                  <a:gd name="T21" fmla="*/ 18 h 47"/>
                  <a:gd name="T22" fmla="*/ 83 w 95"/>
                  <a:gd name="T23" fmla="*/ 16 h 47"/>
                  <a:gd name="T24" fmla="*/ 87 w 95"/>
                  <a:gd name="T25" fmla="*/ 12 h 47"/>
                  <a:gd name="T26" fmla="*/ 95 w 95"/>
                  <a:gd name="T27" fmla="*/ 9 h 47"/>
                  <a:gd name="T28" fmla="*/ 90 w 95"/>
                  <a:gd name="T29" fmla="*/ 7 h 47"/>
                  <a:gd name="T30" fmla="*/ 85 w 95"/>
                  <a:gd name="T31" fmla="*/ 5 h 47"/>
                  <a:gd name="T32" fmla="*/ 79 w 95"/>
                  <a:gd name="T33" fmla="*/ 1 h 47"/>
                  <a:gd name="T34" fmla="*/ 72 w 95"/>
                  <a:gd name="T35" fmla="*/ 1 h 47"/>
                  <a:gd name="T36" fmla="*/ 61 w 95"/>
                  <a:gd name="T37" fmla="*/ 1 h 47"/>
                  <a:gd name="T38" fmla="*/ 52 w 95"/>
                  <a:gd name="T39" fmla="*/ 6 h 47"/>
                  <a:gd name="T40" fmla="*/ 48 w 95"/>
                  <a:gd name="T41" fmla="*/ 4 h 47"/>
                  <a:gd name="T42" fmla="*/ 44 w 95"/>
                  <a:gd name="T43" fmla="*/ 1 h 47"/>
                  <a:gd name="T44" fmla="*/ 39 w 95"/>
                  <a:gd name="T45" fmla="*/ 3 h 47"/>
                  <a:gd name="T46" fmla="*/ 36 w 95"/>
                  <a:gd name="T47" fmla="*/ 7 h 47"/>
                  <a:gd name="T48" fmla="*/ 33 w 95"/>
                  <a:gd name="T49" fmla="*/ 10 h 47"/>
                  <a:gd name="T50" fmla="*/ 24 w 95"/>
                  <a:gd name="T51" fmla="*/ 5 h 47"/>
                  <a:gd name="T52" fmla="*/ 18 w 95"/>
                  <a:gd name="T53" fmla="*/ 5 h 47"/>
                  <a:gd name="T54" fmla="*/ 10 w 95"/>
                  <a:gd name="T55" fmla="*/ 11 h 47"/>
                  <a:gd name="T56" fmla="*/ 14 w 95"/>
                  <a:gd name="T57" fmla="*/ 9 h 47"/>
                  <a:gd name="T58" fmla="*/ 15 w 95"/>
                  <a:gd name="T59" fmla="*/ 13 h 47"/>
                  <a:gd name="T60" fmla="*/ 11 w 95"/>
                  <a:gd name="T61" fmla="*/ 16 h 47"/>
                  <a:gd name="T62" fmla="*/ 9 w 95"/>
                  <a:gd name="T63" fmla="*/ 18 h 47"/>
                  <a:gd name="T64" fmla="*/ 13 w 95"/>
                  <a:gd name="T65" fmla="*/ 21 h 47"/>
                  <a:gd name="T66" fmla="*/ 17 w 95"/>
                  <a:gd name="T67" fmla="*/ 21 h 47"/>
                  <a:gd name="T68" fmla="*/ 19 w 95"/>
                  <a:gd name="T69" fmla="*/ 24 h 47"/>
                  <a:gd name="T70" fmla="*/ 25 w 95"/>
                  <a:gd name="T71" fmla="*/ 26 h 47"/>
                  <a:gd name="T72" fmla="*/ 29 w 95"/>
                  <a:gd name="T73" fmla="*/ 27 h 47"/>
                  <a:gd name="T74" fmla="*/ 28 w 95"/>
                  <a:gd name="T75" fmla="*/ 28 h 47"/>
                  <a:gd name="T76" fmla="*/ 20 w 95"/>
                  <a:gd name="T77" fmla="*/ 36 h 47"/>
                  <a:gd name="T78" fmla="*/ 16 w 95"/>
                  <a:gd name="T79" fmla="*/ 36 h 47"/>
                  <a:gd name="T80" fmla="*/ 11 w 95"/>
                  <a:gd name="T81" fmla="*/ 39 h 47"/>
                  <a:gd name="T82" fmla="*/ 9 w 95"/>
                  <a:gd name="T83" fmla="*/ 38 h 47"/>
                  <a:gd name="T84" fmla="*/ 8 w 95"/>
                  <a:gd name="T85" fmla="*/ 39 h 47"/>
                  <a:gd name="T86" fmla="*/ 5 w 95"/>
                  <a:gd name="T87" fmla="*/ 38 h 47"/>
                  <a:gd name="T88" fmla="*/ 0 w 95"/>
                  <a:gd name="T89" fmla="*/ 39 h 47"/>
                  <a:gd name="T90" fmla="*/ 2 w 95"/>
                  <a:gd name="T91" fmla="*/ 43 h 47"/>
                  <a:gd name="T92" fmla="*/ 8 w 95"/>
                  <a:gd name="T93" fmla="*/ 43 h 47"/>
                  <a:gd name="T94" fmla="*/ 11 w 95"/>
                  <a:gd name="T95" fmla="*/ 45 h 47"/>
                  <a:gd name="T96" fmla="*/ 16 w 95"/>
                  <a:gd name="T97" fmla="*/ 45 h 47"/>
                  <a:gd name="T98" fmla="*/ 20 w 95"/>
                  <a:gd name="T99" fmla="*/ 46 h 47"/>
                  <a:gd name="T100" fmla="*/ 25 w 95"/>
                  <a:gd name="T101" fmla="*/ 46 h 47"/>
                  <a:gd name="T102" fmla="*/ 32 w 95"/>
                  <a:gd name="T103" fmla="*/ 45 h 47"/>
                  <a:gd name="T104" fmla="*/ 79 w 95"/>
                  <a:gd name="T105" fmla="*/ 3 h 47"/>
                  <a:gd name="T106" fmla="*/ 78 w 95"/>
                  <a:gd name="T107" fmla="*/ 5 h 47"/>
                  <a:gd name="T108" fmla="*/ 76 w 95"/>
                  <a:gd name="T109" fmla="*/ 5 h 47"/>
                  <a:gd name="T110" fmla="*/ 75 w 95"/>
                  <a:gd name="T111" fmla="*/ 7 h 47"/>
                  <a:gd name="T112" fmla="*/ 70 w 95"/>
                  <a:gd name="T113" fmla="*/ 9 h 47"/>
                  <a:gd name="T114" fmla="*/ 65 w 95"/>
                  <a:gd name="T115" fmla="*/ 4 h 47"/>
                  <a:gd name="T116" fmla="*/ 68 w 95"/>
                  <a:gd name="T117" fmla="*/ 3 h 47"/>
                  <a:gd name="T118" fmla="*/ 75 w 95"/>
                  <a:gd name="T119" fmla="*/ 2 h 47"/>
                  <a:gd name="T120" fmla="*/ 79 w 95"/>
                  <a:gd name="T121" fmla="*/ 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95" h="47">
                    <a:moveTo>
                      <a:pt x="32" y="45"/>
                    </a:moveTo>
                    <a:cubicBezTo>
                      <a:pt x="33" y="45"/>
                      <a:pt x="34" y="43"/>
                      <a:pt x="35" y="43"/>
                    </a:cubicBezTo>
                    <a:cubicBezTo>
                      <a:pt x="36" y="42"/>
                      <a:pt x="37" y="42"/>
                      <a:pt x="38" y="41"/>
                    </a:cubicBezTo>
                    <a:cubicBezTo>
                      <a:pt x="39" y="40"/>
                      <a:pt x="40" y="39"/>
                      <a:pt x="41" y="37"/>
                    </a:cubicBezTo>
                    <a:cubicBezTo>
                      <a:pt x="43" y="36"/>
                      <a:pt x="44" y="34"/>
                      <a:pt x="46" y="35"/>
                    </a:cubicBezTo>
                    <a:cubicBezTo>
                      <a:pt x="48" y="35"/>
                      <a:pt x="47" y="39"/>
                      <a:pt x="49" y="39"/>
                    </a:cubicBezTo>
                    <a:cubicBezTo>
                      <a:pt x="51" y="39"/>
                      <a:pt x="52" y="37"/>
                      <a:pt x="54" y="37"/>
                    </a:cubicBezTo>
                    <a:cubicBezTo>
                      <a:pt x="56" y="36"/>
                      <a:pt x="59" y="37"/>
                      <a:pt x="61" y="35"/>
                    </a:cubicBezTo>
                    <a:cubicBezTo>
                      <a:pt x="63" y="32"/>
                      <a:pt x="61" y="30"/>
                      <a:pt x="63" y="27"/>
                    </a:cubicBezTo>
                    <a:cubicBezTo>
                      <a:pt x="66" y="22"/>
                      <a:pt x="77" y="25"/>
                      <a:pt x="77" y="22"/>
                    </a:cubicBezTo>
                    <a:cubicBezTo>
                      <a:pt x="77" y="21"/>
                      <a:pt x="77" y="19"/>
                      <a:pt x="78" y="18"/>
                    </a:cubicBezTo>
                    <a:cubicBezTo>
                      <a:pt x="80" y="17"/>
                      <a:pt x="81" y="17"/>
                      <a:pt x="83" y="16"/>
                    </a:cubicBezTo>
                    <a:cubicBezTo>
                      <a:pt x="85" y="15"/>
                      <a:pt x="85" y="14"/>
                      <a:pt x="87" y="12"/>
                    </a:cubicBezTo>
                    <a:cubicBezTo>
                      <a:pt x="90" y="11"/>
                      <a:pt x="92" y="10"/>
                      <a:pt x="95" y="9"/>
                    </a:cubicBezTo>
                    <a:cubicBezTo>
                      <a:pt x="90" y="7"/>
                      <a:pt x="90" y="7"/>
                      <a:pt x="90" y="7"/>
                    </a:cubicBezTo>
                    <a:cubicBezTo>
                      <a:pt x="90" y="7"/>
                      <a:pt x="85" y="6"/>
                      <a:pt x="85" y="5"/>
                    </a:cubicBezTo>
                    <a:cubicBezTo>
                      <a:pt x="84" y="3"/>
                      <a:pt x="81" y="1"/>
                      <a:pt x="79" y="1"/>
                    </a:cubicBezTo>
                    <a:cubicBezTo>
                      <a:pt x="77" y="1"/>
                      <a:pt x="75" y="0"/>
                      <a:pt x="72" y="1"/>
                    </a:cubicBezTo>
                    <a:cubicBezTo>
                      <a:pt x="68" y="1"/>
                      <a:pt x="63" y="1"/>
                      <a:pt x="61" y="1"/>
                    </a:cubicBezTo>
                    <a:cubicBezTo>
                      <a:pt x="59" y="1"/>
                      <a:pt x="55" y="6"/>
                      <a:pt x="52" y="6"/>
                    </a:cubicBezTo>
                    <a:cubicBezTo>
                      <a:pt x="49" y="6"/>
                      <a:pt x="51" y="5"/>
                      <a:pt x="48" y="4"/>
                    </a:cubicBezTo>
                    <a:cubicBezTo>
                      <a:pt x="45" y="3"/>
                      <a:pt x="45" y="1"/>
                      <a:pt x="44" y="1"/>
                    </a:cubicBezTo>
                    <a:cubicBezTo>
                      <a:pt x="40" y="4"/>
                      <a:pt x="41" y="3"/>
                      <a:pt x="39" y="3"/>
                    </a:cubicBezTo>
                    <a:cubicBezTo>
                      <a:pt x="38" y="3"/>
                      <a:pt x="36" y="7"/>
                      <a:pt x="36" y="7"/>
                    </a:cubicBezTo>
                    <a:cubicBezTo>
                      <a:pt x="36" y="7"/>
                      <a:pt x="33" y="8"/>
                      <a:pt x="33" y="10"/>
                    </a:cubicBezTo>
                    <a:cubicBezTo>
                      <a:pt x="33" y="11"/>
                      <a:pt x="27" y="5"/>
                      <a:pt x="24" y="5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5" y="5"/>
                      <a:pt x="10" y="11"/>
                      <a:pt x="10" y="11"/>
                    </a:cubicBezTo>
                    <a:cubicBezTo>
                      <a:pt x="12" y="9"/>
                      <a:pt x="14" y="9"/>
                      <a:pt x="14" y="9"/>
                    </a:cubicBezTo>
                    <a:cubicBezTo>
                      <a:pt x="14" y="9"/>
                      <a:pt x="17" y="11"/>
                      <a:pt x="15" y="13"/>
                    </a:cubicBezTo>
                    <a:cubicBezTo>
                      <a:pt x="12" y="15"/>
                      <a:pt x="13" y="15"/>
                      <a:pt x="11" y="16"/>
                    </a:cubicBezTo>
                    <a:cubicBezTo>
                      <a:pt x="10" y="17"/>
                      <a:pt x="5" y="18"/>
                      <a:pt x="9" y="18"/>
                    </a:cubicBezTo>
                    <a:cubicBezTo>
                      <a:pt x="12" y="19"/>
                      <a:pt x="11" y="23"/>
                      <a:pt x="13" y="21"/>
                    </a:cubicBezTo>
                    <a:cubicBezTo>
                      <a:pt x="16" y="20"/>
                      <a:pt x="17" y="19"/>
                      <a:pt x="17" y="21"/>
                    </a:cubicBezTo>
                    <a:cubicBezTo>
                      <a:pt x="17" y="24"/>
                      <a:pt x="16" y="24"/>
                      <a:pt x="19" y="24"/>
                    </a:cubicBezTo>
                    <a:cubicBezTo>
                      <a:pt x="22" y="24"/>
                      <a:pt x="21" y="24"/>
                      <a:pt x="25" y="26"/>
                    </a:cubicBezTo>
                    <a:cubicBezTo>
                      <a:pt x="27" y="27"/>
                      <a:pt x="28" y="27"/>
                      <a:pt x="29" y="27"/>
                    </a:cubicBezTo>
                    <a:cubicBezTo>
                      <a:pt x="29" y="27"/>
                      <a:pt x="28" y="27"/>
                      <a:pt x="28" y="28"/>
                    </a:cubicBezTo>
                    <a:cubicBezTo>
                      <a:pt x="26" y="30"/>
                      <a:pt x="23" y="36"/>
                      <a:pt x="20" y="36"/>
                    </a:cubicBezTo>
                    <a:cubicBezTo>
                      <a:pt x="17" y="36"/>
                      <a:pt x="16" y="36"/>
                      <a:pt x="16" y="36"/>
                    </a:cubicBezTo>
                    <a:cubicBezTo>
                      <a:pt x="16" y="36"/>
                      <a:pt x="12" y="41"/>
                      <a:pt x="11" y="39"/>
                    </a:cubicBezTo>
                    <a:cubicBezTo>
                      <a:pt x="11" y="37"/>
                      <a:pt x="9" y="38"/>
                      <a:pt x="9" y="38"/>
                    </a:cubicBezTo>
                    <a:cubicBezTo>
                      <a:pt x="8" y="39"/>
                      <a:pt x="8" y="39"/>
                      <a:pt x="8" y="39"/>
                    </a:cubicBezTo>
                    <a:cubicBezTo>
                      <a:pt x="5" y="38"/>
                      <a:pt x="5" y="38"/>
                      <a:pt x="5" y="38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2" y="43"/>
                      <a:pt x="2" y="43"/>
                      <a:pt x="2" y="43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8" y="43"/>
                      <a:pt x="9" y="46"/>
                      <a:pt x="11" y="45"/>
                    </a:cubicBezTo>
                    <a:cubicBezTo>
                      <a:pt x="13" y="45"/>
                      <a:pt x="15" y="43"/>
                      <a:pt x="16" y="45"/>
                    </a:cubicBezTo>
                    <a:cubicBezTo>
                      <a:pt x="18" y="47"/>
                      <a:pt x="20" y="46"/>
                      <a:pt x="20" y="46"/>
                    </a:cubicBezTo>
                    <a:cubicBezTo>
                      <a:pt x="20" y="46"/>
                      <a:pt x="23" y="47"/>
                      <a:pt x="25" y="46"/>
                    </a:cubicBezTo>
                    <a:cubicBezTo>
                      <a:pt x="27" y="45"/>
                      <a:pt x="30" y="45"/>
                      <a:pt x="32" y="45"/>
                    </a:cubicBezTo>
                    <a:close/>
                    <a:moveTo>
                      <a:pt x="79" y="3"/>
                    </a:moveTo>
                    <a:cubicBezTo>
                      <a:pt x="79" y="4"/>
                      <a:pt x="78" y="5"/>
                      <a:pt x="78" y="5"/>
                    </a:cubicBezTo>
                    <a:cubicBezTo>
                      <a:pt x="78" y="6"/>
                      <a:pt x="76" y="5"/>
                      <a:pt x="76" y="5"/>
                    </a:cubicBezTo>
                    <a:cubicBezTo>
                      <a:pt x="75" y="6"/>
                      <a:pt x="75" y="7"/>
                      <a:pt x="75" y="7"/>
                    </a:cubicBezTo>
                    <a:cubicBezTo>
                      <a:pt x="74" y="8"/>
                      <a:pt x="71" y="9"/>
                      <a:pt x="70" y="9"/>
                    </a:cubicBezTo>
                    <a:cubicBezTo>
                      <a:pt x="65" y="9"/>
                      <a:pt x="61" y="6"/>
                      <a:pt x="65" y="4"/>
                    </a:cubicBezTo>
                    <a:cubicBezTo>
                      <a:pt x="66" y="4"/>
                      <a:pt x="67" y="4"/>
                      <a:pt x="68" y="3"/>
                    </a:cubicBezTo>
                    <a:cubicBezTo>
                      <a:pt x="70" y="3"/>
                      <a:pt x="74" y="2"/>
                      <a:pt x="75" y="2"/>
                    </a:cubicBezTo>
                    <a:cubicBezTo>
                      <a:pt x="78" y="2"/>
                      <a:pt x="79" y="2"/>
                      <a:pt x="79" y="3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361" name="Freeform 335">
                <a:extLst>
                  <a:ext uri="{FF2B5EF4-FFF2-40B4-BE49-F238E27FC236}">
                    <a16:creationId xmlns:a16="http://schemas.microsoft.com/office/drawing/2014/main" id="{BB96212C-DF03-FB5F-E2C0-48138B599AA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892" y="1597"/>
                <a:ext cx="45" cy="39"/>
              </a:xfrm>
              <a:custGeom>
                <a:avLst/>
                <a:gdLst>
                  <a:gd name="T0" fmla="*/ 19 w 23"/>
                  <a:gd name="T1" fmla="*/ 2 h 20"/>
                  <a:gd name="T2" fmla="*/ 14 w 23"/>
                  <a:gd name="T3" fmla="*/ 1 h 20"/>
                  <a:gd name="T4" fmla="*/ 8 w 23"/>
                  <a:gd name="T5" fmla="*/ 8 h 20"/>
                  <a:gd name="T6" fmla="*/ 0 w 23"/>
                  <a:gd name="T7" fmla="*/ 14 h 20"/>
                  <a:gd name="T8" fmla="*/ 12 w 23"/>
                  <a:gd name="T9" fmla="*/ 16 h 20"/>
                  <a:gd name="T10" fmla="*/ 13 w 23"/>
                  <a:gd name="T11" fmla="*/ 20 h 20"/>
                  <a:gd name="T12" fmla="*/ 20 w 23"/>
                  <a:gd name="T13" fmla="*/ 20 h 20"/>
                  <a:gd name="T14" fmla="*/ 18 w 23"/>
                  <a:gd name="T15" fmla="*/ 14 h 20"/>
                  <a:gd name="T16" fmla="*/ 17 w 23"/>
                  <a:gd name="T17" fmla="*/ 14 h 20"/>
                  <a:gd name="T18" fmla="*/ 18 w 23"/>
                  <a:gd name="T19" fmla="*/ 6 h 20"/>
                  <a:gd name="T20" fmla="*/ 22 w 23"/>
                  <a:gd name="T21" fmla="*/ 8 h 20"/>
                  <a:gd name="T22" fmla="*/ 22 w 23"/>
                  <a:gd name="T23" fmla="*/ 8 h 20"/>
                  <a:gd name="T24" fmla="*/ 23 w 23"/>
                  <a:gd name="T25" fmla="*/ 7 h 20"/>
                  <a:gd name="T26" fmla="*/ 21 w 23"/>
                  <a:gd name="T27" fmla="*/ 6 h 20"/>
                  <a:gd name="T28" fmla="*/ 19 w 23"/>
                  <a:gd name="T29" fmla="*/ 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3" h="20">
                    <a:moveTo>
                      <a:pt x="19" y="2"/>
                    </a:moveTo>
                    <a:cubicBezTo>
                      <a:pt x="19" y="2"/>
                      <a:pt x="17" y="2"/>
                      <a:pt x="14" y="1"/>
                    </a:cubicBezTo>
                    <a:cubicBezTo>
                      <a:pt x="12" y="0"/>
                      <a:pt x="10" y="5"/>
                      <a:pt x="8" y="8"/>
                    </a:cubicBezTo>
                    <a:cubicBezTo>
                      <a:pt x="6" y="10"/>
                      <a:pt x="0" y="14"/>
                      <a:pt x="0" y="14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20" y="20"/>
                      <a:pt x="20" y="20"/>
                      <a:pt x="20" y="20"/>
                    </a:cubicBezTo>
                    <a:cubicBezTo>
                      <a:pt x="19" y="18"/>
                      <a:pt x="19" y="16"/>
                      <a:pt x="18" y="14"/>
                    </a:cubicBezTo>
                    <a:cubicBezTo>
                      <a:pt x="17" y="14"/>
                      <a:pt x="17" y="14"/>
                      <a:pt x="17" y="14"/>
                    </a:cubicBezTo>
                    <a:cubicBezTo>
                      <a:pt x="16" y="12"/>
                      <a:pt x="18" y="8"/>
                      <a:pt x="18" y="6"/>
                    </a:cubicBezTo>
                    <a:cubicBezTo>
                      <a:pt x="19" y="7"/>
                      <a:pt x="21" y="8"/>
                      <a:pt x="22" y="8"/>
                    </a:cubicBezTo>
                    <a:cubicBezTo>
                      <a:pt x="22" y="8"/>
                      <a:pt x="21" y="8"/>
                      <a:pt x="22" y="8"/>
                    </a:cubicBezTo>
                    <a:cubicBezTo>
                      <a:pt x="23" y="9"/>
                      <a:pt x="23" y="7"/>
                      <a:pt x="23" y="7"/>
                    </a:cubicBezTo>
                    <a:cubicBezTo>
                      <a:pt x="23" y="7"/>
                      <a:pt x="21" y="7"/>
                      <a:pt x="21" y="6"/>
                    </a:cubicBezTo>
                    <a:cubicBezTo>
                      <a:pt x="20" y="6"/>
                      <a:pt x="19" y="3"/>
                      <a:pt x="19" y="2"/>
                    </a:cubicBez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362" name="Freeform 336">
                <a:extLst>
                  <a:ext uri="{FF2B5EF4-FFF2-40B4-BE49-F238E27FC236}">
                    <a16:creationId xmlns:a16="http://schemas.microsoft.com/office/drawing/2014/main" id="{D25E10D3-063F-167C-A69D-BDD19655DC9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892" y="1597"/>
                <a:ext cx="45" cy="39"/>
              </a:xfrm>
              <a:custGeom>
                <a:avLst/>
                <a:gdLst>
                  <a:gd name="T0" fmla="*/ 19 w 23"/>
                  <a:gd name="T1" fmla="*/ 2 h 20"/>
                  <a:gd name="T2" fmla="*/ 14 w 23"/>
                  <a:gd name="T3" fmla="*/ 1 h 20"/>
                  <a:gd name="T4" fmla="*/ 8 w 23"/>
                  <a:gd name="T5" fmla="*/ 8 h 20"/>
                  <a:gd name="T6" fmla="*/ 0 w 23"/>
                  <a:gd name="T7" fmla="*/ 14 h 20"/>
                  <a:gd name="T8" fmla="*/ 12 w 23"/>
                  <a:gd name="T9" fmla="*/ 16 h 20"/>
                  <a:gd name="T10" fmla="*/ 13 w 23"/>
                  <a:gd name="T11" fmla="*/ 20 h 20"/>
                  <a:gd name="T12" fmla="*/ 20 w 23"/>
                  <a:gd name="T13" fmla="*/ 20 h 20"/>
                  <a:gd name="T14" fmla="*/ 18 w 23"/>
                  <a:gd name="T15" fmla="*/ 14 h 20"/>
                  <a:gd name="T16" fmla="*/ 17 w 23"/>
                  <a:gd name="T17" fmla="*/ 14 h 20"/>
                  <a:gd name="T18" fmla="*/ 18 w 23"/>
                  <a:gd name="T19" fmla="*/ 6 h 20"/>
                  <a:gd name="T20" fmla="*/ 22 w 23"/>
                  <a:gd name="T21" fmla="*/ 8 h 20"/>
                  <a:gd name="T22" fmla="*/ 22 w 23"/>
                  <a:gd name="T23" fmla="*/ 8 h 20"/>
                  <a:gd name="T24" fmla="*/ 23 w 23"/>
                  <a:gd name="T25" fmla="*/ 7 h 20"/>
                  <a:gd name="T26" fmla="*/ 21 w 23"/>
                  <a:gd name="T27" fmla="*/ 6 h 20"/>
                  <a:gd name="T28" fmla="*/ 19 w 23"/>
                  <a:gd name="T29" fmla="*/ 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3" h="20">
                    <a:moveTo>
                      <a:pt x="19" y="2"/>
                    </a:moveTo>
                    <a:cubicBezTo>
                      <a:pt x="19" y="2"/>
                      <a:pt x="17" y="2"/>
                      <a:pt x="14" y="1"/>
                    </a:cubicBezTo>
                    <a:cubicBezTo>
                      <a:pt x="12" y="0"/>
                      <a:pt x="10" y="5"/>
                      <a:pt x="8" y="8"/>
                    </a:cubicBezTo>
                    <a:cubicBezTo>
                      <a:pt x="6" y="10"/>
                      <a:pt x="0" y="14"/>
                      <a:pt x="0" y="14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20" y="20"/>
                      <a:pt x="20" y="20"/>
                      <a:pt x="20" y="20"/>
                    </a:cubicBezTo>
                    <a:cubicBezTo>
                      <a:pt x="19" y="18"/>
                      <a:pt x="19" y="16"/>
                      <a:pt x="18" y="14"/>
                    </a:cubicBezTo>
                    <a:cubicBezTo>
                      <a:pt x="17" y="14"/>
                      <a:pt x="17" y="14"/>
                      <a:pt x="17" y="14"/>
                    </a:cubicBezTo>
                    <a:cubicBezTo>
                      <a:pt x="16" y="12"/>
                      <a:pt x="18" y="8"/>
                      <a:pt x="18" y="6"/>
                    </a:cubicBezTo>
                    <a:cubicBezTo>
                      <a:pt x="19" y="7"/>
                      <a:pt x="21" y="8"/>
                      <a:pt x="22" y="8"/>
                    </a:cubicBezTo>
                    <a:cubicBezTo>
                      <a:pt x="22" y="8"/>
                      <a:pt x="21" y="8"/>
                      <a:pt x="22" y="8"/>
                    </a:cubicBezTo>
                    <a:cubicBezTo>
                      <a:pt x="23" y="9"/>
                      <a:pt x="23" y="7"/>
                      <a:pt x="23" y="7"/>
                    </a:cubicBezTo>
                    <a:cubicBezTo>
                      <a:pt x="23" y="7"/>
                      <a:pt x="21" y="7"/>
                      <a:pt x="21" y="6"/>
                    </a:cubicBezTo>
                    <a:cubicBezTo>
                      <a:pt x="20" y="6"/>
                      <a:pt x="19" y="3"/>
                      <a:pt x="19" y="2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363" name="Freeform 337">
                <a:extLst>
                  <a:ext uri="{FF2B5EF4-FFF2-40B4-BE49-F238E27FC236}">
                    <a16:creationId xmlns:a16="http://schemas.microsoft.com/office/drawing/2014/main" id="{F399AA11-6294-EC64-2FB7-647625CE43DC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3688" y="2154"/>
                <a:ext cx="149" cy="197"/>
              </a:xfrm>
              <a:custGeom>
                <a:avLst/>
                <a:gdLst>
                  <a:gd name="T0" fmla="*/ 5 w 76"/>
                  <a:gd name="T1" fmla="*/ 59 h 100"/>
                  <a:gd name="T2" fmla="*/ 8 w 76"/>
                  <a:gd name="T3" fmla="*/ 57 h 100"/>
                  <a:gd name="T4" fmla="*/ 9 w 76"/>
                  <a:gd name="T5" fmla="*/ 59 h 100"/>
                  <a:gd name="T6" fmla="*/ 6 w 76"/>
                  <a:gd name="T7" fmla="*/ 65 h 100"/>
                  <a:gd name="T8" fmla="*/ 32 w 76"/>
                  <a:gd name="T9" fmla="*/ 83 h 100"/>
                  <a:gd name="T10" fmla="*/ 36 w 76"/>
                  <a:gd name="T11" fmla="*/ 92 h 100"/>
                  <a:gd name="T12" fmla="*/ 49 w 76"/>
                  <a:gd name="T13" fmla="*/ 100 h 100"/>
                  <a:gd name="T14" fmla="*/ 51 w 76"/>
                  <a:gd name="T15" fmla="*/ 89 h 100"/>
                  <a:gd name="T16" fmla="*/ 56 w 76"/>
                  <a:gd name="T17" fmla="*/ 82 h 100"/>
                  <a:gd name="T18" fmla="*/ 64 w 76"/>
                  <a:gd name="T19" fmla="*/ 74 h 100"/>
                  <a:gd name="T20" fmla="*/ 69 w 76"/>
                  <a:gd name="T21" fmla="*/ 66 h 100"/>
                  <a:gd name="T22" fmla="*/ 72 w 76"/>
                  <a:gd name="T23" fmla="*/ 61 h 100"/>
                  <a:gd name="T24" fmla="*/ 67 w 76"/>
                  <a:gd name="T25" fmla="*/ 53 h 100"/>
                  <a:gd name="T26" fmla="*/ 71 w 76"/>
                  <a:gd name="T27" fmla="*/ 14 h 100"/>
                  <a:gd name="T28" fmla="*/ 66 w 76"/>
                  <a:gd name="T29" fmla="*/ 4 h 100"/>
                  <a:gd name="T30" fmla="*/ 58 w 76"/>
                  <a:gd name="T31" fmla="*/ 3 h 100"/>
                  <a:gd name="T32" fmla="*/ 50 w 76"/>
                  <a:gd name="T33" fmla="*/ 6 h 100"/>
                  <a:gd name="T34" fmla="*/ 38 w 76"/>
                  <a:gd name="T35" fmla="*/ 4 h 100"/>
                  <a:gd name="T36" fmla="*/ 26 w 76"/>
                  <a:gd name="T37" fmla="*/ 5 h 100"/>
                  <a:gd name="T38" fmla="*/ 15 w 76"/>
                  <a:gd name="T39" fmla="*/ 1 h 100"/>
                  <a:gd name="T40" fmla="*/ 7 w 76"/>
                  <a:gd name="T41" fmla="*/ 1 h 100"/>
                  <a:gd name="T42" fmla="*/ 1 w 76"/>
                  <a:gd name="T43" fmla="*/ 4 h 100"/>
                  <a:gd name="T44" fmla="*/ 3 w 76"/>
                  <a:gd name="T45" fmla="*/ 9 h 100"/>
                  <a:gd name="T46" fmla="*/ 4 w 76"/>
                  <a:gd name="T47" fmla="*/ 17 h 100"/>
                  <a:gd name="T48" fmla="*/ 8 w 76"/>
                  <a:gd name="T49" fmla="*/ 28 h 100"/>
                  <a:gd name="T50" fmla="*/ 3 w 76"/>
                  <a:gd name="T51" fmla="*/ 37 h 100"/>
                  <a:gd name="T52" fmla="*/ 3 w 76"/>
                  <a:gd name="T53" fmla="*/ 52 h 100"/>
                  <a:gd name="T54" fmla="*/ 4 w 76"/>
                  <a:gd name="T55" fmla="*/ 55 h 100"/>
                  <a:gd name="T56" fmla="*/ 23 w 76"/>
                  <a:gd name="T57" fmla="*/ 6 h 100"/>
                  <a:gd name="T58" fmla="*/ 27 w 76"/>
                  <a:gd name="T59" fmla="*/ 22 h 100"/>
                  <a:gd name="T60" fmla="*/ 26 w 76"/>
                  <a:gd name="T61" fmla="*/ 26 h 100"/>
                  <a:gd name="T62" fmla="*/ 20 w 76"/>
                  <a:gd name="T63" fmla="*/ 18 h 100"/>
                  <a:gd name="T64" fmla="*/ 19 w 76"/>
                  <a:gd name="T65" fmla="*/ 1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76" h="100">
                    <a:moveTo>
                      <a:pt x="4" y="55"/>
                    </a:moveTo>
                    <a:cubicBezTo>
                      <a:pt x="5" y="56"/>
                      <a:pt x="4" y="59"/>
                      <a:pt x="5" y="59"/>
                    </a:cubicBezTo>
                    <a:cubicBezTo>
                      <a:pt x="7" y="59"/>
                      <a:pt x="7" y="59"/>
                      <a:pt x="7" y="59"/>
                    </a:cubicBezTo>
                    <a:cubicBezTo>
                      <a:pt x="7" y="59"/>
                      <a:pt x="8" y="57"/>
                      <a:pt x="8" y="57"/>
                    </a:cubicBezTo>
                    <a:cubicBezTo>
                      <a:pt x="10" y="56"/>
                      <a:pt x="10" y="58"/>
                      <a:pt x="11" y="57"/>
                    </a:cubicBezTo>
                    <a:cubicBezTo>
                      <a:pt x="10" y="58"/>
                      <a:pt x="9" y="58"/>
                      <a:pt x="9" y="59"/>
                    </a:cubicBezTo>
                    <a:cubicBezTo>
                      <a:pt x="8" y="60"/>
                      <a:pt x="9" y="62"/>
                      <a:pt x="8" y="63"/>
                    </a:cubicBezTo>
                    <a:cubicBezTo>
                      <a:pt x="8" y="64"/>
                      <a:pt x="6" y="64"/>
                      <a:pt x="6" y="65"/>
                    </a:cubicBezTo>
                    <a:cubicBezTo>
                      <a:pt x="5" y="68"/>
                      <a:pt x="6" y="69"/>
                      <a:pt x="5" y="71"/>
                    </a:cubicBezTo>
                    <a:cubicBezTo>
                      <a:pt x="32" y="83"/>
                      <a:pt x="32" y="83"/>
                      <a:pt x="32" y="83"/>
                    </a:cubicBezTo>
                    <a:cubicBezTo>
                      <a:pt x="32" y="83"/>
                      <a:pt x="34" y="85"/>
                      <a:pt x="34" y="87"/>
                    </a:cubicBezTo>
                    <a:cubicBezTo>
                      <a:pt x="33" y="90"/>
                      <a:pt x="33" y="92"/>
                      <a:pt x="36" y="92"/>
                    </a:cubicBezTo>
                    <a:cubicBezTo>
                      <a:pt x="38" y="92"/>
                      <a:pt x="38" y="94"/>
                      <a:pt x="38" y="94"/>
                    </a:cubicBezTo>
                    <a:cubicBezTo>
                      <a:pt x="49" y="100"/>
                      <a:pt x="49" y="100"/>
                      <a:pt x="49" y="100"/>
                    </a:cubicBezTo>
                    <a:cubicBezTo>
                      <a:pt x="49" y="100"/>
                      <a:pt x="50" y="98"/>
                      <a:pt x="51" y="98"/>
                    </a:cubicBezTo>
                    <a:cubicBezTo>
                      <a:pt x="51" y="95"/>
                      <a:pt x="49" y="93"/>
                      <a:pt x="51" y="89"/>
                    </a:cubicBezTo>
                    <a:cubicBezTo>
                      <a:pt x="52" y="89"/>
                      <a:pt x="52" y="89"/>
                      <a:pt x="52" y="89"/>
                    </a:cubicBezTo>
                    <a:cubicBezTo>
                      <a:pt x="53" y="87"/>
                      <a:pt x="54" y="83"/>
                      <a:pt x="56" y="82"/>
                    </a:cubicBezTo>
                    <a:cubicBezTo>
                      <a:pt x="57" y="81"/>
                      <a:pt x="59" y="82"/>
                      <a:pt x="60" y="81"/>
                    </a:cubicBezTo>
                    <a:cubicBezTo>
                      <a:pt x="61" y="80"/>
                      <a:pt x="63" y="75"/>
                      <a:pt x="64" y="74"/>
                    </a:cubicBezTo>
                    <a:cubicBezTo>
                      <a:pt x="64" y="74"/>
                      <a:pt x="67" y="75"/>
                      <a:pt x="68" y="73"/>
                    </a:cubicBezTo>
                    <a:cubicBezTo>
                      <a:pt x="69" y="72"/>
                      <a:pt x="68" y="68"/>
                      <a:pt x="69" y="66"/>
                    </a:cubicBezTo>
                    <a:cubicBezTo>
                      <a:pt x="70" y="65"/>
                      <a:pt x="72" y="64"/>
                      <a:pt x="72" y="63"/>
                    </a:cubicBezTo>
                    <a:cubicBezTo>
                      <a:pt x="73" y="62"/>
                      <a:pt x="71" y="62"/>
                      <a:pt x="72" y="61"/>
                    </a:cubicBezTo>
                    <a:cubicBezTo>
                      <a:pt x="72" y="61"/>
                      <a:pt x="73" y="60"/>
                      <a:pt x="73" y="60"/>
                    </a:cubicBezTo>
                    <a:cubicBezTo>
                      <a:pt x="67" y="53"/>
                      <a:pt x="67" y="53"/>
                      <a:pt x="67" y="53"/>
                    </a:cubicBezTo>
                    <a:cubicBezTo>
                      <a:pt x="66" y="17"/>
                      <a:pt x="66" y="17"/>
                      <a:pt x="66" y="17"/>
                    </a:cubicBezTo>
                    <a:cubicBezTo>
                      <a:pt x="71" y="14"/>
                      <a:pt x="71" y="14"/>
                      <a:pt x="71" y="14"/>
                    </a:cubicBezTo>
                    <a:cubicBezTo>
                      <a:pt x="76" y="3"/>
                      <a:pt x="76" y="3"/>
                      <a:pt x="76" y="3"/>
                    </a:cubicBezTo>
                    <a:cubicBezTo>
                      <a:pt x="76" y="3"/>
                      <a:pt x="68" y="5"/>
                      <a:pt x="66" y="4"/>
                    </a:cubicBezTo>
                    <a:cubicBezTo>
                      <a:pt x="64" y="3"/>
                      <a:pt x="64" y="0"/>
                      <a:pt x="64" y="0"/>
                    </a:cubicBezTo>
                    <a:cubicBezTo>
                      <a:pt x="64" y="0"/>
                      <a:pt x="61" y="4"/>
                      <a:pt x="58" y="3"/>
                    </a:cubicBezTo>
                    <a:cubicBezTo>
                      <a:pt x="56" y="1"/>
                      <a:pt x="55" y="6"/>
                      <a:pt x="55" y="6"/>
                    </a:cubicBezTo>
                    <a:cubicBezTo>
                      <a:pt x="55" y="6"/>
                      <a:pt x="52" y="6"/>
                      <a:pt x="50" y="6"/>
                    </a:cubicBezTo>
                    <a:cubicBezTo>
                      <a:pt x="48" y="6"/>
                      <a:pt x="46" y="7"/>
                      <a:pt x="45" y="5"/>
                    </a:cubicBezTo>
                    <a:cubicBezTo>
                      <a:pt x="44" y="4"/>
                      <a:pt x="38" y="4"/>
                      <a:pt x="38" y="4"/>
                    </a:cubicBezTo>
                    <a:cubicBezTo>
                      <a:pt x="38" y="4"/>
                      <a:pt x="34" y="6"/>
                      <a:pt x="32" y="4"/>
                    </a:cubicBezTo>
                    <a:cubicBezTo>
                      <a:pt x="30" y="3"/>
                      <a:pt x="27" y="5"/>
                      <a:pt x="26" y="5"/>
                    </a:cubicBezTo>
                    <a:cubicBezTo>
                      <a:pt x="25" y="5"/>
                      <a:pt x="19" y="4"/>
                      <a:pt x="19" y="4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9" y="1"/>
                      <a:pt x="7" y="1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2" y="8"/>
                      <a:pt x="3" y="9"/>
                    </a:cubicBezTo>
                    <a:cubicBezTo>
                      <a:pt x="6" y="11"/>
                      <a:pt x="3" y="9"/>
                      <a:pt x="5" y="11"/>
                    </a:cubicBezTo>
                    <a:cubicBezTo>
                      <a:pt x="7" y="13"/>
                      <a:pt x="5" y="13"/>
                      <a:pt x="4" y="17"/>
                    </a:cubicBezTo>
                    <a:cubicBezTo>
                      <a:pt x="4" y="20"/>
                      <a:pt x="3" y="21"/>
                      <a:pt x="6" y="23"/>
                    </a:cubicBezTo>
                    <a:cubicBezTo>
                      <a:pt x="8" y="25"/>
                      <a:pt x="8" y="26"/>
                      <a:pt x="8" y="28"/>
                    </a:cubicBezTo>
                    <a:cubicBezTo>
                      <a:pt x="7" y="30"/>
                      <a:pt x="7" y="32"/>
                      <a:pt x="6" y="33"/>
                    </a:cubicBezTo>
                    <a:cubicBezTo>
                      <a:pt x="6" y="35"/>
                      <a:pt x="4" y="33"/>
                      <a:pt x="3" y="37"/>
                    </a:cubicBezTo>
                    <a:cubicBezTo>
                      <a:pt x="3" y="41"/>
                      <a:pt x="4" y="42"/>
                      <a:pt x="2" y="44"/>
                    </a:cubicBezTo>
                    <a:cubicBezTo>
                      <a:pt x="0" y="46"/>
                      <a:pt x="4" y="51"/>
                      <a:pt x="3" y="52"/>
                    </a:cubicBezTo>
                    <a:cubicBezTo>
                      <a:pt x="2" y="53"/>
                      <a:pt x="3" y="55"/>
                      <a:pt x="3" y="55"/>
                    </a:cubicBezTo>
                    <a:cubicBezTo>
                      <a:pt x="4" y="55"/>
                      <a:pt x="4" y="55"/>
                      <a:pt x="4" y="55"/>
                    </a:cubicBezTo>
                    <a:close/>
                    <a:moveTo>
                      <a:pt x="21" y="5"/>
                    </a:moveTo>
                    <a:cubicBezTo>
                      <a:pt x="21" y="5"/>
                      <a:pt x="23" y="6"/>
                      <a:pt x="23" y="6"/>
                    </a:cubicBezTo>
                    <a:cubicBezTo>
                      <a:pt x="24" y="10"/>
                      <a:pt x="23" y="13"/>
                      <a:pt x="23" y="16"/>
                    </a:cubicBezTo>
                    <a:cubicBezTo>
                      <a:pt x="24" y="18"/>
                      <a:pt x="26" y="20"/>
                      <a:pt x="27" y="22"/>
                    </a:cubicBezTo>
                    <a:cubicBezTo>
                      <a:pt x="27" y="22"/>
                      <a:pt x="27" y="25"/>
                      <a:pt x="27" y="26"/>
                    </a:cubicBezTo>
                    <a:cubicBezTo>
                      <a:pt x="26" y="26"/>
                      <a:pt x="26" y="26"/>
                      <a:pt x="26" y="26"/>
                    </a:cubicBezTo>
                    <a:cubicBezTo>
                      <a:pt x="26" y="25"/>
                      <a:pt x="25" y="22"/>
                      <a:pt x="24" y="21"/>
                    </a:cubicBezTo>
                    <a:cubicBezTo>
                      <a:pt x="23" y="20"/>
                      <a:pt x="20" y="19"/>
                      <a:pt x="20" y="18"/>
                    </a:cubicBezTo>
                    <a:cubicBezTo>
                      <a:pt x="20" y="17"/>
                      <a:pt x="20" y="16"/>
                      <a:pt x="20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8" y="13"/>
                      <a:pt x="20" y="7"/>
                      <a:pt x="21" y="5"/>
                    </a:cubicBez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364" name="Freeform 338">
                <a:extLst>
                  <a:ext uri="{FF2B5EF4-FFF2-40B4-BE49-F238E27FC236}">
                    <a16:creationId xmlns:a16="http://schemas.microsoft.com/office/drawing/2014/main" id="{8C4A8A07-C390-B205-4DA7-F87B9CFDF352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3688" y="2154"/>
                <a:ext cx="149" cy="197"/>
              </a:xfrm>
              <a:custGeom>
                <a:avLst/>
                <a:gdLst>
                  <a:gd name="T0" fmla="*/ 5 w 76"/>
                  <a:gd name="T1" fmla="*/ 59 h 100"/>
                  <a:gd name="T2" fmla="*/ 8 w 76"/>
                  <a:gd name="T3" fmla="*/ 57 h 100"/>
                  <a:gd name="T4" fmla="*/ 9 w 76"/>
                  <a:gd name="T5" fmla="*/ 59 h 100"/>
                  <a:gd name="T6" fmla="*/ 6 w 76"/>
                  <a:gd name="T7" fmla="*/ 65 h 100"/>
                  <a:gd name="T8" fmla="*/ 32 w 76"/>
                  <a:gd name="T9" fmla="*/ 83 h 100"/>
                  <a:gd name="T10" fmla="*/ 36 w 76"/>
                  <a:gd name="T11" fmla="*/ 92 h 100"/>
                  <a:gd name="T12" fmla="*/ 49 w 76"/>
                  <a:gd name="T13" fmla="*/ 100 h 100"/>
                  <a:gd name="T14" fmla="*/ 51 w 76"/>
                  <a:gd name="T15" fmla="*/ 89 h 100"/>
                  <a:gd name="T16" fmla="*/ 56 w 76"/>
                  <a:gd name="T17" fmla="*/ 82 h 100"/>
                  <a:gd name="T18" fmla="*/ 64 w 76"/>
                  <a:gd name="T19" fmla="*/ 74 h 100"/>
                  <a:gd name="T20" fmla="*/ 69 w 76"/>
                  <a:gd name="T21" fmla="*/ 66 h 100"/>
                  <a:gd name="T22" fmla="*/ 72 w 76"/>
                  <a:gd name="T23" fmla="*/ 61 h 100"/>
                  <a:gd name="T24" fmla="*/ 67 w 76"/>
                  <a:gd name="T25" fmla="*/ 53 h 100"/>
                  <a:gd name="T26" fmla="*/ 71 w 76"/>
                  <a:gd name="T27" fmla="*/ 14 h 100"/>
                  <a:gd name="T28" fmla="*/ 66 w 76"/>
                  <a:gd name="T29" fmla="*/ 4 h 100"/>
                  <a:gd name="T30" fmla="*/ 58 w 76"/>
                  <a:gd name="T31" fmla="*/ 3 h 100"/>
                  <a:gd name="T32" fmla="*/ 50 w 76"/>
                  <a:gd name="T33" fmla="*/ 6 h 100"/>
                  <a:gd name="T34" fmla="*/ 38 w 76"/>
                  <a:gd name="T35" fmla="*/ 4 h 100"/>
                  <a:gd name="T36" fmla="*/ 26 w 76"/>
                  <a:gd name="T37" fmla="*/ 5 h 100"/>
                  <a:gd name="T38" fmla="*/ 15 w 76"/>
                  <a:gd name="T39" fmla="*/ 1 h 100"/>
                  <a:gd name="T40" fmla="*/ 7 w 76"/>
                  <a:gd name="T41" fmla="*/ 1 h 100"/>
                  <a:gd name="T42" fmla="*/ 1 w 76"/>
                  <a:gd name="T43" fmla="*/ 4 h 100"/>
                  <a:gd name="T44" fmla="*/ 3 w 76"/>
                  <a:gd name="T45" fmla="*/ 9 h 100"/>
                  <a:gd name="T46" fmla="*/ 4 w 76"/>
                  <a:gd name="T47" fmla="*/ 17 h 100"/>
                  <a:gd name="T48" fmla="*/ 8 w 76"/>
                  <a:gd name="T49" fmla="*/ 28 h 100"/>
                  <a:gd name="T50" fmla="*/ 3 w 76"/>
                  <a:gd name="T51" fmla="*/ 37 h 100"/>
                  <a:gd name="T52" fmla="*/ 3 w 76"/>
                  <a:gd name="T53" fmla="*/ 52 h 100"/>
                  <a:gd name="T54" fmla="*/ 4 w 76"/>
                  <a:gd name="T55" fmla="*/ 55 h 100"/>
                  <a:gd name="T56" fmla="*/ 23 w 76"/>
                  <a:gd name="T57" fmla="*/ 6 h 100"/>
                  <a:gd name="T58" fmla="*/ 27 w 76"/>
                  <a:gd name="T59" fmla="*/ 22 h 100"/>
                  <a:gd name="T60" fmla="*/ 26 w 76"/>
                  <a:gd name="T61" fmla="*/ 26 h 100"/>
                  <a:gd name="T62" fmla="*/ 20 w 76"/>
                  <a:gd name="T63" fmla="*/ 18 h 100"/>
                  <a:gd name="T64" fmla="*/ 19 w 76"/>
                  <a:gd name="T65" fmla="*/ 1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76" h="100">
                    <a:moveTo>
                      <a:pt x="4" y="55"/>
                    </a:moveTo>
                    <a:cubicBezTo>
                      <a:pt x="5" y="56"/>
                      <a:pt x="4" y="59"/>
                      <a:pt x="5" y="59"/>
                    </a:cubicBezTo>
                    <a:cubicBezTo>
                      <a:pt x="7" y="59"/>
                      <a:pt x="7" y="59"/>
                      <a:pt x="7" y="59"/>
                    </a:cubicBezTo>
                    <a:cubicBezTo>
                      <a:pt x="7" y="59"/>
                      <a:pt x="8" y="57"/>
                      <a:pt x="8" y="57"/>
                    </a:cubicBezTo>
                    <a:cubicBezTo>
                      <a:pt x="10" y="56"/>
                      <a:pt x="10" y="58"/>
                      <a:pt x="11" y="57"/>
                    </a:cubicBezTo>
                    <a:cubicBezTo>
                      <a:pt x="10" y="58"/>
                      <a:pt x="9" y="58"/>
                      <a:pt x="9" y="59"/>
                    </a:cubicBezTo>
                    <a:cubicBezTo>
                      <a:pt x="8" y="60"/>
                      <a:pt x="9" y="62"/>
                      <a:pt x="8" y="63"/>
                    </a:cubicBezTo>
                    <a:cubicBezTo>
                      <a:pt x="8" y="64"/>
                      <a:pt x="6" y="64"/>
                      <a:pt x="6" y="65"/>
                    </a:cubicBezTo>
                    <a:cubicBezTo>
                      <a:pt x="5" y="68"/>
                      <a:pt x="6" y="69"/>
                      <a:pt x="5" y="71"/>
                    </a:cubicBezTo>
                    <a:cubicBezTo>
                      <a:pt x="32" y="83"/>
                      <a:pt x="32" y="83"/>
                      <a:pt x="32" y="83"/>
                    </a:cubicBezTo>
                    <a:cubicBezTo>
                      <a:pt x="32" y="83"/>
                      <a:pt x="34" y="85"/>
                      <a:pt x="34" y="87"/>
                    </a:cubicBezTo>
                    <a:cubicBezTo>
                      <a:pt x="33" y="90"/>
                      <a:pt x="33" y="92"/>
                      <a:pt x="36" y="92"/>
                    </a:cubicBezTo>
                    <a:cubicBezTo>
                      <a:pt x="38" y="92"/>
                      <a:pt x="38" y="94"/>
                      <a:pt x="38" y="94"/>
                    </a:cubicBezTo>
                    <a:cubicBezTo>
                      <a:pt x="49" y="100"/>
                      <a:pt x="49" y="100"/>
                      <a:pt x="49" y="100"/>
                    </a:cubicBezTo>
                    <a:cubicBezTo>
                      <a:pt x="49" y="100"/>
                      <a:pt x="50" y="98"/>
                      <a:pt x="51" y="98"/>
                    </a:cubicBezTo>
                    <a:cubicBezTo>
                      <a:pt x="51" y="95"/>
                      <a:pt x="49" y="93"/>
                      <a:pt x="51" y="89"/>
                    </a:cubicBezTo>
                    <a:cubicBezTo>
                      <a:pt x="52" y="89"/>
                      <a:pt x="52" y="89"/>
                      <a:pt x="52" y="89"/>
                    </a:cubicBezTo>
                    <a:cubicBezTo>
                      <a:pt x="53" y="87"/>
                      <a:pt x="54" y="83"/>
                      <a:pt x="56" y="82"/>
                    </a:cubicBezTo>
                    <a:cubicBezTo>
                      <a:pt x="57" y="81"/>
                      <a:pt x="59" y="82"/>
                      <a:pt x="60" y="81"/>
                    </a:cubicBezTo>
                    <a:cubicBezTo>
                      <a:pt x="61" y="80"/>
                      <a:pt x="63" y="75"/>
                      <a:pt x="64" y="74"/>
                    </a:cubicBezTo>
                    <a:cubicBezTo>
                      <a:pt x="64" y="74"/>
                      <a:pt x="67" y="75"/>
                      <a:pt x="68" y="73"/>
                    </a:cubicBezTo>
                    <a:cubicBezTo>
                      <a:pt x="69" y="72"/>
                      <a:pt x="68" y="68"/>
                      <a:pt x="69" y="66"/>
                    </a:cubicBezTo>
                    <a:cubicBezTo>
                      <a:pt x="70" y="65"/>
                      <a:pt x="72" y="64"/>
                      <a:pt x="72" y="63"/>
                    </a:cubicBezTo>
                    <a:cubicBezTo>
                      <a:pt x="73" y="62"/>
                      <a:pt x="71" y="62"/>
                      <a:pt x="72" y="61"/>
                    </a:cubicBezTo>
                    <a:cubicBezTo>
                      <a:pt x="72" y="61"/>
                      <a:pt x="73" y="60"/>
                      <a:pt x="73" y="60"/>
                    </a:cubicBezTo>
                    <a:cubicBezTo>
                      <a:pt x="67" y="53"/>
                      <a:pt x="67" y="53"/>
                      <a:pt x="67" y="53"/>
                    </a:cubicBezTo>
                    <a:cubicBezTo>
                      <a:pt x="66" y="17"/>
                      <a:pt x="66" y="17"/>
                      <a:pt x="66" y="17"/>
                    </a:cubicBezTo>
                    <a:cubicBezTo>
                      <a:pt x="71" y="14"/>
                      <a:pt x="71" y="14"/>
                      <a:pt x="71" y="14"/>
                    </a:cubicBezTo>
                    <a:cubicBezTo>
                      <a:pt x="76" y="3"/>
                      <a:pt x="76" y="3"/>
                      <a:pt x="76" y="3"/>
                    </a:cubicBezTo>
                    <a:cubicBezTo>
                      <a:pt x="76" y="3"/>
                      <a:pt x="68" y="5"/>
                      <a:pt x="66" y="4"/>
                    </a:cubicBezTo>
                    <a:cubicBezTo>
                      <a:pt x="64" y="3"/>
                      <a:pt x="64" y="0"/>
                      <a:pt x="64" y="0"/>
                    </a:cubicBezTo>
                    <a:cubicBezTo>
                      <a:pt x="64" y="0"/>
                      <a:pt x="61" y="4"/>
                      <a:pt x="58" y="3"/>
                    </a:cubicBezTo>
                    <a:cubicBezTo>
                      <a:pt x="56" y="1"/>
                      <a:pt x="55" y="6"/>
                      <a:pt x="55" y="6"/>
                    </a:cubicBezTo>
                    <a:cubicBezTo>
                      <a:pt x="55" y="6"/>
                      <a:pt x="52" y="6"/>
                      <a:pt x="50" y="6"/>
                    </a:cubicBezTo>
                    <a:cubicBezTo>
                      <a:pt x="48" y="6"/>
                      <a:pt x="46" y="7"/>
                      <a:pt x="45" y="5"/>
                    </a:cubicBezTo>
                    <a:cubicBezTo>
                      <a:pt x="44" y="4"/>
                      <a:pt x="38" y="4"/>
                      <a:pt x="38" y="4"/>
                    </a:cubicBezTo>
                    <a:cubicBezTo>
                      <a:pt x="38" y="4"/>
                      <a:pt x="34" y="6"/>
                      <a:pt x="32" y="4"/>
                    </a:cubicBezTo>
                    <a:cubicBezTo>
                      <a:pt x="30" y="3"/>
                      <a:pt x="27" y="5"/>
                      <a:pt x="26" y="5"/>
                    </a:cubicBezTo>
                    <a:cubicBezTo>
                      <a:pt x="25" y="5"/>
                      <a:pt x="19" y="4"/>
                      <a:pt x="19" y="4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9" y="1"/>
                      <a:pt x="7" y="1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2" y="8"/>
                      <a:pt x="3" y="9"/>
                    </a:cubicBezTo>
                    <a:cubicBezTo>
                      <a:pt x="6" y="11"/>
                      <a:pt x="3" y="9"/>
                      <a:pt x="5" y="11"/>
                    </a:cubicBezTo>
                    <a:cubicBezTo>
                      <a:pt x="7" y="13"/>
                      <a:pt x="5" y="13"/>
                      <a:pt x="4" y="17"/>
                    </a:cubicBezTo>
                    <a:cubicBezTo>
                      <a:pt x="4" y="20"/>
                      <a:pt x="3" y="21"/>
                      <a:pt x="6" y="23"/>
                    </a:cubicBezTo>
                    <a:cubicBezTo>
                      <a:pt x="8" y="25"/>
                      <a:pt x="8" y="26"/>
                      <a:pt x="8" y="28"/>
                    </a:cubicBezTo>
                    <a:cubicBezTo>
                      <a:pt x="7" y="30"/>
                      <a:pt x="7" y="32"/>
                      <a:pt x="6" y="33"/>
                    </a:cubicBezTo>
                    <a:cubicBezTo>
                      <a:pt x="6" y="35"/>
                      <a:pt x="4" y="33"/>
                      <a:pt x="3" y="37"/>
                    </a:cubicBezTo>
                    <a:cubicBezTo>
                      <a:pt x="3" y="41"/>
                      <a:pt x="4" y="42"/>
                      <a:pt x="2" y="44"/>
                    </a:cubicBezTo>
                    <a:cubicBezTo>
                      <a:pt x="0" y="46"/>
                      <a:pt x="4" y="51"/>
                      <a:pt x="3" y="52"/>
                    </a:cubicBezTo>
                    <a:cubicBezTo>
                      <a:pt x="2" y="53"/>
                      <a:pt x="3" y="55"/>
                      <a:pt x="3" y="55"/>
                    </a:cubicBezTo>
                    <a:cubicBezTo>
                      <a:pt x="4" y="55"/>
                      <a:pt x="4" y="55"/>
                      <a:pt x="4" y="55"/>
                    </a:cubicBezTo>
                    <a:close/>
                    <a:moveTo>
                      <a:pt x="21" y="5"/>
                    </a:moveTo>
                    <a:cubicBezTo>
                      <a:pt x="21" y="5"/>
                      <a:pt x="23" y="6"/>
                      <a:pt x="23" y="6"/>
                    </a:cubicBezTo>
                    <a:cubicBezTo>
                      <a:pt x="24" y="10"/>
                      <a:pt x="23" y="13"/>
                      <a:pt x="23" y="16"/>
                    </a:cubicBezTo>
                    <a:cubicBezTo>
                      <a:pt x="24" y="18"/>
                      <a:pt x="26" y="20"/>
                      <a:pt x="27" y="22"/>
                    </a:cubicBezTo>
                    <a:cubicBezTo>
                      <a:pt x="27" y="22"/>
                      <a:pt x="27" y="25"/>
                      <a:pt x="27" y="26"/>
                    </a:cubicBezTo>
                    <a:cubicBezTo>
                      <a:pt x="26" y="26"/>
                      <a:pt x="26" y="26"/>
                      <a:pt x="26" y="26"/>
                    </a:cubicBezTo>
                    <a:cubicBezTo>
                      <a:pt x="26" y="25"/>
                      <a:pt x="25" y="22"/>
                      <a:pt x="24" y="21"/>
                    </a:cubicBezTo>
                    <a:cubicBezTo>
                      <a:pt x="23" y="20"/>
                      <a:pt x="20" y="19"/>
                      <a:pt x="20" y="18"/>
                    </a:cubicBezTo>
                    <a:cubicBezTo>
                      <a:pt x="20" y="17"/>
                      <a:pt x="20" y="16"/>
                      <a:pt x="20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8" y="13"/>
                      <a:pt x="20" y="7"/>
                      <a:pt x="21" y="5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365" name="Freeform 339">
                <a:extLst>
                  <a:ext uri="{FF2B5EF4-FFF2-40B4-BE49-F238E27FC236}">
                    <a16:creationId xmlns:a16="http://schemas.microsoft.com/office/drawing/2014/main" id="{E44C307C-D1C6-D1D9-81AE-F1DBA8712658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3912" y="1004"/>
                <a:ext cx="694" cy="354"/>
              </a:xfrm>
              <a:custGeom>
                <a:avLst/>
                <a:gdLst>
                  <a:gd name="T0" fmla="*/ 329 w 354"/>
                  <a:gd name="T1" fmla="*/ 91 h 180"/>
                  <a:gd name="T2" fmla="*/ 312 w 354"/>
                  <a:gd name="T3" fmla="*/ 104 h 180"/>
                  <a:gd name="T4" fmla="*/ 308 w 354"/>
                  <a:gd name="T5" fmla="*/ 127 h 180"/>
                  <a:gd name="T6" fmla="*/ 282 w 354"/>
                  <a:gd name="T7" fmla="*/ 136 h 180"/>
                  <a:gd name="T8" fmla="*/ 286 w 354"/>
                  <a:gd name="T9" fmla="*/ 162 h 180"/>
                  <a:gd name="T10" fmla="*/ 253 w 354"/>
                  <a:gd name="T11" fmla="*/ 154 h 180"/>
                  <a:gd name="T12" fmla="*/ 228 w 354"/>
                  <a:gd name="T13" fmla="*/ 160 h 180"/>
                  <a:gd name="T14" fmla="*/ 197 w 354"/>
                  <a:gd name="T15" fmla="*/ 165 h 180"/>
                  <a:gd name="T16" fmla="*/ 179 w 354"/>
                  <a:gd name="T17" fmla="*/ 179 h 180"/>
                  <a:gd name="T18" fmla="*/ 161 w 354"/>
                  <a:gd name="T19" fmla="*/ 169 h 180"/>
                  <a:gd name="T20" fmla="*/ 147 w 354"/>
                  <a:gd name="T21" fmla="*/ 160 h 180"/>
                  <a:gd name="T22" fmla="*/ 124 w 354"/>
                  <a:gd name="T23" fmla="*/ 142 h 180"/>
                  <a:gd name="T24" fmla="*/ 122 w 354"/>
                  <a:gd name="T25" fmla="*/ 123 h 180"/>
                  <a:gd name="T26" fmla="*/ 122 w 354"/>
                  <a:gd name="T27" fmla="*/ 112 h 180"/>
                  <a:gd name="T28" fmla="*/ 111 w 354"/>
                  <a:gd name="T29" fmla="*/ 118 h 180"/>
                  <a:gd name="T30" fmla="*/ 103 w 354"/>
                  <a:gd name="T31" fmla="*/ 121 h 180"/>
                  <a:gd name="T32" fmla="*/ 88 w 354"/>
                  <a:gd name="T33" fmla="*/ 126 h 180"/>
                  <a:gd name="T34" fmla="*/ 49 w 354"/>
                  <a:gd name="T35" fmla="*/ 167 h 180"/>
                  <a:gd name="T36" fmla="*/ 38 w 354"/>
                  <a:gd name="T37" fmla="*/ 154 h 180"/>
                  <a:gd name="T38" fmla="*/ 40 w 354"/>
                  <a:gd name="T39" fmla="*/ 140 h 180"/>
                  <a:gd name="T40" fmla="*/ 37 w 354"/>
                  <a:gd name="T41" fmla="*/ 133 h 180"/>
                  <a:gd name="T42" fmla="*/ 50 w 354"/>
                  <a:gd name="T43" fmla="*/ 130 h 180"/>
                  <a:gd name="T44" fmla="*/ 63 w 354"/>
                  <a:gd name="T45" fmla="*/ 132 h 180"/>
                  <a:gd name="T46" fmla="*/ 58 w 354"/>
                  <a:gd name="T47" fmla="*/ 114 h 180"/>
                  <a:gd name="T48" fmla="*/ 46 w 354"/>
                  <a:gd name="T49" fmla="*/ 107 h 180"/>
                  <a:gd name="T50" fmla="*/ 34 w 354"/>
                  <a:gd name="T51" fmla="*/ 101 h 180"/>
                  <a:gd name="T52" fmla="*/ 21 w 354"/>
                  <a:gd name="T53" fmla="*/ 109 h 180"/>
                  <a:gd name="T54" fmla="*/ 10 w 354"/>
                  <a:gd name="T55" fmla="*/ 95 h 180"/>
                  <a:gd name="T56" fmla="*/ 7 w 354"/>
                  <a:gd name="T57" fmla="*/ 75 h 180"/>
                  <a:gd name="T58" fmla="*/ 18 w 354"/>
                  <a:gd name="T59" fmla="*/ 65 h 180"/>
                  <a:gd name="T60" fmla="*/ 32 w 354"/>
                  <a:gd name="T61" fmla="*/ 48 h 180"/>
                  <a:gd name="T62" fmla="*/ 50 w 354"/>
                  <a:gd name="T63" fmla="*/ 39 h 180"/>
                  <a:gd name="T64" fmla="*/ 65 w 354"/>
                  <a:gd name="T65" fmla="*/ 48 h 180"/>
                  <a:gd name="T66" fmla="*/ 77 w 354"/>
                  <a:gd name="T67" fmla="*/ 53 h 180"/>
                  <a:gd name="T68" fmla="*/ 104 w 354"/>
                  <a:gd name="T69" fmla="*/ 52 h 180"/>
                  <a:gd name="T70" fmla="*/ 116 w 354"/>
                  <a:gd name="T71" fmla="*/ 51 h 180"/>
                  <a:gd name="T72" fmla="*/ 112 w 354"/>
                  <a:gd name="T73" fmla="*/ 30 h 180"/>
                  <a:gd name="T74" fmla="*/ 117 w 354"/>
                  <a:gd name="T75" fmla="*/ 10 h 180"/>
                  <a:gd name="T76" fmla="*/ 142 w 354"/>
                  <a:gd name="T77" fmla="*/ 11 h 180"/>
                  <a:gd name="T78" fmla="*/ 176 w 354"/>
                  <a:gd name="T79" fmla="*/ 2 h 180"/>
                  <a:gd name="T80" fmla="*/ 191 w 354"/>
                  <a:gd name="T81" fmla="*/ 6 h 180"/>
                  <a:gd name="T82" fmla="*/ 204 w 354"/>
                  <a:gd name="T83" fmla="*/ 9 h 180"/>
                  <a:gd name="T84" fmla="*/ 217 w 354"/>
                  <a:gd name="T85" fmla="*/ 17 h 180"/>
                  <a:gd name="T86" fmla="*/ 254 w 354"/>
                  <a:gd name="T87" fmla="*/ 7 h 180"/>
                  <a:gd name="T88" fmla="*/ 272 w 354"/>
                  <a:gd name="T89" fmla="*/ 47 h 180"/>
                  <a:gd name="T90" fmla="*/ 305 w 354"/>
                  <a:gd name="T91" fmla="*/ 64 h 180"/>
                  <a:gd name="T92" fmla="*/ 330 w 354"/>
                  <a:gd name="T93" fmla="*/ 69 h 180"/>
                  <a:gd name="T94" fmla="*/ 348 w 354"/>
                  <a:gd name="T95" fmla="*/ 78 h 180"/>
                  <a:gd name="T96" fmla="*/ 45 w 354"/>
                  <a:gd name="T97" fmla="*/ 139 h 180"/>
                  <a:gd name="T98" fmla="*/ 283 w 354"/>
                  <a:gd name="T99" fmla="*/ 98 h 180"/>
                  <a:gd name="T100" fmla="*/ 276 w 354"/>
                  <a:gd name="T101" fmla="*/ 108 h 180"/>
                  <a:gd name="T102" fmla="*/ 254 w 354"/>
                  <a:gd name="T103" fmla="*/ 106 h 180"/>
                  <a:gd name="T104" fmla="*/ 240 w 354"/>
                  <a:gd name="T105" fmla="*/ 116 h 180"/>
                  <a:gd name="T106" fmla="*/ 229 w 354"/>
                  <a:gd name="T107" fmla="*/ 126 h 180"/>
                  <a:gd name="T108" fmla="*/ 226 w 354"/>
                  <a:gd name="T109" fmla="*/ 124 h 180"/>
                  <a:gd name="T110" fmla="*/ 228 w 354"/>
                  <a:gd name="T111" fmla="*/ 115 h 180"/>
                  <a:gd name="T112" fmla="*/ 240 w 354"/>
                  <a:gd name="T113" fmla="*/ 104 h 180"/>
                  <a:gd name="T114" fmla="*/ 262 w 354"/>
                  <a:gd name="T115" fmla="*/ 104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354" h="180">
                    <a:moveTo>
                      <a:pt x="354" y="80"/>
                    </a:moveTo>
                    <a:cubicBezTo>
                      <a:pt x="341" y="82"/>
                      <a:pt x="341" y="82"/>
                      <a:pt x="341" y="82"/>
                    </a:cubicBezTo>
                    <a:cubicBezTo>
                      <a:pt x="337" y="85"/>
                      <a:pt x="337" y="85"/>
                      <a:pt x="337" y="85"/>
                    </a:cubicBezTo>
                    <a:cubicBezTo>
                      <a:pt x="335" y="89"/>
                      <a:pt x="335" y="89"/>
                      <a:pt x="335" y="89"/>
                    </a:cubicBezTo>
                    <a:cubicBezTo>
                      <a:pt x="329" y="91"/>
                      <a:pt x="329" y="91"/>
                      <a:pt x="329" y="91"/>
                    </a:cubicBezTo>
                    <a:cubicBezTo>
                      <a:pt x="328" y="94"/>
                      <a:pt x="328" y="94"/>
                      <a:pt x="328" y="94"/>
                    </a:cubicBezTo>
                    <a:cubicBezTo>
                      <a:pt x="327" y="98"/>
                      <a:pt x="327" y="98"/>
                      <a:pt x="327" y="98"/>
                    </a:cubicBezTo>
                    <a:cubicBezTo>
                      <a:pt x="320" y="101"/>
                      <a:pt x="320" y="101"/>
                      <a:pt x="320" y="101"/>
                    </a:cubicBezTo>
                    <a:cubicBezTo>
                      <a:pt x="315" y="101"/>
                      <a:pt x="315" y="101"/>
                      <a:pt x="315" y="101"/>
                    </a:cubicBezTo>
                    <a:cubicBezTo>
                      <a:pt x="312" y="104"/>
                      <a:pt x="312" y="104"/>
                      <a:pt x="312" y="104"/>
                    </a:cubicBezTo>
                    <a:cubicBezTo>
                      <a:pt x="309" y="109"/>
                      <a:pt x="309" y="109"/>
                      <a:pt x="309" y="109"/>
                    </a:cubicBezTo>
                    <a:cubicBezTo>
                      <a:pt x="306" y="112"/>
                      <a:pt x="306" y="112"/>
                      <a:pt x="306" y="112"/>
                    </a:cubicBezTo>
                    <a:cubicBezTo>
                      <a:pt x="304" y="118"/>
                      <a:pt x="304" y="118"/>
                      <a:pt x="304" y="118"/>
                    </a:cubicBezTo>
                    <a:cubicBezTo>
                      <a:pt x="305" y="124"/>
                      <a:pt x="305" y="124"/>
                      <a:pt x="305" y="124"/>
                    </a:cubicBezTo>
                    <a:cubicBezTo>
                      <a:pt x="308" y="127"/>
                      <a:pt x="308" y="127"/>
                      <a:pt x="308" y="127"/>
                    </a:cubicBezTo>
                    <a:cubicBezTo>
                      <a:pt x="306" y="130"/>
                      <a:pt x="306" y="130"/>
                      <a:pt x="306" y="130"/>
                    </a:cubicBezTo>
                    <a:cubicBezTo>
                      <a:pt x="298" y="130"/>
                      <a:pt x="298" y="130"/>
                      <a:pt x="298" y="130"/>
                    </a:cubicBezTo>
                    <a:cubicBezTo>
                      <a:pt x="291" y="133"/>
                      <a:pt x="291" y="133"/>
                      <a:pt x="291" y="133"/>
                    </a:cubicBezTo>
                    <a:cubicBezTo>
                      <a:pt x="284" y="134"/>
                      <a:pt x="284" y="134"/>
                      <a:pt x="284" y="134"/>
                    </a:cubicBezTo>
                    <a:cubicBezTo>
                      <a:pt x="282" y="136"/>
                      <a:pt x="282" y="136"/>
                      <a:pt x="282" y="136"/>
                    </a:cubicBezTo>
                    <a:cubicBezTo>
                      <a:pt x="283" y="140"/>
                      <a:pt x="283" y="140"/>
                      <a:pt x="283" y="140"/>
                    </a:cubicBezTo>
                    <a:cubicBezTo>
                      <a:pt x="288" y="144"/>
                      <a:pt x="288" y="144"/>
                      <a:pt x="288" y="144"/>
                    </a:cubicBezTo>
                    <a:cubicBezTo>
                      <a:pt x="290" y="147"/>
                      <a:pt x="290" y="147"/>
                      <a:pt x="290" y="147"/>
                    </a:cubicBezTo>
                    <a:cubicBezTo>
                      <a:pt x="286" y="155"/>
                      <a:pt x="286" y="155"/>
                      <a:pt x="286" y="155"/>
                    </a:cubicBezTo>
                    <a:cubicBezTo>
                      <a:pt x="286" y="162"/>
                      <a:pt x="286" y="162"/>
                      <a:pt x="286" y="162"/>
                    </a:cubicBezTo>
                    <a:cubicBezTo>
                      <a:pt x="282" y="160"/>
                      <a:pt x="282" y="160"/>
                      <a:pt x="282" y="160"/>
                    </a:cubicBezTo>
                    <a:cubicBezTo>
                      <a:pt x="282" y="160"/>
                      <a:pt x="277" y="159"/>
                      <a:pt x="277" y="158"/>
                    </a:cubicBezTo>
                    <a:cubicBezTo>
                      <a:pt x="276" y="156"/>
                      <a:pt x="273" y="154"/>
                      <a:pt x="271" y="154"/>
                    </a:cubicBezTo>
                    <a:cubicBezTo>
                      <a:pt x="269" y="154"/>
                      <a:pt x="267" y="153"/>
                      <a:pt x="264" y="154"/>
                    </a:cubicBezTo>
                    <a:cubicBezTo>
                      <a:pt x="260" y="154"/>
                      <a:pt x="255" y="154"/>
                      <a:pt x="253" y="154"/>
                    </a:cubicBezTo>
                    <a:cubicBezTo>
                      <a:pt x="251" y="154"/>
                      <a:pt x="247" y="159"/>
                      <a:pt x="244" y="159"/>
                    </a:cubicBezTo>
                    <a:cubicBezTo>
                      <a:pt x="241" y="159"/>
                      <a:pt x="243" y="158"/>
                      <a:pt x="240" y="157"/>
                    </a:cubicBezTo>
                    <a:cubicBezTo>
                      <a:pt x="237" y="156"/>
                      <a:pt x="237" y="154"/>
                      <a:pt x="236" y="154"/>
                    </a:cubicBezTo>
                    <a:cubicBezTo>
                      <a:pt x="232" y="157"/>
                      <a:pt x="233" y="156"/>
                      <a:pt x="231" y="156"/>
                    </a:cubicBezTo>
                    <a:cubicBezTo>
                      <a:pt x="230" y="156"/>
                      <a:pt x="228" y="160"/>
                      <a:pt x="228" y="160"/>
                    </a:cubicBezTo>
                    <a:cubicBezTo>
                      <a:pt x="228" y="160"/>
                      <a:pt x="225" y="161"/>
                      <a:pt x="225" y="163"/>
                    </a:cubicBezTo>
                    <a:cubicBezTo>
                      <a:pt x="225" y="164"/>
                      <a:pt x="219" y="158"/>
                      <a:pt x="216" y="158"/>
                    </a:cubicBezTo>
                    <a:cubicBezTo>
                      <a:pt x="210" y="158"/>
                      <a:pt x="210" y="158"/>
                      <a:pt x="210" y="158"/>
                    </a:cubicBezTo>
                    <a:cubicBezTo>
                      <a:pt x="207" y="158"/>
                      <a:pt x="202" y="164"/>
                      <a:pt x="202" y="164"/>
                    </a:cubicBezTo>
                    <a:cubicBezTo>
                      <a:pt x="200" y="165"/>
                      <a:pt x="200" y="165"/>
                      <a:pt x="197" y="165"/>
                    </a:cubicBezTo>
                    <a:cubicBezTo>
                      <a:pt x="195" y="166"/>
                      <a:pt x="193" y="165"/>
                      <a:pt x="192" y="167"/>
                    </a:cubicBezTo>
                    <a:cubicBezTo>
                      <a:pt x="192" y="169"/>
                      <a:pt x="189" y="169"/>
                      <a:pt x="187" y="169"/>
                    </a:cubicBezTo>
                    <a:cubicBezTo>
                      <a:pt x="186" y="170"/>
                      <a:pt x="185" y="175"/>
                      <a:pt x="185" y="175"/>
                    </a:cubicBezTo>
                    <a:cubicBezTo>
                      <a:pt x="185" y="175"/>
                      <a:pt x="182" y="176"/>
                      <a:pt x="179" y="176"/>
                    </a:cubicBezTo>
                    <a:cubicBezTo>
                      <a:pt x="179" y="179"/>
                      <a:pt x="179" y="179"/>
                      <a:pt x="179" y="179"/>
                    </a:cubicBezTo>
                    <a:cubicBezTo>
                      <a:pt x="179" y="179"/>
                      <a:pt x="177" y="180"/>
                      <a:pt x="176" y="180"/>
                    </a:cubicBezTo>
                    <a:cubicBezTo>
                      <a:pt x="175" y="180"/>
                      <a:pt x="177" y="178"/>
                      <a:pt x="176" y="176"/>
                    </a:cubicBezTo>
                    <a:cubicBezTo>
                      <a:pt x="175" y="174"/>
                      <a:pt x="170" y="173"/>
                      <a:pt x="169" y="174"/>
                    </a:cubicBezTo>
                    <a:cubicBezTo>
                      <a:pt x="168" y="175"/>
                      <a:pt x="163" y="173"/>
                      <a:pt x="161" y="172"/>
                    </a:cubicBezTo>
                    <a:cubicBezTo>
                      <a:pt x="159" y="171"/>
                      <a:pt x="161" y="170"/>
                      <a:pt x="161" y="169"/>
                    </a:cubicBezTo>
                    <a:cubicBezTo>
                      <a:pt x="161" y="167"/>
                      <a:pt x="159" y="169"/>
                      <a:pt x="159" y="167"/>
                    </a:cubicBezTo>
                    <a:cubicBezTo>
                      <a:pt x="159" y="164"/>
                      <a:pt x="158" y="164"/>
                      <a:pt x="156" y="165"/>
                    </a:cubicBezTo>
                    <a:cubicBezTo>
                      <a:pt x="154" y="165"/>
                      <a:pt x="153" y="164"/>
                      <a:pt x="152" y="163"/>
                    </a:cubicBezTo>
                    <a:cubicBezTo>
                      <a:pt x="151" y="162"/>
                      <a:pt x="149" y="158"/>
                      <a:pt x="149" y="158"/>
                    </a:cubicBezTo>
                    <a:cubicBezTo>
                      <a:pt x="147" y="160"/>
                      <a:pt x="147" y="160"/>
                      <a:pt x="147" y="160"/>
                    </a:cubicBezTo>
                    <a:cubicBezTo>
                      <a:pt x="147" y="160"/>
                      <a:pt x="140" y="159"/>
                      <a:pt x="137" y="158"/>
                    </a:cubicBezTo>
                    <a:cubicBezTo>
                      <a:pt x="134" y="157"/>
                      <a:pt x="128" y="158"/>
                      <a:pt x="128" y="158"/>
                    </a:cubicBezTo>
                    <a:cubicBezTo>
                      <a:pt x="128" y="158"/>
                      <a:pt x="127" y="150"/>
                      <a:pt x="127" y="148"/>
                    </a:cubicBezTo>
                    <a:cubicBezTo>
                      <a:pt x="127" y="146"/>
                      <a:pt x="125" y="143"/>
                      <a:pt x="125" y="143"/>
                    </a:cubicBezTo>
                    <a:cubicBezTo>
                      <a:pt x="124" y="142"/>
                      <a:pt x="124" y="142"/>
                      <a:pt x="124" y="142"/>
                    </a:cubicBezTo>
                    <a:cubicBezTo>
                      <a:pt x="125" y="141"/>
                      <a:pt x="126" y="141"/>
                      <a:pt x="127" y="140"/>
                    </a:cubicBezTo>
                    <a:cubicBezTo>
                      <a:pt x="127" y="136"/>
                      <a:pt x="126" y="138"/>
                      <a:pt x="129" y="136"/>
                    </a:cubicBezTo>
                    <a:cubicBezTo>
                      <a:pt x="129" y="134"/>
                      <a:pt x="129" y="134"/>
                      <a:pt x="129" y="134"/>
                    </a:cubicBezTo>
                    <a:cubicBezTo>
                      <a:pt x="127" y="133"/>
                      <a:pt x="122" y="131"/>
                      <a:pt x="121" y="129"/>
                    </a:cubicBezTo>
                    <a:cubicBezTo>
                      <a:pt x="121" y="127"/>
                      <a:pt x="122" y="124"/>
                      <a:pt x="122" y="123"/>
                    </a:cubicBezTo>
                    <a:cubicBezTo>
                      <a:pt x="122" y="123"/>
                      <a:pt x="121" y="120"/>
                      <a:pt x="121" y="119"/>
                    </a:cubicBezTo>
                    <a:cubicBezTo>
                      <a:pt x="121" y="118"/>
                      <a:pt x="126" y="112"/>
                      <a:pt x="127" y="110"/>
                    </a:cubicBezTo>
                    <a:cubicBezTo>
                      <a:pt x="125" y="110"/>
                      <a:pt x="125" y="111"/>
                      <a:pt x="124" y="111"/>
                    </a:cubicBezTo>
                    <a:cubicBezTo>
                      <a:pt x="124" y="111"/>
                      <a:pt x="122" y="110"/>
                      <a:pt x="122" y="110"/>
                    </a:cubicBezTo>
                    <a:cubicBezTo>
                      <a:pt x="121" y="110"/>
                      <a:pt x="122" y="111"/>
                      <a:pt x="122" y="112"/>
                    </a:cubicBezTo>
                    <a:cubicBezTo>
                      <a:pt x="119" y="112"/>
                      <a:pt x="118" y="111"/>
                      <a:pt x="115" y="111"/>
                    </a:cubicBezTo>
                    <a:cubicBezTo>
                      <a:pt x="115" y="111"/>
                      <a:pt x="114" y="114"/>
                      <a:pt x="116" y="114"/>
                    </a:cubicBezTo>
                    <a:cubicBezTo>
                      <a:pt x="116" y="114"/>
                      <a:pt x="115" y="116"/>
                      <a:pt x="115" y="116"/>
                    </a:cubicBezTo>
                    <a:cubicBezTo>
                      <a:pt x="113" y="116"/>
                      <a:pt x="113" y="116"/>
                      <a:pt x="111" y="116"/>
                    </a:cubicBezTo>
                    <a:cubicBezTo>
                      <a:pt x="111" y="118"/>
                      <a:pt x="111" y="118"/>
                      <a:pt x="111" y="118"/>
                    </a:cubicBezTo>
                    <a:cubicBezTo>
                      <a:pt x="110" y="118"/>
                      <a:pt x="109" y="118"/>
                      <a:pt x="108" y="118"/>
                    </a:cubicBezTo>
                    <a:cubicBezTo>
                      <a:pt x="107" y="120"/>
                      <a:pt x="107" y="120"/>
                      <a:pt x="107" y="122"/>
                    </a:cubicBezTo>
                    <a:cubicBezTo>
                      <a:pt x="106" y="123"/>
                      <a:pt x="107" y="124"/>
                      <a:pt x="106" y="124"/>
                    </a:cubicBezTo>
                    <a:cubicBezTo>
                      <a:pt x="103" y="126"/>
                      <a:pt x="105" y="121"/>
                      <a:pt x="105" y="120"/>
                    </a:cubicBezTo>
                    <a:cubicBezTo>
                      <a:pt x="105" y="120"/>
                      <a:pt x="102" y="121"/>
                      <a:pt x="103" y="121"/>
                    </a:cubicBezTo>
                    <a:cubicBezTo>
                      <a:pt x="102" y="121"/>
                      <a:pt x="101" y="121"/>
                      <a:pt x="101" y="122"/>
                    </a:cubicBezTo>
                    <a:cubicBezTo>
                      <a:pt x="100" y="122"/>
                      <a:pt x="101" y="124"/>
                      <a:pt x="100" y="125"/>
                    </a:cubicBezTo>
                    <a:cubicBezTo>
                      <a:pt x="100" y="126"/>
                      <a:pt x="100" y="126"/>
                      <a:pt x="100" y="126"/>
                    </a:cubicBezTo>
                    <a:cubicBezTo>
                      <a:pt x="98" y="125"/>
                      <a:pt x="97" y="125"/>
                      <a:pt x="95" y="125"/>
                    </a:cubicBezTo>
                    <a:cubicBezTo>
                      <a:pt x="93" y="125"/>
                      <a:pt x="90" y="126"/>
                      <a:pt x="88" y="126"/>
                    </a:cubicBezTo>
                    <a:cubicBezTo>
                      <a:pt x="86" y="126"/>
                      <a:pt x="79" y="130"/>
                      <a:pt x="79" y="130"/>
                    </a:cubicBezTo>
                    <a:cubicBezTo>
                      <a:pt x="78" y="171"/>
                      <a:pt x="78" y="171"/>
                      <a:pt x="78" y="171"/>
                    </a:cubicBezTo>
                    <a:cubicBezTo>
                      <a:pt x="78" y="171"/>
                      <a:pt x="72" y="172"/>
                      <a:pt x="70" y="171"/>
                    </a:cubicBezTo>
                    <a:cubicBezTo>
                      <a:pt x="69" y="170"/>
                      <a:pt x="67" y="161"/>
                      <a:pt x="58" y="162"/>
                    </a:cubicBezTo>
                    <a:cubicBezTo>
                      <a:pt x="55" y="162"/>
                      <a:pt x="49" y="161"/>
                      <a:pt x="49" y="167"/>
                    </a:cubicBezTo>
                    <a:cubicBezTo>
                      <a:pt x="49" y="170"/>
                      <a:pt x="47" y="170"/>
                      <a:pt x="47" y="170"/>
                    </a:cubicBezTo>
                    <a:cubicBezTo>
                      <a:pt x="46" y="170"/>
                      <a:pt x="46" y="170"/>
                      <a:pt x="46" y="170"/>
                    </a:cubicBezTo>
                    <a:cubicBezTo>
                      <a:pt x="47" y="165"/>
                      <a:pt x="48" y="162"/>
                      <a:pt x="50" y="158"/>
                    </a:cubicBezTo>
                    <a:cubicBezTo>
                      <a:pt x="49" y="158"/>
                      <a:pt x="44" y="157"/>
                      <a:pt x="43" y="157"/>
                    </a:cubicBezTo>
                    <a:cubicBezTo>
                      <a:pt x="40" y="155"/>
                      <a:pt x="44" y="153"/>
                      <a:pt x="38" y="154"/>
                    </a:cubicBezTo>
                    <a:cubicBezTo>
                      <a:pt x="37" y="152"/>
                      <a:pt x="38" y="152"/>
                      <a:pt x="38" y="151"/>
                    </a:cubicBezTo>
                    <a:cubicBezTo>
                      <a:pt x="37" y="150"/>
                      <a:pt x="37" y="150"/>
                      <a:pt x="37" y="150"/>
                    </a:cubicBezTo>
                    <a:cubicBezTo>
                      <a:pt x="35" y="146"/>
                      <a:pt x="33" y="143"/>
                      <a:pt x="28" y="142"/>
                    </a:cubicBezTo>
                    <a:cubicBezTo>
                      <a:pt x="28" y="142"/>
                      <a:pt x="29" y="139"/>
                      <a:pt x="30" y="139"/>
                    </a:cubicBezTo>
                    <a:cubicBezTo>
                      <a:pt x="33" y="140"/>
                      <a:pt x="36" y="140"/>
                      <a:pt x="40" y="140"/>
                    </a:cubicBezTo>
                    <a:cubicBezTo>
                      <a:pt x="40" y="138"/>
                      <a:pt x="40" y="138"/>
                      <a:pt x="40" y="138"/>
                    </a:cubicBezTo>
                    <a:cubicBezTo>
                      <a:pt x="39" y="137"/>
                      <a:pt x="37" y="138"/>
                      <a:pt x="36" y="138"/>
                    </a:cubicBezTo>
                    <a:cubicBezTo>
                      <a:pt x="36" y="137"/>
                      <a:pt x="34" y="134"/>
                      <a:pt x="34" y="134"/>
                    </a:cubicBezTo>
                    <a:cubicBezTo>
                      <a:pt x="34" y="132"/>
                      <a:pt x="35" y="133"/>
                      <a:pt x="35" y="132"/>
                    </a:cubicBezTo>
                    <a:cubicBezTo>
                      <a:pt x="35" y="132"/>
                      <a:pt x="37" y="133"/>
                      <a:pt x="37" y="133"/>
                    </a:cubicBezTo>
                    <a:cubicBezTo>
                      <a:pt x="39" y="133"/>
                      <a:pt x="40" y="132"/>
                      <a:pt x="41" y="132"/>
                    </a:cubicBezTo>
                    <a:cubicBezTo>
                      <a:pt x="42" y="131"/>
                      <a:pt x="42" y="132"/>
                      <a:pt x="44" y="132"/>
                    </a:cubicBezTo>
                    <a:cubicBezTo>
                      <a:pt x="43" y="130"/>
                      <a:pt x="44" y="128"/>
                      <a:pt x="44" y="127"/>
                    </a:cubicBezTo>
                    <a:cubicBezTo>
                      <a:pt x="45" y="127"/>
                      <a:pt x="46" y="127"/>
                      <a:pt x="47" y="127"/>
                    </a:cubicBezTo>
                    <a:cubicBezTo>
                      <a:pt x="48" y="127"/>
                      <a:pt x="49" y="129"/>
                      <a:pt x="50" y="130"/>
                    </a:cubicBezTo>
                    <a:cubicBezTo>
                      <a:pt x="51" y="130"/>
                      <a:pt x="55" y="131"/>
                      <a:pt x="57" y="131"/>
                    </a:cubicBezTo>
                    <a:cubicBezTo>
                      <a:pt x="56" y="132"/>
                      <a:pt x="55" y="133"/>
                      <a:pt x="55" y="134"/>
                    </a:cubicBezTo>
                    <a:cubicBezTo>
                      <a:pt x="56" y="134"/>
                      <a:pt x="58" y="132"/>
                      <a:pt x="59" y="132"/>
                    </a:cubicBezTo>
                    <a:cubicBezTo>
                      <a:pt x="60" y="132"/>
                      <a:pt x="60" y="133"/>
                      <a:pt x="61" y="133"/>
                    </a:cubicBezTo>
                    <a:cubicBezTo>
                      <a:pt x="62" y="133"/>
                      <a:pt x="62" y="132"/>
                      <a:pt x="63" y="132"/>
                    </a:cubicBezTo>
                    <a:cubicBezTo>
                      <a:pt x="64" y="129"/>
                      <a:pt x="63" y="128"/>
                      <a:pt x="64" y="125"/>
                    </a:cubicBezTo>
                    <a:cubicBezTo>
                      <a:pt x="64" y="125"/>
                      <a:pt x="62" y="125"/>
                      <a:pt x="62" y="124"/>
                    </a:cubicBezTo>
                    <a:cubicBezTo>
                      <a:pt x="62" y="124"/>
                      <a:pt x="62" y="123"/>
                      <a:pt x="61" y="122"/>
                    </a:cubicBezTo>
                    <a:cubicBezTo>
                      <a:pt x="61" y="122"/>
                      <a:pt x="60" y="122"/>
                      <a:pt x="59" y="122"/>
                    </a:cubicBezTo>
                    <a:cubicBezTo>
                      <a:pt x="59" y="120"/>
                      <a:pt x="59" y="116"/>
                      <a:pt x="58" y="114"/>
                    </a:cubicBezTo>
                    <a:cubicBezTo>
                      <a:pt x="57" y="113"/>
                      <a:pt x="56" y="114"/>
                      <a:pt x="54" y="114"/>
                    </a:cubicBezTo>
                    <a:cubicBezTo>
                      <a:pt x="54" y="113"/>
                      <a:pt x="53" y="111"/>
                      <a:pt x="53" y="110"/>
                    </a:cubicBezTo>
                    <a:cubicBezTo>
                      <a:pt x="52" y="110"/>
                      <a:pt x="52" y="110"/>
                      <a:pt x="51" y="110"/>
                    </a:cubicBezTo>
                    <a:cubicBezTo>
                      <a:pt x="51" y="110"/>
                      <a:pt x="48" y="106"/>
                      <a:pt x="48" y="106"/>
                    </a:cubicBezTo>
                    <a:cubicBezTo>
                      <a:pt x="47" y="106"/>
                      <a:pt x="47" y="107"/>
                      <a:pt x="46" y="107"/>
                    </a:cubicBezTo>
                    <a:cubicBezTo>
                      <a:pt x="45" y="106"/>
                      <a:pt x="45" y="106"/>
                      <a:pt x="45" y="106"/>
                    </a:cubicBezTo>
                    <a:cubicBezTo>
                      <a:pt x="43" y="106"/>
                      <a:pt x="42" y="105"/>
                      <a:pt x="39" y="106"/>
                    </a:cubicBezTo>
                    <a:cubicBezTo>
                      <a:pt x="39" y="105"/>
                      <a:pt x="39" y="104"/>
                      <a:pt x="39" y="103"/>
                    </a:cubicBezTo>
                    <a:cubicBezTo>
                      <a:pt x="38" y="103"/>
                      <a:pt x="37" y="101"/>
                      <a:pt x="36" y="101"/>
                    </a:cubicBezTo>
                    <a:cubicBezTo>
                      <a:pt x="35" y="101"/>
                      <a:pt x="34" y="101"/>
                      <a:pt x="34" y="101"/>
                    </a:cubicBezTo>
                    <a:cubicBezTo>
                      <a:pt x="34" y="101"/>
                      <a:pt x="32" y="102"/>
                      <a:pt x="32" y="102"/>
                    </a:cubicBezTo>
                    <a:cubicBezTo>
                      <a:pt x="32" y="102"/>
                      <a:pt x="33" y="104"/>
                      <a:pt x="32" y="104"/>
                    </a:cubicBezTo>
                    <a:cubicBezTo>
                      <a:pt x="31" y="106"/>
                      <a:pt x="29" y="106"/>
                      <a:pt x="28" y="107"/>
                    </a:cubicBezTo>
                    <a:cubicBezTo>
                      <a:pt x="27" y="107"/>
                      <a:pt x="27" y="109"/>
                      <a:pt x="26" y="109"/>
                    </a:cubicBezTo>
                    <a:cubicBezTo>
                      <a:pt x="25" y="109"/>
                      <a:pt x="23" y="108"/>
                      <a:pt x="21" y="109"/>
                    </a:cubicBezTo>
                    <a:cubicBezTo>
                      <a:pt x="20" y="109"/>
                      <a:pt x="20" y="111"/>
                      <a:pt x="19" y="112"/>
                    </a:cubicBezTo>
                    <a:cubicBezTo>
                      <a:pt x="17" y="113"/>
                      <a:pt x="16" y="111"/>
                      <a:pt x="15" y="112"/>
                    </a:cubicBezTo>
                    <a:cubicBezTo>
                      <a:pt x="15" y="112"/>
                      <a:pt x="13" y="108"/>
                      <a:pt x="14" y="107"/>
                    </a:cubicBezTo>
                    <a:cubicBezTo>
                      <a:pt x="15" y="106"/>
                      <a:pt x="14" y="103"/>
                      <a:pt x="14" y="103"/>
                    </a:cubicBezTo>
                    <a:cubicBezTo>
                      <a:pt x="10" y="95"/>
                      <a:pt x="10" y="95"/>
                      <a:pt x="10" y="95"/>
                    </a:cubicBezTo>
                    <a:cubicBezTo>
                      <a:pt x="10" y="95"/>
                      <a:pt x="6" y="97"/>
                      <a:pt x="6" y="95"/>
                    </a:cubicBezTo>
                    <a:cubicBezTo>
                      <a:pt x="5" y="93"/>
                      <a:pt x="7" y="89"/>
                      <a:pt x="4" y="88"/>
                    </a:cubicBezTo>
                    <a:cubicBezTo>
                      <a:pt x="2" y="87"/>
                      <a:pt x="0" y="85"/>
                      <a:pt x="1" y="84"/>
                    </a:cubicBezTo>
                    <a:cubicBezTo>
                      <a:pt x="3" y="82"/>
                      <a:pt x="5" y="78"/>
                      <a:pt x="5" y="78"/>
                    </a:cubicBezTo>
                    <a:cubicBezTo>
                      <a:pt x="5" y="78"/>
                      <a:pt x="7" y="77"/>
                      <a:pt x="7" y="75"/>
                    </a:cubicBezTo>
                    <a:cubicBezTo>
                      <a:pt x="6" y="73"/>
                      <a:pt x="4" y="72"/>
                      <a:pt x="4" y="72"/>
                    </a:cubicBezTo>
                    <a:cubicBezTo>
                      <a:pt x="4" y="72"/>
                      <a:pt x="8" y="68"/>
                      <a:pt x="7" y="64"/>
                    </a:cubicBezTo>
                    <a:cubicBezTo>
                      <a:pt x="6" y="63"/>
                      <a:pt x="10" y="64"/>
                      <a:pt x="11" y="62"/>
                    </a:cubicBezTo>
                    <a:cubicBezTo>
                      <a:pt x="11" y="60"/>
                      <a:pt x="14" y="57"/>
                      <a:pt x="15" y="59"/>
                    </a:cubicBezTo>
                    <a:cubicBezTo>
                      <a:pt x="16" y="61"/>
                      <a:pt x="18" y="65"/>
                      <a:pt x="18" y="65"/>
                    </a:cubicBezTo>
                    <a:cubicBezTo>
                      <a:pt x="24" y="62"/>
                      <a:pt x="24" y="62"/>
                      <a:pt x="24" y="62"/>
                    </a:cubicBezTo>
                    <a:cubicBezTo>
                      <a:pt x="24" y="62"/>
                      <a:pt x="19" y="59"/>
                      <a:pt x="20" y="57"/>
                    </a:cubicBezTo>
                    <a:cubicBezTo>
                      <a:pt x="20" y="55"/>
                      <a:pt x="20" y="51"/>
                      <a:pt x="22" y="51"/>
                    </a:cubicBezTo>
                    <a:cubicBezTo>
                      <a:pt x="24" y="51"/>
                      <a:pt x="24" y="47"/>
                      <a:pt x="26" y="48"/>
                    </a:cubicBezTo>
                    <a:cubicBezTo>
                      <a:pt x="28" y="49"/>
                      <a:pt x="32" y="48"/>
                      <a:pt x="32" y="48"/>
                    </a:cubicBezTo>
                    <a:cubicBezTo>
                      <a:pt x="32" y="48"/>
                      <a:pt x="38" y="43"/>
                      <a:pt x="39" y="41"/>
                    </a:cubicBezTo>
                    <a:cubicBezTo>
                      <a:pt x="40" y="39"/>
                      <a:pt x="38" y="38"/>
                      <a:pt x="38" y="38"/>
                    </a:cubicBezTo>
                    <a:cubicBezTo>
                      <a:pt x="45" y="37"/>
                      <a:pt x="45" y="37"/>
                      <a:pt x="45" y="37"/>
                    </a:cubicBezTo>
                    <a:cubicBezTo>
                      <a:pt x="45" y="39"/>
                      <a:pt x="45" y="39"/>
                      <a:pt x="45" y="39"/>
                    </a:cubicBezTo>
                    <a:cubicBezTo>
                      <a:pt x="50" y="39"/>
                      <a:pt x="50" y="39"/>
                      <a:pt x="50" y="39"/>
                    </a:cubicBezTo>
                    <a:cubicBezTo>
                      <a:pt x="50" y="39"/>
                      <a:pt x="48" y="37"/>
                      <a:pt x="50" y="37"/>
                    </a:cubicBezTo>
                    <a:cubicBezTo>
                      <a:pt x="51" y="37"/>
                      <a:pt x="53" y="37"/>
                      <a:pt x="54" y="39"/>
                    </a:cubicBezTo>
                    <a:cubicBezTo>
                      <a:pt x="55" y="41"/>
                      <a:pt x="55" y="43"/>
                      <a:pt x="55" y="43"/>
                    </a:cubicBezTo>
                    <a:cubicBezTo>
                      <a:pt x="55" y="43"/>
                      <a:pt x="58" y="43"/>
                      <a:pt x="60" y="44"/>
                    </a:cubicBezTo>
                    <a:cubicBezTo>
                      <a:pt x="62" y="45"/>
                      <a:pt x="63" y="46"/>
                      <a:pt x="65" y="48"/>
                    </a:cubicBezTo>
                    <a:cubicBezTo>
                      <a:pt x="66" y="50"/>
                      <a:pt x="66" y="52"/>
                      <a:pt x="68" y="52"/>
                    </a:cubicBezTo>
                    <a:cubicBezTo>
                      <a:pt x="70" y="52"/>
                      <a:pt x="72" y="51"/>
                      <a:pt x="73" y="53"/>
                    </a:cubicBezTo>
                    <a:cubicBezTo>
                      <a:pt x="74" y="55"/>
                      <a:pt x="71" y="58"/>
                      <a:pt x="71" y="58"/>
                    </a:cubicBezTo>
                    <a:cubicBezTo>
                      <a:pt x="76" y="59"/>
                      <a:pt x="76" y="59"/>
                      <a:pt x="76" y="59"/>
                    </a:cubicBezTo>
                    <a:cubicBezTo>
                      <a:pt x="76" y="59"/>
                      <a:pt x="76" y="53"/>
                      <a:pt x="77" y="53"/>
                    </a:cubicBezTo>
                    <a:cubicBezTo>
                      <a:pt x="78" y="53"/>
                      <a:pt x="78" y="51"/>
                      <a:pt x="81" y="52"/>
                    </a:cubicBezTo>
                    <a:cubicBezTo>
                      <a:pt x="85" y="54"/>
                      <a:pt x="87" y="56"/>
                      <a:pt x="89" y="54"/>
                    </a:cubicBezTo>
                    <a:cubicBezTo>
                      <a:pt x="91" y="53"/>
                      <a:pt x="93" y="51"/>
                      <a:pt x="96" y="50"/>
                    </a:cubicBezTo>
                    <a:cubicBezTo>
                      <a:pt x="99" y="49"/>
                      <a:pt x="99" y="53"/>
                      <a:pt x="101" y="53"/>
                    </a:cubicBezTo>
                    <a:cubicBezTo>
                      <a:pt x="103" y="52"/>
                      <a:pt x="102" y="50"/>
                      <a:pt x="104" y="52"/>
                    </a:cubicBezTo>
                    <a:cubicBezTo>
                      <a:pt x="106" y="53"/>
                      <a:pt x="109" y="58"/>
                      <a:pt x="109" y="58"/>
                    </a:cubicBezTo>
                    <a:cubicBezTo>
                      <a:pt x="114" y="60"/>
                      <a:pt x="114" y="60"/>
                      <a:pt x="114" y="60"/>
                    </a:cubicBezTo>
                    <a:cubicBezTo>
                      <a:pt x="118" y="60"/>
                      <a:pt x="118" y="60"/>
                      <a:pt x="118" y="60"/>
                    </a:cubicBezTo>
                    <a:cubicBezTo>
                      <a:pt x="118" y="60"/>
                      <a:pt x="122" y="58"/>
                      <a:pt x="122" y="54"/>
                    </a:cubicBezTo>
                    <a:cubicBezTo>
                      <a:pt x="119" y="52"/>
                      <a:pt x="116" y="51"/>
                      <a:pt x="116" y="51"/>
                    </a:cubicBezTo>
                    <a:cubicBezTo>
                      <a:pt x="113" y="48"/>
                      <a:pt x="113" y="48"/>
                      <a:pt x="113" y="48"/>
                    </a:cubicBezTo>
                    <a:cubicBezTo>
                      <a:pt x="116" y="42"/>
                      <a:pt x="116" y="42"/>
                      <a:pt x="116" y="42"/>
                    </a:cubicBezTo>
                    <a:cubicBezTo>
                      <a:pt x="116" y="39"/>
                      <a:pt x="116" y="39"/>
                      <a:pt x="116" y="39"/>
                    </a:cubicBezTo>
                    <a:cubicBezTo>
                      <a:pt x="112" y="34"/>
                      <a:pt x="112" y="34"/>
                      <a:pt x="112" y="34"/>
                    </a:cubicBezTo>
                    <a:cubicBezTo>
                      <a:pt x="112" y="30"/>
                      <a:pt x="112" y="30"/>
                      <a:pt x="112" y="30"/>
                    </a:cubicBezTo>
                    <a:cubicBezTo>
                      <a:pt x="113" y="26"/>
                      <a:pt x="113" y="26"/>
                      <a:pt x="113" y="26"/>
                    </a:cubicBezTo>
                    <a:cubicBezTo>
                      <a:pt x="113" y="21"/>
                      <a:pt x="113" y="21"/>
                      <a:pt x="113" y="21"/>
                    </a:cubicBezTo>
                    <a:cubicBezTo>
                      <a:pt x="118" y="17"/>
                      <a:pt x="118" y="17"/>
                      <a:pt x="118" y="17"/>
                    </a:cubicBezTo>
                    <a:cubicBezTo>
                      <a:pt x="118" y="13"/>
                      <a:pt x="118" y="13"/>
                      <a:pt x="118" y="13"/>
                    </a:cubicBezTo>
                    <a:cubicBezTo>
                      <a:pt x="117" y="10"/>
                      <a:pt x="117" y="10"/>
                      <a:pt x="117" y="10"/>
                    </a:cubicBezTo>
                    <a:cubicBezTo>
                      <a:pt x="121" y="8"/>
                      <a:pt x="121" y="8"/>
                      <a:pt x="121" y="8"/>
                    </a:cubicBezTo>
                    <a:cubicBezTo>
                      <a:pt x="125" y="10"/>
                      <a:pt x="125" y="10"/>
                      <a:pt x="125" y="10"/>
                    </a:cubicBezTo>
                    <a:cubicBezTo>
                      <a:pt x="131" y="10"/>
                      <a:pt x="131" y="10"/>
                      <a:pt x="131" y="10"/>
                    </a:cubicBezTo>
                    <a:cubicBezTo>
                      <a:pt x="134" y="12"/>
                      <a:pt x="134" y="12"/>
                      <a:pt x="134" y="12"/>
                    </a:cubicBezTo>
                    <a:cubicBezTo>
                      <a:pt x="142" y="11"/>
                      <a:pt x="142" y="11"/>
                      <a:pt x="142" y="11"/>
                    </a:cubicBezTo>
                    <a:cubicBezTo>
                      <a:pt x="148" y="9"/>
                      <a:pt x="148" y="9"/>
                      <a:pt x="148" y="9"/>
                    </a:cubicBezTo>
                    <a:cubicBezTo>
                      <a:pt x="157" y="9"/>
                      <a:pt x="157" y="9"/>
                      <a:pt x="157" y="9"/>
                    </a:cubicBezTo>
                    <a:cubicBezTo>
                      <a:pt x="165" y="7"/>
                      <a:pt x="165" y="7"/>
                      <a:pt x="165" y="7"/>
                    </a:cubicBezTo>
                    <a:cubicBezTo>
                      <a:pt x="168" y="7"/>
                      <a:pt x="168" y="7"/>
                      <a:pt x="168" y="7"/>
                    </a:cubicBezTo>
                    <a:cubicBezTo>
                      <a:pt x="176" y="2"/>
                      <a:pt x="176" y="2"/>
                      <a:pt x="176" y="2"/>
                    </a:cubicBezTo>
                    <a:cubicBezTo>
                      <a:pt x="182" y="0"/>
                      <a:pt x="182" y="0"/>
                      <a:pt x="182" y="0"/>
                    </a:cubicBezTo>
                    <a:cubicBezTo>
                      <a:pt x="186" y="0"/>
                      <a:pt x="186" y="0"/>
                      <a:pt x="186" y="0"/>
                    </a:cubicBezTo>
                    <a:cubicBezTo>
                      <a:pt x="188" y="2"/>
                      <a:pt x="188" y="2"/>
                      <a:pt x="188" y="2"/>
                    </a:cubicBezTo>
                    <a:cubicBezTo>
                      <a:pt x="191" y="3"/>
                      <a:pt x="191" y="3"/>
                      <a:pt x="191" y="3"/>
                    </a:cubicBezTo>
                    <a:cubicBezTo>
                      <a:pt x="191" y="6"/>
                      <a:pt x="191" y="6"/>
                      <a:pt x="191" y="6"/>
                    </a:cubicBezTo>
                    <a:cubicBezTo>
                      <a:pt x="190" y="10"/>
                      <a:pt x="190" y="10"/>
                      <a:pt x="190" y="10"/>
                    </a:cubicBezTo>
                    <a:cubicBezTo>
                      <a:pt x="193" y="10"/>
                      <a:pt x="193" y="10"/>
                      <a:pt x="193" y="10"/>
                    </a:cubicBezTo>
                    <a:cubicBezTo>
                      <a:pt x="197" y="15"/>
                      <a:pt x="197" y="15"/>
                      <a:pt x="197" y="15"/>
                    </a:cubicBezTo>
                    <a:cubicBezTo>
                      <a:pt x="200" y="13"/>
                      <a:pt x="200" y="13"/>
                      <a:pt x="200" y="13"/>
                    </a:cubicBezTo>
                    <a:cubicBezTo>
                      <a:pt x="204" y="9"/>
                      <a:pt x="204" y="9"/>
                      <a:pt x="204" y="9"/>
                    </a:cubicBezTo>
                    <a:cubicBezTo>
                      <a:pt x="210" y="12"/>
                      <a:pt x="210" y="12"/>
                      <a:pt x="210" y="12"/>
                    </a:cubicBezTo>
                    <a:cubicBezTo>
                      <a:pt x="211" y="14"/>
                      <a:pt x="211" y="14"/>
                      <a:pt x="211" y="14"/>
                    </a:cubicBezTo>
                    <a:cubicBezTo>
                      <a:pt x="214" y="12"/>
                      <a:pt x="214" y="12"/>
                      <a:pt x="214" y="12"/>
                    </a:cubicBezTo>
                    <a:cubicBezTo>
                      <a:pt x="214" y="12"/>
                      <a:pt x="216" y="11"/>
                      <a:pt x="217" y="14"/>
                    </a:cubicBezTo>
                    <a:cubicBezTo>
                      <a:pt x="218" y="17"/>
                      <a:pt x="217" y="17"/>
                      <a:pt x="217" y="17"/>
                    </a:cubicBezTo>
                    <a:cubicBezTo>
                      <a:pt x="225" y="18"/>
                      <a:pt x="225" y="18"/>
                      <a:pt x="225" y="18"/>
                    </a:cubicBezTo>
                    <a:cubicBezTo>
                      <a:pt x="232" y="15"/>
                      <a:pt x="232" y="15"/>
                      <a:pt x="232" y="15"/>
                    </a:cubicBezTo>
                    <a:cubicBezTo>
                      <a:pt x="240" y="11"/>
                      <a:pt x="240" y="11"/>
                      <a:pt x="240" y="11"/>
                    </a:cubicBezTo>
                    <a:cubicBezTo>
                      <a:pt x="247" y="8"/>
                      <a:pt x="247" y="8"/>
                      <a:pt x="247" y="8"/>
                    </a:cubicBezTo>
                    <a:cubicBezTo>
                      <a:pt x="254" y="7"/>
                      <a:pt x="254" y="7"/>
                      <a:pt x="254" y="7"/>
                    </a:cubicBezTo>
                    <a:cubicBezTo>
                      <a:pt x="255" y="8"/>
                      <a:pt x="255" y="8"/>
                      <a:pt x="255" y="8"/>
                    </a:cubicBezTo>
                    <a:cubicBezTo>
                      <a:pt x="255" y="13"/>
                      <a:pt x="255" y="13"/>
                      <a:pt x="255" y="13"/>
                    </a:cubicBezTo>
                    <a:cubicBezTo>
                      <a:pt x="261" y="22"/>
                      <a:pt x="261" y="22"/>
                      <a:pt x="261" y="22"/>
                    </a:cubicBezTo>
                    <a:cubicBezTo>
                      <a:pt x="267" y="37"/>
                      <a:pt x="267" y="37"/>
                      <a:pt x="267" y="37"/>
                    </a:cubicBezTo>
                    <a:cubicBezTo>
                      <a:pt x="272" y="47"/>
                      <a:pt x="272" y="47"/>
                      <a:pt x="272" y="47"/>
                    </a:cubicBezTo>
                    <a:cubicBezTo>
                      <a:pt x="272" y="47"/>
                      <a:pt x="275" y="53"/>
                      <a:pt x="278" y="53"/>
                    </a:cubicBezTo>
                    <a:cubicBezTo>
                      <a:pt x="280" y="53"/>
                      <a:pt x="286" y="51"/>
                      <a:pt x="286" y="51"/>
                    </a:cubicBezTo>
                    <a:cubicBezTo>
                      <a:pt x="295" y="51"/>
                      <a:pt x="295" y="51"/>
                      <a:pt x="295" y="51"/>
                    </a:cubicBezTo>
                    <a:cubicBezTo>
                      <a:pt x="298" y="51"/>
                      <a:pt x="303" y="58"/>
                      <a:pt x="303" y="58"/>
                    </a:cubicBezTo>
                    <a:cubicBezTo>
                      <a:pt x="305" y="64"/>
                      <a:pt x="305" y="64"/>
                      <a:pt x="305" y="64"/>
                    </a:cubicBezTo>
                    <a:cubicBezTo>
                      <a:pt x="307" y="70"/>
                      <a:pt x="307" y="70"/>
                      <a:pt x="307" y="70"/>
                    </a:cubicBezTo>
                    <a:cubicBezTo>
                      <a:pt x="308" y="73"/>
                      <a:pt x="308" y="73"/>
                      <a:pt x="308" y="73"/>
                    </a:cubicBezTo>
                    <a:cubicBezTo>
                      <a:pt x="313" y="75"/>
                      <a:pt x="313" y="75"/>
                      <a:pt x="313" y="75"/>
                    </a:cubicBezTo>
                    <a:cubicBezTo>
                      <a:pt x="319" y="74"/>
                      <a:pt x="319" y="74"/>
                      <a:pt x="319" y="74"/>
                    </a:cubicBezTo>
                    <a:cubicBezTo>
                      <a:pt x="330" y="69"/>
                      <a:pt x="330" y="69"/>
                      <a:pt x="330" y="69"/>
                    </a:cubicBezTo>
                    <a:cubicBezTo>
                      <a:pt x="336" y="68"/>
                      <a:pt x="336" y="68"/>
                      <a:pt x="336" y="68"/>
                    </a:cubicBezTo>
                    <a:cubicBezTo>
                      <a:pt x="341" y="68"/>
                      <a:pt x="341" y="68"/>
                      <a:pt x="341" y="68"/>
                    </a:cubicBezTo>
                    <a:cubicBezTo>
                      <a:pt x="343" y="72"/>
                      <a:pt x="343" y="72"/>
                      <a:pt x="343" y="72"/>
                    </a:cubicBezTo>
                    <a:cubicBezTo>
                      <a:pt x="346" y="76"/>
                      <a:pt x="346" y="76"/>
                      <a:pt x="346" y="76"/>
                    </a:cubicBezTo>
                    <a:cubicBezTo>
                      <a:pt x="348" y="78"/>
                      <a:pt x="348" y="78"/>
                      <a:pt x="348" y="78"/>
                    </a:cubicBezTo>
                    <a:cubicBezTo>
                      <a:pt x="354" y="79"/>
                      <a:pt x="354" y="79"/>
                      <a:pt x="354" y="79"/>
                    </a:cubicBezTo>
                    <a:lnTo>
                      <a:pt x="354" y="80"/>
                    </a:lnTo>
                    <a:close/>
                    <a:moveTo>
                      <a:pt x="54" y="134"/>
                    </a:moveTo>
                    <a:cubicBezTo>
                      <a:pt x="55" y="134"/>
                      <a:pt x="52" y="138"/>
                      <a:pt x="52" y="139"/>
                    </a:cubicBezTo>
                    <a:cubicBezTo>
                      <a:pt x="48" y="143"/>
                      <a:pt x="49" y="141"/>
                      <a:pt x="45" y="139"/>
                    </a:cubicBezTo>
                    <a:cubicBezTo>
                      <a:pt x="51" y="139"/>
                      <a:pt x="50" y="137"/>
                      <a:pt x="54" y="134"/>
                    </a:cubicBezTo>
                    <a:close/>
                    <a:moveTo>
                      <a:pt x="118" y="116"/>
                    </a:moveTo>
                    <a:cubicBezTo>
                      <a:pt x="118" y="117"/>
                      <a:pt x="118" y="117"/>
                      <a:pt x="118" y="117"/>
                    </a:cubicBezTo>
                    <a:cubicBezTo>
                      <a:pt x="121" y="117"/>
                      <a:pt x="120" y="116"/>
                      <a:pt x="118" y="116"/>
                    </a:cubicBezTo>
                    <a:close/>
                    <a:moveTo>
                      <a:pt x="283" y="98"/>
                    </a:moveTo>
                    <a:cubicBezTo>
                      <a:pt x="283" y="98"/>
                      <a:pt x="284" y="101"/>
                      <a:pt x="284" y="101"/>
                    </a:cubicBezTo>
                    <a:cubicBezTo>
                      <a:pt x="284" y="102"/>
                      <a:pt x="282" y="102"/>
                      <a:pt x="281" y="102"/>
                    </a:cubicBezTo>
                    <a:cubicBezTo>
                      <a:pt x="281" y="103"/>
                      <a:pt x="281" y="104"/>
                      <a:pt x="281" y="105"/>
                    </a:cubicBezTo>
                    <a:cubicBezTo>
                      <a:pt x="279" y="105"/>
                      <a:pt x="278" y="106"/>
                      <a:pt x="276" y="106"/>
                    </a:cubicBezTo>
                    <a:cubicBezTo>
                      <a:pt x="276" y="106"/>
                      <a:pt x="276" y="108"/>
                      <a:pt x="276" y="108"/>
                    </a:cubicBezTo>
                    <a:cubicBezTo>
                      <a:pt x="274" y="109"/>
                      <a:pt x="272" y="107"/>
                      <a:pt x="272" y="107"/>
                    </a:cubicBezTo>
                    <a:cubicBezTo>
                      <a:pt x="269" y="107"/>
                      <a:pt x="264" y="109"/>
                      <a:pt x="262" y="108"/>
                    </a:cubicBezTo>
                    <a:cubicBezTo>
                      <a:pt x="261" y="108"/>
                      <a:pt x="257" y="105"/>
                      <a:pt x="255" y="107"/>
                    </a:cubicBezTo>
                    <a:cubicBezTo>
                      <a:pt x="254" y="108"/>
                      <a:pt x="256" y="108"/>
                      <a:pt x="254" y="108"/>
                    </a:cubicBezTo>
                    <a:cubicBezTo>
                      <a:pt x="254" y="108"/>
                      <a:pt x="254" y="106"/>
                      <a:pt x="254" y="106"/>
                    </a:cubicBezTo>
                    <a:cubicBezTo>
                      <a:pt x="254" y="106"/>
                      <a:pt x="252" y="106"/>
                      <a:pt x="252" y="106"/>
                    </a:cubicBezTo>
                    <a:cubicBezTo>
                      <a:pt x="251" y="107"/>
                      <a:pt x="252" y="108"/>
                      <a:pt x="252" y="109"/>
                    </a:cubicBezTo>
                    <a:cubicBezTo>
                      <a:pt x="251" y="109"/>
                      <a:pt x="249" y="111"/>
                      <a:pt x="249" y="111"/>
                    </a:cubicBezTo>
                    <a:cubicBezTo>
                      <a:pt x="248" y="111"/>
                      <a:pt x="246" y="110"/>
                      <a:pt x="244" y="111"/>
                    </a:cubicBezTo>
                    <a:cubicBezTo>
                      <a:pt x="244" y="111"/>
                      <a:pt x="240" y="116"/>
                      <a:pt x="240" y="116"/>
                    </a:cubicBezTo>
                    <a:cubicBezTo>
                      <a:pt x="239" y="117"/>
                      <a:pt x="238" y="116"/>
                      <a:pt x="236" y="117"/>
                    </a:cubicBezTo>
                    <a:cubicBezTo>
                      <a:pt x="236" y="117"/>
                      <a:pt x="233" y="121"/>
                      <a:pt x="232" y="122"/>
                    </a:cubicBezTo>
                    <a:cubicBezTo>
                      <a:pt x="231" y="122"/>
                      <a:pt x="231" y="122"/>
                      <a:pt x="231" y="122"/>
                    </a:cubicBezTo>
                    <a:cubicBezTo>
                      <a:pt x="230" y="124"/>
                      <a:pt x="230" y="125"/>
                      <a:pt x="230" y="126"/>
                    </a:cubicBezTo>
                    <a:cubicBezTo>
                      <a:pt x="229" y="126"/>
                      <a:pt x="229" y="126"/>
                      <a:pt x="229" y="126"/>
                    </a:cubicBezTo>
                    <a:cubicBezTo>
                      <a:pt x="229" y="128"/>
                      <a:pt x="230" y="129"/>
                      <a:pt x="230" y="130"/>
                    </a:cubicBezTo>
                    <a:cubicBezTo>
                      <a:pt x="230" y="130"/>
                      <a:pt x="231" y="129"/>
                      <a:pt x="232" y="130"/>
                    </a:cubicBezTo>
                    <a:cubicBezTo>
                      <a:pt x="232" y="130"/>
                      <a:pt x="231" y="131"/>
                      <a:pt x="232" y="132"/>
                    </a:cubicBezTo>
                    <a:cubicBezTo>
                      <a:pt x="230" y="131"/>
                      <a:pt x="228" y="130"/>
                      <a:pt x="226" y="129"/>
                    </a:cubicBezTo>
                    <a:cubicBezTo>
                      <a:pt x="226" y="129"/>
                      <a:pt x="228" y="123"/>
                      <a:pt x="226" y="124"/>
                    </a:cubicBezTo>
                    <a:cubicBezTo>
                      <a:pt x="226" y="123"/>
                      <a:pt x="226" y="123"/>
                      <a:pt x="226" y="123"/>
                    </a:cubicBezTo>
                    <a:cubicBezTo>
                      <a:pt x="226" y="123"/>
                      <a:pt x="224" y="123"/>
                      <a:pt x="224" y="123"/>
                    </a:cubicBezTo>
                    <a:cubicBezTo>
                      <a:pt x="224" y="122"/>
                      <a:pt x="223" y="122"/>
                      <a:pt x="223" y="120"/>
                    </a:cubicBezTo>
                    <a:cubicBezTo>
                      <a:pt x="224" y="117"/>
                      <a:pt x="226" y="118"/>
                      <a:pt x="228" y="117"/>
                    </a:cubicBezTo>
                    <a:cubicBezTo>
                      <a:pt x="228" y="115"/>
                      <a:pt x="228" y="115"/>
                      <a:pt x="228" y="115"/>
                    </a:cubicBezTo>
                    <a:cubicBezTo>
                      <a:pt x="229" y="114"/>
                      <a:pt x="231" y="112"/>
                      <a:pt x="232" y="111"/>
                    </a:cubicBezTo>
                    <a:cubicBezTo>
                      <a:pt x="232" y="111"/>
                      <a:pt x="233" y="112"/>
                      <a:pt x="234" y="112"/>
                    </a:cubicBezTo>
                    <a:cubicBezTo>
                      <a:pt x="234" y="111"/>
                      <a:pt x="234" y="109"/>
                      <a:pt x="235" y="108"/>
                    </a:cubicBezTo>
                    <a:cubicBezTo>
                      <a:pt x="236" y="107"/>
                      <a:pt x="238" y="108"/>
                      <a:pt x="239" y="107"/>
                    </a:cubicBezTo>
                    <a:cubicBezTo>
                      <a:pt x="239" y="107"/>
                      <a:pt x="240" y="105"/>
                      <a:pt x="240" y="104"/>
                    </a:cubicBezTo>
                    <a:cubicBezTo>
                      <a:pt x="244" y="103"/>
                      <a:pt x="247" y="105"/>
                      <a:pt x="250" y="104"/>
                    </a:cubicBezTo>
                    <a:cubicBezTo>
                      <a:pt x="252" y="103"/>
                      <a:pt x="252" y="103"/>
                      <a:pt x="252" y="103"/>
                    </a:cubicBezTo>
                    <a:cubicBezTo>
                      <a:pt x="252" y="103"/>
                      <a:pt x="258" y="103"/>
                      <a:pt x="258" y="103"/>
                    </a:cubicBezTo>
                    <a:cubicBezTo>
                      <a:pt x="258" y="104"/>
                      <a:pt x="258" y="104"/>
                      <a:pt x="258" y="104"/>
                    </a:cubicBezTo>
                    <a:cubicBezTo>
                      <a:pt x="260" y="104"/>
                      <a:pt x="260" y="103"/>
                      <a:pt x="262" y="104"/>
                    </a:cubicBezTo>
                    <a:cubicBezTo>
                      <a:pt x="262" y="104"/>
                      <a:pt x="264" y="106"/>
                      <a:pt x="264" y="106"/>
                    </a:cubicBezTo>
                    <a:cubicBezTo>
                      <a:pt x="267" y="106"/>
                      <a:pt x="269" y="104"/>
                      <a:pt x="270" y="104"/>
                    </a:cubicBezTo>
                    <a:cubicBezTo>
                      <a:pt x="275" y="106"/>
                      <a:pt x="275" y="106"/>
                      <a:pt x="275" y="106"/>
                    </a:cubicBezTo>
                    <a:cubicBezTo>
                      <a:pt x="278" y="100"/>
                      <a:pt x="278" y="101"/>
                      <a:pt x="283" y="98"/>
                    </a:cubicBez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366" name="Freeform 340">
                <a:extLst>
                  <a:ext uri="{FF2B5EF4-FFF2-40B4-BE49-F238E27FC236}">
                    <a16:creationId xmlns:a16="http://schemas.microsoft.com/office/drawing/2014/main" id="{CCF60531-C95B-A5D7-6236-53F27F8D5197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3912" y="1004"/>
                <a:ext cx="694" cy="354"/>
              </a:xfrm>
              <a:custGeom>
                <a:avLst/>
                <a:gdLst>
                  <a:gd name="T0" fmla="*/ 329 w 354"/>
                  <a:gd name="T1" fmla="*/ 91 h 180"/>
                  <a:gd name="T2" fmla="*/ 312 w 354"/>
                  <a:gd name="T3" fmla="*/ 104 h 180"/>
                  <a:gd name="T4" fmla="*/ 308 w 354"/>
                  <a:gd name="T5" fmla="*/ 127 h 180"/>
                  <a:gd name="T6" fmla="*/ 282 w 354"/>
                  <a:gd name="T7" fmla="*/ 136 h 180"/>
                  <a:gd name="T8" fmla="*/ 286 w 354"/>
                  <a:gd name="T9" fmla="*/ 162 h 180"/>
                  <a:gd name="T10" fmla="*/ 253 w 354"/>
                  <a:gd name="T11" fmla="*/ 154 h 180"/>
                  <a:gd name="T12" fmla="*/ 228 w 354"/>
                  <a:gd name="T13" fmla="*/ 160 h 180"/>
                  <a:gd name="T14" fmla="*/ 197 w 354"/>
                  <a:gd name="T15" fmla="*/ 165 h 180"/>
                  <a:gd name="T16" fmla="*/ 179 w 354"/>
                  <a:gd name="T17" fmla="*/ 179 h 180"/>
                  <a:gd name="T18" fmla="*/ 161 w 354"/>
                  <a:gd name="T19" fmla="*/ 169 h 180"/>
                  <a:gd name="T20" fmla="*/ 147 w 354"/>
                  <a:gd name="T21" fmla="*/ 160 h 180"/>
                  <a:gd name="T22" fmla="*/ 124 w 354"/>
                  <a:gd name="T23" fmla="*/ 142 h 180"/>
                  <a:gd name="T24" fmla="*/ 122 w 354"/>
                  <a:gd name="T25" fmla="*/ 123 h 180"/>
                  <a:gd name="T26" fmla="*/ 122 w 354"/>
                  <a:gd name="T27" fmla="*/ 112 h 180"/>
                  <a:gd name="T28" fmla="*/ 111 w 354"/>
                  <a:gd name="T29" fmla="*/ 118 h 180"/>
                  <a:gd name="T30" fmla="*/ 103 w 354"/>
                  <a:gd name="T31" fmla="*/ 121 h 180"/>
                  <a:gd name="T32" fmla="*/ 88 w 354"/>
                  <a:gd name="T33" fmla="*/ 126 h 180"/>
                  <a:gd name="T34" fmla="*/ 49 w 354"/>
                  <a:gd name="T35" fmla="*/ 167 h 180"/>
                  <a:gd name="T36" fmla="*/ 38 w 354"/>
                  <a:gd name="T37" fmla="*/ 154 h 180"/>
                  <a:gd name="T38" fmla="*/ 40 w 354"/>
                  <a:gd name="T39" fmla="*/ 140 h 180"/>
                  <a:gd name="T40" fmla="*/ 37 w 354"/>
                  <a:gd name="T41" fmla="*/ 133 h 180"/>
                  <a:gd name="T42" fmla="*/ 50 w 354"/>
                  <a:gd name="T43" fmla="*/ 130 h 180"/>
                  <a:gd name="T44" fmla="*/ 63 w 354"/>
                  <a:gd name="T45" fmla="*/ 132 h 180"/>
                  <a:gd name="T46" fmla="*/ 58 w 354"/>
                  <a:gd name="T47" fmla="*/ 114 h 180"/>
                  <a:gd name="T48" fmla="*/ 46 w 354"/>
                  <a:gd name="T49" fmla="*/ 107 h 180"/>
                  <a:gd name="T50" fmla="*/ 34 w 354"/>
                  <a:gd name="T51" fmla="*/ 101 h 180"/>
                  <a:gd name="T52" fmla="*/ 21 w 354"/>
                  <a:gd name="T53" fmla="*/ 109 h 180"/>
                  <a:gd name="T54" fmla="*/ 10 w 354"/>
                  <a:gd name="T55" fmla="*/ 95 h 180"/>
                  <a:gd name="T56" fmla="*/ 7 w 354"/>
                  <a:gd name="T57" fmla="*/ 75 h 180"/>
                  <a:gd name="T58" fmla="*/ 18 w 354"/>
                  <a:gd name="T59" fmla="*/ 65 h 180"/>
                  <a:gd name="T60" fmla="*/ 32 w 354"/>
                  <a:gd name="T61" fmla="*/ 48 h 180"/>
                  <a:gd name="T62" fmla="*/ 50 w 354"/>
                  <a:gd name="T63" fmla="*/ 39 h 180"/>
                  <a:gd name="T64" fmla="*/ 65 w 354"/>
                  <a:gd name="T65" fmla="*/ 48 h 180"/>
                  <a:gd name="T66" fmla="*/ 77 w 354"/>
                  <a:gd name="T67" fmla="*/ 53 h 180"/>
                  <a:gd name="T68" fmla="*/ 104 w 354"/>
                  <a:gd name="T69" fmla="*/ 52 h 180"/>
                  <a:gd name="T70" fmla="*/ 116 w 354"/>
                  <a:gd name="T71" fmla="*/ 51 h 180"/>
                  <a:gd name="T72" fmla="*/ 112 w 354"/>
                  <a:gd name="T73" fmla="*/ 30 h 180"/>
                  <a:gd name="T74" fmla="*/ 117 w 354"/>
                  <a:gd name="T75" fmla="*/ 10 h 180"/>
                  <a:gd name="T76" fmla="*/ 142 w 354"/>
                  <a:gd name="T77" fmla="*/ 11 h 180"/>
                  <a:gd name="T78" fmla="*/ 176 w 354"/>
                  <a:gd name="T79" fmla="*/ 2 h 180"/>
                  <a:gd name="T80" fmla="*/ 191 w 354"/>
                  <a:gd name="T81" fmla="*/ 6 h 180"/>
                  <a:gd name="T82" fmla="*/ 204 w 354"/>
                  <a:gd name="T83" fmla="*/ 9 h 180"/>
                  <a:gd name="T84" fmla="*/ 217 w 354"/>
                  <a:gd name="T85" fmla="*/ 17 h 180"/>
                  <a:gd name="T86" fmla="*/ 254 w 354"/>
                  <a:gd name="T87" fmla="*/ 7 h 180"/>
                  <a:gd name="T88" fmla="*/ 272 w 354"/>
                  <a:gd name="T89" fmla="*/ 47 h 180"/>
                  <a:gd name="T90" fmla="*/ 305 w 354"/>
                  <a:gd name="T91" fmla="*/ 64 h 180"/>
                  <a:gd name="T92" fmla="*/ 330 w 354"/>
                  <a:gd name="T93" fmla="*/ 69 h 180"/>
                  <a:gd name="T94" fmla="*/ 348 w 354"/>
                  <a:gd name="T95" fmla="*/ 78 h 180"/>
                  <a:gd name="T96" fmla="*/ 45 w 354"/>
                  <a:gd name="T97" fmla="*/ 139 h 180"/>
                  <a:gd name="T98" fmla="*/ 283 w 354"/>
                  <a:gd name="T99" fmla="*/ 98 h 180"/>
                  <a:gd name="T100" fmla="*/ 276 w 354"/>
                  <a:gd name="T101" fmla="*/ 108 h 180"/>
                  <a:gd name="T102" fmla="*/ 254 w 354"/>
                  <a:gd name="T103" fmla="*/ 106 h 180"/>
                  <a:gd name="T104" fmla="*/ 240 w 354"/>
                  <a:gd name="T105" fmla="*/ 116 h 180"/>
                  <a:gd name="T106" fmla="*/ 229 w 354"/>
                  <a:gd name="T107" fmla="*/ 126 h 180"/>
                  <a:gd name="T108" fmla="*/ 226 w 354"/>
                  <a:gd name="T109" fmla="*/ 124 h 180"/>
                  <a:gd name="T110" fmla="*/ 228 w 354"/>
                  <a:gd name="T111" fmla="*/ 115 h 180"/>
                  <a:gd name="T112" fmla="*/ 240 w 354"/>
                  <a:gd name="T113" fmla="*/ 104 h 180"/>
                  <a:gd name="T114" fmla="*/ 262 w 354"/>
                  <a:gd name="T115" fmla="*/ 104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354" h="180">
                    <a:moveTo>
                      <a:pt x="354" y="80"/>
                    </a:moveTo>
                    <a:cubicBezTo>
                      <a:pt x="341" y="82"/>
                      <a:pt x="341" y="82"/>
                      <a:pt x="341" y="82"/>
                    </a:cubicBezTo>
                    <a:cubicBezTo>
                      <a:pt x="337" y="85"/>
                      <a:pt x="337" y="85"/>
                      <a:pt x="337" y="85"/>
                    </a:cubicBezTo>
                    <a:cubicBezTo>
                      <a:pt x="335" y="89"/>
                      <a:pt x="335" y="89"/>
                      <a:pt x="335" y="89"/>
                    </a:cubicBezTo>
                    <a:cubicBezTo>
                      <a:pt x="329" y="91"/>
                      <a:pt x="329" y="91"/>
                      <a:pt x="329" y="91"/>
                    </a:cubicBezTo>
                    <a:cubicBezTo>
                      <a:pt x="328" y="94"/>
                      <a:pt x="328" y="94"/>
                      <a:pt x="328" y="94"/>
                    </a:cubicBezTo>
                    <a:cubicBezTo>
                      <a:pt x="327" y="98"/>
                      <a:pt x="327" y="98"/>
                      <a:pt x="327" y="98"/>
                    </a:cubicBezTo>
                    <a:cubicBezTo>
                      <a:pt x="320" y="101"/>
                      <a:pt x="320" y="101"/>
                      <a:pt x="320" y="101"/>
                    </a:cubicBezTo>
                    <a:cubicBezTo>
                      <a:pt x="315" y="101"/>
                      <a:pt x="315" y="101"/>
                      <a:pt x="315" y="101"/>
                    </a:cubicBezTo>
                    <a:cubicBezTo>
                      <a:pt x="312" y="104"/>
                      <a:pt x="312" y="104"/>
                      <a:pt x="312" y="104"/>
                    </a:cubicBezTo>
                    <a:cubicBezTo>
                      <a:pt x="309" y="109"/>
                      <a:pt x="309" y="109"/>
                      <a:pt x="309" y="109"/>
                    </a:cubicBezTo>
                    <a:cubicBezTo>
                      <a:pt x="306" y="112"/>
                      <a:pt x="306" y="112"/>
                      <a:pt x="306" y="112"/>
                    </a:cubicBezTo>
                    <a:cubicBezTo>
                      <a:pt x="304" y="118"/>
                      <a:pt x="304" y="118"/>
                      <a:pt x="304" y="118"/>
                    </a:cubicBezTo>
                    <a:cubicBezTo>
                      <a:pt x="305" y="124"/>
                      <a:pt x="305" y="124"/>
                      <a:pt x="305" y="124"/>
                    </a:cubicBezTo>
                    <a:cubicBezTo>
                      <a:pt x="308" y="127"/>
                      <a:pt x="308" y="127"/>
                      <a:pt x="308" y="127"/>
                    </a:cubicBezTo>
                    <a:cubicBezTo>
                      <a:pt x="306" y="130"/>
                      <a:pt x="306" y="130"/>
                      <a:pt x="306" y="130"/>
                    </a:cubicBezTo>
                    <a:cubicBezTo>
                      <a:pt x="298" y="130"/>
                      <a:pt x="298" y="130"/>
                      <a:pt x="298" y="130"/>
                    </a:cubicBezTo>
                    <a:cubicBezTo>
                      <a:pt x="291" y="133"/>
                      <a:pt x="291" y="133"/>
                      <a:pt x="291" y="133"/>
                    </a:cubicBezTo>
                    <a:cubicBezTo>
                      <a:pt x="284" y="134"/>
                      <a:pt x="284" y="134"/>
                      <a:pt x="284" y="134"/>
                    </a:cubicBezTo>
                    <a:cubicBezTo>
                      <a:pt x="282" y="136"/>
                      <a:pt x="282" y="136"/>
                      <a:pt x="282" y="136"/>
                    </a:cubicBezTo>
                    <a:cubicBezTo>
                      <a:pt x="283" y="140"/>
                      <a:pt x="283" y="140"/>
                      <a:pt x="283" y="140"/>
                    </a:cubicBezTo>
                    <a:cubicBezTo>
                      <a:pt x="288" y="144"/>
                      <a:pt x="288" y="144"/>
                      <a:pt x="288" y="144"/>
                    </a:cubicBezTo>
                    <a:cubicBezTo>
                      <a:pt x="290" y="147"/>
                      <a:pt x="290" y="147"/>
                      <a:pt x="290" y="147"/>
                    </a:cubicBezTo>
                    <a:cubicBezTo>
                      <a:pt x="286" y="155"/>
                      <a:pt x="286" y="155"/>
                      <a:pt x="286" y="155"/>
                    </a:cubicBezTo>
                    <a:cubicBezTo>
                      <a:pt x="286" y="162"/>
                      <a:pt x="286" y="162"/>
                      <a:pt x="286" y="162"/>
                    </a:cubicBezTo>
                    <a:cubicBezTo>
                      <a:pt x="282" y="160"/>
                      <a:pt x="282" y="160"/>
                      <a:pt x="282" y="160"/>
                    </a:cubicBezTo>
                    <a:cubicBezTo>
                      <a:pt x="282" y="160"/>
                      <a:pt x="277" y="159"/>
                      <a:pt x="277" y="158"/>
                    </a:cubicBezTo>
                    <a:cubicBezTo>
                      <a:pt x="276" y="156"/>
                      <a:pt x="273" y="154"/>
                      <a:pt x="271" y="154"/>
                    </a:cubicBezTo>
                    <a:cubicBezTo>
                      <a:pt x="269" y="154"/>
                      <a:pt x="267" y="153"/>
                      <a:pt x="264" y="154"/>
                    </a:cubicBezTo>
                    <a:cubicBezTo>
                      <a:pt x="260" y="154"/>
                      <a:pt x="255" y="154"/>
                      <a:pt x="253" y="154"/>
                    </a:cubicBezTo>
                    <a:cubicBezTo>
                      <a:pt x="251" y="154"/>
                      <a:pt x="247" y="159"/>
                      <a:pt x="244" y="159"/>
                    </a:cubicBezTo>
                    <a:cubicBezTo>
                      <a:pt x="241" y="159"/>
                      <a:pt x="243" y="158"/>
                      <a:pt x="240" y="157"/>
                    </a:cubicBezTo>
                    <a:cubicBezTo>
                      <a:pt x="237" y="156"/>
                      <a:pt x="237" y="154"/>
                      <a:pt x="236" y="154"/>
                    </a:cubicBezTo>
                    <a:cubicBezTo>
                      <a:pt x="232" y="157"/>
                      <a:pt x="233" y="156"/>
                      <a:pt x="231" y="156"/>
                    </a:cubicBezTo>
                    <a:cubicBezTo>
                      <a:pt x="230" y="156"/>
                      <a:pt x="228" y="160"/>
                      <a:pt x="228" y="160"/>
                    </a:cubicBezTo>
                    <a:cubicBezTo>
                      <a:pt x="228" y="160"/>
                      <a:pt x="225" y="161"/>
                      <a:pt x="225" y="163"/>
                    </a:cubicBezTo>
                    <a:cubicBezTo>
                      <a:pt x="225" y="164"/>
                      <a:pt x="219" y="158"/>
                      <a:pt x="216" y="158"/>
                    </a:cubicBezTo>
                    <a:cubicBezTo>
                      <a:pt x="210" y="158"/>
                      <a:pt x="210" y="158"/>
                      <a:pt x="210" y="158"/>
                    </a:cubicBezTo>
                    <a:cubicBezTo>
                      <a:pt x="207" y="158"/>
                      <a:pt x="202" y="164"/>
                      <a:pt x="202" y="164"/>
                    </a:cubicBezTo>
                    <a:cubicBezTo>
                      <a:pt x="200" y="165"/>
                      <a:pt x="200" y="165"/>
                      <a:pt x="197" y="165"/>
                    </a:cubicBezTo>
                    <a:cubicBezTo>
                      <a:pt x="195" y="166"/>
                      <a:pt x="193" y="165"/>
                      <a:pt x="192" y="167"/>
                    </a:cubicBezTo>
                    <a:cubicBezTo>
                      <a:pt x="192" y="169"/>
                      <a:pt x="189" y="169"/>
                      <a:pt x="187" y="169"/>
                    </a:cubicBezTo>
                    <a:cubicBezTo>
                      <a:pt x="186" y="170"/>
                      <a:pt x="185" y="175"/>
                      <a:pt x="185" y="175"/>
                    </a:cubicBezTo>
                    <a:cubicBezTo>
                      <a:pt x="185" y="175"/>
                      <a:pt x="182" y="176"/>
                      <a:pt x="179" y="176"/>
                    </a:cubicBezTo>
                    <a:cubicBezTo>
                      <a:pt x="179" y="179"/>
                      <a:pt x="179" y="179"/>
                      <a:pt x="179" y="179"/>
                    </a:cubicBezTo>
                    <a:cubicBezTo>
                      <a:pt x="179" y="179"/>
                      <a:pt x="177" y="180"/>
                      <a:pt x="176" y="180"/>
                    </a:cubicBezTo>
                    <a:cubicBezTo>
                      <a:pt x="175" y="180"/>
                      <a:pt x="177" y="178"/>
                      <a:pt x="176" y="176"/>
                    </a:cubicBezTo>
                    <a:cubicBezTo>
                      <a:pt x="175" y="174"/>
                      <a:pt x="170" y="173"/>
                      <a:pt x="169" y="174"/>
                    </a:cubicBezTo>
                    <a:cubicBezTo>
                      <a:pt x="168" y="175"/>
                      <a:pt x="163" y="173"/>
                      <a:pt x="161" y="172"/>
                    </a:cubicBezTo>
                    <a:cubicBezTo>
                      <a:pt x="159" y="171"/>
                      <a:pt x="161" y="170"/>
                      <a:pt x="161" y="169"/>
                    </a:cubicBezTo>
                    <a:cubicBezTo>
                      <a:pt x="161" y="167"/>
                      <a:pt x="159" y="169"/>
                      <a:pt x="159" y="167"/>
                    </a:cubicBezTo>
                    <a:cubicBezTo>
                      <a:pt x="159" y="164"/>
                      <a:pt x="158" y="164"/>
                      <a:pt x="156" y="165"/>
                    </a:cubicBezTo>
                    <a:cubicBezTo>
                      <a:pt x="154" y="165"/>
                      <a:pt x="153" y="164"/>
                      <a:pt x="152" y="163"/>
                    </a:cubicBezTo>
                    <a:cubicBezTo>
                      <a:pt x="151" y="162"/>
                      <a:pt x="149" y="158"/>
                      <a:pt x="149" y="158"/>
                    </a:cubicBezTo>
                    <a:cubicBezTo>
                      <a:pt x="147" y="160"/>
                      <a:pt x="147" y="160"/>
                      <a:pt x="147" y="160"/>
                    </a:cubicBezTo>
                    <a:cubicBezTo>
                      <a:pt x="147" y="160"/>
                      <a:pt x="140" y="159"/>
                      <a:pt x="137" y="158"/>
                    </a:cubicBezTo>
                    <a:cubicBezTo>
                      <a:pt x="134" y="157"/>
                      <a:pt x="128" y="158"/>
                      <a:pt x="128" y="158"/>
                    </a:cubicBezTo>
                    <a:cubicBezTo>
                      <a:pt x="128" y="158"/>
                      <a:pt x="127" y="150"/>
                      <a:pt x="127" y="148"/>
                    </a:cubicBezTo>
                    <a:cubicBezTo>
                      <a:pt x="127" y="146"/>
                      <a:pt x="125" y="143"/>
                      <a:pt x="125" y="143"/>
                    </a:cubicBezTo>
                    <a:cubicBezTo>
                      <a:pt x="124" y="142"/>
                      <a:pt x="124" y="142"/>
                      <a:pt x="124" y="142"/>
                    </a:cubicBezTo>
                    <a:cubicBezTo>
                      <a:pt x="125" y="141"/>
                      <a:pt x="126" y="141"/>
                      <a:pt x="127" y="140"/>
                    </a:cubicBezTo>
                    <a:cubicBezTo>
                      <a:pt x="127" y="136"/>
                      <a:pt x="126" y="138"/>
                      <a:pt x="129" y="136"/>
                    </a:cubicBezTo>
                    <a:cubicBezTo>
                      <a:pt x="129" y="134"/>
                      <a:pt x="129" y="134"/>
                      <a:pt x="129" y="134"/>
                    </a:cubicBezTo>
                    <a:cubicBezTo>
                      <a:pt x="127" y="133"/>
                      <a:pt x="122" y="131"/>
                      <a:pt x="121" y="129"/>
                    </a:cubicBezTo>
                    <a:cubicBezTo>
                      <a:pt x="121" y="127"/>
                      <a:pt x="122" y="124"/>
                      <a:pt x="122" y="123"/>
                    </a:cubicBezTo>
                    <a:cubicBezTo>
                      <a:pt x="122" y="123"/>
                      <a:pt x="121" y="120"/>
                      <a:pt x="121" y="119"/>
                    </a:cubicBezTo>
                    <a:cubicBezTo>
                      <a:pt x="121" y="118"/>
                      <a:pt x="126" y="112"/>
                      <a:pt x="127" y="110"/>
                    </a:cubicBezTo>
                    <a:cubicBezTo>
                      <a:pt x="125" y="110"/>
                      <a:pt x="125" y="111"/>
                      <a:pt x="124" y="111"/>
                    </a:cubicBezTo>
                    <a:cubicBezTo>
                      <a:pt x="124" y="111"/>
                      <a:pt x="122" y="110"/>
                      <a:pt x="122" y="110"/>
                    </a:cubicBezTo>
                    <a:cubicBezTo>
                      <a:pt x="121" y="110"/>
                      <a:pt x="122" y="111"/>
                      <a:pt x="122" y="112"/>
                    </a:cubicBezTo>
                    <a:cubicBezTo>
                      <a:pt x="119" y="112"/>
                      <a:pt x="118" y="111"/>
                      <a:pt x="115" y="111"/>
                    </a:cubicBezTo>
                    <a:cubicBezTo>
                      <a:pt x="115" y="111"/>
                      <a:pt x="114" y="114"/>
                      <a:pt x="116" y="114"/>
                    </a:cubicBezTo>
                    <a:cubicBezTo>
                      <a:pt x="116" y="114"/>
                      <a:pt x="115" y="116"/>
                      <a:pt x="115" y="116"/>
                    </a:cubicBezTo>
                    <a:cubicBezTo>
                      <a:pt x="113" y="116"/>
                      <a:pt x="113" y="116"/>
                      <a:pt x="111" y="116"/>
                    </a:cubicBezTo>
                    <a:cubicBezTo>
                      <a:pt x="111" y="118"/>
                      <a:pt x="111" y="118"/>
                      <a:pt x="111" y="118"/>
                    </a:cubicBezTo>
                    <a:cubicBezTo>
                      <a:pt x="110" y="118"/>
                      <a:pt x="109" y="118"/>
                      <a:pt x="108" y="118"/>
                    </a:cubicBezTo>
                    <a:cubicBezTo>
                      <a:pt x="107" y="120"/>
                      <a:pt x="107" y="120"/>
                      <a:pt x="107" y="122"/>
                    </a:cubicBezTo>
                    <a:cubicBezTo>
                      <a:pt x="106" y="123"/>
                      <a:pt x="107" y="124"/>
                      <a:pt x="106" y="124"/>
                    </a:cubicBezTo>
                    <a:cubicBezTo>
                      <a:pt x="103" y="126"/>
                      <a:pt x="105" y="121"/>
                      <a:pt x="105" y="120"/>
                    </a:cubicBezTo>
                    <a:cubicBezTo>
                      <a:pt x="105" y="120"/>
                      <a:pt x="102" y="121"/>
                      <a:pt x="103" y="121"/>
                    </a:cubicBezTo>
                    <a:cubicBezTo>
                      <a:pt x="102" y="121"/>
                      <a:pt x="101" y="121"/>
                      <a:pt x="101" y="122"/>
                    </a:cubicBezTo>
                    <a:cubicBezTo>
                      <a:pt x="100" y="122"/>
                      <a:pt x="101" y="124"/>
                      <a:pt x="100" y="125"/>
                    </a:cubicBezTo>
                    <a:cubicBezTo>
                      <a:pt x="100" y="126"/>
                      <a:pt x="100" y="126"/>
                      <a:pt x="100" y="126"/>
                    </a:cubicBezTo>
                    <a:cubicBezTo>
                      <a:pt x="98" y="125"/>
                      <a:pt x="97" y="125"/>
                      <a:pt x="95" y="125"/>
                    </a:cubicBezTo>
                    <a:cubicBezTo>
                      <a:pt x="93" y="125"/>
                      <a:pt x="90" y="126"/>
                      <a:pt x="88" y="126"/>
                    </a:cubicBezTo>
                    <a:cubicBezTo>
                      <a:pt x="86" y="126"/>
                      <a:pt x="79" y="130"/>
                      <a:pt x="79" y="130"/>
                    </a:cubicBezTo>
                    <a:cubicBezTo>
                      <a:pt x="78" y="171"/>
                      <a:pt x="78" y="171"/>
                      <a:pt x="78" y="171"/>
                    </a:cubicBezTo>
                    <a:cubicBezTo>
                      <a:pt x="78" y="171"/>
                      <a:pt x="72" y="172"/>
                      <a:pt x="70" y="171"/>
                    </a:cubicBezTo>
                    <a:cubicBezTo>
                      <a:pt x="69" y="170"/>
                      <a:pt x="67" y="161"/>
                      <a:pt x="58" y="162"/>
                    </a:cubicBezTo>
                    <a:cubicBezTo>
                      <a:pt x="55" y="162"/>
                      <a:pt x="49" y="161"/>
                      <a:pt x="49" y="167"/>
                    </a:cubicBezTo>
                    <a:cubicBezTo>
                      <a:pt x="49" y="170"/>
                      <a:pt x="47" y="170"/>
                      <a:pt x="47" y="170"/>
                    </a:cubicBezTo>
                    <a:cubicBezTo>
                      <a:pt x="46" y="170"/>
                      <a:pt x="46" y="170"/>
                      <a:pt x="46" y="170"/>
                    </a:cubicBezTo>
                    <a:cubicBezTo>
                      <a:pt x="47" y="165"/>
                      <a:pt x="48" y="162"/>
                      <a:pt x="50" y="158"/>
                    </a:cubicBezTo>
                    <a:cubicBezTo>
                      <a:pt x="49" y="158"/>
                      <a:pt x="44" y="157"/>
                      <a:pt x="43" y="157"/>
                    </a:cubicBezTo>
                    <a:cubicBezTo>
                      <a:pt x="40" y="155"/>
                      <a:pt x="44" y="153"/>
                      <a:pt x="38" y="154"/>
                    </a:cubicBezTo>
                    <a:cubicBezTo>
                      <a:pt x="37" y="152"/>
                      <a:pt x="38" y="152"/>
                      <a:pt x="38" y="151"/>
                    </a:cubicBezTo>
                    <a:cubicBezTo>
                      <a:pt x="37" y="150"/>
                      <a:pt x="37" y="150"/>
                      <a:pt x="37" y="150"/>
                    </a:cubicBezTo>
                    <a:cubicBezTo>
                      <a:pt x="35" y="146"/>
                      <a:pt x="33" y="143"/>
                      <a:pt x="28" y="142"/>
                    </a:cubicBezTo>
                    <a:cubicBezTo>
                      <a:pt x="28" y="142"/>
                      <a:pt x="29" y="139"/>
                      <a:pt x="30" y="139"/>
                    </a:cubicBezTo>
                    <a:cubicBezTo>
                      <a:pt x="33" y="140"/>
                      <a:pt x="36" y="140"/>
                      <a:pt x="40" y="140"/>
                    </a:cubicBezTo>
                    <a:cubicBezTo>
                      <a:pt x="40" y="138"/>
                      <a:pt x="40" y="138"/>
                      <a:pt x="40" y="138"/>
                    </a:cubicBezTo>
                    <a:cubicBezTo>
                      <a:pt x="39" y="137"/>
                      <a:pt x="37" y="138"/>
                      <a:pt x="36" y="138"/>
                    </a:cubicBezTo>
                    <a:cubicBezTo>
                      <a:pt x="36" y="137"/>
                      <a:pt x="34" y="134"/>
                      <a:pt x="34" y="134"/>
                    </a:cubicBezTo>
                    <a:cubicBezTo>
                      <a:pt x="34" y="132"/>
                      <a:pt x="35" y="133"/>
                      <a:pt x="35" y="132"/>
                    </a:cubicBezTo>
                    <a:cubicBezTo>
                      <a:pt x="35" y="132"/>
                      <a:pt x="37" y="133"/>
                      <a:pt x="37" y="133"/>
                    </a:cubicBezTo>
                    <a:cubicBezTo>
                      <a:pt x="39" y="133"/>
                      <a:pt x="40" y="132"/>
                      <a:pt x="41" y="132"/>
                    </a:cubicBezTo>
                    <a:cubicBezTo>
                      <a:pt x="42" y="131"/>
                      <a:pt x="42" y="132"/>
                      <a:pt x="44" y="132"/>
                    </a:cubicBezTo>
                    <a:cubicBezTo>
                      <a:pt x="43" y="130"/>
                      <a:pt x="44" y="128"/>
                      <a:pt x="44" y="127"/>
                    </a:cubicBezTo>
                    <a:cubicBezTo>
                      <a:pt x="45" y="127"/>
                      <a:pt x="46" y="127"/>
                      <a:pt x="47" y="127"/>
                    </a:cubicBezTo>
                    <a:cubicBezTo>
                      <a:pt x="48" y="127"/>
                      <a:pt x="49" y="129"/>
                      <a:pt x="50" y="130"/>
                    </a:cubicBezTo>
                    <a:cubicBezTo>
                      <a:pt x="51" y="130"/>
                      <a:pt x="55" y="131"/>
                      <a:pt x="57" y="131"/>
                    </a:cubicBezTo>
                    <a:cubicBezTo>
                      <a:pt x="56" y="132"/>
                      <a:pt x="55" y="133"/>
                      <a:pt x="55" y="134"/>
                    </a:cubicBezTo>
                    <a:cubicBezTo>
                      <a:pt x="56" y="134"/>
                      <a:pt x="58" y="132"/>
                      <a:pt x="59" y="132"/>
                    </a:cubicBezTo>
                    <a:cubicBezTo>
                      <a:pt x="60" y="132"/>
                      <a:pt x="60" y="133"/>
                      <a:pt x="61" y="133"/>
                    </a:cubicBezTo>
                    <a:cubicBezTo>
                      <a:pt x="62" y="133"/>
                      <a:pt x="62" y="132"/>
                      <a:pt x="63" y="132"/>
                    </a:cubicBezTo>
                    <a:cubicBezTo>
                      <a:pt x="64" y="129"/>
                      <a:pt x="63" y="128"/>
                      <a:pt x="64" y="125"/>
                    </a:cubicBezTo>
                    <a:cubicBezTo>
                      <a:pt x="64" y="125"/>
                      <a:pt x="62" y="125"/>
                      <a:pt x="62" y="124"/>
                    </a:cubicBezTo>
                    <a:cubicBezTo>
                      <a:pt x="62" y="124"/>
                      <a:pt x="62" y="123"/>
                      <a:pt x="61" y="122"/>
                    </a:cubicBezTo>
                    <a:cubicBezTo>
                      <a:pt x="61" y="122"/>
                      <a:pt x="60" y="122"/>
                      <a:pt x="59" y="122"/>
                    </a:cubicBezTo>
                    <a:cubicBezTo>
                      <a:pt x="59" y="120"/>
                      <a:pt x="59" y="116"/>
                      <a:pt x="58" y="114"/>
                    </a:cubicBezTo>
                    <a:cubicBezTo>
                      <a:pt x="57" y="113"/>
                      <a:pt x="56" y="114"/>
                      <a:pt x="54" y="114"/>
                    </a:cubicBezTo>
                    <a:cubicBezTo>
                      <a:pt x="54" y="113"/>
                      <a:pt x="53" y="111"/>
                      <a:pt x="53" y="110"/>
                    </a:cubicBezTo>
                    <a:cubicBezTo>
                      <a:pt x="52" y="110"/>
                      <a:pt x="52" y="110"/>
                      <a:pt x="51" y="110"/>
                    </a:cubicBezTo>
                    <a:cubicBezTo>
                      <a:pt x="51" y="110"/>
                      <a:pt x="48" y="106"/>
                      <a:pt x="48" y="106"/>
                    </a:cubicBezTo>
                    <a:cubicBezTo>
                      <a:pt x="47" y="106"/>
                      <a:pt x="47" y="107"/>
                      <a:pt x="46" y="107"/>
                    </a:cubicBezTo>
                    <a:cubicBezTo>
                      <a:pt x="45" y="106"/>
                      <a:pt x="45" y="106"/>
                      <a:pt x="45" y="106"/>
                    </a:cubicBezTo>
                    <a:cubicBezTo>
                      <a:pt x="43" y="106"/>
                      <a:pt x="42" y="105"/>
                      <a:pt x="39" y="106"/>
                    </a:cubicBezTo>
                    <a:cubicBezTo>
                      <a:pt x="39" y="105"/>
                      <a:pt x="39" y="104"/>
                      <a:pt x="39" y="103"/>
                    </a:cubicBezTo>
                    <a:cubicBezTo>
                      <a:pt x="38" y="103"/>
                      <a:pt x="37" y="101"/>
                      <a:pt x="36" y="101"/>
                    </a:cubicBezTo>
                    <a:cubicBezTo>
                      <a:pt x="35" y="101"/>
                      <a:pt x="34" y="101"/>
                      <a:pt x="34" y="101"/>
                    </a:cubicBezTo>
                    <a:cubicBezTo>
                      <a:pt x="34" y="101"/>
                      <a:pt x="32" y="102"/>
                      <a:pt x="32" y="102"/>
                    </a:cubicBezTo>
                    <a:cubicBezTo>
                      <a:pt x="32" y="102"/>
                      <a:pt x="33" y="104"/>
                      <a:pt x="32" y="104"/>
                    </a:cubicBezTo>
                    <a:cubicBezTo>
                      <a:pt x="31" y="106"/>
                      <a:pt x="29" y="106"/>
                      <a:pt x="28" y="107"/>
                    </a:cubicBezTo>
                    <a:cubicBezTo>
                      <a:pt x="27" y="107"/>
                      <a:pt x="27" y="109"/>
                      <a:pt x="26" y="109"/>
                    </a:cubicBezTo>
                    <a:cubicBezTo>
                      <a:pt x="25" y="109"/>
                      <a:pt x="23" y="108"/>
                      <a:pt x="21" y="109"/>
                    </a:cubicBezTo>
                    <a:cubicBezTo>
                      <a:pt x="20" y="109"/>
                      <a:pt x="20" y="111"/>
                      <a:pt x="19" y="112"/>
                    </a:cubicBezTo>
                    <a:cubicBezTo>
                      <a:pt x="17" y="113"/>
                      <a:pt x="16" y="111"/>
                      <a:pt x="15" y="112"/>
                    </a:cubicBezTo>
                    <a:cubicBezTo>
                      <a:pt x="15" y="112"/>
                      <a:pt x="13" y="108"/>
                      <a:pt x="14" y="107"/>
                    </a:cubicBezTo>
                    <a:cubicBezTo>
                      <a:pt x="15" y="106"/>
                      <a:pt x="14" y="103"/>
                      <a:pt x="14" y="103"/>
                    </a:cubicBezTo>
                    <a:cubicBezTo>
                      <a:pt x="10" y="95"/>
                      <a:pt x="10" y="95"/>
                      <a:pt x="10" y="95"/>
                    </a:cubicBezTo>
                    <a:cubicBezTo>
                      <a:pt x="10" y="95"/>
                      <a:pt x="6" y="97"/>
                      <a:pt x="6" y="95"/>
                    </a:cubicBezTo>
                    <a:cubicBezTo>
                      <a:pt x="5" y="93"/>
                      <a:pt x="7" y="89"/>
                      <a:pt x="4" y="88"/>
                    </a:cubicBezTo>
                    <a:cubicBezTo>
                      <a:pt x="2" y="87"/>
                      <a:pt x="0" y="85"/>
                      <a:pt x="1" y="84"/>
                    </a:cubicBezTo>
                    <a:cubicBezTo>
                      <a:pt x="3" y="82"/>
                      <a:pt x="5" y="78"/>
                      <a:pt x="5" y="78"/>
                    </a:cubicBezTo>
                    <a:cubicBezTo>
                      <a:pt x="5" y="78"/>
                      <a:pt x="7" y="77"/>
                      <a:pt x="7" y="75"/>
                    </a:cubicBezTo>
                    <a:cubicBezTo>
                      <a:pt x="6" y="73"/>
                      <a:pt x="4" y="72"/>
                      <a:pt x="4" y="72"/>
                    </a:cubicBezTo>
                    <a:cubicBezTo>
                      <a:pt x="4" y="72"/>
                      <a:pt x="8" y="68"/>
                      <a:pt x="7" y="64"/>
                    </a:cubicBezTo>
                    <a:cubicBezTo>
                      <a:pt x="6" y="63"/>
                      <a:pt x="10" y="64"/>
                      <a:pt x="11" y="62"/>
                    </a:cubicBezTo>
                    <a:cubicBezTo>
                      <a:pt x="11" y="60"/>
                      <a:pt x="14" y="57"/>
                      <a:pt x="15" y="59"/>
                    </a:cubicBezTo>
                    <a:cubicBezTo>
                      <a:pt x="16" y="61"/>
                      <a:pt x="18" y="65"/>
                      <a:pt x="18" y="65"/>
                    </a:cubicBezTo>
                    <a:cubicBezTo>
                      <a:pt x="24" y="62"/>
                      <a:pt x="24" y="62"/>
                      <a:pt x="24" y="62"/>
                    </a:cubicBezTo>
                    <a:cubicBezTo>
                      <a:pt x="24" y="62"/>
                      <a:pt x="19" y="59"/>
                      <a:pt x="20" y="57"/>
                    </a:cubicBezTo>
                    <a:cubicBezTo>
                      <a:pt x="20" y="55"/>
                      <a:pt x="20" y="51"/>
                      <a:pt x="22" y="51"/>
                    </a:cubicBezTo>
                    <a:cubicBezTo>
                      <a:pt x="24" y="51"/>
                      <a:pt x="24" y="47"/>
                      <a:pt x="26" y="48"/>
                    </a:cubicBezTo>
                    <a:cubicBezTo>
                      <a:pt x="28" y="49"/>
                      <a:pt x="32" y="48"/>
                      <a:pt x="32" y="48"/>
                    </a:cubicBezTo>
                    <a:cubicBezTo>
                      <a:pt x="32" y="48"/>
                      <a:pt x="38" y="43"/>
                      <a:pt x="39" y="41"/>
                    </a:cubicBezTo>
                    <a:cubicBezTo>
                      <a:pt x="40" y="39"/>
                      <a:pt x="38" y="38"/>
                      <a:pt x="38" y="38"/>
                    </a:cubicBezTo>
                    <a:cubicBezTo>
                      <a:pt x="45" y="37"/>
                      <a:pt x="45" y="37"/>
                      <a:pt x="45" y="37"/>
                    </a:cubicBezTo>
                    <a:cubicBezTo>
                      <a:pt x="45" y="39"/>
                      <a:pt x="45" y="39"/>
                      <a:pt x="45" y="39"/>
                    </a:cubicBezTo>
                    <a:cubicBezTo>
                      <a:pt x="50" y="39"/>
                      <a:pt x="50" y="39"/>
                      <a:pt x="50" y="39"/>
                    </a:cubicBezTo>
                    <a:cubicBezTo>
                      <a:pt x="50" y="39"/>
                      <a:pt x="48" y="37"/>
                      <a:pt x="50" y="37"/>
                    </a:cubicBezTo>
                    <a:cubicBezTo>
                      <a:pt x="51" y="37"/>
                      <a:pt x="53" y="37"/>
                      <a:pt x="54" y="39"/>
                    </a:cubicBezTo>
                    <a:cubicBezTo>
                      <a:pt x="55" y="41"/>
                      <a:pt x="55" y="43"/>
                      <a:pt x="55" y="43"/>
                    </a:cubicBezTo>
                    <a:cubicBezTo>
                      <a:pt x="55" y="43"/>
                      <a:pt x="58" y="43"/>
                      <a:pt x="60" y="44"/>
                    </a:cubicBezTo>
                    <a:cubicBezTo>
                      <a:pt x="62" y="45"/>
                      <a:pt x="63" y="46"/>
                      <a:pt x="65" y="48"/>
                    </a:cubicBezTo>
                    <a:cubicBezTo>
                      <a:pt x="66" y="50"/>
                      <a:pt x="66" y="52"/>
                      <a:pt x="68" y="52"/>
                    </a:cubicBezTo>
                    <a:cubicBezTo>
                      <a:pt x="70" y="52"/>
                      <a:pt x="72" y="51"/>
                      <a:pt x="73" y="53"/>
                    </a:cubicBezTo>
                    <a:cubicBezTo>
                      <a:pt x="74" y="55"/>
                      <a:pt x="71" y="58"/>
                      <a:pt x="71" y="58"/>
                    </a:cubicBezTo>
                    <a:cubicBezTo>
                      <a:pt x="76" y="59"/>
                      <a:pt x="76" y="59"/>
                      <a:pt x="76" y="59"/>
                    </a:cubicBezTo>
                    <a:cubicBezTo>
                      <a:pt x="76" y="59"/>
                      <a:pt x="76" y="53"/>
                      <a:pt x="77" y="53"/>
                    </a:cubicBezTo>
                    <a:cubicBezTo>
                      <a:pt x="78" y="53"/>
                      <a:pt x="78" y="51"/>
                      <a:pt x="81" y="52"/>
                    </a:cubicBezTo>
                    <a:cubicBezTo>
                      <a:pt x="85" y="54"/>
                      <a:pt x="87" y="56"/>
                      <a:pt x="89" y="54"/>
                    </a:cubicBezTo>
                    <a:cubicBezTo>
                      <a:pt x="91" y="53"/>
                      <a:pt x="93" y="51"/>
                      <a:pt x="96" y="50"/>
                    </a:cubicBezTo>
                    <a:cubicBezTo>
                      <a:pt x="99" y="49"/>
                      <a:pt x="99" y="53"/>
                      <a:pt x="101" y="53"/>
                    </a:cubicBezTo>
                    <a:cubicBezTo>
                      <a:pt x="103" y="52"/>
                      <a:pt x="102" y="50"/>
                      <a:pt x="104" y="52"/>
                    </a:cubicBezTo>
                    <a:cubicBezTo>
                      <a:pt x="106" y="53"/>
                      <a:pt x="109" y="58"/>
                      <a:pt x="109" y="58"/>
                    </a:cubicBezTo>
                    <a:cubicBezTo>
                      <a:pt x="114" y="60"/>
                      <a:pt x="114" y="60"/>
                      <a:pt x="114" y="60"/>
                    </a:cubicBezTo>
                    <a:cubicBezTo>
                      <a:pt x="118" y="60"/>
                      <a:pt x="118" y="60"/>
                      <a:pt x="118" y="60"/>
                    </a:cubicBezTo>
                    <a:cubicBezTo>
                      <a:pt x="118" y="60"/>
                      <a:pt x="122" y="58"/>
                      <a:pt x="122" y="54"/>
                    </a:cubicBezTo>
                    <a:cubicBezTo>
                      <a:pt x="119" y="52"/>
                      <a:pt x="116" y="51"/>
                      <a:pt x="116" y="51"/>
                    </a:cubicBezTo>
                    <a:cubicBezTo>
                      <a:pt x="113" y="48"/>
                      <a:pt x="113" y="48"/>
                      <a:pt x="113" y="48"/>
                    </a:cubicBezTo>
                    <a:cubicBezTo>
                      <a:pt x="116" y="42"/>
                      <a:pt x="116" y="42"/>
                      <a:pt x="116" y="42"/>
                    </a:cubicBezTo>
                    <a:cubicBezTo>
                      <a:pt x="116" y="39"/>
                      <a:pt x="116" y="39"/>
                      <a:pt x="116" y="39"/>
                    </a:cubicBezTo>
                    <a:cubicBezTo>
                      <a:pt x="112" y="34"/>
                      <a:pt x="112" y="34"/>
                      <a:pt x="112" y="34"/>
                    </a:cubicBezTo>
                    <a:cubicBezTo>
                      <a:pt x="112" y="30"/>
                      <a:pt x="112" y="30"/>
                      <a:pt x="112" y="30"/>
                    </a:cubicBezTo>
                    <a:cubicBezTo>
                      <a:pt x="113" y="26"/>
                      <a:pt x="113" y="26"/>
                      <a:pt x="113" y="26"/>
                    </a:cubicBezTo>
                    <a:cubicBezTo>
                      <a:pt x="113" y="21"/>
                      <a:pt x="113" y="21"/>
                      <a:pt x="113" y="21"/>
                    </a:cubicBezTo>
                    <a:cubicBezTo>
                      <a:pt x="118" y="17"/>
                      <a:pt x="118" y="17"/>
                      <a:pt x="118" y="17"/>
                    </a:cubicBezTo>
                    <a:cubicBezTo>
                      <a:pt x="118" y="13"/>
                      <a:pt x="118" y="13"/>
                      <a:pt x="118" y="13"/>
                    </a:cubicBezTo>
                    <a:cubicBezTo>
                      <a:pt x="117" y="10"/>
                      <a:pt x="117" y="10"/>
                      <a:pt x="117" y="10"/>
                    </a:cubicBezTo>
                    <a:cubicBezTo>
                      <a:pt x="121" y="8"/>
                      <a:pt x="121" y="8"/>
                      <a:pt x="121" y="8"/>
                    </a:cubicBezTo>
                    <a:cubicBezTo>
                      <a:pt x="125" y="10"/>
                      <a:pt x="125" y="10"/>
                      <a:pt x="125" y="10"/>
                    </a:cubicBezTo>
                    <a:cubicBezTo>
                      <a:pt x="131" y="10"/>
                      <a:pt x="131" y="10"/>
                      <a:pt x="131" y="10"/>
                    </a:cubicBezTo>
                    <a:cubicBezTo>
                      <a:pt x="134" y="12"/>
                      <a:pt x="134" y="12"/>
                      <a:pt x="134" y="12"/>
                    </a:cubicBezTo>
                    <a:cubicBezTo>
                      <a:pt x="142" y="11"/>
                      <a:pt x="142" y="11"/>
                      <a:pt x="142" y="11"/>
                    </a:cubicBezTo>
                    <a:cubicBezTo>
                      <a:pt x="148" y="9"/>
                      <a:pt x="148" y="9"/>
                      <a:pt x="148" y="9"/>
                    </a:cubicBezTo>
                    <a:cubicBezTo>
                      <a:pt x="157" y="9"/>
                      <a:pt x="157" y="9"/>
                      <a:pt x="157" y="9"/>
                    </a:cubicBezTo>
                    <a:cubicBezTo>
                      <a:pt x="165" y="7"/>
                      <a:pt x="165" y="7"/>
                      <a:pt x="165" y="7"/>
                    </a:cubicBezTo>
                    <a:cubicBezTo>
                      <a:pt x="168" y="7"/>
                      <a:pt x="168" y="7"/>
                      <a:pt x="168" y="7"/>
                    </a:cubicBezTo>
                    <a:cubicBezTo>
                      <a:pt x="176" y="2"/>
                      <a:pt x="176" y="2"/>
                      <a:pt x="176" y="2"/>
                    </a:cubicBezTo>
                    <a:cubicBezTo>
                      <a:pt x="182" y="0"/>
                      <a:pt x="182" y="0"/>
                      <a:pt x="182" y="0"/>
                    </a:cubicBezTo>
                    <a:cubicBezTo>
                      <a:pt x="186" y="0"/>
                      <a:pt x="186" y="0"/>
                      <a:pt x="186" y="0"/>
                    </a:cubicBezTo>
                    <a:cubicBezTo>
                      <a:pt x="188" y="2"/>
                      <a:pt x="188" y="2"/>
                      <a:pt x="188" y="2"/>
                    </a:cubicBezTo>
                    <a:cubicBezTo>
                      <a:pt x="191" y="3"/>
                      <a:pt x="191" y="3"/>
                      <a:pt x="191" y="3"/>
                    </a:cubicBezTo>
                    <a:cubicBezTo>
                      <a:pt x="191" y="6"/>
                      <a:pt x="191" y="6"/>
                      <a:pt x="191" y="6"/>
                    </a:cubicBezTo>
                    <a:cubicBezTo>
                      <a:pt x="190" y="10"/>
                      <a:pt x="190" y="10"/>
                      <a:pt x="190" y="10"/>
                    </a:cubicBezTo>
                    <a:cubicBezTo>
                      <a:pt x="193" y="10"/>
                      <a:pt x="193" y="10"/>
                      <a:pt x="193" y="10"/>
                    </a:cubicBezTo>
                    <a:cubicBezTo>
                      <a:pt x="197" y="15"/>
                      <a:pt x="197" y="15"/>
                      <a:pt x="197" y="15"/>
                    </a:cubicBezTo>
                    <a:cubicBezTo>
                      <a:pt x="200" y="13"/>
                      <a:pt x="200" y="13"/>
                      <a:pt x="200" y="13"/>
                    </a:cubicBezTo>
                    <a:cubicBezTo>
                      <a:pt x="204" y="9"/>
                      <a:pt x="204" y="9"/>
                      <a:pt x="204" y="9"/>
                    </a:cubicBezTo>
                    <a:cubicBezTo>
                      <a:pt x="210" y="12"/>
                      <a:pt x="210" y="12"/>
                      <a:pt x="210" y="12"/>
                    </a:cubicBezTo>
                    <a:cubicBezTo>
                      <a:pt x="211" y="14"/>
                      <a:pt x="211" y="14"/>
                      <a:pt x="211" y="14"/>
                    </a:cubicBezTo>
                    <a:cubicBezTo>
                      <a:pt x="214" y="12"/>
                      <a:pt x="214" y="12"/>
                      <a:pt x="214" y="12"/>
                    </a:cubicBezTo>
                    <a:cubicBezTo>
                      <a:pt x="214" y="12"/>
                      <a:pt x="216" y="11"/>
                      <a:pt x="217" y="14"/>
                    </a:cubicBezTo>
                    <a:cubicBezTo>
                      <a:pt x="218" y="17"/>
                      <a:pt x="217" y="17"/>
                      <a:pt x="217" y="17"/>
                    </a:cubicBezTo>
                    <a:cubicBezTo>
                      <a:pt x="225" y="18"/>
                      <a:pt x="225" y="18"/>
                      <a:pt x="225" y="18"/>
                    </a:cubicBezTo>
                    <a:cubicBezTo>
                      <a:pt x="232" y="15"/>
                      <a:pt x="232" y="15"/>
                      <a:pt x="232" y="15"/>
                    </a:cubicBezTo>
                    <a:cubicBezTo>
                      <a:pt x="240" y="11"/>
                      <a:pt x="240" y="11"/>
                      <a:pt x="240" y="11"/>
                    </a:cubicBezTo>
                    <a:cubicBezTo>
                      <a:pt x="247" y="8"/>
                      <a:pt x="247" y="8"/>
                      <a:pt x="247" y="8"/>
                    </a:cubicBezTo>
                    <a:cubicBezTo>
                      <a:pt x="254" y="7"/>
                      <a:pt x="254" y="7"/>
                      <a:pt x="254" y="7"/>
                    </a:cubicBezTo>
                    <a:cubicBezTo>
                      <a:pt x="255" y="8"/>
                      <a:pt x="255" y="8"/>
                      <a:pt x="255" y="8"/>
                    </a:cubicBezTo>
                    <a:cubicBezTo>
                      <a:pt x="255" y="13"/>
                      <a:pt x="255" y="13"/>
                      <a:pt x="255" y="13"/>
                    </a:cubicBezTo>
                    <a:cubicBezTo>
                      <a:pt x="261" y="22"/>
                      <a:pt x="261" y="22"/>
                      <a:pt x="261" y="22"/>
                    </a:cubicBezTo>
                    <a:cubicBezTo>
                      <a:pt x="267" y="37"/>
                      <a:pt x="267" y="37"/>
                      <a:pt x="267" y="37"/>
                    </a:cubicBezTo>
                    <a:cubicBezTo>
                      <a:pt x="272" y="47"/>
                      <a:pt x="272" y="47"/>
                      <a:pt x="272" y="47"/>
                    </a:cubicBezTo>
                    <a:cubicBezTo>
                      <a:pt x="272" y="47"/>
                      <a:pt x="275" y="53"/>
                      <a:pt x="278" y="53"/>
                    </a:cubicBezTo>
                    <a:cubicBezTo>
                      <a:pt x="280" y="53"/>
                      <a:pt x="286" y="51"/>
                      <a:pt x="286" y="51"/>
                    </a:cubicBezTo>
                    <a:cubicBezTo>
                      <a:pt x="295" y="51"/>
                      <a:pt x="295" y="51"/>
                      <a:pt x="295" y="51"/>
                    </a:cubicBezTo>
                    <a:cubicBezTo>
                      <a:pt x="298" y="51"/>
                      <a:pt x="303" y="58"/>
                      <a:pt x="303" y="58"/>
                    </a:cubicBezTo>
                    <a:cubicBezTo>
                      <a:pt x="305" y="64"/>
                      <a:pt x="305" y="64"/>
                      <a:pt x="305" y="64"/>
                    </a:cubicBezTo>
                    <a:cubicBezTo>
                      <a:pt x="307" y="70"/>
                      <a:pt x="307" y="70"/>
                      <a:pt x="307" y="70"/>
                    </a:cubicBezTo>
                    <a:cubicBezTo>
                      <a:pt x="308" y="73"/>
                      <a:pt x="308" y="73"/>
                      <a:pt x="308" y="73"/>
                    </a:cubicBezTo>
                    <a:cubicBezTo>
                      <a:pt x="313" y="75"/>
                      <a:pt x="313" y="75"/>
                      <a:pt x="313" y="75"/>
                    </a:cubicBezTo>
                    <a:cubicBezTo>
                      <a:pt x="319" y="74"/>
                      <a:pt x="319" y="74"/>
                      <a:pt x="319" y="74"/>
                    </a:cubicBezTo>
                    <a:cubicBezTo>
                      <a:pt x="330" y="69"/>
                      <a:pt x="330" y="69"/>
                      <a:pt x="330" y="69"/>
                    </a:cubicBezTo>
                    <a:cubicBezTo>
                      <a:pt x="336" y="68"/>
                      <a:pt x="336" y="68"/>
                      <a:pt x="336" y="68"/>
                    </a:cubicBezTo>
                    <a:cubicBezTo>
                      <a:pt x="341" y="68"/>
                      <a:pt x="341" y="68"/>
                      <a:pt x="341" y="68"/>
                    </a:cubicBezTo>
                    <a:cubicBezTo>
                      <a:pt x="343" y="72"/>
                      <a:pt x="343" y="72"/>
                      <a:pt x="343" y="72"/>
                    </a:cubicBezTo>
                    <a:cubicBezTo>
                      <a:pt x="346" y="76"/>
                      <a:pt x="346" y="76"/>
                      <a:pt x="346" y="76"/>
                    </a:cubicBezTo>
                    <a:cubicBezTo>
                      <a:pt x="348" y="78"/>
                      <a:pt x="348" y="78"/>
                      <a:pt x="348" y="78"/>
                    </a:cubicBezTo>
                    <a:cubicBezTo>
                      <a:pt x="354" y="79"/>
                      <a:pt x="354" y="79"/>
                      <a:pt x="354" y="79"/>
                    </a:cubicBezTo>
                    <a:lnTo>
                      <a:pt x="354" y="80"/>
                    </a:lnTo>
                    <a:close/>
                    <a:moveTo>
                      <a:pt x="54" y="134"/>
                    </a:moveTo>
                    <a:cubicBezTo>
                      <a:pt x="55" y="134"/>
                      <a:pt x="52" y="138"/>
                      <a:pt x="52" y="139"/>
                    </a:cubicBezTo>
                    <a:cubicBezTo>
                      <a:pt x="48" y="143"/>
                      <a:pt x="49" y="141"/>
                      <a:pt x="45" y="139"/>
                    </a:cubicBezTo>
                    <a:cubicBezTo>
                      <a:pt x="51" y="139"/>
                      <a:pt x="50" y="137"/>
                      <a:pt x="54" y="134"/>
                    </a:cubicBezTo>
                    <a:close/>
                    <a:moveTo>
                      <a:pt x="118" y="116"/>
                    </a:moveTo>
                    <a:cubicBezTo>
                      <a:pt x="118" y="117"/>
                      <a:pt x="118" y="117"/>
                      <a:pt x="118" y="117"/>
                    </a:cubicBezTo>
                    <a:cubicBezTo>
                      <a:pt x="121" y="117"/>
                      <a:pt x="120" y="116"/>
                      <a:pt x="118" y="116"/>
                    </a:cubicBezTo>
                    <a:close/>
                    <a:moveTo>
                      <a:pt x="283" y="98"/>
                    </a:moveTo>
                    <a:cubicBezTo>
                      <a:pt x="283" y="98"/>
                      <a:pt x="284" y="101"/>
                      <a:pt x="284" y="101"/>
                    </a:cubicBezTo>
                    <a:cubicBezTo>
                      <a:pt x="284" y="102"/>
                      <a:pt x="282" y="102"/>
                      <a:pt x="281" y="102"/>
                    </a:cubicBezTo>
                    <a:cubicBezTo>
                      <a:pt x="281" y="103"/>
                      <a:pt x="281" y="104"/>
                      <a:pt x="281" y="105"/>
                    </a:cubicBezTo>
                    <a:cubicBezTo>
                      <a:pt x="279" y="105"/>
                      <a:pt x="278" y="106"/>
                      <a:pt x="276" y="106"/>
                    </a:cubicBezTo>
                    <a:cubicBezTo>
                      <a:pt x="276" y="106"/>
                      <a:pt x="276" y="108"/>
                      <a:pt x="276" y="108"/>
                    </a:cubicBezTo>
                    <a:cubicBezTo>
                      <a:pt x="274" y="109"/>
                      <a:pt x="272" y="107"/>
                      <a:pt x="272" y="107"/>
                    </a:cubicBezTo>
                    <a:cubicBezTo>
                      <a:pt x="269" y="107"/>
                      <a:pt x="264" y="109"/>
                      <a:pt x="262" y="108"/>
                    </a:cubicBezTo>
                    <a:cubicBezTo>
                      <a:pt x="261" y="108"/>
                      <a:pt x="257" y="105"/>
                      <a:pt x="255" y="107"/>
                    </a:cubicBezTo>
                    <a:cubicBezTo>
                      <a:pt x="254" y="108"/>
                      <a:pt x="256" y="108"/>
                      <a:pt x="254" y="108"/>
                    </a:cubicBezTo>
                    <a:cubicBezTo>
                      <a:pt x="254" y="108"/>
                      <a:pt x="254" y="106"/>
                      <a:pt x="254" y="106"/>
                    </a:cubicBezTo>
                    <a:cubicBezTo>
                      <a:pt x="254" y="106"/>
                      <a:pt x="252" y="106"/>
                      <a:pt x="252" y="106"/>
                    </a:cubicBezTo>
                    <a:cubicBezTo>
                      <a:pt x="251" y="107"/>
                      <a:pt x="252" y="108"/>
                      <a:pt x="252" y="109"/>
                    </a:cubicBezTo>
                    <a:cubicBezTo>
                      <a:pt x="251" y="109"/>
                      <a:pt x="249" y="111"/>
                      <a:pt x="249" y="111"/>
                    </a:cubicBezTo>
                    <a:cubicBezTo>
                      <a:pt x="248" y="111"/>
                      <a:pt x="246" y="110"/>
                      <a:pt x="244" y="111"/>
                    </a:cubicBezTo>
                    <a:cubicBezTo>
                      <a:pt x="244" y="111"/>
                      <a:pt x="240" y="116"/>
                      <a:pt x="240" y="116"/>
                    </a:cubicBezTo>
                    <a:cubicBezTo>
                      <a:pt x="239" y="117"/>
                      <a:pt x="238" y="116"/>
                      <a:pt x="236" y="117"/>
                    </a:cubicBezTo>
                    <a:cubicBezTo>
                      <a:pt x="236" y="117"/>
                      <a:pt x="233" y="121"/>
                      <a:pt x="232" y="122"/>
                    </a:cubicBezTo>
                    <a:cubicBezTo>
                      <a:pt x="231" y="122"/>
                      <a:pt x="231" y="122"/>
                      <a:pt x="231" y="122"/>
                    </a:cubicBezTo>
                    <a:cubicBezTo>
                      <a:pt x="230" y="124"/>
                      <a:pt x="230" y="125"/>
                      <a:pt x="230" y="126"/>
                    </a:cubicBezTo>
                    <a:cubicBezTo>
                      <a:pt x="229" y="126"/>
                      <a:pt x="229" y="126"/>
                      <a:pt x="229" y="126"/>
                    </a:cubicBezTo>
                    <a:cubicBezTo>
                      <a:pt x="229" y="128"/>
                      <a:pt x="230" y="129"/>
                      <a:pt x="230" y="130"/>
                    </a:cubicBezTo>
                    <a:cubicBezTo>
                      <a:pt x="230" y="130"/>
                      <a:pt x="231" y="129"/>
                      <a:pt x="232" y="130"/>
                    </a:cubicBezTo>
                    <a:cubicBezTo>
                      <a:pt x="232" y="130"/>
                      <a:pt x="231" y="131"/>
                      <a:pt x="232" y="132"/>
                    </a:cubicBezTo>
                    <a:cubicBezTo>
                      <a:pt x="230" y="131"/>
                      <a:pt x="228" y="130"/>
                      <a:pt x="226" y="129"/>
                    </a:cubicBezTo>
                    <a:cubicBezTo>
                      <a:pt x="226" y="129"/>
                      <a:pt x="228" y="123"/>
                      <a:pt x="226" y="124"/>
                    </a:cubicBezTo>
                    <a:cubicBezTo>
                      <a:pt x="226" y="123"/>
                      <a:pt x="226" y="123"/>
                      <a:pt x="226" y="123"/>
                    </a:cubicBezTo>
                    <a:cubicBezTo>
                      <a:pt x="226" y="123"/>
                      <a:pt x="224" y="123"/>
                      <a:pt x="224" y="123"/>
                    </a:cubicBezTo>
                    <a:cubicBezTo>
                      <a:pt x="224" y="122"/>
                      <a:pt x="223" y="122"/>
                      <a:pt x="223" y="120"/>
                    </a:cubicBezTo>
                    <a:cubicBezTo>
                      <a:pt x="224" y="117"/>
                      <a:pt x="226" y="118"/>
                      <a:pt x="228" y="117"/>
                    </a:cubicBezTo>
                    <a:cubicBezTo>
                      <a:pt x="228" y="115"/>
                      <a:pt x="228" y="115"/>
                      <a:pt x="228" y="115"/>
                    </a:cubicBezTo>
                    <a:cubicBezTo>
                      <a:pt x="229" y="114"/>
                      <a:pt x="231" y="112"/>
                      <a:pt x="232" y="111"/>
                    </a:cubicBezTo>
                    <a:cubicBezTo>
                      <a:pt x="232" y="111"/>
                      <a:pt x="233" y="112"/>
                      <a:pt x="234" y="112"/>
                    </a:cubicBezTo>
                    <a:cubicBezTo>
                      <a:pt x="234" y="111"/>
                      <a:pt x="234" y="109"/>
                      <a:pt x="235" y="108"/>
                    </a:cubicBezTo>
                    <a:cubicBezTo>
                      <a:pt x="236" y="107"/>
                      <a:pt x="238" y="108"/>
                      <a:pt x="239" y="107"/>
                    </a:cubicBezTo>
                    <a:cubicBezTo>
                      <a:pt x="239" y="107"/>
                      <a:pt x="240" y="105"/>
                      <a:pt x="240" y="104"/>
                    </a:cubicBezTo>
                    <a:cubicBezTo>
                      <a:pt x="244" y="103"/>
                      <a:pt x="247" y="105"/>
                      <a:pt x="250" y="104"/>
                    </a:cubicBezTo>
                    <a:cubicBezTo>
                      <a:pt x="252" y="103"/>
                      <a:pt x="252" y="103"/>
                      <a:pt x="252" y="103"/>
                    </a:cubicBezTo>
                    <a:cubicBezTo>
                      <a:pt x="252" y="103"/>
                      <a:pt x="258" y="103"/>
                      <a:pt x="258" y="103"/>
                    </a:cubicBezTo>
                    <a:cubicBezTo>
                      <a:pt x="258" y="104"/>
                      <a:pt x="258" y="104"/>
                      <a:pt x="258" y="104"/>
                    </a:cubicBezTo>
                    <a:cubicBezTo>
                      <a:pt x="260" y="104"/>
                      <a:pt x="260" y="103"/>
                      <a:pt x="262" y="104"/>
                    </a:cubicBezTo>
                    <a:cubicBezTo>
                      <a:pt x="262" y="104"/>
                      <a:pt x="264" y="106"/>
                      <a:pt x="264" y="106"/>
                    </a:cubicBezTo>
                    <a:cubicBezTo>
                      <a:pt x="267" y="106"/>
                      <a:pt x="269" y="104"/>
                      <a:pt x="270" y="104"/>
                    </a:cubicBezTo>
                    <a:cubicBezTo>
                      <a:pt x="275" y="106"/>
                      <a:pt x="275" y="106"/>
                      <a:pt x="275" y="106"/>
                    </a:cubicBezTo>
                    <a:cubicBezTo>
                      <a:pt x="278" y="100"/>
                      <a:pt x="278" y="101"/>
                      <a:pt x="283" y="98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367" name="Freeform 341">
                <a:extLst>
                  <a:ext uri="{FF2B5EF4-FFF2-40B4-BE49-F238E27FC236}">
                    <a16:creationId xmlns:a16="http://schemas.microsoft.com/office/drawing/2014/main" id="{0D776AA4-DF5F-F2FA-15B4-482CB6F7C74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708" y="1540"/>
                <a:ext cx="78" cy="92"/>
              </a:xfrm>
              <a:custGeom>
                <a:avLst/>
                <a:gdLst>
                  <a:gd name="T0" fmla="*/ 8 w 40"/>
                  <a:gd name="T1" fmla="*/ 16 h 47"/>
                  <a:gd name="T2" fmla="*/ 8 w 40"/>
                  <a:gd name="T3" fmla="*/ 14 h 47"/>
                  <a:gd name="T4" fmla="*/ 10 w 40"/>
                  <a:gd name="T5" fmla="*/ 10 h 47"/>
                  <a:gd name="T6" fmla="*/ 15 w 40"/>
                  <a:gd name="T7" fmla="*/ 8 h 47"/>
                  <a:gd name="T8" fmla="*/ 22 w 40"/>
                  <a:gd name="T9" fmla="*/ 10 h 47"/>
                  <a:gd name="T10" fmla="*/ 35 w 40"/>
                  <a:gd name="T11" fmla="*/ 0 h 47"/>
                  <a:gd name="T12" fmla="*/ 40 w 40"/>
                  <a:gd name="T13" fmla="*/ 15 h 47"/>
                  <a:gd name="T14" fmla="*/ 40 w 40"/>
                  <a:gd name="T15" fmla="*/ 17 h 47"/>
                  <a:gd name="T16" fmla="*/ 22 w 40"/>
                  <a:gd name="T17" fmla="*/ 22 h 47"/>
                  <a:gd name="T18" fmla="*/ 28 w 40"/>
                  <a:gd name="T19" fmla="*/ 30 h 47"/>
                  <a:gd name="T20" fmla="*/ 23 w 40"/>
                  <a:gd name="T21" fmla="*/ 34 h 47"/>
                  <a:gd name="T22" fmla="*/ 20 w 40"/>
                  <a:gd name="T23" fmla="*/ 38 h 47"/>
                  <a:gd name="T24" fmla="*/ 17 w 40"/>
                  <a:gd name="T25" fmla="*/ 42 h 47"/>
                  <a:gd name="T26" fmla="*/ 11 w 40"/>
                  <a:gd name="T27" fmla="*/ 46 h 47"/>
                  <a:gd name="T28" fmla="*/ 1 w 40"/>
                  <a:gd name="T29" fmla="*/ 46 h 47"/>
                  <a:gd name="T30" fmla="*/ 0 w 40"/>
                  <a:gd name="T31" fmla="*/ 45 h 47"/>
                  <a:gd name="T32" fmla="*/ 7 w 40"/>
                  <a:gd name="T33" fmla="*/ 35 h 47"/>
                  <a:gd name="T34" fmla="*/ 9 w 40"/>
                  <a:gd name="T35" fmla="*/ 24 h 47"/>
                  <a:gd name="T36" fmla="*/ 8 w 40"/>
                  <a:gd name="T37" fmla="*/ 20 h 47"/>
                  <a:gd name="T38" fmla="*/ 8 w 40"/>
                  <a:gd name="T39" fmla="*/ 20 h 47"/>
                  <a:gd name="T40" fmla="*/ 9 w 40"/>
                  <a:gd name="T41" fmla="*/ 19 h 47"/>
                  <a:gd name="T42" fmla="*/ 8 w 40"/>
                  <a:gd name="T43" fmla="*/ 1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0" h="47">
                    <a:moveTo>
                      <a:pt x="8" y="16"/>
                    </a:moveTo>
                    <a:cubicBezTo>
                      <a:pt x="8" y="15"/>
                      <a:pt x="8" y="15"/>
                      <a:pt x="8" y="14"/>
                    </a:cubicBezTo>
                    <a:cubicBezTo>
                      <a:pt x="9" y="16"/>
                      <a:pt x="10" y="10"/>
                      <a:pt x="10" y="10"/>
                    </a:cubicBezTo>
                    <a:cubicBezTo>
                      <a:pt x="11" y="9"/>
                      <a:pt x="14" y="7"/>
                      <a:pt x="15" y="8"/>
                    </a:cubicBezTo>
                    <a:cubicBezTo>
                      <a:pt x="16" y="10"/>
                      <a:pt x="22" y="10"/>
                      <a:pt x="22" y="10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40" y="15"/>
                      <a:pt x="40" y="15"/>
                      <a:pt x="40" y="15"/>
                    </a:cubicBezTo>
                    <a:cubicBezTo>
                      <a:pt x="40" y="17"/>
                      <a:pt x="40" y="17"/>
                      <a:pt x="40" y="17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8" y="30"/>
                      <a:pt x="28" y="30"/>
                      <a:pt x="28" y="30"/>
                    </a:cubicBezTo>
                    <a:cubicBezTo>
                      <a:pt x="28" y="30"/>
                      <a:pt x="24" y="32"/>
                      <a:pt x="23" y="34"/>
                    </a:cubicBezTo>
                    <a:cubicBezTo>
                      <a:pt x="23" y="37"/>
                      <a:pt x="21" y="36"/>
                      <a:pt x="20" y="38"/>
                    </a:cubicBezTo>
                    <a:cubicBezTo>
                      <a:pt x="19" y="40"/>
                      <a:pt x="17" y="42"/>
                      <a:pt x="17" y="42"/>
                    </a:cubicBezTo>
                    <a:cubicBezTo>
                      <a:pt x="11" y="46"/>
                      <a:pt x="11" y="46"/>
                      <a:pt x="11" y="46"/>
                    </a:cubicBezTo>
                    <a:cubicBezTo>
                      <a:pt x="1" y="46"/>
                      <a:pt x="1" y="46"/>
                      <a:pt x="1" y="46"/>
                    </a:cubicBezTo>
                    <a:cubicBezTo>
                      <a:pt x="1" y="47"/>
                      <a:pt x="0" y="45"/>
                      <a:pt x="0" y="45"/>
                    </a:cubicBezTo>
                    <a:cubicBezTo>
                      <a:pt x="0" y="45"/>
                      <a:pt x="7" y="37"/>
                      <a:pt x="7" y="35"/>
                    </a:cubicBezTo>
                    <a:cubicBezTo>
                      <a:pt x="6" y="30"/>
                      <a:pt x="9" y="24"/>
                      <a:pt x="9" y="24"/>
                    </a:cubicBezTo>
                    <a:cubicBezTo>
                      <a:pt x="9" y="24"/>
                      <a:pt x="8" y="22"/>
                      <a:pt x="8" y="20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9" y="20"/>
                      <a:pt x="9" y="19"/>
                      <a:pt x="9" y="19"/>
                    </a:cubicBezTo>
                    <a:cubicBezTo>
                      <a:pt x="9" y="19"/>
                      <a:pt x="8" y="17"/>
                      <a:pt x="8" y="16"/>
                    </a:cubicBez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368" name="Freeform 342">
                <a:extLst>
                  <a:ext uri="{FF2B5EF4-FFF2-40B4-BE49-F238E27FC236}">
                    <a16:creationId xmlns:a16="http://schemas.microsoft.com/office/drawing/2014/main" id="{1DF4AA6C-2F52-C5DD-399A-9AB51312B74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708" y="1540"/>
                <a:ext cx="78" cy="92"/>
              </a:xfrm>
              <a:custGeom>
                <a:avLst/>
                <a:gdLst>
                  <a:gd name="T0" fmla="*/ 8 w 40"/>
                  <a:gd name="T1" fmla="*/ 16 h 47"/>
                  <a:gd name="T2" fmla="*/ 8 w 40"/>
                  <a:gd name="T3" fmla="*/ 14 h 47"/>
                  <a:gd name="T4" fmla="*/ 10 w 40"/>
                  <a:gd name="T5" fmla="*/ 10 h 47"/>
                  <a:gd name="T6" fmla="*/ 15 w 40"/>
                  <a:gd name="T7" fmla="*/ 8 h 47"/>
                  <a:gd name="T8" fmla="*/ 22 w 40"/>
                  <a:gd name="T9" fmla="*/ 10 h 47"/>
                  <a:gd name="T10" fmla="*/ 35 w 40"/>
                  <a:gd name="T11" fmla="*/ 0 h 47"/>
                  <a:gd name="T12" fmla="*/ 40 w 40"/>
                  <a:gd name="T13" fmla="*/ 15 h 47"/>
                  <a:gd name="T14" fmla="*/ 40 w 40"/>
                  <a:gd name="T15" fmla="*/ 17 h 47"/>
                  <a:gd name="T16" fmla="*/ 22 w 40"/>
                  <a:gd name="T17" fmla="*/ 22 h 47"/>
                  <a:gd name="T18" fmla="*/ 28 w 40"/>
                  <a:gd name="T19" fmla="*/ 30 h 47"/>
                  <a:gd name="T20" fmla="*/ 23 w 40"/>
                  <a:gd name="T21" fmla="*/ 34 h 47"/>
                  <a:gd name="T22" fmla="*/ 20 w 40"/>
                  <a:gd name="T23" fmla="*/ 38 h 47"/>
                  <a:gd name="T24" fmla="*/ 17 w 40"/>
                  <a:gd name="T25" fmla="*/ 42 h 47"/>
                  <a:gd name="T26" fmla="*/ 11 w 40"/>
                  <a:gd name="T27" fmla="*/ 46 h 47"/>
                  <a:gd name="T28" fmla="*/ 1 w 40"/>
                  <a:gd name="T29" fmla="*/ 46 h 47"/>
                  <a:gd name="T30" fmla="*/ 0 w 40"/>
                  <a:gd name="T31" fmla="*/ 45 h 47"/>
                  <a:gd name="T32" fmla="*/ 7 w 40"/>
                  <a:gd name="T33" fmla="*/ 35 h 47"/>
                  <a:gd name="T34" fmla="*/ 9 w 40"/>
                  <a:gd name="T35" fmla="*/ 24 h 47"/>
                  <a:gd name="T36" fmla="*/ 8 w 40"/>
                  <a:gd name="T37" fmla="*/ 20 h 47"/>
                  <a:gd name="T38" fmla="*/ 8 w 40"/>
                  <a:gd name="T39" fmla="*/ 20 h 47"/>
                  <a:gd name="T40" fmla="*/ 9 w 40"/>
                  <a:gd name="T41" fmla="*/ 19 h 47"/>
                  <a:gd name="T42" fmla="*/ 8 w 40"/>
                  <a:gd name="T43" fmla="*/ 1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0" h="47">
                    <a:moveTo>
                      <a:pt x="8" y="16"/>
                    </a:moveTo>
                    <a:cubicBezTo>
                      <a:pt x="8" y="15"/>
                      <a:pt x="8" y="15"/>
                      <a:pt x="8" y="14"/>
                    </a:cubicBezTo>
                    <a:cubicBezTo>
                      <a:pt x="9" y="16"/>
                      <a:pt x="10" y="10"/>
                      <a:pt x="10" y="10"/>
                    </a:cubicBezTo>
                    <a:cubicBezTo>
                      <a:pt x="11" y="9"/>
                      <a:pt x="14" y="7"/>
                      <a:pt x="15" y="8"/>
                    </a:cubicBezTo>
                    <a:cubicBezTo>
                      <a:pt x="16" y="10"/>
                      <a:pt x="22" y="10"/>
                      <a:pt x="22" y="10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40" y="15"/>
                      <a:pt x="40" y="15"/>
                      <a:pt x="40" y="15"/>
                    </a:cubicBezTo>
                    <a:cubicBezTo>
                      <a:pt x="40" y="17"/>
                      <a:pt x="40" y="17"/>
                      <a:pt x="40" y="17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8" y="30"/>
                      <a:pt x="28" y="30"/>
                      <a:pt x="28" y="30"/>
                    </a:cubicBezTo>
                    <a:cubicBezTo>
                      <a:pt x="28" y="30"/>
                      <a:pt x="24" y="32"/>
                      <a:pt x="23" y="34"/>
                    </a:cubicBezTo>
                    <a:cubicBezTo>
                      <a:pt x="23" y="37"/>
                      <a:pt x="21" y="36"/>
                      <a:pt x="20" y="38"/>
                    </a:cubicBezTo>
                    <a:cubicBezTo>
                      <a:pt x="19" y="40"/>
                      <a:pt x="17" y="42"/>
                      <a:pt x="17" y="42"/>
                    </a:cubicBezTo>
                    <a:cubicBezTo>
                      <a:pt x="11" y="46"/>
                      <a:pt x="11" y="46"/>
                      <a:pt x="11" y="46"/>
                    </a:cubicBezTo>
                    <a:cubicBezTo>
                      <a:pt x="1" y="46"/>
                      <a:pt x="1" y="46"/>
                      <a:pt x="1" y="46"/>
                    </a:cubicBezTo>
                    <a:cubicBezTo>
                      <a:pt x="1" y="47"/>
                      <a:pt x="0" y="45"/>
                      <a:pt x="0" y="45"/>
                    </a:cubicBezTo>
                    <a:cubicBezTo>
                      <a:pt x="0" y="45"/>
                      <a:pt x="7" y="37"/>
                      <a:pt x="7" y="35"/>
                    </a:cubicBezTo>
                    <a:cubicBezTo>
                      <a:pt x="6" y="30"/>
                      <a:pt x="9" y="24"/>
                      <a:pt x="9" y="24"/>
                    </a:cubicBezTo>
                    <a:cubicBezTo>
                      <a:pt x="9" y="24"/>
                      <a:pt x="8" y="22"/>
                      <a:pt x="8" y="20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9" y="20"/>
                      <a:pt x="9" y="19"/>
                      <a:pt x="9" y="19"/>
                    </a:cubicBezTo>
                    <a:cubicBezTo>
                      <a:pt x="9" y="19"/>
                      <a:pt x="8" y="17"/>
                      <a:pt x="8" y="16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369" name="Freeform 343">
                <a:extLst>
                  <a:ext uri="{FF2B5EF4-FFF2-40B4-BE49-F238E27FC236}">
                    <a16:creationId xmlns:a16="http://schemas.microsoft.com/office/drawing/2014/main" id="{EC1E3121-9D1C-542E-6376-387F59268B76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263" y="1248"/>
                <a:ext cx="317" cy="441"/>
              </a:xfrm>
              <a:custGeom>
                <a:avLst/>
                <a:gdLst>
                  <a:gd name="T0" fmla="*/ 10 w 162"/>
                  <a:gd name="T1" fmla="*/ 220 h 225"/>
                  <a:gd name="T2" fmla="*/ 1 w 162"/>
                  <a:gd name="T3" fmla="*/ 221 h 225"/>
                  <a:gd name="T4" fmla="*/ 33 w 162"/>
                  <a:gd name="T5" fmla="*/ 179 h 225"/>
                  <a:gd name="T6" fmla="*/ 26 w 162"/>
                  <a:gd name="T7" fmla="*/ 145 h 225"/>
                  <a:gd name="T8" fmla="*/ 25 w 162"/>
                  <a:gd name="T9" fmla="*/ 153 h 225"/>
                  <a:gd name="T10" fmla="*/ 24 w 162"/>
                  <a:gd name="T11" fmla="*/ 157 h 225"/>
                  <a:gd name="T12" fmla="*/ 30 w 162"/>
                  <a:gd name="T13" fmla="*/ 157 h 225"/>
                  <a:gd name="T14" fmla="*/ 31 w 162"/>
                  <a:gd name="T15" fmla="*/ 157 h 225"/>
                  <a:gd name="T16" fmla="*/ 25 w 162"/>
                  <a:gd name="T17" fmla="*/ 168 h 225"/>
                  <a:gd name="T18" fmla="*/ 31 w 162"/>
                  <a:gd name="T19" fmla="*/ 168 h 225"/>
                  <a:gd name="T20" fmla="*/ 34 w 162"/>
                  <a:gd name="T21" fmla="*/ 170 h 225"/>
                  <a:gd name="T22" fmla="*/ 40 w 162"/>
                  <a:gd name="T23" fmla="*/ 152 h 225"/>
                  <a:gd name="T24" fmla="*/ 35 w 162"/>
                  <a:gd name="T25" fmla="*/ 141 h 225"/>
                  <a:gd name="T26" fmla="*/ 64 w 162"/>
                  <a:gd name="T27" fmla="*/ 138 h 225"/>
                  <a:gd name="T28" fmla="*/ 55 w 162"/>
                  <a:gd name="T29" fmla="*/ 139 h 225"/>
                  <a:gd name="T30" fmla="*/ 44 w 162"/>
                  <a:gd name="T31" fmla="*/ 147 h 225"/>
                  <a:gd name="T32" fmla="*/ 50 w 162"/>
                  <a:gd name="T33" fmla="*/ 155 h 225"/>
                  <a:gd name="T34" fmla="*/ 56 w 162"/>
                  <a:gd name="T35" fmla="*/ 149 h 225"/>
                  <a:gd name="T36" fmla="*/ 62 w 162"/>
                  <a:gd name="T37" fmla="*/ 146 h 225"/>
                  <a:gd name="T38" fmla="*/ 59 w 162"/>
                  <a:gd name="T39" fmla="*/ 136 h 225"/>
                  <a:gd name="T40" fmla="*/ 52 w 162"/>
                  <a:gd name="T41" fmla="*/ 129 h 225"/>
                  <a:gd name="T42" fmla="*/ 109 w 162"/>
                  <a:gd name="T43" fmla="*/ 61 h 225"/>
                  <a:gd name="T44" fmla="*/ 111 w 162"/>
                  <a:gd name="T45" fmla="*/ 71 h 225"/>
                  <a:gd name="T46" fmla="*/ 106 w 162"/>
                  <a:gd name="T47" fmla="*/ 85 h 225"/>
                  <a:gd name="T48" fmla="*/ 93 w 162"/>
                  <a:gd name="T49" fmla="*/ 104 h 225"/>
                  <a:gd name="T50" fmla="*/ 82 w 162"/>
                  <a:gd name="T51" fmla="*/ 108 h 225"/>
                  <a:gd name="T52" fmla="*/ 85 w 162"/>
                  <a:gd name="T53" fmla="*/ 100 h 225"/>
                  <a:gd name="T54" fmla="*/ 75 w 162"/>
                  <a:gd name="T55" fmla="*/ 116 h 225"/>
                  <a:gd name="T56" fmla="*/ 68 w 162"/>
                  <a:gd name="T57" fmla="*/ 122 h 225"/>
                  <a:gd name="T58" fmla="*/ 52 w 162"/>
                  <a:gd name="T59" fmla="*/ 127 h 225"/>
                  <a:gd name="T60" fmla="*/ 48 w 162"/>
                  <a:gd name="T61" fmla="*/ 129 h 225"/>
                  <a:gd name="T62" fmla="*/ 34 w 162"/>
                  <a:gd name="T63" fmla="*/ 135 h 225"/>
                  <a:gd name="T64" fmla="*/ 54 w 162"/>
                  <a:gd name="T65" fmla="*/ 136 h 225"/>
                  <a:gd name="T66" fmla="*/ 70 w 162"/>
                  <a:gd name="T67" fmla="*/ 134 h 225"/>
                  <a:gd name="T68" fmla="*/ 72 w 162"/>
                  <a:gd name="T69" fmla="*/ 147 h 225"/>
                  <a:gd name="T70" fmla="*/ 81 w 162"/>
                  <a:gd name="T71" fmla="*/ 133 h 225"/>
                  <a:gd name="T72" fmla="*/ 86 w 162"/>
                  <a:gd name="T73" fmla="*/ 137 h 225"/>
                  <a:gd name="T74" fmla="*/ 96 w 162"/>
                  <a:gd name="T75" fmla="*/ 133 h 225"/>
                  <a:gd name="T76" fmla="*/ 103 w 162"/>
                  <a:gd name="T77" fmla="*/ 137 h 225"/>
                  <a:gd name="T78" fmla="*/ 108 w 162"/>
                  <a:gd name="T79" fmla="*/ 128 h 225"/>
                  <a:gd name="T80" fmla="*/ 111 w 162"/>
                  <a:gd name="T81" fmla="*/ 125 h 225"/>
                  <a:gd name="T82" fmla="*/ 118 w 162"/>
                  <a:gd name="T83" fmla="*/ 120 h 225"/>
                  <a:gd name="T84" fmla="*/ 118 w 162"/>
                  <a:gd name="T85" fmla="*/ 101 h 225"/>
                  <a:gd name="T86" fmla="*/ 122 w 162"/>
                  <a:gd name="T87" fmla="*/ 83 h 225"/>
                  <a:gd name="T88" fmla="*/ 126 w 162"/>
                  <a:gd name="T89" fmla="*/ 66 h 225"/>
                  <a:gd name="T90" fmla="*/ 117 w 162"/>
                  <a:gd name="T91" fmla="*/ 54 h 225"/>
                  <a:gd name="T92" fmla="*/ 123 w 162"/>
                  <a:gd name="T93" fmla="*/ 53 h 225"/>
                  <a:gd name="T94" fmla="*/ 125 w 162"/>
                  <a:gd name="T95" fmla="*/ 8 h 225"/>
                  <a:gd name="T96" fmla="*/ 122 w 162"/>
                  <a:gd name="T97" fmla="*/ 22 h 225"/>
                  <a:gd name="T98" fmla="*/ 109 w 162"/>
                  <a:gd name="T99" fmla="*/ 36 h 225"/>
                  <a:gd name="T100" fmla="*/ 114 w 162"/>
                  <a:gd name="T101" fmla="*/ 49 h 225"/>
                  <a:gd name="T102" fmla="*/ 115 w 162"/>
                  <a:gd name="T103" fmla="*/ 38 h 225"/>
                  <a:gd name="T104" fmla="*/ 126 w 162"/>
                  <a:gd name="T105" fmla="*/ 37 h 225"/>
                  <a:gd name="T106" fmla="*/ 139 w 162"/>
                  <a:gd name="T107" fmla="*/ 42 h 225"/>
                  <a:gd name="T108" fmla="*/ 156 w 162"/>
                  <a:gd name="T109" fmla="*/ 32 h 225"/>
                  <a:gd name="T110" fmla="*/ 148 w 162"/>
                  <a:gd name="T111" fmla="*/ 18 h 225"/>
                  <a:gd name="T112" fmla="*/ 130 w 162"/>
                  <a:gd name="T113" fmla="*/ 6 h 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62" h="225">
                    <a:moveTo>
                      <a:pt x="9" y="220"/>
                    </a:moveTo>
                    <a:cubicBezTo>
                      <a:pt x="6" y="222"/>
                      <a:pt x="7" y="223"/>
                      <a:pt x="6" y="224"/>
                    </a:cubicBezTo>
                    <a:cubicBezTo>
                      <a:pt x="6" y="224"/>
                      <a:pt x="5" y="225"/>
                      <a:pt x="7" y="224"/>
                    </a:cubicBezTo>
                    <a:cubicBezTo>
                      <a:pt x="8" y="224"/>
                      <a:pt x="9" y="221"/>
                      <a:pt x="10" y="220"/>
                    </a:cubicBezTo>
                    <a:lnTo>
                      <a:pt x="9" y="220"/>
                    </a:lnTo>
                    <a:close/>
                    <a:moveTo>
                      <a:pt x="0" y="218"/>
                    </a:moveTo>
                    <a:cubicBezTo>
                      <a:pt x="0" y="218"/>
                      <a:pt x="0" y="220"/>
                      <a:pt x="0" y="220"/>
                    </a:cubicBezTo>
                    <a:cubicBezTo>
                      <a:pt x="0" y="220"/>
                      <a:pt x="1" y="221"/>
                      <a:pt x="1" y="221"/>
                    </a:cubicBezTo>
                    <a:cubicBezTo>
                      <a:pt x="1" y="219"/>
                      <a:pt x="2" y="219"/>
                      <a:pt x="0" y="218"/>
                    </a:cubicBezTo>
                    <a:close/>
                    <a:moveTo>
                      <a:pt x="33" y="179"/>
                    </a:moveTo>
                    <a:cubicBezTo>
                      <a:pt x="33" y="179"/>
                      <a:pt x="31" y="183"/>
                      <a:pt x="33" y="182"/>
                    </a:cubicBezTo>
                    <a:cubicBezTo>
                      <a:pt x="34" y="182"/>
                      <a:pt x="35" y="178"/>
                      <a:pt x="33" y="179"/>
                    </a:cubicBezTo>
                    <a:close/>
                    <a:moveTo>
                      <a:pt x="30" y="140"/>
                    </a:moveTo>
                    <a:cubicBezTo>
                      <a:pt x="29" y="140"/>
                      <a:pt x="30" y="143"/>
                      <a:pt x="29" y="143"/>
                    </a:cubicBezTo>
                    <a:cubicBezTo>
                      <a:pt x="28" y="144"/>
                      <a:pt x="28" y="142"/>
                      <a:pt x="27" y="143"/>
                    </a:cubicBezTo>
                    <a:cubicBezTo>
                      <a:pt x="26" y="143"/>
                      <a:pt x="26" y="145"/>
                      <a:pt x="26" y="145"/>
                    </a:cubicBezTo>
                    <a:cubicBezTo>
                      <a:pt x="24" y="145"/>
                      <a:pt x="25" y="146"/>
                      <a:pt x="24" y="146"/>
                    </a:cubicBezTo>
                    <a:cubicBezTo>
                      <a:pt x="23" y="146"/>
                      <a:pt x="23" y="144"/>
                      <a:pt x="22" y="145"/>
                    </a:cubicBezTo>
                    <a:cubicBezTo>
                      <a:pt x="22" y="145"/>
                      <a:pt x="21" y="148"/>
                      <a:pt x="22" y="150"/>
                    </a:cubicBezTo>
                    <a:cubicBezTo>
                      <a:pt x="23" y="151"/>
                      <a:pt x="25" y="151"/>
                      <a:pt x="25" y="153"/>
                    </a:cubicBezTo>
                    <a:cubicBezTo>
                      <a:pt x="26" y="154"/>
                      <a:pt x="24" y="157"/>
                      <a:pt x="24" y="155"/>
                    </a:cubicBezTo>
                    <a:cubicBezTo>
                      <a:pt x="24" y="153"/>
                      <a:pt x="24" y="153"/>
                      <a:pt x="24" y="153"/>
                    </a:cubicBezTo>
                    <a:cubicBezTo>
                      <a:pt x="22" y="154"/>
                      <a:pt x="21" y="153"/>
                      <a:pt x="23" y="155"/>
                    </a:cubicBezTo>
                    <a:cubicBezTo>
                      <a:pt x="24" y="157"/>
                      <a:pt x="24" y="157"/>
                      <a:pt x="24" y="157"/>
                    </a:cubicBezTo>
                    <a:cubicBezTo>
                      <a:pt x="24" y="157"/>
                      <a:pt x="24" y="158"/>
                      <a:pt x="25" y="159"/>
                    </a:cubicBezTo>
                    <a:cubicBezTo>
                      <a:pt x="26" y="158"/>
                      <a:pt x="26" y="158"/>
                      <a:pt x="27" y="157"/>
                    </a:cubicBezTo>
                    <a:cubicBezTo>
                      <a:pt x="27" y="158"/>
                      <a:pt x="27" y="159"/>
                      <a:pt x="29" y="159"/>
                    </a:cubicBezTo>
                    <a:cubicBezTo>
                      <a:pt x="29" y="158"/>
                      <a:pt x="29" y="157"/>
                      <a:pt x="30" y="157"/>
                    </a:cubicBezTo>
                    <a:cubicBezTo>
                      <a:pt x="29" y="155"/>
                      <a:pt x="29" y="153"/>
                      <a:pt x="28" y="151"/>
                    </a:cubicBezTo>
                    <a:cubicBezTo>
                      <a:pt x="28" y="151"/>
                      <a:pt x="29" y="151"/>
                      <a:pt x="30" y="151"/>
                    </a:cubicBezTo>
                    <a:cubicBezTo>
                      <a:pt x="30" y="152"/>
                      <a:pt x="30" y="154"/>
                      <a:pt x="31" y="155"/>
                    </a:cubicBezTo>
                    <a:cubicBezTo>
                      <a:pt x="32" y="156"/>
                      <a:pt x="31" y="157"/>
                      <a:pt x="31" y="157"/>
                    </a:cubicBezTo>
                    <a:cubicBezTo>
                      <a:pt x="29" y="160"/>
                      <a:pt x="29" y="160"/>
                      <a:pt x="26" y="161"/>
                    </a:cubicBezTo>
                    <a:cubicBezTo>
                      <a:pt x="26" y="163"/>
                      <a:pt x="25" y="165"/>
                      <a:pt x="25" y="166"/>
                    </a:cubicBezTo>
                    <a:cubicBezTo>
                      <a:pt x="25" y="167"/>
                      <a:pt x="26" y="168"/>
                      <a:pt x="26" y="167"/>
                    </a:cubicBezTo>
                    <a:cubicBezTo>
                      <a:pt x="26" y="167"/>
                      <a:pt x="25" y="168"/>
                      <a:pt x="25" y="168"/>
                    </a:cubicBezTo>
                    <a:cubicBezTo>
                      <a:pt x="25" y="170"/>
                      <a:pt x="25" y="170"/>
                      <a:pt x="25" y="170"/>
                    </a:cubicBezTo>
                    <a:cubicBezTo>
                      <a:pt x="27" y="170"/>
                      <a:pt x="28" y="171"/>
                      <a:pt x="28" y="171"/>
                    </a:cubicBezTo>
                    <a:cubicBezTo>
                      <a:pt x="28" y="171"/>
                      <a:pt x="28" y="170"/>
                      <a:pt x="29" y="167"/>
                    </a:cubicBezTo>
                    <a:cubicBezTo>
                      <a:pt x="29" y="165"/>
                      <a:pt x="31" y="168"/>
                      <a:pt x="31" y="168"/>
                    </a:cubicBezTo>
                    <a:cubicBezTo>
                      <a:pt x="29" y="167"/>
                      <a:pt x="30" y="173"/>
                      <a:pt x="30" y="174"/>
                    </a:cubicBezTo>
                    <a:cubicBezTo>
                      <a:pt x="30" y="174"/>
                      <a:pt x="32" y="174"/>
                      <a:pt x="32" y="174"/>
                    </a:cubicBezTo>
                    <a:cubicBezTo>
                      <a:pt x="33" y="173"/>
                      <a:pt x="34" y="171"/>
                      <a:pt x="35" y="170"/>
                    </a:cubicBezTo>
                    <a:cubicBezTo>
                      <a:pt x="34" y="170"/>
                      <a:pt x="33" y="171"/>
                      <a:pt x="34" y="170"/>
                    </a:cubicBezTo>
                    <a:cubicBezTo>
                      <a:pt x="34" y="169"/>
                      <a:pt x="36" y="168"/>
                      <a:pt x="36" y="168"/>
                    </a:cubicBezTo>
                    <a:cubicBezTo>
                      <a:pt x="37" y="165"/>
                      <a:pt x="36" y="163"/>
                      <a:pt x="37" y="161"/>
                    </a:cubicBezTo>
                    <a:cubicBezTo>
                      <a:pt x="38" y="158"/>
                      <a:pt x="40" y="155"/>
                      <a:pt x="42" y="153"/>
                    </a:cubicBezTo>
                    <a:cubicBezTo>
                      <a:pt x="42" y="152"/>
                      <a:pt x="40" y="152"/>
                      <a:pt x="40" y="152"/>
                    </a:cubicBezTo>
                    <a:cubicBezTo>
                      <a:pt x="39" y="151"/>
                      <a:pt x="39" y="150"/>
                      <a:pt x="39" y="149"/>
                    </a:cubicBezTo>
                    <a:cubicBezTo>
                      <a:pt x="37" y="150"/>
                      <a:pt x="38" y="146"/>
                      <a:pt x="38" y="144"/>
                    </a:cubicBezTo>
                    <a:cubicBezTo>
                      <a:pt x="38" y="144"/>
                      <a:pt x="35" y="144"/>
                      <a:pt x="34" y="144"/>
                    </a:cubicBezTo>
                    <a:cubicBezTo>
                      <a:pt x="33" y="143"/>
                      <a:pt x="34" y="141"/>
                      <a:pt x="35" y="141"/>
                    </a:cubicBezTo>
                    <a:cubicBezTo>
                      <a:pt x="33" y="140"/>
                      <a:pt x="31" y="140"/>
                      <a:pt x="30" y="140"/>
                    </a:cubicBezTo>
                    <a:close/>
                    <a:moveTo>
                      <a:pt x="63" y="137"/>
                    </a:moveTo>
                    <a:cubicBezTo>
                      <a:pt x="63" y="138"/>
                      <a:pt x="63" y="138"/>
                      <a:pt x="63" y="138"/>
                    </a:cubicBezTo>
                    <a:cubicBezTo>
                      <a:pt x="64" y="138"/>
                      <a:pt x="64" y="138"/>
                      <a:pt x="64" y="138"/>
                    </a:cubicBezTo>
                    <a:cubicBezTo>
                      <a:pt x="63" y="137"/>
                      <a:pt x="65" y="137"/>
                      <a:pt x="63" y="137"/>
                    </a:cubicBezTo>
                    <a:close/>
                    <a:moveTo>
                      <a:pt x="59" y="136"/>
                    </a:moveTo>
                    <a:cubicBezTo>
                      <a:pt x="58" y="136"/>
                      <a:pt x="57" y="136"/>
                      <a:pt x="56" y="137"/>
                    </a:cubicBezTo>
                    <a:cubicBezTo>
                      <a:pt x="55" y="138"/>
                      <a:pt x="56" y="139"/>
                      <a:pt x="55" y="139"/>
                    </a:cubicBezTo>
                    <a:cubicBezTo>
                      <a:pt x="54" y="140"/>
                      <a:pt x="50" y="139"/>
                      <a:pt x="50" y="139"/>
                    </a:cubicBezTo>
                    <a:cubicBezTo>
                      <a:pt x="49" y="140"/>
                      <a:pt x="48" y="142"/>
                      <a:pt x="48" y="143"/>
                    </a:cubicBezTo>
                    <a:cubicBezTo>
                      <a:pt x="47" y="144"/>
                      <a:pt x="46" y="145"/>
                      <a:pt x="45" y="146"/>
                    </a:cubicBezTo>
                    <a:cubicBezTo>
                      <a:pt x="44" y="145"/>
                      <a:pt x="45" y="146"/>
                      <a:pt x="44" y="147"/>
                    </a:cubicBezTo>
                    <a:cubicBezTo>
                      <a:pt x="42" y="144"/>
                      <a:pt x="46" y="150"/>
                      <a:pt x="46" y="150"/>
                    </a:cubicBezTo>
                    <a:cubicBezTo>
                      <a:pt x="47" y="150"/>
                      <a:pt x="47" y="150"/>
                      <a:pt x="47" y="150"/>
                    </a:cubicBezTo>
                    <a:cubicBezTo>
                      <a:pt x="47" y="150"/>
                      <a:pt x="47" y="152"/>
                      <a:pt x="48" y="154"/>
                    </a:cubicBezTo>
                    <a:cubicBezTo>
                      <a:pt x="48" y="154"/>
                      <a:pt x="49" y="155"/>
                      <a:pt x="50" y="155"/>
                    </a:cubicBezTo>
                    <a:cubicBezTo>
                      <a:pt x="50" y="155"/>
                      <a:pt x="49" y="158"/>
                      <a:pt x="51" y="157"/>
                    </a:cubicBezTo>
                    <a:cubicBezTo>
                      <a:pt x="51" y="156"/>
                      <a:pt x="52" y="154"/>
                      <a:pt x="52" y="154"/>
                    </a:cubicBezTo>
                    <a:cubicBezTo>
                      <a:pt x="53" y="153"/>
                      <a:pt x="52" y="150"/>
                      <a:pt x="53" y="149"/>
                    </a:cubicBezTo>
                    <a:cubicBezTo>
                      <a:pt x="53" y="148"/>
                      <a:pt x="56" y="149"/>
                      <a:pt x="56" y="149"/>
                    </a:cubicBezTo>
                    <a:cubicBezTo>
                      <a:pt x="56" y="149"/>
                      <a:pt x="57" y="147"/>
                      <a:pt x="58" y="147"/>
                    </a:cubicBezTo>
                    <a:cubicBezTo>
                      <a:pt x="59" y="147"/>
                      <a:pt x="59" y="148"/>
                      <a:pt x="59" y="149"/>
                    </a:cubicBezTo>
                    <a:cubicBezTo>
                      <a:pt x="60" y="148"/>
                      <a:pt x="62" y="148"/>
                      <a:pt x="62" y="148"/>
                    </a:cubicBezTo>
                    <a:cubicBezTo>
                      <a:pt x="62" y="147"/>
                      <a:pt x="62" y="146"/>
                      <a:pt x="62" y="146"/>
                    </a:cubicBezTo>
                    <a:cubicBezTo>
                      <a:pt x="62" y="145"/>
                      <a:pt x="64" y="144"/>
                      <a:pt x="64" y="144"/>
                    </a:cubicBezTo>
                    <a:cubicBezTo>
                      <a:pt x="65" y="139"/>
                      <a:pt x="63" y="141"/>
                      <a:pt x="62" y="139"/>
                    </a:cubicBezTo>
                    <a:cubicBezTo>
                      <a:pt x="61" y="138"/>
                      <a:pt x="62" y="137"/>
                      <a:pt x="61" y="136"/>
                    </a:cubicBezTo>
                    <a:cubicBezTo>
                      <a:pt x="61" y="136"/>
                      <a:pt x="59" y="136"/>
                      <a:pt x="59" y="136"/>
                    </a:cubicBezTo>
                    <a:close/>
                    <a:moveTo>
                      <a:pt x="53" y="128"/>
                    </a:moveTo>
                    <a:cubicBezTo>
                      <a:pt x="53" y="128"/>
                      <a:pt x="57" y="129"/>
                      <a:pt x="54" y="131"/>
                    </a:cubicBezTo>
                    <a:cubicBezTo>
                      <a:pt x="54" y="131"/>
                      <a:pt x="52" y="131"/>
                      <a:pt x="52" y="131"/>
                    </a:cubicBezTo>
                    <a:cubicBezTo>
                      <a:pt x="52" y="130"/>
                      <a:pt x="51" y="128"/>
                      <a:pt x="52" y="129"/>
                    </a:cubicBezTo>
                    <a:lnTo>
                      <a:pt x="53" y="128"/>
                    </a:lnTo>
                    <a:close/>
                    <a:moveTo>
                      <a:pt x="115" y="53"/>
                    </a:moveTo>
                    <a:cubicBezTo>
                      <a:pt x="114" y="53"/>
                      <a:pt x="114" y="53"/>
                      <a:pt x="113" y="53"/>
                    </a:cubicBezTo>
                    <a:cubicBezTo>
                      <a:pt x="113" y="59"/>
                      <a:pt x="113" y="58"/>
                      <a:pt x="109" y="61"/>
                    </a:cubicBezTo>
                    <a:cubicBezTo>
                      <a:pt x="109" y="63"/>
                      <a:pt x="109" y="62"/>
                      <a:pt x="110" y="63"/>
                    </a:cubicBezTo>
                    <a:cubicBezTo>
                      <a:pt x="110" y="68"/>
                      <a:pt x="110" y="69"/>
                      <a:pt x="107" y="71"/>
                    </a:cubicBezTo>
                    <a:cubicBezTo>
                      <a:pt x="108" y="71"/>
                      <a:pt x="108" y="72"/>
                      <a:pt x="108" y="72"/>
                    </a:cubicBezTo>
                    <a:cubicBezTo>
                      <a:pt x="108" y="72"/>
                      <a:pt x="111" y="71"/>
                      <a:pt x="111" y="71"/>
                    </a:cubicBezTo>
                    <a:cubicBezTo>
                      <a:pt x="111" y="73"/>
                      <a:pt x="111" y="75"/>
                      <a:pt x="110" y="77"/>
                    </a:cubicBezTo>
                    <a:cubicBezTo>
                      <a:pt x="110" y="77"/>
                      <a:pt x="108" y="78"/>
                      <a:pt x="108" y="79"/>
                    </a:cubicBezTo>
                    <a:cubicBezTo>
                      <a:pt x="108" y="81"/>
                      <a:pt x="108" y="82"/>
                      <a:pt x="108" y="84"/>
                    </a:cubicBezTo>
                    <a:cubicBezTo>
                      <a:pt x="107" y="85"/>
                      <a:pt x="106" y="85"/>
                      <a:pt x="106" y="85"/>
                    </a:cubicBezTo>
                    <a:cubicBezTo>
                      <a:pt x="105" y="87"/>
                      <a:pt x="105" y="89"/>
                      <a:pt x="104" y="90"/>
                    </a:cubicBezTo>
                    <a:cubicBezTo>
                      <a:pt x="104" y="91"/>
                      <a:pt x="100" y="95"/>
                      <a:pt x="99" y="96"/>
                    </a:cubicBezTo>
                    <a:cubicBezTo>
                      <a:pt x="98" y="97"/>
                      <a:pt x="96" y="97"/>
                      <a:pt x="96" y="98"/>
                    </a:cubicBezTo>
                    <a:cubicBezTo>
                      <a:pt x="94" y="100"/>
                      <a:pt x="96" y="103"/>
                      <a:pt x="93" y="104"/>
                    </a:cubicBezTo>
                    <a:cubicBezTo>
                      <a:pt x="93" y="105"/>
                      <a:pt x="93" y="105"/>
                      <a:pt x="93" y="105"/>
                    </a:cubicBezTo>
                    <a:cubicBezTo>
                      <a:pt x="92" y="105"/>
                      <a:pt x="91" y="104"/>
                      <a:pt x="90" y="105"/>
                    </a:cubicBezTo>
                    <a:cubicBezTo>
                      <a:pt x="88" y="105"/>
                      <a:pt x="86" y="108"/>
                      <a:pt x="85" y="109"/>
                    </a:cubicBezTo>
                    <a:cubicBezTo>
                      <a:pt x="84" y="109"/>
                      <a:pt x="83" y="108"/>
                      <a:pt x="82" y="108"/>
                    </a:cubicBezTo>
                    <a:cubicBezTo>
                      <a:pt x="82" y="108"/>
                      <a:pt x="82" y="106"/>
                      <a:pt x="82" y="106"/>
                    </a:cubicBezTo>
                    <a:cubicBezTo>
                      <a:pt x="81" y="107"/>
                      <a:pt x="81" y="104"/>
                      <a:pt x="81" y="104"/>
                    </a:cubicBezTo>
                    <a:cubicBezTo>
                      <a:pt x="83" y="103"/>
                      <a:pt x="83" y="103"/>
                      <a:pt x="84" y="101"/>
                    </a:cubicBezTo>
                    <a:cubicBezTo>
                      <a:pt x="84" y="101"/>
                      <a:pt x="85" y="100"/>
                      <a:pt x="85" y="100"/>
                    </a:cubicBezTo>
                    <a:cubicBezTo>
                      <a:pt x="86" y="98"/>
                      <a:pt x="85" y="99"/>
                      <a:pt x="84" y="100"/>
                    </a:cubicBezTo>
                    <a:cubicBezTo>
                      <a:pt x="82" y="101"/>
                      <a:pt x="80" y="102"/>
                      <a:pt x="79" y="103"/>
                    </a:cubicBezTo>
                    <a:cubicBezTo>
                      <a:pt x="78" y="105"/>
                      <a:pt x="79" y="107"/>
                      <a:pt x="79" y="109"/>
                    </a:cubicBezTo>
                    <a:cubicBezTo>
                      <a:pt x="79" y="110"/>
                      <a:pt x="75" y="115"/>
                      <a:pt x="75" y="116"/>
                    </a:cubicBezTo>
                    <a:cubicBezTo>
                      <a:pt x="75" y="117"/>
                      <a:pt x="75" y="119"/>
                      <a:pt x="75" y="120"/>
                    </a:cubicBezTo>
                    <a:cubicBezTo>
                      <a:pt x="76" y="119"/>
                      <a:pt x="75" y="121"/>
                      <a:pt x="75" y="121"/>
                    </a:cubicBezTo>
                    <a:cubicBezTo>
                      <a:pt x="73" y="125"/>
                      <a:pt x="72" y="124"/>
                      <a:pt x="68" y="123"/>
                    </a:cubicBezTo>
                    <a:cubicBezTo>
                      <a:pt x="68" y="122"/>
                      <a:pt x="68" y="122"/>
                      <a:pt x="68" y="122"/>
                    </a:cubicBezTo>
                    <a:cubicBezTo>
                      <a:pt x="63" y="120"/>
                      <a:pt x="62" y="124"/>
                      <a:pt x="60" y="125"/>
                    </a:cubicBezTo>
                    <a:cubicBezTo>
                      <a:pt x="57" y="125"/>
                      <a:pt x="56" y="124"/>
                      <a:pt x="54" y="123"/>
                    </a:cubicBezTo>
                    <a:cubicBezTo>
                      <a:pt x="54" y="123"/>
                      <a:pt x="52" y="126"/>
                      <a:pt x="55" y="125"/>
                    </a:cubicBezTo>
                    <a:cubicBezTo>
                      <a:pt x="54" y="126"/>
                      <a:pt x="54" y="128"/>
                      <a:pt x="52" y="127"/>
                    </a:cubicBezTo>
                    <a:cubicBezTo>
                      <a:pt x="52" y="127"/>
                      <a:pt x="52" y="124"/>
                      <a:pt x="52" y="124"/>
                    </a:cubicBezTo>
                    <a:cubicBezTo>
                      <a:pt x="51" y="124"/>
                      <a:pt x="51" y="124"/>
                      <a:pt x="51" y="124"/>
                    </a:cubicBezTo>
                    <a:cubicBezTo>
                      <a:pt x="51" y="125"/>
                      <a:pt x="50" y="125"/>
                      <a:pt x="49" y="125"/>
                    </a:cubicBezTo>
                    <a:cubicBezTo>
                      <a:pt x="48" y="127"/>
                      <a:pt x="49" y="128"/>
                      <a:pt x="48" y="129"/>
                    </a:cubicBezTo>
                    <a:cubicBezTo>
                      <a:pt x="47" y="129"/>
                      <a:pt x="45" y="129"/>
                      <a:pt x="44" y="130"/>
                    </a:cubicBezTo>
                    <a:cubicBezTo>
                      <a:pt x="44" y="131"/>
                      <a:pt x="44" y="133"/>
                      <a:pt x="43" y="134"/>
                    </a:cubicBezTo>
                    <a:cubicBezTo>
                      <a:pt x="41" y="135"/>
                      <a:pt x="37" y="136"/>
                      <a:pt x="35" y="137"/>
                    </a:cubicBezTo>
                    <a:cubicBezTo>
                      <a:pt x="35" y="136"/>
                      <a:pt x="35" y="135"/>
                      <a:pt x="34" y="135"/>
                    </a:cubicBezTo>
                    <a:cubicBezTo>
                      <a:pt x="33" y="136"/>
                      <a:pt x="33" y="137"/>
                      <a:pt x="32" y="139"/>
                    </a:cubicBezTo>
                    <a:cubicBezTo>
                      <a:pt x="34" y="139"/>
                      <a:pt x="41" y="141"/>
                      <a:pt x="44" y="140"/>
                    </a:cubicBezTo>
                    <a:cubicBezTo>
                      <a:pt x="45" y="140"/>
                      <a:pt x="45" y="137"/>
                      <a:pt x="46" y="137"/>
                    </a:cubicBezTo>
                    <a:cubicBezTo>
                      <a:pt x="49" y="137"/>
                      <a:pt x="51" y="137"/>
                      <a:pt x="54" y="136"/>
                    </a:cubicBezTo>
                    <a:cubicBezTo>
                      <a:pt x="55" y="136"/>
                      <a:pt x="57" y="134"/>
                      <a:pt x="57" y="134"/>
                    </a:cubicBezTo>
                    <a:cubicBezTo>
                      <a:pt x="58" y="134"/>
                      <a:pt x="58" y="135"/>
                      <a:pt x="60" y="135"/>
                    </a:cubicBezTo>
                    <a:cubicBezTo>
                      <a:pt x="60" y="135"/>
                      <a:pt x="62" y="133"/>
                      <a:pt x="62" y="133"/>
                    </a:cubicBezTo>
                    <a:cubicBezTo>
                      <a:pt x="64" y="132"/>
                      <a:pt x="67" y="134"/>
                      <a:pt x="70" y="134"/>
                    </a:cubicBezTo>
                    <a:cubicBezTo>
                      <a:pt x="69" y="134"/>
                      <a:pt x="69" y="136"/>
                      <a:pt x="69" y="136"/>
                    </a:cubicBezTo>
                    <a:cubicBezTo>
                      <a:pt x="66" y="138"/>
                      <a:pt x="67" y="136"/>
                      <a:pt x="67" y="141"/>
                    </a:cubicBezTo>
                    <a:cubicBezTo>
                      <a:pt x="67" y="140"/>
                      <a:pt x="66" y="141"/>
                      <a:pt x="66" y="141"/>
                    </a:cubicBezTo>
                    <a:cubicBezTo>
                      <a:pt x="68" y="143"/>
                      <a:pt x="68" y="147"/>
                      <a:pt x="72" y="147"/>
                    </a:cubicBezTo>
                    <a:cubicBezTo>
                      <a:pt x="75" y="146"/>
                      <a:pt x="76" y="143"/>
                      <a:pt x="78" y="141"/>
                    </a:cubicBezTo>
                    <a:cubicBezTo>
                      <a:pt x="79" y="140"/>
                      <a:pt x="81" y="140"/>
                      <a:pt x="82" y="139"/>
                    </a:cubicBezTo>
                    <a:cubicBezTo>
                      <a:pt x="82" y="138"/>
                      <a:pt x="80" y="135"/>
                      <a:pt x="80" y="135"/>
                    </a:cubicBezTo>
                    <a:cubicBezTo>
                      <a:pt x="80" y="134"/>
                      <a:pt x="82" y="135"/>
                      <a:pt x="81" y="133"/>
                    </a:cubicBezTo>
                    <a:cubicBezTo>
                      <a:pt x="82" y="133"/>
                      <a:pt x="83" y="133"/>
                      <a:pt x="84" y="133"/>
                    </a:cubicBezTo>
                    <a:cubicBezTo>
                      <a:pt x="84" y="133"/>
                      <a:pt x="86" y="133"/>
                      <a:pt x="88" y="133"/>
                    </a:cubicBezTo>
                    <a:cubicBezTo>
                      <a:pt x="88" y="135"/>
                      <a:pt x="88" y="135"/>
                      <a:pt x="88" y="135"/>
                    </a:cubicBezTo>
                    <a:cubicBezTo>
                      <a:pt x="86" y="134"/>
                      <a:pt x="86" y="137"/>
                      <a:pt x="86" y="137"/>
                    </a:cubicBezTo>
                    <a:cubicBezTo>
                      <a:pt x="87" y="136"/>
                      <a:pt x="88" y="137"/>
                      <a:pt x="89" y="137"/>
                    </a:cubicBezTo>
                    <a:cubicBezTo>
                      <a:pt x="89" y="136"/>
                      <a:pt x="90" y="134"/>
                      <a:pt x="90" y="134"/>
                    </a:cubicBezTo>
                    <a:cubicBezTo>
                      <a:pt x="92" y="134"/>
                      <a:pt x="93" y="136"/>
                      <a:pt x="96" y="135"/>
                    </a:cubicBezTo>
                    <a:cubicBezTo>
                      <a:pt x="96" y="135"/>
                      <a:pt x="96" y="134"/>
                      <a:pt x="96" y="133"/>
                    </a:cubicBezTo>
                    <a:cubicBezTo>
                      <a:pt x="97" y="133"/>
                      <a:pt x="98" y="134"/>
                      <a:pt x="98" y="133"/>
                    </a:cubicBezTo>
                    <a:cubicBezTo>
                      <a:pt x="99" y="133"/>
                      <a:pt x="100" y="132"/>
                      <a:pt x="101" y="131"/>
                    </a:cubicBezTo>
                    <a:cubicBezTo>
                      <a:pt x="101" y="133"/>
                      <a:pt x="101" y="134"/>
                      <a:pt x="101" y="136"/>
                    </a:cubicBezTo>
                    <a:cubicBezTo>
                      <a:pt x="103" y="137"/>
                      <a:pt x="103" y="137"/>
                      <a:pt x="103" y="137"/>
                    </a:cubicBezTo>
                    <a:cubicBezTo>
                      <a:pt x="104" y="134"/>
                      <a:pt x="104" y="133"/>
                      <a:pt x="104" y="129"/>
                    </a:cubicBezTo>
                    <a:cubicBezTo>
                      <a:pt x="107" y="129"/>
                      <a:pt x="107" y="129"/>
                      <a:pt x="107" y="129"/>
                    </a:cubicBezTo>
                    <a:cubicBezTo>
                      <a:pt x="108" y="129"/>
                      <a:pt x="107" y="130"/>
                      <a:pt x="108" y="130"/>
                    </a:cubicBezTo>
                    <a:cubicBezTo>
                      <a:pt x="108" y="129"/>
                      <a:pt x="109" y="128"/>
                      <a:pt x="108" y="128"/>
                    </a:cubicBezTo>
                    <a:cubicBezTo>
                      <a:pt x="109" y="127"/>
                      <a:pt x="109" y="122"/>
                      <a:pt x="110" y="121"/>
                    </a:cubicBezTo>
                    <a:cubicBezTo>
                      <a:pt x="110" y="121"/>
                      <a:pt x="112" y="121"/>
                      <a:pt x="112" y="121"/>
                    </a:cubicBezTo>
                    <a:cubicBezTo>
                      <a:pt x="112" y="121"/>
                      <a:pt x="113" y="122"/>
                      <a:pt x="113" y="123"/>
                    </a:cubicBezTo>
                    <a:cubicBezTo>
                      <a:pt x="113" y="124"/>
                      <a:pt x="111" y="124"/>
                      <a:pt x="111" y="125"/>
                    </a:cubicBezTo>
                    <a:cubicBezTo>
                      <a:pt x="110" y="126"/>
                      <a:pt x="111" y="128"/>
                      <a:pt x="110" y="130"/>
                    </a:cubicBezTo>
                    <a:cubicBezTo>
                      <a:pt x="112" y="131"/>
                      <a:pt x="112" y="131"/>
                      <a:pt x="112" y="131"/>
                    </a:cubicBezTo>
                    <a:cubicBezTo>
                      <a:pt x="114" y="128"/>
                      <a:pt x="116" y="125"/>
                      <a:pt x="118" y="122"/>
                    </a:cubicBezTo>
                    <a:cubicBezTo>
                      <a:pt x="118" y="122"/>
                      <a:pt x="118" y="120"/>
                      <a:pt x="118" y="120"/>
                    </a:cubicBezTo>
                    <a:cubicBezTo>
                      <a:pt x="116" y="119"/>
                      <a:pt x="115" y="119"/>
                      <a:pt x="114" y="119"/>
                    </a:cubicBezTo>
                    <a:cubicBezTo>
                      <a:pt x="115" y="118"/>
                      <a:pt x="115" y="118"/>
                      <a:pt x="116" y="117"/>
                    </a:cubicBezTo>
                    <a:cubicBezTo>
                      <a:pt x="116" y="115"/>
                      <a:pt x="115" y="112"/>
                      <a:pt x="115" y="110"/>
                    </a:cubicBezTo>
                    <a:cubicBezTo>
                      <a:pt x="115" y="109"/>
                      <a:pt x="118" y="103"/>
                      <a:pt x="118" y="101"/>
                    </a:cubicBezTo>
                    <a:cubicBezTo>
                      <a:pt x="118" y="98"/>
                      <a:pt x="118" y="91"/>
                      <a:pt x="118" y="87"/>
                    </a:cubicBezTo>
                    <a:cubicBezTo>
                      <a:pt x="119" y="87"/>
                      <a:pt x="121" y="87"/>
                      <a:pt x="122" y="87"/>
                    </a:cubicBezTo>
                    <a:cubicBezTo>
                      <a:pt x="122" y="86"/>
                      <a:pt x="122" y="85"/>
                      <a:pt x="122" y="85"/>
                    </a:cubicBezTo>
                    <a:cubicBezTo>
                      <a:pt x="122" y="83"/>
                      <a:pt x="122" y="83"/>
                      <a:pt x="122" y="83"/>
                    </a:cubicBezTo>
                    <a:cubicBezTo>
                      <a:pt x="122" y="83"/>
                      <a:pt x="124" y="83"/>
                      <a:pt x="124" y="83"/>
                    </a:cubicBezTo>
                    <a:cubicBezTo>
                      <a:pt x="125" y="82"/>
                      <a:pt x="124" y="81"/>
                      <a:pt x="124" y="80"/>
                    </a:cubicBezTo>
                    <a:cubicBezTo>
                      <a:pt x="124" y="79"/>
                      <a:pt x="127" y="78"/>
                      <a:pt x="127" y="77"/>
                    </a:cubicBezTo>
                    <a:cubicBezTo>
                      <a:pt x="127" y="75"/>
                      <a:pt x="127" y="68"/>
                      <a:pt x="126" y="66"/>
                    </a:cubicBezTo>
                    <a:cubicBezTo>
                      <a:pt x="125" y="65"/>
                      <a:pt x="125" y="65"/>
                      <a:pt x="125" y="65"/>
                    </a:cubicBezTo>
                    <a:cubicBezTo>
                      <a:pt x="124" y="63"/>
                      <a:pt x="124" y="59"/>
                      <a:pt x="122" y="57"/>
                    </a:cubicBezTo>
                    <a:cubicBezTo>
                      <a:pt x="120" y="57"/>
                      <a:pt x="117" y="56"/>
                      <a:pt x="116" y="56"/>
                    </a:cubicBezTo>
                    <a:cubicBezTo>
                      <a:pt x="117" y="55"/>
                      <a:pt x="117" y="55"/>
                      <a:pt x="117" y="54"/>
                    </a:cubicBezTo>
                    <a:cubicBezTo>
                      <a:pt x="117" y="54"/>
                      <a:pt x="115" y="53"/>
                      <a:pt x="115" y="53"/>
                    </a:cubicBezTo>
                    <a:close/>
                    <a:moveTo>
                      <a:pt x="120" y="50"/>
                    </a:moveTo>
                    <a:cubicBezTo>
                      <a:pt x="120" y="52"/>
                      <a:pt x="120" y="52"/>
                      <a:pt x="120" y="52"/>
                    </a:cubicBezTo>
                    <a:cubicBezTo>
                      <a:pt x="121" y="52"/>
                      <a:pt x="122" y="53"/>
                      <a:pt x="123" y="53"/>
                    </a:cubicBezTo>
                    <a:cubicBezTo>
                      <a:pt x="123" y="53"/>
                      <a:pt x="123" y="50"/>
                      <a:pt x="123" y="50"/>
                    </a:cubicBezTo>
                    <a:cubicBezTo>
                      <a:pt x="122" y="50"/>
                      <a:pt x="121" y="50"/>
                      <a:pt x="120" y="50"/>
                    </a:cubicBezTo>
                    <a:close/>
                    <a:moveTo>
                      <a:pt x="126" y="0"/>
                    </a:moveTo>
                    <a:cubicBezTo>
                      <a:pt x="122" y="3"/>
                      <a:pt x="122" y="4"/>
                      <a:pt x="125" y="8"/>
                    </a:cubicBezTo>
                    <a:cubicBezTo>
                      <a:pt x="125" y="9"/>
                      <a:pt x="127" y="9"/>
                      <a:pt x="127" y="10"/>
                    </a:cubicBezTo>
                    <a:cubicBezTo>
                      <a:pt x="127" y="12"/>
                      <a:pt x="125" y="13"/>
                      <a:pt x="125" y="15"/>
                    </a:cubicBezTo>
                    <a:cubicBezTo>
                      <a:pt x="125" y="17"/>
                      <a:pt x="125" y="19"/>
                      <a:pt x="125" y="20"/>
                    </a:cubicBezTo>
                    <a:cubicBezTo>
                      <a:pt x="125" y="21"/>
                      <a:pt x="123" y="21"/>
                      <a:pt x="122" y="22"/>
                    </a:cubicBezTo>
                    <a:cubicBezTo>
                      <a:pt x="121" y="27"/>
                      <a:pt x="127" y="33"/>
                      <a:pt x="118" y="30"/>
                    </a:cubicBezTo>
                    <a:cubicBezTo>
                      <a:pt x="117" y="30"/>
                      <a:pt x="116" y="29"/>
                      <a:pt x="114" y="28"/>
                    </a:cubicBezTo>
                    <a:cubicBezTo>
                      <a:pt x="112" y="28"/>
                      <a:pt x="112" y="29"/>
                      <a:pt x="114" y="30"/>
                    </a:cubicBezTo>
                    <a:cubicBezTo>
                      <a:pt x="112" y="33"/>
                      <a:pt x="113" y="33"/>
                      <a:pt x="109" y="36"/>
                    </a:cubicBezTo>
                    <a:cubicBezTo>
                      <a:pt x="109" y="37"/>
                      <a:pt x="109" y="38"/>
                      <a:pt x="109" y="39"/>
                    </a:cubicBezTo>
                    <a:cubicBezTo>
                      <a:pt x="109" y="40"/>
                      <a:pt x="111" y="41"/>
                      <a:pt x="112" y="42"/>
                    </a:cubicBezTo>
                    <a:cubicBezTo>
                      <a:pt x="112" y="44"/>
                      <a:pt x="112" y="46"/>
                      <a:pt x="112" y="48"/>
                    </a:cubicBezTo>
                    <a:cubicBezTo>
                      <a:pt x="113" y="48"/>
                      <a:pt x="113" y="49"/>
                      <a:pt x="114" y="49"/>
                    </a:cubicBezTo>
                    <a:cubicBezTo>
                      <a:pt x="114" y="49"/>
                      <a:pt x="116" y="46"/>
                      <a:pt x="117" y="46"/>
                    </a:cubicBezTo>
                    <a:cubicBezTo>
                      <a:pt x="118" y="46"/>
                      <a:pt x="121" y="46"/>
                      <a:pt x="122" y="46"/>
                    </a:cubicBezTo>
                    <a:cubicBezTo>
                      <a:pt x="119" y="44"/>
                      <a:pt x="118" y="43"/>
                      <a:pt x="115" y="42"/>
                    </a:cubicBezTo>
                    <a:cubicBezTo>
                      <a:pt x="115" y="41"/>
                      <a:pt x="115" y="39"/>
                      <a:pt x="115" y="38"/>
                    </a:cubicBezTo>
                    <a:cubicBezTo>
                      <a:pt x="117" y="38"/>
                      <a:pt x="118" y="36"/>
                      <a:pt x="120" y="37"/>
                    </a:cubicBezTo>
                    <a:cubicBezTo>
                      <a:pt x="120" y="37"/>
                      <a:pt x="120" y="38"/>
                      <a:pt x="122" y="38"/>
                    </a:cubicBezTo>
                    <a:cubicBezTo>
                      <a:pt x="122" y="38"/>
                      <a:pt x="123" y="36"/>
                      <a:pt x="124" y="36"/>
                    </a:cubicBezTo>
                    <a:cubicBezTo>
                      <a:pt x="124" y="36"/>
                      <a:pt x="127" y="37"/>
                      <a:pt x="126" y="37"/>
                    </a:cubicBezTo>
                    <a:cubicBezTo>
                      <a:pt x="127" y="37"/>
                      <a:pt x="127" y="37"/>
                      <a:pt x="127" y="37"/>
                    </a:cubicBezTo>
                    <a:cubicBezTo>
                      <a:pt x="127" y="38"/>
                      <a:pt x="127" y="39"/>
                      <a:pt x="128" y="40"/>
                    </a:cubicBezTo>
                    <a:cubicBezTo>
                      <a:pt x="129" y="40"/>
                      <a:pt x="129" y="41"/>
                      <a:pt x="129" y="42"/>
                    </a:cubicBezTo>
                    <a:cubicBezTo>
                      <a:pt x="132" y="42"/>
                      <a:pt x="136" y="42"/>
                      <a:pt x="139" y="42"/>
                    </a:cubicBezTo>
                    <a:cubicBezTo>
                      <a:pt x="141" y="37"/>
                      <a:pt x="142" y="31"/>
                      <a:pt x="149" y="32"/>
                    </a:cubicBezTo>
                    <a:cubicBezTo>
                      <a:pt x="149" y="32"/>
                      <a:pt x="151" y="34"/>
                      <a:pt x="151" y="34"/>
                    </a:cubicBezTo>
                    <a:cubicBezTo>
                      <a:pt x="152" y="34"/>
                      <a:pt x="152" y="32"/>
                      <a:pt x="152" y="32"/>
                    </a:cubicBezTo>
                    <a:cubicBezTo>
                      <a:pt x="153" y="32"/>
                      <a:pt x="155" y="32"/>
                      <a:pt x="156" y="32"/>
                    </a:cubicBezTo>
                    <a:cubicBezTo>
                      <a:pt x="157" y="31"/>
                      <a:pt x="162" y="28"/>
                      <a:pt x="157" y="28"/>
                    </a:cubicBezTo>
                    <a:cubicBezTo>
                      <a:pt x="157" y="28"/>
                      <a:pt x="158" y="27"/>
                      <a:pt x="157" y="26"/>
                    </a:cubicBezTo>
                    <a:cubicBezTo>
                      <a:pt x="154" y="26"/>
                      <a:pt x="156" y="24"/>
                      <a:pt x="157" y="22"/>
                    </a:cubicBezTo>
                    <a:cubicBezTo>
                      <a:pt x="151" y="22"/>
                      <a:pt x="151" y="22"/>
                      <a:pt x="148" y="18"/>
                    </a:cubicBezTo>
                    <a:cubicBezTo>
                      <a:pt x="145" y="19"/>
                      <a:pt x="143" y="20"/>
                      <a:pt x="140" y="19"/>
                    </a:cubicBezTo>
                    <a:cubicBezTo>
                      <a:pt x="138" y="18"/>
                      <a:pt x="138" y="18"/>
                      <a:pt x="138" y="18"/>
                    </a:cubicBezTo>
                    <a:cubicBezTo>
                      <a:pt x="137" y="17"/>
                      <a:pt x="134" y="9"/>
                      <a:pt x="133" y="7"/>
                    </a:cubicBezTo>
                    <a:cubicBezTo>
                      <a:pt x="132" y="6"/>
                      <a:pt x="131" y="6"/>
                      <a:pt x="130" y="6"/>
                    </a:cubicBezTo>
                    <a:cubicBezTo>
                      <a:pt x="129" y="5"/>
                      <a:pt x="130" y="3"/>
                      <a:pt x="129" y="2"/>
                    </a:cubicBezTo>
                    <a:cubicBezTo>
                      <a:pt x="128" y="1"/>
                      <a:pt x="126" y="0"/>
                      <a:pt x="126" y="0"/>
                    </a:cubicBez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370" name="Freeform 344">
                <a:extLst>
                  <a:ext uri="{FF2B5EF4-FFF2-40B4-BE49-F238E27FC236}">
                    <a16:creationId xmlns:a16="http://schemas.microsoft.com/office/drawing/2014/main" id="{882BEBDA-FD18-F62E-5FDA-7E0808375FDF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263" y="1248"/>
                <a:ext cx="317" cy="441"/>
              </a:xfrm>
              <a:custGeom>
                <a:avLst/>
                <a:gdLst>
                  <a:gd name="T0" fmla="*/ 10 w 162"/>
                  <a:gd name="T1" fmla="*/ 220 h 225"/>
                  <a:gd name="T2" fmla="*/ 1 w 162"/>
                  <a:gd name="T3" fmla="*/ 221 h 225"/>
                  <a:gd name="T4" fmla="*/ 33 w 162"/>
                  <a:gd name="T5" fmla="*/ 179 h 225"/>
                  <a:gd name="T6" fmla="*/ 26 w 162"/>
                  <a:gd name="T7" fmla="*/ 145 h 225"/>
                  <a:gd name="T8" fmla="*/ 25 w 162"/>
                  <a:gd name="T9" fmla="*/ 153 h 225"/>
                  <a:gd name="T10" fmla="*/ 24 w 162"/>
                  <a:gd name="T11" fmla="*/ 157 h 225"/>
                  <a:gd name="T12" fmla="*/ 30 w 162"/>
                  <a:gd name="T13" fmla="*/ 157 h 225"/>
                  <a:gd name="T14" fmla="*/ 31 w 162"/>
                  <a:gd name="T15" fmla="*/ 157 h 225"/>
                  <a:gd name="T16" fmla="*/ 25 w 162"/>
                  <a:gd name="T17" fmla="*/ 168 h 225"/>
                  <a:gd name="T18" fmla="*/ 31 w 162"/>
                  <a:gd name="T19" fmla="*/ 168 h 225"/>
                  <a:gd name="T20" fmla="*/ 34 w 162"/>
                  <a:gd name="T21" fmla="*/ 170 h 225"/>
                  <a:gd name="T22" fmla="*/ 40 w 162"/>
                  <a:gd name="T23" fmla="*/ 152 h 225"/>
                  <a:gd name="T24" fmla="*/ 35 w 162"/>
                  <a:gd name="T25" fmla="*/ 141 h 225"/>
                  <a:gd name="T26" fmla="*/ 64 w 162"/>
                  <a:gd name="T27" fmla="*/ 138 h 225"/>
                  <a:gd name="T28" fmla="*/ 55 w 162"/>
                  <a:gd name="T29" fmla="*/ 139 h 225"/>
                  <a:gd name="T30" fmla="*/ 44 w 162"/>
                  <a:gd name="T31" fmla="*/ 147 h 225"/>
                  <a:gd name="T32" fmla="*/ 50 w 162"/>
                  <a:gd name="T33" fmla="*/ 155 h 225"/>
                  <a:gd name="T34" fmla="*/ 56 w 162"/>
                  <a:gd name="T35" fmla="*/ 149 h 225"/>
                  <a:gd name="T36" fmla="*/ 62 w 162"/>
                  <a:gd name="T37" fmla="*/ 146 h 225"/>
                  <a:gd name="T38" fmla="*/ 59 w 162"/>
                  <a:gd name="T39" fmla="*/ 136 h 225"/>
                  <a:gd name="T40" fmla="*/ 52 w 162"/>
                  <a:gd name="T41" fmla="*/ 129 h 225"/>
                  <a:gd name="T42" fmla="*/ 109 w 162"/>
                  <a:gd name="T43" fmla="*/ 61 h 225"/>
                  <a:gd name="T44" fmla="*/ 111 w 162"/>
                  <a:gd name="T45" fmla="*/ 71 h 225"/>
                  <a:gd name="T46" fmla="*/ 106 w 162"/>
                  <a:gd name="T47" fmla="*/ 85 h 225"/>
                  <a:gd name="T48" fmla="*/ 93 w 162"/>
                  <a:gd name="T49" fmla="*/ 104 h 225"/>
                  <a:gd name="T50" fmla="*/ 82 w 162"/>
                  <a:gd name="T51" fmla="*/ 108 h 225"/>
                  <a:gd name="T52" fmla="*/ 85 w 162"/>
                  <a:gd name="T53" fmla="*/ 100 h 225"/>
                  <a:gd name="T54" fmla="*/ 75 w 162"/>
                  <a:gd name="T55" fmla="*/ 116 h 225"/>
                  <a:gd name="T56" fmla="*/ 68 w 162"/>
                  <a:gd name="T57" fmla="*/ 122 h 225"/>
                  <a:gd name="T58" fmla="*/ 52 w 162"/>
                  <a:gd name="T59" fmla="*/ 127 h 225"/>
                  <a:gd name="T60" fmla="*/ 48 w 162"/>
                  <a:gd name="T61" fmla="*/ 129 h 225"/>
                  <a:gd name="T62" fmla="*/ 34 w 162"/>
                  <a:gd name="T63" fmla="*/ 135 h 225"/>
                  <a:gd name="T64" fmla="*/ 54 w 162"/>
                  <a:gd name="T65" fmla="*/ 136 h 225"/>
                  <a:gd name="T66" fmla="*/ 70 w 162"/>
                  <a:gd name="T67" fmla="*/ 134 h 225"/>
                  <a:gd name="T68" fmla="*/ 72 w 162"/>
                  <a:gd name="T69" fmla="*/ 147 h 225"/>
                  <a:gd name="T70" fmla="*/ 81 w 162"/>
                  <a:gd name="T71" fmla="*/ 133 h 225"/>
                  <a:gd name="T72" fmla="*/ 86 w 162"/>
                  <a:gd name="T73" fmla="*/ 137 h 225"/>
                  <a:gd name="T74" fmla="*/ 96 w 162"/>
                  <a:gd name="T75" fmla="*/ 133 h 225"/>
                  <a:gd name="T76" fmla="*/ 103 w 162"/>
                  <a:gd name="T77" fmla="*/ 137 h 225"/>
                  <a:gd name="T78" fmla="*/ 108 w 162"/>
                  <a:gd name="T79" fmla="*/ 128 h 225"/>
                  <a:gd name="T80" fmla="*/ 111 w 162"/>
                  <a:gd name="T81" fmla="*/ 125 h 225"/>
                  <a:gd name="T82" fmla="*/ 118 w 162"/>
                  <a:gd name="T83" fmla="*/ 120 h 225"/>
                  <a:gd name="T84" fmla="*/ 118 w 162"/>
                  <a:gd name="T85" fmla="*/ 101 h 225"/>
                  <a:gd name="T86" fmla="*/ 122 w 162"/>
                  <a:gd name="T87" fmla="*/ 83 h 225"/>
                  <a:gd name="T88" fmla="*/ 126 w 162"/>
                  <a:gd name="T89" fmla="*/ 66 h 225"/>
                  <a:gd name="T90" fmla="*/ 117 w 162"/>
                  <a:gd name="T91" fmla="*/ 54 h 225"/>
                  <a:gd name="T92" fmla="*/ 123 w 162"/>
                  <a:gd name="T93" fmla="*/ 53 h 225"/>
                  <a:gd name="T94" fmla="*/ 125 w 162"/>
                  <a:gd name="T95" fmla="*/ 8 h 225"/>
                  <a:gd name="T96" fmla="*/ 122 w 162"/>
                  <a:gd name="T97" fmla="*/ 22 h 225"/>
                  <a:gd name="T98" fmla="*/ 109 w 162"/>
                  <a:gd name="T99" fmla="*/ 36 h 225"/>
                  <a:gd name="T100" fmla="*/ 114 w 162"/>
                  <a:gd name="T101" fmla="*/ 49 h 225"/>
                  <a:gd name="T102" fmla="*/ 115 w 162"/>
                  <a:gd name="T103" fmla="*/ 38 h 225"/>
                  <a:gd name="T104" fmla="*/ 126 w 162"/>
                  <a:gd name="T105" fmla="*/ 37 h 225"/>
                  <a:gd name="T106" fmla="*/ 139 w 162"/>
                  <a:gd name="T107" fmla="*/ 42 h 225"/>
                  <a:gd name="T108" fmla="*/ 156 w 162"/>
                  <a:gd name="T109" fmla="*/ 32 h 225"/>
                  <a:gd name="T110" fmla="*/ 148 w 162"/>
                  <a:gd name="T111" fmla="*/ 18 h 225"/>
                  <a:gd name="T112" fmla="*/ 130 w 162"/>
                  <a:gd name="T113" fmla="*/ 6 h 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62" h="225">
                    <a:moveTo>
                      <a:pt x="9" y="220"/>
                    </a:moveTo>
                    <a:cubicBezTo>
                      <a:pt x="6" y="222"/>
                      <a:pt x="7" y="223"/>
                      <a:pt x="6" y="224"/>
                    </a:cubicBezTo>
                    <a:cubicBezTo>
                      <a:pt x="6" y="224"/>
                      <a:pt x="5" y="225"/>
                      <a:pt x="7" y="224"/>
                    </a:cubicBezTo>
                    <a:cubicBezTo>
                      <a:pt x="8" y="224"/>
                      <a:pt x="9" y="221"/>
                      <a:pt x="10" y="220"/>
                    </a:cubicBezTo>
                    <a:lnTo>
                      <a:pt x="9" y="220"/>
                    </a:lnTo>
                    <a:close/>
                    <a:moveTo>
                      <a:pt x="0" y="218"/>
                    </a:moveTo>
                    <a:cubicBezTo>
                      <a:pt x="0" y="218"/>
                      <a:pt x="0" y="220"/>
                      <a:pt x="0" y="220"/>
                    </a:cubicBezTo>
                    <a:cubicBezTo>
                      <a:pt x="0" y="220"/>
                      <a:pt x="1" y="221"/>
                      <a:pt x="1" y="221"/>
                    </a:cubicBezTo>
                    <a:cubicBezTo>
                      <a:pt x="1" y="219"/>
                      <a:pt x="2" y="219"/>
                      <a:pt x="0" y="218"/>
                    </a:cubicBezTo>
                    <a:close/>
                    <a:moveTo>
                      <a:pt x="33" y="179"/>
                    </a:moveTo>
                    <a:cubicBezTo>
                      <a:pt x="33" y="179"/>
                      <a:pt x="31" y="183"/>
                      <a:pt x="33" y="182"/>
                    </a:cubicBezTo>
                    <a:cubicBezTo>
                      <a:pt x="34" y="182"/>
                      <a:pt x="35" y="178"/>
                      <a:pt x="33" y="179"/>
                    </a:cubicBezTo>
                    <a:close/>
                    <a:moveTo>
                      <a:pt x="30" y="140"/>
                    </a:moveTo>
                    <a:cubicBezTo>
                      <a:pt x="29" y="140"/>
                      <a:pt x="30" y="143"/>
                      <a:pt x="29" y="143"/>
                    </a:cubicBezTo>
                    <a:cubicBezTo>
                      <a:pt x="28" y="144"/>
                      <a:pt x="28" y="142"/>
                      <a:pt x="27" y="143"/>
                    </a:cubicBezTo>
                    <a:cubicBezTo>
                      <a:pt x="26" y="143"/>
                      <a:pt x="26" y="145"/>
                      <a:pt x="26" y="145"/>
                    </a:cubicBezTo>
                    <a:cubicBezTo>
                      <a:pt x="24" y="145"/>
                      <a:pt x="25" y="146"/>
                      <a:pt x="24" y="146"/>
                    </a:cubicBezTo>
                    <a:cubicBezTo>
                      <a:pt x="23" y="146"/>
                      <a:pt x="23" y="144"/>
                      <a:pt x="22" y="145"/>
                    </a:cubicBezTo>
                    <a:cubicBezTo>
                      <a:pt x="22" y="145"/>
                      <a:pt x="21" y="148"/>
                      <a:pt x="22" y="150"/>
                    </a:cubicBezTo>
                    <a:cubicBezTo>
                      <a:pt x="23" y="151"/>
                      <a:pt x="25" y="151"/>
                      <a:pt x="25" y="153"/>
                    </a:cubicBezTo>
                    <a:cubicBezTo>
                      <a:pt x="26" y="154"/>
                      <a:pt x="24" y="157"/>
                      <a:pt x="24" y="155"/>
                    </a:cubicBezTo>
                    <a:cubicBezTo>
                      <a:pt x="24" y="153"/>
                      <a:pt x="24" y="153"/>
                      <a:pt x="24" y="153"/>
                    </a:cubicBezTo>
                    <a:cubicBezTo>
                      <a:pt x="22" y="154"/>
                      <a:pt x="21" y="153"/>
                      <a:pt x="23" y="155"/>
                    </a:cubicBezTo>
                    <a:cubicBezTo>
                      <a:pt x="24" y="157"/>
                      <a:pt x="24" y="157"/>
                      <a:pt x="24" y="157"/>
                    </a:cubicBezTo>
                    <a:cubicBezTo>
                      <a:pt x="24" y="157"/>
                      <a:pt x="24" y="158"/>
                      <a:pt x="25" y="159"/>
                    </a:cubicBezTo>
                    <a:cubicBezTo>
                      <a:pt x="26" y="158"/>
                      <a:pt x="26" y="158"/>
                      <a:pt x="27" y="157"/>
                    </a:cubicBezTo>
                    <a:cubicBezTo>
                      <a:pt x="27" y="158"/>
                      <a:pt x="27" y="159"/>
                      <a:pt x="29" y="159"/>
                    </a:cubicBezTo>
                    <a:cubicBezTo>
                      <a:pt x="29" y="158"/>
                      <a:pt x="29" y="157"/>
                      <a:pt x="30" y="157"/>
                    </a:cubicBezTo>
                    <a:cubicBezTo>
                      <a:pt x="29" y="155"/>
                      <a:pt x="29" y="153"/>
                      <a:pt x="28" y="151"/>
                    </a:cubicBezTo>
                    <a:cubicBezTo>
                      <a:pt x="28" y="151"/>
                      <a:pt x="29" y="151"/>
                      <a:pt x="30" y="151"/>
                    </a:cubicBezTo>
                    <a:cubicBezTo>
                      <a:pt x="30" y="152"/>
                      <a:pt x="30" y="154"/>
                      <a:pt x="31" y="155"/>
                    </a:cubicBezTo>
                    <a:cubicBezTo>
                      <a:pt x="32" y="156"/>
                      <a:pt x="31" y="157"/>
                      <a:pt x="31" y="157"/>
                    </a:cubicBezTo>
                    <a:cubicBezTo>
                      <a:pt x="29" y="160"/>
                      <a:pt x="29" y="160"/>
                      <a:pt x="26" y="161"/>
                    </a:cubicBezTo>
                    <a:cubicBezTo>
                      <a:pt x="26" y="163"/>
                      <a:pt x="25" y="165"/>
                      <a:pt x="25" y="166"/>
                    </a:cubicBezTo>
                    <a:cubicBezTo>
                      <a:pt x="25" y="167"/>
                      <a:pt x="26" y="168"/>
                      <a:pt x="26" y="167"/>
                    </a:cubicBezTo>
                    <a:cubicBezTo>
                      <a:pt x="26" y="167"/>
                      <a:pt x="25" y="168"/>
                      <a:pt x="25" y="168"/>
                    </a:cubicBezTo>
                    <a:cubicBezTo>
                      <a:pt x="25" y="170"/>
                      <a:pt x="25" y="170"/>
                      <a:pt x="25" y="170"/>
                    </a:cubicBezTo>
                    <a:cubicBezTo>
                      <a:pt x="27" y="170"/>
                      <a:pt x="28" y="171"/>
                      <a:pt x="28" y="171"/>
                    </a:cubicBezTo>
                    <a:cubicBezTo>
                      <a:pt x="28" y="171"/>
                      <a:pt x="28" y="170"/>
                      <a:pt x="29" y="167"/>
                    </a:cubicBezTo>
                    <a:cubicBezTo>
                      <a:pt x="29" y="165"/>
                      <a:pt x="31" y="168"/>
                      <a:pt x="31" y="168"/>
                    </a:cubicBezTo>
                    <a:cubicBezTo>
                      <a:pt x="29" y="167"/>
                      <a:pt x="30" y="173"/>
                      <a:pt x="30" y="174"/>
                    </a:cubicBezTo>
                    <a:cubicBezTo>
                      <a:pt x="30" y="174"/>
                      <a:pt x="32" y="174"/>
                      <a:pt x="32" y="174"/>
                    </a:cubicBezTo>
                    <a:cubicBezTo>
                      <a:pt x="33" y="173"/>
                      <a:pt x="34" y="171"/>
                      <a:pt x="35" y="170"/>
                    </a:cubicBezTo>
                    <a:cubicBezTo>
                      <a:pt x="34" y="170"/>
                      <a:pt x="33" y="171"/>
                      <a:pt x="34" y="170"/>
                    </a:cubicBezTo>
                    <a:cubicBezTo>
                      <a:pt x="34" y="169"/>
                      <a:pt x="36" y="168"/>
                      <a:pt x="36" y="168"/>
                    </a:cubicBezTo>
                    <a:cubicBezTo>
                      <a:pt x="37" y="165"/>
                      <a:pt x="36" y="163"/>
                      <a:pt x="37" y="161"/>
                    </a:cubicBezTo>
                    <a:cubicBezTo>
                      <a:pt x="38" y="158"/>
                      <a:pt x="40" y="155"/>
                      <a:pt x="42" y="153"/>
                    </a:cubicBezTo>
                    <a:cubicBezTo>
                      <a:pt x="42" y="152"/>
                      <a:pt x="40" y="152"/>
                      <a:pt x="40" y="152"/>
                    </a:cubicBezTo>
                    <a:cubicBezTo>
                      <a:pt x="39" y="151"/>
                      <a:pt x="39" y="150"/>
                      <a:pt x="39" y="149"/>
                    </a:cubicBezTo>
                    <a:cubicBezTo>
                      <a:pt x="37" y="150"/>
                      <a:pt x="38" y="146"/>
                      <a:pt x="38" y="144"/>
                    </a:cubicBezTo>
                    <a:cubicBezTo>
                      <a:pt x="38" y="144"/>
                      <a:pt x="35" y="144"/>
                      <a:pt x="34" y="144"/>
                    </a:cubicBezTo>
                    <a:cubicBezTo>
                      <a:pt x="33" y="143"/>
                      <a:pt x="34" y="141"/>
                      <a:pt x="35" y="141"/>
                    </a:cubicBezTo>
                    <a:cubicBezTo>
                      <a:pt x="33" y="140"/>
                      <a:pt x="31" y="140"/>
                      <a:pt x="30" y="140"/>
                    </a:cubicBezTo>
                    <a:close/>
                    <a:moveTo>
                      <a:pt x="63" y="137"/>
                    </a:moveTo>
                    <a:cubicBezTo>
                      <a:pt x="63" y="138"/>
                      <a:pt x="63" y="138"/>
                      <a:pt x="63" y="138"/>
                    </a:cubicBezTo>
                    <a:cubicBezTo>
                      <a:pt x="64" y="138"/>
                      <a:pt x="64" y="138"/>
                      <a:pt x="64" y="138"/>
                    </a:cubicBezTo>
                    <a:cubicBezTo>
                      <a:pt x="63" y="137"/>
                      <a:pt x="65" y="137"/>
                      <a:pt x="63" y="137"/>
                    </a:cubicBezTo>
                    <a:close/>
                    <a:moveTo>
                      <a:pt x="59" y="136"/>
                    </a:moveTo>
                    <a:cubicBezTo>
                      <a:pt x="58" y="136"/>
                      <a:pt x="57" y="136"/>
                      <a:pt x="56" y="137"/>
                    </a:cubicBezTo>
                    <a:cubicBezTo>
                      <a:pt x="55" y="138"/>
                      <a:pt x="56" y="139"/>
                      <a:pt x="55" y="139"/>
                    </a:cubicBezTo>
                    <a:cubicBezTo>
                      <a:pt x="54" y="140"/>
                      <a:pt x="50" y="139"/>
                      <a:pt x="50" y="139"/>
                    </a:cubicBezTo>
                    <a:cubicBezTo>
                      <a:pt x="49" y="140"/>
                      <a:pt x="48" y="142"/>
                      <a:pt x="48" y="143"/>
                    </a:cubicBezTo>
                    <a:cubicBezTo>
                      <a:pt x="47" y="144"/>
                      <a:pt x="46" y="145"/>
                      <a:pt x="45" y="146"/>
                    </a:cubicBezTo>
                    <a:cubicBezTo>
                      <a:pt x="44" y="145"/>
                      <a:pt x="45" y="146"/>
                      <a:pt x="44" y="147"/>
                    </a:cubicBezTo>
                    <a:cubicBezTo>
                      <a:pt x="42" y="144"/>
                      <a:pt x="46" y="150"/>
                      <a:pt x="46" y="150"/>
                    </a:cubicBezTo>
                    <a:cubicBezTo>
                      <a:pt x="47" y="150"/>
                      <a:pt x="47" y="150"/>
                      <a:pt x="47" y="150"/>
                    </a:cubicBezTo>
                    <a:cubicBezTo>
                      <a:pt x="47" y="150"/>
                      <a:pt x="47" y="152"/>
                      <a:pt x="48" y="154"/>
                    </a:cubicBezTo>
                    <a:cubicBezTo>
                      <a:pt x="48" y="154"/>
                      <a:pt x="49" y="155"/>
                      <a:pt x="50" y="155"/>
                    </a:cubicBezTo>
                    <a:cubicBezTo>
                      <a:pt x="50" y="155"/>
                      <a:pt x="49" y="158"/>
                      <a:pt x="51" y="157"/>
                    </a:cubicBezTo>
                    <a:cubicBezTo>
                      <a:pt x="51" y="156"/>
                      <a:pt x="52" y="154"/>
                      <a:pt x="52" y="154"/>
                    </a:cubicBezTo>
                    <a:cubicBezTo>
                      <a:pt x="53" y="153"/>
                      <a:pt x="52" y="150"/>
                      <a:pt x="53" y="149"/>
                    </a:cubicBezTo>
                    <a:cubicBezTo>
                      <a:pt x="53" y="148"/>
                      <a:pt x="56" y="149"/>
                      <a:pt x="56" y="149"/>
                    </a:cubicBezTo>
                    <a:cubicBezTo>
                      <a:pt x="56" y="149"/>
                      <a:pt x="57" y="147"/>
                      <a:pt x="58" y="147"/>
                    </a:cubicBezTo>
                    <a:cubicBezTo>
                      <a:pt x="59" y="147"/>
                      <a:pt x="59" y="148"/>
                      <a:pt x="59" y="149"/>
                    </a:cubicBezTo>
                    <a:cubicBezTo>
                      <a:pt x="60" y="148"/>
                      <a:pt x="62" y="148"/>
                      <a:pt x="62" y="148"/>
                    </a:cubicBezTo>
                    <a:cubicBezTo>
                      <a:pt x="62" y="147"/>
                      <a:pt x="62" y="146"/>
                      <a:pt x="62" y="146"/>
                    </a:cubicBezTo>
                    <a:cubicBezTo>
                      <a:pt x="62" y="145"/>
                      <a:pt x="64" y="144"/>
                      <a:pt x="64" y="144"/>
                    </a:cubicBezTo>
                    <a:cubicBezTo>
                      <a:pt x="65" y="139"/>
                      <a:pt x="63" y="141"/>
                      <a:pt x="62" y="139"/>
                    </a:cubicBezTo>
                    <a:cubicBezTo>
                      <a:pt x="61" y="138"/>
                      <a:pt x="62" y="137"/>
                      <a:pt x="61" y="136"/>
                    </a:cubicBezTo>
                    <a:cubicBezTo>
                      <a:pt x="61" y="136"/>
                      <a:pt x="59" y="136"/>
                      <a:pt x="59" y="136"/>
                    </a:cubicBezTo>
                    <a:close/>
                    <a:moveTo>
                      <a:pt x="53" y="128"/>
                    </a:moveTo>
                    <a:cubicBezTo>
                      <a:pt x="53" y="128"/>
                      <a:pt x="57" y="129"/>
                      <a:pt x="54" y="131"/>
                    </a:cubicBezTo>
                    <a:cubicBezTo>
                      <a:pt x="54" y="131"/>
                      <a:pt x="52" y="131"/>
                      <a:pt x="52" y="131"/>
                    </a:cubicBezTo>
                    <a:cubicBezTo>
                      <a:pt x="52" y="130"/>
                      <a:pt x="51" y="128"/>
                      <a:pt x="52" y="129"/>
                    </a:cubicBezTo>
                    <a:lnTo>
                      <a:pt x="53" y="128"/>
                    </a:lnTo>
                    <a:close/>
                    <a:moveTo>
                      <a:pt x="115" y="53"/>
                    </a:moveTo>
                    <a:cubicBezTo>
                      <a:pt x="114" y="53"/>
                      <a:pt x="114" y="53"/>
                      <a:pt x="113" y="53"/>
                    </a:cubicBezTo>
                    <a:cubicBezTo>
                      <a:pt x="113" y="59"/>
                      <a:pt x="113" y="58"/>
                      <a:pt x="109" y="61"/>
                    </a:cubicBezTo>
                    <a:cubicBezTo>
                      <a:pt x="109" y="63"/>
                      <a:pt x="109" y="62"/>
                      <a:pt x="110" y="63"/>
                    </a:cubicBezTo>
                    <a:cubicBezTo>
                      <a:pt x="110" y="68"/>
                      <a:pt x="110" y="69"/>
                      <a:pt x="107" y="71"/>
                    </a:cubicBezTo>
                    <a:cubicBezTo>
                      <a:pt x="108" y="71"/>
                      <a:pt x="108" y="72"/>
                      <a:pt x="108" y="72"/>
                    </a:cubicBezTo>
                    <a:cubicBezTo>
                      <a:pt x="108" y="72"/>
                      <a:pt x="111" y="71"/>
                      <a:pt x="111" y="71"/>
                    </a:cubicBezTo>
                    <a:cubicBezTo>
                      <a:pt x="111" y="73"/>
                      <a:pt x="111" y="75"/>
                      <a:pt x="110" y="77"/>
                    </a:cubicBezTo>
                    <a:cubicBezTo>
                      <a:pt x="110" y="77"/>
                      <a:pt x="108" y="78"/>
                      <a:pt x="108" y="79"/>
                    </a:cubicBezTo>
                    <a:cubicBezTo>
                      <a:pt x="108" y="81"/>
                      <a:pt x="108" y="82"/>
                      <a:pt x="108" y="84"/>
                    </a:cubicBezTo>
                    <a:cubicBezTo>
                      <a:pt x="107" y="85"/>
                      <a:pt x="106" y="85"/>
                      <a:pt x="106" y="85"/>
                    </a:cubicBezTo>
                    <a:cubicBezTo>
                      <a:pt x="105" y="87"/>
                      <a:pt x="105" y="89"/>
                      <a:pt x="104" y="90"/>
                    </a:cubicBezTo>
                    <a:cubicBezTo>
                      <a:pt x="104" y="91"/>
                      <a:pt x="100" y="95"/>
                      <a:pt x="99" y="96"/>
                    </a:cubicBezTo>
                    <a:cubicBezTo>
                      <a:pt x="98" y="97"/>
                      <a:pt x="96" y="97"/>
                      <a:pt x="96" y="98"/>
                    </a:cubicBezTo>
                    <a:cubicBezTo>
                      <a:pt x="94" y="100"/>
                      <a:pt x="96" y="103"/>
                      <a:pt x="93" y="104"/>
                    </a:cubicBezTo>
                    <a:cubicBezTo>
                      <a:pt x="93" y="105"/>
                      <a:pt x="93" y="105"/>
                      <a:pt x="93" y="105"/>
                    </a:cubicBezTo>
                    <a:cubicBezTo>
                      <a:pt x="92" y="105"/>
                      <a:pt x="91" y="104"/>
                      <a:pt x="90" y="105"/>
                    </a:cubicBezTo>
                    <a:cubicBezTo>
                      <a:pt x="88" y="105"/>
                      <a:pt x="86" y="108"/>
                      <a:pt x="85" y="109"/>
                    </a:cubicBezTo>
                    <a:cubicBezTo>
                      <a:pt x="84" y="109"/>
                      <a:pt x="83" y="108"/>
                      <a:pt x="82" y="108"/>
                    </a:cubicBezTo>
                    <a:cubicBezTo>
                      <a:pt x="82" y="108"/>
                      <a:pt x="82" y="106"/>
                      <a:pt x="82" y="106"/>
                    </a:cubicBezTo>
                    <a:cubicBezTo>
                      <a:pt x="81" y="107"/>
                      <a:pt x="81" y="104"/>
                      <a:pt x="81" y="104"/>
                    </a:cubicBezTo>
                    <a:cubicBezTo>
                      <a:pt x="83" y="103"/>
                      <a:pt x="83" y="103"/>
                      <a:pt x="84" y="101"/>
                    </a:cubicBezTo>
                    <a:cubicBezTo>
                      <a:pt x="84" y="101"/>
                      <a:pt x="85" y="100"/>
                      <a:pt x="85" y="100"/>
                    </a:cubicBezTo>
                    <a:cubicBezTo>
                      <a:pt x="86" y="98"/>
                      <a:pt x="85" y="99"/>
                      <a:pt x="84" y="100"/>
                    </a:cubicBezTo>
                    <a:cubicBezTo>
                      <a:pt x="82" y="101"/>
                      <a:pt x="80" y="102"/>
                      <a:pt x="79" y="103"/>
                    </a:cubicBezTo>
                    <a:cubicBezTo>
                      <a:pt x="78" y="105"/>
                      <a:pt x="79" y="107"/>
                      <a:pt x="79" y="109"/>
                    </a:cubicBezTo>
                    <a:cubicBezTo>
                      <a:pt x="79" y="110"/>
                      <a:pt x="75" y="115"/>
                      <a:pt x="75" y="116"/>
                    </a:cubicBezTo>
                    <a:cubicBezTo>
                      <a:pt x="75" y="117"/>
                      <a:pt x="75" y="119"/>
                      <a:pt x="75" y="120"/>
                    </a:cubicBezTo>
                    <a:cubicBezTo>
                      <a:pt x="76" y="119"/>
                      <a:pt x="75" y="121"/>
                      <a:pt x="75" y="121"/>
                    </a:cubicBezTo>
                    <a:cubicBezTo>
                      <a:pt x="73" y="125"/>
                      <a:pt x="72" y="124"/>
                      <a:pt x="68" y="123"/>
                    </a:cubicBezTo>
                    <a:cubicBezTo>
                      <a:pt x="68" y="122"/>
                      <a:pt x="68" y="122"/>
                      <a:pt x="68" y="122"/>
                    </a:cubicBezTo>
                    <a:cubicBezTo>
                      <a:pt x="63" y="120"/>
                      <a:pt x="62" y="124"/>
                      <a:pt x="60" y="125"/>
                    </a:cubicBezTo>
                    <a:cubicBezTo>
                      <a:pt x="57" y="125"/>
                      <a:pt x="56" y="124"/>
                      <a:pt x="54" y="123"/>
                    </a:cubicBezTo>
                    <a:cubicBezTo>
                      <a:pt x="54" y="123"/>
                      <a:pt x="52" y="126"/>
                      <a:pt x="55" y="125"/>
                    </a:cubicBezTo>
                    <a:cubicBezTo>
                      <a:pt x="54" y="126"/>
                      <a:pt x="54" y="128"/>
                      <a:pt x="52" y="127"/>
                    </a:cubicBezTo>
                    <a:cubicBezTo>
                      <a:pt x="52" y="127"/>
                      <a:pt x="52" y="124"/>
                      <a:pt x="52" y="124"/>
                    </a:cubicBezTo>
                    <a:cubicBezTo>
                      <a:pt x="51" y="124"/>
                      <a:pt x="51" y="124"/>
                      <a:pt x="51" y="124"/>
                    </a:cubicBezTo>
                    <a:cubicBezTo>
                      <a:pt x="51" y="125"/>
                      <a:pt x="50" y="125"/>
                      <a:pt x="49" y="125"/>
                    </a:cubicBezTo>
                    <a:cubicBezTo>
                      <a:pt x="48" y="127"/>
                      <a:pt x="49" y="128"/>
                      <a:pt x="48" y="129"/>
                    </a:cubicBezTo>
                    <a:cubicBezTo>
                      <a:pt x="47" y="129"/>
                      <a:pt x="45" y="129"/>
                      <a:pt x="44" y="130"/>
                    </a:cubicBezTo>
                    <a:cubicBezTo>
                      <a:pt x="44" y="131"/>
                      <a:pt x="44" y="133"/>
                      <a:pt x="43" y="134"/>
                    </a:cubicBezTo>
                    <a:cubicBezTo>
                      <a:pt x="41" y="135"/>
                      <a:pt x="37" y="136"/>
                      <a:pt x="35" y="137"/>
                    </a:cubicBezTo>
                    <a:cubicBezTo>
                      <a:pt x="35" y="136"/>
                      <a:pt x="35" y="135"/>
                      <a:pt x="34" y="135"/>
                    </a:cubicBezTo>
                    <a:cubicBezTo>
                      <a:pt x="33" y="136"/>
                      <a:pt x="33" y="137"/>
                      <a:pt x="32" y="139"/>
                    </a:cubicBezTo>
                    <a:cubicBezTo>
                      <a:pt x="34" y="139"/>
                      <a:pt x="41" y="141"/>
                      <a:pt x="44" y="140"/>
                    </a:cubicBezTo>
                    <a:cubicBezTo>
                      <a:pt x="45" y="140"/>
                      <a:pt x="45" y="137"/>
                      <a:pt x="46" y="137"/>
                    </a:cubicBezTo>
                    <a:cubicBezTo>
                      <a:pt x="49" y="137"/>
                      <a:pt x="51" y="137"/>
                      <a:pt x="54" y="136"/>
                    </a:cubicBezTo>
                    <a:cubicBezTo>
                      <a:pt x="55" y="136"/>
                      <a:pt x="57" y="134"/>
                      <a:pt x="57" y="134"/>
                    </a:cubicBezTo>
                    <a:cubicBezTo>
                      <a:pt x="58" y="134"/>
                      <a:pt x="58" y="135"/>
                      <a:pt x="60" y="135"/>
                    </a:cubicBezTo>
                    <a:cubicBezTo>
                      <a:pt x="60" y="135"/>
                      <a:pt x="62" y="133"/>
                      <a:pt x="62" y="133"/>
                    </a:cubicBezTo>
                    <a:cubicBezTo>
                      <a:pt x="64" y="132"/>
                      <a:pt x="67" y="134"/>
                      <a:pt x="70" y="134"/>
                    </a:cubicBezTo>
                    <a:cubicBezTo>
                      <a:pt x="69" y="134"/>
                      <a:pt x="69" y="136"/>
                      <a:pt x="69" y="136"/>
                    </a:cubicBezTo>
                    <a:cubicBezTo>
                      <a:pt x="66" y="138"/>
                      <a:pt x="67" y="136"/>
                      <a:pt x="67" y="141"/>
                    </a:cubicBezTo>
                    <a:cubicBezTo>
                      <a:pt x="67" y="140"/>
                      <a:pt x="66" y="141"/>
                      <a:pt x="66" y="141"/>
                    </a:cubicBezTo>
                    <a:cubicBezTo>
                      <a:pt x="68" y="143"/>
                      <a:pt x="68" y="147"/>
                      <a:pt x="72" y="147"/>
                    </a:cubicBezTo>
                    <a:cubicBezTo>
                      <a:pt x="75" y="146"/>
                      <a:pt x="76" y="143"/>
                      <a:pt x="78" y="141"/>
                    </a:cubicBezTo>
                    <a:cubicBezTo>
                      <a:pt x="79" y="140"/>
                      <a:pt x="81" y="140"/>
                      <a:pt x="82" y="139"/>
                    </a:cubicBezTo>
                    <a:cubicBezTo>
                      <a:pt x="82" y="138"/>
                      <a:pt x="80" y="135"/>
                      <a:pt x="80" y="135"/>
                    </a:cubicBezTo>
                    <a:cubicBezTo>
                      <a:pt x="80" y="134"/>
                      <a:pt x="82" y="135"/>
                      <a:pt x="81" y="133"/>
                    </a:cubicBezTo>
                    <a:cubicBezTo>
                      <a:pt x="82" y="133"/>
                      <a:pt x="83" y="133"/>
                      <a:pt x="84" y="133"/>
                    </a:cubicBezTo>
                    <a:cubicBezTo>
                      <a:pt x="84" y="133"/>
                      <a:pt x="86" y="133"/>
                      <a:pt x="88" y="133"/>
                    </a:cubicBezTo>
                    <a:cubicBezTo>
                      <a:pt x="88" y="135"/>
                      <a:pt x="88" y="135"/>
                      <a:pt x="88" y="135"/>
                    </a:cubicBezTo>
                    <a:cubicBezTo>
                      <a:pt x="86" y="134"/>
                      <a:pt x="86" y="137"/>
                      <a:pt x="86" y="137"/>
                    </a:cubicBezTo>
                    <a:cubicBezTo>
                      <a:pt x="87" y="136"/>
                      <a:pt x="88" y="137"/>
                      <a:pt x="89" y="137"/>
                    </a:cubicBezTo>
                    <a:cubicBezTo>
                      <a:pt x="89" y="136"/>
                      <a:pt x="90" y="134"/>
                      <a:pt x="90" y="134"/>
                    </a:cubicBezTo>
                    <a:cubicBezTo>
                      <a:pt x="92" y="134"/>
                      <a:pt x="93" y="136"/>
                      <a:pt x="96" y="135"/>
                    </a:cubicBezTo>
                    <a:cubicBezTo>
                      <a:pt x="96" y="135"/>
                      <a:pt x="96" y="134"/>
                      <a:pt x="96" y="133"/>
                    </a:cubicBezTo>
                    <a:cubicBezTo>
                      <a:pt x="97" y="133"/>
                      <a:pt x="98" y="134"/>
                      <a:pt x="98" y="133"/>
                    </a:cubicBezTo>
                    <a:cubicBezTo>
                      <a:pt x="99" y="133"/>
                      <a:pt x="100" y="132"/>
                      <a:pt x="101" y="131"/>
                    </a:cubicBezTo>
                    <a:cubicBezTo>
                      <a:pt x="101" y="133"/>
                      <a:pt x="101" y="134"/>
                      <a:pt x="101" y="136"/>
                    </a:cubicBezTo>
                    <a:cubicBezTo>
                      <a:pt x="103" y="137"/>
                      <a:pt x="103" y="137"/>
                      <a:pt x="103" y="137"/>
                    </a:cubicBezTo>
                    <a:cubicBezTo>
                      <a:pt x="104" y="134"/>
                      <a:pt x="104" y="133"/>
                      <a:pt x="104" y="129"/>
                    </a:cubicBezTo>
                    <a:cubicBezTo>
                      <a:pt x="107" y="129"/>
                      <a:pt x="107" y="129"/>
                      <a:pt x="107" y="129"/>
                    </a:cubicBezTo>
                    <a:cubicBezTo>
                      <a:pt x="108" y="129"/>
                      <a:pt x="107" y="130"/>
                      <a:pt x="108" y="130"/>
                    </a:cubicBezTo>
                    <a:cubicBezTo>
                      <a:pt x="108" y="129"/>
                      <a:pt x="109" y="128"/>
                      <a:pt x="108" y="128"/>
                    </a:cubicBezTo>
                    <a:cubicBezTo>
                      <a:pt x="109" y="127"/>
                      <a:pt x="109" y="122"/>
                      <a:pt x="110" y="121"/>
                    </a:cubicBezTo>
                    <a:cubicBezTo>
                      <a:pt x="110" y="121"/>
                      <a:pt x="112" y="121"/>
                      <a:pt x="112" y="121"/>
                    </a:cubicBezTo>
                    <a:cubicBezTo>
                      <a:pt x="112" y="121"/>
                      <a:pt x="113" y="122"/>
                      <a:pt x="113" y="123"/>
                    </a:cubicBezTo>
                    <a:cubicBezTo>
                      <a:pt x="113" y="124"/>
                      <a:pt x="111" y="124"/>
                      <a:pt x="111" y="125"/>
                    </a:cubicBezTo>
                    <a:cubicBezTo>
                      <a:pt x="110" y="126"/>
                      <a:pt x="111" y="128"/>
                      <a:pt x="110" y="130"/>
                    </a:cubicBezTo>
                    <a:cubicBezTo>
                      <a:pt x="112" y="131"/>
                      <a:pt x="112" y="131"/>
                      <a:pt x="112" y="131"/>
                    </a:cubicBezTo>
                    <a:cubicBezTo>
                      <a:pt x="114" y="128"/>
                      <a:pt x="116" y="125"/>
                      <a:pt x="118" y="122"/>
                    </a:cubicBezTo>
                    <a:cubicBezTo>
                      <a:pt x="118" y="122"/>
                      <a:pt x="118" y="120"/>
                      <a:pt x="118" y="120"/>
                    </a:cubicBezTo>
                    <a:cubicBezTo>
                      <a:pt x="116" y="119"/>
                      <a:pt x="115" y="119"/>
                      <a:pt x="114" y="119"/>
                    </a:cubicBezTo>
                    <a:cubicBezTo>
                      <a:pt x="115" y="118"/>
                      <a:pt x="115" y="118"/>
                      <a:pt x="116" y="117"/>
                    </a:cubicBezTo>
                    <a:cubicBezTo>
                      <a:pt x="116" y="115"/>
                      <a:pt x="115" y="112"/>
                      <a:pt x="115" y="110"/>
                    </a:cubicBezTo>
                    <a:cubicBezTo>
                      <a:pt x="115" y="109"/>
                      <a:pt x="118" y="103"/>
                      <a:pt x="118" y="101"/>
                    </a:cubicBezTo>
                    <a:cubicBezTo>
                      <a:pt x="118" y="98"/>
                      <a:pt x="118" y="91"/>
                      <a:pt x="118" y="87"/>
                    </a:cubicBezTo>
                    <a:cubicBezTo>
                      <a:pt x="119" y="87"/>
                      <a:pt x="121" y="87"/>
                      <a:pt x="122" y="87"/>
                    </a:cubicBezTo>
                    <a:cubicBezTo>
                      <a:pt x="122" y="86"/>
                      <a:pt x="122" y="85"/>
                      <a:pt x="122" y="85"/>
                    </a:cubicBezTo>
                    <a:cubicBezTo>
                      <a:pt x="122" y="83"/>
                      <a:pt x="122" y="83"/>
                      <a:pt x="122" y="83"/>
                    </a:cubicBezTo>
                    <a:cubicBezTo>
                      <a:pt x="122" y="83"/>
                      <a:pt x="124" y="83"/>
                      <a:pt x="124" y="83"/>
                    </a:cubicBezTo>
                    <a:cubicBezTo>
                      <a:pt x="125" y="82"/>
                      <a:pt x="124" y="81"/>
                      <a:pt x="124" y="80"/>
                    </a:cubicBezTo>
                    <a:cubicBezTo>
                      <a:pt x="124" y="79"/>
                      <a:pt x="127" y="78"/>
                      <a:pt x="127" y="77"/>
                    </a:cubicBezTo>
                    <a:cubicBezTo>
                      <a:pt x="127" y="75"/>
                      <a:pt x="127" y="68"/>
                      <a:pt x="126" y="66"/>
                    </a:cubicBezTo>
                    <a:cubicBezTo>
                      <a:pt x="125" y="65"/>
                      <a:pt x="125" y="65"/>
                      <a:pt x="125" y="65"/>
                    </a:cubicBezTo>
                    <a:cubicBezTo>
                      <a:pt x="124" y="63"/>
                      <a:pt x="124" y="59"/>
                      <a:pt x="122" y="57"/>
                    </a:cubicBezTo>
                    <a:cubicBezTo>
                      <a:pt x="120" y="57"/>
                      <a:pt x="117" y="56"/>
                      <a:pt x="116" y="56"/>
                    </a:cubicBezTo>
                    <a:cubicBezTo>
                      <a:pt x="117" y="55"/>
                      <a:pt x="117" y="55"/>
                      <a:pt x="117" y="54"/>
                    </a:cubicBezTo>
                    <a:cubicBezTo>
                      <a:pt x="117" y="54"/>
                      <a:pt x="115" y="53"/>
                      <a:pt x="115" y="53"/>
                    </a:cubicBezTo>
                    <a:close/>
                    <a:moveTo>
                      <a:pt x="120" y="50"/>
                    </a:moveTo>
                    <a:cubicBezTo>
                      <a:pt x="120" y="52"/>
                      <a:pt x="120" y="52"/>
                      <a:pt x="120" y="52"/>
                    </a:cubicBezTo>
                    <a:cubicBezTo>
                      <a:pt x="121" y="52"/>
                      <a:pt x="122" y="53"/>
                      <a:pt x="123" y="53"/>
                    </a:cubicBezTo>
                    <a:cubicBezTo>
                      <a:pt x="123" y="53"/>
                      <a:pt x="123" y="50"/>
                      <a:pt x="123" y="50"/>
                    </a:cubicBezTo>
                    <a:cubicBezTo>
                      <a:pt x="122" y="50"/>
                      <a:pt x="121" y="50"/>
                      <a:pt x="120" y="50"/>
                    </a:cubicBezTo>
                    <a:close/>
                    <a:moveTo>
                      <a:pt x="126" y="0"/>
                    </a:moveTo>
                    <a:cubicBezTo>
                      <a:pt x="122" y="3"/>
                      <a:pt x="122" y="4"/>
                      <a:pt x="125" y="8"/>
                    </a:cubicBezTo>
                    <a:cubicBezTo>
                      <a:pt x="125" y="9"/>
                      <a:pt x="127" y="9"/>
                      <a:pt x="127" y="10"/>
                    </a:cubicBezTo>
                    <a:cubicBezTo>
                      <a:pt x="127" y="12"/>
                      <a:pt x="125" y="13"/>
                      <a:pt x="125" y="15"/>
                    </a:cubicBezTo>
                    <a:cubicBezTo>
                      <a:pt x="125" y="17"/>
                      <a:pt x="125" y="19"/>
                      <a:pt x="125" y="20"/>
                    </a:cubicBezTo>
                    <a:cubicBezTo>
                      <a:pt x="125" y="21"/>
                      <a:pt x="123" y="21"/>
                      <a:pt x="122" y="22"/>
                    </a:cubicBezTo>
                    <a:cubicBezTo>
                      <a:pt x="121" y="27"/>
                      <a:pt x="127" y="33"/>
                      <a:pt x="118" y="30"/>
                    </a:cubicBezTo>
                    <a:cubicBezTo>
                      <a:pt x="117" y="30"/>
                      <a:pt x="116" y="29"/>
                      <a:pt x="114" y="28"/>
                    </a:cubicBezTo>
                    <a:cubicBezTo>
                      <a:pt x="112" y="28"/>
                      <a:pt x="112" y="29"/>
                      <a:pt x="114" y="30"/>
                    </a:cubicBezTo>
                    <a:cubicBezTo>
                      <a:pt x="112" y="33"/>
                      <a:pt x="113" y="33"/>
                      <a:pt x="109" y="36"/>
                    </a:cubicBezTo>
                    <a:cubicBezTo>
                      <a:pt x="109" y="37"/>
                      <a:pt x="109" y="38"/>
                      <a:pt x="109" y="39"/>
                    </a:cubicBezTo>
                    <a:cubicBezTo>
                      <a:pt x="109" y="40"/>
                      <a:pt x="111" y="41"/>
                      <a:pt x="112" y="42"/>
                    </a:cubicBezTo>
                    <a:cubicBezTo>
                      <a:pt x="112" y="44"/>
                      <a:pt x="112" y="46"/>
                      <a:pt x="112" y="48"/>
                    </a:cubicBezTo>
                    <a:cubicBezTo>
                      <a:pt x="113" y="48"/>
                      <a:pt x="113" y="49"/>
                      <a:pt x="114" y="49"/>
                    </a:cubicBezTo>
                    <a:cubicBezTo>
                      <a:pt x="114" y="49"/>
                      <a:pt x="116" y="46"/>
                      <a:pt x="117" y="46"/>
                    </a:cubicBezTo>
                    <a:cubicBezTo>
                      <a:pt x="118" y="46"/>
                      <a:pt x="121" y="46"/>
                      <a:pt x="122" y="46"/>
                    </a:cubicBezTo>
                    <a:cubicBezTo>
                      <a:pt x="119" y="44"/>
                      <a:pt x="118" y="43"/>
                      <a:pt x="115" y="42"/>
                    </a:cubicBezTo>
                    <a:cubicBezTo>
                      <a:pt x="115" y="41"/>
                      <a:pt x="115" y="39"/>
                      <a:pt x="115" y="38"/>
                    </a:cubicBezTo>
                    <a:cubicBezTo>
                      <a:pt x="117" y="38"/>
                      <a:pt x="118" y="36"/>
                      <a:pt x="120" y="37"/>
                    </a:cubicBezTo>
                    <a:cubicBezTo>
                      <a:pt x="120" y="37"/>
                      <a:pt x="120" y="38"/>
                      <a:pt x="122" y="38"/>
                    </a:cubicBezTo>
                    <a:cubicBezTo>
                      <a:pt x="122" y="38"/>
                      <a:pt x="123" y="36"/>
                      <a:pt x="124" y="36"/>
                    </a:cubicBezTo>
                    <a:cubicBezTo>
                      <a:pt x="124" y="36"/>
                      <a:pt x="127" y="37"/>
                      <a:pt x="126" y="37"/>
                    </a:cubicBezTo>
                    <a:cubicBezTo>
                      <a:pt x="127" y="37"/>
                      <a:pt x="127" y="37"/>
                      <a:pt x="127" y="37"/>
                    </a:cubicBezTo>
                    <a:cubicBezTo>
                      <a:pt x="127" y="38"/>
                      <a:pt x="127" y="39"/>
                      <a:pt x="128" y="40"/>
                    </a:cubicBezTo>
                    <a:cubicBezTo>
                      <a:pt x="129" y="40"/>
                      <a:pt x="129" y="41"/>
                      <a:pt x="129" y="42"/>
                    </a:cubicBezTo>
                    <a:cubicBezTo>
                      <a:pt x="132" y="42"/>
                      <a:pt x="136" y="42"/>
                      <a:pt x="139" y="42"/>
                    </a:cubicBezTo>
                    <a:cubicBezTo>
                      <a:pt x="141" y="37"/>
                      <a:pt x="142" y="31"/>
                      <a:pt x="149" y="32"/>
                    </a:cubicBezTo>
                    <a:cubicBezTo>
                      <a:pt x="149" y="32"/>
                      <a:pt x="151" y="34"/>
                      <a:pt x="151" y="34"/>
                    </a:cubicBezTo>
                    <a:cubicBezTo>
                      <a:pt x="152" y="34"/>
                      <a:pt x="152" y="32"/>
                      <a:pt x="152" y="32"/>
                    </a:cubicBezTo>
                    <a:cubicBezTo>
                      <a:pt x="153" y="32"/>
                      <a:pt x="155" y="32"/>
                      <a:pt x="156" y="32"/>
                    </a:cubicBezTo>
                    <a:cubicBezTo>
                      <a:pt x="157" y="31"/>
                      <a:pt x="162" y="28"/>
                      <a:pt x="157" y="28"/>
                    </a:cubicBezTo>
                    <a:cubicBezTo>
                      <a:pt x="157" y="28"/>
                      <a:pt x="158" y="27"/>
                      <a:pt x="157" y="26"/>
                    </a:cubicBezTo>
                    <a:cubicBezTo>
                      <a:pt x="154" y="26"/>
                      <a:pt x="156" y="24"/>
                      <a:pt x="157" y="22"/>
                    </a:cubicBezTo>
                    <a:cubicBezTo>
                      <a:pt x="151" y="22"/>
                      <a:pt x="151" y="22"/>
                      <a:pt x="148" y="18"/>
                    </a:cubicBezTo>
                    <a:cubicBezTo>
                      <a:pt x="145" y="19"/>
                      <a:pt x="143" y="20"/>
                      <a:pt x="140" y="19"/>
                    </a:cubicBezTo>
                    <a:cubicBezTo>
                      <a:pt x="138" y="18"/>
                      <a:pt x="138" y="18"/>
                      <a:pt x="138" y="18"/>
                    </a:cubicBezTo>
                    <a:cubicBezTo>
                      <a:pt x="137" y="17"/>
                      <a:pt x="134" y="9"/>
                      <a:pt x="133" y="7"/>
                    </a:cubicBezTo>
                    <a:cubicBezTo>
                      <a:pt x="132" y="6"/>
                      <a:pt x="131" y="6"/>
                      <a:pt x="130" y="6"/>
                    </a:cubicBezTo>
                    <a:cubicBezTo>
                      <a:pt x="129" y="5"/>
                      <a:pt x="130" y="3"/>
                      <a:pt x="129" y="2"/>
                    </a:cubicBezTo>
                    <a:cubicBezTo>
                      <a:pt x="128" y="1"/>
                      <a:pt x="126" y="0"/>
                      <a:pt x="126" y="0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371" name="Freeform 345">
                <a:extLst>
                  <a:ext uri="{FF2B5EF4-FFF2-40B4-BE49-F238E27FC236}">
                    <a16:creationId xmlns:a16="http://schemas.microsoft.com/office/drawing/2014/main" id="{0932B16D-67AF-67F1-354B-2152EBB8099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790" y="1850"/>
                <a:ext cx="39" cy="22"/>
              </a:xfrm>
              <a:custGeom>
                <a:avLst/>
                <a:gdLst>
                  <a:gd name="T0" fmla="*/ 5 w 20"/>
                  <a:gd name="T1" fmla="*/ 0 h 11"/>
                  <a:gd name="T2" fmla="*/ 0 w 20"/>
                  <a:gd name="T3" fmla="*/ 4 h 11"/>
                  <a:gd name="T4" fmla="*/ 0 w 20"/>
                  <a:gd name="T5" fmla="*/ 5 h 11"/>
                  <a:gd name="T6" fmla="*/ 4 w 20"/>
                  <a:gd name="T7" fmla="*/ 5 h 11"/>
                  <a:gd name="T8" fmla="*/ 4 w 20"/>
                  <a:gd name="T9" fmla="*/ 7 h 11"/>
                  <a:gd name="T10" fmla="*/ 14 w 20"/>
                  <a:gd name="T11" fmla="*/ 10 h 11"/>
                  <a:gd name="T12" fmla="*/ 14 w 20"/>
                  <a:gd name="T13" fmla="*/ 8 h 11"/>
                  <a:gd name="T14" fmla="*/ 19 w 20"/>
                  <a:gd name="T15" fmla="*/ 8 h 11"/>
                  <a:gd name="T16" fmla="*/ 20 w 20"/>
                  <a:gd name="T17" fmla="*/ 6 h 11"/>
                  <a:gd name="T18" fmla="*/ 15 w 20"/>
                  <a:gd name="T19" fmla="*/ 2 h 11"/>
                  <a:gd name="T20" fmla="*/ 9 w 20"/>
                  <a:gd name="T21" fmla="*/ 2 h 11"/>
                  <a:gd name="T22" fmla="*/ 5 w 20"/>
                  <a:gd name="T23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0" h="11">
                    <a:moveTo>
                      <a:pt x="5" y="0"/>
                    </a:moveTo>
                    <a:cubicBezTo>
                      <a:pt x="3" y="1"/>
                      <a:pt x="1" y="3"/>
                      <a:pt x="0" y="4"/>
                    </a:cubicBezTo>
                    <a:cubicBezTo>
                      <a:pt x="0" y="4"/>
                      <a:pt x="0" y="5"/>
                      <a:pt x="0" y="5"/>
                    </a:cubicBezTo>
                    <a:cubicBezTo>
                      <a:pt x="1" y="5"/>
                      <a:pt x="3" y="5"/>
                      <a:pt x="4" y="5"/>
                    </a:cubicBezTo>
                    <a:cubicBezTo>
                      <a:pt x="4" y="6"/>
                      <a:pt x="4" y="6"/>
                      <a:pt x="4" y="7"/>
                    </a:cubicBezTo>
                    <a:cubicBezTo>
                      <a:pt x="5" y="9"/>
                      <a:pt x="10" y="11"/>
                      <a:pt x="14" y="10"/>
                    </a:cubicBezTo>
                    <a:cubicBezTo>
                      <a:pt x="14" y="10"/>
                      <a:pt x="14" y="9"/>
                      <a:pt x="14" y="8"/>
                    </a:cubicBezTo>
                    <a:cubicBezTo>
                      <a:pt x="16" y="8"/>
                      <a:pt x="17" y="8"/>
                      <a:pt x="19" y="8"/>
                    </a:cubicBezTo>
                    <a:cubicBezTo>
                      <a:pt x="19" y="8"/>
                      <a:pt x="19" y="7"/>
                      <a:pt x="20" y="6"/>
                    </a:cubicBezTo>
                    <a:cubicBezTo>
                      <a:pt x="19" y="6"/>
                      <a:pt x="15" y="2"/>
                      <a:pt x="15" y="2"/>
                    </a:cubicBezTo>
                    <a:cubicBezTo>
                      <a:pt x="13" y="2"/>
                      <a:pt x="11" y="3"/>
                      <a:pt x="9" y="2"/>
                    </a:cubicBezTo>
                    <a:cubicBezTo>
                      <a:pt x="9" y="2"/>
                      <a:pt x="8" y="0"/>
                      <a:pt x="5" y="0"/>
                    </a:cubicBez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372" name="Freeform 346">
                <a:extLst>
                  <a:ext uri="{FF2B5EF4-FFF2-40B4-BE49-F238E27FC236}">
                    <a16:creationId xmlns:a16="http://schemas.microsoft.com/office/drawing/2014/main" id="{B1FF543A-C34A-C3BB-8884-35FC0B7C4AD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790" y="1850"/>
                <a:ext cx="39" cy="22"/>
              </a:xfrm>
              <a:custGeom>
                <a:avLst/>
                <a:gdLst>
                  <a:gd name="T0" fmla="*/ 5 w 20"/>
                  <a:gd name="T1" fmla="*/ 0 h 11"/>
                  <a:gd name="T2" fmla="*/ 0 w 20"/>
                  <a:gd name="T3" fmla="*/ 4 h 11"/>
                  <a:gd name="T4" fmla="*/ 0 w 20"/>
                  <a:gd name="T5" fmla="*/ 5 h 11"/>
                  <a:gd name="T6" fmla="*/ 4 w 20"/>
                  <a:gd name="T7" fmla="*/ 5 h 11"/>
                  <a:gd name="T8" fmla="*/ 4 w 20"/>
                  <a:gd name="T9" fmla="*/ 7 h 11"/>
                  <a:gd name="T10" fmla="*/ 14 w 20"/>
                  <a:gd name="T11" fmla="*/ 10 h 11"/>
                  <a:gd name="T12" fmla="*/ 14 w 20"/>
                  <a:gd name="T13" fmla="*/ 8 h 11"/>
                  <a:gd name="T14" fmla="*/ 19 w 20"/>
                  <a:gd name="T15" fmla="*/ 8 h 11"/>
                  <a:gd name="T16" fmla="*/ 20 w 20"/>
                  <a:gd name="T17" fmla="*/ 6 h 11"/>
                  <a:gd name="T18" fmla="*/ 15 w 20"/>
                  <a:gd name="T19" fmla="*/ 2 h 11"/>
                  <a:gd name="T20" fmla="*/ 9 w 20"/>
                  <a:gd name="T21" fmla="*/ 2 h 11"/>
                  <a:gd name="T22" fmla="*/ 5 w 20"/>
                  <a:gd name="T23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0" h="11">
                    <a:moveTo>
                      <a:pt x="5" y="0"/>
                    </a:moveTo>
                    <a:cubicBezTo>
                      <a:pt x="3" y="1"/>
                      <a:pt x="1" y="3"/>
                      <a:pt x="0" y="4"/>
                    </a:cubicBezTo>
                    <a:cubicBezTo>
                      <a:pt x="0" y="4"/>
                      <a:pt x="0" y="5"/>
                      <a:pt x="0" y="5"/>
                    </a:cubicBezTo>
                    <a:cubicBezTo>
                      <a:pt x="1" y="5"/>
                      <a:pt x="3" y="5"/>
                      <a:pt x="4" y="5"/>
                    </a:cubicBezTo>
                    <a:cubicBezTo>
                      <a:pt x="4" y="6"/>
                      <a:pt x="4" y="6"/>
                      <a:pt x="4" y="7"/>
                    </a:cubicBezTo>
                    <a:cubicBezTo>
                      <a:pt x="5" y="9"/>
                      <a:pt x="10" y="11"/>
                      <a:pt x="14" y="10"/>
                    </a:cubicBezTo>
                    <a:cubicBezTo>
                      <a:pt x="14" y="10"/>
                      <a:pt x="14" y="9"/>
                      <a:pt x="14" y="8"/>
                    </a:cubicBezTo>
                    <a:cubicBezTo>
                      <a:pt x="16" y="8"/>
                      <a:pt x="17" y="8"/>
                      <a:pt x="19" y="8"/>
                    </a:cubicBezTo>
                    <a:cubicBezTo>
                      <a:pt x="19" y="8"/>
                      <a:pt x="19" y="7"/>
                      <a:pt x="20" y="6"/>
                    </a:cubicBezTo>
                    <a:cubicBezTo>
                      <a:pt x="19" y="6"/>
                      <a:pt x="15" y="2"/>
                      <a:pt x="15" y="2"/>
                    </a:cubicBezTo>
                    <a:cubicBezTo>
                      <a:pt x="13" y="2"/>
                      <a:pt x="11" y="3"/>
                      <a:pt x="9" y="2"/>
                    </a:cubicBezTo>
                    <a:cubicBezTo>
                      <a:pt x="9" y="2"/>
                      <a:pt x="8" y="0"/>
                      <a:pt x="5" y="0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373" name="Freeform 347">
                <a:extLst>
                  <a:ext uri="{FF2B5EF4-FFF2-40B4-BE49-F238E27FC236}">
                    <a16:creationId xmlns:a16="http://schemas.microsoft.com/office/drawing/2014/main" id="{42BD4086-BFC2-8239-A87B-2389B9CE816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964" y="2025"/>
                <a:ext cx="110" cy="139"/>
              </a:xfrm>
              <a:custGeom>
                <a:avLst/>
                <a:gdLst>
                  <a:gd name="T0" fmla="*/ 10 w 56"/>
                  <a:gd name="T1" fmla="*/ 71 h 71"/>
                  <a:gd name="T2" fmla="*/ 22 w 56"/>
                  <a:gd name="T3" fmla="*/ 65 h 71"/>
                  <a:gd name="T4" fmla="*/ 25 w 56"/>
                  <a:gd name="T5" fmla="*/ 62 h 71"/>
                  <a:gd name="T6" fmla="*/ 39 w 56"/>
                  <a:gd name="T7" fmla="*/ 62 h 71"/>
                  <a:gd name="T8" fmla="*/ 45 w 56"/>
                  <a:gd name="T9" fmla="*/ 65 h 71"/>
                  <a:gd name="T10" fmla="*/ 47 w 56"/>
                  <a:gd name="T11" fmla="*/ 60 h 71"/>
                  <a:gd name="T12" fmla="*/ 46 w 56"/>
                  <a:gd name="T13" fmla="*/ 56 h 71"/>
                  <a:gd name="T14" fmla="*/ 46 w 56"/>
                  <a:gd name="T15" fmla="*/ 49 h 71"/>
                  <a:gd name="T16" fmla="*/ 47 w 56"/>
                  <a:gd name="T17" fmla="*/ 43 h 71"/>
                  <a:gd name="T18" fmla="*/ 50 w 56"/>
                  <a:gd name="T19" fmla="*/ 37 h 71"/>
                  <a:gd name="T20" fmla="*/ 53 w 56"/>
                  <a:gd name="T21" fmla="*/ 30 h 71"/>
                  <a:gd name="T22" fmla="*/ 55 w 56"/>
                  <a:gd name="T23" fmla="*/ 25 h 71"/>
                  <a:gd name="T24" fmla="*/ 56 w 56"/>
                  <a:gd name="T25" fmla="*/ 18 h 71"/>
                  <a:gd name="T26" fmla="*/ 54 w 56"/>
                  <a:gd name="T27" fmla="*/ 12 h 71"/>
                  <a:gd name="T28" fmla="*/ 53 w 56"/>
                  <a:gd name="T29" fmla="*/ 6 h 71"/>
                  <a:gd name="T30" fmla="*/ 47 w 56"/>
                  <a:gd name="T31" fmla="*/ 7 h 71"/>
                  <a:gd name="T32" fmla="*/ 46 w 56"/>
                  <a:gd name="T33" fmla="*/ 2 h 71"/>
                  <a:gd name="T34" fmla="*/ 42 w 56"/>
                  <a:gd name="T35" fmla="*/ 2 h 71"/>
                  <a:gd name="T36" fmla="*/ 40 w 56"/>
                  <a:gd name="T37" fmla="*/ 4 h 71"/>
                  <a:gd name="T38" fmla="*/ 36 w 56"/>
                  <a:gd name="T39" fmla="*/ 4 h 71"/>
                  <a:gd name="T40" fmla="*/ 35 w 56"/>
                  <a:gd name="T41" fmla="*/ 1 h 71"/>
                  <a:gd name="T42" fmla="*/ 28 w 56"/>
                  <a:gd name="T43" fmla="*/ 0 h 71"/>
                  <a:gd name="T44" fmla="*/ 26 w 56"/>
                  <a:gd name="T45" fmla="*/ 3 h 71"/>
                  <a:gd name="T46" fmla="*/ 24 w 56"/>
                  <a:gd name="T47" fmla="*/ 7 h 71"/>
                  <a:gd name="T48" fmla="*/ 20 w 56"/>
                  <a:gd name="T49" fmla="*/ 4 h 71"/>
                  <a:gd name="T50" fmla="*/ 18 w 56"/>
                  <a:gd name="T51" fmla="*/ 6 h 71"/>
                  <a:gd name="T52" fmla="*/ 17 w 56"/>
                  <a:gd name="T53" fmla="*/ 11 h 71"/>
                  <a:gd name="T54" fmla="*/ 15 w 56"/>
                  <a:gd name="T55" fmla="*/ 9 h 71"/>
                  <a:gd name="T56" fmla="*/ 11 w 56"/>
                  <a:gd name="T57" fmla="*/ 13 h 71"/>
                  <a:gd name="T58" fmla="*/ 9 w 56"/>
                  <a:gd name="T59" fmla="*/ 17 h 71"/>
                  <a:gd name="T60" fmla="*/ 11 w 56"/>
                  <a:gd name="T61" fmla="*/ 23 h 71"/>
                  <a:gd name="T62" fmla="*/ 5 w 56"/>
                  <a:gd name="T63" fmla="*/ 26 h 71"/>
                  <a:gd name="T64" fmla="*/ 6 w 56"/>
                  <a:gd name="T65" fmla="*/ 29 h 71"/>
                  <a:gd name="T66" fmla="*/ 3 w 56"/>
                  <a:gd name="T67" fmla="*/ 31 h 71"/>
                  <a:gd name="T68" fmla="*/ 4 w 56"/>
                  <a:gd name="T69" fmla="*/ 38 h 71"/>
                  <a:gd name="T70" fmla="*/ 0 w 56"/>
                  <a:gd name="T71" fmla="*/ 44 h 71"/>
                  <a:gd name="T72" fmla="*/ 6 w 56"/>
                  <a:gd name="T73" fmla="*/ 46 h 71"/>
                  <a:gd name="T74" fmla="*/ 9 w 56"/>
                  <a:gd name="T75" fmla="*/ 51 h 71"/>
                  <a:gd name="T76" fmla="*/ 12 w 56"/>
                  <a:gd name="T77" fmla="*/ 56 h 71"/>
                  <a:gd name="T78" fmla="*/ 12 w 56"/>
                  <a:gd name="T79" fmla="*/ 59 h 71"/>
                  <a:gd name="T80" fmla="*/ 10 w 56"/>
                  <a:gd name="T81" fmla="*/ 64 h 71"/>
                  <a:gd name="T82" fmla="*/ 10 w 56"/>
                  <a:gd name="T83" fmla="*/ 68 h 71"/>
                  <a:gd name="T84" fmla="*/ 10 w 56"/>
                  <a:gd name="T85" fmla="*/ 71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6" h="71">
                    <a:moveTo>
                      <a:pt x="10" y="71"/>
                    </a:moveTo>
                    <a:cubicBezTo>
                      <a:pt x="15" y="70"/>
                      <a:pt x="20" y="66"/>
                      <a:pt x="22" y="65"/>
                    </a:cubicBezTo>
                    <a:cubicBezTo>
                      <a:pt x="23" y="64"/>
                      <a:pt x="24" y="62"/>
                      <a:pt x="25" y="62"/>
                    </a:cubicBezTo>
                    <a:cubicBezTo>
                      <a:pt x="28" y="61"/>
                      <a:pt x="36" y="61"/>
                      <a:pt x="39" y="62"/>
                    </a:cubicBezTo>
                    <a:cubicBezTo>
                      <a:pt x="41" y="62"/>
                      <a:pt x="42" y="64"/>
                      <a:pt x="45" y="65"/>
                    </a:cubicBezTo>
                    <a:cubicBezTo>
                      <a:pt x="45" y="65"/>
                      <a:pt x="46" y="62"/>
                      <a:pt x="47" y="60"/>
                    </a:cubicBezTo>
                    <a:cubicBezTo>
                      <a:pt x="48" y="59"/>
                      <a:pt x="46" y="56"/>
                      <a:pt x="46" y="56"/>
                    </a:cubicBezTo>
                    <a:cubicBezTo>
                      <a:pt x="46" y="49"/>
                      <a:pt x="46" y="49"/>
                      <a:pt x="46" y="49"/>
                    </a:cubicBezTo>
                    <a:cubicBezTo>
                      <a:pt x="47" y="43"/>
                      <a:pt x="47" y="43"/>
                      <a:pt x="47" y="43"/>
                    </a:cubicBezTo>
                    <a:cubicBezTo>
                      <a:pt x="47" y="43"/>
                      <a:pt x="50" y="39"/>
                      <a:pt x="50" y="37"/>
                    </a:cubicBezTo>
                    <a:cubicBezTo>
                      <a:pt x="51" y="34"/>
                      <a:pt x="52" y="33"/>
                      <a:pt x="53" y="30"/>
                    </a:cubicBezTo>
                    <a:cubicBezTo>
                      <a:pt x="53" y="27"/>
                      <a:pt x="55" y="25"/>
                      <a:pt x="55" y="25"/>
                    </a:cubicBezTo>
                    <a:cubicBezTo>
                      <a:pt x="55" y="25"/>
                      <a:pt x="56" y="21"/>
                      <a:pt x="56" y="18"/>
                    </a:cubicBezTo>
                    <a:cubicBezTo>
                      <a:pt x="56" y="15"/>
                      <a:pt x="53" y="14"/>
                      <a:pt x="54" y="12"/>
                    </a:cubicBezTo>
                    <a:cubicBezTo>
                      <a:pt x="55" y="10"/>
                      <a:pt x="53" y="6"/>
                      <a:pt x="53" y="6"/>
                    </a:cubicBezTo>
                    <a:cubicBezTo>
                      <a:pt x="53" y="6"/>
                      <a:pt x="49" y="7"/>
                      <a:pt x="47" y="7"/>
                    </a:cubicBezTo>
                    <a:cubicBezTo>
                      <a:pt x="45" y="6"/>
                      <a:pt x="46" y="2"/>
                      <a:pt x="46" y="2"/>
                    </a:cubicBezTo>
                    <a:cubicBezTo>
                      <a:pt x="42" y="2"/>
                      <a:pt x="42" y="2"/>
                      <a:pt x="42" y="2"/>
                    </a:cubicBezTo>
                    <a:cubicBezTo>
                      <a:pt x="40" y="4"/>
                      <a:pt x="40" y="4"/>
                      <a:pt x="40" y="4"/>
                    </a:cubicBezTo>
                    <a:cubicBezTo>
                      <a:pt x="36" y="4"/>
                      <a:pt x="36" y="4"/>
                      <a:pt x="36" y="4"/>
                    </a:cubicBezTo>
                    <a:cubicBezTo>
                      <a:pt x="35" y="1"/>
                      <a:pt x="35" y="1"/>
                      <a:pt x="35" y="1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3"/>
                      <a:pt x="27" y="6"/>
                      <a:pt x="24" y="7"/>
                    </a:cubicBezTo>
                    <a:cubicBezTo>
                      <a:pt x="22" y="8"/>
                      <a:pt x="20" y="4"/>
                      <a:pt x="20" y="4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1"/>
                      <a:pt x="17" y="8"/>
                      <a:pt x="15" y="9"/>
                    </a:cubicBezTo>
                    <a:cubicBezTo>
                      <a:pt x="12" y="11"/>
                      <a:pt x="11" y="13"/>
                      <a:pt x="11" y="13"/>
                    </a:cubicBezTo>
                    <a:cubicBezTo>
                      <a:pt x="11" y="13"/>
                      <a:pt x="7" y="15"/>
                      <a:pt x="9" y="17"/>
                    </a:cubicBezTo>
                    <a:cubicBezTo>
                      <a:pt x="10" y="19"/>
                      <a:pt x="12" y="20"/>
                      <a:pt x="11" y="23"/>
                    </a:cubicBezTo>
                    <a:cubicBezTo>
                      <a:pt x="9" y="26"/>
                      <a:pt x="5" y="25"/>
                      <a:pt x="5" y="26"/>
                    </a:cubicBezTo>
                    <a:cubicBezTo>
                      <a:pt x="6" y="28"/>
                      <a:pt x="6" y="29"/>
                      <a:pt x="6" y="29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1"/>
                      <a:pt x="6" y="36"/>
                      <a:pt x="4" y="38"/>
                    </a:cubicBezTo>
                    <a:cubicBezTo>
                      <a:pt x="2" y="39"/>
                      <a:pt x="0" y="44"/>
                      <a:pt x="0" y="44"/>
                    </a:cubicBezTo>
                    <a:cubicBezTo>
                      <a:pt x="0" y="44"/>
                      <a:pt x="4" y="46"/>
                      <a:pt x="6" y="46"/>
                    </a:cubicBezTo>
                    <a:cubicBezTo>
                      <a:pt x="7" y="46"/>
                      <a:pt x="8" y="49"/>
                      <a:pt x="9" y="51"/>
                    </a:cubicBezTo>
                    <a:cubicBezTo>
                      <a:pt x="10" y="53"/>
                      <a:pt x="10" y="56"/>
                      <a:pt x="12" y="56"/>
                    </a:cubicBezTo>
                    <a:cubicBezTo>
                      <a:pt x="14" y="56"/>
                      <a:pt x="13" y="57"/>
                      <a:pt x="12" y="59"/>
                    </a:cubicBezTo>
                    <a:cubicBezTo>
                      <a:pt x="12" y="61"/>
                      <a:pt x="12" y="62"/>
                      <a:pt x="10" y="64"/>
                    </a:cubicBezTo>
                    <a:cubicBezTo>
                      <a:pt x="8" y="65"/>
                      <a:pt x="10" y="66"/>
                      <a:pt x="10" y="68"/>
                    </a:cubicBezTo>
                    <a:cubicBezTo>
                      <a:pt x="10" y="70"/>
                      <a:pt x="10" y="71"/>
                      <a:pt x="10" y="71"/>
                    </a:cubicBez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374" name="Freeform 348">
                <a:extLst>
                  <a:ext uri="{FF2B5EF4-FFF2-40B4-BE49-F238E27FC236}">
                    <a16:creationId xmlns:a16="http://schemas.microsoft.com/office/drawing/2014/main" id="{AF0B3DAE-2C8C-8A0C-11C0-D35475852E3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964" y="2025"/>
                <a:ext cx="110" cy="139"/>
              </a:xfrm>
              <a:custGeom>
                <a:avLst/>
                <a:gdLst>
                  <a:gd name="T0" fmla="*/ 10 w 56"/>
                  <a:gd name="T1" fmla="*/ 71 h 71"/>
                  <a:gd name="T2" fmla="*/ 22 w 56"/>
                  <a:gd name="T3" fmla="*/ 65 h 71"/>
                  <a:gd name="T4" fmla="*/ 25 w 56"/>
                  <a:gd name="T5" fmla="*/ 62 h 71"/>
                  <a:gd name="T6" fmla="*/ 39 w 56"/>
                  <a:gd name="T7" fmla="*/ 62 h 71"/>
                  <a:gd name="T8" fmla="*/ 45 w 56"/>
                  <a:gd name="T9" fmla="*/ 65 h 71"/>
                  <a:gd name="T10" fmla="*/ 47 w 56"/>
                  <a:gd name="T11" fmla="*/ 60 h 71"/>
                  <a:gd name="T12" fmla="*/ 46 w 56"/>
                  <a:gd name="T13" fmla="*/ 56 h 71"/>
                  <a:gd name="T14" fmla="*/ 46 w 56"/>
                  <a:gd name="T15" fmla="*/ 49 h 71"/>
                  <a:gd name="T16" fmla="*/ 47 w 56"/>
                  <a:gd name="T17" fmla="*/ 43 h 71"/>
                  <a:gd name="T18" fmla="*/ 50 w 56"/>
                  <a:gd name="T19" fmla="*/ 37 h 71"/>
                  <a:gd name="T20" fmla="*/ 53 w 56"/>
                  <a:gd name="T21" fmla="*/ 30 h 71"/>
                  <a:gd name="T22" fmla="*/ 55 w 56"/>
                  <a:gd name="T23" fmla="*/ 25 h 71"/>
                  <a:gd name="T24" fmla="*/ 56 w 56"/>
                  <a:gd name="T25" fmla="*/ 18 h 71"/>
                  <a:gd name="T26" fmla="*/ 54 w 56"/>
                  <a:gd name="T27" fmla="*/ 12 h 71"/>
                  <a:gd name="T28" fmla="*/ 53 w 56"/>
                  <a:gd name="T29" fmla="*/ 6 h 71"/>
                  <a:gd name="T30" fmla="*/ 47 w 56"/>
                  <a:gd name="T31" fmla="*/ 7 h 71"/>
                  <a:gd name="T32" fmla="*/ 46 w 56"/>
                  <a:gd name="T33" fmla="*/ 2 h 71"/>
                  <a:gd name="T34" fmla="*/ 42 w 56"/>
                  <a:gd name="T35" fmla="*/ 2 h 71"/>
                  <a:gd name="T36" fmla="*/ 40 w 56"/>
                  <a:gd name="T37" fmla="*/ 4 h 71"/>
                  <a:gd name="T38" fmla="*/ 36 w 56"/>
                  <a:gd name="T39" fmla="*/ 4 h 71"/>
                  <a:gd name="T40" fmla="*/ 35 w 56"/>
                  <a:gd name="T41" fmla="*/ 1 h 71"/>
                  <a:gd name="T42" fmla="*/ 28 w 56"/>
                  <a:gd name="T43" fmla="*/ 0 h 71"/>
                  <a:gd name="T44" fmla="*/ 26 w 56"/>
                  <a:gd name="T45" fmla="*/ 3 h 71"/>
                  <a:gd name="T46" fmla="*/ 24 w 56"/>
                  <a:gd name="T47" fmla="*/ 7 h 71"/>
                  <a:gd name="T48" fmla="*/ 20 w 56"/>
                  <a:gd name="T49" fmla="*/ 4 h 71"/>
                  <a:gd name="T50" fmla="*/ 18 w 56"/>
                  <a:gd name="T51" fmla="*/ 6 h 71"/>
                  <a:gd name="T52" fmla="*/ 17 w 56"/>
                  <a:gd name="T53" fmla="*/ 11 h 71"/>
                  <a:gd name="T54" fmla="*/ 15 w 56"/>
                  <a:gd name="T55" fmla="*/ 9 h 71"/>
                  <a:gd name="T56" fmla="*/ 11 w 56"/>
                  <a:gd name="T57" fmla="*/ 13 h 71"/>
                  <a:gd name="T58" fmla="*/ 9 w 56"/>
                  <a:gd name="T59" fmla="*/ 17 h 71"/>
                  <a:gd name="T60" fmla="*/ 11 w 56"/>
                  <a:gd name="T61" fmla="*/ 23 h 71"/>
                  <a:gd name="T62" fmla="*/ 5 w 56"/>
                  <a:gd name="T63" fmla="*/ 26 h 71"/>
                  <a:gd name="T64" fmla="*/ 6 w 56"/>
                  <a:gd name="T65" fmla="*/ 29 h 71"/>
                  <a:gd name="T66" fmla="*/ 3 w 56"/>
                  <a:gd name="T67" fmla="*/ 31 h 71"/>
                  <a:gd name="T68" fmla="*/ 4 w 56"/>
                  <a:gd name="T69" fmla="*/ 38 h 71"/>
                  <a:gd name="T70" fmla="*/ 0 w 56"/>
                  <a:gd name="T71" fmla="*/ 44 h 71"/>
                  <a:gd name="T72" fmla="*/ 6 w 56"/>
                  <a:gd name="T73" fmla="*/ 46 h 71"/>
                  <a:gd name="T74" fmla="*/ 9 w 56"/>
                  <a:gd name="T75" fmla="*/ 51 h 71"/>
                  <a:gd name="T76" fmla="*/ 12 w 56"/>
                  <a:gd name="T77" fmla="*/ 56 h 71"/>
                  <a:gd name="T78" fmla="*/ 12 w 56"/>
                  <a:gd name="T79" fmla="*/ 59 h 71"/>
                  <a:gd name="T80" fmla="*/ 10 w 56"/>
                  <a:gd name="T81" fmla="*/ 64 h 71"/>
                  <a:gd name="T82" fmla="*/ 10 w 56"/>
                  <a:gd name="T83" fmla="*/ 68 h 71"/>
                  <a:gd name="T84" fmla="*/ 10 w 56"/>
                  <a:gd name="T85" fmla="*/ 71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6" h="71">
                    <a:moveTo>
                      <a:pt x="10" y="71"/>
                    </a:moveTo>
                    <a:cubicBezTo>
                      <a:pt x="15" y="70"/>
                      <a:pt x="20" y="66"/>
                      <a:pt x="22" y="65"/>
                    </a:cubicBezTo>
                    <a:cubicBezTo>
                      <a:pt x="23" y="64"/>
                      <a:pt x="24" y="62"/>
                      <a:pt x="25" y="62"/>
                    </a:cubicBezTo>
                    <a:cubicBezTo>
                      <a:pt x="28" y="61"/>
                      <a:pt x="36" y="61"/>
                      <a:pt x="39" y="62"/>
                    </a:cubicBezTo>
                    <a:cubicBezTo>
                      <a:pt x="41" y="62"/>
                      <a:pt x="42" y="64"/>
                      <a:pt x="45" y="65"/>
                    </a:cubicBezTo>
                    <a:cubicBezTo>
                      <a:pt x="45" y="65"/>
                      <a:pt x="46" y="62"/>
                      <a:pt x="47" y="60"/>
                    </a:cubicBezTo>
                    <a:cubicBezTo>
                      <a:pt x="48" y="59"/>
                      <a:pt x="46" y="56"/>
                      <a:pt x="46" y="56"/>
                    </a:cubicBezTo>
                    <a:cubicBezTo>
                      <a:pt x="46" y="49"/>
                      <a:pt x="46" y="49"/>
                      <a:pt x="46" y="49"/>
                    </a:cubicBezTo>
                    <a:cubicBezTo>
                      <a:pt x="47" y="43"/>
                      <a:pt x="47" y="43"/>
                      <a:pt x="47" y="43"/>
                    </a:cubicBezTo>
                    <a:cubicBezTo>
                      <a:pt x="47" y="43"/>
                      <a:pt x="50" y="39"/>
                      <a:pt x="50" y="37"/>
                    </a:cubicBezTo>
                    <a:cubicBezTo>
                      <a:pt x="51" y="34"/>
                      <a:pt x="52" y="33"/>
                      <a:pt x="53" y="30"/>
                    </a:cubicBezTo>
                    <a:cubicBezTo>
                      <a:pt x="53" y="27"/>
                      <a:pt x="55" y="25"/>
                      <a:pt x="55" y="25"/>
                    </a:cubicBezTo>
                    <a:cubicBezTo>
                      <a:pt x="55" y="25"/>
                      <a:pt x="56" y="21"/>
                      <a:pt x="56" y="18"/>
                    </a:cubicBezTo>
                    <a:cubicBezTo>
                      <a:pt x="56" y="15"/>
                      <a:pt x="53" y="14"/>
                      <a:pt x="54" y="12"/>
                    </a:cubicBezTo>
                    <a:cubicBezTo>
                      <a:pt x="55" y="10"/>
                      <a:pt x="53" y="6"/>
                      <a:pt x="53" y="6"/>
                    </a:cubicBezTo>
                    <a:cubicBezTo>
                      <a:pt x="53" y="6"/>
                      <a:pt x="49" y="7"/>
                      <a:pt x="47" y="7"/>
                    </a:cubicBezTo>
                    <a:cubicBezTo>
                      <a:pt x="45" y="6"/>
                      <a:pt x="46" y="2"/>
                      <a:pt x="46" y="2"/>
                    </a:cubicBezTo>
                    <a:cubicBezTo>
                      <a:pt x="42" y="2"/>
                      <a:pt x="42" y="2"/>
                      <a:pt x="42" y="2"/>
                    </a:cubicBezTo>
                    <a:cubicBezTo>
                      <a:pt x="40" y="4"/>
                      <a:pt x="40" y="4"/>
                      <a:pt x="40" y="4"/>
                    </a:cubicBezTo>
                    <a:cubicBezTo>
                      <a:pt x="36" y="4"/>
                      <a:pt x="36" y="4"/>
                      <a:pt x="36" y="4"/>
                    </a:cubicBezTo>
                    <a:cubicBezTo>
                      <a:pt x="35" y="1"/>
                      <a:pt x="35" y="1"/>
                      <a:pt x="35" y="1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3"/>
                      <a:pt x="27" y="6"/>
                      <a:pt x="24" y="7"/>
                    </a:cubicBezTo>
                    <a:cubicBezTo>
                      <a:pt x="22" y="8"/>
                      <a:pt x="20" y="4"/>
                      <a:pt x="20" y="4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1"/>
                      <a:pt x="17" y="8"/>
                      <a:pt x="15" y="9"/>
                    </a:cubicBezTo>
                    <a:cubicBezTo>
                      <a:pt x="12" y="11"/>
                      <a:pt x="11" y="13"/>
                      <a:pt x="11" y="13"/>
                    </a:cubicBezTo>
                    <a:cubicBezTo>
                      <a:pt x="11" y="13"/>
                      <a:pt x="7" y="15"/>
                      <a:pt x="9" y="17"/>
                    </a:cubicBezTo>
                    <a:cubicBezTo>
                      <a:pt x="10" y="19"/>
                      <a:pt x="12" y="20"/>
                      <a:pt x="11" y="23"/>
                    </a:cubicBezTo>
                    <a:cubicBezTo>
                      <a:pt x="9" y="26"/>
                      <a:pt x="5" y="25"/>
                      <a:pt x="5" y="26"/>
                    </a:cubicBezTo>
                    <a:cubicBezTo>
                      <a:pt x="6" y="28"/>
                      <a:pt x="6" y="29"/>
                      <a:pt x="6" y="29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1"/>
                      <a:pt x="6" y="36"/>
                      <a:pt x="4" y="38"/>
                    </a:cubicBezTo>
                    <a:cubicBezTo>
                      <a:pt x="2" y="39"/>
                      <a:pt x="0" y="44"/>
                      <a:pt x="0" y="44"/>
                    </a:cubicBezTo>
                    <a:cubicBezTo>
                      <a:pt x="0" y="44"/>
                      <a:pt x="4" y="46"/>
                      <a:pt x="6" y="46"/>
                    </a:cubicBezTo>
                    <a:cubicBezTo>
                      <a:pt x="7" y="46"/>
                      <a:pt x="8" y="49"/>
                      <a:pt x="9" y="51"/>
                    </a:cubicBezTo>
                    <a:cubicBezTo>
                      <a:pt x="10" y="53"/>
                      <a:pt x="10" y="56"/>
                      <a:pt x="12" y="56"/>
                    </a:cubicBezTo>
                    <a:cubicBezTo>
                      <a:pt x="14" y="56"/>
                      <a:pt x="13" y="57"/>
                      <a:pt x="12" y="59"/>
                    </a:cubicBezTo>
                    <a:cubicBezTo>
                      <a:pt x="12" y="61"/>
                      <a:pt x="12" y="62"/>
                      <a:pt x="10" y="64"/>
                    </a:cubicBezTo>
                    <a:cubicBezTo>
                      <a:pt x="8" y="65"/>
                      <a:pt x="10" y="66"/>
                      <a:pt x="10" y="68"/>
                    </a:cubicBezTo>
                    <a:cubicBezTo>
                      <a:pt x="10" y="70"/>
                      <a:pt x="10" y="71"/>
                      <a:pt x="10" y="71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375" name="Freeform 349">
                <a:extLst>
                  <a:ext uri="{FF2B5EF4-FFF2-40B4-BE49-F238E27FC236}">
                    <a16:creationId xmlns:a16="http://schemas.microsoft.com/office/drawing/2014/main" id="{52AF3D12-DCFD-DB7A-9359-D7E29ADEE6D6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3227" y="1212"/>
                <a:ext cx="196" cy="248"/>
              </a:xfrm>
              <a:custGeom>
                <a:avLst/>
                <a:gdLst>
                  <a:gd name="T0" fmla="*/ 51 w 100"/>
                  <a:gd name="T1" fmla="*/ 110 h 126"/>
                  <a:gd name="T2" fmla="*/ 55 w 100"/>
                  <a:gd name="T3" fmla="*/ 117 h 126"/>
                  <a:gd name="T4" fmla="*/ 60 w 100"/>
                  <a:gd name="T5" fmla="*/ 121 h 126"/>
                  <a:gd name="T6" fmla="*/ 69 w 100"/>
                  <a:gd name="T7" fmla="*/ 124 h 126"/>
                  <a:gd name="T8" fmla="*/ 73 w 100"/>
                  <a:gd name="T9" fmla="*/ 125 h 126"/>
                  <a:gd name="T10" fmla="*/ 74 w 100"/>
                  <a:gd name="T11" fmla="*/ 121 h 126"/>
                  <a:gd name="T12" fmla="*/ 74 w 100"/>
                  <a:gd name="T13" fmla="*/ 114 h 126"/>
                  <a:gd name="T14" fmla="*/ 75 w 100"/>
                  <a:gd name="T15" fmla="*/ 109 h 126"/>
                  <a:gd name="T16" fmla="*/ 58 w 100"/>
                  <a:gd name="T17" fmla="*/ 110 h 126"/>
                  <a:gd name="T18" fmla="*/ 52 w 100"/>
                  <a:gd name="T19" fmla="*/ 109 h 126"/>
                  <a:gd name="T20" fmla="*/ 9 w 100"/>
                  <a:gd name="T21" fmla="*/ 40 h 126"/>
                  <a:gd name="T22" fmla="*/ 13 w 100"/>
                  <a:gd name="T23" fmla="*/ 38 h 126"/>
                  <a:gd name="T24" fmla="*/ 16 w 100"/>
                  <a:gd name="T25" fmla="*/ 34 h 126"/>
                  <a:gd name="T26" fmla="*/ 24 w 100"/>
                  <a:gd name="T27" fmla="*/ 35 h 126"/>
                  <a:gd name="T28" fmla="*/ 30 w 100"/>
                  <a:gd name="T29" fmla="*/ 38 h 126"/>
                  <a:gd name="T30" fmla="*/ 32 w 100"/>
                  <a:gd name="T31" fmla="*/ 39 h 126"/>
                  <a:gd name="T32" fmla="*/ 35 w 100"/>
                  <a:gd name="T33" fmla="*/ 46 h 126"/>
                  <a:gd name="T34" fmla="*/ 37 w 100"/>
                  <a:gd name="T35" fmla="*/ 51 h 126"/>
                  <a:gd name="T36" fmla="*/ 47 w 100"/>
                  <a:gd name="T37" fmla="*/ 65 h 126"/>
                  <a:gd name="T38" fmla="*/ 57 w 100"/>
                  <a:gd name="T39" fmla="*/ 73 h 126"/>
                  <a:gd name="T40" fmla="*/ 61 w 100"/>
                  <a:gd name="T41" fmla="*/ 73 h 126"/>
                  <a:gd name="T42" fmla="*/ 66 w 100"/>
                  <a:gd name="T43" fmla="*/ 77 h 126"/>
                  <a:gd name="T44" fmla="*/ 70 w 100"/>
                  <a:gd name="T45" fmla="*/ 81 h 126"/>
                  <a:gd name="T46" fmla="*/ 77 w 100"/>
                  <a:gd name="T47" fmla="*/ 88 h 126"/>
                  <a:gd name="T48" fmla="*/ 79 w 100"/>
                  <a:gd name="T49" fmla="*/ 103 h 126"/>
                  <a:gd name="T50" fmla="*/ 77 w 100"/>
                  <a:gd name="T51" fmla="*/ 110 h 126"/>
                  <a:gd name="T52" fmla="*/ 81 w 100"/>
                  <a:gd name="T53" fmla="*/ 113 h 126"/>
                  <a:gd name="T54" fmla="*/ 85 w 100"/>
                  <a:gd name="T55" fmla="*/ 108 h 126"/>
                  <a:gd name="T56" fmla="*/ 89 w 100"/>
                  <a:gd name="T57" fmla="*/ 101 h 126"/>
                  <a:gd name="T58" fmla="*/ 87 w 100"/>
                  <a:gd name="T59" fmla="*/ 94 h 126"/>
                  <a:gd name="T60" fmla="*/ 83 w 100"/>
                  <a:gd name="T61" fmla="*/ 89 h 126"/>
                  <a:gd name="T62" fmla="*/ 90 w 100"/>
                  <a:gd name="T63" fmla="*/ 83 h 126"/>
                  <a:gd name="T64" fmla="*/ 97 w 100"/>
                  <a:gd name="T65" fmla="*/ 88 h 126"/>
                  <a:gd name="T66" fmla="*/ 100 w 100"/>
                  <a:gd name="T67" fmla="*/ 86 h 126"/>
                  <a:gd name="T68" fmla="*/ 99 w 100"/>
                  <a:gd name="T69" fmla="*/ 82 h 126"/>
                  <a:gd name="T70" fmla="*/ 93 w 100"/>
                  <a:gd name="T71" fmla="*/ 76 h 126"/>
                  <a:gd name="T72" fmla="*/ 81 w 100"/>
                  <a:gd name="T73" fmla="*/ 65 h 126"/>
                  <a:gd name="T74" fmla="*/ 62 w 100"/>
                  <a:gd name="T75" fmla="*/ 52 h 126"/>
                  <a:gd name="T76" fmla="*/ 59 w 100"/>
                  <a:gd name="T77" fmla="*/ 46 h 126"/>
                  <a:gd name="T78" fmla="*/ 56 w 100"/>
                  <a:gd name="T79" fmla="*/ 42 h 126"/>
                  <a:gd name="T80" fmla="*/ 48 w 100"/>
                  <a:gd name="T81" fmla="*/ 37 h 126"/>
                  <a:gd name="T82" fmla="*/ 50 w 100"/>
                  <a:gd name="T83" fmla="*/ 27 h 126"/>
                  <a:gd name="T84" fmla="*/ 49 w 100"/>
                  <a:gd name="T85" fmla="*/ 20 h 126"/>
                  <a:gd name="T86" fmla="*/ 60 w 100"/>
                  <a:gd name="T87" fmla="*/ 17 h 126"/>
                  <a:gd name="T88" fmla="*/ 57 w 100"/>
                  <a:gd name="T89" fmla="*/ 9 h 126"/>
                  <a:gd name="T90" fmla="*/ 52 w 100"/>
                  <a:gd name="T91" fmla="*/ 3 h 126"/>
                  <a:gd name="T92" fmla="*/ 45 w 100"/>
                  <a:gd name="T93" fmla="*/ 2 h 126"/>
                  <a:gd name="T94" fmla="*/ 39 w 100"/>
                  <a:gd name="T95" fmla="*/ 1 h 126"/>
                  <a:gd name="T96" fmla="*/ 33 w 100"/>
                  <a:gd name="T97" fmla="*/ 3 h 126"/>
                  <a:gd name="T98" fmla="*/ 31 w 100"/>
                  <a:gd name="T99" fmla="*/ 7 h 126"/>
                  <a:gd name="T100" fmla="*/ 23 w 100"/>
                  <a:gd name="T101" fmla="*/ 12 h 126"/>
                  <a:gd name="T102" fmla="*/ 19 w 100"/>
                  <a:gd name="T103" fmla="*/ 14 h 126"/>
                  <a:gd name="T104" fmla="*/ 14 w 100"/>
                  <a:gd name="T105" fmla="*/ 13 h 126"/>
                  <a:gd name="T106" fmla="*/ 6 w 100"/>
                  <a:gd name="T107" fmla="*/ 21 h 126"/>
                  <a:gd name="T108" fmla="*/ 3 w 100"/>
                  <a:gd name="T109" fmla="*/ 29 h 126"/>
                  <a:gd name="T110" fmla="*/ 7 w 100"/>
                  <a:gd name="T111" fmla="*/ 37 h 126"/>
                  <a:gd name="T112" fmla="*/ 6 w 100"/>
                  <a:gd name="T113" fmla="*/ 42 h 126"/>
                  <a:gd name="T114" fmla="*/ 17 w 100"/>
                  <a:gd name="T115" fmla="*/ 77 h 126"/>
                  <a:gd name="T116" fmla="*/ 16 w 100"/>
                  <a:gd name="T117" fmla="*/ 82 h 126"/>
                  <a:gd name="T118" fmla="*/ 22 w 100"/>
                  <a:gd name="T119" fmla="*/ 98 h 126"/>
                  <a:gd name="T120" fmla="*/ 26 w 100"/>
                  <a:gd name="T121" fmla="*/ 96 h 126"/>
                  <a:gd name="T122" fmla="*/ 30 w 100"/>
                  <a:gd name="T123" fmla="*/ 79 h 126"/>
                  <a:gd name="T124" fmla="*/ 26 w 100"/>
                  <a:gd name="T125" fmla="*/ 72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00" h="126">
                    <a:moveTo>
                      <a:pt x="52" y="109"/>
                    </a:moveTo>
                    <a:cubicBezTo>
                      <a:pt x="52" y="111"/>
                      <a:pt x="52" y="110"/>
                      <a:pt x="51" y="110"/>
                    </a:cubicBezTo>
                    <a:cubicBezTo>
                      <a:pt x="51" y="111"/>
                      <a:pt x="51" y="112"/>
                      <a:pt x="51" y="113"/>
                    </a:cubicBezTo>
                    <a:cubicBezTo>
                      <a:pt x="52" y="114"/>
                      <a:pt x="54" y="116"/>
                      <a:pt x="55" y="117"/>
                    </a:cubicBezTo>
                    <a:cubicBezTo>
                      <a:pt x="56" y="117"/>
                      <a:pt x="58" y="117"/>
                      <a:pt x="59" y="118"/>
                    </a:cubicBezTo>
                    <a:cubicBezTo>
                      <a:pt x="59" y="118"/>
                      <a:pt x="60" y="121"/>
                      <a:pt x="60" y="121"/>
                    </a:cubicBezTo>
                    <a:cubicBezTo>
                      <a:pt x="61" y="121"/>
                      <a:pt x="63" y="120"/>
                      <a:pt x="64" y="121"/>
                    </a:cubicBezTo>
                    <a:cubicBezTo>
                      <a:pt x="66" y="122"/>
                      <a:pt x="66" y="123"/>
                      <a:pt x="69" y="124"/>
                    </a:cubicBezTo>
                    <a:cubicBezTo>
                      <a:pt x="70" y="125"/>
                      <a:pt x="70" y="125"/>
                      <a:pt x="70" y="125"/>
                    </a:cubicBezTo>
                    <a:cubicBezTo>
                      <a:pt x="71" y="126"/>
                      <a:pt x="72" y="125"/>
                      <a:pt x="73" y="125"/>
                    </a:cubicBezTo>
                    <a:cubicBezTo>
                      <a:pt x="73" y="124"/>
                      <a:pt x="72" y="123"/>
                      <a:pt x="72" y="122"/>
                    </a:cubicBezTo>
                    <a:cubicBezTo>
                      <a:pt x="72" y="122"/>
                      <a:pt x="74" y="121"/>
                      <a:pt x="74" y="121"/>
                    </a:cubicBezTo>
                    <a:cubicBezTo>
                      <a:pt x="75" y="119"/>
                      <a:pt x="74" y="117"/>
                      <a:pt x="75" y="115"/>
                    </a:cubicBezTo>
                    <a:cubicBezTo>
                      <a:pt x="73" y="116"/>
                      <a:pt x="74" y="115"/>
                      <a:pt x="74" y="114"/>
                    </a:cubicBezTo>
                    <a:cubicBezTo>
                      <a:pt x="73" y="112"/>
                      <a:pt x="75" y="113"/>
                      <a:pt x="75" y="111"/>
                    </a:cubicBezTo>
                    <a:cubicBezTo>
                      <a:pt x="76" y="111"/>
                      <a:pt x="75" y="110"/>
                      <a:pt x="75" y="109"/>
                    </a:cubicBezTo>
                    <a:cubicBezTo>
                      <a:pt x="72" y="111"/>
                      <a:pt x="65" y="113"/>
                      <a:pt x="60" y="112"/>
                    </a:cubicBezTo>
                    <a:cubicBezTo>
                      <a:pt x="60" y="112"/>
                      <a:pt x="59" y="110"/>
                      <a:pt x="58" y="110"/>
                    </a:cubicBezTo>
                    <a:cubicBezTo>
                      <a:pt x="56" y="110"/>
                      <a:pt x="56" y="111"/>
                      <a:pt x="54" y="111"/>
                    </a:cubicBezTo>
                    <a:cubicBezTo>
                      <a:pt x="54" y="111"/>
                      <a:pt x="53" y="110"/>
                      <a:pt x="52" y="109"/>
                    </a:cubicBezTo>
                    <a:close/>
                    <a:moveTo>
                      <a:pt x="6" y="42"/>
                    </a:moveTo>
                    <a:cubicBezTo>
                      <a:pt x="7" y="41"/>
                      <a:pt x="8" y="40"/>
                      <a:pt x="9" y="40"/>
                    </a:cubicBezTo>
                    <a:cubicBezTo>
                      <a:pt x="10" y="40"/>
                      <a:pt x="11" y="41"/>
                      <a:pt x="12" y="40"/>
                    </a:cubicBezTo>
                    <a:cubicBezTo>
                      <a:pt x="13" y="40"/>
                      <a:pt x="13" y="39"/>
                      <a:pt x="13" y="38"/>
                    </a:cubicBezTo>
                    <a:cubicBezTo>
                      <a:pt x="14" y="37"/>
                      <a:pt x="15" y="37"/>
                      <a:pt x="16" y="36"/>
                    </a:cubicBezTo>
                    <a:cubicBezTo>
                      <a:pt x="16" y="36"/>
                      <a:pt x="16" y="34"/>
                      <a:pt x="16" y="34"/>
                    </a:cubicBezTo>
                    <a:cubicBezTo>
                      <a:pt x="17" y="33"/>
                      <a:pt x="18" y="32"/>
                      <a:pt x="21" y="32"/>
                    </a:cubicBezTo>
                    <a:cubicBezTo>
                      <a:pt x="22" y="32"/>
                      <a:pt x="23" y="34"/>
                      <a:pt x="24" y="35"/>
                    </a:cubicBezTo>
                    <a:cubicBezTo>
                      <a:pt x="25" y="35"/>
                      <a:pt x="26" y="35"/>
                      <a:pt x="26" y="35"/>
                    </a:cubicBezTo>
                    <a:cubicBezTo>
                      <a:pt x="28" y="35"/>
                      <a:pt x="29" y="38"/>
                      <a:pt x="30" y="38"/>
                    </a:cubicBezTo>
                    <a:cubicBezTo>
                      <a:pt x="30" y="39"/>
                      <a:pt x="30" y="39"/>
                      <a:pt x="30" y="39"/>
                    </a:cubicBezTo>
                    <a:cubicBezTo>
                      <a:pt x="32" y="39"/>
                      <a:pt x="32" y="39"/>
                      <a:pt x="32" y="39"/>
                    </a:cubicBezTo>
                    <a:cubicBezTo>
                      <a:pt x="32" y="40"/>
                      <a:pt x="32" y="42"/>
                      <a:pt x="32" y="44"/>
                    </a:cubicBezTo>
                    <a:cubicBezTo>
                      <a:pt x="33" y="44"/>
                      <a:pt x="35" y="45"/>
                      <a:pt x="35" y="46"/>
                    </a:cubicBezTo>
                    <a:cubicBezTo>
                      <a:pt x="35" y="47"/>
                      <a:pt x="35" y="48"/>
                      <a:pt x="35" y="50"/>
                    </a:cubicBezTo>
                    <a:cubicBezTo>
                      <a:pt x="35" y="50"/>
                      <a:pt x="37" y="51"/>
                      <a:pt x="37" y="51"/>
                    </a:cubicBezTo>
                    <a:cubicBezTo>
                      <a:pt x="38" y="53"/>
                      <a:pt x="37" y="55"/>
                      <a:pt x="38" y="57"/>
                    </a:cubicBezTo>
                    <a:cubicBezTo>
                      <a:pt x="40" y="60"/>
                      <a:pt x="45" y="62"/>
                      <a:pt x="47" y="65"/>
                    </a:cubicBezTo>
                    <a:cubicBezTo>
                      <a:pt x="48" y="67"/>
                      <a:pt x="48" y="69"/>
                      <a:pt x="50" y="70"/>
                    </a:cubicBezTo>
                    <a:cubicBezTo>
                      <a:pt x="52" y="72"/>
                      <a:pt x="55" y="72"/>
                      <a:pt x="57" y="73"/>
                    </a:cubicBezTo>
                    <a:cubicBezTo>
                      <a:pt x="57" y="73"/>
                      <a:pt x="57" y="73"/>
                      <a:pt x="57" y="73"/>
                    </a:cubicBezTo>
                    <a:cubicBezTo>
                      <a:pt x="59" y="74"/>
                      <a:pt x="59" y="72"/>
                      <a:pt x="61" y="73"/>
                    </a:cubicBezTo>
                    <a:cubicBezTo>
                      <a:pt x="62" y="73"/>
                      <a:pt x="64" y="77"/>
                      <a:pt x="65" y="77"/>
                    </a:cubicBezTo>
                    <a:cubicBezTo>
                      <a:pt x="66" y="77"/>
                      <a:pt x="66" y="77"/>
                      <a:pt x="66" y="77"/>
                    </a:cubicBezTo>
                    <a:cubicBezTo>
                      <a:pt x="67" y="78"/>
                      <a:pt x="66" y="80"/>
                      <a:pt x="67" y="80"/>
                    </a:cubicBezTo>
                    <a:cubicBezTo>
                      <a:pt x="68" y="81"/>
                      <a:pt x="69" y="80"/>
                      <a:pt x="70" y="81"/>
                    </a:cubicBezTo>
                    <a:cubicBezTo>
                      <a:pt x="71" y="82"/>
                      <a:pt x="71" y="84"/>
                      <a:pt x="72" y="85"/>
                    </a:cubicBezTo>
                    <a:cubicBezTo>
                      <a:pt x="73" y="87"/>
                      <a:pt x="76" y="87"/>
                      <a:pt x="77" y="88"/>
                    </a:cubicBezTo>
                    <a:cubicBezTo>
                      <a:pt x="78" y="89"/>
                      <a:pt x="81" y="100"/>
                      <a:pt x="81" y="102"/>
                    </a:cubicBezTo>
                    <a:cubicBezTo>
                      <a:pt x="79" y="103"/>
                      <a:pt x="79" y="103"/>
                      <a:pt x="79" y="103"/>
                    </a:cubicBezTo>
                    <a:cubicBezTo>
                      <a:pt x="79" y="104"/>
                      <a:pt x="79" y="106"/>
                      <a:pt x="79" y="107"/>
                    </a:cubicBezTo>
                    <a:cubicBezTo>
                      <a:pt x="79" y="108"/>
                      <a:pt x="77" y="109"/>
                      <a:pt x="77" y="110"/>
                    </a:cubicBezTo>
                    <a:cubicBezTo>
                      <a:pt x="76" y="113"/>
                      <a:pt x="78" y="113"/>
                      <a:pt x="78" y="114"/>
                    </a:cubicBezTo>
                    <a:cubicBezTo>
                      <a:pt x="79" y="113"/>
                      <a:pt x="81" y="114"/>
                      <a:pt x="81" y="113"/>
                    </a:cubicBezTo>
                    <a:cubicBezTo>
                      <a:pt x="82" y="113"/>
                      <a:pt x="82" y="111"/>
                      <a:pt x="82" y="110"/>
                    </a:cubicBezTo>
                    <a:cubicBezTo>
                      <a:pt x="82" y="110"/>
                      <a:pt x="85" y="108"/>
                      <a:pt x="85" y="108"/>
                    </a:cubicBezTo>
                    <a:cubicBezTo>
                      <a:pt x="86" y="106"/>
                      <a:pt x="85" y="104"/>
                      <a:pt x="86" y="103"/>
                    </a:cubicBezTo>
                    <a:cubicBezTo>
                      <a:pt x="87" y="102"/>
                      <a:pt x="89" y="102"/>
                      <a:pt x="89" y="101"/>
                    </a:cubicBezTo>
                    <a:cubicBezTo>
                      <a:pt x="90" y="99"/>
                      <a:pt x="89" y="96"/>
                      <a:pt x="89" y="95"/>
                    </a:cubicBezTo>
                    <a:cubicBezTo>
                      <a:pt x="88" y="95"/>
                      <a:pt x="88" y="95"/>
                      <a:pt x="87" y="94"/>
                    </a:cubicBezTo>
                    <a:cubicBezTo>
                      <a:pt x="87" y="93"/>
                      <a:pt x="87" y="92"/>
                      <a:pt x="86" y="91"/>
                    </a:cubicBezTo>
                    <a:cubicBezTo>
                      <a:pt x="86" y="90"/>
                      <a:pt x="84" y="90"/>
                      <a:pt x="83" y="89"/>
                    </a:cubicBezTo>
                    <a:cubicBezTo>
                      <a:pt x="85" y="86"/>
                      <a:pt x="86" y="80"/>
                      <a:pt x="90" y="81"/>
                    </a:cubicBezTo>
                    <a:cubicBezTo>
                      <a:pt x="90" y="83"/>
                      <a:pt x="90" y="83"/>
                      <a:pt x="90" y="83"/>
                    </a:cubicBezTo>
                    <a:cubicBezTo>
                      <a:pt x="92" y="83"/>
                      <a:pt x="93" y="83"/>
                      <a:pt x="96" y="84"/>
                    </a:cubicBezTo>
                    <a:cubicBezTo>
                      <a:pt x="96" y="85"/>
                      <a:pt x="96" y="87"/>
                      <a:pt x="97" y="88"/>
                    </a:cubicBezTo>
                    <a:cubicBezTo>
                      <a:pt x="97" y="88"/>
                      <a:pt x="98" y="88"/>
                      <a:pt x="99" y="88"/>
                    </a:cubicBezTo>
                    <a:cubicBezTo>
                      <a:pt x="99" y="87"/>
                      <a:pt x="99" y="87"/>
                      <a:pt x="100" y="86"/>
                    </a:cubicBezTo>
                    <a:cubicBezTo>
                      <a:pt x="100" y="86"/>
                      <a:pt x="99" y="85"/>
                      <a:pt x="99" y="85"/>
                    </a:cubicBezTo>
                    <a:cubicBezTo>
                      <a:pt x="99" y="84"/>
                      <a:pt x="100" y="83"/>
                      <a:pt x="99" y="82"/>
                    </a:cubicBezTo>
                    <a:cubicBezTo>
                      <a:pt x="99" y="81"/>
                      <a:pt x="97" y="81"/>
                      <a:pt x="97" y="81"/>
                    </a:cubicBezTo>
                    <a:cubicBezTo>
                      <a:pt x="95" y="80"/>
                      <a:pt x="94" y="77"/>
                      <a:pt x="93" y="76"/>
                    </a:cubicBezTo>
                    <a:cubicBezTo>
                      <a:pt x="89" y="73"/>
                      <a:pt x="84" y="72"/>
                      <a:pt x="81" y="69"/>
                    </a:cubicBezTo>
                    <a:cubicBezTo>
                      <a:pt x="81" y="68"/>
                      <a:pt x="81" y="65"/>
                      <a:pt x="81" y="65"/>
                    </a:cubicBezTo>
                    <a:cubicBezTo>
                      <a:pt x="77" y="65"/>
                      <a:pt x="74" y="65"/>
                      <a:pt x="70" y="63"/>
                    </a:cubicBezTo>
                    <a:cubicBezTo>
                      <a:pt x="68" y="62"/>
                      <a:pt x="63" y="55"/>
                      <a:pt x="62" y="52"/>
                    </a:cubicBezTo>
                    <a:cubicBezTo>
                      <a:pt x="61" y="50"/>
                      <a:pt x="62" y="49"/>
                      <a:pt x="61" y="47"/>
                    </a:cubicBezTo>
                    <a:cubicBezTo>
                      <a:pt x="60" y="46"/>
                      <a:pt x="60" y="47"/>
                      <a:pt x="59" y="46"/>
                    </a:cubicBezTo>
                    <a:cubicBezTo>
                      <a:pt x="58" y="46"/>
                      <a:pt x="57" y="43"/>
                      <a:pt x="57" y="42"/>
                    </a:cubicBezTo>
                    <a:cubicBezTo>
                      <a:pt x="56" y="42"/>
                      <a:pt x="56" y="42"/>
                      <a:pt x="56" y="42"/>
                    </a:cubicBezTo>
                    <a:cubicBezTo>
                      <a:pt x="56" y="42"/>
                      <a:pt x="56" y="42"/>
                      <a:pt x="56" y="42"/>
                    </a:cubicBezTo>
                    <a:cubicBezTo>
                      <a:pt x="53" y="39"/>
                      <a:pt x="51" y="41"/>
                      <a:pt x="48" y="37"/>
                    </a:cubicBezTo>
                    <a:cubicBezTo>
                      <a:pt x="48" y="37"/>
                      <a:pt x="47" y="36"/>
                      <a:pt x="47" y="36"/>
                    </a:cubicBezTo>
                    <a:cubicBezTo>
                      <a:pt x="46" y="33"/>
                      <a:pt x="50" y="28"/>
                      <a:pt x="50" y="27"/>
                    </a:cubicBezTo>
                    <a:cubicBezTo>
                      <a:pt x="51" y="24"/>
                      <a:pt x="49" y="24"/>
                      <a:pt x="48" y="22"/>
                    </a:cubicBezTo>
                    <a:cubicBezTo>
                      <a:pt x="48" y="21"/>
                      <a:pt x="49" y="20"/>
                      <a:pt x="49" y="20"/>
                    </a:cubicBezTo>
                    <a:cubicBezTo>
                      <a:pt x="50" y="20"/>
                      <a:pt x="50" y="21"/>
                      <a:pt x="50" y="21"/>
                    </a:cubicBezTo>
                    <a:cubicBezTo>
                      <a:pt x="53" y="19"/>
                      <a:pt x="56" y="18"/>
                      <a:pt x="60" y="17"/>
                    </a:cubicBezTo>
                    <a:cubicBezTo>
                      <a:pt x="58" y="15"/>
                      <a:pt x="60" y="14"/>
                      <a:pt x="60" y="12"/>
                    </a:cubicBezTo>
                    <a:cubicBezTo>
                      <a:pt x="60" y="10"/>
                      <a:pt x="60" y="9"/>
                      <a:pt x="57" y="9"/>
                    </a:cubicBezTo>
                    <a:cubicBezTo>
                      <a:pt x="54" y="9"/>
                      <a:pt x="58" y="3"/>
                      <a:pt x="58" y="3"/>
                    </a:cubicBezTo>
                    <a:cubicBezTo>
                      <a:pt x="58" y="3"/>
                      <a:pt x="54" y="3"/>
                      <a:pt x="52" y="3"/>
                    </a:cubicBezTo>
                    <a:cubicBezTo>
                      <a:pt x="50" y="4"/>
                      <a:pt x="50" y="4"/>
                      <a:pt x="48" y="4"/>
                    </a:cubicBezTo>
                    <a:cubicBezTo>
                      <a:pt x="46" y="4"/>
                      <a:pt x="48" y="2"/>
                      <a:pt x="45" y="2"/>
                    </a:cubicBezTo>
                    <a:cubicBezTo>
                      <a:pt x="41" y="2"/>
                      <a:pt x="44" y="2"/>
                      <a:pt x="41" y="1"/>
                    </a:cubicBezTo>
                    <a:cubicBezTo>
                      <a:pt x="38" y="0"/>
                      <a:pt x="39" y="0"/>
                      <a:pt x="39" y="1"/>
                    </a:cubicBezTo>
                    <a:cubicBezTo>
                      <a:pt x="39" y="3"/>
                      <a:pt x="34" y="0"/>
                      <a:pt x="34" y="0"/>
                    </a:cubicBezTo>
                    <a:cubicBezTo>
                      <a:pt x="34" y="0"/>
                      <a:pt x="35" y="2"/>
                      <a:pt x="33" y="3"/>
                    </a:cubicBezTo>
                    <a:cubicBezTo>
                      <a:pt x="31" y="5"/>
                      <a:pt x="35" y="4"/>
                      <a:pt x="34" y="6"/>
                    </a:cubicBezTo>
                    <a:cubicBezTo>
                      <a:pt x="32" y="8"/>
                      <a:pt x="33" y="8"/>
                      <a:pt x="31" y="7"/>
                    </a:cubicBezTo>
                    <a:cubicBezTo>
                      <a:pt x="29" y="5"/>
                      <a:pt x="27" y="7"/>
                      <a:pt x="27" y="9"/>
                    </a:cubicBezTo>
                    <a:cubicBezTo>
                      <a:pt x="26" y="11"/>
                      <a:pt x="23" y="9"/>
                      <a:pt x="23" y="12"/>
                    </a:cubicBezTo>
                    <a:cubicBezTo>
                      <a:pt x="23" y="15"/>
                      <a:pt x="24" y="14"/>
                      <a:pt x="23" y="15"/>
                    </a:cubicBezTo>
                    <a:cubicBezTo>
                      <a:pt x="22" y="16"/>
                      <a:pt x="22" y="14"/>
                      <a:pt x="19" y="14"/>
                    </a:cubicBezTo>
                    <a:cubicBezTo>
                      <a:pt x="16" y="13"/>
                      <a:pt x="17" y="13"/>
                      <a:pt x="15" y="11"/>
                    </a:cubicBezTo>
                    <a:cubicBezTo>
                      <a:pt x="14" y="9"/>
                      <a:pt x="14" y="11"/>
                      <a:pt x="14" y="13"/>
                    </a:cubicBezTo>
                    <a:cubicBezTo>
                      <a:pt x="14" y="16"/>
                      <a:pt x="9" y="15"/>
                      <a:pt x="8" y="17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1"/>
                      <a:pt x="5" y="24"/>
                      <a:pt x="3" y="24"/>
                    </a:cubicBezTo>
                    <a:cubicBezTo>
                      <a:pt x="0" y="24"/>
                      <a:pt x="0" y="29"/>
                      <a:pt x="3" y="29"/>
                    </a:cubicBezTo>
                    <a:cubicBezTo>
                      <a:pt x="5" y="29"/>
                      <a:pt x="2" y="35"/>
                      <a:pt x="3" y="36"/>
                    </a:cubicBezTo>
                    <a:cubicBezTo>
                      <a:pt x="4" y="37"/>
                      <a:pt x="8" y="35"/>
                      <a:pt x="7" y="37"/>
                    </a:cubicBezTo>
                    <a:cubicBezTo>
                      <a:pt x="6" y="39"/>
                      <a:pt x="7" y="37"/>
                      <a:pt x="5" y="39"/>
                    </a:cubicBezTo>
                    <a:cubicBezTo>
                      <a:pt x="4" y="41"/>
                      <a:pt x="6" y="42"/>
                      <a:pt x="6" y="42"/>
                    </a:cubicBezTo>
                    <a:close/>
                    <a:moveTo>
                      <a:pt x="23" y="71"/>
                    </a:moveTo>
                    <a:cubicBezTo>
                      <a:pt x="22" y="73"/>
                      <a:pt x="18" y="76"/>
                      <a:pt x="17" y="77"/>
                    </a:cubicBezTo>
                    <a:cubicBezTo>
                      <a:pt x="16" y="77"/>
                      <a:pt x="16" y="76"/>
                      <a:pt x="15" y="77"/>
                    </a:cubicBezTo>
                    <a:cubicBezTo>
                      <a:pt x="15" y="79"/>
                      <a:pt x="16" y="79"/>
                      <a:pt x="16" y="82"/>
                    </a:cubicBezTo>
                    <a:cubicBezTo>
                      <a:pt x="17" y="86"/>
                      <a:pt x="17" y="93"/>
                      <a:pt x="18" y="96"/>
                    </a:cubicBezTo>
                    <a:cubicBezTo>
                      <a:pt x="19" y="98"/>
                      <a:pt x="20" y="97"/>
                      <a:pt x="22" y="98"/>
                    </a:cubicBezTo>
                    <a:cubicBezTo>
                      <a:pt x="21" y="98"/>
                      <a:pt x="23" y="99"/>
                      <a:pt x="24" y="99"/>
                    </a:cubicBezTo>
                    <a:cubicBezTo>
                      <a:pt x="24" y="99"/>
                      <a:pt x="26" y="96"/>
                      <a:pt x="26" y="96"/>
                    </a:cubicBezTo>
                    <a:cubicBezTo>
                      <a:pt x="27" y="96"/>
                      <a:pt x="27" y="96"/>
                      <a:pt x="27" y="96"/>
                    </a:cubicBezTo>
                    <a:cubicBezTo>
                      <a:pt x="27" y="96"/>
                      <a:pt x="30" y="79"/>
                      <a:pt x="30" y="79"/>
                    </a:cubicBezTo>
                    <a:cubicBezTo>
                      <a:pt x="30" y="78"/>
                      <a:pt x="27" y="77"/>
                      <a:pt x="27" y="76"/>
                    </a:cubicBezTo>
                    <a:cubicBezTo>
                      <a:pt x="26" y="75"/>
                      <a:pt x="27" y="73"/>
                      <a:pt x="26" y="72"/>
                    </a:cubicBezTo>
                    <a:cubicBezTo>
                      <a:pt x="25" y="71"/>
                      <a:pt x="24" y="72"/>
                      <a:pt x="23" y="71"/>
                    </a:cubicBez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376" name="Freeform 350">
                <a:extLst>
                  <a:ext uri="{FF2B5EF4-FFF2-40B4-BE49-F238E27FC236}">
                    <a16:creationId xmlns:a16="http://schemas.microsoft.com/office/drawing/2014/main" id="{93FAE00C-41A1-0050-F760-083B7370048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3227" y="1212"/>
                <a:ext cx="196" cy="248"/>
              </a:xfrm>
              <a:custGeom>
                <a:avLst/>
                <a:gdLst>
                  <a:gd name="T0" fmla="*/ 51 w 100"/>
                  <a:gd name="T1" fmla="*/ 110 h 126"/>
                  <a:gd name="T2" fmla="*/ 55 w 100"/>
                  <a:gd name="T3" fmla="*/ 117 h 126"/>
                  <a:gd name="T4" fmla="*/ 60 w 100"/>
                  <a:gd name="T5" fmla="*/ 121 h 126"/>
                  <a:gd name="T6" fmla="*/ 69 w 100"/>
                  <a:gd name="T7" fmla="*/ 124 h 126"/>
                  <a:gd name="T8" fmla="*/ 73 w 100"/>
                  <a:gd name="T9" fmla="*/ 125 h 126"/>
                  <a:gd name="T10" fmla="*/ 74 w 100"/>
                  <a:gd name="T11" fmla="*/ 121 h 126"/>
                  <a:gd name="T12" fmla="*/ 74 w 100"/>
                  <a:gd name="T13" fmla="*/ 114 h 126"/>
                  <a:gd name="T14" fmla="*/ 75 w 100"/>
                  <a:gd name="T15" fmla="*/ 109 h 126"/>
                  <a:gd name="T16" fmla="*/ 58 w 100"/>
                  <a:gd name="T17" fmla="*/ 110 h 126"/>
                  <a:gd name="T18" fmla="*/ 52 w 100"/>
                  <a:gd name="T19" fmla="*/ 109 h 126"/>
                  <a:gd name="T20" fmla="*/ 9 w 100"/>
                  <a:gd name="T21" fmla="*/ 40 h 126"/>
                  <a:gd name="T22" fmla="*/ 13 w 100"/>
                  <a:gd name="T23" fmla="*/ 38 h 126"/>
                  <a:gd name="T24" fmla="*/ 16 w 100"/>
                  <a:gd name="T25" fmla="*/ 34 h 126"/>
                  <a:gd name="T26" fmla="*/ 24 w 100"/>
                  <a:gd name="T27" fmla="*/ 35 h 126"/>
                  <a:gd name="T28" fmla="*/ 30 w 100"/>
                  <a:gd name="T29" fmla="*/ 38 h 126"/>
                  <a:gd name="T30" fmla="*/ 32 w 100"/>
                  <a:gd name="T31" fmla="*/ 39 h 126"/>
                  <a:gd name="T32" fmla="*/ 35 w 100"/>
                  <a:gd name="T33" fmla="*/ 46 h 126"/>
                  <a:gd name="T34" fmla="*/ 37 w 100"/>
                  <a:gd name="T35" fmla="*/ 51 h 126"/>
                  <a:gd name="T36" fmla="*/ 47 w 100"/>
                  <a:gd name="T37" fmla="*/ 65 h 126"/>
                  <a:gd name="T38" fmla="*/ 57 w 100"/>
                  <a:gd name="T39" fmla="*/ 73 h 126"/>
                  <a:gd name="T40" fmla="*/ 61 w 100"/>
                  <a:gd name="T41" fmla="*/ 73 h 126"/>
                  <a:gd name="T42" fmla="*/ 66 w 100"/>
                  <a:gd name="T43" fmla="*/ 77 h 126"/>
                  <a:gd name="T44" fmla="*/ 70 w 100"/>
                  <a:gd name="T45" fmla="*/ 81 h 126"/>
                  <a:gd name="T46" fmla="*/ 77 w 100"/>
                  <a:gd name="T47" fmla="*/ 88 h 126"/>
                  <a:gd name="T48" fmla="*/ 79 w 100"/>
                  <a:gd name="T49" fmla="*/ 103 h 126"/>
                  <a:gd name="T50" fmla="*/ 77 w 100"/>
                  <a:gd name="T51" fmla="*/ 110 h 126"/>
                  <a:gd name="T52" fmla="*/ 81 w 100"/>
                  <a:gd name="T53" fmla="*/ 113 h 126"/>
                  <a:gd name="T54" fmla="*/ 85 w 100"/>
                  <a:gd name="T55" fmla="*/ 108 h 126"/>
                  <a:gd name="T56" fmla="*/ 89 w 100"/>
                  <a:gd name="T57" fmla="*/ 101 h 126"/>
                  <a:gd name="T58" fmla="*/ 87 w 100"/>
                  <a:gd name="T59" fmla="*/ 94 h 126"/>
                  <a:gd name="T60" fmla="*/ 83 w 100"/>
                  <a:gd name="T61" fmla="*/ 89 h 126"/>
                  <a:gd name="T62" fmla="*/ 90 w 100"/>
                  <a:gd name="T63" fmla="*/ 83 h 126"/>
                  <a:gd name="T64" fmla="*/ 97 w 100"/>
                  <a:gd name="T65" fmla="*/ 88 h 126"/>
                  <a:gd name="T66" fmla="*/ 100 w 100"/>
                  <a:gd name="T67" fmla="*/ 86 h 126"/>
                  <a:gd name="T68" fmla="*/ 99 w 100"/>
                  <a:gd name="T69" fmla="*/ 82 h 126"/>
                  <a:gd name="T70" fmla="*/ 93 w 100"/>
                  <a:gd name="T71" fmla="*/ 76 h 126"/>
                  <a:gd name="T72" fmla="*/ 81 w 100"/>
                  <a:gd name="T73" fmla="*/ 65 h 126"/>
                  <a:gd name="T74" fmla="*/ 62 w 100"/>
                  <a:gd name="T75" fmla="*/ 52 h 126"/>
                  <a:gd name="T76" fmla="*/ 59 w 100"/>
                  <a:gd name="T77" fmla="*/ 46 h 126"/>
                  <a:gd name="T78" fmla="*/ 56 w 100"/>
                  <a:gd name="T79" fmla="*/ 42 h 126"/>
                  <a:gd name="T80" fmla="*/ 48 w 100"/>
                  <a:gd name="T81" fmla="*/ 37 h 126"/>
                  <a:gd name="T82" fmla="*/ 50 w 100"/>
                  <a:gd name="T83" fmla="*/ 27 h 126"/>
                  <a:gd name="T84" fmla="*/ 49 w 100"/>
                  <a:gd name="T85" fmla="*/ 20 h 126"/>
                  <a:gd name="T86" fmla="*/ 60 w 100"/>
                  <a:gd name="T87" fmla="*/ 17 h 126"/>
                  <a:gd name="T88" fmla="*/ 57 w 100"/>
                  <a:gd name="T89" fmla="*/ 9 h 126"/>
                  <a:gd name="T90" fmla="*/ 52 w 100"/>
                  <a:gd name="T91" fmla="*/ 3 h 126"/>
                  <a:gd name="T92" fmla="*/ 45 w 100"/>
                  <a:gd name="T93" fmla="*/ 2 h 126"/>
                  <a:gd name="T94" fmla="*/ 39 w 100"/>
                  <a:gd name="T95" fmla="*/ 1 h 126"/>
                  <a:gd name="T96" fmla="*/ 33 w 100"/>
                  <a:gd name="T97" fmla="*/ 3 h 126"/>
                  <a:gd name="T98" fmla="*/ 31 w 100"/>
                  <a:gd name="T99" fmla="*/ 7 h 126"/>
                  <a:gd name="T100" fmla="*/ 23 w 100"/>
                  <a:gd name="T101" fmla="*/ 12 h 126"/>
                  <a:gd name="T102" fmla="*/ 19 w 100"/>
                  <a:gd name="T103" fmla="*/ 14 h 126"/>
                  <a:gd name="T104" fmla="*/ 14 w 100"/>
                  <a:gd name="T105" fmla="*/ 13 h 126"/>
                  <a:gd name="T106" fmla="*/ 6 w 100"/>
                  <a:gd name="T107" fmla="*/ 21 h 126"/>
                  <a:gd name="T108" fmla="*/ 3 w 100"/>
                  <a:gd name="T109" fmla="*/ 29 h 126"/>
                  <a:gd name="T110" fmla="*/ 7 w 100"/>
                  <a:gd name="T111" fmla="*/ 37 h 126"/>
                  <a:gd name="T112" fmla="*/ 6 w 100"/>
                  <a:gd name="T113" fmla="*/ 42 h 126"/>
                  <a:gd name="T114" fmla="*/ 17 w 100"/>
                  <a:gd name="T115" fmla="*/ 77 h 126"/>
                  <a:gd name="T116" fmla="*/ 16 w 100"/>
                  <a:gd name="T117" fmla="*/ 82 h 126"/>
                  <a:gd name="T118" fmla="*/ 22 w 100"/>
                  <a:gd name="T119" fmla="*/ 98 h 126"/>
                  <a:gd name="T120" fmla="*/ 26 w 100"/>
                  <a:gd name="T121" fmla="*/ 96 h 126"/>
                  <a:gd name="T122" fmla="*/ 30 w 100"/>
                  <a:gd name="T123" fmla="*/ 79 h 126"/>
                  <a:gd name="T124" fmla="*/ 26 w 100"/>
                  <a:gd name="T125" fmla="*/ 72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00" h="126">
                    <a:moveTo>
                      <a:pt x="52" y="109"/>
                    </a:moveTo>
                    <a:cubicBezTo>
                      <a:pt x="52" y="111"/>
                      <a:pt x="52" y="110"/>
                      <a:pt x="51" y="110"/>
                    </a:cubicBezTo>
                    <a:cubicBezTo>
                      <a:pt x="51" y="111"/>
                      <a:pt x="51" y="112"/>
                      <a:pt x="51" y="113"/>
                    </a:cubicBezTo>
                    <a:cubicBezTo>
                      <a:pt x="52" y="114"/>
                      <a:pt x="54" y="116"/>
                      <a:pt x="55" y="117"/>
                    </a:cubicBezTo>
                    <a:cubicBezTo>
                      <a:pt x="56" y="117"/>
                      <a:pt x="58" y="117"/>
                      <a:pt x="59" y="118"/>
                    </a:cubicBezTo>
                    <a:cubicBezTo>
                      <a:pt x="59" y="118"/>
                      <a:pt x="60" y="121"/>
                      <a:pt x="60" y="121"/>
                    </a:cubicBezTo>
                    <a:cubicBezTo>
                      <a:pt x="61" y="121"/>
                      <a:pt x="63" y="120"/>
                      <a:pt x="64" y="121"/>
                    </a:cubicBezTo>
                    <a:cubicBezTo>
                      <a:pt x="66" y="122"/>
                      <a:pt x="66" y="123"/>
                      <a:pt x="69" y="124"/>
                    </a:cubicBezTo>
                    <a:cubicBezTo>
                      <a:pt x="70" y="125"/>
                      <a:pt x="70" y="125"/>
                      <a:pt x="70" y="125"/>
                    </a:cubicBezTo>
                    <a:cubicBezTo>
                      <a:pt x="71" y="126"/>
                      <a:pt x="72" y="125"/>
                      <a:pt x="73" y="125"/>
                    </a:cubicBezTo>
                    <a:cubicBezTo>
                      <a:pt x="73" y="124"/>
                      <a:pt x="72" y="123"/>
                      <a:pt x="72" y="122"/>
                    </a:cubicBezTo>
                    <a:cubicBezTo>
                      <a:pt x="72" y="122"/>
                      <a:pt x="74" y="121"/>
                      <a:pt x="74" y="121"/>
                    </a:cubicBezTo>
                    <a:cubicBezTo>
                      <a:pt x="75" y="119"/>
                      <a:pt x="74" y="117"/>
                      <a:pt x="75" y="115"/>
                    </a:cubicBezTo>
                    <a:cubicBezTo>
                      <a:pt x="73" y="116"/>
                      <a:pt x="74" y="115"/>
                      <a:pt x="74" y="114"/>
                    </a:cubicBezTo>
                    <a:cubicBezTo>
                      <a:pt x="73" y="112"/>
                      <a:pt x="75" y="113"/>
                      <a:pt x="75" y="111"/>
                    </a:cubicBezTo>
                    <a:cubicBezTo>
                      <a:pt x="76" y="111"/>
                      <a:pt x="75" y="110"/>
                      <a:pt x="75" y="109"/>
                    </a:cubicBezTo>
                    <a:cubicBezTo>
                      <a:pt x="72" y="111"/>
                      <a:pt x="65" y="113"/>
                      <a:pt x="60" y="112"/>
                    </a:cubicBezTo>
                    <a:cubicBezTo>
                      <a:pt x="60" y="112"/>
                      <a:pt x="59" y="110"/>
                      <a:pt x="58" y="110"/>
                    </a:cubicBezTo>
                    <a:cubicBezTo>
                      <a:pt x="56" y="110"/>
                      <a:pt x="56" y="111"/>
                      <a:pt x="54" y="111"/>
                    </a:cubicBezTo>
                    <a:cubicBezTo>
                      <a:pt x="54" y="111"/>
                      <a:pt x="53" y="110"/>
                      <a:pt x="52" y="109"/>
                    </a:cubicBezTo>
                    <a:close/>
                    <a:moveTo>
                      <a:pt x="6" y="42"/>
                    </a:moveTo>
                    <a:cubicBezTo>
                      <a:pt x="7" y="41"/>
                      <a:pt x="8" y="40"/>
                      <a:pt x="9" y="40"/>
                    </a:cubicBezTo>
                    <a:cubicBezTo>
                      <a:pt x="10" y="40"/>
                      <a:pt x="11" y="41"/>
                      <a:pt x="12" y="40"/>
                    </a:cubicBezTo>
                    <a:cubicBezTo>
                      <a:pt x="13" y="40"/>
                      <a:pt x="13" y="39"/>
                      <a:pt x="13" y="38"/>
                    </a:cubicBezTo>
                    <a:cubicBezTo>
                      <a:pt x="14" y="37"/>
                      <a:pt x="15" y="37"/>
                      <a:pt x="16" y="36"/>
                    </a:cubicBezTo>
                    <a:cubicBezTo>
                      <a:pt x="16" y="36"/>
                      <a:pt x="16" y="34"/>
                      <a:pt x="16" y="34"/>
                    </a:cubicBezTo>
                    <a:cubicBezTo>
                      <a:pt x="17" y="33"/>
                      <a:pt x="18" y="32"/>
                      <a:pt x="21" y="32"/>
                    </a:cubicBezTo>
                    <a:cubicBezTo>
                      <a:pt x="22" y="32"/>
                      <a:pt x="23" y="34"/>
                      <a:pt x="24" y="35"/>
                    </a:cubicBezTo>
                    <a:cubicBezTo>
                      <a:pt x="25" y="35"/>
                      <a:pt x="26" y="35"/>
                      <a:pt x="26" y="35"/>
                    </a:cubicBezTo>
                    <a:cubicBezTo>
                      <a:pt x="28" y="35"/>
                      <a:pt x="29" y="38"/>
                      <a:pt x="30" y="38"/>
                    </a:cubicBezTo>
                    <a:cubicBezTo>
                      <a:pt x="30" y="39"/>
                      <a:pt x="30" y="39"/>
                      <a:pt x="30" y="39"/>
                    </a:cubicBezTo>
                    <a:cubicBezTo>
                      <a:pt x="32" y="39"/>
                      <a:pt x="32" y="39"/>
                      <a:pt x="32" y="39"/>
                    </a:cubicBezTo>
                    <a:cubicBezTo>
                      <a:pt x="32" y="40"/>
                      <a:pt x="32" y="42"/>
                      <a:pt x="32" y="44"/>
                    </a:cubicBezTo>
                    <a:cubicBezTo>
                      <a:pt x="33" y="44"/>
                      <a:pt x="35" y="45"/>
                      <a:pt x="35" y="46"/>
                    </a:cubicBezTo>
                    <a:cubicBezTo>
                      <a:pt x="35" y="47"/>
                      <a:pt x="35" y="48"/>
                      <a:pt x="35" y="50"/>
                    </a:cubicBezTo>
                    <a:cubicBezTo>
                      <a:pt x="35" y="50"/>
                      <a:pt x="37" y="51"/>
                      <a:pt x="37" y="51"/>
                    </a:cubicBezTo>
                    <a:cubicBezTo>
                      <a:pt x="38" y="53"/>
                      <a:pt x="37" y="55"/>
                      <a:pt x="38" y="57"/>
                    </a:cubicBezTo>
                    <a:cubicBezTo>
                      <a:pt x="40" y="60"/>
                      <a:pt x="45" y="62"/>
                      <a:pt x="47" y="65"/>
                    </a:cubicBezTo>
                    <a:cubicBezTo>
                      <a:pt x="48" y="67"/>
                      <a:pt x="48" y="69"/>
                      <a:pt x="50" y="70"/>
                    </a:cubicBezTo>
                    <a:cubicBezTo>
                      <a:pt x="52" y="72"/>
                      <a:pt x="55" y="72"/>
                      <a:pt x="57" y="73"/>
                    </a:cubicBezTo>
                    <a:cubicBezTo>
                      <a:pt x="57" y="73"/>
                      <a:pt x="57" y="73"/>
                      <a:pt x="57" y="73"/>
                    </a:cubicBezTo>
                    <a:cubicBezTo>
                      <a:pt x="59" y="74"/>
                      <a:pt x="59" y="72"/>
                      <a:pt x="61" y="73"/>
                    </a:cubicBezTo>
                    <a:cubicBezTo>
                      <a:pt x="62" y="73"/>
                      <a:pt x="64" y="77"/>
                      <a:pt x="65" y="77"/>
                    </a:cubicBezTo>
                    <a:cubicBezTo>
                      <a:pt x="66" y="77"/>
                      <a:pt x="66" y="77"/>
                      <a:pt x="66" y="77"/>
                    </a:cubicBezTo>
                    <a:cubicBezTo>
                      <a:pt x="67" y="78"/>
                      <a:pt x="66" y="80"/>
                      <a:pt x="67" y="80"/>
                    </a:cubicBezTo>
                    <a:cubicBezTo>
                      <a:pt x="68" y="81"/>
                      <a:pt x="69" y="80"/>
                      <a:pt x="70" y="81"/>
                    </a:cubicBezTo>
                    <a:cubicBezTo>
                      <a:pt x="71" y="82"/>
                      <a:pt x="71" y="84"/>
                      <a:pt x="72" y="85"/>
                    </a:cubicBezTo>
                    <a:cubicBezTo>
                      <a:pt x="73" y="87"/>
                      <a:pt x="76" y="87"/>
                      <a:pt x="77" y="88"/>
                    </a:cubicBezTo>
                    <a:cubicBezTo>
                      <a:pt x="78" y="89"/>
                      <a:pt x="81" y="100"/>
                      <a:pt x="81" y="102"/>
                    </a:cubicBezTo>
                    <a:cubicBezTo>
                      <a:pt x="79" y="103"/>
                      <a:pt x="79" y="103"/>
                      <a:pt x="79" y="103"/>
                    </a:cubicBezTo>
                    <a:cubicBezTo>
                      <a:pt x="79" y="104"/>
                      <a:pt x="79" y="106"/>
                      <a:pt x="79" y="107"/>
                    </a:cubicBezTo>
                    <a:cubicBezTo>
                      <a:pt x="79" y="108"/>
                      <a:pt x="77" y="109"/>
                      <a:pt x="77" y="110"/>
                    </a:cubicBezTo>
                    <a:cubicBezTo>
                      <a:pt x="76" y="113"/>
                      <a:pt x="78" y="113"/>
                      <a:pt x="78" y="114"/>
                    </a:cubicBezTo>
                    <a:cubicBezTo>
                      <a:pt x="79" y="113"/>
                      <a:pt x="81" y="114"/>
                      <a:pt x="81" y="113"/>
                    </a:cubicBezTo>
                    <a:cubicBezTo>
                      <a:pt x="82" y="113"/>
                      <a:pt x="82" y="111"/>
                      <a:pt x="82" y="110"/>
                    </a:cubicBezTo>
                    <a:cubicBezTo>
                      <a:pt x="82" y="110"/>
                      <a:pt x="85" y="108"/>
                      <a:pt x="85" y="108"/>
                    </a:cubicBezTo>
                    <a:cubicBezTo>
                      <a:pt x="86" y="106"/>
                      <a:pt x="85" y="104"/>
                      <a:pt x="86" y="103"/>
                    </a:cubicBezTo>
                    <a:cubicBezTo>
                      <a:pt x="87" y="102"/>
                      <a:pt x="89" y="102"/>
                      <a:pt x="89" y="101"/>
                    </a:cubicBezTo>
                    <a:cubicBezTo>
                      <a:pt x="90" y="99"/>
                      <a:pt x="89" y="96"/>
                      <a:pt x="89" y="95"/>
                    </a:cubicBezTo>
                    <a:cubicBezTo>
                      <a:pt x="88" y="95"/>
                      <a:pt x="88" y="95"/>
                      <a:pt x="87" y="94"/>
                    </a:cubicBezTo>
                    <a:cubicBezTo>
                      <a:pt x="87" y="93"/>
                      <a:pt x="87" y="92"/>
                      <a:pt x="86" y="91"/>
                    </a:cubicBezTo>
                    <a:cubicBezTo>
                      <a:pt x="86" y="90"/>
                      <a:pt x="84" y="90"/>
                      <a:pt x="83" y="89"/>
                    </a:cubicBezTo>
                    <a:cubicBezTo>
                      <a:pt x="85" y="86"/>
                      <a:pt x="86" y="80"/>
                      <a:pt x="90" y="81"/>
                    </a:cubicBezTo>
                    <a:cubicBezTo>
                      <a:pt x="90" y="83"/>
                      <a:pt x="90" y="83"/>
                      <a:pt x="90" y="83"/>
                    </a:cubicBezTo>
                    <a:cubicBezTo>
                      <a:pt x="92" y="83"/>
                      <a:pt x="93" y="83"/>
                      <a:pt x="96" y="84"/>
                    </a:cubicBezTo>
                    <a:cubicBezTo>
                      <a:pt x="96" y="85"/>
                      <a:pt x="96" y="87"/>
                      <a:pt x="97" y="88"/>
                    </a:cubicBezTo>
                    <a:cubicBezTo>
                      <a:pt x="97" y="88"/>
                      <a:pt x="98" y="88"/>
                      <a:pt x="99" y="88"/>
                    </a:cubicBezTo>
                    <a:cubicBezTo>
                      <a:pt x="99" y="87"/>
                      <a:pt x="99" y="87"/>
                      <a:pt x="100" y="86"/>
                    </a:cubicBezTo>
                    <a:cubicBezTo>
                      <a:pt x="100" y="86"/>
                      <a:pt x="99" y="85"/>
                      <a:pt x="99" y="85"/>
                    </a:cubicBezTo>
                    <a:cubicBezTo>
                      <a:pt x="99" y="84"/>
                      <a:pt x="100" y="83"/>
                      <a:pt x="99" y="82"/>
                    </a:cubicBezTo>
                    <a:cubicBezTo>
                      <a:pt x="99" y="81"/>
                      <a:pt x="97" y="81"/>
                      <a:pt x="97" y="81"/>
                    </a:cubicBezTo>
                    <a:cubicBezTo>
                      <a:pt x="95" y="80"/>
                      <a:pt x="94" y="77"/>
                      <a:pt x="93" y="76"/>
                    </a:cubicBezTo>
                    <a:cubicBezTo>
                      <a:pt x="89" y="73"/>
                      <a:pt x="84" y="72"/>
                      <a:pt x="81" y="69"/>
                    </a:cubicBezTo>
                    <a:cubicBezTo>
                      <a:pt x="81" y="68"/>
                      <a:pt x="81" y="65"/>
                      <a:pt x="81" y="65"/>
                    </a:cubicBezTo>
                    <a:cubicBezTo>
                      <a:pt x="77" y="65"/>
                      <a:pt x="74" y="65"/>
                      <a:pt x="70" y="63"/>
                    </a:cubicBezTo>
                    <a:cubicBezTo>
                      <a:pt x="68" y="62"/>
                      <a:pt x="63" y="55"/>
                      <a:pt x="62" y="52"/>
                    </a:cubicBezTo>
                    <a:cubicBezTo>
                      <a:pt x="61" y="50"/>
                      <a:pt x="62" y="49"/>
                      <a:pt x="61" y="47"/>
                    </a:cubicBezTo>
                    <a:cubicBezTo>
                      <a:pt x="60" y="46"/>
                      <a:pt x="60" y="47"/>
                      <a:pt x="59" y="46"/>
                    </a:cubicBezTo>
                    <a:cubicBezTo>
                      <a:pt x="58" y="46"/>
                      <a:pt x="57" y="43"/>
                      <a:pt x="57" y="42"/>
                    </a:cubicBezTo>
                    <a:cubicBezTo>
                      <a:pt x="56" y="42"/>
                      <a:pt x="56" y="42"/>
                      <a:pt x="56" y="42"/>
                    </a:cubicBezTo>
                    <a:cubicBezTo>
                      <a:pt x="56" y="42"/>
                      <a:pt x="56" y="42"/>
                      <a:pt x="56" y="42"/>
                    </a:cubicBezTo>
                    <a:cubicBezTo>
                      <a:pt x="53" y="39"/>
                      <a:pt x="51" y="41"/>
                      <a:pt x="48" y="37"/>
                    </a:cubicBezTo>
                    <a:cubicBezTo>
                      <a:pt x="48" y="37"/>
                      <a:pt x="47" y="36"/>
                      <a:pt x="47" y="36"/>
                    </a:cubicBezTo>
                    <a:cubicBezTo>
                      <a:pt x="46" y="33"/>
                      <a:pt x="50" y="28"/>
                      <a:pt x="50" y="27"/>
                    </a:cubicBezTo>
                    <a:cubicBezTo>
                      <a:pt x="51" y="24"/>
                      <a:pt x="49" y="24"/>
                      <a:pt x="48" y="22"/>
                    </a:cubicBezTo>
                    <a:cubicBezTo>
                      <a:pt x="48" y="21"/>
                      <a:pt x="49" y="20"/>
                      <a:pt x="49" y="20"/>
                    </a:cubicBezTo>
                    <a:cubicBezTo>
                      <a:pt x="50" y="20"/>
                      <a:pt x="50" y="21"/>
                      <a:pt x="50" y="21"/>
                    </a:cubicBezTo>
                    <a:cubicBezTo>
                      <a:pt x="53" y="19"/>
                      <a:pt x="56" y="18"/>
                      <a:pt x="60" y="17"/>
                    </a:cubicBezTo>
                    <a:cubicBezTo>
                      <a:pt x="58" y="15"/>
                      <a:pt x="60" y="14"/>
                      <a:pt x="60" y="12"/>
                    </a:cubicBezTo>
                    <a:cubicBezTo>
                      <a:pt x="60" y="10"/>
                      <a:pt x="60" y="9"/>
                      <a:pt x="57" y="9"/>
                    </a:cubicBezTo>
                    <a:cubicBezTo>
                      <a:pt x="54" y="9"/>
                      <a:pt x="58" y="3"/>
                      <a:pt x="58" y="3"/>
                    </a:cubicBezTo>
                    <a:cubicBezTo>
                      <a:pt x="58" y="3"/>
                      <a:pt x="54" y="3"/>
                      <a:pt x="52" y="3"/>
                    </a:cubicBezTo>
                    <a:cubicBezTo>
                      <a:pt x="50" y="4"/>
                      <a:pt x="50" y="4"/>
                      <a:pt x="48" y="4"/>
                    </a:cubicBezTo>
                    <a:cubicBezTo>
                      <a:pt x="46" y="4"/>
                      <a:pt x="48" y="2"/>
                      <a:pt x="45" y="2"/>
                    </a:cubicBezTo>
                    <a:cubicBezTo>
                      <a:pt x="41" y="2"/>
                      <a:pt x="44" y="2"/>
                      <a:pt x="41" y="1"/>
                    </a:cubicBezTo>
                    <a:cubicBezTo>
                      <a:pt x="38" y="0"/>
                      <a:pt x="39" y="0"/>
                      <a:pt x="39" y="1"/>
                    </a:cubicBezTo>
                    <a:cubicBezTo>
                      <a:pt x="39" y="3"/>
                      <a:pt x="34" y="0"/>
                      <a:pt x="34" y="0"/>
                    </a:cubicBezTo>
                    <a:cubicBezTo>
                      <a:pt x="34" y="0"/>
                      <a:pt x="35" y="2"/>
                      <a:pt x="33" y="3"/>
                    </a:cubicBezTo>
                    <a:cubicBezTo>
                      <a:pt x="31" y="5"/>
                      <a:pt x="35" y="4"/>
                      <a:pt x="34" y="6"/>
                    </a:cubicBezTo>
                    <a:cubicBezTo>
                      <a:pt x="32" y="8"/>
                      <a:pt x="33" y="8"/>
                      <a:pt x="31" y="7"/>
                    </a:cubicBezTo>
                    <a:cubicBezTo>
                      <a:pt x="29" y="5"/>
                      <a:pt x="27" y="7"/>
                      <a:pt x="27" y="9"/>
                    </a:cubicBezTo>
                    <a:cubicBezTo>
                      <a:pt x="26" y="11"/>
                      <a:pt x="23" y="9"/>
                      <a:pt x="23" y="12"/>
                    </a:cubicBezTo>
                    <a:cubicBezTo>
                      <a:pt x="23" y="15"/>
                      <a:pt x="24" y="14"/>
                      <a:pt x="23" y="15"/>
                    </a:cubicBezTo>
                    <a:cubicBezTo>
                      <a:pt x="22" y="16"/>
                      <a:pt x="22" y="14"/>
                      <a:pt x="19" y="14"/>
                    </a:cubicBezTo>
                    <a:cubicBezTo>
                      <a:pt x="16" y="13"/>
                      <a:pt x="17" y="13"/>
                      <a:pt x="15" y="11"/>
                    </a:cubicBezTo>
                    <a:cubicBezTo>
                      <a:pt x="14" y="9"/>
                      <a:pt x="14" y="11"/>
                      <a:pt x="14" y="13"/>
                    </a:cubicBezTo>
                    <a:cubicBezTo>
                      <a:pt x="14" y="16"/>
                      <a:pt x="9" y="15"/>
                      <a:pt x="8" y="17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1"/>
                      <a:pt x="5" y="24"/>
                      <a:pt x="3" y="24"/>
                    </a:cubicBezTo>
                    <a:cubicBezTo>
                      <a:pt x="0" y="24"/>
                      <a:pt x="0" y="29"/>
                      <a:pt x="3" y="29"/>
                    </a:cubicBezTo>
                    <a:cubicBezTo>
                      <a:pt x="5" y="29"/>
                      <a:pt x="2" y="35"/>
                      <a:pt x="3" y="36"/>
                    </a:cubicBezTo>
                    <a:cubicBezTo>
                      <a:pt x="4" y="37"/>
                      <a:pt x="8" y="35"/>
                      <a:pt x="7" y="37"/>
                    </a:cubicBezTo>
                    <a:cubicBezTo>
                      <a:pt x="6" y="39"/>
                      <a:pt x="7" y="37"/>
                      <a:pt x="5" y="39"/>
                    </a:cubicBezTo>
                    <a:cubicBezTo>
                      <a:pt x="4" y="41"/>
                      <a:pt x="6" y="42"/>
                      <a:pt x="6" y="42"/>
                    </a:cubicBezTo>
                    <a:close/>
                    <a:moveTo>
                      <a:pt x="23" y="71"/>
                    </a:moveTo>
                    <a:cubicBezTo>
                      <a:pt x="22" y="73"/>
                      <a:pt x="18" y="76"/>
                      <a:pt x="17" y="77"/>
                    </a:cubicBezTo>
                    <a:cubicBezTo>
                      <a:pt x="16" y="77"/>
                      <a:pt x="16" y="76"/>
                      <a:pt x="15" y="77"/>
                    </a:cubicBezTo>
                    <a:cubicBezTo>
                      <a:pt x="15" y="79"/>
                      <a:pt x="16" y="79"/>
                      <a:pt x="16" y="82"/>
                    </a:cubicBezTo>
                    <a:cubicBezTo>
                      <a:pt x="17" y="86"/>
                      <a:pt x="17" y="93"/>
                      <a:pt x="18" y="96"/>
                    </a:cubicBezTo>
                    <a:cubicBezTo>
                      <a:pt x="19" y="98"/>
                      <a:pt x="20" y="97"/>
                      <a:pt x="22" y="98"/>
                    </a:cubicBezTo>
                    <a:cubicBezTo>
                      <a:pt x="21" y="98"/>
                      <a:pt x="23" y="99"/>
                      <a:pt x="24" y="99"/>
                    </a:cubicBezTo>
                    <a:cubicBezTo>
                      <a:pt x="24" y="99"/>
                      <a:pt x="26" y="96"/>
                      <a:pt x="26" y="96"/>
                    </a:cubicBezTo>
                    <a:cubicBezTo>
                      <a:pt x="27" y="96"/>
                      <a:pt x="27" y="96"/>
                      <a:pt x="27" y="96"/>
                    </a:cubicBezTo>
                    <a:cubicBezTo>
                      <a:pt x="27" y="96"/>
                      <a:pt x="30" y="79"/>
                      <a:pt x="30" y="79"/>
                    </a:cubicBezTo>
                    <a:cubicBezTo>
                      <a:pt x="30" y="78"/>
                      <a:pt x="27" y="77"/>
                      <a:pt x="27" y="76"/>
                    </a:cubicBezTo>
                    <a:cubicBezTo>
                      <a:pt x="26" y="75"/>
                      <a:pt x="27" y="73"/>
                      <a:pt x="26" y="72"/>
                    </a:cubicBezTo>
                    <a:cubicBezTo>
                      <a:pt x="25" y="71"/>
                      <a:pt x="24" y="72"/>
                      <a:pt x="23" y="71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377" name="Freeform 351">
                <a:extLst>
                  <a:ext uri="{FF2B5EF4-FFF2-40B4-BE49-F238E27FC236}">
                    <a16:creationId xmlns:a16="http://schemas.microsoft.com/office/drawing/2014/main" id="{F2D0C48F-920B-98E5-8224-BC37E1E5A3D0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3700" y="1550"/>
                <a:ext cx="27" cy="78"/>
              </a:xfrm>
              <a:custGeom>
                <a:avLst/>
                <a:gdLst>
                  <a:gd name="T0" fmla="*/ 12 w 14"/>
                  <a:gd name="T1" fmla="*/ 15 h 40"/>
                  <a:gd name="T2" fmla="*/ 12 w 14"/>
                  <a:gd name="T3" fmla="*/ 15 h 40"/>
                  <a:gd name="T4" fmla="*/ 13 w 14"/>
                  <a:gd name="T5" fmla="*/ 19 h 40"/>
                  <a:gd name="T6" fmla="*/ 9 w 14"/>
                  <a:gd name="T7" fmla="*/ 19 h 40"/>
                  <a:gd name="T8" fmla="*/ 9 w 14"/>
                  <a:gd name="T9" fmla="*/ 14 h 40"/>
                  <a:gd name="T10" fmla="*/ 10 w 14"/>
                  <a:gd name="T11" fmla="*/ 8 h 40"/>
                  <a:gd name="T12" fmla="*/ 12 w 14"/>
                  <a:gd name="T13" fmla="*/ 9 h 40"/>
                  <a:gd name="T14" fmla="*/ 12 w 14"/>
                  <a:gd name="T15" fmla="*/ 11 h 40"/>
                  <a:gd name="T16" fmla="*/ 11 w 14"/>
                  <a:gd name="T17" fmla="*/ 11 h 40"/>
                  <a:gd name="T18" fmla="*/ 11 w 14"/>
                  <a:gd name="T19" fmla="*/ 15 h 40"/>
                  <a:gd name="T20" fmla="*/ 12 w 14"/>
                  <a:gd name="T21" fmla="*/ 15 h 40"/>
                  <a:gd name="T22" fmla="*/ 2 w 14"/>
                  <a:gd name="T23" fmla="*/ 15 h 40"/>
                  <a:gd name="T24" fmla="*/ 0 w 14"/>
                  <a:gd name="T25" fmla="*/ 17 h 40"/>
                  <a:gd name="T26" fmla="*/ 1 w 14"/>
                  <a:gd name="T27" fmla="*/ 19 h 40"/>
                  <a:gd name="T28" fmla="*/ 4 w 14"/>
                  <a:gd name="T29" fmla="*/ 16 h 40"/>
                  <a:gd name="T30" fmla="*/ 2 w 14"/>
                  <a:gd name="T31" fmla="*/ 15 h 40"/>
                  <a:gd name="T32" fmla="*/ 4 w 14"/>
                  <a:gd name="T33" fmla="*/ 40 h 40"/>
                  <a:gd name="T34" fmla="*/ 11 w 14"/>
                  <a:gd name="T35" fmla="*/ 30 h 40"/>
                  <a:gd name="T36" fmla="*/ 13 w 14"/>
                  <a:gd name="T37" fmla="*/ 19 h 40"/>
                  <a:gd name="T38" fmla="*/ 9 w 14"/>
                  <a:gd name="T39" fmla="*/ 19 h 40"/>
                  <a:gd name="T40" fmla="*/ 9 w 14"/>
                  <a:gd name="T41" fmla="*/ 14 h 40"/>
                  <a:gd name="T42" fmla="*/ 10 w 14"/>
                  <a:gd name="T43" fmla="*/ 8 h 40"/>
                  <a:gd name="T44" fmla="*/ 12 w 14"/>
                  <a:gd name="T45" fmla="*/ 9 h 40"/>
                  <a:gd name="T46" fmla="*/ 14 w 14"/>
                  <a:gd name="T47" fmla="*/ 5 h 40"/>
                  <a:gd name="T48" fmla="*/ 13 w 14"/>
                  <a:gd name="T49" fmla="*/ 1 h 40"/>
                  <a:gd name="T50" fmla="*/ 11 w 14"/>
                  <a:gd name="T51" fmla="*/ 2 h 40"/>
                  <a:gd name="T52" fmla="*/ 7 w 14"/>
                  <a:gd name="T53" fmla="*/ 3 h 40"/>
                  <a:gd name="T54" fmla="*/ 7 w 14"/>
                  <a:gd name="T55" fmla="*/ 6 h 40"/>
                  <a:gd name="T56" fmla="*/ 4 w 14"/>
                  <a:gd name="T57" fmla="*/ 9 h 40"/>
                  <a:gd name="T58" fmla="*/ 3 w 14"/>
                  <a:gd name="T59" fmla="*/ 14 h 40"/>
                  <a:gd name="T60" fmla="*/ 2 w 14"/>
                  <a:gd name="T61" fmla="*/ 15 h 40"/>
                  <a:gd name="T62" fmla="*/ 4 w 14"/>
                  <a:gd name="T63" fmla="*/ 16 h 40"/>
                  <a:gd name="T64" fmla="*/ 1 w 14"/>
                  <a:gd name="T65" fmla="*/ 19 h 40"/>
                  <a:gd name="T66" fmla="*/ 2 w 14"/>
                  <a:gd name="T67" fmla="*/ 23 h 40"/>
                  <a:gd name="T68" fmla="*/ 4 w 14"/>
                  <a:gd name="T69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" h="40">
                    <a:moveTo>
                      <a:pt x="12" y="15"/>
                    </a:move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17"/>
                      <a:pt x="13" y="19"/>
                      <a:pt x="13" y="19"/>
                    </a:cubicBezTo>
                    <a:cubicBezTo>
                      <a:pt x="13" y="19"/>
                      <a:pt x="10" y="21"/>
                      <a:pt x="9" y="19"/>
                    </a:cubicBezTo>
                    <a:cubicBezTo>
                      <a:pt x="9" y="18"/>
                      <a:pt x="9" y="16"/>
                      <a:pt x="9" y="14"/>
                    </a:cubicBezTo>
                    <a:cubicBezTo>
                      <a:pt x="9" y="12"/>
                      <a:pt x="8" y="8"/>
                      <a:pt x="10" y="8"/>
                    </a:cubicBezTo>
                    <a:cubicBezTo>
                      <a:pt x="11" y="8"/>
                      <a:pt x="12" y="7"/>
                      <a:pt x="12" y="9"/>
                    </a:cubicBezTo>
                    <a:cubicBezTo>
                      <a:pt x="12" y="10"/>
                      <a:pt x="12" y="10"/>
                      <a:pt x="12" y="11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1" y="12"/>
                      <a:pt x="11" y="15"/>
                      <a:pt x="11" y="15"/>
                    </a:cubicBezTo>
                    <a:cubicBezTo>
                      <a:pt x="11" y="15"/>
                      <a:pt x="12" y="15"/>
                      <a:pt x="12" y="15"/>
                    </a:cubicBezTo>
                    <a:close/>
                    <a:moveTo>
                      <a:pt x="2" y="15"/>
                    </a:moveTo>
                    <a:cubicBezTo>
                      <a:pt x="2" y="16"/>
                      <a:pt x="0" y="17"/>
                      <a:pt x="0" y="17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4" y="16"/>
                      <a:pt x="4" y="16"/>
                      <a:pt x="4" y="16"/>
                    </a:cubicBezTo>
                    <a:lnTo>
                      <a:pt x="2" y="15"/>
                    </a:lnTo>
                    <a:close/>
                    <a:moveTo>
                      <a:pt x="4" y="40"/>
                    </a:moveTo>
                    <a:cubicBezTo>
                      <a:pt x="4" y="40"/>
                      <a:pt x="11" y="32"/>
                      <a:pt x="11" y="30"/>
                    </a:cubicBezTo>
                    <a:cubicBezTo>
                      <a:pt x="10" y="25"/>
                      <a:pt x="13" y="19"/>
                      <a:pt x="13" y="19"/>
                    </a:cubicBezTo>
                    <a:cubicBezTo>
                      <a:pt x="13" y="19"/>
                      <a:pt x="10" y="21"/>
                      <a:pt x="9" y="19"/>
                    </a:cubicBezTo>
                    <a:cubicBezTo>
                      <a:pt x="9" y="18"/>
                      <a:pt x="9" y="16"/>
                      <a:pt x="9" y="14"/>
                    </a:cubicBezTo>
                    <a:cubicBezTo>
                      <a:pt x="9" y="12"/>
                      <a:pt x="8" y="8"/>
                      <a:pt x="10" y="8"/>
                    </a:cubicBezTo>
                    <a:cubicBezTo>
                      <a:pt x="11" y="8"/>
                      <a:pt x="12" y="7"/>
                      <a:pt x="12" y="9"/>
                    </a:cubicBezTo>
                    <a:cubicBezTo>
                      <a:pt x="13" y="11"/>
                      <a:pt x="14" y="5"/>
                      <a:pt x="14" y="5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1" y="0"/>
                      <a:pt x="11" y="2"/>
                    </a:cubicBezTo>
                    <a:cubicBezTo>
                      <a:pt x="10" y="4"/>
                      <a:pt x="7" y="3"/>
                      <a:pt x="7" y="3"/>
                    </a:cubicBezTo>
                    <a:cubicBezTo>
                      <a:pt x="7" y="4"/>
                      <a:pt x="7" y="5"/>
                      <a:pt x="7" y="6"/>
                    </a:cubicBezTo>
                    <a:cubicBezTo>
                      <a:pt x="6" y="6"/>
                      <a:pt x="4" y="8"/>
                      <a:pt x="4" y="9"/>
                    </a:cubicBezTo>
                    <a:cubicBezTo>
                      <a:pt x="3" y="10"/>
                      <a:pt x="4" y="12"/>
                      <a:pt x="3" y="14"/>
                    </a:cubicBezTo>
                    <a:cubicBezTo>
                      <a:pt x="3" y="14"/>
                      <a:pt x="3" y="14"/>
                      <a:pt x="2" y="15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2" y="23"/>
                      <a:pt x="2" y="23"/>
                      <a:pt x="2" y="23"/>
                    </a:cubicBezTo>
                    <a:lnTo>
                      <a:pt x="4" y="40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378" name="Freeform 352">
                <a:extLst>
                  <a:ext uri="{FF2B5EF4-FFF2-40B4-BE49-F238E27FC236}">
                    <a16:creationId xmlns:a16="http://schemas.microsoft.com/office/drawing/2014/main" id="{EB53E15F-7755-34DF-0C7A-FC0E586E398D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3700" y="1550"/>
                <a:ext cx="27" cy="78"/>
              </a:xfrm>
              <a:custGeom>
                <a:avLst/>
                <a:gdLst>
                  <a:gd name="T0" fmla="*/ 12 w 14"/>
                  <a:gd name="T1" fmla="*/ 15 h 40"/>
                  <a:gd name="T2" fmla="*/ 12 w 14"/>
                  <a:gd name="T3" fmla="*/ 15 h 40"/>
                  <a:gd name="T4" fmla="*/ 13 w 14"/>
                  <a:gd name="T5" fmla="*/ 19 h 40"/>
                  <a:gd name="T6" fmla="*/ 9 w 14"/>
                  <a:gd name="T7" fmla="*/ 19 h 40"/>
                  <a:gd name="T8" fmla="*/ 9 w 14"/>
                  <a:gd name="T9" fmla="*/ 14 h 40"/>
                  <a:gd name="T10" fmla="*/ 10 w 14"/>
                  <a:gd name="T11" fmla="*/ 8 h 40"/>
                  <a:gd name="T12" fmla="*/ 12 w 14"/>
                  <a:gd name="T13" fmla="*/ 9 h 40"/>
                  <a:gd name="T14" fmla="*/ 12 w 14"/>
                  <a:gd name="T15" fmla="*/ 11 h 40"/>
                  <a:gd name="T16" fmla="*/ 11 w 14"/>
                  <a:gd name="T17" fmla="*/ 11 h 40"/>
                  <a:gd name="T18" fmla="*/ 11 w 14"/>
                  <a:gd name="T19" fmla="*/ 15 h 40"/>
                  <a:gd name="T20" fmla="*/ 12 w 14"/>
                  <a:gd name="T21" fmla="*/ 15 h 40"/>
                  <a:gd name="T22" fmla="*/ 2 w 14"/>
                  <a:gd name="T23" fmla="*/ 15 h 40"/>
                  <a:gd name="T24" fmla="*/ 0 w 14"/>
                  <a:gd name="T25" fmla="*/ 17 h 40"/>
                  <a:gd name="T26" fmla="*/ 1 w 14"/>
                  <a:gd name="T27" fmla="*/ 19 h 40"/>
                  <a:gd name="T28" fmla="*/ 4 w 14"/>
                  <a:gd name="T29" fmla="*/ 16 h 40"/>
                  <a:gd name="T30" fmla="*/ 2 w 14"/>
                  <a:gd name="T31" fmla="*/ 15 h 40"/>
                  <a:gd name="T32" fmla="*/ 4 w 14"/>
                  <a:gd name="T33" fmla="*/ 40 h 40"/>
                  <a:gd name="T34" fmla="*/ 11 w 14"/>
                  <a:gd name="T35" fmla="*/ 30 h 40"/>
                  <a:gd name="T36" fmla="*/ 13 w 14"/>
                  <a:gd name="T37" fmla="*/ 19 h 40"/>
                  <a:gd name="T38" fmla="*/ 9 w 14"/>
                  <a:gd name="T39" fmla="*/ 19 h 40"/>
                  <a:gd name="T40" fmla="*/ 9 w 14"/>
                  <a:gd name="T41" fmla="*/ 14 h 40"/>
                  <a:gd name="T42" fmla="*/ 10 w 14"/>
                  <a:gd name="T43" fmla="*/ 8 h 40"/>
                  <a:gd name="T44" fmla="*/ 12 w 14"/>
                  <a:gd name="T45" fmla="*/ 9 h 40"/>
                  <a:gd name="T46" fmla="*/ 14 w 14"/>
                  <a:gd name="T47" fmla="*/ 5 h 40"/>
                  <a:gd name="T48" fmla="*/ 13 w 14"/>
                  <a:gd name="T49" fmla="*/ 1 h 40"/>
                  <a:gd name="T50" fmla="*/ 11 w 14"/>
                  <a:gd name="T51" fmla="*/ 2 h 40"/>
                  <a:gd name="T52" fmla="*/ 7 w 14"/>
                  <a:gd name="T53" fmla="*/ 3 h 40"/>
                  <a:gd name="T54" fmla="*/ 7 w 14"/>
                  <a:gd name="T55" fmla="*/ 6 h 40"/>
                  <a:gd name="T56" fmla="*/ 4 w 14"/>
                  <a:gd name="T57" fmla="*/ 9 h 40"/>
                  <a:gd name="T58" fmla="*/ 3 w 14"/>
                  <a:gd name="T59" fmla="*/ 14 h 40"/>
                  <a:gd name="T60" fmla="*/ 2 w 14"/>
                  <a:gd name="T61" fmla="*/ 15 h 40"/>
                  <a:gd name="T62" fmla="*/ 4 w 14"/>
                  <a:gd name="T63" fmla="*/ 16 h 40"/>
                  <a:gd name="T64" fmla="*/ 1 w 14"/>
                  <a:gd name="T65" fmla="*/ 19 h 40"/>
                  <a:gd name="T66" fmla="*/ 2 w 14"/>
                  <a:gd name="T67" fmla="*/ 23 h 40"/>
                  <a:gd name="T68" fmla="*/ 4 w 14"/>
                  <a:gd name="T69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" h="40">
                    <a:moveTo>
                      <a:pt x="12" y="15"/>
                    </a:move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17"/>
                      <a:pt x="13" y="19"/>
                      <a:pt x="13" y="19"/>
                    </a:cubicBezTo>
                    <a:cubicBezTo>
                      <a:pt x="13" y="19"/>
                      <a:pt x="10" y="21"/>
                      <a:pt x="9" y="19"/>
                    </a:cubicBezTo>
                    <a:cubicBezTo>
                      <a:pt x="9" y="18"/>
                      <a:pt x="9" y="16"/>
                      <a:pt x="9" y="14"/>
                    </a:cubicBezTo>
                    <a:cubicBezTo>
                      <a:pt x="9" y="12"/>
                      <a:pt x="8" y="8"/>
                      <a:pt x="10" y="8"/>
                    </a:cubicBezTo>
                    <a:cubicBezTo>
                      <a:pt x="11" y="8"/>
                      <a:pt x="12" y="7"/>
                      <a:pt x="12" y="9"/>
                    </a:cubicBezTo>
                    <a:cubicBezTo>
                      <a:pt x="12" y="10"/>
                      <a:pt x="12" y="10"/>
                      <a:pt x="12" y="11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1" y="12"/>
                      <a:pt x="11" y="15"/>
                      <a:pt x="11" y="15"/>
                    </a:cubicBezTo>
                    <a:cubicBezTo>
                      <a:pt x="11" y="15"/>
                      <a:pt x="12" y="15"/>
                      <a:pt x="12" y="15"/>
                    </a:cubicBezTo>
                    <a:close/>
                    <a:moveTo>
                      <a:pt x="2" y="15"/>
                    </a:moveTo>
                    <a:cubicBezTo>
                      <a:pt x="2" y="16"/>
                      <a:pt x="0" y="17"/>
                      <a:pt x="0" y="17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4" y="16"/>
                      <a:pt x="4" y="16"/>
                      <a:pt x="4" y="16"/>
                    </a:cubicBezTo>
                    <a:lnTo>
                      <a:pt x="2" y="15"/>
                    </a:lnTo>
                    <a:close/>
                    <a:moveTo>
                      <a:pt x="4" y="40"/>
                    </a:moveTo>
                    <a:cubicBezTo>
                      <a:pt x="4" y="40"/>
                      <a:pt x="11" y="32"/>
                      <a:pt x="11" y="30"/>
                    </a:cubicBezTo>
                    <a:cubicBezTo>
                      <a:pt x="10" y="25"/>
                      <a:pt x="13" y="19"/>
                      <a:pt x="13" y="19"/>
                    </a:cubicBezTo>
                    <a:cubicBezTo>
                      <a:pt x="13" y="19"/>
                      <a:pt x="10" y="21"/>
                      <a:pt x="9" y="19"/>
                    </a:cubicBezTo>
                    <a:cubicBezTo>
                      <a:pt x="9" y="18"/>
                      <a:pt x="9" y="16"/>
                      <a:pt x="9" y="14"/>
                    </a:cubicBezTo>
                    <a:cubicBezTo>
                      <a:pt x="9" y="12"/>
                      <a:pt x="8" y="8"/>
                      <a:pt x="10" y="8"/>
                    </a:cubicBezTo>
                    <a:cubicBezTo>
                      <a:pt x="11" y="8"/>
                      <a:pt x="12" y="7"/>
                      <a:pt x="12" y="9"/>
                    </a:cubicBezTo>
                    <a:cubicBezTo>
                      <a:pt x="13" y="11"/>
                      <a:pt x="14" y="5"/>
                      <a:pt x="14" y="5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1" y="0"/>
                      <a:pt x="11" y="2"/>
                    </a:cubicBezTo>
                    <a:cubicBezTo>
                      <a:pt x="10" y="4"/>
                      <a:pt x="7" y="3"/>
                      <a:pt x="7" y="3"/>
                    </a:cubicBezTo>
                    <a:cubicBezTo>
                      <a:pt x="7" y="4"/>
                      <a:pt x="7" y="5"/>
                      <a:pt x="7" y="6"/>
                    </a:cubicBezTo>
                    <a:cubicBezTo>
                      <a:pt x="6" y="6"/>
                      <a:pt x="4" y="8"/>
                      <a:pt x="4" y="9"/>
                    </a:cubicBezTo>
                    <a:cubicBezTo>
                      <a:pt x="3" y="10"/>
                      <a:pt x="4" y="12"/>
                      <a:pt x="3" y="14"/>
                    </a:cubicBezTo>
                    <a:cubicBezTo>
                      <a:pt x="3" y="14"/>
                      <a:pt x="3" y="14"/>
                      <a:pt x="2" y="15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2" y="23"/>
                      <a:pt x="2" y="23"/>
                      <a:pt x="2" y="23"/>
                    </a:cubicBezTo>
                    <a:lnTo>
                      <a:pt x="4" y="40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379" name="Freeform 353">
                <a:extLst>
                  <a:ext uri="{FF2B5EF4-FFF2-40B4-BE49-F238E27FC236}">
                    <a16:creationId xmlns:a16="http://schemas.microsoft.com/office/drawing/2014/main" id="{6D64E529-DE75-B091-7B6E-4C3706742F26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943" y="995"/>
                <a:ext cx="66" cy="106"/>
              </a:xfrm>
              <a:custGeom>
                <a:avLst/>
                <a:gdLst>
                  <a:gd name="T0" fmla="*/ 30 w 34"/>
                  <a:gd name="T1" fmla="*/ 2 h 54"/>
                  <a:gd name="T2" fmla="*/ 27 w 34"/>
                  <a:gd name="T3" fmla="*/ 0 h 54"/>
                  <a:gd name="T4" fmla="*/ 24 w 34"/>
                  <a:gd name="T5" fmla="*/ 3 h 54"/>
                  <a:gd name="T6" fmla="*/ 19 w 34"/>
                  <a:gd name="T7" fmla="*/ 2 h 54"/>
                  <a:gd name="T8" fmla="*/ 19 w 34"/>
                  <a:gd name="T9" fmla="*/ 7 h 54"/>
                  <a:gd name="T10" fmla="*/ 16 w 34"/>
                  <a:gd name="T11" fmla="*/ 11 h 54"/>
                  <a:gd name="T12" fmla="*/ 14 w 34"/>
                  <a:gd name="T13" fmla="*/ 14 h 54"/>
                  <a:gd name="T14" fmla="*/ 9 w 34"/>
                  <a:gd name="T15" fmla="*/ 15 h 54"/>
                  <a:gd name="T16" fmla="*/ 7 w 34"/>
                  <a:gd name="T17" fmla="*/ 12 h 54"/>
                  <a:gd name="T18" fmla="*/ 8 w 34"/>
                  <a:gd name="T19" fmla="*/ 19 h 54"/>
                  <a:gd name="T20" fmla="*/ 3 w 34"/>
                  <a:gd name="T21" fmla="*/ 22 h 54"/>
                  <a:gd name="T22" fmla="*/ 1 w 34"/>
                  <a:gd name="T23" fmla="*/ 24 h 54"/>
                  <a:gd name="T24" fmla="*/ 11 w 34"/>
                  <a:gd name="T25" fmla="*/ 28 h 54"/>
                  <a:gd name="T26" fmla="*/ 12 w 34"/>
                  <a:gd name="T27" fmla="*/ 29 h 54"/>
                  <a:gd name="T28" fmla="*/ 8 w 34"/>
                  <a:gd name="T29" fmla="*/ 34 h 54"/>
                  <a:gd name="T30" fmla="*/ 4 w 34"/>
                  <a:gd name="T31" fmla="*/ 41 h 54"/>
                  <a:gd name="T32" fmla="*/ 0 w 34"/>
                  <a:gd name="T33" fmla="*/ 43 h 54"/>
                  <a:gd name="T34" fmla="*/ 2 w 34"/>
                  <a:gd name="T35" fmla="*/ 46 h 54"/>
                  <a:gd name="T36" fmla="*/ 0 w 34"/>
                  <a:gd name="T37" fmla="*/ 50 h 54"/>
                  <a:gd name="T38" fmla="*/ 5 w 34"/>
                  <a:gd name="T39" fmla="*/ 50 h 54"/>
                  <a:gd name="T40" fmla="*/ 10 w 34"/>
                  <a:gd name="T41" fmla="*/ 50 h 54"/>
                  <a:gd name="T42" fmla="*/ 12 w 34"/>
                  <a:gd name="T43" fmla="*/ 53 h 54"/>
                  <a:gd name="T44" fmla="*/ 17 w 34"/>
                  <a:gd name="T45" fmla="*/ 50 h 54"/>
                  <a:gd name="T46" fmla="*/ 18 w 34"/>
                  <a:gd name="T47" fmla="*/ 47 h 54"/>
                  <a:gd name="T48" fmla="*/ 23 w 34"/>
                  <a:gd name="T49" fmla="*/ 46 h 54"/>
                  <a:gd name="T50" fmla="*/ 25 w 34"/>
                  <a:gd name="T51" fmla="*/ 43 h 54"/>
                  <a:gd name="T52" fmla="*/ 29 w 34"/>
                  <a:gd name="T53" fmla="*/ 40 h 54"/>
                  <a:gd name="T54" fmla="*/ 30 w 34"/>
                  <a:gd name="T55" fmla="*/ 39 h 54"/>
                  <a:gd name="T56" fmla="*/ 34 w 34"/>
                  <a:gd name="T57" fmla="*/ 38 h 54"/>
                  <a:gd name="T58" fmla="*/ 32 w 34"/>
                  <a:gd name="T59" fmla="*/ 30 h 54"/>
                  <a:gd name="T60" fmla="*/ 31 w 34"/>
                  <a:gd name="T61" fmla="*/ 27 h 54"/>
                  <a:gd name="T62" fmla="*/ 32 w 34"/>
                  <a:gd name="T63" fmla="*/ 21 h 54"/>
                  <a:gd name="T64" fmla="*/ 34 w 34"/>
                  <a:gd name="T65" fmla="*/ 18 h 54"/>
                  <a:gd name="T66" fmla="*/ 30 w 34"/>
                  <a:gd name="T67" fmla="*/ 18 h 54"/>
                  <a:gd name="T68" fmla="*/ 26 w 34"/>
                  <a:gd name="T69" fmla="*/ 17 h 54"/>
                  <a:gd name="T70" fmla="*/ 21 w 34"/>
                  <a:gd name="T71" fmla="*/ 12 h 54"/>
                  <a:gd name="T72" fmla="*/ 30 w 34"/>
                  <a:gd name="T73" fmla="*/ 4 h 54"/>
                  <a:gd name="T74" fmla="*/ 10 w 34"/>
                  <a:gd name="T75" fmla="*/ 38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34" h="54">
                    <a:moveTo>
                      <a:pt x="30" y="4"/>
                    </a:moveTo>
                    <a:cubicBezTo>
                      <a:pt x="30" y="3"/>
                      <a:pt x="29" y="2"/>
                      <a:pt x="30" y="2"/>
                    </a:cubicBezTo>
                    <a:cubicBezTo>
                      <a:pt x="29" y="1"/>
                      <a:pt x="29" y="0"/>
                      <a:pt x="28" y="0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27" y="0"/>
                      <a:pt x="27" y="2"/>
                      <a:pt x="27" y="2"/>
                    </a:cubicBezTo>
                    <a:cubicBezTo>
                      <a:pt x="26" y="2"/>
                      <a:pt x="25" y="3"/>
                      <a:pt x="24" y="3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22" y="2"/>
                      <a:pt x="20" y="2"/>
                      <a:pt x="19" y="2"/>
                    </a:cubicBezTo>
                    <a:cubicBezTo>
                      <a:pt x="19" y="2"/>
                      <a:pt x="19" y="5"/>
                      <a:pt x="19" y="5"/>
                    </a:cubicBezTo>
                    <a:cubicBezTo>
                      <a:pt x="16" y="6"/>
                      <a:pt x="15" y="7"/>
                      <a:pt x="19" y="7"/>
                    </a:cubicBezTo>
                    <a:cubicBezTo>
                      <a:pt x="20" y="9"/>
                      <a:pt x="20" y="9"/>
                      <a:pt x="20" y="9"/>
                    </a:cubicBezTo>
                    <a:cubicBezTo>
                      <a:pt x="18" y="10"/>
                      <a:pt x="17" y="10"/>
                      <a:pt x="16" y="11"/>
                    </a:cubicBezTo>
                    <a:cubicBezTo>
                      <a:pt x="15" y="12"/>
                      <a:pt x="15" y="14"/>
                      <a:pt x="16" y="14"/>
                    </a:cubicBezTo>
                    <a:cubicBezTo>
                      <a:pt x="16" y="14"/>
                      <a:pt x="13" y="15"/>
                      <a:pt x="14" y="14"/>
                    </a:cubicBezTo>
                    <a:cubicBezTo>
                      <a:pt x="13" y="14"/>
                      <a:pt x="12" y="13"/>
                      <a:pt x="10" y="13"/>
                    </a:cubicBezTo>
                    <a:cubicBezTo>
                      <a:pt x="10" y="13"/>
                      <a:pt x="9" y="15"/>
                      <a:pt x="9" y="15"/>
                    </a:cubicBezTo>
                    <a:cubicBezTo>
                      <a:pt x="9" y="15"/>
                      <a:pt x="8" y="14"/>
                      <a:pt x="8" y="14"/>
                    </a:cubicBezTo>
                    <a:cubicBezTo>
                      <a:pt x="7" y="14"/>
                      <a:pt x="7" y="13"/>
                      <a:pt x="7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5" y="17"/>
                      <a:pt x="5" y="17"/>
                      <a:pt x="8" y="19"/>
                    </a:cubicBezTo>
                    <a:cubicBezTo>
                      <a:pt x="8" y="19"/>
                      <a:pt x="7" y="20"/>
                      <a:pt x="8" y="21"/>
                    </a:cubicBezTo>
                    <a:cubicBezTo>
                      <a:pt x="6" y="21"/>
                      <a:pt x="4" y="21"/>
                      <a:pt x="3" y="22"/>
                    </a:cubicBezTo>
                    <a:cubicBezTo>
                      <a:pt x="3" y="22"/>
                      <a:pt x="4" y="23"/>
                      <a:pt x="4" y="24"/>
                    </a:cubicBezTo>
                    <a:cubicBezTo>
                      <a:pt x="3" y="24"/>
                      <a:pt x="3" y="24"/>
                      <a:pt x="1" y="24"/>
                    </a:cubicBezTo>
                    <a:cubicBezTo>
                      <a:pt x="1" y="25"/>
                      <a:pt x="1" y="27"/>
                      <a:pt x="1" y="27"/>
                    </a:cubicBezTo>
                    <a:cubicBezTo>
                      <a:pt x="6" y="28"/>
                      <a:pt x="6" y="28"/>
                      <a:pt x="11" y="28"/>
                    </a:cubicBezTo>
                    <a:cubicBezTo>
                      <a:pt x="11" y="27"/>
                      <a:pt x="11" y="26"/>
                      <a:pt x="12" y="26"/>
                    </a:cubicBezTo>
                    <a:cubicBezTo>
                      <a:pt x="13" y="26"/>
                      <a:pt x="12" y="28"/>
                      <a:pt x="12" y="29"/>
                    </a:cubicBezTo>
                    <a:cubicBezTo>
                      <a:pt x="11" y="29"/>
                      <a:pt x="9" y="30"/>
                      <a:pt x="8" y="31"/>
                    </a:cubicBezTo>
                    <a:cubicBezTo>
                      <a:pt x="8" y="32"/>
                      <a:pt x="9" y="33"/>
                      <a:pt x="8" y="34"/>
                    </a:cubicBezTo>
                    <a:cubicBezTo>
                      <a:pt x="8" y="37"/>
                      <a:pt x="2" y="37"/>
                      <a:pt x="8" y="39"/>
                    </a:cubicBezTo>
                    <a:cubicBezTo>
                      <a:pt x="6" y="40"/>
                      <a:pt x="5" y="40"/>
                      <a:pt x="4" y="41"/>
                    </a:cubicBezTo>
                    <a:cubicBezTo>
                      <a:pt x="4" y="41"/>
                      <a:pt x="6" y="43"/>
                      <a:pt x="5" y="44"/>
                    </a:cubicBezTo>
                    <a:cubicBezTo>
                      <a:pt x="3" y="44"/>
                      <a:pt x="2" y="43"/>
                      <a:pt x="0" y="43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0" y="46"/>
                      <a:pt x="2" y="46"/>
                      <a:pt x="2" y="46"/>
                    </a:cubicBezTo>
                    <a:cubicBezTo>
                      <a:pt x="2" y="46"/>
                      <a:pt x="2" y="47"/>
                      <a:pt x="2" y="48"/>
                    </a:cubicBezTo>
                    <a:cubicBezTo>
                      <a:pt x="1" y="48"/>
                      <a:pt x="1" y="50"/>
                      <a:pt x="0" y="50"/>
                    </a:cubicBezTo>
                    <a:cubicBezTo>
                      <a:pt x="2" y="50"/>
                      <a:pt x="3" y="49"/>
                      <a:pt x="3" y="49"/>
                    </a:cubicBezTo>
                    <a:cubicBezTo>
                      <a:pt x="5" y="48"/>
                      <a:pt x="8" y="50"/>
                      <a:pt x="5" y="50"/>
                    </a:cubicBezTo>
                    <a:cubicBezTo>
                      <a:pt x="4" y="50"/>
                      <a:pt x="3" y="54"/>
                      <a:pt x="5" y="53"/>
                    </a:cubicBezTo>
                    <a:cubicBezTo>
                      <a:pt x="5" y="53"/>
                      <a:pt x="9" y="50"/>
                      <a:pt x="10" y="50"/>
                    </a:cubicBezTo>
                    <a:cubicBezTo>
                      <a:pt x="11" y="50"/>
                      <a:pt x="10" y="51"/>
                      <a:pt x="10" y="52"/>
                    </a:cubicBezTo>
                    <a:cubicBezTo>
                      <a:pt x="11" y="52"/>
                      <a:pt x="12" y="52"/>
                      <a:pt x="12" y="53"/>
                    </a:cubicBezTo>
                    <a:cubicBezTo>
                      <a:pt x="13" y="52"/>
                      <a:pt x="15" y="50"/>
                      <a:pt x="15" y="50"/>
                    </a:cubicBezTo>
                    <a:cubicBezTo>
                      <a:pt x="16" y="50"/>
                      <a:pt x="17" y="51"/>
                      <a:pt x="17" y="50"/>
                    </a:cubicBezTo>
                    <a:cubicBezTo>
                      <a:pt x="18" y="50"/>
                      <a:pt x="18" y="49"/>
                      <a:pt x="18" y="48"/>
                    </a:cubicBezTo>
                    <a:cubicBezTo>
                      <a:pt x="18" y="47"/>
                      <a:pt x="18" y="47"/>
                      <a:pt x="18" y="47"/>
                    </a:cubicBezTo>
                    <a:cubicBezTo>
                      <a:pt x="20" y="46"/>
                      <a:pt x="21" y="47"/>
                      <a:pt x="22" y="48"/>
                    </a:cubicBezTo>
                    <a:cubicBezTo>
                      <a:pt x="22" y="47"/>
                      <a:pt x="23" y="46"/>
                      <a:pt x="23" y="46"/>
                    </a:cubicBezTo>
                    <a:cubicBezTo>
                      <a:pt x="24" y="46"/>
                      <a:pt x="24" y="46"/>
                      <a:pt x="24" y="46"/>
                    </a:cubicBezTo>
                    <a:cubicBezTo>
                      <a:pt x="25" y="44"/>
                      <a:pt x="24" y="44"/>
                      <a:pt x="25" y="43"/>
                    </a:cubicBezTo>
                    <a:cubicBezTo>
                      <a:pt x="26" y="43"/>
                      <a:pt x="28" y="43"/>
                      <a:pt x="28" y="43"/>
                    </a:cubicBezTo>
                    <a:cubicBezTo>
                      <a:pt x="29" y="43"/>
                      <a:pt x="28" y="40"/>
                      <a:pt x="29" y="40"/>
                    </a:cubicBezTo>
                    <a:cubicBezTo>
                      <a:pt x="30" y="40"/>
                      <a:pt x="30" y="41"/>
                      <a:pt x="32" y="42"/>
                    </a:cubicBezTo>
                    <a:cubicBezTo>
                      <a:pt x="32" y="42"/>
                      <a:pt x="31" y="39"/>
                      <a:pt x="30" y="39"/>
                    </a:cubicBezTo>
                    <a:cubicBezTo>
                      <a:pt x="30" y="38"/>
                      <a:pt x="30" y="38"/>
                      <a:pt x="30" y="38"/>
                    </a:cubicBezTo>
                    <a:cubicBezTo>
                      <a:pt x="31" y="38"/>
                      <a:pt x="34" y="38"/>
                      <a:pt x="34" y="38"/>
                    </a:cubicBezTo>
                    <a:cubicBezTo>
                      <a:pt x="34" y="35"/>
                      <a:pt x="34" y="33"/>
                      <a:pt x="34" y="30"/>
                    </a:cubicBezTo>
                    <a:cubicBezTo>
                      <a:pt x="32" y="30"/>
                      <a:pt x="32" y="30"/>
                      <a:pt x="32" y="30"/>
                    </a:cubicBezTo>
                    <a:cubicBezTo>
                      <a:pt x="32" y="29"/>
                      <a:pt x="33" y="28"/>
                      <a:pt x="32" y="27"/>
                    </a:cubicBezTo>
                    <a:cubicBezTo>
                      <a:pt x="31" y="27"/>
                      <a:pt x="31" y="27"/>
                      <a:pt x="31" y="27"/>
                    </a:cubicBezTo>
                    <a:cubicBezTo>
                      <a:pt x="31" y="27"/>
                      <a:pt x="32" y="24"/>
                      <a:pt x="32" y="23"/>
                    </a:cubicBezTo>
                    <a:cubicBezTo>
                      <a:pt x="32" y="22"/>
                      <a:pt x="33" y="20"/>
                      <a:pt x="32" y="21"/>
                    </a:cubicBezTo>
                    <a:cubicBezTo>
                      <a:pt x="32" y="21"/>
                      <a:pt x="32" y="19"/>
                      <a:pt x="32" y="19"/>
                    </a:cubicBezTo>
                    <a:cubicBezTo>
                      <a:pt x="33" y="19"/>
                      <a:pt x="34" y="18"/>
                      <a:pt x="34" y="18"/>
                    </a:cubicBezTo>
                    <a:cubicBezTo>
                      <a:pt x="34" y="17"/>
                      <a:pt x="34" y="17"/>
                      <a:pt x="34" y="17"/>
                    </a:cubicBezTo>
                    <a:cubicBezTo>
                      <a:pt x="30" y="18"/>
                      <a:pt x="30" y="18"/>
                      <a:pt x="30" y="18"/>
                    </a:cubicBezTo>
                    <a:cubicBezTo>
                      <a:pt x="29" y="16"/>
                      <a:pt x="29" y="16"/>
                      <a:pt x="29" y="16"/>
                    </a:cubicBezTo>
                    <a:cubicBezTo>
                      <a:pt x="29" y="16"/>
                      <a:pt x="29" y="15"/>
                      <a:pt x="26" y="17"/>
                    </a:cubicBezTo>
                    <a:cubicBezTo>
                      <a:pt x="24" y="19"/>
                      <a:pt x="26" y="14"/>
                      <a:pt x="23" y="14"/>
                    </a:cubicBezTo>
                    <a:cubicBezTo>
                      <a:pt x="20" y="14"/>
                      <a:pt x="22" y="14"/>
                      <a:pt x="21" y="12"/>
                    </a:cubicBezTo>
                    <a:cubicBezTo>
                      <a:pt x="20" y="9"/>
                      <a:pt x="26" y="11"/>
                      <a:pt x="25" y="8"/>
                    </a:cubicBezTo>
                    <a:cubicBezTo>
                      <a:pt x="24" y="5"/>
                      <a:pt x="30" y="4"/>
                      <a:pt x="30" y="4"/>
                    </a:cubicBezTo>
                    <a:close/>
                    <a:moveTo>
                      <a:pt x="11" y="36"/>
                    </a:moveTo>
                    <a:cubicBezTo>
                      <a:pt x="14" y="35"/>
                      <a:pt x="11" y="38"/>
                      <a:pt x="10" y="38"/>
                    </a:cubicBezTo>
                    <a:cubicBezTo>
                      <a:pt x="8" y="39"/>
                      <a:pt x="10" y="36"/>
                      <a:pt x="11" y="36"/>
                    </a:cubicBez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380" name="Freeform 354">
                <a:extLst>
                  <a:ext uri="{FF2B5EF4-FFF2-40B4-BE49-F238E27FC236}">
                    <a16:creationId xmlns:a16="http://schemas.microsoft.com/office/drawing/2014/main" id="{65A2CB06-4850-C1C5-AB6D-296E83C96067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943" y="995"/>
                <a:ext cx="66" cy="106"/>
              </a:xfrm>
              <a:custGeom>
                <a:avLst/>
                <a:gdLst>
                  <a:gd name="T0" fmla="*/ 30 w 34"/>
                  <a:gd name="T1" fmla="*/ 2 h 54"/>
                  <a:gd name="T2" fmla="*/ 27 w 34"/>
                  <a:gd name="T3" fmla="*/ 0 h 54"/>
                  <a:gd name="T4" fmla="*/ 24 w 34"/>
                  <a:gd name="T5" fmla="*/ 3 h 54"/>
                  <a:gd name="T6" fmla="*/ 19 w 34"/>
                  <a:gd name="T7" fmla="*/ 2 h 54"/>
                  <a:gd name="T8" fmla="*/ 19 w 34"/>
                  <a:gd name="T9" fmla="*/ 7 h 54"/>
                  <a:gd name="T10" fmla="*/ 16 w 34"/>
                  <a:gd name="T11" fmla="*/ 11 h 54"/>
                  <a:gd name="T12" fmla="*/ 14 w 34"/>
                  <a:gd name="T13" fmla="*/ 14 h 54"/>
                  <a:gd name="T14" fmla="*/ 9 w 34"/>
                  <a:gd name="T15" fmla="*/ 15 h 54"/>
                  <a:gd name="T16" fmla="*/ 7 w 34"/>
                  <a:gd name="T17" fmla="*/ 12 h 54"/>
                  <a:gd name="T18" fmla="*/ 8 w 34"/>
                  <a:gd name="T19" fmla="*/ 19 h 54"/>
                  <a:gd name="T20" fmla="*/ 3 w 34"/>
                  <a:gd name="T21" fmla="*/ 22 h 54"/>
                  <a:gd name="T22" fmla="*/ 1 w 34"/>
                  <a:gd name="T23" fmla="*/ 24 h 54"/>
                  <a:gd name="T24" fmla="*/ 11 w 34"/>
                  <a:gd name="T25" fmla="*/ 28 h 54"/>
                  <a:gd name="T26" fmla="*/ 12 w 34"/>
                  <a:gd name="T27" fmla="*/ 29 h 54"/>
                  <a:gd name="T28" fmla="*/ 8 w 34"/>
                  <a:gd name="T29" fmla="*/ 34 h 54"/>
                  <a:gd name="T30" fmla="*/ 4 w 34"/>
                  <a:gd name="T31" fmla="*/ 41 h 54"/>
                  <a:gd name="T32" fmla="*/ 0 w 34"/>
                  <a:gd name="T33" fmla="*/ 43 h 54"/>
                  <a:gd name="T34" fmla="*/ 2 w 34"/>
                  <a:gd name="T35" fmla="*/ 46 h 54"/>
                  <a:gd name="T36" fmla="*/ 0 w 34"/>
                  <a:gd name="T37" fmla="*/ 50 h 54"/>
                  <a:gd name="T38" fmla="*/ 5 w 34"/>
                  <a:gd name="T39" fmla="*/ 50 h 54"/>
                  <a:gd name="T40" fmla="*/ 10 w 34"/>
                  <a:gd name="T41" fmla="*/ 50 h 54"/>
                  <a:gd name="T42" fmla="*/ 12 w 34"/>
                  <a:gd name="T43" fmla="*/ 53 h 54"/>
                  <a:gd name="T44" fmla="*/ 17 w 34"/>
                  <a:gd name="T45" fmla="*/ 50 h 54"/>
                  <a:gd name="T46" fmla="*/ 18 w 34"/>
                  <a:gd name="T47" fmla="*/ 47 h 54"/>
                  <a:gd name="T48" fmla="*/ 23 w 34"/>
                  <a:gd name="T49" fmla="*/ 46 h 54"/>
                  <a:gd name="T50" fmla="*/ 25 w 34"/>
                  <a:gd name="T51" fmla="*/ 43 h 54"/>
                  <a:gd name="T52" fmla="*/ 29 w 34"/>
                  <a:gd name="T53" fmla="*/ 40 h 54"/>
                  <a:gd name="T54" fmla="*/ 30 w 34"/>
                  <a:gd name="T55" fmla="*/ 39 h 54"/>
                  <a:gd name="T56" fmla="*/ 34 w 34"/>
                  <a:gd name="T57" fmla="*/ 38 h 54"/>
                  <a:gd name="T58" fmla="*/ 32 w 34"/>
                  <a:gd name="T59" fmla="*/ 30 h 54"/>
                  <a:gd name="T60" fmla="*/ 31 w 34"/>
                  <a:gd name="T61" fmla="*/ 27 h 54"/>
                  <a:gd name="T62" fmla="*/ 32 w 34"/>
                  <a:gd name="T63" fmla="*/ 21 h 54"/>
                  <a:gd name="T64" fmla="*/ 34 w 34"/>
                  <a:gd name="T65" fmla="*/ 18 h 54"/>
                  <a:gd name="T66" fmla="*/ 30 w 34"/>
                  <a:gd name="T67" fmla="*/ 18 h 54"/>
                  <a:gd name="T68" fmla="*/ 26 w 34"/>
                  <a:gd name="T69" fmla="*/ 17 h 54"/>
                  <a:gd name="T70" fmla="*/ 21 w 34"/>
                  <a:gd name="T71" fmla="*/ 12 h 54"/>
                  <a:gd name="T72" fmla="*/ 30 w 34"/>
                  <a:gd name="T73" fmla="*/ 4 h 54"/>
                  <a:gd name="T74" fmla="*/ 10 w 34"/>
                  <a:gd name="T75" fmla="*/ 38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34" h="54">
                    <a:moveTo>
                      <a:pt x="30" y="4"/>
                    </a:moveTo>
                    <a:cubicBezTo>
                      <a:pt x="30" y="3"/>
                      <a:pt x="29" y="2"/>
                      <a:pt x="30" y="2"/>
                    </a:cubicBezTo>
                    <a:cubicBezTo>
                      <a:pt x="29" y="1"/>
                      <a:pt x="29" y="0"/>
                      <a:pt x="28" y="0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27" y="0"/>
                      <a:pt x="27" y="2"/>
                      <a:pt x="27" y="2"/>
                    </a:cubicBezTo>
                    <a:cubicBezTo>
                      <a:pt x="26" y="2"/>
                      <a:pt x="25" y="3"/>
                      <a:pt x="24" y="3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22" y="2"/>
                      <a:pt x="20" y="2"/>
                      <a:pt x="19" y="2"/>
                    </a:cubicBezTo>
                    <a:cubicBezTo>
                      <a:pt x="19" y="2"/>
                      <a:pt x="19" y="5"/>
                      <a:pt x="19" y="5"/>
                    </a:cubicBezTo>
                    <a:cubicBezTo>
                      <a:pt x="16" y="6"/>
                      <a:pt x="15" y="7"/>
                      <a:pt x="19" y="7"/>
                    </a:cubicBezTo>
                    <a:cubicBezTo>
                      <a:pt x="20" y="9"/>
                      <a:pt x="20" y="9"/>
                      <a:pt x="20" y="9"/>
                    </a:cubicBezTo>
                    <a:cubicBezTo>
                      <a:pt x="18" y="10"/>
                      <a:pt x="17" y="10"/>
                      <a:pt x="16" y="11"/>
                    </a:cubicBezTo>
                    <a:cubicBezTo>
                      <a:pt x="15" y="12"/>
                      <a:pt x="15" y="14"/>
                      <a:pt x="16" y="14"/>
                    </a:cubicBezTo>
                    <a:cubicBezTo>
                      <a:pt x="16" y="14"/>
                      <a:pt x="13" y="15"/>
                      <a:pt x="14" y="14"/>
                    </a:cubicBezTo>
                    <a:cubicBezTo>
                      <a:pt x="13" y="14"/>
                      <a:pt x="12" y="13"/>
                      <a:pt x="10" y="13"/>
                    </a:cubicBezTo>
                    <a:cubicBezTo>
                      <a:pt x="10" y="13"/>
                      <a:pt x="9" y="15"/>
                      <a:pt x="9" y="15"/>
                    </a:cubicBezTo>
                    <a:cubicBezTo>
                      <a:pt x="9" y="15"/>
                      <a:pt x="8" y="14"/>
                      <a:pt x="8" y="14"/>
                    </a:cubicBezTo>
                    <a:cubicBezTo>
                      <a:pt x="7" y="14"/>
                      <a:pt x="7" y="13"/>
                      <a:pt x="7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5" y="17"/>
                      <a:pt x="5" y="17"/>
                      <a:pt x="8" y="19"/>
                    </a:cubicBezTo>
                    <a:cubicBezTo>
                      <a:pt x="8" y="19"/>
                      <a:pt x="7" y="20"/>
                      <a:pt x="8" y="21"/>
                    </a:cubicBezTo>
                    <a:cubicBezTo>
                      <a:pt x="6" y="21"/>
                      <a:pt x="4" y="21"/>
                      <a:pt x="3" y="22"/>
                    </a:cubicBezTo>
                    <a:cubicBezTo>
                      <a:pt x="3" y="22"/>
                      <a:pt x="4" y="23"/>
                      <a:pt x="4" y="24"/>
                    </a:cubicBezTo>
                    <a:cubicBezTo>
                      <a:pt x="3" y="24"/>
                      <a:pt x="3" y="24"/>
                      <a:pt x="1" y="24"/>
                    </a:cubicBezTo>
                    <a:cubicBezTo>
                      <a:pt x="1" y="25"/>
                      <a:pt x="1" y="27"/>
                      <a:pt x="1" y="27"/>
                    </a:cubicBezTo>
                    <a:cubicBezTo>
                      <a:pt x="6" y="28"/>
                      <a:pt x="6" y="28"/>
                      <a:pt x="11" y="28"/>
                    </a:cubicBezTo>
                    <a:cubicBezTo>
                      <a:pt x="11" y="27"/>
                      <a:pt x="11" y="26"/>
                      <a:pt x="12" y="26"/>
                    </a:cubicBezTo>
                    <a:cubicBezTo>
                      <a:pt x="13" y="26"/>
                      <a:pt x="12" y="28"/>
                      <a:pt x="12" y="29"/>
                    </a:cubicBezTo>
                    <a:cubicBezTo>
                      <a:pt x="11" y="29"/>
                      <a:pt x="9" y="30"/>
                      <a:pt x="8" y="31"/>
                    </a:cubicBezTo>
                    <a:cubicBezTo>
                      <a:pt x="8" y="32"/>
                      <a:pt x="9" y="33"/>
                      <a:pt x="8" y="34"/>
                    </a:cubicBezTo>
                    <a:cubicBezTo>
                      <a:pt x="8" y="37"/>
                      <a:pt x="2" y="37"/>
                      <a:pt x="8" y="39"/>
                    </a:cubicBezTo>
                    <a:cubicBezTo>
                      <a:pt x="6" y="40"/>
                      <a:pt x="5" y="40"/>
                      <a:pt x="4" y="41"/>
                    </a:cubicBezTo>
                    <a:cubicBezTo>
                      <a:pt x="4" y="41"/>
                      <a:pt x="6" y="43"/>
                      <a:pt x="5" y="44"/>
                    </a:cubicBezTo>
                    <a:cubicBezTo>
                      <a:pt x="3" y="44"/>
                      <a:pt x="2" y="43"/>
                      <a:pt x="0" y="43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0" y="46"/>
                      <a:pt x="2" y="46"/>
                      <a:pt x="2" y="46"/>
                    </a:cubicBezTo>
                    <a:cubicBezTo>
                      <a:pt x="2" y="46"/>
                      <a:pt x="2" y="47"/>
                      <a:pt x="2" y="48"/>
                    </a:cubicBezTo>
                    <a:cubicBezTo>
                      <a:pt x="1" y="48"/>
                      <a:pt x="1" y="50"/>
                      <a:pt x="0" y="50"/>
                    </a:cubicBezTo>
                    <a:cubicBezTo>
                      <a:pt x="2" y="50"/>
                      <a:pt x="3" y="49"/>
                      <a:pt x="3" y="49"/>
                    </a:cubicBezTo>
                    <a:cubicBezTo>
                      <a:pt x="5" y="48"/>
                      <a:pt x="8" y="50"/>
                      <a:pt x="5" y="50"/>
                    </a:cubicBezTo>
                    <a:cubicBezTo>
                      <a:pt x="4" y="50"/>
                      <a:pt x="3" y="54"/>
                      <a:pt x="5" y="53"/>
                    </a:cubicBezTo>
                    <a:cubicBezTo>
                      <a:pt x="5" y="53"/>
                      <a:pt x="9" y="50"/>
                      <a:pt x="10" y="50"/>
                    </a:cubicBezTo>
                    <a:cubicBezTo>
                      <a:pt x="11" y="50"/>
                      <a:pt x="10" y="51"/>
                      <a:pt x="10" y="52"/>
                    </a:cubicBezTo>
                    <a:cubicBezTo>
                      <a:pt x="11" y="52"/>
                      <a:pt x="12" y="52"/>
                      <a:pt x="12" y="53"/>
                    </a:cubicBezTo>
                    <a:cubicBezTo>
                      <a:pt x="13" y="52"/>
                      <a:pt x="15" y="50"/>
                      <a:pt x="15" y="50"/>
                    </a:cubicBezTo>
                    <a:cubicBezTo>
                      <a:pt x="16" y="50"/>
                      <a:pt x="17" y="51"/>
                      <a:pt x="17" y="50"/>
                    </a:cubicBezTo>
                    <a:cubicBezTo>
                      <a:pt x="18" y="50"/>
                      <a:pt x="18" y="49"/>
                      <a:pt x="18" y="48"/>
                    </a:cubicBezTo>
                    <a:cubicBezTo>
                      <a:pt x="18" y="47"/>
                      <a:pt x="18" y="47"/>
                      <a:pt x="18" y="47"/>
                    </a:cubicBezTo>
                    <a:cubicBezTo>
                      <a:pt x="20" y="46"/>
                      <a:pt x="21" y="47"/>
                      <a:pt x="22" y="48"/>
                    </a:cubicBezTo>
                    <a:cubicBezTo>
                      <a:pt x="22" y="47"/>
                      <a:pt x="23" y="46"/>
                      <a:pt x="23" y="46"/>
                    </a:cubicBezTo>
                    <a:cubicBezTo>
                      <a:pt x="24" y="46"/>
                      <a:pt x="24" y="46"/>
                      <a:pt x="24" y="46"/>
                    </a:cubicBezTo>
                    <a:cubicBezTo>
                      <a:pt x="25" y="44"/>
                      <a:pt x="24" y="44"/>
                      <a:pt x="25" y="43"/>
                    </a:cubicBezTo>
                    <a:cubicBezTo>
                      <a:pt x="26" y="43"/>
                      <a:pt x="28" y="43"/>
                      <a:pt x="28" y="43"/>
                    </a:cubicBezTo>
                    <a:cubicBezTo>
                      <a:pt x="29" y="43"/>
                      <a:pt x="28" y="40"/>
                      <a:pt x="29" y="40"/>
                    </a:cubicBezTo>
                    <a:cubicBezTo>
                      <a:pt x="30" y="40"/>
                      <a:pt x="30" y="41"/>
                      <a:pt x="32" y="42"/>
                    </a:cubicBezTo>
                    <a:cubicBezTo>
                      <a:pt x="32" y="42"/>
                      <a:pt x="31" y="39"/>
                      <a:pt x="30" y="39"/>
                    </a:cubicBezTo>
                    <a:cubicBezTo>
                      <a:pt x="30" y="38"/>
                      <a:pt x="30" y="38"/>
                      <a:pt x="30" y="38"/>
                    </a:cubicBezTo>
                    <a:cubicBezTo>
                      <a:pt x="31" y="38"/>
                      <a:pt x="34" y="38"/>
                      <a:pt x="34" y="38"/>
                    </a:cubicBezTo>
                    <a:cubicBezTo>
                      <a:pt x="34" y="35"/>
                      <a:pt x="34" y="33"/>
                      <a:pt x="34" y="30"/>
                    </a:cubicBezTo>
                    <a:cubicBezTo>
                      <a:pt x="32" y="30"/>
                      <a:pt x="32" y="30"/>
                      <a:pt x="32" y="30"/>
                    </a:cubicBezTo>
                    <a:cubicBezTo>
                      <a:pt x="32" y="29"/>
                      <a:pt x="33" y="28"/>
                      <a:pt x="32" y="27"/>
                    </a:cubicBezTo>
                    <a:cubicBezTo>
                      <a:pt x="31" y="27"/>
                      <a:pt x="31" y="27"/>
                      <a:pt x="31" y="27"/>
                    </a:cubicBezTo>
                    <a:cubicBezTo>
                      <a:pt x="31" y="27"/>
                      <a:pt x="32" y="24"/>
                      <a:pt x="32" y="23"/>
                    </a:cubicBezTo>
                    <a:cubicBezTo>
                      <a:pt x="32" y="22"/>
                      <a:pt x="33" y="20"/>
                      <a:pt x="32" y="21"/>
                    </a:cubicBezTo>
                    <a:cubicBezTo>
                      <a:pt x="32" y="21"/>
                      <a:pt x="32" y="19"/>
                      <a:pt x="32" y="19"/>
                    </a:cubicBezTo>
                    <a:cubicBezTo>
                      <a:pt x="33" y="19"/>
                      <a:pt x="34" y="18"/>
                      <a:pt x="34" y="18"/>
                    </a:cubicBezTo>
                    <a:cubicBezTo>
                      <a:pt x="34" y="17"/>
                      <a:pt x="34" y="17"/>
                      <a:pt x="34" y="17"/>
                    </a:cubicBezTo>
                    <a:cubicBezTo>
                      <a:pt x="30" y="18"/>
                      <a:pt x="30" y="18"/>
                      <a:pt x="30" y="18"/>
                    </a:cubicBezTo>
                    <a:cubicBezTo>
                      <a:pt x="29" y="16"/>
                      <a:pt x="29" y="16"/>
                      <a:pt x="29" y="16"/>
                    </a:cubicBezTo>
                    <a:cubicBezTo>
                      <a:pt x="29" y="16"/>
                      <a:pt x="29" y="15"/>
                      <a:pt x="26" y="17"/>
                    </a:cubicBezTo>
                    <a:cubicBezTo>
                      <a:pt x="24" y="19"/>
                      <a:pt x="26" y="14"/>
                      <a:pt x="23" y="14"/>
                    </a:cubicBezTo>
                    <a:cubicBezTo>
                      <a:pt x="20" y="14"/>
                      <a:pt x="22" y="14"/>
                      <a:pt x="21" y="12"/>
                    </a:cubicBezTo>
                    <a:cubicBezTo>
                      <a:pt x="20" y="9"/>
                      <a:pt x="26" y="11"/>
                      <a:pt x="25" y="8"/>
                    </a:cubicBezTo>
                    <a:cubicBezTo>
                      <a:pt x="24" y="5"/>
                      <a:pt x="30" y="4"/>
                      <a:pt x="30" y="4"/>
                    </a:cubicBezTo>
                    <a:close/>
                    <a:moveTo>
                      <a:pt x="11" y="36"/>
                    </a:moveTo>
                    <a:cubicBezTo>
                      <a:pt x="14" y="35"/>
                      <a:pt x="11" y="38"/>
                      <a:pt x="10" y="38"/>
                    </a:cubicBezTo>
                    <a:cubicBezTo>
                      <a:pt x="8" y="39"/>
                      <a:pt x="10" y="36"/>
                      <a:pt x="11" y="36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381" name="Freeform 355">
                <a:extLst>
                  <a:ext uri="{FF2B5EF4-FFF2-40B4-BE49-F238E27FC236}">
                    <a16:creationId xmlns:a16="http://schemas.microsoft.com/office/drawing/2014/main" id="{7D9110DF-4D33-08D6-D292-C96338420D7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776" y="1444"/>
                <a:ext cx="175" cy="181"/>
              </a:xfrm>
              <a:custGeom>
                <a:avLst/>
                <a:gdLst>
                  <a:gd name="T0" fmla="*/ 89 w 89"/>
                  <a:gd name="T1" fmla="*/ 83 h 92"/>
                  <a:gd name="T2" fmla="*/ 88 w 89"/>
                  <a:gd name="T3" fmla="*/ 82 h 92"/>
                  <a:gd name="T4" fmla="*/ 86 w 89"/>
                  <a:gd name="T5" fmla="*/ 80 h 92"/>
                  <a:gd name="T6" fmla="*/ 83 w 89"/>
                  <a:gd name="T7" fmla="*/ 78 h 92"/>
                  <a:gd name="T8" fmla="*/ 83 w 89"/>
                  <a:gd name="T9" fmla="*/ 73 h 92"/>
                  <a:gd name="T10" fmla="*/ 81 w 89"/>
                  <a:gd name="T11" fmla="*/ 73 h 92"/>
                  <a:gd name="T12" fmla="*/ 80 w 89"/>
                  <a:gd name="T13" fmla="*/ 66 h 92"/>
                  <a:gd name="T14" fmla="*/ 78 w 89"/>
                  <a:gd name="T15" fmla="*/ 61 h 92"/>
                  <a:gd name="T16" fmla="*/ 75 w 89"/>
                  <a:gd name="T17" fmla="*/ 55 h 92"/>
                  <a:gd name="T18" fmla="*/ 70 w 89"/>
                  <a:gd name="T19" fmla="*/ 54 h 92"/>
                  <a:gd name="T20" fmla="*/ 71 w 89"/>
                  <a:gd name="T21" fmla="*/ 52 h 92"/>
                  <a:gd name="T22" fmla="*/ 64 w 89"/>
                  <a:gd name="T23" fmla="*/ 45 h 92"/>
                  <a:gd name="T24" fmla="*/ 59 w 89"/>
                  <a:gd name="T25" fmla="*/ 38 h 92"/>
                  <a:gd name="T26" fmla="*/ 57 w 89"/>
                  <a:gd name="T27" fmla="*/ 34 h 92"/>
                  <a:gd name="T28" fmla="*/ 58 w 89"/>
                  <a:gd name="T29" fmla="*/ 29 h 92"/>
                  <a:gd name="T30" fmla="*/ 61 w 89"/>
                  <a:gd name="T31" fmla="*/ 28 h 92"/>
                  <a:gd name="T32" fmla="*/ 61 w 89"/>
                  <a:gd name="T33" fmla="*/ 23 h 92"/>
                  <a:gd name="T34" fmla="*/ 65 w 89"/>
                  <a:gd name="T35" fmla="*/ 21 h 92"/>
                  <a:gd name="T36" fmla="*/ 64 w 89"/>
                  <a:gd name="T37" fmla="*/ 19 h 92"/>
                  <a:gd name="T38" fmla="*/ 60 w 89"/>
                  <a:gd name="T39" fmla="*/ 19 h 92"/>
                  <a:gd name="T40" fmla="*/ 56 w 89"/>
                  <a:gd name="T41" fmla="*/ 18 h 92"/>
                  <a:gd name="T42" fmla="*/ 53 w 89"/>
                  <a:gd name="T43" fmla="*/ 16 h 92"/>
                  <a:gd name="T44" fmla="*/ 51 w 89"/>
                  <a:gd name="T45" fmla="*/ 13 h 92"/>
                  <a:gd name="T46" fmla="*/ 50 w 89"/>
                  <a:gd name="T47" fmla="*/ 10 h 92"/>
                  <a:gd name="T48" fmla="*/ 50 w 89"/>
                  <a:gd name="T49" fmla="*/ 7 h 92"/>
                  <a:gd name="T50" fmla="*/ 48 w 89"/>
                  <a:gd name="T51" fmla="*/ 2 h 92"/>
                  <a:gd name="T52" fmla="*/ 45 w 89"/>
                  <a:gd name="T53" fmla="*/ 1 h 92"/>
                  <a:gd name="T54" fmla="*/ 42 w 89"/>
                  <a:gd name="T55" fmla="*/ 3 h 92"/>
                  <a:gd name="T56" fmla="*/ 41 w 89"/>
                  <a:gd name="T57" fmla="*/ 1 h 92"/>
                  <a:gd name="T58" fmla="*/ 39 w 89"/>
                  <a:gd name="T59" fmla="*/ 0 h 92"/>
                  <a:gd name="T60" fmla="*/ 37 w 89"/>
                  <a:gd name="T61" fmla="*/ 2 h 92"/>
                  <a:gd name="T62" fmla="*/ 31 w 89"/>
                  <a:gd name="T63" fmla="*/ 1 h 92"/>
                  <a:gd name="T64" fmla="*/ 29 w 89"/>
                  <a:gd name="T65" fmla="*/ 2 h 92"/>
                  <a:gd name="T66" fmla="*/ 27 w 89"/>
                  <a:gd name="T67" fmla="*/ 8 h 92"/>
                  <a:gd name="T68" fmla="*/ 23 w 89"/>
                  <a:gd name="T69" fmla="*/ 13 h 92"/>
                  <a:gd name="T70" fmla="*/ 24 w 89"/>
                  <a:gd name="T71" fmla="*/ 17 h 92"/>
                  <a:gd name="T72" fmla="*/ 22 w 89"/>
                  <a:gd name="T73" fmla="*/ 23 h 92"/>
                  <a:gd name="T74" fmla="*/ 22 w 89"/>
                  <a:gd name="T75" fmla="*/ 27 h 92"/>
                  <a:gd name="T76" fmla="*/ 20 w 89"/>
                  <a:gd name="T77" fmla="*/ 32 h 92"/>
                  <a:gd name="T78" fmla="*/ 18 w 89"/>
                  <a:gd name="T79" fmla="*/ 35 h 92"/>
                  <a:gd name="T80" fmla="*/ 0 w 89"/>
                  <a:gd name="T81" fmla="*/ 49 h 92"/>
                  <a:gd name="T82" fmla="*/ 5 w 89"/>
                  <a:gd name="T83" fmla="*/ 64 h 92"/>
                  <a:gd name="T84" fmla="*/ 29 w 89"/>
                  <a:gd name="T85" fmla="*/ 78 h 92"/>
                  <a:gd name="T86" fmla="*/ 30 w 89"/>
                  <a:gd name="T87" fmla="*/ 81 h 92"/>
                  <a:gd name="T88" fmla="*/ 36 w 89"/>
                  <a:gd name="T89" fmla="*/ 81 h 92"/>
                  <a:gd name="T90" fmla="*/ 37 w 89"/>
                  <a:gd name="T91" fmla="*/ 87 h 92"/>
                  <a:gd name="T92" fmla="*/ 43 w 89"/>
                  <a:gd name="T93" fmla="*/ 90 h 92"/>
                  <a:gd name="T94" fmla="*/ 59 w 89"/>
                  <a:gd name="T95" fmla="*/ 92 h 92"/>
                  <a:gd name="T96" fmla="*/ 67 w 89"/>
                  <a:gd name="T97" fmla="*/ 86 h 92"/>
                  <a:gd name="T98" fmla="*/ 73 w 89"/>
                  <a:gd name="T99" fmla="*/ 79 h 92"/>
                  <a:gd name="T100" fmla="*/ 78 w 89"/>
                  <a:gd name="T101" fmla="*/ 80 h 92"/>
                  <a:gd name="T102" fmla="*/ 80 w 89"/>
                  <a:gd name="T103" fmla="*/ 80 h 92"/>
                  <a:gd name="T104" fmla="*/ 81 w 89"/>
                  <a:gd name="T105" fmla="*/ 82 h 92"/>
                  <a:gd name="T106" fmla="*/ 85 w 89"/>
                  <a:gd name="T107" fmla="*/ 83 h 92"/>
                  <a:gd name="T108" fmla="*/ 86 w 89"/>
                  <a:gd name="T109" fmla="*/ 81 h 92"/>
                  <a:gd name="T110" fmla="*/ 88 w 89"/>
                  <a:gd name="T111" fmla="*/ 83 h 92"/>
                  <a:gd name="T112" fmla="*/ 89 w 89"/>
                  <a:gd name="T113" fmla="*/ 83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89" h="92">
                    <a:moveTo>
                      <a:pt x="89" y="83"/>
                    </a:moveTo>
                    <a:cubicBezTo>
                      <a:pt x="88" y="82"/>
                      <a:pt x="88" y="82"/>
                      <a:pt x="88" y="82"/>
                    </a:cubicBezTo>
                    <a:cubicBezTo>
                      <a:pt x="88" y="82"/>
                      <a:pt x="87" y="82"/>
                      <a:pt x="86" y="80"/>
                    </a:cubicBezTo>
                    <a:cubicBezTo>
                      <a:pt x="85" y="78"/>
                      <a:pt x="83" y="78"/>
                      <a:pt x="83" y="78"/>
                    </a:cubicBezTo>
                    <a:cubicBezTo>
                      <a:pt x="83" y="73"/>
                      <a:pt x="83" y="73"/>
                      <a:pt x="83" y="73"/>
                    </a:cubicBezTo>
                    <a:cubicBezTo>
                      <a:pt x="81" y="73"/>
                      <a:pt x="81" y="73"/>
                      <a:pt x="81" y="73"/>
                    </a:cubicBezTo>
                    <a:cubicBezTo>
                      <a:pt x="80" y="70"/>
                      <a:pt x="80" y="69"/>
                      <a:pt x="80" y="66"/>
                    </a:cubicBezTo>
                    <a:cubicBezTo>
                      <a:pt x="81" y="63"/>
                      <a:pt x="80" y="63"/>
                      <a:pt x="78" y="61"/>
                    </a:cubicBezTo>
                    <a:cubicBezTo>
                      <a:pt x="76" y="58"/>
                      <a:pt x="76" y="57"/>
                      <a:pt x="75" y="55"/>
                    </a:cubicBezTo>
                    <a:cubicBezTo>
                      <a:pt x="74" y="53"/>
                      <a:pt x="73" y="54"/>
                      <a:pt x="70" y="54"/>
                    </a:cubicBezTo>
                    <a:cubicBezTo>
                      <a:pt x="67" y="54"/>
                      <a:pt x="71" y="54"/>
                      <a:pt x="71" y="52"/>
                    </a:cubicBezTo>
                    <a:cubicBezTo>
                      <a:pt x="70" y="50"/>
                      <a:pt x="66" y="46"/>
                      <a:pt x="64" y="45"/>
                    </a:cubicBezTo>
                    <a:cubicBezTo>
                      <a:pt x="61" y="45"/>
                      <a:pt x="61" y="39"/>
                      <a:pt x="59" y="38"/>
                    </a:cubicBezTo>
                    <a:cubicBezTo>
                      <a:pt x="57" y="37"/>
                      <a:pt x="58" y="35"/>
                      <a:pt x="57" y="34"/>
                    </a:cubicBezTo>
                    <a:cubicBezTo>
                      <a:pt x="56" y="32"/>
                      <a:pt x="60" y="34"/>
                      <a:pt x="58" y="29"/>
                    </a:cubicBezTo>
                    <a:cubicBezTo>
                      <a:pt x="57" y="27"/>
                      <a:pt x="60" y="30"/>
                      <a:pt x="61" y="28"/>
                    </a:cubicBezTo>
                    <a:cubicBezTo>
                      <a:pt x="62" y="27"/>
                      <a:pt x="62" y="26"/>
                      <a:pt x="61" y="23"/>
                    </a:cubicBezTo>
                    <a:cubicBezTo>
                      <a:pt x="60" y="21"/>
                      <a:pt x="63" y="23"/>
                      <a:pt x="65" y="21"/>
                    </a:cubicBezTo>
                    <a:cubicBezTo>
                      <a:pt x="66" y="20"/>
                      <a:pt x="64" y="19"/>
                      <a:pt x="64" y="19"/>
                    </a:cubicBezTo>
                    <a:cubicBezTo>
                      <a:pt x="64" y="19"/>
                      <a:pt x="62" y="20"/>
                      <a:pt x="60" y="19"/>
                    </a:cubicBezTo>
                    <a:cubicBezTo>
                      <a:pt x="58" y="18"/>
                      <a:pt x="58" y="18"/>
                      <a:pt x="56" y="18"/>
                    </a:cubicBezTo>
                    <a:cubicBezTo>
                      <a:pt x="55" y="18"/>
                      <a:pt x="55" y="16"/>
                      <a:pt x="53" y="16"/>
                    </a:cubicBezTo>
                    <a:cubicBezTo>
                      <a:pt x="51" y="16"/>
                      <a:pt x="53" y="13"/>
                      <a:pt x="51" y="13"/>
                    </a:cubicBezTo>
                    <a:cubicBezTo>
                      <a:pt x="49" y="13"/>
                      <a:pt x="52" y="10"/>
                      <a:pt x="50" y="10"/>
                    </a:cubicBezTo>
                    <a:cubicBezTo>
                      <a:pt x="48" y="10"/>
                      <a:pt x="51" y="8"/>
                      <a:pt x="50" y="7"/>
                    </a:cubicBezTo>
                    <a:cubicBezTo>
                      <a:pt x="49" y="5"/>
                      <a:pt x="48" y="2"/>
                      <a:pt x="48" y="2"/>
                    </a:cubicBezTo>
                    <a:cubicBezTo>
                      <a:pt x="45" y="1"/>
                      <a:pt x="45" y="1"/>
                      <a:pt x="45" y="1"/>
                    </a:cubicBezTo>
                    <a:cubicBezTo>
                      <a:pt x="42" y="3"/>
                      <a:pt x="42" y="3"/>
                      <a:pt x="42" y="3"/>
                    </a:cubicBezTo>
                    <a:cubicBezTo>
                      <a:pt x="41" y="1"/>
                      <a:pt x="41" y="1"/>
                      <a:pt x="41" y="1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9" y="0"/>
                      <a:pt x="38" y="1"/>
                      <a:pt x="37" y="2"/>
                    </a:cubicBezTo>
                    <a:cubicBezTo>
                      <a:pt x="36" y="4"/>
                      <a:pt x="33" y="0"/>
                      <a:pt x="31" y="1"/>
                    </a:cubicBezTo>
                    <a:cubicBezTo>
                      <a:pt x="31" y="2"/>
                      <a:pt x="30" y="2"/>
                      <a:pt x="29" y="2"/>
                    </a:cubicBezTo>
                    <a:cubicBezTo>
                      <a:pt x="29" y="2"/>
                      <a:pt x="29" y="6"/>
                      <a:pt x="27" y="8"/>
                    </a:cubicBezTo>
                    <a:cubicBezTo>
                      <a:pt x="25" y="9"/>
                      <a:pt x="23" y="10"/>
                      <a:pt x="23" y="13"/>
                    </a:cubicBezTo>
                    <a:cubicBezTo>
                      <a:pt x="23" y="16"/>
                      <a:pt x="24" y="15"/>
                      <a:pt x="24" y="17"/>
                    </a:cubicBezTo>
                    <a:cubicBezTo>
                      <a:pt x="23" y="20"/>
                      <a:pt x="21" y="20"/>
                      <a:pt x="22" y="23"/>
                    </a:cubicBezTo>
                    <a:cubicBezTo>
                      <a:pt x="23" y="26"/>
                      <a:pt x="23" y="25"/>
                      <a:pt x="22" y="27"/>
                    </a:cubicBezTo>
                    <a:cubicBezTo>
                      <a:pt x="21" y="30"/>
                      <a:pt x="21" y="30"/>
                      <a:pt x="20" y="32"/>
                    </a:cubicBezTo>
                    <a:cubicBezTo>
                      <a:pt x="19" y="34"/>
                      <a:pt x="18" y="35"/>
                      <a:pt x="18" y="35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5" y="64"/>
                      <a:pt x="5" y="64"/>
                      <a:pt x="5" y="64"/>
                    </a:cubicBezTo>
                    <a:cubicBezTo>
                      <a:pt x="29" y="78"/>
                      <a:pt x="29" y="78"/>
                      <a:pt x="29" y="78"/>
                    </a:cubicBezTo>
                    <a:cubicBezTo>
                      <a:pt x="30" y="81"/>
                      <a:pt x="30" y="81"/>
                      <a:pt x="30" y="81"/>
                    </a:cubicBezTo>
                    <a:cubicBezTo>
                      <a:pt x="36" y="81"/>
                      <a:pt x="36" y="81"/>
                      <a:pt x="36" y="81"/>
                    </a:cubicBezTo>
                    <a:cubicBezTo>
                      <a:pt x="37" y="87"/>
                      <a:pt x="37" y="87"/>
                      <a:pt x="37" y="87"/>
                    </a:cubicBezTo>
                    <a:cubicBezTo>
                      <a:pt x="43" y="90"/>
                      <a:pt x="43" y="90"/>
                      <a:pt x="43" y="90"/>
                    </a:cubicBezTo>
                    <a:cubicBezTo>
                      <a:pt x="59" y="92"/>
                      <a:pt x="59" y="92"/>
                      <a:pt x="59" y="92"/>
                    </a:cubicBezTo>
                    <a:cubicBezTo>
                      <a:pt x="59" y="92"/>
                      <a:pt x="65" y="88"/>
                      <a:pt x="67" y="86"/>
                    </a:cubicBezTo>
                    <a:cubicBezTo>
                      <a:pt x="69" y="83"/>
                      <a:pt x="71" y="78"/>
                      <a:pt x="73" y="79"/>
                    </a:cubicBezTo>
                    <a:cubicBezTo>
                      <a:pt x="76" y="80"/>
                      <a:pt x="78" y="80"/>
                      <a:pt x="78" y="80"/>
                    </a:cubicBezTo>
                    <a:cubicBezTo>
                      <a:pt x="78" y="80"/>
                      <a:pt x="79" y="80"/>
                      <a:pt x="80" y="80"/>
                    </a:cubicBezTo>
                    <a:cubicBezTo>
                      <a:pt x="80" y="80"/>
                      <a:pt x="81" y="82"/>
                      <a:pt x="81" y="82"/>
                    </a:cubicBezTo>
                    <a:cubicBezTo>
                      <a:pt x="82" y="83"/>
                      <a:pt x="83" y="83"/>
                      <a:pt x="85" y="83"/>
                    </a:cubicBezTo>
                    <a:cubicBezTo>
                      <a:pt x="85" y="83"/>
                      <a:pt x="85" y="81"/>
                      <a:pt x="86" y="81"/>
                    </a:cubicBezTo>
                    <a:cubicBezTo>
                      <a:pt x="86" y="81"/>
                      <a:pt x="88" y="83"/>
                      <a:pt x="88" y="83"/>
                    </a:cubicBezTo>
                    <a:cubicBezTo>
                      <a:pt x="88" y="83"/>
                      <a:pt x="88" y="83"/>
                      <a:pt x="89" y="83"/>
                    </a:cubicBez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382" name="Freeform 356">
                <a:extLst>
                  <a:ext uri="{FF2B5EF4-FFF2-40B4-BE49-F238E27FC236}">
                    <a16:creationId xmlns:a16="http://schemas.microsoft.com/office/drawing/2014/main" id="{D8FBA893-4C52-877B-AC7E-2E099A81656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776" y="1444"/>
                <a:ext cx="175" cy="181"/>
              </a:xfrm>
              <a:custGeom>
                <a:avLst/>
                <a:gdLst>
                  <a:gd name="T0" fmla="*/ 89 w 89"/>
                  <a:gd name="T1" fmla="*/ 83 h 92"/>
                  <a:gd name="T2" fmla="*/ 88 w 89"/>
                  <a:gd name="T3" fmla="*/ 82 h 92"/>
                  <a:gd name="T4" fmla="*/ 86 w 89"/>
                  <a:gd name="T5" fmla="*/ 80 h 92"/>
                  <a:gd name="T6" fmla="*/ 83 w 89"/>
                  <a:gd name="T7" fmla="*/ 78 h 92"/>
                  <a:gd name="T8" fmla="*/ 83 w 89"/>
                  <a:gd name="T9" fmla="*/ 73 h 92"/>
                  <a:gd name="T10" fmla="*/ 81 w 89"/>
                  <a:gd name="T11" fmla="*/ 73 h 92"/>
                  <a:gd name="T12" fmla="*/ 80 w 89"/>
                  <a:gd name="T13" fmla="*/ 66 h 92"/>
                  <a:gd name="T14" fmla="*/ 78 w 89"/>
                  <a:gd name="T15" fmla="*/ 61 h 92"/>
                  <a:gd name="T16" fmla="*/ 75 w 89"/>
                  <a:gd name="T17" fmla="*/ 55 h 92"/>
                  <a:gd name="T18" fmla="*/ 70 w 89"/>
                  <a:gd name="T19" fmla="*/ 54 h 92"/>
                  <a:gd name="T20" fmla="*/ 71 w 89"/>
                  <a:gd name="T21" fmla="*/ 52 h 92"/>
                  <a:gd name="T22" fmla="*/ 64 w 89"/>
                  <a:gd name="T23" fmla="*/ 45 h 92"/>
                  <a:gd name="T24" fmla="*/ 59 w 89"/>
                  <a:gd name="T25" fmla="*/ 38 h 92"/>
                  <a:gd name="T26" fmla="*/ 57 w 89"/>
                  <a:gd name="T27" fmla="*/ 34 h 92"/>
                  <a:gd name="T28" fmla="*/ 58 w 89"/>
                  <a:gd name="T29" fmla="*/ 29 h 92"/>
                  <a:gd name="T30" fmla="*/ 61 w 89"/>
                  <a:gd name="T31" fmla="*/ 28 h 92"/>
                  <a:gd name="T32" fmla="*/ 61 w 89"/>
                  <a:gd name="T33" fmla="*/ 23 h 92"/>
                  <a:gd name="T34" fmla="*/ 65 w 89"/>
                  <a:gd name="T35" fmla="*/ 21 h 92"/>
                  <a:gd name="T36" fmla="*/ 64 w 89"/>
                  <a:gd name="T37" fmla="*/ 19 h 92"/>
                  <a:gd name="T38" fmla="*/ 60 w 89"/>
                  <a:gd name="T39" fmla="*/ 19 h 92"/>
                  <a:gd name="T40" fmla="*/ 56 w 89"/>
                  <a:gd name="T41" fmla="*/ 18 h 92"/>
                  <a:gd name="T42" fmla="*/ 53 w 89"/>
                  <a:gd name="T43" fmla="*/ 16 h 92"/>
                  <a:gd name="T44" fmla="*/ 51 w 89"/>
                  <a:gd name="T45" fmla="*/ 13 h 92"/>
                  <a:gd name="T46" fmla="*/ 50 w 89"/>
                  <a:gd name="T47" fmla="*/ 10 h 92"/>
                  <a:gd name="T48" fmla="*/ 50 w 89"/>
                  <a:gd name="T49" fmla="*/ 7 h 92"/>
                  <a:gd name="T50" fmla="*/ 48 w 89"/>
                  <a:gd name="T51" fmla="*/ 2 h 92"/>
                  <a:gd name="T52" fmla="*/ 45 w 89"/>
                  <a:gd name="T53" fmla="*/ 1 h 92"/>
                  <a:gd name="T54" fmla="*/ 42 w 89"/>
                  <a:gd name="T55" fmla="*/ 3 h 92"/>
                  <a:gd name="T56" fmla="*/ 41 w 89"/>
                  <a:gd name="T57" fmla="*/ 1 h 92"/>
                  <a:gd name="T58" fmla="*/ 39 w 89"/>
                  <a:gd name="T59" fmla="*/ 0 h 92"/>
                  <a:gd name="T60" fmla="*/ 37 w 89"/>
                  <a:gd name="T61" fmla="*/ 2 h 92"/>
                  <a:gd name="T62" fmla="*/ 31 w 89"/>
                  <a:gd name="T63" fmla="*/ 1 h 92"/>
                  <a:gd name="T64" fmla="*/ 29 w 89"/>
                  <a:gd name="T65" fmla="*/ 2 h 92"/>
                  <a:gd name="T66" fmla="*/ 27 w 89"/>
                  <a:gd name="T67" fmla="*/ 8 h 92"/>
                  <a:gd name="T68" fmla="*/ 23 w 89"/>
                  <a:gd name="T69" fmla="*/ 13 h 92"/>
                  <a:gd name="T70" fmla="*/ 24 w 89"/>
                  <a:gd name="T71" fmla="*/ 17 h 92"/>
                  <a:gd name="T72" fmla="*/ 22 w 89"/>
                  <a:gd name="T73" fmla="*/ 23 h 92"/>
                  <a:gd name="T74" fmla="*/ 22 w 89"/>
                  <a:gd name="T75" fmla="*/ 27 h 92"/>
                  <a:gd name="T76" fmla="*/ 20 w 89"/>
                  <a:gd name="T77" fmla="*/ 32 h 92"/>
                  <a:gd name="T78" fmla="*/ 18 w 89"/>
                  <a:gd name="T79" fmla="*/ 35 h 92"/>
                  <a:gd name="T80" fmla="*/ 0 w 89"/>
                  <a:gd name="T81" fmla="*/ 49 h 92"/>
                  <a:gd name="T82" fmla="*/ 5 w 89"/>
                  <a:gd name="T83" fmla="*/ 64 h 92"/>
                  <a:gd name="T84" fmla="*/ 29 w 89"/>
                  <a:gd name="T85" fmla="*/ 78 h 92"/>
                  <a:gd name="T86" fmla="*/ 30 w 89"/>
                  <a:gd name="T87" fmla="*/ 81 h 92"/>
                  <a:gd name="T88" fmla="*/ 36 w 89"/>
                  <a:gd name="T89" fmla="*/ 81 h 92"/>
                  <a:gd name="T90" fmla="*/ 37 w 89"/>
                  <a:gd name="T91" fmla="*/ 87 h 92"/>
                  <a:gd name="T92" fmla="*/ 43 w 89"/>
                  <a:gd name="T93" fmla="*/ 90 h 92"/>
                  <a:gd name="T94" fmla="*/ 59 w 89"/>
                  <a:gd name="T95" fmla="*/ 92 h 92"/>
                  <a:gd name="T96" fmla="*/ 67 w 89"/>
                  <a:gd name="T97" fmla="*/ 86 h 92"/>
                  <a:gd name="T98" fmla="*/ 73 w 89"/>
                  <a:gd name="T99" fmla="*/ 79 h 92"/>
                  <a:gd name="T100" fmla="*/ 78 w 89"/>
                  <a:gd name="T101" fmla="*/ 80 h 92"/>
                  <a:gd name="T102" fmla="*/ 80 w 89"/>
                  <a:gd name="T103" fmla="*/ 80 h 92"/>
                  <a:gd name="T104" fmla="*/ 81 w 89"/>
                  <a:gd name="T105" fmla="*/ 82 h 92"/>
                  <a:gd name="T106" fmla="*/ 85 w 89"/>
                  <a:gd name="T107" fmla="*/ 83 h 92"/>
                  <a:gd name="T108" fmla="*/ 86 w 89"/>
                  <a:gd name="T109" fmla="*/ 81 h 92"/>
                  <a:gd name="T110" fmla="*/ 88 w 89"/>
                  <a:gd name="T111" fmla="*/ 83 h 92"/>
                  <a:gd name="T112" fmla="*/ 89 w 89"/>
                  <a:gd name="T113" fmla="*/ 83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89" h="92">
                    <a:moveTo>
                      <a:pt x="89" y="83"/>
                    </a:moveTo>
                    <a:cubicBezTo>
                      <a:pt x="88" y="82"/>
                      <a:pt x="88" y="82"/>
                      <a:pt x="88" y="82"/>
                    </a:cubicBezTo>
                    <a:cubicBezTo>
                      <a:pt x="88" y="82"/>
                      <a:pt x="87" y="82"/>
                      <a:pt x="86" y="80"/>
                    </a:cubicBezTo>
                    <a:cubicBezTo>
                      <a:pt x="85" y="78"/>
                      <a:pt x="83" y="78"/>
                      <a:pt x="83" y="78"/>
                    </a:cubicBezTo>
                    <a:cubicBezTo>
                      <a:pt x="83" y="73"/>
                      <a:pt x="83" y="73"/>
                      <a:pt x="83" y="73"/>
                    </a:cubicBezTo>
                    <a:cubicBezTo>
                      <a:pt x="81" y="73"/>
                      <a:pt x="81" y="73"/>
                      <a:pt x="81" y="73"/>
                    </a:cubicBezTo>
                    <a:cubicBezTo>
                      <a:pt x="80" y="70"/>
                      <a:pt x="80" y="69"/>
                      <a:pt x="80" y="66"/>
                    </a:cubicBezTo>
                    <a:cubicBezTo>
                      <a:pt x="81" y="63"/>
                      <a:pt x="80" y="63"/>
                      <a:pt x="78" y="61"/>
                    </a:cubicBezTo>
                    <a:cubicBezTo>
                      <a:pt x="76" y="58"/>
                      <a:pt x="76" y="57"/>
                      <a:pt x="75" y="55"/>
                    </a:cubicBezTo>
                    <a:cubicBezTo>
                      <a:pt x="74" y="53"/>
                      <a:pt x="73" y="54"/>
                      <a:pt x="70" y="54"/>
                    </a:cubicBezTo>
                    <a:cubicBezTo>
                      <a:pt x="67" y="54"/>
                      <a:pt x="71" y="54"/>
                      <a:pt x="71" y="52"/>
                    </a:cubicBezTo>
                    <a:cubicBezTo>
                      <a:pt x="70" y="50"/>
                      <a:pt x="66" y="46"/>
                      <a:pt x="64" y="45"/>
                    </a:cubicBezTo>
                    <a:cubicBezTo>
                      <a:pt x="61" y="45"/>
                      <a:pt x="61" y="39"/>
                      <a:pt x="59" y="38"/>
                    </a:cubicBezTo>
                    <a:cubicBezTo>
                      <a:pt x="57" y="37"/>
                      <a:pt x="58" y="35"/>
                      <a:pt x="57" y="34"/>
                    </a:cubicBezTo>
                    <a:cubicBezTo>
                      <a:pt x="56" y="32"/>
                      <a:pt x="60" y="34"/>
                      <a:pt x="58" y="29"/>
                    </a:cubicBezTo>
                    <a:cubicBezTo>
                      <a:pt x="57" y="27"/>
                      <a:pt x="60" y="30"/>
                      <a:pt x="61" y="28"/>
                    </a:cubicBezTo>
                    <a:cubicBezTo>
                      <a:pt x="62" y="27"/>
                      <a:pt x="62" y="26"/>
                      <a:pt x="61" y="23"/>
                    </a:cubicBezTo>
                    <a:cubicBezTo>
                      <a:pt x="60" y="21"/>
                      <a:pt x="63" y="23"/>
                      <a:pt x="65" y="21"/>
                    </a:cubicBezTo>
                    <a:cubicBezTo>
                      <a:pt x="66" y="20"/>
                      <a:pt x="64" y="19"/>
                      <a:pt x="64" y="19"/>
                    </a:cubicBezTo>
                    <a:cubicBezTo>
                      <a:pt x="64" y="19"/>
                      <a:pt x="62" y="20"/>
                      <a:pt x="60" y="19"/>
                    </a:cubicBezTo>
                    <a:cubicBezTo>
                      <a:pt x="58" y="18"/>
                      <a:pt x="58" y="18"/>
                      <a:pt x="56" y="18"/>
                    </a:cubicBezTo>
                    <a:cubicBezTo>
                      <a:pt x="55" y="18"/>
                      <a:pt x="55" y="16"/>
                      <a:pt x="53" y="16"/>
                    </a:cubicBezTo>
                    <a:cubicBezTo>
                      <a:pt x="51" y="16"/>
                      <a:pt x="53" y="13"/>
                      <a:pt x="51" y="13"/>
                    </a:cubicBezTo>
                    <a:cubicBezTo>
                      <a:pt x="49" y="13"/>
                      <a:pt x="52" y="10"/>
                      <a:pt x="50" y="10"/>
                    </a:cubicBezTo>
                    <a:cubicBezTo>
                      <a:pt x="48" y="10"/>
                      <a:pt x="51" y="8"/>
                      <a:pt x="50" y="7"/>
                    </a:cubicBezTo>
                    <a:cubicBezTo>
                      <a:pt x="49" y="5"/>
                      <a:pt x="48" y="2"/>
                      <a:pt x="48" y="2"/>
                    </a:cubicBezTo>
                    <a:cubicBezTo>
                      <a:pt x="45" y="1"/>
                      <a:pt x="45" y="1"/>
                      <a:pt x="45" y="1"/>
                    </a:cubicBezTo>
                    <a:cubicBezTo>
                      <a:pt x="42" y="3"/>
                      <a:pt x="42" y="3"/>
                      <a:pt x="42" y="3"/>
                    </a:cubicBezTo>
                    <a:cubicBezTo>
                      <a:pt x="41" y="1"/>
                      <a:pt x="41" y="1"/>
                      <a:pt x="41" y="1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9" y="0"/>
                      <a:pt x="38" y="1"/>
                      <a:pt x="37" y="2"/>
                    </a:cubicBezTo>
                    <a:cubicBezTo>
                      <a:pt x="36" y="4"/>
                      <a:pt x="33" y="0"/>
                      <a:pt x="31" y="1"/>
                    </a:cubicBezTo>
                    <a:cubicBezTo>
                      <a:pt x="31" y="2"/>
                      <a:pt x="30" y="2"/>
                      <a:pt x="29" y="2"/>
                    </a:cubicBezTo>
                    <a:cubicBezTo>
                      <a:pt x="29" y="2"/>
                      <a:pt x="29" y="6"/>
                      <a:pt x="27" y="8"/>
                    </a:cubicBezTo>
                    <a:cubicBezTo>
                      <a:pt x="25" y="9"/>
                      <a:pt x="23" y="10"/>
                      <a:pt x="23" y="13"/>
                    </a:cubicBezTo>
                    <a:cubicBezTo>
                      <a:pt x="23" y="16"/>
                      <a:pt x="24" y="15"/>
                      <a:pt x="24" y="17"/>
                    </a:cubicBezTo>
                    <a:cubicBezTo>
                      <a:pt x="23" y="20"/>
                      <a:pt x="21" y="20"/>
                      <a:pt x="22" y="23"/>
                    </a:cubicBezTo>
                    <a:cubicBezTo>
                      <a:pt x="23" y="26"/>
                      <a:pt x="23" y="25"/>
                      <a:pt x="22" y="27"/>
                    </a:cubicBezTo>
                    <a:cubicBezTo>
                      <a:pt x="21" y="30"/>
                      <a:pt x="21" y="30"/>
                      <a:pt x="20" y="32"/>
                    </a:cubicBezTo>
                    <a:cubicBezTo>
                      <a:pt x="19" y="34"/>
                      <a:pt x="18" y="35"/>
                      <a:pt x="18" y="35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5" y="64"/>
                      <a:pt x="5" y="64"/>
                      <a:pt x="5" y="64"/>
                    </a:cubicBezTo>
                    <a:cubicBezTo>
                      <a:pt x="29" y="78"/>
                      <a:pt x="29" y="78"/>
                      <a:pt x="29" y="78"/>
                    </a:cubicBezTo>
                    <a:cubicBezTo>
                      <a:pt x="30" y="81"/>
                      <a:pt x="30" y="81"/>
                      <a:pt x="30" y="81"/>
                    </a:cubicBezTo>
                    <a:cubicBezTo>
                      <a:pt x="36" y="81"/>
                      <a:pt x="36" y="81"/>
                      <a:pt x="36" y="81"/>
                    </a:cubicBezTo>
                    <a:cubicBezTo>
                      <a:pt x="37" y="87"/>
                      <a:pt x="37" y="87"/>
                      <a:pt x="37" y="87"/>
                    </a:cubicBezTo>
                    <a:cubicBezTo>
                      <a:pt x="43" y="90"/>
                      <a:pt x="43" y="90"/>
                      <a:pt x="43" y="90"/>
                    </a:cubicBezTo>
                    <a:cubicBezTo>
                      <a:pt x="59" y="92"/>
                      <a:pt x="59" y="92"/>
                      <a:pt x="59" y="92"/>
                    </a:cubicBezTo>
                    <a:cubicBezTo>
                      <a:pt x="59" y="92"/>
                      <a:pt x="65" y="88"/>
                      <a:pt x="67" y="86"/>
                    </a:cubicBezTo>
                    <a:cubicBezTo>
                      <a:pt x="69" y="83"/>
                      <a:pt x="71" y="78"/>
                      <a:pt x="73" y="79"/>
                    </a:cubicBezTo>
                    <a:cubicBezTo>
                      <a:pt x="76" y="80"/>
                      <a:pt x="78" y="80"/>
                      <a:pt x="78" y="80"/>
                    </a:cubicBezTo>
                    <a:cubicBezTo>
                      <a:pt x="78" y="80"/>
                      <a:pt x="79" y="80"/>
                      <a:pt x="80" y="80"/>
                    </a:cubicBezTo>
                    <a:cubicBezTo>
                      <a:pt x="80" y="80"/>
                      <a:pt x="81" y="82"/>
                      <a:pt x="81" y="82"/>
                    </a:cubicBezTo>
                    <a:cubicBezTo>
                      <a:pt x="82" y="83"/>
                      <a:pt x="83" y="83"/>
                      <a:pt x="85" y="83"/>
                    </a:cubicBezTo>
                    <a:cubicBezTo>
                      <a:pt x="85" y="83"/>
                      <a:pt x="85" y="81"/>
                      <a:pt x="86" y="81"/>
                    </a:cubicBezTo>
                    <a:cubicBezTo>
                      <a:pt x="86" y="81"/>
                      <a:pt x="88" y="83"/>
                      <a:pt x="88" y="83"/>
                    </a:cubicBezTo>
                    <a:cubicBezTo>
                      <a:pt x="88" y="83"/>
                      <a:pt x="88" y="83"/>
                      <a:pt x="89" y="83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383" name="Freeform 357">
                <a:extLst>
                  <a:ext uri="{FF2B5EF4-FFF2-40B4-BE49-F238E27FC236}">
                    <a16:creationId xmlns:a16="http://schemas.microsoft.com/office/drawing/2014/main" id="{80A4A752-5FB0-D185-30C8-1B1C5C4411A6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3861" y="1385"/>
                <a:ext cx="333" cy="338"/>
              </a:xfrm>
              <a:custGeom>
                <a:avLst/>
                <a:gdLst>
                  <a:gd name="T0" fmla="*/ 156 w 170"/>
                  <a:gd name="T1" fmla="*/ 154 h 172"/>
                  <a:gd name="T2" fmla="*/ 170 w 170"/>
                  <a:gd name="T3" fmla="*/ 148 h 172"/>
                  <a:gd name="T4" fmla="*/ 165 w 170"/>
                  <a:gd name="T5" fmla="*/ 138 h 172"/>
                  <a:gd name="T6" fmla="*/ 155 w 170"/>
                  <a:gd name="T7" fmla="*/ 127 h 172"/>
                  <a:gd name="T8" fmla="*/ 151 w 170"/>
                  <a:gd name="T9" fmla="*/ 113 h 172"/>
                  <a:gd name="T10" fmla="*/ 159 w 170"/>
                  <a:gd name="T11" fmla="*/ 97 h 172"/>
                  <a:gd name="T12" fmla="*/ 150 w 170"/>
                  <a:gd name="T13" fmla="*/ 89 h 172"/>
                  <a:gd name="T14" fmla="*/ 145 w 170"/>
                  <a:gd name="T15" fmla="*/ 76 h 172"/>
                  <a:gd name="T16" fmla="*/ 145 w 170"/>
                  <a:gd name="T17" fmla="*/ 70 h 172"/>
                  <a:gd name="T18" fmla="*/ 149 w 170"/>
                  <a:gd name="T19" fmla="*/ 58 h 172"/>
                  <a:gd name="T20" fmla="*/ 156 w 170"/>
                  <a:gd name="T21" fmla="*/ 51 h 172"/>
                  <a:gd name="T22" fmla="*/ 156 w 170"/>
                  <a:gd name="T23" fmla="*/ 39 h 172"/>
                  <a:gd name="T24" fmla="*/ 148 w 170"/>
                  <a:gd name="T25" fmla="*/ 31 h 172"/>
                  <a:gd name="T26" fmla="*/ 134 w 170"/>
                  <a:gd name="T27" fmla="*/ 24 h 172"/>
                  <a:gd name="T28" fmla="*/ 120 w 170"/>
                  <a:gd name="T29" fmla="*/ 19 h 172"/>
                  <a:gd name="T30" fmla="*/ 103 w 170"/>
                  <a:gd name="T31" fmla="*/ 20 h 172"/>
                  <a:gd name="T32" fmla="*/ 94 w 170"/>
                  <a:gd name="T33" fmla="*/ 23 h 172"/>
                  <a:gd name="T34" fmla="*/ 85 w 170"/>
                  <a:gd name="T35" fmla="*/ 28 h 172"/>
                  <a:gd name="T36" fmla="*/ 81 w 170"/>
                  <a:gd name="T37" fmla="*/ 35 h 172"/>
                  <a:gd name="T38" fmla="*/ 56 w 170"/>
                  <a:gd name="T39" fmla="*/ 32 h 172"/>
                  <a:gd name="T40" fmla="*/ 50 w 170"/>
                  <a:gd name="T41" fmla="*/ 27 h 172"/>
                  <a:gd name="T42" fmla="*/ 41 w 170"/>
                  <a:gd name="T43" fmla="*/ 14 h 172"/>
                  <a:gd name="T44" fmla="*/ 36 w 170"/>
                  <a:gd name="T45" fmla="*/ 6 h 172"/>
                  <a:gd name="T46" fmla="*/ 27 w 170"/>
                  <a:gd name="T47" fmla="*/ 7 h 172"/>
                  <a:gd name="T48" fmla="*/ 19 w 170"/>
                  <a:gd name="T49" fmla="*/ 11 h 172"/>
                  <a:gd name="T50" fmla="*/ 11 w 170"/>
                  <a:gd name="T51" fmla="*/ 3 h 172"/>
                  <a:gd name="T52" fmla="*/ 6 w 170"/>
                  <a:gd name="T53" fmla="*/ 4 h 172"/>
                  <a:gd name="T54" fmla="*/ 3 w 170"/>
                  <a:gd name="T55" fmla="*/ 13 h 172"/>
                  <a:gd name="T56" fmla="*/ 6 w 170"/>
                  <a:gd name="T57" fmla="*/ 29 h 172"/>
                  <a:gd name="T58" fmla="*/ 7 w 170"/>
                  <a:gd name="T59" fmla="*/ 40 h 172"/>
                  <a:gd name="T60" fmla="*/ 13 w 170"/>
                  <a:gd name="T61" fmla="*/ 48 h 172"/>
                  <a:gd name="T62" fmla="*/ 22 w 170"/>
                  <a:gd name="T63" fmla="*/ 51 h 172"/>
                  <a:gd name="T64" fmla="*/ 15 w 170"/>
                  <a:gd name="T65" fmla="*/ 59 h 172"/>
                  <a:gd name="T66" fmla="*/ 21 w 170"/>
                  <a:gd name="T67" fmla="*/ 75 h 172"/>
                  <a:gd name="T68" fmla="*/ 32 w 170"/>
                  <a:gd name="T69" fmla="*/ 85 h 172"/>
                  <a:gd name="T70" fmla="*/ 38 w 170"/>
                  <a:gd name="T71" fmla="*/ 103 h 172"/>
                  <a:gd name="T72" fmla="*/ 43 w 170"/>
                  <a:gd name="T73" fmla="*/ 110 h 172"/>
                  <a:gd name="T74" fmla="*/ 54 w 170"/>
                  <a:gd name="T75" fmla="*/ 113 h 172"/>
                  <a:gd name="T76" fmla="*/ 60 w 170"/>
                  <a:gd name="T77" fmla="*/ 126 h 172"/>
                  <a:gd name="T78" fmla="*/ 63 w 170"/>
                  <a:gd name="T79" fmla="*/ 135 h 172"/>
                  <a:gd name="T80" fmla="*/ 71 w 170"/>
                  <a:gd name="T81" fmla="*/ 145 h 172"/>
                  <a:gd name="T82" fmla="*/ 78 w 170"/>
                  <a:gd name="T83" fmla="*/ 153 h 172"/>
                  <a:gd name="T84" fmla="*/ 85 w 170"/>
                  <a:gd name="T85" fmla="*/ 155 h 172"/>
                  <a:gd name="T86" fmla="*/ 108 w 170"/>
                  <a:gd name="T87" fmla="*/ 148 h 172"/>
                  <a:gd name="T88" fmla="*/ 131 w 170"/>
                  <a:gd name="T89" fmla="*/ 168 h 172"/>
                  <a:gd name="T90" fmla="*/ 146 w 170"/>
                  <a:gd name="T91" fmla="*/ 170 h 172"/>
                  <a:gd name="T92" fmla="*/ 6 w 170"/>
                  <a:gd name="T93" fmla="*/ 18 h 172"/>
                  <a:gd name="T94" fmla="*/ 16 w 170"/>
                  <a:gd name="T95" fmla="*/ 31 h 172"/>
                  <a:gd name="T96" fmla="*/ 10 w 170"/>
                  <a:gd name="T97" fmla="*/ 32 h 172"/>
                  <a:gd name="T98" fmla="*/ 8 w 170"/>
                  <a:gd name="T99" fmla="*/ 23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70" h="172">
                    <a:moveTo>
                      <a:pt x="149" y="172"/>
                    </a:moveTo>
                    <a:cubicBezTo>
                      <a:pt x="150" y="162"/>
                      <a:pt x="150" y="162"/>
                      <a:pt x="150" y="162"/>
                    </a:cubicBezTo>
                    <a:cubicBezTo>
                      <a:pt x="156" y="154"/>
                      <a:pt x="156" y="154"/>
                      <a:pt x="156" y="154"/>
                    </a:cubicBezTo>
                    <a:cubicBezTo>
                      <a:pt x="161" y="153"/>
                      <a:pt x="161" y="153"/>
                      <a:pt x="161" y="153"/>
                    </a:cubicBezTo>
                    <a:cubicBezTo>
                      <a:pt x="166" y="151"/>
                      <a:pt x="166" y="151"/>
                      <a:pt x="166" y="151"/>
                    </a:cubicBezTo>
                    <a:cubicBezTo>
                      <a:pt x="170" y="148"/>
                      <a:pt x="170" y="148"/>
                      <a:pt x="170" y="148"/>
                    </a:cubicBezTo>
                    <a:cubicBezTo>
                      <a:pt x="170" y="145"/>
                      <a:pt x="170" y="145"/>
                      <a:pt x="170" y="145"/>
                    </a:cubicBezTo>
                    <a:cubicBezTo>
                      <a:pt x="166" y="143"/>
                      <a:pt x="166" y="143"/>
                      <a:pt x="166" y="143"/>
                    </a:cubicBezTo>
                    <a:cubicBezTo>
                      <a:pt x="165" y="138"/>
                      <a:pt x="165" y="138"/>
                      <a:pt x="165" y="138"/>
                    </a:cubicBezTo>
                    <a:cubicBezTo>
                      <a:pt x="163" y="134"/>
                      <a:pt x="163" y="134"/>
                      <a:pt x="163" y="134"/>
                    </a:cubicBezTo>
                    <a:cubicBezTo>
                      <a:pt x="159" y="133"/>
                      <a:pt x="159" y="133"/>
                      <a:pt x="159" y="133"/>
                    </a:cubicBezTo>
                    <a:cubicBezTo>
                      <a:pt x="155" y="127"/>
                      <a:pt x="155" y="127"/>
                      <a:pt x="155" y="127"/>
                    </a:cubicBezTo>
                    <a:cubicBezTo>
                      <a:pt x="154" y="124"/>
                      <a:pt x="154" y="124"/>
                      <a:pt x="154" y="124"/>
                    </a:cubicBezTo>
                    <a:cubicBezTo>
                      <a:pt x="155" y="122"/>
                      <a:pt x="155" y="122"/>
                      <a:pt x="155" y="122"/>
                    </a:cubicBezTo>
                    <a:cubicBezTo>
                      <a:pt x="151" y="113"/>
                      <a:pt x="151" y="113"/>
                      <a:pt x="151" y="113"/>
                    </a:cubicBezTo>
                    <a:cubicBezTo>
                      <a:pt x="161" y="102"/>
                      <a:pt x="161" y="102"/>
                      <a:pt x="161" y="102"/>
                    </a:cubicBezTo>
                    <a:cubicBezTo>
                      <a:pt x="161" y="99"/>
                      <a:pt x="161" y="99"/>
                      <a:pt x="161" y="99"/>
                    </a:cubicBezTo>
                    <a:cubicBezTo>
                      <a:pt x="159" y="97"/>
                      <a:pt x="159" y="97"/>
                      <a:pt x="159" y="97"/>
                    </a:cubicBezTo>
                    <a:cubicBezTo>
                      <a:pt x="151" y="96"/>
                      <a:pt x="151" y="96"/>
                      <a:pt x="151" y="96"/>
                    </a:cubicBezTo>
                    <a:cubicBezTo>
                      <a:pt x="151" y="94"/>
                      <a:pt x="151" y="94"/>
                      <a:pt x="151" y="94"/>
                    </a:cubicBezTo>
                    <a:cubicBezTo>
                      <a:pt x="150" y="89"/>
                      <a:pt x="150" y="89"/>
                      <a:pt x="150" y="89"/>
                    </a:cubicBezTo>
                    <a:cubicBezTo>
                      <a:pt x="149" y="84"/>
                      <a:pt x="149" y="84"/>
                      <a:pt x="149" y="84"/>
                    </a:cubicBezTo>
                    <a:cubicBezTo>
                      <a:pt x="145" y="80"/>
                      <a:pt x="145" y="80"/>
                      <a:pt x="145" y="80"/>
                    </a:cubicBezTo>
                    <a:cubicBezTo>
                      <a:pt x="145" y="76"/>
                      <a:pt x="145" y="76"/>
                      <a:pt x="145" y="76"/>
                    </a:cubicBezTo>
                    <a:cubicBezTo>
                      <a:pt x="148" y="74"/>
                      <a:pt x="148" y="74"/>
                      <a:pt x="148" y="74"/>
                    </a:cubicBezTo>
                    <a:cubicBezTo>
                      <a:pt x="145" y="72"/>
                      <a:pt x="145" y="72"/>
                      <a:pt x="145" y="72"/>
                    </a:cubicBezTo>
                    <a:cubicBezTo>
                      <a:pt x="145" y="70"/>
                      <a:pt x="145" y="70"/>
                      <a:pt x="145" y="70"/>
                    </a:cubicBezTo>
                    <a:cubicBezTo>
                      <a:pt x="146" y="63"/>
                      <a:pt x="146" y="63"/>
                      <a:pt x="146" y="63"/>
                    </a:cubicBezTo>
                    <a:cubicBezTo>
                      <a:pt x="147" y="59"/>
                      <a:pt x="147" y="59"/>
                      <a:pt x="147" y="59"/>
                    </a:cubicBezTo>
                    <a:cubicBezTo>
                      <a:pt x="149" y="58"/>
                      <a:pt x="149" y="58"/>
                      <a:pt x="149" y="58"/>
                    </a:cubicBezTo>
                    <a:cubicBezTo>
                      <a:pt x="153" y="58"/>
                      <a:pt x="153" y="58"/>
                      <a:pt x="153" y="58"/>
                    </a:cubicBezTo>
                    <a:cubicBezTo>
                      <a:pt x="154" y="55"/>
                      <a:pt x="154" y="55"/>
                      <a:pt x="154" y="55"/>
                    </a:cubicBezTo>
                    <a:cubicBezTo>
                      <a:pt x="156" y="51"/>
                      <a:pt x="156" y="51"/>
                      <a:pt x="156" y="51"/>
                    </a:cubicBezTo>
                    <a:cubicBezTo>
                      <a:pt x="157" y="47"/>
                      <a:pt x="157" y="47"/>
                      <a:pt x="157" y="47"/>
                    </a:cubicBezTo>
                    <a:cubicBezTo>
                      <a:pt x="156" y="43"/>
                      <a:pt x="156" y="43"/>
                      <a:pt x="156" y="43"/>
                    </a:cubicBezTo>
                    <a:cubicBezTo>
                      <a:pt x="156" y="39"/>
                      <a:pt x="156" y="39"/>
                      <a:pt x="156" y="39"/>
                    </a:cubicBezTo>
                    <a:cubicBezTo>
                      <a:pt x="151" y="38"/>
                      <a:pt x="151" y="38"/>
                      <a:pt x="151" y="38"/>
                    </a:cubicBezTo>
                    <a:cubicBezTo>
                      <a:pt x="150" y="34"/>
                      <a:pt x="150" y="34"/>
                      <a:pt x="150" y="34"/>
                    </a:cubicBezTo>
                    <a:cubicBezTo>
                      <a:pt x="148" y="31"/>
                      <a:pt x="148" y="31"/>
                      <a:pt x="148" y="31"/>
                    </a:cubicBezTo>
                    <a:cubicBezTo>
                      <a:pt x="145" y="29"/>
                      <a:pt x="145" y="29"/>
                      <a:pt x="145" y="29"/>
                    </a:cubicBezTo>
                    <a:cubicBezTo>
                      <a:pt x="140" y="26"/>
                      <a:pt x="140" y="26"/>
                      <a:pt x="140" y="26"/>
                    </a:cubicBezTo>
                    <a:cubicBezTo>
                      <a:pt x="134" y="24"/>
                      <a:pt x="134" y="24"/>
                      <a:pt x="134" y="24"/>
                    </a:cubicBezTo>
                    <a:cubicBezTo>
                      <a:pt x="128" y="21"/>
                      <a:pt x="128" y="21"/>
                      <a:pt x="128" y="21"/>
                    </a:cubicBezTo>
                    <a:cubicBezTo>
                      <a:pt x="126" y="20"/>
                      <a:pt x="126" y="20"/>
                      <a:pt x="126" y="20"/>
                    </a:cubicBezTo>
                    <a:cubicBezTo>
                      <a:pt x="120" y="19"/>
                      <a:pt x="120" y="19"/>
                      <a:pt x="120" y="19"/>
                    </a:cubicBezTo>
                    <a:cubicBezTo>
                      <a:pt x="110" y="17"/>
                      <a:pt x="110" y="17"/>
                      <a:pt x="110" y="17"/>
                    </a:cubicBezTo>
                    <a:cubicBezTo>
                      <a:pt x="106" y="19"/>
                      <a:pt x="106" y="19"/>
                      <a:pt x="106" y="19"/>
                    </a:cubicBezTo>
                    <a:cubicBezTo>
                      <a:pt x="103" y="20"/>
                      <a:pt x="103" y="20"/>
                      <a:pt x="103" y="20"/>
                    </a:cubicBezTo>
                    <a:cubicBezTo>
                      <a:pt x="98" y="19"/>
                      <a:pt x="98" y="19"/>
                      <a:pt x="98" y="19"/>
                    </a:cubicBezTo>
                    <a:cubicBezTo>
                      <a:pt x="95" y="21"/>
                      <a:pt x="95" y="21"/>
                      <a:pt x="95" y="21"/>
                    </a:cubicBezTo>
                    <a:cubicBezTo>
                      <a:pt x="94" y="23"/>
                      <a:pt x="94" y="23"/>
                      <a:pt x="94" y="23"/>
                    </a:cubicBezTo>
                    <a:cubicBezTo>
                      <a:pt x="93" y="25"/>
                      <a:pt x="93" y="25"/>
                      <a:pt x="93" y="25"/>
                    </a:cubicBezTo>
                    <a:cubicBezTo>
                      <a:pt x="91" y="29"/>
                      <a:pt x="91" y="29"/>
                      <a:pt x="91" y="29"/>
                    </a:cubicBezTo>
                    <a:cubicBezTo>
                      <a:pt x="85" y="28"/>
                      <a:pt x="85" y="28"/>
                      <a:pt x="85" y="28"/>
                    </a:cubicBezTo>
                    <a:cubicBezTo>
                      <a:pt x="86" y="30"/>
                      <a:pt x="85" y="33"/>
                      <a:pt x="85" y="35"/>
                    </a:cubicBezTo>
                    <a:cubicBezTo>
                      <a:pt x="85" y="35"/>
                      <a:pt x="84" y="36"/>
                      <a:pt x="84" y="36"/>
                    </a:cubicBezTo>
                    <a:cubicBezTo>
                      <a:pt x="83" y="37"/>
                      <a:pt x="81" y="35"/>
                      <a:pt x="81" y="35"/>
                    </a:cubicBezTo>
                    <a:cubicBezTo>
                      <a:pt x="83" y="36"/>
                      <a:pt x="81" y="34"/>
                      <a:pt x="78" y="34"/>
                    </a:cubicBezTo>
                    <a:cubicBezTo>
                      <a:pt x="76" y="34"/>
                      <a:pt x="70" y="39"/>
                      <a:pt x="69" y="39"/>
                    </a:cubicBezTo>
                    <a:cubicBezTo>
                      <a:pt x="67" y="39"/>
                      <a:pt x="58" y="33"/>
                      <a:pt x="56" y="32"/>
                    </a:cubicBezTo>
                    <a:cubicBezTo>
                      <a:pt x="56" y="31"/>
                      <a:pt x="54" y="29"/>
                      <a:pt x="54" y="29"/>
                    </a:cubicBezTo>
                    <a:cubicBezTo>
                      <a:pt x="53" y="28"/>
                      <a:pt x="52" y="29"/>
                      <a:pt x="51" y="29"/>
                    </a:cubicBezTo>
                    <a:cubicBezTo>
                      <a:pt x="50" y="27"/>
                      <a:pt x="50" y="27"/>
                      <a:pt x="50" y="27"/>
                    </a:cubicBezTo>
                    <a:cubicBezTo>
                      <a:pt x="48" y="27"/>
                      <a:pt x="47" y="32"/>
                      <a:pt x="44" y="27"/>
                    </a:cubicBezTo>
                    <a:cubicBezTo>
                      <a:pt x="44" y="26"/>
                      <a:pt x="44" y="26"/>
                      <a:pt x="44" y="26"/>
                    </a:cubicBezTo>
                    <a:cubicBezTo>
                      <a:pt x="42" y="23"/>
                      <a:pt x="41" y="18"/>
                      <a:pt x="41" y="14"/>
                    </a:cubicBezTo>
                    <a:cubicBezTo>
                      <a:pt x="41" y="14"/>
                      <a:pt x="39" y="13"/>
                      <a:pt x="38" y="12"/>
                    </a:cubicBezTo>
                    <a:cubicBezTo>
                      <a:pt x="36" y="11"/>
                      <a:pt x="37" y="11"/>
                      <a:pt x="36" y="9"/>
                    </a:cubicBezTo>
                    <a:cubicBezTo>
                      <a:pt x="37" y="7"/>
                      <a:pt x="33" y="6"/>
                      <a:pt x="36" y="6"/>
                    </a:cubicBezTo>
                    <a:cubicBezTo>
                      <a:pt x="37" y="6"/>
                      <a:pt x="36" y="4"/>
                      <a:pt x="35" y="2"/>
                    </a:cubicBezTo>
                    <a:cubicBezTo>
                      <a:pt x="33" y="0"/>
                      <a:pt x="34" y="3"/>
                      <a:pt x="32" y="3"/>
                    </a:cubicBezTo>
                    <a:cubicBezTo>
                      <a:pt x="30" y="4"/>
                      <a:pt x="27" y="7"/>
                      <a:pt x="27" y="7"/>
                    </a:cubicBezTo>
                    <a:cubicBezTo>
                      <a:pt x="27" y="7"/>
                      <a:pt x="27" y="8"/>
                      <a:pt x="26" y="9"/>
                    </a:cubicBezTo>
                    <a:cubicBezTo>
                      <a:pt x="24" y="10"/>
                      <a:pt x="24" y="10"/>
                      <a:pt x="23" y="10"/>
                    </a:cubicBezTo>
                    <a:cubicBezTo>
                      <a:pt x="23" y="10"/>
                      <a:pt x="20" y="11"/>
                      <a:pt x="19" y="11"/>
                    </a:cubicBezTo>
                    <a:cubicBezTo>
                      <a:pt x="17" y="11"/>
                      <a:pt x="17" y="11"/>
                      <a:pt x="16" y="10"/>
                    </a:cubicBezTo>
                    <a:cubicBezTo>
                      <a:pt x="14" y="9"/>
                      <a:pt x="15" y="7"/>
                      <a:pt x="13" y="6"/>
                    </a:cubicBezTo>
                    <a:cubicBezTo>
                      <a:pt x="11" y="4"/>
                      <a:pt x="11" y="3"/>
                      <a:pt x="11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7" y="6"/>
                      <a:pt x="6" y="4"/>
                    </a:cubicBezTo>
                    <a:cubicBezTo>
                      <a:pt x="4" y="3"/>
                      <a:pt x="5" y="5"/>
                      <a:pt x="3" y="6"/>
                    </a:cubicBezTo>
                    <a:cubicBezTo>
                      <a:pt x="1" y="8"/>
                      <a:pt x="2" y="9"/>
                      <a:pt x="3" y="11"/>
                    </a:cubicBezTo>
                    <a:cubicBezTo>
                      <a:pt x="4" y="12"/>
                      <a:pt x="3" y="11"/>
                      <a:pt x="3" y="13"/>
                    </a:cubicBezTo>
                    <a:cubicBezTo>
                      <a:pt x="4" y="15"/>
                      <a:pt x="2" y="15"/>
                      <a:pt x="1" y="17"/>
                    </a:cubicBezTo>
                    <a:cubicBezTo>
                      <a:pt x="0" y="19"/>
                      <a:pt x="2" y="22"/>
                      <a:pt x="4" y="23"/>
                    </a:cubicBezTo>
                    <a:cubicBezTo>
                      <a:pt x="5" y="25"/>
                      <a:pt x="5" y="27"/>
                      <a:pt x="6" y="29"/>
                    </a:cubicBezTo>
                    <a:cubicBezTo>
                      <a:pt x="7" y="30"/>
                      <a:pt x="5" y="32"/>
                      <a:pt x="5" y="32"/>
                    </a:cubicBezTo>
                    <a:cubicBezTo>
                      <a:pt x="5" y="32"/>
                      <a:pt x="6" y="35"/>
                      <a:pt x="7" y="37"/>
                    </a:cubicBezTo>
                    <a:cubicBezTo>
                      <a:pt x="8" y="38"/>
                      <a:pt x="5" y="40"/>
                      <a:pt x="7" y="40"/>
                    </a:cubicBezTo>
                    <a:cubicBezTo>
                      <a:pt x="9" y="40"/>
                      <a:pt x="6" y="43"/>
                      <a:pt x="8" y="43"/>
                    </a:cubicBezTo>
                    <a:cubicBezTo>
                      <a:pt x="10" y="43"/>
                      <a:pt x="8" y="46"/>
                      <a:pt x="10" y="46"/>
                    </a:cubicBezTo>
                    <a:cubicBezTo>
                      <a:pt x="12" y="46"/>
                      <a:pt x="12" y="48"/>
                      <a:pt x="13" y="48"/>
                    </a:cubicBezTo>
                    <a:cubicBezTo>
                      <a:pt x="15" y="48"/>
                      <a:pt x="15" y="48"/>
                      <a:pt x="17" y="49"/>
                    </a:cubicBezTo>
                    <a:cubicBezTo>
                      <a:pt x="19" y="50"/>
                      <a:pt x="21" y="49"/>
                      <a:pt x="21" y="49"/>
                    </a:cubicBezTo>
                    <a:cubicBezTo>
                      <a:pt x="21" y="49"/>
                      <a:pt x="23" y="50"/>
                      <a:pt x="22" y="51"/>
                    </a:cubicBezTo>
                    <a:cubicBezTo>
                      <a:pt x="20" y="53"/>
                      <a:pt x="17" y="51"/>
                      <a:pt x="18" y="53"/>
                    </a:cubicBezTo>
                    <a:cubicBezTo>
                      <a:pt x="19" y="56"/>
                      <a:pt x="19" y="57"/>
                      <a:pt x="18" y="58"/>
                    </a:cubicBezTo>
                    <a:cubicBezTo>
                      <a:pt x="17" y="60"/>
                      <a:pt x="14" y="57"/>
                      <a:pt x="15" y="59"/>
                    </a:cubicBezTo>
                    <a:cubicBezTo>
                      <a:pt x="17" y="64"/>
                      <a:pt x="13" y="62"/>
                      <a:pt x="14" y="64"/>
                    </a:cubicBezTo>
                    <a:cubicBezTo>
                      <a:pt x="15" y="65"/>
                      <a:pt x="14" y="67"/>
                      <a:pt x="16" y="68"/>
                    </a:cubicBezTo>
                    <a:cubicBezTo>
                      <a:pt x="18" y="69"/>
                      <a:pt x="18" y="75"/>
                      <a:pt x="21" y="75"/>
                    </a:cubicBezTo>
                    <a:cubicBezTo>
                      <a:pt x="23" y="76"/>
                      <a:pt x="27" y="80"/>
                      <a:pt x="28" y="82"/>
                    </a:cubicBezTo>
                    <a:cubicBezTo>
                      <a:pt x="28" y="84"/>
                      <a:pt x="24" y="84"/>
                      <a:pt x="27" y="84"/>
                    </a:cubicBezTo>
                    <a:cubicBezTo>
                      <a:pt x="30" y="84"/>
                      <a:pt x="31" y="83"/>
                      <a:pt x="32" y="85"/>
                    </a:cubicBezTo>
                    <a:cubicBezTo>
                      <a:pt x="33" y="87"/>
                      <a:pt x="33" y="88"/>
                      <a:pt x="35" y="91"/>
                    </a:cubicBezTo>
                    <a:cubicBezTo>
                      <a:pt x="37" y="93"/>
                      <a:pt x="38" y="93"/>
                      <a:pt x="37" y="96"/>
                    </a:cubicBezTo>
                    <a:cubicBezTo>
                      <a:pt x="37" y="99"/>
                      <a:pt x="37" y="100"/>
                      <a:pt x="38" y="103"/>
                    </a:cubicBezTo>
                    <a:cubicBezTo>
                      <a:pt x="40" y="103"/>
                      <a:pt x="40" y="103"/>
                      <a:pt x="40" y="103"/>
                    </a:cubicBezTo>
                    <a:cubicBezTo>
                      <a:pt x="40" y="108"/>
                      <a:pt x="40" y="108"/>
                      <a:pt x="40" y="108"/>
                    </a:cubicBezTo>
                    <a:cubicBezTo>
                      <a:pt x="40" y="108"/>
                      <a:pt x="42" y="108"/>
                      <a:pt x="43" y="110"/>
                    </a:cubicBezTo>
                    <a:cubicBezTo>
                      <a:pt x="44" y="111"/>
                      <a:pt x="45" y="112"/>
                      <a:pt x="45" y="112"/>
                    </a:cubicBezTo>
                    <a:cubicBezTo>
                      <a:pt x="45" y="113"/>
                      <a:pt x="45" y="113"/>
                      <a:pt x="45" y="113"/>
                    </a:cubicBezTo>
                    <a:cubicBezTo>
                      <a:pt x="48" y="115"/>
                      <a:pt x="50" y="114"/>
                      <a:pt x="54" y="113"/>
                    </a:cubicBezTo>
                    <a:cubicBezTo>
                      <a:pt x="55" y="115"/>
                      <a:pt x="56" y="118"/>
                      <a:pt x="57" y="120"/>
                    </a:cubicBezTo>
                    <a:cubicBezTo>
                      <a:pt x="57" y="122"/>
                      <a:pt x="57" y="123"/>
                      <a:pt x="58" y="124"/>
                    </a:cubicBezTo>
                    <a:cubicBezTo>
                      <a:pt x="58" y="125"/>
                      <a:pt x="60" y="125"/>
                      <a:pt x="60" y="126"/>
                    </a:cubicBezTo>
                    <a:cubicBezTo>
                      <a:pt x="60" y="128"/>
                      <a:pt x="60" y="128"/>
                      <a:pt x="60" y="128"/>
                    </a:cubicBezTo>
                    <a:cubicBezTo>
                      <a:pt x="60" y="130"/>
                      <a:pt x="63" y="130"/>
                      <a:pt x="63" y="132"/>
                    </a:cubicBezTo>
                    <a:cubicBezTo>
                      <a:pt x="63" y="133"/>
                      <a:pt x="62" y="134"/>
                      <a:pt x="63" y="135"/>
                    </a:cubicBezTo>
                    <a:cubicBezTo>
                      <a:pt x="63" y="136"/>
                      <a:pt x="66" y="136"/>
                      <a:pt x="66" y="136"/>
                    </a:cubicBezTo>
                    <a:cubicBezTo>
                      <a:pt x="67" y="138"/>
                      <a:pt x="66" y="139"/>
                      <a:pt x="67" y="140"/>
                    </a:cubicBezTo>
                    <a:cubicBezTo>
                      <a:pt x="67" y="141"/>
                      <a:pt x="70" y="145"/>
                      <a:pt x="71" y="145"/>
                    </a:cubicBezTo>
                    <a:cubicBezTo>
                      <a:pt x="72" y="145"/>
                      <a:pt x="72" y="145"/>
                      <a:pt x="72" y="145"/>
                    </a:cubicBezTo>
                    <a:cubicBezTo>
                      <a:pt x="73" y="146"/>
                      <a:pt x="72" y="147"/>
                      <a:pt x="72" y="148"/>
                    </a:cubicBezTo>
                    <a:cubicBezTo>
                      <a:pt x="78" y="153"/>
                      <a:pt x="78" y="153"/>
                      <a:pt x="78" y="153"/>
                    </a:cubicBezTo>
                    <a:cubicBezTo>
                      <a:pt x="79" y="153"/>
                      <a:pt x="80" y="153"/>
                      <a:pt x="81" y="153"/>
                    </a:cubicBezTo>
                    <a:cubicBezTo>
                      <a:pt x="81" y="153"/>
                      <a:pt x="83" y="155"/>
                      <a:pt x="83" y="155"/>
                    </a:cubicBezTo>
                    <a:cubicBezTo>
                      <a:pt x="84" y="155"/>
                      <a:pt x="85" y="155"/>
                      <a:pt x="85" y="155"/>
                    </a:cubicBezTo>
                    <a:cubicBezTo>
                      <a:pt x="87" y="156"/>
                      <a:pt x="89" y="158"/>
                      <a:pt x="93" y="157"/>
                    </a:cubicBezTo>
                    <a:cubicBezTo>
                      <a:pt x="93" y="156"/>
                      <a:pt x="93" y="156"/>
                      <a:pt x="93" y="156"/>
                    </a:cubicBezTo>
                    <a:cubicBezTo>
                      <a:pt x="98" y="153"/>
                      <a:pt x="103" y="151"/>
                      <a:pt x="108" y="148"/>
                    </a:cubicBezTo>
                    <a:cubicBezTo>
                      <a:pt x="110" y="150"/>
                      <a:pt x="113" y="152"/>
                      <a:pt x="114" y="155"/>
                    </a:cubicBezTo>
                    <a:cubicBezTo>
                      <a:pt x="116" y="160"/>
                      <a:pt x="115" y="164"/>
                      <a:pt x="119" y="166"/>
                    </a:cubicBezTo>
                    <a:cubicBezTo>
                      <a:pt x="123" y="168"/>
                      <a:pt x="126" y="168"/>
                      <a:pt x="131" y="168"/>
                    </a:cubicBezTo>
                    <a:cubicBezTo>
                      <a:pt x="131" y="169"/>
                      <a:pt x="131" y="169"/>
                      <a:pt x="131" y="169"/>
                    </a:cubicBezTo>
                    <a:cubicBezTo>
                      <a:pt x="135" y="170"/>
                      <a:pt x="139" y="168"/>
                      <a:pt x="142" y="168"/>
                    </a:cubicBezTo>
                    <a:cubicBezTo>
                      <a:pt x="143" y="168"/>
                      <a:pt x="145" y="170"/>
                      <a:pt x="146" y="170"/>
                    </a:cubicBezTo>
                    <a:cubicBezTo>
                      <a:pt x="146" y="172"/>
                      <a:pt x="146" y="172"/>
                      <a:pt x="146" y="172"/>
                    </a:cubicBezTo>
                    <a:cubicBezTo>
                      <a:pt x="147" y="172"/>
                      <a:pt x="148" y="172"/>
                      <a:pt x="149" y="172"/>
                    </a:cubicBezTo>
                    <a:close/>
                    <a:moveTo>
                      <a:pt x="6" y="18"/>
                    </a:moveTo>
                    <a:cubicBezTo>
                      <a:pt x="11" y="18"/>
                      <a:pt x="11" y="22"/>
                      <a:pt x="13" y="25"/>
                    </a:cubicBezTo>
                    <a:cubicBezTo>
                      <a:pt x="14" y="25"/>
                      <a:pt x="16" y="26"/>
                      <a:pt x="16" y="27"/>
                    </a:cubicBezTo>
                    <a:cubicBezTo>
                      <a:pt x="16" y="28"/>
                      <a:pt x="15" y="30"/>
                      <a:pt x="16" y="31"/>
                    </a:cubicBezTo>
                    <a:cubicBezTo>
                      <a:pt x="16" y="32"/>
                      <a:pt x="23" y="31"/>
                      <a:pt x="18" y="35"/>
                    </a:cubicBezTo>
                    <a:cubicBezTo>
                      <a:pt x="16" y="38"/>
                      <a:pt x="17" y="36"/>
                      <a:pt x="13" y="37"/>
                    </a:cubicBezTo>
                    <a:cubicBezTo>
                      <a:pt x="12" y="36"/>
                      <a:pt x="11" y="33"/>
                      <a:pt x="10" y="32"/>
                    </a:cubicBezTo>
                    <a:cubicBezTo>
                      <a:pt x="10" y="31"/>
                      <a:pt x="11" y="30"/>
                      <a:pt x="10" y="29"/>
                    </a:cubicBezTo>
                    <a:cubicBezTo>
                      <a:pt x="10" y="29"/>
                      <a:pt x="8" y="28"/>
                      <a:pt x="8" y="27"/>
                    </a:cubicBezTo>
                    <a:cubicBezTo>
                      <a:pt x="7" y="26"/>
                      <a:pt x="9" y="24"/>
                      <a:pt x="8" y="23"/>
                    </a:cubicBezTo>
                    <a:cubicBezTo>
                      <a:pt x="8" y="22"/>
                      <a:pt x="6" y="21"/>
                      <a:pt x="6" y="20"/>
                    </a:cubicBezTo>
                    <a:cubicBezTo>
                      <a:pt x="6" y="20"/>
                      <a:pt x="4" y="18"/>
                      <a:pt x="6" y="18"/>
                    </a:cubicBez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384" name="Freeform 358">
                <a:extLst>
                  <a:ext uri="{FF2B5EF4-FFF2-40B4-BE49-F238E27FC236}">
                    <a16:creationId xmlns:a16="http://schemas.microsoft.com/office/drawing/2014/main" id="{353CACE6-6AA6-8187-5972-0AA6B1AA4C6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3861" y="1385"/>
                <a:ext cx="333" cy="338"/>
              </a:xfrm>
              <a:custGeom>
                <a:avLst/>
                <a:gdLst>
                  <a:gd name="T0" fmla="*/ 156 w 170"/>
                  <a:gd name="T1" fmla="*/ 154 h 172"/>
                  <a:gd name="T2" fmla="*/ 170 w 170"/>
                  <a:gd name="T3" fmla="*/ 148 h 172"/>
                  <a:gd name="T4" fmla="*/ 165 w 170"/>
                  <a:gd name="T5" fmla="*/ 138 h 172"/>
                  <a:gd name="T6" fmla="*/ 155 w 170"/>
                  <a:gd name="T7" fmla="*/ 127 h 172"/>
                  <a:gd name="T8" fmla="*/ 151 w 170"/>
                  <a:gd name="T9" fmla="*/ 113 h 172"/>
                  <a:gd name="T10" fmla="*/ 159 w 170"/>
                  <a:gd name="T11" fmla="*/ 97 h 172"/>
                  <a:gd name="T12" fmla="*/ 150 w 170"/>
                  <a:gd name="T13" fmla="*/ 89 h 172"/>
                  <a:gd name="T14" fmla="*/ 145 w 170"/>
                  <a:gd name="T15" fmla="*/ 76 h 172"/>
                  <a:gd name="T16" fmla="*/ 145 w 170"/>
                  <a:gd name="T17" fmla="*/ 70 h 172"/>
                  <a:gd name="T18" fmla="*/ 149 w 170"/>
                  <a:gd name="T19" fmla="*/ 58 h 172"/>
                  <a:gd name="T20" fmla="*/ 156 w 170"/>
                  <a:gd name="T21" fmla="*/ 51 h 172"/>
                  <a:gd name="T22" fmla="*/ 156 w 170"/>
                  <a:gd name="T23" fmla="*/ 39 h 172"/>
                  <a:gd name="T24" fmla="*/ 148 w 170"/>
                  <a:gd name="T25" fmla="*/ 31 h 172"/>
                  <a:gd name="T26" fmla="*/ 134 w 170"/>
                  <a:gd name="T27" fmla="*/ 24 h 172"/>
                  <a:gd name="T28" fmla="*/ 120 w 170"/>
                  <a:gd name="T29" fmla="*/ 19 h 172"/>
                  <a:gd name="T30" fmla="*/ 103 w 170"/>
                  <a:gd name="T31" fmla="*/ 20 h 172"/>
                  <a:gd name="T32" fmla="*/ 94 w 170"/>
                  <a:gd name="T33" fmla="*/ 23 h 172"/>
                  <a:gd name="T34" fmla="*/ 85 w 170"/>
                  <a:gd name="T35" fmla="*/ 28 h 172"/>
                  <a:gd name="T36" fmla="*/ 81 w 170"/>
                  <a:gd name="T37" fmla="*/ 35 h 172"/>
                  <a:gd name="T38" fmla="*/ 56 w 170"/>
                  <a:gd name="T39" fmla="*/ 32 h 172"/>
                  <a:gd name="T40" fmla="*/ 50 w 170"/>
                  <a:gd name="T41" fmla="*/ 27 h 172"/>
                  <a:gd name="T42" fmla="*/ 41 w 170"/>
                  <a:gd name="T43" fmla="*/ 14 h 172"/>
                  <a:gd name="T44" fmla="*/ 36 w 170"/>
                  <a:gd name="T45" fmla="*/ 6 h 172"/>
                  <a:gd name="T46" fmla="*/ 27 w 170"/>
                  <a:gd name="T47" fmla="*/ 7 h 172"/>
                  <a:gd name="T48" fmla="*/ 19 w 170"/>
                  <a:gd name="T49" fmla="*/ 11 h 172"/>
                  <a:gd name="T50" fmla="*/ 11 w 170"/>
                  <a:gd name="T51" fmla="*/ 3 h 172"/>
                  <a:gd name="T52" fmla="*/ 6 w 170"/>
                  <a:gd name="T53" fmla="*/ 4 h 172"/>
                  <a:gd name="T54" fmla="*/ 3 w 170"/>
                  <a:gd name="T55" fmla="*/ 13 h 172"/>
                  <a:gd name="T56" fmla="*/ 6 w 170"/>
                  <a:gd name="T57" fmla="*/ 29 h 172"/>
                  <a:gd name="T58" fmla="*/ 7 w 170"/>
                  <a:gd name="T59" fmla="*/ 40 h 172"/>
                  <a:gd name="T60" fmla="*/ 13 w 170"/>
                  <a:gd name="T61" fmla="*/ 48 h 172"/>
                  <a:gd name="T62" fmla="*/ 22 w 170"/>
                  <a:gd name="T63" fmla="*/ 51 h 172"/>
                  <a:gd name="T64" fmla="*/ 15 w 170"/>
                  <a:gd name="T65" fmla="*/ 59 h 172"/>
                  <a:gd name="T66" fmla="*/ 21 w 170"/>
                  <a:gd name="T67" fmla="*/ 75 h 172"/>
                  <a:gd name="T68" fmla="*/ 32 w 170"/>
                  <a:gd name="T69" fmla="*/ 85 h 172"/>
                  <a:gd name="T70" fmla="*/ 38 w 170"/>
                  <a:gd name="T71" fmla="*/ 103 h 172"/>
                  <a:gd name="T72" fmla="*/ 43 w 170"/>
                  <a:gd name="T73" fmla="*/ 110 h 172"/>
                  <a:gd name="T74" fmla="*/ 54 w 170"/>
                  <a:gd name="T75" fmla="*/ 113 h 172"/>
                  <a:gd name="T76" fmla="*/ 60 w 170"/>
                  <a:gd name="T77" fmla="*/ 126 h 172"/>
                  <a:gd name="T78" fmla="*/ 63 w 170"/>
                  <a:gd name="T79" fmla="*/ 135 h 172"/>
                  <a:gd name="T80" fmla="*/ 71 w 170"/>
                  <a:gd name="T81" fmla="*/ 145 h 172"/>
                  <a:gd name="T82" fmla="*/ 78 w 170"/>
                  <a:gd name="T83" fmla="*/ 153 h 172"/>
                  <a:gd name="T84" fmla="*/ 85 w 170"/>
                  <a:gd name="T85" fmla="*/ 155 h 172"/>
                  <a:gd name="T86" fmla="*/ 108 w 170"/>
                  <a:gd name="T87" fmla="*/ 148 h 172"/>
                  <a:gd name="T88" fmla="*/ 131 w 170"/>
                  <a:gd name="T89" fmla="*/ 168 h 172"/>
                  <a:gd name="T90" fmla="*/ 146 w 170"/>
                  <a:gd name="T91" fmla="*/ 170 h 172"/>
                  <a:gd name="T92" fmla="*/ 6 w 170"/>
                  <a:gd name="T93" fmla="*/ 18 h 172"/>
                  <a:gd name="T94" fmla="*/ 16 w 170"/>
                  <a:gd name="T95" fmla="*/ 31 h 172"/>
                  <a:gd name="T96" fmla="*/ 10 w 170"/>
                  <a:gd name="T97" fmla="*/ 32 h 172"/>
                  <a:gd name="T98" fmla="*/ 8 w 170"/>
                  <a:gd name="T99" fmla="*/ 23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70" h="172">
                    <a:moveTo>
                      <a:pt x="149" y="172"/>
                    </a:moveTo>
                    <a:cubicBezTo>
                      <a:pt x="150" y="162"/>
                      <a:pt x="150" y="162"/>
                      <a:pt x="150" y="162"/>
                    </a:cubicBezTo>
                    <a:cubicBezTo>
                      <a:pt x="156" y="154"/>
                      <a:pt x="156" y="154"/>
                      <a:pt x="156" y="154"/>
                    </a:cubicBezTo>
                    <a:cubicBezTo>
                      <a:pt x="161" y="153"/>
                      <a:pt x="161" y="153"/>
                      <a:pt x="161" y="153"/>
                    </a:cubicBezTo>
                    <a:cubicBezTo>
                      <a:pt x="166" y="151"/>
                      <a:pt x="166" y="151"/>
                      <a:pt x="166" y="151"/>
                    </a:cubicBezTo>
                    <a:cubicBezTo>
                      <a:pt x="170" y="148"/>
                      <a:pt x="170" y="148"/>
                      <a:pt x="170" y="148"/>
                    </a:cubicBezTo>
                    <a:cubicBezTo>
                      <a:pt x="170" y="145"/>
                      <a:pt x="170" y="145"/>
                      <a:pt x="170" y="145"/>
                    </a:cubicBezTo>
                    <a:cubicBezTo>
                      <a:pt x="166" y="143"/>
                      <a:pt x="166" y="143"/>
                      <a:pt x="166" y="143"/>
                    </a:cubicBezTo>
                    <a:cubicBezTo>
                      <a:pt x="165" y="138"/>
                      <a:pt x="165" y="138"/>
                      <a:pt x="165" y="138"/>
                    </a:cubicBezTo>
                    <a:cubicBezTo>
                      <a:pt x="163" y="134"/>
                      <a:pt x="163" y="134"/>
                      <a:pt x="163" y="134"/>
                    </a:cubicBezTo>
                    <a:cubicBezTo>
                      <a:pt x="159" y="133"/>
                      <a:pt x="159" y="133"/>
                      <a:pt x="159" y="133"/>
                    </a:cubicBezTo>
                    <a:cubicBezTo>
                      <a:pt x="155" y="127"/>
                      <a:pt x="155" y="127"/>
                      <a:pt x="155" y="127"/>
                    </a:cubicBezTo>
                    <a:cubicBezTo>
                      <a:pt x="154" y="124"/>
                      <a:pt x="154" y="124"/>
                      <a:pt x="154" y="124"/>
                    </a:cubicBezTo>
                    <a:cubicBezTo>
                      <a:pt x="155" y="122"/>
                      <a:pt x="155" y="122"/>
                      <a:pt x="155" y="122"/>
                    </a:cubicBezTo>
                    <a:cubicBezTo>
                      <a:pt x="151" y="113"/>
                      <a:pt x="151" y="113"/>
                      <a:pt x="151" y="113"/>
                    </a:cubicBezTo>
                    <a:cubicBezTo>
                      <a:pt x="161" y="102"/>
                      <a:pt x="161" y="102"/>
                      <a:pt x="161" y="102"/>
                    </a:cubicBezTo>
                    <a:cubicBezTo>
                      <a:pt x="161" y="99"/>
                      <a:pt x="161" y="99"/>
                      <a:pt x="161" y="99"/>
                    </a:cubicBezTo>
                    <a:cubicBezTo>
                      <a:pt x="159" y="97"/>
                      <a:pt x="159" y="97"/>
                      <a:pt x="159" y="97"/>
                    </a:cubicBezTo>
                    <a:cubicBezTo>
                      <a:pt x="151" y="96"/>
                      <a:pt x="151" y="96"/>
                      <a:pt x="151" y="96"/>
                    </a:cubicBezTo>
                    <a:cubicBezTo>
                      <a:pt x="151" y="94"/>
                      <a:pt x="151" y="94"/>
                      <a:pt x="151" y="94"/>
                    </a:cubicBezTo>
                    <a:cubicBezTo>
                      <a:pt x="150" y="89"/>
                      <a:pt x="150" y="89"/>
                      <a:pt x="150" y="89"/>
                    </a:cubicBezTo>
                    <a:cubicBezTo>
                      <a:pt x="149" y="84"/>
                      <a:pt x="149" y="84"/>
                      <a:pt x="149" y="84"/>
                    </a:cubicBezTo>
                    <a:cubicBezTo>
                      <a:pt x="145" y="80"/>
                      <a:pt x="145" y="80"/>
                      <a:pt x="145" y="80"/>
                    </a:cubicBezTo>
                    <a:cubicBezTo>
                      <a:pt x="145" y="76"/>
                      <a:pt x="145" y="76"/>
                      <a:pt x="145" y="76"/>
                    </a:cubicBezTo>
                    <a:cubicBezTo>
                      <a:pt x="148" y="74"/>
                      <a:pt x="148" y="74"/>
                      <a:pt x="148" y="74"/>
                    </a:cubicBezTo>
                    <a:cubicBezTo>
                      <a:pt x="145" y="72"/>
                      <a:pt x="145" y="72"/>
                      <a:pt x="145" y="72"/>
                    </a:cubicBezTo>
                    <a:cubicBezTo>
                      <a:pt x="145" y="70"/>
                      <a:pt x="145" y="70"/>
                      <a:pt x="145" y="70"/>
                    </a:cubicBezTo>
                    <a:cubicBezTo>
                      <a:pt x="146" y="63"/>
                      <a:pt x="146" y="63"/>
                      <a:pt x="146" y="63"/>
                    </a:cubicBezTo>
                    <a:cubicBezTo>
                      <a:pt x="147" y="59"/>
                      <a:pt x="147" y="59"/>
                      <a:pt x="147" y="59"/>
                    </a:cubicBezTo>
                    <a:cubicBezTo>
                      <a:pt x="149" y="58"/>
                      <a:pt x="149" y="58"/>
                      <a:pt x="149" y="58"/>
                    </a:cubicBezTo>
                    <a:cubicBezTo>
                      <a:pt x="153" y="58"/>
                      <a:pt x="153" y="58"/>
                      <a:pt x="153" y="58"/>
                    </a:cubicBezTo>
                    <a:cubicBezTo>
                      <a:pt x="154" y="55"/>
                      <a:pt x="154" y="55"/>
                      <a:pt x="154" y="55"/>
                    </a:cubicBezTo>
                    <a:cubicBezTo>
                      <a:pt x="156" y="51"/>
                      <a:pt x="156" y="51"/>
                      <a:pt x="156" y="51"/>
                    </a:cubicBezTo>
                    <a:cubicBezTo>
                      <a:pt x="157" y="47"/>
                      <a:pt x="157" y="47"/>
                      <a:pt x="157" y="47"/>
                    </a:cubicBezTo>
                    <a:cubicBezTo>
                      <a:pt x="156" y="43"/>
                      <a:pt x="156" y="43"/>
                      <a:pt x="156" y="43"/>
                    </a:cubicBezTo>
                    <a:cubicBezTo>
                      <a:pt x="156" y="39"/>
                      <a:pt x="156" y="39"/>
                      <a:pt x="156" y="39"/>
                    </a:cubicBezTo>
                    <a:cubicBezTo>
                      <a:pt x="151" y="38"/>
                      <a:pt x="151" y="38"/>
                      <a:pt x="151" y="38"/>
                    </a:cubicBezTo>
                    <a:cubicBezTo>
                      <a:pt x="150" y="34"/>
                      <a:pt x="150" y="34"/>
                      <a:pt x="150" y="34"/>
                    </a:cubicBezTo>
                    <a:cubicBezTo>
                      <a:pt x="148" y="31"/>
                      <a:pt x="148" y="31"/>
                      <a:pt x="148" y="31"/>
                    </a:cubicBezTo>
                    <a:cubicBezTo>
                      <a:pt x="145" y="29"/>
                      <a:pt x="145" y="29"/>
                      <a:pt x="145" y="29"/>
                    </a:cubicBezTo>
                    <a:cubicBezTo>
                      <a:pt x="140" y="26"/>
                      <a:pt x="140" y="26"/>
                      <a:pt x="140" y="26"/>
                    </a:cubicBezTo>
                    <a:cubicBezTo>
                      <a:pt x="134" y="24"/>
                      <a:pt x="134" y="24"/>
                      <a:pt x="134" y="24"/>
                    </a:cubicBezTo>
                    <a:cubicBezTo>
                      <a:pt x="128" y="21"/>
                      <a:pt x="128" y="21"/>
                      <a:pt x="128" y="21"/>
                    </a:cubicBezTo>
                    <a:cubicBezTo>
                      <a:pt x="126" y="20"/>
                      <a:pt x="126" y="20"/>
                      <a:pt x="126" y="20"/>
                    </a:cubicBezTo>
                    <a:cubicBezTo>
                      <a:pt x="120" y="19"/>
                      <a:pt x="120" y="19"/>
                      <a:pt x="120" y="19"/>
                    </a:cubicBezTo>
                    <a:cubicBezTo>
                      <a:pt x="110" y="17"/>
                      <a:pt x="110" y="17"/>
                      <a:pt x="110" y="17"/>
                    </a:cubicBezTo>
                    <a:cubicBezTo>
                      <a:pt x="106" y="19"/>
                      <a:pt x="106" y="19"/>
                      <a:pt x="106" y="19"/>
                    </a:cubicBezTo>
                    <a:cubicBezTo>
                      <a:pt x="103" y="20"/>
                      <a:pt x="103" y="20"/>
                      <a:pt x="103" y="20"/>
                    </a:cubicBezTo>
                    <a:cubicBezTo>
                      <a:pt x="98" y="19"/>
                      <a:pt x="98" y="19"/>
                      <a:pt x="98" y="19"/>
                    </a:cubicBezTo>
                    <a:cubicBezTo>
                      <a:pt x="95" y="21"/>
                      <a:pt x="95" y="21"/>
                      <a:pt x="95" y="21"/>
                    </a:cubicBezTo>
                    <a:cubicBezTo>
                      <a:pt x="94" y="23"/>
                      <a:pt x="94" y="23"/>
                      <a:pt x="94" y="23"/>
                    </a:cubicBezTo>
                    <a:cubicBezTo>
                      <a:pt x="93" y="25"/>
                      <a:pt x="93" y="25"/>
                      <a:pt x="93" y="25"/>
                    </a:cubicBezTo>
                    <a:cubicBezTo>
                      <a:pt x="91" y="29"/>
                      <a:pt x="91" y="29"/>
                      <a:pt x="91" y="29"/>
                    </a:cubicBezTo>
                    <a:cubicBezTo>
                      <a:pt x="85" y="28"/>
                      <a:pt x="85" y="28"/>
                      <a:pt x="85" y="28"/>
                    </a:cubicBezTo>
                    <a:cubicBezTo>
                      <a:pt x="86" y="30"/>
                      <a:pt x="85" y="33"/>
                      <a:pt x="85" y="35"/>
                    </a:cubicBezTo>
                    <a:cubicBezTo>
                      <a:pt x="85" y="35"/>
                      <a:pt x="84" y="36"/>
                      <a:pt x="84" y="36"/>
                    </a:cubicBezTo>
                    <a:cubicBezTo>
                      <a:pt x="83" y="37"/>
                      <a:pt x="81" y="35"/>
                      <a:pt x="81" y="35"/>
                    </a:cubicBezTo>
                    <a:cubicBezTo>
                      <a:pt x="83" y="36"/>
                      <a:pt x="81" y="34"/>
                      <a:pt x="78" y="34"/>
                    </a:cubicBezTo>
                    <a:cubicBezTo>
                      <a:pt x="76" y="34"/>
                      <a:pt x="70" y="39"/>
                      <a:pt x="69" y="39"/>
                    </a:cubicBezTo>
                    <a:cubicBezTo>
                      <a:pt x="67" y="39"/>
                      <a:pt x="58" y="33"/>
                      <a:pt x="56" y="32"/>
                    </a:cubicBezTo>
                    <a:cubicBezTo>
                      <a:pt x="56" y="31"/>
                      <a:pt x="54" y="29"/>
                      <a:pt x="54" y="29"/>
                    </a:cubicBezTo>
                    <a:cubicBezTo>
                      <a:pt x="53" y="28"/>
                      <a:pt x="52" y="29"/>
                      <a:pt x="51" y="29"/>
                    </a:cubicBezTo>
                    <a:cubicBezTo>
                      <a:pt x="50" y="27"/>
                      <a:pt x="50" y="27"/>
                      <a:pt x="50" y="27"/>
                    </a:cubicBezTo>
                    <a:cubicBezTo>
                      <a:pt x="48" y="27"/>
                      <a:pt x="47" y="32"/>
                      <a:pt x="44" y="27"/>
                    </a:cubicBezTo>
                    <a:cubicBezTo>
                      <a:pt x="44" y="26"/>
                      <a:pt x="44" y="26"/>
                      <a:pt x="44" y="26"/>
                    </a:cubicBezTo>
                    <a:cubicBezTo>
                      <a:pt x="42" y="23"/>
                      <a:pt x="41" y="18"/>
                      <a:pt x="41" y="14"/>
                    </a:cubicBezTo>
                    <a:cubicBezTo>
                      <a:pt x="41" y="14"/>
                      <a:pt x="39" y="13"/>
                      <a:pt x="38" y="12"/>
                    </a:cubicBezTo>
                    <a:cubicBezTo>
                      <a:pt x="36" y="11"/>
                      <a:pt x="37" y="11"/>
                      <a:pt x="36" y="9"/>
                    </a:cubicBezTo>
                    <a:cubicBezTo>
                      <a:pt x="37" y="7"/>
                      <a:pt x="33" y="6"/>
                      <a:pt x="36" y="6"/>
                    </a:cubicBezTo>
                    <a:cubicBezTo>
                      <a:pt x="37" y="6"/>
                      <a:pt x="36" y="4"/>
                      <a:pt x="35" y="2"/>
                    </a:cubicBezTo>
                    <a:cubicBezTo>
                      <a:pt x="33" y="0"/>
                      <a:pt x="34" y="3"/>
                      <a:pt x="32" y="3"/>
                    </a:cubicBezTo>
                    <a:cubicBezTo>
                      <a:pt x="30" y="4"/>
                      <a:pt x="27" y="7"/>
                      <a:pt x="27" y="7"/>
                    </a:cubicBezTo>
                    <a:cubicBezTo>
                      <a:pt x="27" y="7"/>
                      <a:pt x="27" y="8"/>
                      <a:pt x="26" y="9"/>
                    </a:cubicBezTo>
                    <a:cubicBezTo>
                      <a:pt x="24" y="10"/>
                      <a:pt x="24" y="10"/>
                      <a:pt x="23" y="10"/>
                    </a:cubicBezTo>
                    <a:cubicBezTo>
                      <a:pt x="23" y="10"/>
                      <a:pt x="20" y="11"/>
                      <a:pt x="19" y="11"/>
                    </a:cubicBezTo>
                    <a:cubicBezTo>
                      <a:pt x="17" y="11"/>
                      <a:pt x="17" y="11"/>
                      <a:pt x="16" y="10"/>
                    </a:cubicBezTo>
                    <a:cubicBezTo>
                      <a:pt x="14" y="9"/>
                      <a:pt x="15" y="7"/>
                      <a:pt x="13" y="6"/>
                    </a:cubicBezTo>
                    <a:cubicBezTo>
                      <a:pt x="11" y="4"/>
                      <a:pt x="11" y="3"/>
                      <a:pt x="11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7" y="6"/>
                      <a:pt x="6" y="4"/>
                    </a:cubicBezTo>
                    <a:cubicBezTo>
                      <a:pt x="4" y="3"/>
                      <a:pt x="5" y="5"/>
                      <a:pt x="3" y="6"/>
                    </a:cubicBezTo>
                    <a:cubicBezTo>
                      <a:pt x="1" y="8"/>
                      <a:pt x="2" y="9"/>
                      <a:pt x="3" y="11"/>
                    </a:cubicBezTo>
                    <a:cubicBezTo>
                      <a:pt x="4" y="12"/>
                      <a:pt x="3" y="11"/>
                      <a:pt x="3" y="13"/>
                    </a:cubicBezTo>
                    <a:cubicBezTo>
                      <a:pt x="4" y="15"/>
                      <a:pt x="2" y="15"/>
                      <a:pt x="1" y="17"/>
                    </a:cubicBezTo>
                    <a:cubicBezTo>
                      <a:pt x="0" y="19"/>
                      <a:pt x="2" y="22"/>
                      <a:pt x="4" y="23"/>
                    </a:cubicBezTo>
                    <a:cubicBezTo>
                      <a:pt x="5" y="25"/>
                      <a:pt x="5" y="27"/>
                      <a:pt x="6" y="29"/>
                    </a:cubicBezTo>
                    <a:cubicBezTo>
                      <a:pt x="7" y="30"/>
                      <a:pt x="5" y="32"/>
                      <a:pt x="5" y="32"/>
                    </a:cubicBezTo>
                    <a:cubicBezTo>
                      <a:pt x="5" y="32"/>
                      <a:pt x="6" y="35"/>
                      <a:pt x="7" y="37"/>
                    </a:cubicBezTo>
                    <a:cubicBezTo>
                      <a:pt x="8" y="38"/>
                      <a:pt x="5" y="40"/>
                      <a:pt x="7" y="40"/>
                    </a:cubicBezTo>
                    <a:cubicBezTo>
                      <a:pt x="9" y="40"/>
                      <a:pt x="6" y="43"/>
                      <a:pt x="8" y="43"/>
                    </a:cubicBezTo>
                    <a:cubicBezTo>
                      <a:pt x="10" y="43"/>
                      <a:pt x="8" y="46"/>
                      <a:pt x="10" y="46"/>
                    </a:cubicBezTo>
                    <a:cubicBezTo>
                      <a:pt x="12" y="46"/>
                      <a:pt x="12" y="48"/>
                      <a:pt x="13" y="48"/>
                    </a:cubicBezTo>
                    <a:cubicBezTo>
                      <a:pt x="15" y="48"/>
                      <a:pt x="15" y="48"/>
                      <a:pt x="17" y="49"/>
                    </a:cubicBezTo>
                    <a:cubicBezTo>
                      <a:pt x="19" y="50"/>
                      <a:pt x="21" y="49"/>
                      <a:pt x="21" y="49"/>
                    </a:cubicBezTo>
                    <a:cubicBezTo>
                      <a:pt x="21" y="49"/>
                      <a:pt x="23" y="50"/>
                      <a:pt x="22" y="51"/>
                    </a:cubicBezTo>
                    <a:cubicBezTo>
                      <a:pt x="20" y="53"/>
                      <a:pt x="17" y="51"/>
                      <a:pt x="18" y="53"/>
                    </a:cubicBezTo>
                    <a:cubicBezTo>
                      <a:pt x="19" y="56"/>
                      <a:pt x="19" y="57"/>
                      <a:pt x="18" y="58"/>
                    </a:cubicBezTo>
                    <a:cubicBezTo>
                      <a:pt x="17" y="60"/>
                      <a:pt x="14" y="57"/>
                      <a:pt x="15" y="59"/>
                    </a:cubicBezTo>
                    <a:cubicBezTo>
                      <a:pt x="17" y="64"/>
                      <a:pt x="13" y="62"/>
                      <a:pt x="14" y="64"/>
                    </a:cubicBezTo>
                    <a:cubicBezTo>
                      <a:pt x="15" y="65"/>
                      <a:pt x="14" y="67"/>
                      <a:pt x="16" y="68"/>
                    </a:cubicBezTo>
                    <a:cubicBezTo>
                      <a:pt x="18" y="69"/>
                      <a:pt x="18" y="75"/>
                      <a:pt x="21" y="75"/>
                    </a:cubicBezTo>
                    <a:cubicBezTo>
                      <a:pt x="23" y="76"/>
                      <a:pt x="27" y="80"/>
                      <a:pt x="28" y="82"/>
                    </a:cubicBezTo>
                    <a:cubicBezTo>
                      <a:pt x="28" y="84"/>
                      <a:pt x="24" y="84"/>
                      <a:pt x="27" y="84"/>
                    </a:cubicBezTo>
                    <a:cubicBezTo>
                      <a:pt x="30" y="84"/>
                      <a:pt x="31" y="83"/>
                      <a:pt x="32" y="85"/>
                    </a:cubicBezTo>
                    <a:cubicBezTo>
                      <a:pt x="33" y="87"/>
                      <a:pt x="33" y="88"/>
                      <a:pt x="35" y="91"/>
                    </a:cubicBezTo>
                    <a:cubicBezTo>
                      <a:pt x="37" y="93"/>
                      <a:pt x="38" y="93"/>
                      <a:pt x="37" y="96"/>
                    </a:cubicBezTo>
                    <a:cubicBezTo>
                      <a:pt x="37" y="99"/>
                      <a:pt x="37" y="100"/>
                      <a:pt x="38" y="103"/>
                    </a:cubicBezTo>
                    <a:cubicBezTo>
                      <a:pt x="40" y="103"/>
                      <a:pt x="40" y="103"/>
                      <a:pt x="40" y="103"/>
                    </a:cubicBezTo>
                    <a:cubicBezTo>
                      <a:pt x="40" y="108"/>
                      <a:pt x="40" y="108"/>
                      <a:pt x="40" y="108"/>
                    </a:cubicBezTo>
                    <a:cubicBezTo>
                      <a:pt x="40" y="108"/>
                      <a:pt x="42" y="108"/>
                      <a:pt x="43" y="110"/>
                    </a:cubicBezTo>
                    <a:cubicBezTo>
                      <a:pt x="44" y="111"/>
                      <a:pt x="45" y="112"/>
                      <a:pt x="45" y="112"/>
                    </a:cubicBezTo>
                    <a:cubicBezTo>
                      <a:pt x="45" y="113"/>
                      <a:pt x="45" y="113"/>
                      <a:pt x="45" y="113"/>
                    </a:cubicBezTo>
                    <a:cubicBezTo>
                      <a:pt x="48" y="115"/>
                      <a:pt x="50" y="114"/>
                      <a:pt x="54" y="113"/>
                    </a:cubicBezTo>
                    <a:cubicBezTo>
                      <a:pt x="55" y="115"/>
                      <a:pt x="56" y="118"/>
                      <a:pt x="57" y="120"/>
                    </a:cubicBezTo>
                    <a:cubicBezTo>
                      <a:pt x="57" y="122"/>
                      <a:pt x="57" y="123"/>
                      <a:pt x="58" y="124"/>
                    </a:cubicBezTo>
                    <a:cubicBezTo>
                      <a:pt x="58" y="125"/>
                      <a:pt x="60" y="125"/>
                      <a:pt x="60" y="126"/>
                    </a:cubicBezTo>
                    <a:cubicBezTo>
                      <a:pt x="60" y="128"/>
                      <a:pt x="60" y="128"/>
                      <a:pt x="60" y="128"/>
                    </a:cubicBezTo>
                    <a:cubicBezTo>
                      <a:pt x="60" y="130"/>
                      <a:pt x="63" y="130"/>
                      <a:pt x="63" y="132"/>
                    </a:cubicBezTo>
                    <a:cubicBezTo>
                      <a:pt x="63" y="133"/>
                      <a:pt x="62" y="134"/>
                      <a:pt x="63" y="135"/>
                    </a:cubicBezTo>
                    <a:cubicBezTo>
                      <a:pt x="63" y="136"/>
                      <a:pt x="66" y="136"/>
                      <a:pt x="66" y="136"/>
                    </a:cubicBezTo>
                    <a:cubicBezTo>
                      <a:pt x="67" y="138"/>
                      <a:pt x="66" y="139"/>
                      <a:pt x="67" y="140"/>
                    </a:cubicBezTo>
                    <a:cubicBezTo>
                      <a:pt x="67" y="141"/>
                      <a:pt x="70" y="145"/>
                      <a:pt x="71" y="145"/>
                    </a:cubicBezTo>
                    <a:cubicBezTo>
                      <a:pt x="72" y="145"/>
                      <a:pt x="72" y="145"/>
                      <a:pt x="72" y="145"/>
                    </a:cubicBezTo>
                    <a:cubicBezTo>
                      <a:pt x="73" y="146"/>
                      <a:pt x="72" y="147"/>
                      <a:pt x="72" y="148"/>
                    </a:cubicBezTo>
                    <a:cubicBezTo>
                      <a:pt x="78" y="153"/>
                      <a:pt x="78" y="153"/>
                      <a:pt x="78" y="153"/>
                    </a:cubicBezTo>
                    <a:cubicBezTo>
                      <a:pt x="79" y="153"/>
                      <a:pt x="80" y="153"/>
                      <a:pt x="81" y="153"/>
                    </a:cubicBezTo>
                    <a:cubicBezTo>
                      <a:pt x="81" y="153"/>
                      <a:pt x="83" y="155"/>
                      <a:pt x="83" y="155"/>
                    </a:cubicBezTo>
                    <a:cubicBezTo>
                      <a:pt x="84" y="155"/>
                      <a:pt x="85" y="155"/>
                      <a:pt x="85" y="155"/>
                    </a:cubicBezTo>
                    <a:cubicBezTo>
                      <a:pt x="87" y="156"/>
                      <a:pt x="89" y="158"/>
                      <a:pt x="93" y="157"/>
                    </a:cubicBezTo>
                    <a:cubicBezTo>
                      <a:pt x="93" y="156"/>
                      <a:pt x="93" y="156"/>
                      <a:pt x="93" y="156"/>
                    </a:cubicBezTo>
                    <a:cubicBezTo>
                      <a:pt x="98" y="153"/>
                      <a:pt x="103" y="151"/>
                      <a:pt x="108" y="148"/>
                    </a:cubicBezTo>
                    <a:cubicBezTo>
                      <a:pt x="110" y="150"/>
                      <a:pt x="113" y="152"/>
                      <a:pt x="114" y="155"/>
                    </a:cubicBezTo>
                    <a:cubicBezTo>
                      <a:pt x="116" y="160"/>
                      <a:pt x="115" y="164"/>
                      <a:pt x="119" y="166"/>
                    </a:cubicBezTo>
                    <a:cubicBezTo>
                      <a:pt x="123" y="168"/>
                      <a:pt x="126" y="168"/>
                      <a:pt x="131" y="168"/>
                    </a:cubicBezTo>
                    <a:cubicBezTo>
                      <a:pt x="131" y="169"/>
                      <a:pt x="131" y="169"/>
                      <a:pt x="131" y="169"/>
                    </a:cubicBezTo>
                    <a:cubicBezTo>
                      <a:pt x="135" y="170"/>
                      <a:pt x="139" y="168"/>
                      <a:pt x="142" y="168"/>
                    </a:cubicBezTo>
                    <a:cubicBezTo>
                      <a:pt x="143" y="168"/>
                      <a:pt x="145" y="170"/>
                      <a:pt x="146" y="170"/>
                    </a:cubicBezTo>
                    <a:cubicBezTo>
                      <a:pt x="146" y="172"/>
                      <a:pt x="146" y="172"/>
                      <a:pt x="146" y="172"/>
                    </a:cubicBezTo>
                    <a:cubicBezTo>
                      <a:pt x="147" y="172"/>
                      <a:pt x="148" y="172"/>
                      <a:pt x="149" y="172"/>
                    </a:cubicBezTo>
                    <a:close/>
                    <a:moveTo>
                      <a:pt x="6" y="18"/>
                    </a:moveTo>
                    <a:cubicBezTo>
                      <a:pt x="11" y="18"/>
                      <a:pt x="11" y="22"/>
                      <a:pt x="13" y="25"/>
                    </a:cubicBezTo>
                    <a:cubicBezTo>
                      <a:pt x="14" y="25"/>
                      <a:pt x="16" y="26"/>
                      <a:pt x="16" y="27"/>
                    </a:cubicBezTo>
                    <a:cubicBezTo>
                      <a:pt x="16" y="28"/>
                      <a:pt x="15" y="30"/>
                      <a:pt x="16" y="31"/>
                    </a:cubicBezTo>
                    <a:cubicBezTo>
                      <a:pt x="16" y="32"/>
                      <a:pt x="23" y="31"/>
                      <a:pt x="18" y="35"/>
                    </a:cubicBezTo>
                    <a:cubicBezTo>
                      <a:pt x="16" y="38"/>
                      <a:pt x="17" y="36"/>
                      <a:pt x="13" y="37"/>
                    </a:cubicBezTo>
                    <a:cubicBezTo>
                      <a:pt x="12" y="36"/>
                      <a:pt x="11" y="33"/>
                      <a:pt x="10" y="32"/>
                    </a:cubicBezTo>
                    <a:cubicBezTo>
                      <a:pt x="10" y="31"/>
                      <a:pt x="11" y="30"/>
                      <a:pt x="10" y="29"/>
                    </a:cubicBezTo>
                    <a:cubicBezTo>
                      <a:pt x="10" y="29"/>
                      <a:pt x="8" y="28"/>
                      <a:pt x="8" y="27"/>
                    </a:cubicBezTo>
                    <a:cubicBezTo>
                      <a:pt x="7" y="26"/>
                      <a:pt x="9" y="24"/>
                      <a:pt x="8" y="23"/>
                    </a:cubicBezTo>
                    <a:cubicBezTo>
                      <a:pt x="8" y="22"/>
                      <a:pt x="6" y="21"/>
                      <a:pt x="6" y="20"/>
                    </a:cubicBezTo>
                    <a:cubicBezTo>
                      <a:pt x="6" y="20"/>
                      <a:pt x="4" y="18"/>
                      <a:pt x="6" y="18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385" name="Freeform 359">
                <a:extLst>
                  <a:ext uri="{FF2B5EF4-FFF2-40B4-BE49-F238E27FC236}">
                    <a16:creationId xmlns:a16="http://schemas.microsoft.com/office/drawing/2014/main" id="{0C150DE2-CBFA-618D-332F-EEB4A890E26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4721" y="2131"/>
                <a:ext cx="769" cy="363"/>
              </a:xfrm>
              <a:custGeom>
                <a:avLst/>
                <a:gdLst>
                  <a:gd name="T0" fmla="*/ 21 w 392"/>
                  <a:gd name="T1" fmla="*/ 30 h 185"/>
                  <a:gd name="T2" fmla="*/ 42 w 392"/>
                  <a:gd name="T3" fmla="*/ 67 h 185"/>
                  <a:gd name="T4" fmla="*/ 73 w 392"/>
                  <a:gd name="T5" fmla="*/ 116 h 185"/>
                  <a:gd name="T6" fmla="*/ 93 w 392"/>
                  <a:gd name="T7" fmla="*/ 97 h 185"/>
                  <a:gd name="T8" fmla="*/ 73 w 392"/>
                  <a:gd name="T9" fmla="*/ 74 h 185"/>
                  <a:gd name="T10" fmla="*/ 65 w 392"/>
                  <a:gd name="T11" fmla="*/ 54 h 185"/>
                  <a:gd name="T12" fmla="*/ 47 w 392"/>
                  <a:gd name="T13" fmla="*/ 31 h 185"/>
                  <a:gd name="T14" fmla="*/ 7 w 392"/>
                  <a:gd name="T15" fmla="*/ 32 h 185"/>
                  <a:gd name="T16" fmla="*/ 279 w 392"/>
                  <a:gd name="T17" fmla="*/ 55 h 185"/>
                  <a:gd name="T18" fmla="*/ 286 w 392"/>
                  <a:gd name="T19" fmla="*/ 62 h 185"/>
                  <a:gd name="T20" fmla="*/ 282 w 392"/>
                  <a:gd name="T21" fmla="*/ 43 h 185"/>
                  <a:gd name="T22" fmla="*/ 63 w 392"/>
                  <a:gd name="T23" fmla="*/ 45 h 185"/>
                  <a:gd name="T24" fmla="*/ 254 w 392"/>
                  <a:gd name="T25" fmla="*/ 47 h 185"/>
                  <a:gd name="T26" fmla="*/ 214 w 392"/>
                  <a:gd name="T27" fmla="*/ 54 h 185"/>
                  <a:gd name="T28" fmla="*/ 209 w 392"/>
                  <a:gd name="T29" fmla="*/ 105 h 185"/>
                  <a:gd name="T30" fmla="*/ 217 w 392"/>
                  <a:gd name="T31" fmla="*/ 100 h 185"/>
                  <a:gd name="T32" fmla="*/ 236 w 392"/>
                  <a:gd name="T33" fmla="*/ 107 h 185"/>
                  <a:gd name="T34" fmla="*/ 226 w 392"/>
                  <a:gd name="T35" fmla="*/ 74 h 185"/>
                  <a:gd name="T36" fmla="*/ 237 w 392"/>
                  <a:gd name="T37" fmla="*/ 60 h 185"/>
                  <a:gd name="T38" fmla="*/ 81 w 392"/>
                  <a:gd name="T39" fmla="*/ 51 h 185"/>
                  <a:gd name="T40" fmla="*/ 32 w 392"/>
                  <a:gd name="T41" fmla="*/ 77 h 185"/>
                  <a:gd name="T42" fmla="*/ 304 w 392"/>
                  <a:gd name="T43" fmla="*/ 80 h 185"/>
                  <a:gd name="T44" fmla="*/ 241 w 392"/>
                  <a:gd name="T45" fmla="*/ 85 h 185"/>
                  <a:gd name="T46" fmla="*/ 96 w 392"/>
                  <a:gd name="T47" fmla="*/ 86 h 185"/>
                  <a:gd name="T48" fmla="*/ 249 w 392"/>
                  <a:gd name="T49" fmla="*/ 87 h 185"/>
                  <a:gd name="T50" fmla="*/ 282 w 392"/>
                  <a:gd name="T51" fmla="*/ 98 h 185"/>
                  <a:gd name="T52" fmla="*/ 291 w 392"/>
                  <a:gd name="T53" fmla="*/ 97 h 185"/>
                  <a:gd name="T54" fmla="*/ 241 w 392"/>
                  <a:gd name="T55" fmla="*/ 113 h 185"/>
                  <a:gd name="T56" fmla="*/ 241 w 392"/>
                  <a:gd name="T57" fmla="*/ 113 h 185"/>
                  <a:gd name="T58" fmla="*/ 121 w 392"/>
                  <a:gd name="T59" fmla="*/ 145 h 185"/>
                  <a:gd name="T60" fmla="*/ 168 w 392"/>
                  <a:gd name="T61" fmla="*/ 151 h 185"/>
                  <a:gd name="T62" fmla="*/ 134 w 392"/>
                  <a:gd name="T63" fmla="*/ 128 h 185"/>
                  <a:gd name="T64" fmla="*/ 335 w 392"/>
                  <a:gd name="T65" fmla="*/ 127 h 185"/>
                  <a:gd name="T66" fmla="*/ 156 w 392"/>
                  <a:gd name="T67" fmla="*/ 136 h 185"/>
                  <a:gd name="T68" fmla="*/ 309 w 392"/>
                  <a:gd name="T69" fmla="*/ 147 h 185"/>
                  <a:gd name="T70" fmla="*/ 271 w 392"/>
                  <a:gd name="T71" fmla="*/ 155 h 185"/>
                  <a:gd name="T72" fmla="*/ 189 w 392"/>
                  <a:gd name="T73" fmla="*/ 158 h 185"/>
                  <a:gd name="T74" fmla="*/ 283 w 392"/>
                  <a:gd name="T75" fmla="*/ 157 h 185"/>
                  <a:gd name="T76" fmla="*/ 231 w 392"/>
                  <a:gd name="T77" fmla="*/ 159 h 185"/>
                  <a:gd name="T78" fmla="*/ 243 w 392"/>
                  <a:gd name="T79" fmla="*/ 159 h 185"/>
                  <a:gd name="T80" fmla="*/ 249 w 392"/>
                  <a:gd name="T81" fmla="*/ 170 h 185"/>
                  <a:gd name="T82" fmla="*/ 259 w 392"/>
                  <a:gd name="T83" fmla="*/ 171 h 185"/>
                  <a:gd name="T84" fmla="*/ 219 w 392"/>
                  <a:gd name="T85" fmla="*/ 174 h 185"/>
                  <a:gd name="T86" fmla="*/ 126 w 392"/>
                  <a:gd name="T87" fmla="*/ 42 h 185"/>
                  <a:gd name="T88" fmla="*/ 124 w 392"/>
                  <a:gd name="T89" fmla="*/ 75 h 185"/>
                  <a:gd name="T90" fmla="*/ 146 w 392"/>
                  <a:gd name="T91" fmla="*/ 97 h 185"/>
                  <a:gd name="T92" fmla="*/ 172 w 392"/>
                  <a:gd name="T93" fmla="*/ 103 h 185"/>
                  <a:gd name="T94" fmla="*/ 203 w 392"/>
                  <a:gd name="T95" fmla="*/ 52 h 185"/>
                  <a:gd name="T96" fmla="*/ 180 w 392"/>
                  <a:gd name="T97" fmla="*/ 21 h 185"/>
                  <a:gd name="T98" fmla="*/ 156 w 392"/>
                  <a:gd name="T99" fmla="*/ 51 h 185"/>
                  <a:gd name="T100" fmla="*/ 314 w 392"/>
                  <a:gd name="T101" fmla="*/ 75 h 185"/>
                  <a:gd name="T102" fmla="*/ 325 w 392"/>
                  <a:gd name="T103" fmla="*/ 92 h 185"/>
                  <a:gd name="T104" fmla="*/ 329 w 392"/>
                  <a:gd name="T105" fmla="*/ 102 h 185"/>
                  <a:gd name="T106" fmla="*/ 368 w 392"/>
                  <a:gd name="T107" fmla="*/ 122 h 185"/>
                  <a:gd name="T108" fmla="*/ 373 w 392"/>
                  <a:gd name="T109" fmla="*/ 155 h 185"/>
                  <a:gd name="T110" fmla="*/ 392 w 392"/>
                  <a:gd name="T111" fmla="*/ 134 h 185"/>
                  <a:gd name="T112" fmla="*/ 348 w 392"/>
                  <a:gd name="T113" fmla="*/ 99 h 185"/>
                  <a:gd name="T114" fmla="*/ 331 w 392"/>
                  <a:gd name="T115" fmla="*/ 73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392" h="185">
                    <a:moveTo>
                      <a:pt x="11" y="4"/>
                    </a:moveTo>
                    <a:cubicBezTo>
                      <a:pt x="10" y="4"/>
                      <a:pt x="9" y="2"/>
                      <a:pt x="8" y="1"/>
                    </a:cubicBezTo>
                    <a:cubicBezTo>
                      <a:pt x="6" y="0"/>
                      <a:pt x="4" y="0"/>
                      <a:pt x="1" y="0"/>
                    </a:cubicBezTo>
                    <a:cubicBezTo>
                      <a:pt x="1" y="2"/>
                      <a:pt x="0" y="5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4" y="11"/>
                      <a:pt x="4" y="15"/>
                      <a:pt x="7" y="17"/>
                    </a:cubicBezTo>
                    <a:cubicBezTo>
                      <a:pt x="8" y="17"/>
                      <a:pt x="9" y="17"/>
                      <a:pt x="9" y="18"/>
                    </a:cubicBezTo>
                    <a:cubicBezTo>
                      <a:pt x="11" y="19"/>
                      <a:pt x="11" y="21"/>
                      <a:pt x="12" y="22"/>
                    </a:cubicBezTo>
                    <a:cubicBezTo>
                      <a:pt x="13" y="23"/>
                      <a:pt x="15" y="23"/>
                      <a:pt x="16" y="24"/>
                    </a:cubicBezTo>
                    <a:cubicBezTo>
                      <a:pt x="17" y="25"/>
                      <a:pt x="16" y="26"/>
                      <a:pt x="17" y="27"/>
                    </a:cubicBezTo>
                    <a:cubicBezTo>
                      <a:pt x="18" y="28"/>
                      <a:pt x="20" y="29"/>
                      <a:pt x="21" y="30"/>
                    </a:cubicBezTo>
                    <a:cubicBezTo>
                      <a:pt x="21" y="31"/>
                      <a:pt x="21" y="32"/>
                      <a:pt x="21" y="33"/>
                    </a:cubicBezTo>
                    <a:cubicBezTo>
                      <a:pt x="22" y="33"/>
                      <a:pt x="23" y="34"/>
                      <a:pt x="23" y="34"/>
                    </a:cubicBezTo>
                    <a:cubicBezTo>
                      <a:pt x="24" y="36"/>
                      <a:pt x="24" y="37"/>
                      <a:pt x="24" y="40"/>
                    </a:cubicBezTo>
                    <a:cubicBezTo>
                      <a:pt x="26" y="40"/>
                      <a:pt x="28" y="40"/>
                      <a:pt x="29" y="41"/>
                    </a:cubicBezTo>
                    <a:cubicBezTo>
                      <a:pt x="30" y="41"/>
                      <a:pt x="31" y="43"/>
                      <a:pt x="31" y="44"/>
                    </a:cubicBezTo>
                    <a:cubicBezTo>
                      <a:pt x="32" y="44"/>
                      <a:pt x="33" y="43"/>
                      <a:pt x="33" y="44"/>
                    </a:cubicBezTo>
                    <a:cubicBezTo>
                      <a:pt x="34" y="46"/>
                      <a:pt x="33" y="49"/>
                      <a:pt x="33" y="52"/>
                    </a:cubicBezTo>
                    <a:cubicBezTo>
                      <a:pt x="34" y="53"/>
                      <a:pt x="36" y="56"/>
                      <a:pt x="36" y="57"/>
                    </a:cubicBezTo>
                    <a:cubicBezTo>
                      <a:pt x="36" y="58"/>
                      <a:pt x="36" y="59"/>
                      <a:pt x="36" y="60"/>
                    </a:cubicBezTo>
                    <a:cubicBezTo>
                      <a:pt x="37" y="61"/>
                      <a:pt x="39" y="61"/>
                      <a:pt x="39" y="62"/>
                    </a:cubicBezTo>
                    <a:cubicBezTo>
                      <a:pt x="41" y="63"/>
                      <a:pt x="41" y="65"/>
                      <a:pt x="42" y="67"/>
                    </a:cubicBezTo>
                    <a:cubicBezTo>
                      <a:pt x="43" y="68"/>
                      <a:pt x="46" y="69"/>
                      <a:pt x="47" y="70"/>
                    </a:cubicBezTo>
                    <a:cubicBezTo>
                      <a:pt x="48" y="72"/>
                      <a:pt x="51" y="81"/>
                      <a:pt x="53" y="82"/>
                    </a:cubicBezTo>
                    <a:cubicBezTo>
                      <a:pt x="53" y="82"/>
                      <a:pt x="53" y="82"/>
                      <a:pt x="53" y="82"/>
                    </a:cubicBezTo>
                    <a:cubicBezTo>
                      <a:pt x="54" y="84"/>
                      <a:pt x="53" y="86"/>
                      <a:pt x="53" y="87"/>
                    </a:cubicBezTo>
                    <a:cubicBezTo>
                      <a:pt x="53" y="88"/>
                      <a:pt x="55" y="88"/>
                      <a:pt x="55" y="89"/>
                    </a:cubicBezTo>
                    <a:cubicBezTo>
                      <a:pt x="56" y="91"/>
                      <a:pt x="58" y="97"/>
                      <a:pt x="59" y="98"/>
                    </a:cubicBezTo>
                    <a:cubicBezTo>
                      <a:pt x="59" y="98"/>
                      <a:pt x="61" y="99"/>
                      <a:pt x="61" y="99"/>
                    </a:cubicBezTo>
                    <a:cubicBezTo>
                      <a:pt x="63" y="102"/>
                      <a:pt x="63" y="105"/>
                      <a:pt x="64" y="108"/>
                    </a:cubicBezTo>
                    <a:cubicBezTo>
                      <a:pt x="64" y="109"/>
                      <a:pt x="66" y="111"/>
                      <a:pt x="67" y="112"/>
                    </a:cubicBezTo>
                    <a:cubicBezTo>
                      <a:pt x="67" y="113"/>
                      <a:pt x="67" y="113"/>
                      <a:pt x="67" y="113"/>
                    </a:cubicBezTo>
                    <a:cubicBezTo>
                      <a:pt x="67" y="114"/>
                      <a:pt x="72" y="115"/>
                      <a:pt x="73" y="116"/>
                    </a:cubicBezTo>
                    <a:cubicBezTo>
                      <a:pt x="73" y="116"/>
                      <a:pt x="75" y="116"/>
                      <a:pt x="75" y="117"/>
                    </a:cubicBezTo>
                    <a:cubicBezTo>
                      <a:pt x="76" y="117"/>
                      <a:pt x="79" y="121"/>
                      <a:pt x="80" y="122"/>
                    </a:cubicBezTo>
                    <a:cubicBezTo>
                      <a:pt x="81" y="123"/>
                      <a:pt x="83" y="123"/>
                      <a:pt x="85" y="123"/>
                    </a:cubicBezTo>
                    <a:cubicBezTo>
                      <a:pt x="84" y="122"/>
                      <a:pt x="84" y="120"/>
                      <a:pt x="83" y="120"/>
                    </a:cubicBezTo>
                    <a:cubicBezTo>
                      <a:pt x="82" y="120"/>
                      <a:pt x="83" y="119"/>
                      <a:pt x="85" y="119"/>
                    </a:cubicBezTo>
                    <a:cubicBezTo>
                      <a:pt x="85" y="120"/>
                      <a:pt x="87" y="122"/>
                      <a:pt x="89" y="121"/>
                    </a:cubicBezTo>
                    <a:cubicBezTo>
                      <a:pt x="90" y="121"/>
                      <a:pt x="89" y="120"/>
                      <a:pt x="90" y="119"/>
                    </a:cubicBezTo>
                    <a:cubicBezTo>
                      <a:pt x="90" y="120"/>
                      <a:pt x="90" y="120"/>
                      <a:pt x="90" y="120"/>
                    </a:cubicBezTo>
                    <a:cubicBezTo>
                      <a:pt x="92" y="120"/>
                      <a:pt x="93" y="120"/>
                      <a:pt x="94" y="120"/>
                    </a:cubicBezTo>
                    <a:cubicBezTo>
                      <a:pt x="92" y="119"/>
                      <a:pt x="95" y="101"/>
                      <a:pt x="96" y="98"/>
                    </a:cubicBezTo>
                    <a:cubicBezTo>
                      <a:pt x="95" y="97"/>
                      <a:pt x="94" y="97"/>
                      <a:pt x="93" y="97"/>
                    </a:cubicBezTo>
                    <a:cubicBezTo>
                      <a:pt x="92" y="96"/>
                      <a:pt x="91" y="91"/>
                      <a:pt x="91" y="89"/>
                    </a:cubicBezTo>
                    <a:cubicBezTo>
                      <a:pt x="89" y="90"/>
                      <a:pt x="87" y="89"/>
                      <a:pt x="87" y="89"/>
                    </a:cubicBezTo>
                    <a:cubicBezTo>
                      <a:pt x="86" y="89"/>
                      <a:pt x="85" y="88"/>
                      <a:pt x="85" y="88"/>
                    </a:cubicBezTo>
                    <a:cubicBezTo>
                      <a:pt x="85" y="87"/>
                      <a:pt x="86" y="87"/>
                      <a:pt x="85" y="85"/>
                    </a:cubicBezTo>
                    <a:cubicBezTo>
                      <a:pt x="85" y="85"/>
                      <a:pt x="82" y="84"/>
                      <a:pt x="82" y="83"/>
                    </a:cubicBezTo>
                    <a:cubicBezTo>
                      <a:pt x="82" y="82"/>
                      <a:pt x="82" y="77"/>
                      <a:pt x="83" y="76"/>
                    </a:cubicBezTo>
                    <a:cubicBezTo>
                      <a:pt x="81" y="76"/>
                      <a:pt x="80" y="76"/>
                      <a:pt x="79" y="76"/>
                    </a:cubicBezTo>
                    <a:cubicBezTo>
                      <a:pt x="79" y="75"/>
                      <a:pt x="79" y="75"/>
                      <a:pt x="79" y="75"/>
                    </a:cubicBezTo>
                    <a:cubicBezTo>
                      <a:pt x="77" y="75"/>
                      <a:pt x="77" y="75"/>
                      <a:pt x="77" y="75"/>
                    </a:cubicBezTo>
                    <a:cubicBezTo>
                      <a:pt x="77" y="75"/>
                      <a:pt x="77" y="76"/>
                      <a:pt x="76" y="76"/>
                    </a:cubicBezTo>
                    <a:cubicBezTo>
                      <a:pt x="76" y="76"/>
                      <a:pt x="74" y="74"/>
                      <a:pt x="73" y="74"/>
                    </a:cubicBezTo>
                    <a:cubicBezTo>
                      <a:pt x="73" y="73"/>
                      <a:pt x="73" y="70"/>
                      <a:pt x="73" y="69"/>
                    </a:cubicBezTo>
                    <a:cubicBezTo>
                      <a:pt x="73" y="68"/>
                      <a:pt x="76" y="67"/>
                      <a:pt x="76" y="66"/>
                    </a:cubicBezTo>
                    <a:cubicBezTo>
                      <a:pt x="76" y="66"/>
                      <a:pt x="76" y="64"/>
                      <a:pt x="76" y="64"/>
                    </a:cubicBezTo>
                    <a:cubicBezTo>
                      <a:pt x="76" y="64"/>
                      <a:pt x="73" y="59"/>
                      <a:pt x="73" y="59"/>
                    </a:cubicBezTo>
                    <a:cubicBezTo>
                      <a:pt x="72" y="58"/>
                      <a:pt x="73" y="57"/>
                      <a:pt x="73" y="56"/>
                    </a:cubicBezTo>
                    <a:cubicBezTo>
                      <a:pt x="71" y="55"/>
                      <a:pt x="70" y="56"/>
                      <a:pt x="69" y="56"/>
                    </a:cubicBezTo>
                    <a:cubicBezTo>
                      <a:pt x="69" y="54"/>
                      <a:pt x="69" y="54"/>
                      <a:pt x="70" y="52"/>
                    </a:cubicBezTo>
                    <a:cubicBezTo>
                      <a:pt x="70" y="52"/>
                      <a:pt x="69" y="51"/>
                      <a:pt x="69" y="51"/>
                    </a:cubicBezTo>
                    <a:cubicBezTo>
                      <a:pt x="68" y="53"/>
                      <a:pt x="68" y="53"/>
                      <a:pt x="67" y="55"/>
                    </a:cubicBezTo>
                    <a:cubicBezTo>
                      <a:pt x="67" y="55"/>
                      <a:pt x="65" y="55"/>
                      <a:pt x="65" y="55"/>
                    </a:cubicBezTo>
                    <a:cubicBezTo>
                      <a:pt x="65" y="55"/>
                      <a:pt x="65" y="54"/>
                      <a:pt x="65" y="54"/>
                    </a:cubicBezTo>
                    <a:cubicBezTo>
                      <a:pt x="64" y="54"/>
                      <a:pt x="63" y="54"/>
                      <a:pt x="63" y="54"/>
                    </a:cubicBezTo>
                    <a:cubicBezTo>
                      <a:pt x="61" y="52"/>
                      <a:pt x="62" y="50"/>
                      <a:pt x="61" y="48"/>
                    </a:cubicBezTo>
                    <a:cubicBezTo>
                      <a:pt x="60" y="47"/>
                      <a:pt x="58" y="46"/>
                      <a:pt x="57" y="45"/>
                    </a:cubicBezTo>
                    <a:cubicBezTo>
                      <a:pt x="55" y="43"/>
                      <a:pt x="55" y="41"/>
                      <a:pt x="55" y="40"/>
                    </a:cubicBezTo>
                    <a:cubicBezTo>
                      <a:pt x="52" y="40"/>
                      <a:pt x="52" y="40"/>
                      <a:pt x="52" y="40"/>
                    </a:cubicBezTo>
                    <a:cubicBezTo>
                      <a:pt x="52" y="40"/>
                      <a:pt x="52" y="40"/>
                      <a:pt x="52" y="40"/>
                    </a:cubicBezTo>
                    <a:cubicBezTo>
                      <a:pt x="54" y="41"/>
                      <a:pt x="49" y="42"/>
                      <a:pt x="51" y="41"/>
                    </a:cubicBezTo>
                    <a:cubicBezTo>
                      <a:pt x="51" y="41"/>
                      <a:pt x="50" y="41"/>
                      <a:pt x="50" y="40"/>
                    </a:cubicBezTo>
                    <a:cubicBezTo>
                      <a:pt x="49" y="39"/>
                      <a:pt x="49" y="37"/>
                      <a:pt x="47" y="36"/>
                    </a:cubicBezTo>
                    <a:cubicBezTo>
                      <a:pt x="47" y="36"/>
                      <a:pt x="47" y="36"/>
                      <a:pt x="47" y="36"/>
                    </a:cubicBezTo>
                    <a:cubicBezTo>
                      <a:pt x="46" y="35"/>
                      <a:pt x="47" y="32"/>
                      <a:pt x="47" y="31"/>
                    </a:cubicBezTo>
                    <a:cubicBezTo>
                      <a:pt x="43" y="30"/>
                      <a:pt x="43" y="30"/>
                      <a:pt x="43" y="30"/>
                    </a:cubicBezTo>
                    <a:cubicBezTo>
                      <a:pt x="43" y="29"/>
                      <a:pt x="43" y="28"/>
                      <a:pt x="43" y="27"/>
                    </a:cubicBezTo>
                    <a:cubicBezTo>
                      <a:pt x="41" y="26"/>
                      <a:pt x="36" y="23"/>
                      <a:pt x="35" y="22"/>
                    </a:cubicBezTo>
                    <a:cubicBezTo>
                      <a:pt x="34" y="21"/>
                      <a:pt x="35" y="19"/>
                      <a:pt x="34" y="18"/>
                    </a:cubicBezTo>
                    <a:cubicBezTo>
                      <a:pt x="34" y="18"/>
                      <a:pt x="32" y="18"/>
                      <a:pt x="31" y="17"/>
                    </a:cubicBezTo>
                    <a:cubicBezTo>
                      <a:pt x="30" y="16"/>
                      <a:pt x="31" y="13"/>
                      <a:pt x="29" y="13"/>
                    </a:cubicBezTo>
                    <a:cubicBezTo>
                      <a:pt x="29" y="13"/>
                      <a:pt x="27" y="13"/>
                      <a:pt x="27" y="13"/>
                    </a:cubicBezTo>
                    <a:cubicBezTo>
                      <a:pt x="26" y="13"/>
                      <a:pt x="27" y="11"/>
                      <a:pt x="27" y="10"/>
                    </a:cubicBezTo>
                    <a:cubicBezTo>
                      <a:pt x="23" y="4"/>
                      <a:pt x="23" y="4"/>
                      <a:pt x="23" y="4"/>
                    </a:cubicBezTo>
                    <a:cubicBezTo>
                      <a:pt x="19" y="2"/>
                      <a:pt x="14" y="5"/>
                      <a:pt x="11" y="4"/>
                    </a:cubicBezTo>
                    <a:close/>
                    <a:moveTo>
                      <a:pt x="7" y="32"/>
                    </a:moveTo>
                    <a:cubicBezTo>
                      <a:pt x="9" y="35"/>
                      <a:pt x="11" y="38"/>
                      <a:pt x="8" y="32"/>
                    </a:cubicBezTo>
                    <a:lnTo>
                      <a:pt x="7" y="32"/>
                    </a:lnTo>
                    <a:close/>
                    <a:moveTo>
                      <a:pt x="285" y="35"/>
                    </a:moveTo>
                    <a:cubicBezTo>
                      <a:pt x="285" y="38"/>
                      <a:pt x="285" y="40"/>
                      <a:pt x="286" y="42"/>
                    </a:cubicBezTo>
                    <a:cubicBezTo>
                      <a:pt x="286" y="42"/>
                      <a:pt x="288" y="42"/>
                      <a:pt x="289" y="42"/>
                    </a:cubicBezTo>
                    <a:cubicBezTo>
                      <a:pt x="289" y="42"/>
                      <a:pt x="290" y="41"/>
                      <a:pt x="289" y="41"/>
                    </a:cubicBezTo>
                    <a:cubicBezTo>
                      <a:pt x="289" y="41"/>
                      <a:pt x="289" y="38"/>
                      <a:pt x="289" y="38"/>
                    </a:cubicBezTo>
                    <a:cubicBezTo>
                      <a:pt x="287" y="36"/>
                      <a:pt x="286" y="36"/>
                      <a:pt x="285" y="35"/>
                    </a:cubicBezTo>
                    <a:close/>
                    <a:moveTo>
                      <a:pt x="280" y="39"/>
                    </a:moveTo>
                    <a:cubicBezTo>
                      <a:pt x="277" y="43"/>
                      <a:pt x="277" y="47"/>
                      <a:pt x="275" y="52"/>
                    </a:cubicBezTo>
                    <a:cubicBezTo>
                      <a:pt x="276" y="53"/>
                      <a:pt x="278" y="54"/>
                      <a:pt x="279" y="55"/>
                    </a:cubicBezTo>
                    <a:cubicBezTo>
                      <a:pt x="279" y="57"/>
                      <a:pt x="278" y="56"/>
                      <a:pt x="277" y="57"/>
                    </a:cubicBezTo>
                    <a:cubicBezTo>
                      <a:pt x="277" y="58"/>
                      <a:pt x="277" y="58"/>
                      <a:pt x="277" y="58"/>
                    </a:cubicBezTo>
                    <a:cubicBezTo>
                      <a:pt x="277" y="58"/>
                      <a:pt x="279" y="62"/>
                      <a:pt x="277" y="63"/>
                    </a:cubicBezTo>
                    <a:cubicBezTo>
                      <a:pt x="277" y="64"/>
                      <a:pt x="277" y="64"/>
                      <a:pt x="277" y="64"/>
                    </a:cubicBezTo>
                    <a:cubicBezTo>
                      <a:pt x="277" y="65"/>
                      <a:pt x="279" y="67"/>
                      <a:pt x="280" y="68"/>
                    </a:cubicBezTo>
                    <a:cubicBezTo>
                      <a:pt x="281" y="69"/>
                      <a:pt x="281" y="70"/>
                      <a:pt x="283" y="70"/>
                    </a:cubicBezTo>
                    <a:cubicBezTo>
                      <a:pt x="285" y="71"/>
                      <a:pt x="279" y="66"/>
                      <a:pt x="279" y="66"/>
                    </a:cubicBezTo>
                    <a:cubicBezTo>
                      <a:pt x="279" y="64"/>
                      <a:pt x="279" y="62"/>
                      <a:pt x="279" y="61"/>
                    </a:cubicBezTo>
                    <a:cubicBezTo>
                      <a:pt x="279" y="61"/>
                      <a:pt x="283" y="58"/>
                      <a:pt x="282" y="59"/>
                    </a:cubicBezTo>
                    <a:cubicBezTo>
                      <a:pt x="283" y="59"/>
                      <a:pt x="283" y="59"/>
                      <a:pt x="284" y="59"/>
                    </a:cubicBezTo>
                    <a:cubicBezTo>
                      <a:pt x="285" y="59"/>
                      <a:pt x="285" y="61"/>
                      <a:pt x="286" y="62"/>
                    </a:cubicBezTo>
                    <a:cubicBezTo>
                      <a:pt x="287" y="62"/>
                      <a:pt x="287" y="61"/>
                      <a:pt x="288" y="62"/>
                    </a:cubicBezTo>
                    <a:cubicBezTo>
                      <a:pt x="287" y="60"/>
                      <a:pt x="287" y="58"/>
                      <a:pt x="287" y="56"/>
                    </a:cubicBezTo>
                    <a:cubicBezTo>
                      <a:pt x="286" y="56"/>
                      <a:pt x="284" y="57"/>
                      <a:pt x="283" y="56"/>
                    </a:cubicBezTo>
                    <a:cubicBezTo>
                      <a:pt x="285" y="55"/>
                      <a:pt x="286" y="53"/>
                      <a:pt x="288" y="52"/>
                    </a:cubicBezTo>
                    <a:cubicBezTo>
                      <a:pt x="286" y="51"/>
                      <a:pt x="289" y="51"/>
                      <a:pt x="286" y="50"/>
                    </a:cubicBezTo>
                    <a:cubicBezTo>
                      <a:pt x="286" y="49"/>
                      <a:pt x="286" y="49"/>
                      <a:pt x="286" y="49"/>
                    </a:cubicBezTo>
                    <a:cubicBezTo>
                      <a:pt x="285" y="50"/>
                      <a:pt x="283" y="51"/>
                      <a:pt x="283" y="52"/>
                    </a:cubicBezTo>
                    <a:cubicBezTo>
                      <a:pt x="282" y="52"/>
                      <a:pt x="283" y="53"/>
                      <a:pt x="283" y="54"/>
                    </a:cubicBezTo>
                    <a:cubicBezTo>
                      <a:pt x="281" y="54"/>
                      <a:pt x="281" y="54"/>
                      <a:pt x="281" y="54"/>
                    </a:cubicBezTo>
                    <a:cubicBezTo>
                      <a:pt x="282" y="50"/>
                      <a:pt x="283" y="46"/>
                      <a:pt x="281" y="45"/>
                    </a:cubicBezTo>
                    <a:cubicBezTo>
                      <a:pt x="281" y="45"/>
                      <a:pt x="282" y="42"/>
                      <a:pt x="282" y="43"/>
                    </a:cubicBezTo>
                    <a:cubicBezTo>
                      <a:pt x="283" y="42"/>
                      <a:pt x="283" y="42"/>
                      <a:pt x="283" y="42"/>
                    </a:cubicBezTo>
                    <a:cubicBezTo>
                      <a:pt x="282" y="41"/>
                      <a:pt x="282" y="41"/>
                      <a:pt x="282" y="40"/>
                    </a:cubicBezTo>
                    <a:lnTo>
                      <a:pt x="280" y="39"/>
                    </a:lnTo>
                    <a:close/>
                    <a:moveTo>
                      <a:pt x="57" y="41"/>
                    </a:moveTo>
                    <a:cubicBezTo>
                      <a:pt x="57" y="41"/>
                      <a:pt x="57" y="43"/>
                      <a:pt x="57" y="43"/>
                    </a:cubicBezTo>
                    <a:cubicBezTo>
                      <a:pt x="58" y="43"/>
                      <a:pt x="58" y="43"/>
                      <a:pt x="59" y="44"/>
                    </a:cubicBezTo>
                    <a:cubicBezTo>
                      <a:pt x="58" y="42"/>
                      <a:pt x="60" y="41"/>
                      <a:pt x="57" y="41"/>
                    </a:cubicBezTo>
                    <a:close/>
                    <a:moveTo>
                      <a:pt x="63" y="45"/>
                    </a:moveTo>
                    <a:cubicBezTo>
                      <a:pt x="63" y="45"/>
                      <a:pt x="63" y="47"/>
                      <a:pt x="63" y="47"/>
                    </a:cubicBezTo>
                    <a:cubicBezTo>
                      <a:pt x="64" y="47"/>
                      <a:pt x="64" y="47"/>
                      <a:pt x="65" y="48"/>
                    </a:cubicBezTo>
                    <a:cubicBezTo>
                      <a:pt x="68" y="48"/>
                      <a:pt x="63" y="45"/>
                      <a:pt x="63" y="45"/>
                    </a:cubicBezTo>
                    <a:close/>
                    <a:moveTo>
                      <a:pt x="19" y="46"/>
                    </a:moveTo>
                    <a:cubicBezTo>
                      <a:pt x="19" y="48"/>
                      <a:pt x="19" y="48"/>
                      <a:pt x="19" y="48"/>
                    </a:cubicBezTo>
                    <a:cubicBezTo>
                      <a:pt x="19" y="49"/>
                      <a:pt x="21" y="49"/>
                      <a:pt x="21" y="50"/>
                    </a:cubicBezTo>
                    <a:cubicBezTo>
                      <a:pt x="22" y="50"/>
                      <a:pt x="24" y="54"/>
                      <a:pt x="25" y="55"/>
                    </a:cubicBezTo>
                    <a:cubicBezTo>
                      <a:pt x="26" y="55"/>
                      <a:pt x="26" y="52"/>
                      <a:pt x="25" y="51"/>
                    </a:cubicBezTo>
                    <a:cubicBezTo>
                      <a:pt x="24" y="51"/>
                      <a:pt x="24" y="51"/>
                      <a:pt x="24" y="51"/>
                    </a:cubicBezTo>
                    <a:cubicBezTo>
                      <a:pt x="23" y="50"/>
                      <a:pt x="23" y="48"/>
                      <a:pt x="22" y="48"/>
                    </a:cubicBezTo>
                    <a:cubicBezTo>
                      <a:pt x="21" y="48"/>
                      <a:pt x="21" y="48"/>
                      <a:pt x="21" y="48"/>
                    </a:cubicBezTo>
                    <a:cubicBezTo>
                      <a:pt x="21" y="46"/>
                      <a:pt x="21" y="46"/>
                      <a:pt x="21" y="46"/>
                    </a:cubicBezTo>
                    <a:cubicBezTo>
                      <a:pt x="21" y="46"/>
                      <a:pt x="20" y="47"/>
                      <a:pt x="19" y="46"/>
                    </a:cubicBezTo>
                    <a:close/>
                    <a:moveTo>
                      <a:pt x="254" y="47"/>
                    </a:moveTo>
                    <a:cubicBezTo>
                      <a:pt x="254" y="47"/>
                      <a:pt x="254" y="49"/>
                      <a:pt x="253" y="50"/>
                    </a:cubicBezTo>
                    <a:cubicBezTo>
                      <a:pt x="253" y="50"/>
                      <a:pt x="251" y="50"/>
                      <a:pt x="251" y="50"/>
                    </a:cubicBezTo>
                    <a:cubicBezTo>
                      <a:pt x="251" y="50"/>
                      <a:pt x="251" y="52"/>
                      <a:pt x="251" y="52"/>
                    </a:cubicBezTo>
                    <a:cubicBezTo>
                      <a:pt x="249" y="53"/>
                      <a:pt x="246" y="55"/>
                      <a:pt x="245" y="55"/>
                    </a:cubicBezTo>
                    <a:cubicBezTo>
                      <a:pt x="239" y="56"/>
                      <a:pt x="234" y="55"/>
                      <a:pt x="228" y="55"/>
                    </a:cubicBezTo>
                    <a:cubicBezTo>
                      <a:pt x="227" y="54"/>
                      <a:pt x="227" y="54"/>
                      <a:pt x="227" y="54"/>
                    </a:cubicBezTo>
                    <a:cubicBezTo>
                      <a:pt x="226" y="53"/>
                      <a:pt x="227" y="55"/>
                      <a:pt x="225" y="54"/>
                    </a:cubicBezTo>
                    <a:cubicBezTo>
                      <a:pt x="225" y="52"/>
                      <a:pt x="225" y="52"/>
                      <a:pt x="225" y="52"/>
                    </a:cubicBezTo>
                    <a:cubicBezTo>
                      <a:pt x="221" y="51"/>
                      <a:pt x="218" y="53"/>
                      <a:pt x="216" y="54"/>
                    </a:cubicBezTo>
                    <a:cubicBezTo>
                      <a:pt x="216" y="55"/>
                      <a:pt x="216" y="55"/>
                      <a:pt x="216" y="55"/>
                    </a:cubicBezTo>
                    <a:cubicBezTo>
                      <a:pt x="215" y="55"/>
                      <a:pt x="215" y="54"/>
                      <a:pt x="214" y="54"/>
                    </a:cubicBezTo>
                    <a:cubicBezTo>
                      <a:pt x="213" y="56"/>
                      <a:pt x="212" y="57"/>
                      <a:pt x="211" y="58"/>
                    </a:cubicBezTo>
                    <a:cubicBezTo>
                      <a:pt x="212" y="58"/>
                      <a:pt x="210" y="60"/>
                      <a:pt x="210" y="60"/>
                    </a:cubicBezTo>
                    <a:cubicBezTo>
                      <a:pt x="210" y="61"/>
                      <a:pt x="211" y="62"/>
                      <a:pt x="211" y="62"/>
                    </a:cubicBezTo>
                    <a:cubicBezTo>
                      <a:pt x="211" y="66"/>
                      <a:pt x="211" y="72"/>
                      <a:pt x="209" y="75"/>
                    </a:cubicBezTo>
                    <a:cubicBezTo>
                      <a:pt x="208" y="75"/>
                      <a:pt x="208" y="75"/>
                      <a:pt x="208" y="75"/>
                    </a:cubicBezTo>
                    <a:cubicBezTo>
                      <a:pt x="207" y="78"/>
                      <a:pt x="207" y="81"/>
                      <a:pt x="207" y="86"/>
                    </a:cubicBezTo>
                    <a:cubicBezTo>
                      <a:pt x="207" y="87"/>
                      <a:pt x="206" y="91"/>
                      <a:pt x="205" y="91"/>
                    </a:cubicBezTo>
                    <a:cubicBezTo>
                      <a:pt x="204" y="92"/>
                      <a:pt x="204" y="92"/>
                      <a:pt x="204" y="92"/>
                    </a:cubicBezTo>
                    <a:cubicBezTo>
                      <a:pt x="203" y="96"/>
                      <a:pt x="204" y="99"/>
                      <a:pt x="204" y="103"/>
                    </a:cubicBezTo>
                    <a:cubicBezTo>
                      <a:pt x="205" y="103"/>
                      <a:pt x="207" y="103"/>
                      <a:pt x="208" y="103"/>
                    </a:cubicBezTo>
                    <a:cubicBezTo>
                      <a:pt x="209" y="105"/>
                      <a:pt x="209" y="105"/>
                      <a:pt x="209" y="105"/>
                    </a:cubicBezTo>
                    <a:cubicBezTo>
                      <a:pt x="209" y="105"/>
                      <a:pt x="208" y="106"/>
                      <a:pt x="208" y="107"/>
                    </a:cubicBezTo>
                    <a:cubicBezTo>
                      <a:pt x="209" y="109"/>
                      <a:pt x="209" y="109"/>
                      <a:pt x="209" y="109"/>
                    </a:cubicBezTo>
                    <a:cubicBezTo>
                      <a:pt x="209" y="111"/>
                      <a:pt x="206" y="113"/>
                      <a:pt x="206" y="114"/>
                    </a:cubicBezTo>
                    <a:cubicBezTo>
                      <a:pt x="205" y="117"/>
                      <a:pt x="206" y="121"/>
                      <a:pt x="206" y="123"/>
                    </a:cubicBezTo>
                    <a:cubicBezTo>
                      <a:pt x="209" y="123"/>
                      <a:pt x="213" y="123"/>
                      <a:pt x="217" y="123"/>
                    </a:cubicBezTo>
                    <a:cubicBezTo>
                      <a:pt x="216" y="122"/>
                      <a:pt x="217" y="120"/>
                      <a:pt x="217" y="119"/>
                    </a:cubicBezTo>
                    <a:cubicBezTo>
                      <a:pt x="217" y="119"/>
                      <a:pt x="215" y="119"/>
                      <a:pt x="215" y="118"/>
                    </a:cubicBezTo>
                    <a:cubicBezTo>
                      <a:pt x="215" y="118"/>
                      <a:pt x="218" y="115"/>
                      <a:pt x="217" y="115"/>
                    </a:cubicBezTo>
                    <a:cubicBezTo>
                      <a:pt x="217" y="114"/>
                      <a:pt x="215" y="110"/>
                      <a:pt x="215" y="109"/>
                    </a:cubicBezTo>
                    <a:cubicBezTo>
                      <a:pt x="216" y="109"/>
                      <a:pt x="218" y="108"/>
                      <a:pt x="218" y="107"/>
                    </a:cubicBezTo>
                    <a:cubicBezTo>
                      <a:pt x="219" y="105"/>
                      <a:pt x="218" y="102"/>
                      <a:pt x="217" y="100"/>
                    </a:cubicBezTo>
                    <a:cubicBezTo>
                      <a:pt x="220" y="99"/>
                      <a:pt x="221" y="100"/>
                      <a:pt x="223" y="99"/>
                    </a:cubicBezTo>
                    <a:cubicBezTo>
                      <a:pt x="224" y="103"/>
                      <a:pt x="225" y="107"/>
                      <a:pt x="225" y="109"/>
                    </a:cubicBezTo>
                    <a:cubicBezTo>
                      <a:pt x="226" y="112"/>
                      <a:pt x="227" y="114"/>
                      <a:pt x="227" y="118"/>
                    </a:cubicBezTo>
                    <a:cubicBezTo>
                      <a:pt x="228" y="118"/>
                      <a:pt x="230" y="119"/>
                      <a:pt x="232" y="119"/>
                    </a:cubicBezTo>
                    <a:cubicBezTo>
                      <a:pt x="232" y="119"/>
                      <a:pt x="232" y="119"/>
                      <a:pt x="232" y="119"/>
                    </a:cubicBezTo>
                    <a:cubicBezTo>
                      <a:pt x="234" y="117"/>
                      <a:pt x="233" y="116"/>
                      <a:pt x="233" y="115"/>
                    </a:cubicBezTo>
                    <a:cubicBezTo>
                      <a:pt x="233" y="114"/>
                      <a:pt x="233" y="114"/>
                      <a:pt x="233" y="114"/>
                    </a:cubicBezTo>
                    <a:cubicBezTo>
                      <a:pt x="234" y="113"/>
                      <a:pt x="237" y="113"/>
                      <a:pt x="239" y="113"/>
                    </a:cubicBezTo>
                    <a:cubicBezTo>
                      <a:pt x="240" y="111"/>
                      <a:pt x="240" y="111"/>
                      <a:pt x="240" y="111"/>
                    </a:cubicBezTo>
                    <a:cubicBezTo>
                      <a:pt x="239" y="111"/>
                      <a:pt x="239" y="111"/>
                      <a:pt x="239" y="111"/>
                    </a:cubicBezTo>
                    <a:cubicBezTo>
                      <a:pt x="238" y="110"/>
                      <a:pt x="237" y="108"/>
                      <a:pt x="236" y="107"/>
                    </a:cubicBezTo>
                    <a:cubicBezTo>
                      <a:pt x="234" y="104"/>
                      <a:pt x="235" y="104"/>
                      <a:pt x="235" y="101"/>
                    </a:cubicBezTo>
                    <a:cubicBezTo>
                      <a:pt x="234" y="101"/>
                      <a:pt x="234" y="101"/>
                      <a:pt x="234" y="101"/>
                    </a:cubicBezTo>
                    <a:cubicBezTo>
                      <a:pt x="234" y="101"/>
                      <a:pt x="234" y="99"/>
                      <a:pt x="234" y="99"/>
                    </a:cubicBezTo>
                    <a:cubicBezTo>
                      <a:pt x="233" y="98"/>
                      <a:pt x="231" y="98"/>
                      <a:pt x="230" y="97"/>
                    </a:cubicBezTo>
                    <a:cubicBezTo>
                      <a:pt x="229" y="96"/>
                      <a:pt x="230" y="93"/>
                      <a:pt x="229" y="91"/>
                    </a:cubicBezTo>
                    <a:cubicBezTo>
                      <a:pt x="229" y="91"/>
                      <a:pt x="223" y="89"/>
                      <a:pt x="223" y="89"/>
                    </a:cubicBezTo>
                    <a:cubicBezTo>
                      <a:pt x="224" y="88"/>
                      <a:pt x="224" y="88"/>
                      <a:pt x="225" y="87"/>
                    </a:cubicBezTo>
                    <a:cubicBezTo>
                      <a:pt x="225" y="87"/>
                      <a:pt x="227" y="87"/>
                      <a:pt x="229" y="87"/>
                    </a:cubicBezTo>
                    <a:cubicBezTo>
                      <a:pt x="235" y="84"/>
                      <a:pt x="235" y="79"/>
                      <a:pt x="241" y="78"/>
                    </a:cubicBezTo>
                    <a:cubicBezTo>
                      <a:pt x="242" y="76"/>
                      <a:pt x="241" y="76"/>
                      <a:pt x="242" y="75"/>
                    </a:cubicBezTo>
                    <a:cubicBezTo>
                      <a:pt x="235" y="75"/>
                      <a:pt x="232" y="75"/>
                      <a:pt x="226" y="74"/>
                    </a:cubicBezTo>
                    <a:cubicBezTo>
                      <a:pt x="226" y="75"/>
                      <a:pt x="226" y="76"/>
                      <a:pt x="225" y="77"/>
                    </a:cubicBezTo>
                    <a:cubicBezTo>
                      <a:pt x="225" y="78"/>
                      <a:pt x="223" y="77"/>
                      <a:pt x="222" y="78"/>
                    </a:cubicBezTo>
                    <a:cubicBezTo>
                      <a:pt x="222" y="78"/>
                      <a:pt x="221" y="75"/>
                      <a:pt x="221" y="75"/>
                    </a:cubicBezTo>
                    <a:cubicBezTo>
                      <a:pt x="220" y="74"/>
                      <a:pt x="218" y="75"/>
                      <a:pt x="217" y="74"/>
                    </a:cubicBezTo>
                    <a:cubicBezTo>
                      <a:pt x="217" y="74"/>
                      <a:pt x="216" y="72"/>
                      <a:pt x="216" y="72"/>
                    </a:cubicBezTo>
                    <a:cubicBezTo>
                      <a:pt x="215" y="70"/>
                      <a:pt x="217" y="67"/>
                      <a:pt x="217" y="66"/>
                    </a:cubicBezTo>
                    <a:cubicBezTo>
                      <a:pt x="217" y="63"/>
                      <a:pt x="217" y="62"/>
                      <a:pt x="217" y="60"/>
                    </a:cubicBezTo>
                    <a:cubicBezTo>
                      <a:pt x="219" y="60"/>
                      <a:pt x="219" y="61"/>
                      <a:pt x="220" y="61"/>
                    </a:cubicBezTo>
                    <a:cubicBezTo>
                      <a:pt x="221" y="61"/>
                      <a:pt x="224" y="59"/>
                      <a:pt x="225" y="60"/>
                    </a:cubicBezTo>
                    <a:cubicBezTo>
                      <a:pt x="226" y="60"/>
                      <a:pt x="227" y="61"/>
                      <a:pt x="229" y="61"/>
                    </a:cubicBezTo>
                    <a:cubicBezTo>
                      <a:pt x="230" y="61"/>
                      <a:pt x="235" y="60"/>
                      <a:pt x="237" y="60"/>
                    </a:cubicBezTo>
                    <a:cubicBezTo>
                      <a:pt x="240" y="61"/>
                      <a:pt x="244" y="63"/>
                      <a:pt x="248" y="62"/>
                    </a:cubicBezTo>
                    <a:cubicBezTo>
                      <a:pt x="248" y="61"/>
                      <a:pt x="248" y="61"/>
                      <a:pt x="248" y="61"/>
                    </a:cubicBezTo>
                    <a:cubicBezTo>
                      <a:pt x="249" y="60"/>
                      <a:pt x="250" y="61"/>
                      <a:pt x="251" y="60"/>
                    </a:cubicBezTo>
                    <a:cubicBezTo>
                      <a:pt x="252" y="59"/>
                      <a:pt x="252" y="56"/>
                      <a:pt x="253" y="55"/>
                    </a:cubicBezTo>
                    <a:cubicBezTo>
                      <a:pt x="254" y="54"/>
                      <a:pt x="255" y="54"/>
                      <a:pt x="255" y="54"/>
                    </a:cubicBezTo>
                    <a:cubicBezTo>
                      <a:pt x="257" y="53"/>
                      <a:pt x="257" y="53"/>
                      <a:pt x="257" y="53"/>
                    </a:cubicBezTo>
                    <a:cubicBezTo>
                      <a:pt x="257" y="52"/>
                      <a:pt x="257" y="49"/>
                      <a:pt x="257" y="48"/>
                    </a:cubicBezTo>
                    <a:cubicBezTo>
                      <a:pt x="257" y="48"/>
                      <a:pt x="256" y="48"/>
                      <a:pt x="256" y="47"/>
                    </a:cubicBezTo>
                    <a:cubicBezTo>
                      <a:pt x="255" y="47"/>
                      <a:pt x="254" y="47"/>
                      <a:pt x="254" y="47"/>
                    </a:cubicBezTo>
                    <a:close/>
                    <a:moveTo>
                      <a:pt x="81" y="50"/>
                    </a:moveTo>
                    <a:cubicBezTo>
                      <a:pt x="81" y="51"/>
                      <a:pt x="81" y="51"/>
                      <a:pt x="81" y="51"/>
                    </a:cubicBezTo>
                    <a:cubicBezTo>
                      <a:pt x="83" y="51"/>
                      <a:pt x="83" y="50"/>
                      <a:pt x="81" y="50"/>
                    </a:cubicBezTo>
                    <a:close/>
                    <a:moveTo>
                      <a:pt x="304" y="66"/>
                    </a:moveTo>
                    <a:cubicBezTo>
                      <a:pt x="303" y="67"/>
                      <a:pt x="303" y="67"/>
                      <a:pt x="303" y="67"/>
                    </a:cubicBezTo>
                    <a:cubicBezTo>
                      <a:pt x="294" y="69"/>
                      <a:pt x="305" y="69"/>
                      <a:pt x="309" y="69"/>
                    </a:cubicBezTo>
                    <a:cubicBezTo>
                      <a:pt x="309" y="69"/>
                      <a:pt x="310" y="68"/>
                      <a:pt x="310" y="67"/>
                    </a:cubicBezTo>
                    <a:cubicBezTo>
                      <a:pt x="309" y="67"/>
                      <a:pt x="304" y="65"/>
                      <a:pt x="304" y="66"/>
                    </a:cubicBezTo>
                    <a:close/>
                    <a:moveTo>
                      <a:pt x="277" y="69"/>
                    </a:moveTo>
                    <a:cubicBezTo>
                      <a:pt x="277" y="71"/>
                      <a:pt x="277" y="73"/>
                      <a:pt x="277" y="74"/>
                    </a:cubicBezTo>
                    <a:cubicBezTo>
                      <a:pt x="281" y="72"/>
                      <a:pt x="279" y="73"/>
                      <a:pt x="277" y="69"/>
                    </a:cubicBezTo>
                    <a:close/>
                    <a:moveTo>
                      <a:pt x="33" y="75"/>
                    </a:moveTo>
                    <a:cubicBezTo>
                      <a:pt x="33" y="76"/>
                      <a:pt x="32" y="76"/>
                      <a:pt x="32" y="77"/>
                    </a:cubicBezTo>
                    <a:cubicBezTo>
                      <a:pt x="32" y="78"/>
                      <a:pt x="34" y="82"/>
                      <a:pt x="34" y="83"/>
                    </a:cubicBezTo>
                    <a:cubicBezTo>
                      <a:pt x="34" y="83"/>
                      <a:pt x="37" y="84"/>
                      <a:pt x="38" y="84"/>
                    </a:cubicBezTo>
                    <a:cubicBezTo>
                      <a:pt x="38" y="83"/>
                      <a:pt x="39" y="83"/>
                      <a:pt x="37" y="83"/>
                    </a:cubicBezTo>
                    <a:cubicBezTo>
                      <a:pt x="36" y="80"/>
                      <a:pt x="36" y="78"/>
                      <a:pt x="35" y="75"/>
                    </a:cubicBezTo>
                    <a:cubicBezTo>
                      <a:pt x="35" y="75"/>
                      <a:pt x="33" y="76"/>
                      <a:pt x="33" y="75"/>
                    </a:cubicBezTo>
                    <a:close/>
                    <a:moveTo>
                      <a:pt x="301" y="75"/>
                    </a:moveTo>
                    <a:cubicBezTo>
                      <a:pt x="300" y="76"/>
                      <a:pt x="302" y="77"/>
                      <a:pt x="302" y="77"/>
                    </a:cubicBezTo>
                    <a:cubicBezTo>
                      <a:pt x="303" y="77"/>
                      <a:pt x="304" y="75"/>
                      <a:pt x="301" y="75"/>
                    </a:cubicBezTo>
                    <a:close/>
                    <a:moveTo>
                      <a:pt x="305" y="77"/>
                    </a:moveTo>
                    <a:cubicBezTo>
                      <a:pt x="304" y="78"/>
                      <a:pt x="304" y="78"/>
                      <a:pt x="304" y="78"/>
                    </a:cubicBezTo>
                    <a:cubicBezTo>
                      <a:pt x="304" y="79"/>
                      <a:pt x="304" y="80"/>
                      <a:pt x="304" y="80"/>
                    </a:cubicBezTo>
                    <a:cubicBezTo>
                      <a:pt x="304" y="80"/>
                      <a:pt x="306" y="80"/>
                      <a:pt x="307" y="81"/>
                    </a:cubicBezTo>
                    <a:cubicBezTo>
                      <a:pt x="306" y="80"/>
                      <a:pt x="309" y="79"/>
                      <a:pt x="305" y="77"/>
                    </a:cubicBezTo>
                    <a:close/>
                    <a:moveTo>
                      <a:pt x="279" y="79"/>
                    </a:moveTo>
                    <a:cubicBezTo>
                      <a:pt x="277" y="79"/>
                      <a:pt x="280" y="80"/>
                      <a:pt x="281" y="80"/>
                    </a:cubicBezTo>
                    <a:cubicBezTo>
                      <a:pt x="280" y="80"/>
                      <a:pt x="281" y="78"/>
                      <a:pt x="279" y="79"/>
                    </a:cubicBezTo>
                    <a:close/>
                    <a:moveTo>
                      <a:pt x="237" y="81"/>
                    </a:moveTo>
                    <a:cubicBezTo>
                      <a:pt x="237" y="81"/>
                      <a:pt x="237" y="82"/>
                      <a:pt x="237" y="82"/>
                    </a:cubicBezTo>
                    <a:cubicBezTo>
                      <a:pt x="236" y="81"/>
                      <a:pt x="236" y="83"/>
                      <a:pt x="236" y="83"/>
                    </a:cubicBezTo>
                    <a:cubicBezTo>
                      <a:pt x="237" y="85"/>
                      <a:pt x="237" y="85"/>
                      <a:pt x="237" y="85"/>
                    </a:cubicBezTo>
                    <a:cubicBezTo>
                      <a:pt x="238" y="84"/>
                      <a:pt x="239" y="84"/>
                      <a:pt x="239" y="84"/>
                    </a:cubicBezTo>
                    <a:cubicBezTo>
                      <a:pt x="241" y="84"/>
                      <a:pt x="241" y="85"/>
                      <a:pt x="241" y="85"/>
                    </a:cubicBezTo>
                    <a:cubicBezTo>
                      <a:pt x="241" y="85"/>
                      <a:pt x="242" y="84"/>
                      <a:pt x="242" y="83"/>
                    </a:cubicBezTo>
                    <a:cubicBezTo>
                      <a:pt x="244" y="84"/>
                      <a:pt x="243" y="82"/>
                      <a:pt x="243" y="82"/>
                    </a:cubicBezTo>
                    <a:cubicBezTo>
                      <a:pt x="242" y="82"/>
                      <a:pt x="239" y="81"/>
                      <a:pt x="237" y="81"/>
                    </a:cubicBezTo>
                    <a:close/>
                    <a:moveTo>
                      <a:pt x="92" y="82"/>
                    </a:moveTo>
                    <a:cubicBezTo>
                      <a:pt x="90" y="84"/>
                      <a:pt x="90" y="84"/>
                      <a:pt x="90" y="87"/>
                    </a:cubicBezTo>
                    <a:cubicBezTo>
                      <a:pt x="92" y="88"/>
                      <a:pt x="93" y="88"/>
                      <a:pt x="94" y="88"/>
                    </a:cubicBezTo>
                    <a:cubicBezTo>
                      <a:pt x="94" y="90"/>
                      <a:pt x="93" y="90"/>
                      <a:pt x="94" y="93"/>
                    </a:cubicBezTo>
                    <a:cubicBezTo>
                      <a:pt x="94" y="94"/>
                      <a:pt x="96" y="95"/>
                      <a:pt x="97" y="95"/>
                    </a:cubicBezTo>
                    <a:cubicBezTo>
                      <a:pt x="98" y="96"/>
                      <a:pt x="98" y="97"/>
                      <a:pt x="98" y="97"/>
                    </a:cubicBezTo>
                    <a:cubicBezTo>
                      <a:pt x="100" y="97"/>
                      <a:pt x="100" y="97"/>
                      <a:pt x="100" y="97"/>
                    </a:cubicBezTo>
                    <a:cubicBezTo>
                      <a:pt x="99" y="91"/>
                      <a:pt x="99" y="90"/>
                      <a:pt x="96" y="86"/>
                    </a:cubicBezTo>
                    <a:cubicBezTo>
                      <a:pt x="95" y="84"/>
                      <a:pt x="94" y="83"/>
                      <a:pt x="92" y="82"/>
                    </a:cubicBezTo>
                    <a:close/>
                    <a:moveTo>
                      <a:pt x="299" y="82"/>
                    </a:moveTo>
                    <a:cubicBezTo>
                      <a:pt x="298" y="85"/>
                      <a:pt x="298" y="85"/>
                      <a:pt x="298" y="85"/>
                    </a:cubicBezTo>
                    <a:cubicBezTo>
                      <a:pt x="299" y="85"/>
                      <a:pt x="300" y="85"/>
                      <a:pt x="301" y="85"/>
                    </a:cubicBezTo>
                    <a:cubicBezTo>
                      <a:pt x="301" y="85"/>
                      <a:pt x="301" y="83"/>
                      <a:pt x="301" y="83"/>
                    </a:cubicBezTo>
                    <a:cubicBezTo>
                      <a:pt x="301" y="83"/>
                      <a:pt x="300" y="82"/>
                      <a:pt x="299" y="82"/>
                    </a:cubicBezTo>
                    <a:close/>
                    <a:moveTo>
                      <a:pt x="260" y="83"/>
                    </a:moveTo>
                    <a:cubicBezTo>
                      <a:pt x="260" y="83"/>
                      <a:pt x="259" y="84"/>
                      <a:pt x="259" y="84"/>
                    </a:cubicBezTo>
                    <a:cubicBezTo>
                      <a:pt x="266" y="84"/>
                      <a:pt x="269" y="83"/>
                      <a:pt x="260" y="83"/>
                    </a:cubicBezTo>
                    <a:close/>
                    <a:moveTo>
                      <a:pt x="249" y="84"/>
                    </a:moveTo>
                    <a:cubicBezTo>
                      <a:pt x="249" y="84"/>
                      <a:pt x="249" y="87"/>
                      <a:pt x="249" y="87"/>
                    </a:cubicBezTo>
                    <a:cubicBezTo>
                      <a:pt x="258" y="86"/>
                      <a:pt x="258" y="85"/>
                      <a:pt x="249" y="84"/>
                    </a:cubicBezTo>
                    <a:close/>
                    <a:moveTo>
                      <a:pt x="43" y="91"/>
                    </a:moveTo>
                    <a:cubicBezTo>
                      <a:pt x="43" y="94"/>
                      <a:pt x="43" y="94"/>
                      <a:pt x="43" y="94"/>
                    </a:cubicBezTo>
                    <a:cubicBezTo>
                      <a:pt x="45" y="95"/>
                      <a:pt x="44" y="92"/>
                      <a:pt x="43" y="91"/>
                    </a:cubicBezTo>
                    <a:close/>
                    <a:moveTo>
                      <a:pt x="108" y="94"/>
                    </a:moveTo>
                    <a:cubicBezTo>
                      <a:pt x="106" y="101"/>
                      <a:pt x="108" y="100"/>
                      <a:pt x="114" y="98"/>
                    </a:cubicBezTo>
                    <a:cubicBezTo>
                      <a:pt x="114" y="96"/>
                      <a:pt x="114" y="95"/>
                      <a:pt x="114" y="94"/>
                    </a:cubicBezTo>
                    <a:cubicBezTo>
                      <a:pt x="112" y="94"/>
                      <a:pt x="110" y="94"/>
                      <a:pt x="108" y="94"/>
                    </a:cubicBezTo>
                    <a:close/>
                    <a:moveTo>
                      <a:pt x="285" y="97"/>
                    </a:moveTo>
                    <a:cubicBezTo>
                      <a:pt x="285" y="97"/>
                      <a:pt x="284" y="98"/>
                      <a:pt x="284" y="98"/>
                    </a:cubicBezTo>
                    <a:cubicBezTo>
                      <a:pt x="283" y="98"/>
                      <a:pt x="282" y="98"/>
                      <a:pt x="282" y="98"/>
                    </a:cubicBezTo>
                    <a:cubicBezTo>
                      <a:pt x="281" y="100"/>
                      <a:pt x="281" y="100"/>
                      <a:pt x="281" y="100"/>
                    </a:cubicBezTo>
                    <a:cubicBezTo>
                      <a:pt x="282" y="100"/>
                      <a:pt x="283" y="100"/>
                      <a:pt x="284" y="100"/>
                    </a:cubicBezTo>
                    <a:cubicBezTo>
                      <a:pt x="284" y="100"/>
                      <a:pt x="285" y="102"/>
                      <a:pt x="285" y="102"/>
                    </a:cubicBezTo>
                    <a:cubicBezTo>
                      <a:pt x="288" y="102"/>
                      <a:pt x="287" y="100"/>
                      <a:pt x="288" y="100"/>
                    </a:cubicBezTo>
                    <a:cubicBezTo>
                      <a:pt x="290" y="99"/>
                      <a:pt x="291" y="102"/>
                      <a:pt x="293" y="102"/>
                    </a:cubicBezTo>
                    <a:cubicBezTo>
                      <a:pt x="294" y="102"/>
                      <a:pt x="295" y="101"/>
                      <a:pt x="296" y="101"/>
                    </a:cubicBezTo>
                    <a:cubicBezTo>
                      <a:pt x="298" y="101"/>
                      <a:pt x="301" y="103"/>
                      <a:pt x="304" y="103"/>
                    </a:cubicBezTo>
                    <a:cubicBezTo>
                      <a:pt x="304" y="103"/>
                      <a:pt x="305" y="102"/>
                      <a:pt x="305" y="101"/>
                    </a:cubicBezTo>
                    <a:cubicBezTo>
                      <a:pt x="304" y="100"/>
                      <a:pt x="303" y="100"/>
                      <a:pt x="303" y="99"/>
                    </a:cubicBezTo>
                    <a:cubicBezTo>
                      <a:pt x="299" y="98"/>
                      <a:pt x="296" y="98"/>
                      <a:pt x="293" y="98"/>
                    </a:cubicBezTo>
                    <a:cubicBezTo>
                      <a:pt x="291" y="97"/>
                      <a:pt x="291" y="97"/>
                      <a:pt x="291" y="97"/>
                    </a:cubicBezTo>
                    <a:cubicBezTo>
                      <a:pt x="291" y="97"/>
                      <a:pt x="285" y="97"/>
                      <a:pt x="285" y="97"/>
                    </a:cubicBezTo>
                    <a:close/>
                    <a:moveTo>
                      <a:pt x="273" y="97"/>
                    </a:moveTo>
                    <a:cubicBezTo>
                      <a:pt x="271" y="97"/>
                      <a:pt x="265" y="98"/>
                      <a:pt x="263" y="99"/>
                    </a:cubicBezTo>
                    <a:cubicBezTo>
                      <a:pt x="263" y="99"/>
                      <a:pt x="263" y="101"/>
                      <a:pt x="263" y="101"/>
                    </a:cubicBezTo>
                    <a:cubicBezTo>
                      <a:pt x="265" y="101"/>
                      <a:pt x="267" y="101"/>
                      <a:pt x="268" y="102"/>
                    </a:cubicBezTo>
                    <a:cubicBezTo>
                      <a:pt x="268" y="102"/>
                      <a:pt x="268" y="104"/>
                      <a:pt x="269" y="104"/>
                    </a:cubicBezTo>
                    <a:cubicBezTo>
                      <a:pt x="271" y="104"/>
                      <a:pt x="274" y="103"/>
                      <a:pt x="276" y="103"/>
                    </a:cubicBezTo>
                    <a:cubicBezTo>
                      <a:pt x="276" y="102"/>
                      <a:pt x="276" y="100"/>
                      <a:pt x="277" y="100"/>
                    </a:cubicBezTo>
                    <a:cubicBezTo>
                      <a:pt x="276" y="100"/>
                      <a:pt x="275" y="100"/>
                      <a:pt x="275" y="100"/>
                    </a:cubicBezTo>
                    <a:cubicBezTo>
                      <a:pt x="273" y="98"/>
                      <a:pt x="276" y="98"/>
                      <a:pt x="273" y="97"/>
                    </a:cubicBezTo>
                    <a:close/>
                    <a:moveTo>
                      <a:pt x="241" y="113"/>
                    </a:moveTo>
                    <a:cubicBezTo>
                      <a:pt x="241" y="115"/>
                      <a:pt x="241" y="114"/>
                      <a:pt x="240" y="114"/>
                    </a:cubicBezTo>
                    <a:cubicBezTo>
                      <a:pt x="240" y="115"/>
                      <a:pt x="240" y="117"/>
                      <a:pt x="240" y="118"/>
                    </a:cubicBezTo>
                    <a:cubicBezTo>
                      <a:pt x="240" y="118"/>
                      <a:pt x="238" y="121"/>
                      <a:pt x="239" y="118"/>
                    </a:cubicBezTo>
                    <a:cubicBezTo>
                      <a:pt x="238" y="118"/>
                      <a:pt x="238" y="117"/>
                      <a:pt x="238" y="117"/>
                    </a:cubicBezTo>
                    <a:cubicBezTo>
                      <a:pt x="238" y="117"/>
                      <a:pt x="236" y="117"/>
                      <a:pt x="236" y="117"/>
                    </a:cubicBezTo>
                    <a:cubicBezTo>
                      <a:pt x="235" y="119"/>
                      <a:pt x="236" y="120"/>
                      <a:pt x="235" y="121"/>
                    </a:cubicBezTo>
                    <a:cubicBezTo>
                      <a:pt x="239" y="123"/>
                      <a:pt x="237" y="120"/>
                      <a:pt x="239" y="125"/>
                    </a:cubicBezTo>
                    <a:cubicBezTo>
                      <a:pt x="239" y="125"/>
                      <a:pt x="241" y="126"/>
                      <a:pt x="241" y="125"/>
                    </a:cubicBezTo>
                    <a:cubicBezTo>
                      <a:pt x="241" y="125"/>
                      <a:pt x="244" y="122"/>
                      <a:pt x="244" y="122"/>
                    </a:cubicBezTo>
                    <a:cubicBezTo>
                      <a:pt x="244" y="121"/>
                      <a:pt x="242" y="120"/>
                      <a:pt x="242" y="119"/>
                    </a:cubicBezTo>
                    <a:cubicBezTo>
                      <a:pt x="241" y="116"/>
                      <a:pt x="245" y="115"/>
                      <a:pt x="241" y="113"/>
                    </a:cubicBezTo>
                    <a:close/>
                    <a:moveTo>
                      <a:pt x="102" y="123"/>
                    </a:moveTo>
                    <a:cubicBezTo>
                      <a:pt x="101" y="125"/>
                      <a:pt x="101" y="125"/>
                      <a:pt x="101" y="125"/>
                    </a:cubicBezTo>
                    <a:cubicBezTo>
                      <a:pt x="97" y="124"/>
                      <a:pt x="95" y="124"/>
                      <a:pt x="91" y="124"/>
                    </a:cubicBezTo>
                    <a:cubicBezTo>
                      <a:pt x="90" y="130"/>
                      <a:pt x="89" y="130"/>
                      <a:pt x="87" y="134"/>
                    </a:cubicBezTo>
                    <a:cubicBezTo>
                      <a:pt x="87" y="134"/>
                      <a:pt x="87" y="135"/>
                      <a:pt x="87" y="135"/>
                    </a:cubicBezTo>
                    <a:cubicBezTo>
                      <a:pt x="91" y="135"/>
                      <a:pt x="92" y="135"/>
                      <a:pt x="96" y="135"/>
                    </a:cubicBezTo>
                    <a:cubicBezTo>
                      <a:pt x="95" y="137"/>
                      <a:pt x="97" y="136"/>
                      <a:pt x="94" y="137"/>
                    </a:cubicBezTo>
                    <a:cubicBezTo>
                      <a:pt x="95" y="138"/>
                      <a:pt x="95" y="140"/>
                      <a:pt x="95" y="140"/>
                    </a:cubicBezTo>
                    <a:cubicBezTo>
                      <a:pt x="99" y="140"/>
                      <a:pt x="103" y="139"/>
                      <a:pt x="106" y="141"/>
                    </a:cubicBezTo>
                    <a:cubicBezTo>
                      <a:pt x="107" y="142"/>
                      <a:pt x="108" y="144"/>
                      <a:pt x="108" y="145"/>
                    </a:cubicBezTo>
                    <a:cubicBezTo>
                      <a:pt x="121" y="145"/>
                      <a:pt x="121" y="145"/>
                      <a:pt x="121" y="145"/>
                    </a:cubicBezTo>
                    <a:cubicBezTo>
                      <a:pt x="121" y="145"/>
                      <a:pt x="122" y="143"/>
                      <a:pt x="123" y="143"/>
                    </a:cubicBezTo>
                    <a:cubicBezTo>
                      <a:pt x="125" y="145"/>
                      <a:pt x="125" y="145"/>
                      <a:pt x="125" y="145"/>
                    </a:cubicBezTo>
                    <a:cubicBezTo>
                      <a:pt x="129" y="146"/>
                      <a:pt x="131" y="146"/>
                      <a:pt x="135" y="147"/>
                    </a:cubicBezTo>
                    <a:cubicBezTo>
                      <a:pt x="136" y="147"/>
                      <a:pt x="138" y="149"/>
                      <a:pt x="139" y="149"/>
                    </a:cubicBezTo>
                    <a:cubicBezTo>
                      <a:pt x="141" y="150"/>
                      <a:pt x="142" y="148"/>
                      <a:pt x="144" y="149"/>
                    </a:cubicBezTo>
                    <a:cubicBezTo>
                      <a:pt x="146" y="149"/>
                      <a:pt x="150" y="152"/>
                      <a:pt x="153" y="151"/>
                    </a:cubicBezTo>
                    <a:cubicBezTo>
                      <a:pt x="154" y="151"/>
                      <a:pt x="155" y="149"/>
                      <a:pt x="157" y="150"/>
                    </a:cubicBezTo>
                    <a:cubicBezTo>
                      <a:pt x="159" y="150"/>
                      <a:pt x="159" y="153"/>
                      <a:pt x="160" y="153"/>
                    </a:cubicBezTo>
                    <a:cubicBezTo>
                      <a:pt x="162" y="155"/>
                      <a:pt x="164" y="154"/>
                      <a:pt x="166" y="155"/>
                    </a:cubicBezTo>
                    <a:cubicBezTo>
                      <a:pt x="167" y="155"/>
                      <a:pt x="168" y="156"/>
                      <a:pt x="169" y="157"/>
                    </a:cubicBezTo>
                    <a:cubicBezTo>
                      <a:pt x="168" y="155"/>
                      <a:pt x="169" y="153"/>
                      <a:pt x="168" y="151"/>
                    </a:cubicBezTo>
                    <a:cubicBezTo>
                      <a:pt x="167" y="151"/>
                      <a:pt x="166" y="150"/>
                      <a:pt x="166" y="150"/>
                    </a:cubicBezTo>
                    <a:cubicBezTo>
                      <a:pt x="165" y="149"/>
                      <a:pt x="166" y="145"/>
                      <a:pt x="167" y="144"/>
                    </a:cubicBezTo>
                    <a:cubicBezTo>
                      <a:pt x="162" y="142"/>
                      <a:pt x="159" y="142"/>
                      <a:pt x="153" y="142"/>
                    </a:cubicBezTo>
                    <a:cubicBezTo>
                      <a:pt x="153" y="142"/>
                      <a:pt x="153" y="136"/>
                      <a:pt x="153" y="136"/>
                    </a:cubicBezTo>
                    <a:cubicBezTo>
                      <a:pt x="153" y="136"/>
                      <a:pt x="152" y="135"/>
                      <a:pt x="152" y="135"/>
                    </a:cubicBezTo>
                    <a:cubicBezTo>
                      <a:pt x="151" y="134"/>
                      <a:pt x="152" y="132"/>
                      <a:pt x="152" y="131"/>
                    </a:cubicBezTo>
                    <a:cubicBezTo>
                      <a:pt x="150" y="132"/>
                      <a:pt x="147" y="133"/>
                      <a:pt x="146" y="133"/>
                    </a:cubicBezTo>
                    <a:cubicBezTo>
                      <a:pt x="146" y="133"/>
                      <a:pt x="146" y="131"/>
                      <a:pt x="146" y="131"/>
                    </a:cubicBezTo>
                    <a:cubicBezTo>
                      <a:pt x="145" y="130"/>
                      <a:pt x="144" y="131"/>
                      <a:pt x="143" y="131"/>
                    </a:cubicBezTo>
                    <a:cubicBezTo>
                      <a:pt x="142" y="129"/>
                      <a:pt x="142" y="129"/>
                      <a:pt x="142" y="129"/>
                    </a:cubicBezTo>
                    <a:cubicBezTo>
                      <a:pt x="138" y="129"/>
                      <a:pt x="138" y="130"/>
                      <a:pt x="134" y="128"/>
                    </a:cubicBezTo>
                    <a:cubicBezTo>
                      <a:pt x="134" y="129"/>
                      <a:pt x="134" y="130"/>
                      <a:pt x="133" y="131"/>
                    </a:cubicBezTo>
                    <a:cubicBezTo>
                      <a:pt x="130" y="131"/>
                      <a:pt x="127" y="132"/>
                      <a:pt x="124" y="131"/>
                    </a:cubicBezTo>
                    <a:cubicBezTo>
                      <a:pt x="122" y="130"/>
                      <a:pt x="122" y="130"/>
                      <a:pt x="122" y="130"/>
                    </a:cubicBezTo>
                    <a:cubicBezTo>
                      <a:pt x="116" y="129"/>
                      <a:pt x="116" y="129"/>
                      <a:pt x="114" y="125"/>
                    </a:cubicBezTo>
                    <a:cubicBezTo>
                      <a:pt x="114" y="125"/>
                      <a:pt x="109" y="126"/>
                      <a:pt x="108" y="125"/>
                    </a:cubicBezTo>
                    <a:cubicBezTo>
                      <a:pt x="107" y="124"/>
                      <a:pt x="107" y="124"/>
                      <a:pt x="107" y="124"/>
                    </a:cubicBezTo>
                    <a:cubicBezTo>
                      <a:pt x="105" y="123"/>
                      <a:pt x="104" y="123"/>
                      <a:pt x="102" y="123"/>
                    </a:cubicBezTo>
                    <a:close/>
                    <a:moveTo>
                      <a:pt x="229" y="124"/>
                    </a:moveTo>
                    <a:cubicBezTo>
                      <a:pt x="230" y="125"/>
                      <a:pt x="230" y="125"/>
                      <a:pt x="230" y="125"/>
                    </a:cubicBezTo>
                    <a:cubicBezTo>
                      <a:pt x="230" y="124"/>
                      <a:pt x="231" y="124"/>
                      <a:pt x="229" y="124"/>
                    </a:cubicBezTo>
                    <a:close/>
                    <a:moveTo>
                      <a:pt x="335" y="127"/>
                    </a:moveTo>
                    <a:cubicBezTo>
                      <a:pt x="335" y="128"/>
                      <a:pt x="334" y="128"/>
                      <a:pt x="334" y="129"/>
                    </a:cubicBezTo>
                    <a:cubicBezTo>
                      <a:pt x="337" y="130"/>
                      <a:pt x="336" y="133"/>
                      <a:pt x="336" y="137"/>
                    </a:cubicBezTo>
                    <a:cubicBezTo>
                      <a:pt x="335" y="137"/>
                      <a:pt x="334" y="137"/>
                      <a:pt x="333" y="138"/>
                    </a:cubicBezTo>
                    <a:cubicBezTo>
                      <a:pt x="333" y="138"/>
                      <a:pt x="335" y="140"/>
                      <a:pt x="335" y="141"/>
                    </a:cubicBezTo>
                    <a:cubicBezTo>
                      <a:pt x="333" y="141"/>
                      <a:pt x="336" y="143"/>
                      <a:pt x="336" y="143"/>
                    </a:cubicBezTo>
                    <a:cubicBezTo>
                      <a:pt x="338" y="137"/>
                      <a:pt x="336" y="139"/>
                      <a:pt x="340" y="136"/>
                    </a:cubicBezTo>
                    <a:cubicBezTo>
                      <a:pt x="340" y="136"/>
                      <a:pt x="340" y="134"/>
                      <a:pt x="340" y="134"/>
                    </a:cubicBezTo>
                    <a:cubicBezTo>
                      <a:pt x="337" y="135"/>
                      <a:pt x="341" y="130"/>
                      <a:pt x="339" y="129"/>
                    </a:cubicBezTo>
                    <a:cubicBezTo>
                      <a:pt x="338" y="128"/>
                      <a:pt x="337" y="128"/>
                      <a:pt x="335" y="127"/>
                    </a:cubicBezTo>
                    <a:close/>
                    <a:moveTo>
                      <a:pt x="155" y="133"/>
                    </a:moveTo>
                    <a:cubicBezTo>
                      <a:pt x="155" y="133"/>
                      <a:pt x="153" y="135"/>
                      <a:pt x="156" y="136"/>
                    </a:cubicBezTo>
                    <a:cubicBezTo>
                      <a:pt x="157" y="137"/>
                      <a:pt x="161" y="135"/>
                      <a:pt x="161" y="135"/>
                    </a:cubicBezTo>
                    <a:cubicBezTo>
                      <a:pt x="164" y="136"/>
                      <a:pt x="162" y="133"/>
                      <a:pt x="162" y="133"/>
                    </a:cubicBezTo>
                    <a:cubicBezTo>
                      <a:pt x="159" y="133"/>
                      <a:pt x="158" y="133"/>
                      <a:pt x="155" y="133"/>
                    </a:cubicBezTo>
                    <a:close/>
                    <a:moveTo>
                      <a:pt x="370" y="143"/>
                    </a:moveTo>
                    <a:cubicBezTo>
                      <a:pt x="370" y="145"/>
                      <a:pt x="370" y="145"/>
                      <a:pt x="370" y="145"/>
                    </a:cubicBezTo>
                    <a:cubicBezTo>
                      <a:pt x="370" y="145"/>
                      <a:pt x="371" y="145"/>
                      <a:pt x="372" y="145"/>
                    </a:cubicBezTo>
                    <a:cubicBezTo>
                      <a:pt x="371" y="144"/>
                      <a:pt x="372" y="142"/>
                      <a:pt x="370" y="143"/>
                    </a:cubicBezTo>
                    <a:close/>
                    <a:moveTo>
                      <a:pt x="309" y="147"/>
                    </a:moveTo>
                    <a:cubicBezTo>
                      <a:pt x="308" y="147"/>
                      <a:pt x="309" y="149"/>
                      <a:pt x="308" y="150"/>
                    </a:cubicBezTo>
                    <a:cubicBezTo>
                      <a:pt x="307" y="151"/>
                      <a:pt x="303" y="153"/>
                      <a:pt x="307" y="155"/>
                    </a:cubicBezTo>
                    <a:cubicBezTo>
                      <a:pt x="307" y="154"/>
                      <a:pt x="313" y="145"/>
                      <a:pt x="309" y="147"/>
                    </a:cubicBezTo>
                    <a:close/>
                    <a:moveTo>
                      <a:pt x="169" y="149"/>
                    </a:moveTo>
                    <a:cubicBezTo>
                      <a:pt x="169" y="150"/>
                      <a:pt x="169" y="152"/>
                      <a:pt x="169" y="153"/>
                    </a:cubicBezTo>
                    <a:cubicBezTo>
                      <a:pt x="169" y="153"/>
                      <a:pt x="170" y="153"/>
                      <a:pt x="171" y="153"/>
                    </a:cubicBezTo>
                    <a:cubicBezTo>
                      <a:pt x="172" y="154"/>
                      <a:pt x="172" y="156"/>
                      <a:pt x="172" y="158"/>
                    </a:cubicBezTo>
                    <a:cubicBezTo>
                      <a:pt x="172" y="158"/>
                      <a:pt x="174" y="157"/>
                      <a:pt x="174" y="157"/>
                    </a:cubicBezTo>
                    <a:cubicBezTo>
                      <a:pt x="174" y="156"/>
                      <a:pt x="176" y="154"/>
                      <a:pt x="176" y="153"/>
                    </a:cubicBezTo>
                    <a:cubicBezTo>
                      <a:pt x="176" y="152"/>
                      <a:pt x="175" y="151"/>
                      <a:pt x="176" y="151"/>
                    </a:cubicBezTo>
                    <a:cubicBezTo>
                      <a:pt x="172" y="151"/>
                      <a:pt x="172" y="151"/>
                      <a:pt x="169" y="149"/>
                    </a:cubicBezTo>
                    <a:close/>
                    <a:moveTo>
                      <a:pt x="263" y="152"/>
                    </a:moveTo>
                    <a:cubicBezTo>
                      <a:pt x="263" y="152"/>
                      <a:pt x="263" y="154"/>
                      <a:pt x="263" y="155"/>
                    </a:cubicBezTo>
                    <a:cubicBezTo>
                      <a:pt x="271" y="155"/>
                      <a:pt x="271" y="155"/>
                      <a:pt x="271" y="155"/>
                    </a:cubicBezTo>
                    <a:cubicBezTo>
                      <a:pt x="271" y="154"/>
                      <a:pt x="271" y="152"/>
                      <a:pt x="271" y="152"/>
                    </a:cubicBezTo>
                    <a:cubicBezTo>
                      <a:pt x="267" y="152"/>
                      <a:pt x="267" y="152"/>
                      <a:pt x="263" y="152"/>
                    </a:cubicBezTo>
                    <a:close/>
                    <a:moveTo>
                      <a:pt x="182" y="154"/>
                    </a:moveTo>
                    <a:cubicBezTo>
                      <a:pt x="182" y="156"/>
                      <a:pt x="181" y="158"/>
                      <a:pt x="180" y="160"/>
                    </a:cubicBezTo>
                    <a:cubicBezTo>
                      <a:pt x="186" y="160"/>
                      <a:pt x="184" y="161"/>
                      <a:pt x="186" y="155"/>
                    </a:cubicBezTo>
                    <a:cubicBezTo>
                      <a:pt x="185" y="155"/>
                      <a:pt x="183" y="154"/>
                      <a:pt x="182" y="154"/>
                    </a:cubicBezTo>
                    <a:close/>
                    <a:moveTo>
                      <a:pt x="194" y="155"/>
                    </a:moveTo>
                    <a:cubicBezTo>
                      <a:pt x="194" y="155"/>
                      <a:pt x="194" y="157"/>
                      <a:pt x="194" y="158"/>
                    </a:cubicBezTo>
                    <a:cubicBezTo>
                      <a:pt x="194" y="158"/>
                      <a:pt x="196" y="158"/>
                      <a:pt x="196" y="158"/>
                    </a:cubicBezTo>
                    <a:cubicBezTo>
                      <a:pt x="195" y="159"/>
                      <a:pt x="198" y="161"/>
                      <a:pt x="193" y="161"/>
                    </a:cubicBezTo>
                    <a:cubicBezTo>
                      <a:pt x="191" y="160"/>
                      <a:pt x="190" y="158"/>
                      <a:pt x="189" y="158"/>
                    </a:cubicBezTo>
                    <a:cubicBezTo>
                      <a:pt x="188" y="158"/>
                      <a:pt x="189" y="159"/>
                      <a:pt x="187" y="159"/>
                    </a:cubicBezTo>
                    <a:cubicBezTo>
                      <a:pt x="186" y="160"/>
                      <a:pt x="186" y="162"/>
                      <a:pt x="186" y="165"/>
                    </a:cubicBezTo>
                    <a:cubicBezTo>
                      <a:pt x="187" y="164"/>
                      <a:pt x="188" y="164"/>
                      <a:pt x="190" y="164"/>
                    </a:cubicBezTo>
                    <a:cubicBezTo>
                      <a:pt x="190" y="164"/>
                      <a:pt x="191" y="165"/>
                      <a:pt x="192" y="165"/>
                    </a:cubicBezTo>
                    <a:cubicBezTo>
                      <a:pt x="194" y="164"/>
                      <a:pt x="194" y="164"/>
                      <a:pt x="194" y="164"/>
                    </a:cubicBezTo>
                    <a:cubicBezTo>
                      <a:pt x="197" y="163"/>
                      <a:pt x="204" y="163"/>
                      <a:pt x="205" y="163"/>
                    </a:cubicBezTo>
                    <a:cubicBezTo>
                      <a:pt x="205" y="161"/>
                      <a:pt x="205" y="160"/>
                      <a:pt x="204" y="159"/>
                    </a:cubicBezTo>
                    <a:cubicBezTo>
                      <a:pt x="199" y="158"/>
                      <a:pt x="198" y="157"/>
                      <a:pt x="194" y="155"/>
                    </a:cubicBezTo>
                    <a:close/>
                    <a:moveTo>
                      <a:pt x="282" y="156"/>
                    </a:moveTo>
                    <a:cubicBezTo>
                      <a:pt x="282" y="157"/>
                      <a:pt x="282" y="157"/>
                      <a:pt x="282" y="157"/>
                    </a:cubicBezTo>
                    <a:cubicBezTo>
                      <a:pt x="283" y="157"/>
                      <a:pt x="283" y="157"/>
                      <a:pt x="283" y="157"/>
                    </a:cubicBezTo>
                    <a:cubicBezTo>
                      <a:pt x="282" y="157"/>
                      <a:pt x="284" y="156"/>
                      <a:pt x="282" y="156"/>
                    </a:cubicBezTo>
                    <a:close/>
                    <a:moveTo>
                      <a:pt x="215" y="157"/>
                    </a:moveTo>
                    <a:cubicBezTo>
                      <a:pt x="214" y="157"/>
                      <a:pt x="212" y="157"/>
                      <a:pt x="211" y="158"/>
                    </a:cubicBezTo>
                    <a:cubicBezTo>
                      <a:pt x="211" y="158"/>
                      <a:pt x="212" y="161"/>
                      <a:pt x="211" y="161"/>
                    </a:cubicBezTo>
                    <a:cubicBezTo>
                      <a:pt x="217" y="162"/>
                      <a:pt x="220" y="163"/>
                      <a:pt x="225" y="163"/>
                    </a:cubicBezTo>
                    <a:cubicBezTo>
                      <a:pt x="225" y="164"/>
                      <a:pt x="225" y="164"/>
                      <a:pt x="225" y="164"/>
                    </a:cubicBezTo>
                    <a:cubicBezTo>
                      <a:pt x="229" y="164"/>
                      <a:pt x="233" y="160"/>
                      <a:pt x="236" y="161"/>
                    </a:cubicBezTo>
                    <a:cubicBezTo>
                      <a:pt x="236" y="161"/>
                      <a:pt x="237" y="162"/>
                      <a:pt x="238" y="163"/>
                    </a:cubicBezTo>
                    <a:cubicBezTo>
                      <a:pt x="239" y="161"/>
                      <a:pt x="239" y="159"/>
                      <a:pt x="239" y="159"/>
                    </a:cubicBezTo>
                    <a:cubicBezTo>
                      <a:pt x="239" y="159"/>
                      <a:pt x="237" y="158"/>
                      <a:pt x="235" y="158"/>
                    </a:cubicBezTo>
                    <a:cubicBezTo>
                      <a:pt x="234" y="158"/>
                      <a:pt x="233" y="159"/>
                      <a:pt x="231" y="159"/>
                    </a:cubicBezTo>
                    <a:cubicBezTo>
                      <a:pt x="231" y="159"/>
                      <a:pt x="228" y="157"/>
                      <a:pt x="227" y="157"/>
                    </a:cubicBezTo>
                    <a:cubicBezTo>
                      <a:pt x="225" y="157"/>
                      <a:pt x="225" y="158"/>
                      <a:pt x="222" y="158"/>
                    </a:cubicBezTo>
                    <a:cubicBezTo>
                      <a:pt x="221" y="158"/>
                      <a:pt x="217" y="156"/>
                      <a:pt x="215" y="157"/>
                    </a:cubicBezTo>
                    <a:close/>
                    <a:moveTo>
                      <a:pt x="251" y="158"/>
                    </a:moveTo>
                    <a:cubicBezTo>
                      <a:pt x="251" y="159"/>
                      <a:pt x="251" y="159"/>
                      <a:pt x="251" y="159"/>
                    </a:cubicBezTo>
                    <a:cubicBezTo>
                      <a:pt x="253" y="159"/>
                      <a:pt x="254" y="159"/>
                      <a:pt x="255" y="159"/>
                    </a:cubicBezTo>
                    <a:cubicBezTo>
                      <a:pt x="255" y="159"/>
                      <a:pt x="255" y="158"/>
                      <a:pt x="253" y="158"/>
                    </a:cubicBezTo>
                    <a:cubicBezTo>
                      <a:pt x="254" y="158"/>
                      <a:pt x="252" y="158"/>
                      <a:pt x="251" y="158"/>
                    </a:cubicBezTo>
                    <a:close/>
                    <a:moveTo>
                      <a:pt x="243" y="159"/>
                    </a:moveTo>
                    <a:cubicBezTo>
                      <a:pt x="242" y="159"/>
                      <a:pt x="244" y="160"/>
                      <a:pt x="244" y="160"/>
                    </a:cubicBezTo>
                    <a:cubicBezTo>
                      <a:pt x="244" y="160"/>
                      <a:pt x="246" y="158"/>
                      <a:pt x="243" y="159"/>
                    </a:cubicBezTo>
                    <a:close/>
                    <a:moveTo>
                      <a:pt x="248" y="159"/>
                    </a:moveTo>
                    <a:cubicBezTo>
                      <a:pt x="247" y="159"/>
                      <a:pt x="247" y="160"/>
                      <a:pt x="249" y="161"/>
                    </a:cubicBezTo>
                    <a:cubicBezTo>
                      <a:pt x="249" y="161"/>
                      <a:pt x="250" y="158"/>
                      <a:pt x="248" y="159"/>
                    </a:cubicBezTo>
                    <a:close/>
                    <a:moveTo>
                      <a:pt x="271" y="159"/>
                    </a:moveTo>
                    <a:cubicBezTo>
                      <a:pt x="269" y="160"/>
                      <a:pt x="269" y="160"/>
                      <a:pt x="269" y="160"/>
                    </a:cubicBezTo>
                    <a:cubicBezTo>
                      <a:pt x="268" y="160"/>
                      <a:pt x="266" y="159"/>
                      <a:pt x="265" y="160"/>
                    </a:cubicBezTo>
                    <a:cubicBezTo>
                      <a:pt x="264" y="160"/>
                      <a:pt x="264" y="162"/>
                      <a:pt x="263" y="162"/>
                    </a:cubicBezTo>
                    <a:cubicBezTo>
                      <a:pt x="261" y="162"/>
                      <a:pt x="257" y="161"/>
                      <a:pt x="255" y="163"/>
                    </a:cubicBezTo>
                    <a:cubicBezTo>
                      <a:pt x="254" y="163"/>
                      <a:pt x="255" y="165"/>
                      <a:pt x="254" y="166"/>
                    </a:cubicBezTo>
                    <a:cubicBezTo>
                      <a:pt x="253" y="167"/>
                      <a:pt x="251" y="166"/>
                      <a:pt x="250" y="167"/>
                    </a:cubicBezTo>
                    <a:cubicBezTo>
                      <a:pt x="249" y="168"/>
                      <a:pt x="250" y="169"/>
                      <a:pt x="249" y="170"/>
                    </a:cubicBezTo>
                    <a:cubicBezTo>
                      <a:pt x="249" y="171"/>
                      <a:pt x="244" y="173"/>
                      <a:pt x="242" y="174"/>
                    </a:cubicBezTo>
                    <a:cubicBezTo>
                      <a:pt x="242" y="175"/>
                      <a:pt x="243" y="176"/>
                      <a:pt x="243" y="177"/>
                    </a:cubicBezTo>
                    <a:cubicBezTo>
                      <a:pt x="240" y="179"/>
                      <a:pt x="239" y="180"/>
                      <a:pt x="235" y="181"/>
                    </a:cubicBezTo>
                    <a:cubicBezTo>
                      <a:pt x="235" y="182"/>
                      <a:pt x="234" y="182"/>
                      <a:pt x="234" y="183"/>
                    </a:cubicBezTo>
                    <a:cubicBezTo>
                      <a:pt x="235" y="183"/>
                      <a:pt x="235" y="184"/>
                      <a:pt x="235" y="184"/>
                    </a:cubicBezTo>
                    <a:cubicBezTo>
                      <a:pt x="237" y="185"/>
                      <a:pt x="240" y="184"/>
                      <a:pt x="241" y="183"/>
                    </a:cubicBezTo>
                    <a:cubicBezTo>
                      <a:pt x="242" y="183"/>
                      <a:pt x="241" y="182"/>
                      <a:pt x="241" y="181"/>
                    </a:cubicBezTo>
                    <a:cubicBezTo>
                      <a:pt x="241" y="181"/>
                      <a:pt x="245" y="178"/>
                      <a:pt x="245" y="178"/>
                    </a:cubicBezTo>
                    <a:cubicBezTo>
                      <a:pt x="248" y="176"/>
                      <a:pt x="250" y="178"/>
                      <a:pt x="253" y="177"/>
                    </a:cubicBezTo>
                    <a:cubicBezTo>
                      <a:pt x="255" y="176"/>
                      <a:pt x="256" y="173"/>
                      <a:pt x="257" y="171"/>
                    </a:cubicBezTo>
                    <a:cubicBezTo>
                      <a:pt x="258" y="171"/>
                      <a:pt x="259" y="171"/>
                      <a:pt x="259" y="171"/>
                    </a:cubicBezTo>
                    <a:cubicBezTo>
                      <a:pt x="260" y="171"/>
                      <a:pt x="260" y="170"/>
                      <a:pt x="260" y="169"/>
                    </a:cubicBezTo>
                    <a:cubicBezTo>
                      <a:pt x="261" y="168"/>
                      <a:pt x="263" y="169"/>
                      <a:pt x="264" y="168"/>
                    </a:cubicBezTo>
                    <a:cubicBezTo>
                      <a:pt x="265" y="167"/>
                      <a:pt x="265" y="166"/>
                      <a:pt x="265" y="165"/>
                    </a:cubicBezTo>
                    <a:cubicBezTo>
                      <a:pt x="267" y="164"/>
                      <a:pt x="268" y="165"/>
                      <a:pt x="270" y="164"/>
                    </a:cubicBezTo>
                    <a:cubicBezTo>
                      <a:pt x="270" y="164"/>
                      <a:pt x="271" y="162"/>
                      <a:pt x="271" y="162"/>
                    </a:cubicBezTo>
                    <a:cubicBezTo>
                      <a:pt x="273" y="161"/>
                      <a:pt x="276" y="158"/>
                      <a:pt x="271" y="159"/>
                    </a:cubicBezTo>
                    <a:close/>
                    <a:moveTo>
                      <a:pt x="207" y="171"/>
                    </a:moveTo>
                    <a:cubicBezTo>
                      <a:pt x="205" y="174"/>
                      <a:pt x="205" y="174"/>
                      <a:pt x="205" y="174"/>
                    </a:cubicBezTo>
                    <a:cubicBezTo>
                      <a:pt x="211" y="176"/>
                      <a:pt x="212" y="179"/>
                      <a:pt x="220" y="179"/>
                    </a:cubicBezTo>
                    <a:cubicBezTo>
                      <a:pt x="220" y="178"/>
                      <a:pt x="221" y="174"/>
                      <a:pt x="219" y="175"/>
                    </a:cubicBezTo>
                    <a:cubicBezTo>
                      <a:pt x="219" y="174"/>
                      <a:pt x="219" y="174"/>
                      <a:pt x="219" y="174"/>
                    </a:cubicBezTo>
                    <a:cubicBezTo>
                      <a:pt x="215" y="172"/>
                      <a:pt x="212" y="172"/>
                      <a:pt x="207" y="171"/>
                    </a:cubicBezTo>
                    <a:close/>
                    <a:moveTo>
                      <a:pt x="63" y="50"/>
                    </a:moveTo>
                    <a:cubicBezTo>
                      <a:pt x="63" y="50"/>
                      <a:pt x="63" y="52"/>
                      <a:pt x="63" y="52"/>
                    </a:cubicBezTo>
                    <a:cubicBezTo>
                      <a:pt x="63" y="52"/>
                      <a:pt x="65" y="53"/>
                      <a:pt x="66" y="53"/>
                    </a:cubicBezTo>
                    <a:cubicBezTo>
                      <a:pt x="66" y="52"/>
                      <a:pt x="66" y="51"/>
                      <a:pt x="66" y="51"/>
                    </a:cubicBezTo>
                    <a:lnTo>
                      <a:pt x="63" y="50"/>
                    </a:lnTo>
                    <a:close/>
                    <a:moveTo>
                      <a:pt x="75" y="68"/>
                    </a:moveTo>
                    <a:cubicBezTo>
                      <a:pt x="75" y="70"/>
                      <a:pt x="75" y="70"/>
                      <a:pt x="75" y="70"/>
                    </a:cubicBezTo>
                    <a:cubicBezTo>
                      <a:pt x="77" y="70"/>
                      <a:pt x="77" y="68"/>
                      <a:pt x="75" y="68"/>
                    </a:cubicBezTo>
                    <a:close/>
                    <a:moveTo>
                      <a:pt x="127" y="42"/>
                    </a:moveTo>
                    <a:cubicBezTo>
                      <a:pt x="127" y="42"/>
                      <a:pt x="127" y="42"/>
                      <a:pt x="126" y="42"/>
                    </a:cubicBezTo>
                    <a:cubicBezTo>
                      <a:pt x="126" y="41"/>
                      <a:pt x="125" y="42"/>
                      <a:pt x="124" y="42"/>
                    </a:cubicBezTo>
                    <a:cubicBezTo>
                      <a:pt x="124" y="42"/>
                      <a:pt x="124" y="44"/>
                      <a:pt x="124" y="45"/>
                    </a:cubicBezTo>
                    <a:cubicBezTo>
                      <a:pt x="123" y="45"/>
                      <a:pt x="122" y="45"/>
                      <a:pt x="122" y="46"/>
                    </a:cubicBezTo>
                    <a:cubicBezTo>
                      <a:pt x="120" y="47"/>
                      <a:pt x="121" y="49"/>
                      <a:pt x="120" y="51"/>
                    </a:cubicBezTo>
                    <a:cubicBezTo>
                      <a:pt x="118" y="52"/>
                      <a:pt x="118" y="52"/>
                      <a:pt x="118" y="52"/>
                    </a:cubicBezTo>
                    <a:cubicBezTo>
                      <a:pt x="118" y="53"/>
                      <a:pt x="118" y="61"/>
                      <a:pt x="118" y="62"/>
                    </a:cubicBezTo>
                    <a:cubicBezTo>
                      <a:pt x="119" y="62"/>
                      <a:pt x="121" y="64"/>
                      <a:pt x="121" y="65"/>
                    </a:cubicBezTo>
                    <a:cubicBezTo>
                      <a:pt x="121" y="66"/>
                      <a:pt x="120" y="68"/>
                      <a:pt x="120" y="69"/>
                    </a:cubicBezTo>
                    <a:cubicBezTo>
                      <a:pt x="120" y="69"/>
                      <a:pt x="122" y="71"/>
                      <a:pt x="122" y="71"/>
                    </a:cubicBezTo>
                    <a:cubicBezTo>
                      <a:pt x="123" y="72"/>
                      <a:pt x="122" y="73"/>
                      <a:pt x="122" y="74"/>
                    </a:cubicBezTo>
                    <a:cubicBezTo>
                      <a:pt x="122" y="74"/>
                      <a:pt x="123" y="74"/>
                      <a:pt x="124" y="75"/>
                    </a:cubicBezTo>
                    <a:cubicBezTo>
                      <a:pt x="123" y="77"/>
                      <a:pt x="123" y="77"/>
                      <a:pt x="122" y="79"/>
                    </a:cubicBezTo>
                    <a:cubicBezTo>
                      <a:pt x="123" y="78"/>
                      <a:pt x="124" y="79"/>
                      <a:pt x="124" y="79"/>
                    </a:cubicBezTo>
                    <a:cubicBezTo>
                      <a:pt x="125" y="79"/>
                      <a:pt x="126" y="77"/>
                      <a:pt x="126" y="77"/>
                    </a:cubicBezTo>
                    <a:cubicBezTo>
                      <a:pt x="128" y="77"/>
                      <a:pt x="127" y="78"/>
                      <a:pt x="128" y="77"/>
                    </a:cubicBezTo>
                    <a:cubicBezTo>
                      <a:pt x="129" y="81"/>
                      <a:pt x="129" y="84"/>
                      <a:pt x="130" y="88"/>
                    </a:cubicBezTo>
                    <a:cubicBezTo>
                      <a:pt x="131" y="89"/>
                      <a:pt x="132" y="90"/>
                      <a:pt x="132" y="91"/>
                    </a:cubicBezTo>
                    <a:cubicBezTo>
                      <a:pt x="133" y="93"/>
                      <a:pt x="133" y="94"/>
                      <a:pt x="133" y="96"/>
                    </a:cubicBezTo>
                    <a:cubicBezTo>
                      <a:pt x="135" y="97"/>
                      <a:pt x="138" y="98"/>
                      <a:pt x="140" y="97"/>
                    </a:cubicBezTo>
                    <a:cubicBezTo>
                      <a:pt x="141" y="97"/>
                      <a:pt x="140" y="95"/>
                      <a:pt x="143" y="95"/>
                    </a:cubicBezTo>
                    <a:cubicBezTo>
                      <a:pt x="143" y="96"/>
                      <a:pt x="143" y="96"/>
                      <a:pt x="143" y="96"/>
                    </a:cubicBezTo>
                    <a:cubicBezTo>
                      <a:pt x="144" y="97"/>
                      <a:pt x="144" y="96"/>
                      <a:pt x="146" y="97"/>
                    </a:cubicBezTo>
                    <a:cubicBezTo>
                      <a:pt x="146" y="97"/>
                      <a:pt x="146" y="100"/>
                      <a:pt x="146" y="100"/>
                    </a:cubicBezTo>
                    <a:cubicBezTo>
                      <a:pt x="147" y="101"/>
                      <a:pt x="148" y="99"/>
                      <a:pt x="148" y="101"/>
                    </a:cubicBezTo>
                    <a:cubicBezTo>
                      <a:pt x="152" y="101"/>
                      <a:pt x="152" y="100"/>
                      <a:pt x="156" y="100"/>
                    </a:cubicBezTo>
                    <a:cubicBezTo>
                      <a:pt x="156" y="98"/>
                      <a:pt x="156" y="98"/>
                      <a:pt x="156" y="98"/>
                    </a:cubicBezTo>
                    <a:cubicBezTo>
                      <a:pt x="157" y="98"/>
                      <a:pt x="158" y="98"/>
                      <a:pt x="158" y="98"/>
                    </a:cubicBezTo>
                    <a:cubicBezTo>
                      <a:pt x="160" y="99"/>
                      <a:pt x="161" y="102"/>
                      <a:pt x="164" y="100"/>
                    </a:cubicBezTo>
                    <a:cubicBezTo>
                      <a:pt x="164" y="100"/>
                      <a:pt x="164" y="99"/>
                      <a:pt x="165" y="99"/>
                    </a:cubicBezTo>
                    <a:cubicBezTo>
                      <a:pt x="166" y="100"/>
                      <a:pt x="166" y="100"/>
                      <a:pt x="166" y="100"/>
                    </a:cubicBezTo>
                    <a:cubicBezTo>
                      <a:pt x="170" y="101"/>
                      <a:pt x="168" y="101"/>
                      <a:pt x="170" y="102"/>
                    </a:cubicBezTo>
                    <a:cubicBezTo>
                      <a:pt x="170" y="103"/>
                      <a:pt x="170" y="103"/>
                      <a:pt x="170" y="103"/>
                    </a:cubicBezTo>
                    <a:cubicBezTo>
                      <a:pt x="171" y="103"/>
                      <a:pt x="171" y="104"/>
                      <a:pt x="172" y="103"/>
                    </a:cubicBezTo>
                    <a:cubicBezTo>
                      <a:pt x="172" y="103"/>
                      <a:pt x="174" y="102"/>
                      <a:pt x="174" y="101"/>
                    </a:cubicBezTo>
                    <a:cubicBezTo>
                      <a:pt x="177" y="100"/>
                      <a:pt x="179" y="100"/>
                      <a:pt x="182" y="99"/>
                    </a:cubicBezTo>
                    <a:cubicBezTo>
                      <a:pt x="183" y="94"/>
                      <a:pt x="186" y="90"/>
                      <a:pt x="190" y="88"/>
                    </a:cubicBezTo>
                    <a:cubicBezTo>
                      <a:pt x="189" y="86"/>
                      <a:pt x="188" y="85"/>
                      <a:pt x="187" y="83"/>
                    </a:cubicBezTo>
                    <a:cubicBezTo>
                      <a:pt x="189" y="81"/>
                      <a:pt x="191" y="79"/>
                      <a:pt x="193" y="76"/>
                    </a:cubicBezTo>
                    <a:cubicBezTo>
                      <a:pt x="193" y="75"/>
                      <a:pt x="193" y="74"/>
                      <a:pt x="193" y="73"/>
                    </a:cubicBezTo>
                    <a:cubicBezTo>
                      <a:pt x="193" y="73"/>
                      <a:pt x="190" y="72"/>
                      <a:pt x="191" y="71"/>
                    </a:cubicBezTo>
                    <a:cubicBezTo>
                      <a:pt x="192" y="71"/>
                      <a:pt x="192" y="72"/>
                      <a:pt x="193" y="71"/>
                    </a:cubicBezTo>
                    <a:cubicBezTo>
                      <a:pt x="195" y="68"/>
                      <a:pt x="194" y="62"/>
                      <a:pt x="194" y="58"/>
                    </a:cubicBezTo>
                    <a:cubicBezTo>
                      <a:pt x="197" y="56"/>
                      <a:pt x="199" y="55"/>
                      <a:pt x="204" y="54"/>
                    </a:cubicBezTo>
                    <a:cubicBezTo>
                      <a:pt x="203" y="54"/>
                      <a:pt x="204" y="52"/>
                      <a:pt x="203" y="52"/>
                    </a:cubicBezTo>
                    <a:cubicBezTo>
                      <a:pt x="200" y="50"/>
                      <a:pt x="196" y="49"/>
                      <a:pt x="195" y="46"/>
                    </a:cubicBezTo>
                    <a:cubicBezTo>
                      <a:pt x="194" y="44"/>
                      <a:pt x="196" y="42"/>
                      <a:pt x="196" y="41"/>
                    </a:cubicBezTo>
                    <a:cubicBezTo>
                      <a:pt x="197" y="37"/>
                      <a:pt x="194" y="33"/>
                      <a:pt x="192" y="30"/>
                    </a:cubicBezTo>
                    <a:cubicBezTo>
                      <a:pt x="192" y="30"/>
                      <a:pt x="191" y="28"/>
                      <a:pt x="192" y="28"/>
                    </a:cubicBezTo>
                    <a:cubicBezTo>
                      <a:pt x="192" y="27"/>
                      <a:pt x="193" y="27"/>
                      <a:pt x="193" y="26"/>
                    </a:cubicBezTo>
                    <a:cubicBezTo>
                      <a:pt x="194" y="27"/>
                      <a:pt x="193" y="26"/>
                      <a:pt x="194" y="26"/>
                    </a:cubicBezTo>
                    <a:cubicBezTo>
                      <a:pt x="195" y="26"/>
                      <a:pt x="194" y="24"/>
                      <a:pt x="194" y="24"/>
                    </a:cubicBezTo>
                    <a:cubicBezTo>
                      <a:pt x="194" y="23"/>
                      <a:pt x="192" y="23"/>
                      <a:pt x="192" y="23"/>
                    </a:cubicBezTo>
                    <a:cubicBezTo>
                      <a:pt x="191" y="23"/>
                      <a:pt x="191" y="22"/>
                      <a:pt x="191" y="22"/>
                    </a:cubicBezTo>
                    <a:cubicBezTo>
                      <a:pt x="186" y="22"/>
                      <a:pt x="186" y="22"/>
                      <a:pt x="186" y="22"/>
                    </a:cubicBezTo>
                    <a:cubicBezTo>
                      <a:pt x="180" y="21"/>
                      <a:pt x="180" y="21"/>
                      <a:pt x="180" y="21"/>
                    </a:cubicBezTo>
                    <a:cubicBezTo>
                      <a:pt x="178" y="24"/>
                      <a:pt x="178" y="24"/>
                      <a:pt x="178" y="24"/>
                    </a:cubicBezTo>
                    <a:cubicBezTo>
                      <a:pt x="177" y="30"/>
                      <a:pt x="177" y="30"/>
                      <a:pt x="177" y="30"/>
                    </a:cubicBezTo>
                    <a:cubicBezTo>
                      <a:pt x="175" y="33"/>
                      <a:pt x="175" y="33"/>
                      <a:pt x="175" y="33"/>
                    </a:cubicBezTo>
                    <a:cubicBezTo>
                      <a:pt x="173" y="35"/>
                      <a:pt x="173" y="35"/>
                      <a:pt x="173" y="35"/>
                    </a:cubicBezTo>
                    <a:cubicBezTo>
                      <a:pt x="171" y="38"/>
                      <a:pt x="171" y="38"/>
                      <a:pt x="171" y="38"/>
                    </a:cubicBezTo>
                    <a:cubicBezTo>
                      <a:pt x="169" y="39"/>
                      <a:pt x="169" y="39"/>
                      <a:pt x="169" y="39"/>
                    </a:cubicBezTo>
                    <a:cubicBezTo>
                      <a:pt x="168" y="42"/>
                      <a:pt x="168" y="42"/>
                      <a:pt x="168" y="42"/>
                    </a:cubicBezTo>
                    <a:cubicBezTo>
                      <a:pt x="166" y="47"/>
                      <a:pt x="166" y="47"/>
                      <a:pt x="166" y="47"/>
                    </a:cubicBezTo>
                    <a:cubicBezTo>
                      <a:pt x="165" y="49"/>
                      <a:pt x="165" y="49"/>
                      <a:pt x="165" y="49"/>
                    </a:cubicBezTo>
                    <a:cubicBezTo>
                      <a:pt x="161" y="51"/>
                      <a:pt x="161" y="51"/>
                      <a:pt x="161" y="51"/>
                    </a:cubicBezTo>
                    <a:cubicBezTo>
                      <a:pt x="156" y="51"/>
                      <a:pt x="156" y="51"/>
                      <a:pt x="156" y="51"/>
                    </a:cubicBezTo>
                    <a:cubicBezTo>
                      <a:pt x="154" y="50"/>
                      <a:pt x="154" y="50"/>
                      <a:pt x="154" y="50"/>
                    </a:cubicBezTo>
                    <a:cubicBezTo>
                      <a:pt x="149" y="51"/>
                      <a:pt x="149" y="51"/>
                      <a:pt x="149" y="51"/>
                    </a:cubicBezTo>
                    <a:cubicBezTo>
                      <a:pt x="147" y="53"/>
                      <a:pt x="147" y="53"/>
                      <a:pt x="147" y="53"/>
                    </a:cubicBezTo>
                    <a:cubicBezTo>
                      <a:pt x="143" y="54"/>
                      <a:pt x="143" y="54"/>
                      <a:pt x="143" y="54"/>
                    </a:cubicBezTo>
                    <a:cubicBezTo>
                      <a:pt x="138" y="55"/>
                      <a:pt x="138" y="55"/>
                      <a:pt x="138" y="55"/>
                    </a:cubicBezTo>
                    <a:cubicBezTo>
                      <a:pt x="134" y="54"/>
                      <a:pt x="134" y="54"/>
                      <a:pt x="134" y="54"/>
                    </a:cubicBezTo>
                    <a:cubicBezTo>
                      <a:pt x="131" y="52"/>
                      <a:pt x="131" y="52"/>
                      <a:pt x="131" y="52"/>
                    </a:cubicBezTo>
                    <a:cubicBezTo>
                      <a:pt x="128" y="51"/>
                      <a:pt x="128" y="51"/>
                      <a:pt x="128" y="51"/>
                    </a:cubicBezTo>
                    <a:cubicBezTo>
                      <a:pt x="127" y="47"/>
                      <a:pt x="127" y="47"/>
                      <a:pt x="127" y="47"/>
                    </a:cubicBezTo>
                    <a:lnTo>
                      <a:pt x="127" y="42"/>
                    </a:lnTo>
                    <a:close/>
                    <a:moveTo>
                      <a:pt x="314" y="75"/>
                    </a:moveTo>
                    <a:cubicBezTo>
                      <a:pt x="314" y="76"/>
                      <a:pt x="309" y="76"/>
                      <a:pt x="309" y="76"/>
                    </a:cubicBezTo>
                    <a:cubicBezTo>
                      <a:pt x="309" y="75"/>
                      <a:pt x="309" y="81"/>
                      <a:pt x="309" y="81"/>
                    </a:cubicBezTo>
                    <a:cubicBezTo>
                      <a:pt x="307" y="81"/>
                      <a:pt x="308" y="83"/>
                      <a:pt x="309" y="83"/>
                    </a:cubicBezTo>
                    <a:cubicBezTo>
                      <a:pt x="310" y="84"/>
                      <a:pt x="313" y="83"/>
                      <a:pt x="314" y="83"/>
                    </a:cubicBezTo>
                    <a:cubicBezTo>
                      <a:pt x="315" y="84"/>
                      <a:pt x="316" y="84"/>
                      <a:pt x="316" y="85"/>
                    </a:cubicBezTo>
                    <a:cubicBezTo>
                      <a:pt x="316" y="85"/>
                      <a:pt x="317" y="88"/>
                      <a:pt x="317" y="88"/>
                    </a:cubicBezTo>
                    <a:cubicBezTo>
                      <a:pt x="317" y="88"/>
                      <a:pt x="314" y="88"/>
                      <a:pt x="316" y="89"/>
                    </a:cubicBezTo>
                    <a:cubicBezTo>
                      <a:pt x="318" y="90"/>
                      <a:pt x="323" y="88"/>
                      <a:pt x="326" y="89"/>
                    </a:cubicBezTo>
                    <a:cubicBezTo>
                      <a:pt x="327" y="89"/>
                      <a:pt x="330" y="90"/>
                      <a:pt x="332" y="90"/>
                    </a:cubicBezTo>
                    <a:cubicBezTo>
                      <a:pt x="332" y="91"/>
                      <a:pt x="332" y="91"/>
                      <a:pt x="332" y="91"/>
                    </a:cubicBezTo>
                    <a:cubicBezTo>
                      <a:pt x="329" y="92"/>
                      <a:pt x="327" y="92"/>
                      <a:pt x="325" y="92"/>
                    </a:cubicBezTo>
                    <a:cubicBezTo>
                      <a:pt x="324" y="93"/>
                      <a:pt x="324" y="93"/>
                      <a:pt x="324" y="93"/>
                    </a:cubicBezTo>
                    <a:cubicBezTo>
                      <a:pt x="321" y="94"/>
                      <a:pt x="316" y="94"/>
                      <a:pt x="314" y="94"/>
                    </a:cubicBezTo>
                    <a:cubicBezTo>
                      <a:pt x="315" y="96"/>
                      <a:pt x="315" y="96"/>
                      <a:pt x="315" y="96"/>
                    </a:cubicBezTo>
                    <a:cubicBezTo>
                      <a:pt x="317" y="96"/>
                      <a:pt x="318" y="96"/>
                      <a:pt x="319" y="95"/>
                    </a:cubicBezTo>
                    <a:cubicBezTo>
                      <a:pt x="321" y="101"/>
                      <a:pt x="319" y="99"/>
                      <a:pt x="323" y="101"/>
                    </a:cubicBezTo>
                    <a:cubicBezTo>
                      <a:pt x="323" y="102"/>
                      <a:pt x="322" y="102"/>
                      <a:pt x="322" y="104"/>
                    </a:cubicBezTo>
                    <a:cubicBezTo>
                      <a:pt x="322" y="104"/>
                      <a:pt x="324" y="106"/>
                      <a:pt x="324" y="106"/>
                    </a:cubicBezTo>
                    <a:cubicBezTo>
                      <a:pt x="324" y="106"/>
                      <a:pt x="326" y="106"/>
                      <a:pt x="326" y="106"/>
                    </a:cubicBezTo>
                    <a:cubicBezTo>
                      <a:pt x="326" y="105"/>
                      <a:pt x="327" y="102"/>
                      <a:pt x="328" y="101"/>
                    </a:cubicBezTo>
                    <a:cubicBezTo>
                      <a:pt x="328" y="101"/>
                      <a:pt x="329" y="100"/>
                      <a:pt x="329" y="100"/>
                    </a:cubicBezTo>
                    <a:cubicBezTo>
                      <a:pt x="329" y="100"/>
                      <a:pt x="329" y="102"/>
                      <a:pt x="329" y="102"/>
                    </a:cubicBezTo>
                    <a:cubicBezTo>
                      <a:pt x="333" y="104"/>
                      <a:pt x="333" y="104"/>
                      <a:pt x="333" y="104"/>
                    </a:cubicBezTo>
                    <a:cubicBezTo>
                      <a:pt x="333" y="105"/>
                      <a:pt x="333" y="105"/>
                      <a:pt x="333" y="105"/>
                    </a:cubicBezTo>
                    <a:cubicBezTo>
                      <a:pt x="337" y="106"/>
                      <a:pt x="338" y="105"/>
                      <a:pt x="338" y="105"/>
                    </a:cubicBezTo>
                    <a:cubicBezTo>
                      <a:pt x="338" y="105"/>
                      <a:pt x="336" y="111"/>
                      <a:pt x="340" y="112"/>
                    </a:cubicBezTo>
                    <a:cubicBezTo>
                      <a:pt x="342" y="112"/>
                      <a:pt x="342" y="111"/>
                      <a:pt x="344" y="111"/>
                    </a:cubicBezTo>
                    <a:cubicBezTo>
                      <a:pt x="346" y="113"/>
                      <a:pt x="346" y="113"/>
                      <a:pt x="346" y="113"/>
                    </a:cubicBezTo>
                    <a:cubicBezTo>
                      <a:pt x="348" y="113"/>
                      <a:pt x="348" y="111"/>
                      <a:pt x="350" y="112"/>
                    </a:cubicBezTo>
                    <a:cubicBezTo>
                      <a:pt x="350" y="113"/>
                      <a:pt x="350" y="113"/>
                      <a:pt x="350" y="113"/>
                    </a:cubicBezTo>
                    <a:cubicBezTo>
                      <a:pt x="354" y="115"/>
                      <a:pt x="355" y="116"/>
                      <a:pt x="357" y="120"/>
                    </a:cubicBezTo>
                    <a:cubicBezTo>
                      <a:pt x="363" y="119"/>
                      <a:pt x="360" y="120"/>
                      <a:pt x="364" y="121"/>
                    </a:cubicBezTo>
                    <a:cubicBezTo>
                      <a:pt x="366" y="122"/>
                      <a:pt x="367" y="121"/>
                      <a:pt x="368" y="122"/>
                    </a:cubicBezTo>
                    <a:cubicBezTo>
                      <a:pt x="370" y="127"/>
                      <a:pt x="370" y="127"/>
                      <a:pt x="370" y="127"/>
                    </a:cubicBezTo>
                    <a:cubicBezTo>
                      <a:pt x="370" y="133"/>
                      <a:pt x="370" y="133"/>
                      <a:pt x="370" y="133"/>
                    </a:cubicBezTo>
                    <a:cubicBezTo>
                      <a:pt x="370" y="134"/>
                      <a:pt x="369" y="134"/>
                      <a:pt x="370" y="135"/>
                    </a:cubicBezTo>
                    <a:cubicBezTo>
                      <a:pt x="370" y="136"/>
                      <a:pt x="371" y="136"/>
                      <a:pt x="372" y="137"/>
                    </a:cubicBezTo>
                    <a:cubicBezTo>
                      <a:pt x="372" y="138"/>
                      <a:pt x="372" y="139"/>
                      <a:pt x="372" y="141"/>
                    </a:cubicBezTo>
                    <a:cubicBezTo>
                      <a:pt x="372" y="141"/>
                      <a:pt x="374" y="143"/>
                      <a:pt x="374" y="143"/>
                    </a:cubicBezTo>
                    <a:cubicBezTo>
                      <a:pt x="375" y="147"/>
                      <a:pt x="374" y="147"/>
                      <a:pt x="375" y="151"/>
                    </a:cubicBezTo>
                    <a:cubicBezTo>
                      <a:pt x="374" y="151"/>
                      <a:pt x="373" y="149"/>
                      <a:pt x="372" y="149"/>
                    </a:cubicBezTo>
                    <a:cubicBezTo>
                      <a:pt x="371" y="149"/>
                      <a:pt x="370" y="148"/>
                      <a:pt x="368" y="149"/>
                    </a:cubicBezTo>
                    <a:cubicBezTo>
                      <a:pt x="368" y="149"/>
                      <a:pt x="364" y="155"/>
                      <a:pt x="364" y="156"/>
                    </a:cubicBezTo>
                    <a:cubicBezTo>
                      <a:pt x="367" y="155"/>
                      <a:pt x="370" y="155"/>
                      <a:pt x="373" y="155"/>
                    </a:cubicBezTo>
                    <a:cubicBezTo>
                      <a:pt x="373" y="154"/>
                      <a:pt x="374" y="152"/>
                      <a:pt x="374" y="152"/>
                    </a:cubicBezTo>
                    <a:cubicBezTo>
                      <a:pt x="375" y="152"/>
                      <a:pt x="375" y="153"/>
                      <a:pt x="375" y="153"/>
                    </a:cubicBezTo>
                    <a:cubicBezTo>
                      <a:pt x="378" y="154"/>
                      <a:pt x="380" y="152"/>
                      <a:pt x="382" y="153"/>
                    </a:cubicBezTo>
                    <a:cubicBezTo>
                      <a:pt x="384" y="153"/>
                      <a:pt x="387" y="157"/>
                      <a:pt x="387" y="159"/>
                    </a:cubicBezTo>
                    <a:cubicBezTo>
                      <a:pt x="387" y="159"/>
                      <a:pt x="387" y="161"/>
                      <a:pt x="387" y="161"/>
                    </a:cubicBezTo>
                    <a:cubicBezTo>
                      <a:pt x="388" y="161"/>
                      <a:pt x="388" y="161"/>
                      <a:pt x="388" y="161"/>
                    </a:cubicBezTo>
                    <a:cubicBezTo>
                      <a:pt x="389" y="161"/>
                      <a:pt x="389" y="163"/>
                      <a:pt x="390" y="163"/>
                    </a:cubicBezTo>
                    <a:cubicBezTo>
                      <a:pt x="390" y="164"/>
                      <a:pt x="391" y="164"/>
                      <a:pt x="392" y="164"/>
                    </a:cubicBezTo>
                    <a:cubicBezTo>
                      <a:pt x="392" y="141"/>
                      <a:pt x="392" y="141"/>
                      <a:pt x="392" y="141"/>
                    </a:cubicBezTo>
                    <a:cubicBezTo>
                      <a:pt x="390" y="137"/>
                      <a:pt x="390" y="137"/>
                      <a:pt x="390" y="137"/>
                    </a:cubicBezTo>
                    <a:cubicBezTo>
                      <a:pt x="392" y="134"/>
                      <a:pt x="392" y="134"/>
                      <a:pt x="392" y="134"/>
                    </a:cubicBezTo>
                    <a:cubicBezTo>
                      <a:pt x="391" y="95"/>
                      <a:pt x="391" y="95"/>
                      <a:pt x="391" y="95"/>
                    </a:cubicBezTo>
                    <a:cubicBezTo>
                      <a:pt x="391" y="95"/>
                      <a:pt x="391" y="95"/>
                      <a:pt x="390" y="95"/>
                    </a:cubicBezTo>
                    <a:cubicBezTo>
                      <a:pt x="390" y="95"/>
                      <a:pt x="389" y="92"/>
                      <a:pt x="388" y="91"/>
                    </a:cubicBezTo>
                    <a:cubicBezTo>
                      <a:pt x="386" y="91"/>
                      <a:pt x="385" y="92"/>
                      <a:pt x="384" y="92"/>
                    </a:cubicBezTo>
                    <a:cubicBezTo>
                      <a:pt x="381" y="92"/>
                      <a:pt x="376" y="90"/>
                      <a:pt x="374" y="89"/>
                    </a:cubicBezTo>
                    <a:cubicBezTo>
                      <a:pt x="372" y="88"/>
                      <a:pt x="366" y="83"/>
                      <a:pt x="363" y="83"/>
                    </a:cubicBezTo>
                    <a:cubicBezTo>
                      <a:pt x="363" y="85"/>
                      <a:pt x="363" y="85"/>
                      <a:pt x="363" y="85"/>
                    </a:cubicBezTo>
                    <a:cubicBezTo>
                      <a:pt x="362" y="85"/>
                      <a:pt x="361" y="85"/>
                      <a:pt x="360" y="85"/>
                    </a:cubicBezTo>
                    <a:cubicBezTo>
                      <a:pt x="359" y="86"/>
                      <a:pt x="358" y="89"/>
                      <a:pt x="357" y="89"/>
                    </a:cubicBezTo>
                    <a:cubicBezTo>
                      <a:pt x="356" y="90"/>
                      <a:pt x="353" y="90"/>
                      <a:pt x="352" y="91"/>
                    </a:cubicBezTo>
                    <a:cubicBezTo>
                      <a:pt x="351" y="93"/>
                      <a:pt x="350" y="97"/>
                      <a:pt x="348" y="99"/>
                    </a:cubicBezTo>
                    <a:cubicBezTo>
                      <a:pt x="347" y="100"/>
                      <a:pt x="345" y="100"/>
                      <a:pt x="343" y="101"/>
                    </a:cubicBezTo>
                    <a:cubicBezTo>
                      <a:pt x="343" y="100"/>
                      <a:pt x="343" y="101"/>
                      <a:pt x="342" y="101"/>
                    </a:cubicBezTo>
                    <a:cubicBezTo>
                      <a:pt x="341" y="99"/>
                      <a:pt x="341" y="98"/>
                      <a:pt x="341" y="97"/>
                    </a:cubicBezTo>
                    <a:cubicBezTo>
                      <a:pt x="339" y="98"/>
                      <a:pt x="339" y="98"/>
                      <a:pt x="339" y="98"/>
                    </a:cubicBezTo>
                    <a:cubicBezTo>
                      <a:pt x="339" y="97"/>
                      <a:pt x="339" y="95"/>
                      <a:pt x="339" y="93"/>
                    </a:cubicBezTo>
                    <a:cubicBezTo>
                      <a:pt x="337" y="93"/>
                      <a:pt x="337" y="93"/>
                      <a:pt x="337" y="93"/>
                    </a:cubicBezTo>
                    <a:cubicBezTo>
                      <a:pt x="336" y="94"/>
                      <a:pt x="337" y="94"/>
                      <a:pt x="336" y="95"/>
                    </a:cubicBezTo>
                    <a:cubicBezTo>
                      <a:pt x="335" y="90"/>
                      <a:pt x="333" y="87"/>
                      <a:pt x="334" y="82"/>
                    </a:cubicBezTo>
                    <a:cubicBezTo>
                      <a:pt x="335" y="81"/>
                      <a:pt x="336" y="81"/>
                      <a:pt x="336" y="79"/>
                    </a:cubicBezTo>
                    <a:cubicBezTo>
                      <a:pt x="336" y="78"/>
                      <a:pt x="334" y="74"/>
                      <a:pt x="332" y="73"/>
                    </a:cubicBezTo>
                    <a:cubicBezTo>
                      <a:pt x="331" y="73"/>
                      <a:pt x="331" y="73"/>
                      <a:pt x="331" y="73"/>
                    </a:cubicBezTo>
                    <a:cubicBezTo>
                      <a:pt x="332" y="74"/>
                      <a:pt x="330" y="74"/>
                      <a:pt x="329" y="74"/>
                    </a:cubicBezTo>
                    <a:cubicBezTo>
                      <a:pt x="329" y="74"/>
                      <a:pt x="329" y="72"/>
                      <a:pt x="327" y="73"/>
                    </a:cubicBezTo>
                    <a:cubicBezTo>
                      <a:pt x="327" y="73"/>
                      <a:pt x="328" y="74"/>
                      <a:pt x="326" y="74"/>
                    </a:cubicBezTo>
                    <a:cubicBezTo>
                      <a:pt x="324" y="74"/>
                      <a:pt x="321" y="71"/>
                      <a:pt x="319" y="71"/>
                    </a:cubicBezTo>
                    <a:cubicBezTo>
                      <a:pt x="315" y="72"/>
                      <a:pt x="315" y="75"/>
                      <a:pt x="314" y="75"/>
                    </a:cubicBezTo>
                    <a:close/>
                    <a:moveTo>
                      <a:pt x="110" y="19"/>
                    </a:moveTo>
                    <a:cubicBezTo>
                      <a:pt x="111" y="19"/>
                      <a:pt x="110" y="22"/>
                      <a:pt x="110" y="23"/>
                    </a:cubicBezTo>
                    <a:cubicBezTo>
                      <a:pt x="110" y="23"/>
                      <a:pt x="113" y="22"/>
                      <a:pt x="113" y="22"/>
                    </a:cubicBezTo>
                    <a:cubicBezTo>
                      <a:pt x="113" y="22"/>
                      <a:pt x="113" y="18"/>
                      <a:pt x="112" y="20"/>
                    </a:cubicBezTo>
                    <a:lnTo>
                      <a:pt x="110" y="19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</p:grpSp>
        <p:sp>
          <p:nvSpPr>
            <p:cNvPr id="30" name="Freeform 4">
              <a:extLst>
                <a:ext uri="{FF2B5EF4-FFF2-40B4-BE49-F238E27FC236}">
                  <a16:creationId xmlns:a16="http://schemas.microsoft.com/office/drawing/2014/main" id="{1A539351-DE6C-ACCF-853F-7ED9E64A5E8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855487" y="4014628"/>
              <a:ext cx="1381436" cy="652096"/>
            </a:xfrm>
            <a:custGeom>
              <a:avLst/>
              <a:gdLst>
                <a:gd name="T0" fmla="*/ 21 w 392"/>
                <a:gd name="T1" fmla="*/ 30 h 185"/>
                <a:gd name="T2" fmla="*/ 42 w 392"/>
                <a:gd name="T3" fmla="*/ 67 h 185"/>
                <a:gd name="T4" fmla="*/ 73 w 392"/>
                <a:gd name="T5" fmla="*/ 116 h 185"/>
                <a:gd name="T6" fmla="*/ 93 w 392"/>
                <a:gd name="T7" fmla="*/ 97 h 185"/>
                <a:gd name="T8" fmla="*/ 73 w 392"/>
                <a:gd name="T9" fmla="*/ 74 h 185"/>
                <a:gd name="T10" fmla="*/ 65 w 392"/>
                <a:gd name="T11" fmla="*/ 54 h 185"/>
                <a:gd name="T12" fmla="*/ 47 w 392"/>
                <a:gd name="T13" fmla="*/ 31 h 185"/>
                <a:gd name="T14" fmla="*/ 7 w 392"/>
                <a:gd name="T15" fmla="*/ 32 h 185"/>
                <a:gd name="T16" fmla="*/ 279 w 392"/>
                <a:gd name="T17" fmla="*/ 55 h 185"/>
                <a:gd name="T18" fmla="*/ 286 w 392"/>
                <a:gd name="T19" fmla="*/ 62 h 185"/>
                <a:gd name="T20" fmla="*/ 282 w 392"/>
                <a:gd name="T21" fmla="*/ 43 h 185"/>
                <a:gd name="T22" fmla="*/ 63 w 392"/>
                <a:gd name="T23" fmla="*/ 45 h 185"/>
                <a:gd name="T24" fmla="*/ 254 w 392"/>
                <a:gd name="T25" fmla="*/ 47 h 185"/>
                <a:gd name="T26" fmla="*/ 214 w 392"/>
                <a:gd name="T27" fmla="*/ 54 h 185"/>
                <a:gd name="T28" fmla="*/ 209 w 392"/>
                <a:gd name="T29" fmla="*/ 105 h 185"/>
                <a:gd name="T30" fmla="*/ 217 w 392"/>
                <a:gd name="T31" fmla="*/ 100 h 185"/>
                <a:gd name="T32" fmla="*/ 236 w 392"/>
                <a:gd name="T33" fmla="*/ 107 h 185"/>
                <a:gd name="T34" fmla="*/ 226 w 392"/>
                <a:gd name="T35" fmla="*/ 74 h 185"/>
                <a:gd name="T36" fmla="*/ 237 w 392"/>
                <a:gd name="T37" fmla="*/ 60 h 185"/>
                <a:gd name="T38" fmla="*/ 81 w 392"/>
                <a:gd name="T39" fmla="*/ 51 h 185"/>
                <a:gd name="T40" fmla="*/ 32 w 392"/>
                <a:gd name="T41" fmla="*/ 77 h 185"/>
                <a:gd name="T42" fmla="*/ 304 w 392"/>
                <a:gd name="T43" fmla="*/ 80 h 185"/>
                <a:gd name="T44" fmla="*/ 241 w 392"/>
                <a:gd name="T45" fmla="*/ 85 h 185"/>
                <a:gd name="T46" fmla="*/ 96 w 392"/>
                <a:gd name="T47" fmla="*/ 86 h 185"/>
                <a:gd name="T48" fmla="*/ 249 w 392"/>
                <a:gd name="T49" fmla="*/ 87 h 185"/>
                <a:gd name="T50" fmla="*/ 282 w 392"/>
                <a:gd name="T51" fmla="*/ 98 h 185"/>
                <a:gd name="T52" fmla="*/ 291 w 392"/>
                <a:gd name="T53" fmla="*/ 97 h 185"/>
                <a:gd name="T54" fmla="*/ 241 w 392"/>
                <a:gd name="T55" fmla="*/ 113 h 185"/>
                <a:gd name="T56" fmla="*/ 241 w 392"/>
                <a:gd name="T57" fmla="*/ 113 h 185"/>
                <a:gd name="T58" fmla="*/ 121 w 392"/>
                <a:gd name="T59" fmla="*/ 145 h 185"/>
                <a:gd name="T60" fmla="*/ 168 w 392"/>
                <a:gd name="T61" fmla="*/ 151 h 185"/>
                <a:gd name="T62" fmla="*/ 134 w 392"/>
                <a:gd name="T63" fmla="*/ 128 h 185"/>
                <a:gd name="T64" fmla="*/ 335 w 392"/>
                <a:gd name="T65" fmla="*/ 127 h 185"/>
                <a:gd name="T66" fmla="*/ 156 w 392"/>
                <a:gd name="T67" fmla="*/ 136 h 185"/>
                <a:gd name="T68" fmla="*/ 309 w 392"/>
                <a:gd name="T69" fmla="*/ 147 h 185"/>
                <a:gd name="T70" fmla="*/ 271 w 392"/>
                <a:gd name="T71" fmla="*/ 155 h 185"/>
                <a:gd name="T72" fmla="*/ 189 w 392"/>
                <a:gd name="T73" fmla="*/ 158 h 185"/>
                <a:gd name="T74" fmla="*/ 283 w 392"/>
                <a:gd name="T75" fmla="*/ 157 h 185"/>
                <a:gd name="T76" fmla="*/ 231 w 392"/>
                <a:gd name="T77" fmla="*/ 159 h 185"/>
                <a:gd name="T78" fmla="*/ 243 w 392"/>
                <a:gd name="T79" fmla="*/ 159 h 185"/>
                <a:gd name="T80" fmla="*/ 249 w 392"/>
                <a:gd name="T81" fmla="*/ 170 h 185"/>
                <a:gd name="T82" fmla="*/ 259 w 392"/>
                <a:gd name="T83" fmla="*/ 171 h 185"/>
                <a:gd name="T84" fmla="*/ 219 w 392"/>
                <a:gd name="T85" fmla="*/ 174 h 185"/>
                <a:gd name="T86" fmla="*/ 126 w 392"/>
                <a:gd name="T87" fmla="*/ 42 h 185"/>
                <a:gd name="T88" fmla="*/ 124 w 392"/>
                <a:gd name="T89" fmla="*/ 75 h 185"/>
                <a:gd name="T90" fmla="*/ 146 w 392"/>
                <a:gd name="T91" fmla="*/ 97 h 185"/>
                <a:gd name="T92" fmla="*/ 172 w 392"/>
                <a:gd name="T93" fmla="*/ 103 h 185"/>
                <a:gd name="T94" fmla="*/ 203 w 392"/>
                <a:gd name="T95" fmla="*/ 52 h 185"/>
                <a:gd name="T96" fmla="*/ 180 w 392"/>
                <a:gd name="T97" fmla="*/ 21 h 185"/>
                <a:gd name="T98" fmla="*/ 156 w 392"/>
                <a:gd name="T99" fmla="*/ 51 h 185"/>
                <a:gd name="T100" fmla="*/ 314 w 392"/>
                <a:gd name="T101" fmla="*/ 75 h 185"/>
                <a:gd name="T102" fmla="*/ 325 w 392"/>
                <a:gd name="T103" fmla="*/ 92 h 185"/>
                <a:gd name="T104" fmla="*/ 329 w 392"/>
                <a:gd name="T105" fmla="*/ 102 h 185"/>
                <a:gd name="T106" fmla="*/ 368 w 392"/>
                <a:gd name="T107" fmla="*/ 122 h 185"/>
                <a:gd name="T108" fmla="*/ 373 w 392"/>
                <a:gd name="T109" fmla="*/ 155 h 185"/>
                <a:gd name="T110" fmla="*/ 392 w 392"/>
                <a:gd name="T111" fmla="*/ 134 h 185"/>
                <a:gd name="T112" fmla="*/ 348 w 392"/>
                <a:gd name="T113" fmla="*/ 99 h 185"/>
                <a:gd name="T114" fmla="*/ 331 w 392"/>
                <a:gd name="T115" fmla="*/ 73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92" h="185">
                  <a:moveTo>
                    <a:pt x="11" y="4"/>
                  </a:moveTo>
                  <a:cubicBezTo>
                    <a:pt x="10" y="4"/>
                    <a:pt x="9" y="2"/>
                    <a:pt x="8" y="1"/>
                  </a:cubicBezTo>
                  <a:cubicBezTo>
                    <a:pt x="6" y="0"/>
                    <a:pt x="4" y="0"/>
                    <a:pt x="1" y="0"/>
                  </a:cubicBezTo>
                  <a:cubicBezTo>
                    <a:pt x="1" y="2"/>
                    <a:pt x="0" y="5"/>
                    <a:pt x="1" y="7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4" y="11"/>
                    <a:pt x="4" y="15"/>
                    <a:pt x="7" y="17"/>
                  </a:cubicBezTo>
                  <a:cubicBezTo>
                    <a:pt x="8" y="17"/>
                    <a:pt x="9" y="17"/>
                    <a:pt x="9" y="18"/>
                  </a:cubicBezTo>
                  <a:cubicBezTo>
                    <a:pt x="11" y="19"/>
                    <a:pt x="11" y="21"/>
                    <a:pt x="12" y="22"/>
                  </a:cubicBezTo>
                  <a:cubicBezTo>
                    <a:pt x="13" y="23"/>
                    <a:pt x="15" y="23"/>
                    <a:pt x="16" y="24"/>
                  </a:cubicBezTo>
                  <a:cubicBezTo>
                    <a:pt x="17" y="25"/>
                    <a:pt x="16" y="26"/>
                    <a:pt x="17" y="27"/>
                  </a:cubicBezTo>
                  <a:cubicBezTo>
                    <a:pt x="18" y="28"/>
                    <a:pt x="20" y="29"/>
                    <a:pt x="21" y="30"/>
                  </a:cubicBezTo>
                  <a:cubicBezTo>
                    <a:pt x="21" y="31"/>
                    <a:pt x="21" y="32"/>
                    <a:pt x="21" y="33"/>
                  </a:cubicBezTo>
                  <a:cubicBezTo>
                    <a:pt x="22" y="33"/>
                    <a:pt x="23" y="34"/>
                    <a:pt x="23" y="34"/>
                  </a:cubicBezTo>
                  <a:cubicBezTo>
                    <a:pt x="24" y="36"/>
                    <a:pt x="24" y="37"/>
                    <a:pt x="24" y="40"/>
                  </a:cubicBezTo>
                  <a:cubicBezTo>
                    <a:pt x="26" y="40"/>
                    <a:pt x="28" y="40"/>
                    <a:pt x="29" y="41"/>
                  </a:cubicBezTo>
                  <a:cubicBezTo>
                    <a:pt x="30" y="41"/>
                    <a:pt x="31" y="43"/>
                    <a:pt x="31" y="44"/>
                  </a:cubicBezTo>
                  <a:cubicBezTo>
                    <a:pt x="32" y="44"/>
                    <a:pt x="33" y="43"/>
                    <a:pt x="33" y="44"/>
                  </a:cubicBezTo>
                  <a:cubicBezTo>
                    <a:pt x="34" y="46"/>
                    <a:pt x="33" y="49"/>
                    <a:pt x="33" y="52"/>
                  </a:cubicBezTo>
                  <a:cubicBezTo>
                    <a:pt x="34" y="53"/>
                    <a:pt x="36" y="56"/>
                    <a:pt x="36" y="57"/>
                  </a:cubicBezTo>
                  <a:cubicBezTo>
                    <a:pt x="36" y="58"/>
                    <a:pt x="36" y="59"/>
                    <a:pt x="36" y="60"/>
                  </a:cubicBezTo>
                  <a:cubicBezTo>
                    <a:pt x="37" y="61"/>
                    <a:pt x="39" y="61"/>
                    <a:pt x="39" y="62"/>
                  </a:cubicBezTo>
                  <a:cubicBezTo>
                    <a:pt x="41" y="63"/>
                    <a:pt x="41" y="65"/>
                    <a:pt x="42" y="67"/>
                  </a:cubicBezTo>
                  <a:cubicBezTo>
                    <a:pt x="43" y="68"/>
                    <a:pt x="46" y="69"/>
                    <a:pt x="47" y="70"/>
                  </a:cubicBezTo>
                  <a:cubicBezTo>
                    <a:pt x="48" y="72"/>
                    <a:pt x="51" y="81"/>
                    <a:pt x="53" y="82"/>
                  </a:cubicBezTo>
                  <a:cubicBezTo>
                    <a:pt x="53" y="82"/>
                    <a:pt x="53" y="82"/>
                    <a:pt x="53" y="82"/>
                  </a:cubicBezTo>
                  <a:cubicBezTo>
                    <a:pt x="54" y="84"/>
                    <a:pt x="53" y="86"/>
                    <a:pt x="53" y="87"/>
                  </a:cubicBezTo>
                  <a:cubicBezTo>
                    <a:pt x="53" y="88"/>
                    <a:pt x="55" y="88"/>
                    <a:pt x="55" y="89"/>
                  </a:cubicBezTo>
                  <a:cubicBezTo>
                    <a:pt x="56" y="91"/>
                    <a:pt x="58" y="97"/>
                    <a:pt x="59" y="98"/>
                  </a:cubicBezTo>
                  <a:cubicBezTo>
                    <a:pt x="59" y="98"/>
                    <a:pt x="61" y="99"/>
                    <a:pt x="61" y="99"/>
                  </a:cubicBezTo>
                  <a:cubicBezTo>
                    <a:pt x="63" y="102"/>
                    <a:pt x="63" y="105"/>
                    <a:pt x="64" y="108"/>
                  </a:cubicBezTo>
                  <a:cubicBezTo>
                    <a:pt x="64" y="109"/>
                    <a:pt x="66" y="111"/>
                    <a:pt x="67" y="112"/>
                  </a:cubicBezTo>
                  <a:cubicBezTo>
                    <a:pt x="67" y="113"/>
                    <a:pt x="67" y="113"/>
                    <a:pt x="67" y="113"/>
                  </a:cubicBezTo>
                  <a:cubicBezTo>
                    <a:pt x="67" y="114"/>
                    <a:pt x="72" y="115"/>
                    <a:pt x="73" y="116"/>
                  </a:cubicBezTo>
                  <a:cubicBezTo>
                    <a:pt x="73" y="116"/>
                    <a:pt x="75" y="116"/>
                    <a:pt x="75" y="117"/>
                  </a:cubicBezTo>
                  <a:cubicBezTo>
                    <a:pt x="76" y="117"/>
                    <a:pt x="79" y="121"/>
                    <a:pt x="80" y="122"/>
                  </a:cubicBezTo>
                  <a:cubicBezTo>
                    <a:pt x="81" y="123"/>
                    <a:pt x="83" y="123"/>
                    <a:pt x="85" y="123"/>
                  </a:cubicBezTo>
                  <a:cubicBezTo>
                    <a:pt x="84" y="122"/>
                    <a:pt x="84" y="120"/>
                    <a:pt x="83" y="120"/>
                  </a:cubicBezTo>
                  <a:cubicBezTo>
                    <a:pt x="82" y="120"/>
                    <a:pt x="83" y="119"/>
                    <a:pt x="85" y="119"/>
                  </a:cubicBezTo>
                  <a:cubicBezTo>
                    <a:pt x="85" y="120"/>
                    <a:pt x="87" y="122"/>
                    <a:pt x="89" y="121"/>
                  </a:cubicBezTo>
                  <a:cubicBezTo>
                    <a:pt x="90" y="121"/>
                    <a:pt x="89" y="120"/>
                    <a:pt x="90" y="119"/>
                  </a:cubicBezTo>
                  <a:cubicBezTo>
                    <a:pt x="90" y="120"/>
                    <a:pt x="90" y="120"/>
                    <a:pt x="90" y="120"/>
                  </a:cubicBezTo>
                  <a:cubicBezTo>
                    <a:pt x="92" y="120"/>
                    <a:pt x="93" y="120"/>
                    <a:pt x="94" y="120"/>
                  </a:cubicBezTo>
                  <a:cubicBezTo>
                    <a:pt x="92" y="119"/>
                    <a:pt x="95" y="101"/>
                    <a:pt x="96" y="98"/>
                  </a:cubicBezTo>
                  <a:cubicBezTo>
                    <a:pt x="95" y="97"/>
                    <a:pt x="94" y="97"/>
                    <a:pt x="93" y="97"/>
                  </a:cubicBezTo>
                  <a:cubicBezTo>
                    <a:pt x="92" y="96"/>
                    <a:pt x="91" y="91"/>
                    <a:pt x="91" y="89"/>
                  </a:cubicBezTo>
                  <a:cubicBezTo>
                    <a:pt x="89" y="90"/>
                    <a:pt x="87" y="89"/>
                    <a:pt x="87" y="89"/>
                  </a:cubicBezTo>
                  <a:cubicBezTo>
                    <a:pt x="86" y="89"/>
                    <a:pt x="85" y="88"/>
                    <a:pt x="85" y="88"/>
                  </a:cubicBezTo>
                  <a:cubicBezTo>
                    <a:pt x="85" y="87"/>
                    <a:pt x="86" y="87"/>
                    <a:pt x="85" y="85"/>
                  </a:cubicBezTo>
                  <a:cubicBezTo>
                    <a:pt x="85" y="85"/>
                    <a:pt x="82" y="84"/>
                    <a:pt x="82" y="83"/>
                  </a:cubicBezTo>
                  <a:cubicBezTo>
                    <a:pt x="82" y="82"/>
                    <a:pt x="82" y="77"/>
                    <a:pt x="83" y="76"/>
                  </a:cubicBezTo>
                  <a:cubicBezTo>
                    <a:pt x="81" y="76"/>
                    <a:pt x="80" y="76"/>
                    <a:pt x="79" y="76"/>
                  </a:cubicBezTo>
                  <a:cubicBezTo>
                    <a:pt x="79" y="75"/>
                    <a:pt x="79" y="75"/>
                    <a:pt x="79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7" y="75"/>
                    <a:pt x="77" y="76"/>
                    <a:pt x="76" y="76"/>
                  </a:cubicBezTo>
                  <a:cubicBezTo>
                    <a:pt x="76" y="76"/>
                    <a:pt x="74" y="74"/>
                    <a:pt x="73" y="74"/>
                  </a:cubicBezTo>
                  <a:cubicBezTo>
                    <a:pt x="73" y="73"/>
                    <a:pt x="73" y="70"/>
                    <a:pt x="73" y="69"/>
                  </a:cubicBezTo>
                  <a:cubicBezTo>
                    <a:pt x="73" y="68"/>
                    <a:pt x="76" y="67"/>
                    <a:pt x="76" y="66"/>
                  </a:cubicBezTo>
                  <a:cubicBezTo>
                    <a:pt x="76" y="66"/>
                    <a:pt x="76" y="64"/>
                    <a:pt x="76" y="64"/>
                  </a:cubicBezTo>
                  <a:cubicBezTo>
                    <a:pt x="76" y="64"/>
                    <a:pt x="73" y="59"/>
                    <a:pt x="73" y="59"/>
                  </a:cubicBezTo>
                  <a:cubicBezTo>
                    <a:pt x="72" y="58"/>
                    <a:pt x="73" y="57"/>
                    <a:pt x="73" y="56"/>
                  </a:cubicBezTo>
                  <a:cubicBezTo>
                    <a:pt x="71" y="55"/>
                    <a:pt x="70" y="56"/>
                    <a:pt x="69" y="56"/>
                  </a:cubicBezTo>
                  <a:cubicBezTo>
                    <a:pt x="69" y="54"/>
                    <a:pt x="69" y="54"/>
                    <a:pt x="70" y="52"/>
                  </a:cubicBezTo>
                  <a:cubicBezTo>
                    <a:pt x="70" y="52"/>
                    <a:pt x="69" y="51"/>
                    <a:pt x="69" y="51"/>
                  </a:cubicBezTo>
                  <a:cubicBezTo>
                    <a:pt x="68" y="53"/>
                    <a:pt x="68" y="53"/>
                    <a:pt x="67" y="55"/>
                  </a:cubicBezTo>
                  <a:cubicBezTo>
                    <a:pt x="67" y="55"/>
                    <a:pt x="65" y="55"/>
                    <a:pt x="65" y="55"/>
                  </a:cubicBezTo>
                  <a:cubicBezTo>
                    <a:pt x="65" y="55"/>
                    <a:pt x="65" y="54"/>
                    <a:pt x="65" y="54"/>
                  </a:cubicBezTo>
                  <a:cubicBezTo>
                    <a:pt x="64" y="54"/>
                    <a:pt x="63" y="54"/>
                    <a:pt x="63" y="54"/>
                  </a:cubicBezTo>
                  <a:cubicBezTo>
                    <a:pt x="61" y="52"/>
                    <a:pt x="62" y="50"/>
                    <a:pt x="61" y="48"/>
                  </a:cubicBezTo>
                  <a:cubicBezTo>
                    <a:pt x="60" y="47"/>
                    <a:pt x="58" y="46"/>
                    <a:pt x="57" y="45"/>
                  </a:cubicBezTo>
                  <a:cubicBezTo>
                    <a:pt x="55" y="43"/>
                    <a:pt x="55" y="41"/>
                    <a:pt x="55" y="40"/>
                  </a:cubicBezTo>
                  <a:cubicBezTo>
                    <a:pt x="52" y="40"/>
                    <a:pt x="52" y="40"/>
                    <a:pt x="52" y="40"/>
                  </a:cubicBezTo>
                  <a:cubicBezTo>
                    <a:pt x="52" y="40"/>
                    <a:pt x="52" y="40"/>
                    <a:pt x="52" y="40"/>
                  </a:cubicBezTo>
                  <a:cubicBezTo>
                    <a:pt x="54" y="41"/>
                    <a:pt x="49" y="42"/>
                    <a:pt x="51" y="41"/>
                  </a:cubicBezTo>
                  <a:cubicBezTo>
                    <a:pt x="51" y="41"/>
                    <a:pt x="50" y="41"/>
                    <a:pt x="50" y="40"/>
                  </a:cubicBezTo>
                  <a:cubicBezTo>
                    <a:pt x="49" y="39"/>
                    <a:pt x="49" y="37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6" y="35"/>
                    <a:pt x="47" y="32"/>
                    <a:pt x="47" y="31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43" y="29"/>
                    <a:pt x="43" y="28"/>
                    <a:pt x="43" y="27"/>
                  </a:cubicBezTo>
                  <a:cubicBezTo>
                    <a:pt x="41" y="26"/>
                    <a:pt x="36" y="23"/>
                    <a:pt x="35" y="22"/>
                  </a:cubicBezTo>
                  <a:cubicBezTo>
                    <a:pt x="34" y="21"/>
                    <a:pt x="35" y="19"/>
                    <a:pt x="34" y="18"/>
                  </a:cubicBezTo>
                  <a:cubicBezTo>
                    <a:pt x="34" y="18"/>
                    <a:pt x="32" y="18"/>
                    <a:pt x="31" y="17"/>
                  </a:cubicBezTo>
                  <a:cubicBezTo>
                    <a:pt x="30" y="16"/>
                    <a:pt x="31" y="13"/>
                    <a:pt x="29" y="13"/>
                  </a:cubicBezTo>
                  <a:cubicBezTo>
                    <a:pt x="29" y="13"/>
                    <a:pt x="27" y="13"/>
                    <a:pt x="27" y="13"/>
                  </a:cubicBezTo>
                  <a:cubicBezTo>
                    <a:pt x="26" y="13"/>
                    <a:pt x="27" y="11"/>
                    <a:pt x="27" y="10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19" y="2"/>
                    <a:pt x="14" y="5"/>
                    <a:pt x="11" y="4"/>
                  </a:cubicBezTo>
                  <a:close/>
                  <a:moveTo>
                    <a:pt x="7" y="32"/>
                  </a:moveTo>
                  <a:cubicBezTo>
                    <a:pt x="9" y="35"/>
                    <a:pt x="11" y="38"/>
                    <a:pt x="8" y="32"/>
                  </a:cubicBezTo>
                  <a:lnTo>
                    <a:pt x="7" y="32"/>
                  </a:lnTo>
                  <a:close/>
                  <a:moveTo>
                    <a:pt x="285" y="35"/>
                  </a:moveTo>
                  <a:cubicBezTo>
                    <a:pt x="285" y="38"/>
                    <a:pt x="285" y="40"/>
                    <a:pt x="286" y="42"/>
                  </a:cubicBezTo>
                  <a:cubicBezTo>
                    <a:pt x="286" y="42"/>
                    <a:pt x="288" y="42"/>
                    <a:pt x="289" y="42"/>
                  </a:cubicBezTo>
                  <a:cubicBezTo>
                    <a:pt x="289" y="42"/>
                    <a:pt x="290" y="41"/>
                    <a:pt x="289" y="41"/>
                  </a:cubicBezTo>
                  <a:cubicBezTo>
                    <a:pt x="289" y="41"/>
                    <a:pt x="289" y="38"/>
                    <a:pt x="289" y="38"/>
                  </a:cubicBezTo>
                  <a:cubicBezTo>
                    <a:pt x="287" y="36"/>
                    <a:pt x="286" y="36"/>
                    <a:pt x="285" y="35"/>
                  </a:cubicBezTo>
                  <a:close/>
                  <a:moveTo>
                    <a:pt x="280" y="39"/>
                  </a:moveTo>
                  <a:cubicBezTo>
                    <a:pt x="277" y="43"/>
                    <a:pt x="277" y="47"/>
                    <a:pt x="275" y="52"/>
                  </a:cubicBezTo>
                  <a:cubicBezTo>
                    <a:pt x="276" y="53"/>
                    <a:pt x="278" y="54"/>
                    <a:pt x="279" y="55"/>
                  </a:cubicBezTo>
                  <a:cubicBezTo>
                    <a:pt x="279" y="57"/>
                    <a:pt x="278" y="56"/>
                    <a:pt x="277" y="57"/>
                  </a:cubicBezTo>
                  <a:cubicBezTo>
                    <a:pt x="277" y="58"/>
                    <a:pt x="277" y="58"/>
                    <a:pt x="277" y="58"/>
                  </a:cubicBezTo>
                  <a:cubicBezTo>
                    <a:pt x="277" y="58"/>
                    <a:pt x="279" y="62"/>
                    <a:pt x="277" y="63"/>
                  </a:cubicBezTo>
                  <a:cubicBezTo>
                    <a:pt x="277" y="64"/>
                    <a:pt x="277" y="64"/>
                    <a:pt x="277" y="64"/>
                  </a:cubicBezTo>
                  <a:cubicBezTo>
                    <a:pt x="277" y="65"/>
                    <a:pt x="279" y="67"/>
                    <a:pt x="280" y="68"/>
                  </a:cubicBezTo>
                  <a:cubicBezTo>
                    <a:pt x="281" y="69"/>
                    <a:pt x="281" y="70"/>
                    <a:pt x="283" y="70"/>
                  </a:cubicBezTo>
                  <a:cubicBezTo>
                    <a:pt x="285" y="71"/>
                    <a:pt x="279" y="66"/>
                    <a:pt x="279" y="66"/>
                  </a:cubicBezTo>
                  <a:cubicBezTo>
                    <a:pt x="279" y="64"/>
                    <a:pt x="279" y="62"/>
                    <a:pt x="279" y="61"/>
                  </a:cubicBezTo>
                  <a:cubicBezTo>
                    <a:pt x="279" y="61"/>
                    <a:pt x="283" y="58"/>
                    <a:pt x="282" y="59"/>
                  </a:cubicBezTo>
                  <a:cubicBezTo>
                    <a:pt x="283" y="59"/>
                    <a:pt x="283" y="59"/>
                    <a:pt x="284" y="59"/>
                  </a:cubicBezTo>
                  <a:cubicBezTo>
                    <a:pt x="285" y="59"/>
                    <a:pt x="285" y="61"/>
                    <a:pt x="286" y="62"/>
                  </a:cubicBezTo>
                  <a:cubicBezTo>
                    <a:pt x="287" y="62"/>
                    <a:pt x="287" y="61"/>
                    <a:pt x="288" y="62"/>
                  </a:cubicBezTo>
                  <a:cubicBezTo>
                    <a:pt x="287" y="60"/>
                    <a:pt x="287" y="58"/>
                    <a:pt x="287" y="56"/>
                  </a:cubicBezTo>
                  <a:cubicBezTo>
                    <a:pt x="286" y="56"/>
                    <a:pt x="284" y="57"/>
                    <a:pt x="283" y="56"/>
                  </a:cubicBezTo>
                  <a:cubicBezTo>
                    <a:pt x="285" y="55"/>
                    <a:pt x="286" y="53"/>
                    <a:pt x="288" y="52"/>
                  </a:cubicBezTo>
                  <a:cubicBezTo>
                    <a:pt x="286" y="51"/>
                    <a:pt x="289" y="51"/>
                    <a:pt x="286" y="50"/>
                  </a:cubicBezTo>
                  <a:cubicBezTo>
                    <a:pt x="286" y="49"/>
                    <a:pt x="286" y="49"/>
                    <a:pt x="286" y="49"/>
                  </a:cubicBezTo>
                  <a:cubicBezTo>
                    <a:pt x="285" y="50"/>
                    <a:pt x="283" y="51"/>
                    <a:pt x="283" y="52"/>
                  </a:cubicBezTo>
                  <a:cubicBezTo>
                    <a:pt x="282" y="52"/>
                    <a:pt x="283" y="53"/>
                    <a:pt x="283" y="54"/>
                  </a:cubicBezTo>
                  <a:cubicBezTo>
                    <a:pt x="281" y="54"/>
                    <a:pt x="281" y="54"/>
                    <a:pt x="281" y="54"/>
                  </a:cubicBezTo>
                  <a:cubicBezTo>
                    <a:pt x="282" y="50"/>
                    <a:pt x="283" y="46"/>
                    <a:pt x="281" y="45"/>
                  </a:cubicBezTo>
                  <a:cubicBezTo>
                    <a:pt x="281" y="45"/>
                    <a:pt x="282" y="42"/>
                    <a:pt x="282" y="43"/>
                  </a:cubicBezTo>
                  <a:cubicBezTo>
                    <a:pt x="283" y="42"/>
                    <a:pt x="283" y="42"/>
                    <a:pt x="283" y="42"/>
                  </a:cubicBezTo>
                  <a:cubicBezTo>
                    <a:pt x="282" y="41"/>
                    <a:pt x="282" y="41"/>
                    <a:pt x="282" y="40"/>
                  </a:cubicBezTo>
                  <a:lnTo>
                    <a:pt x="280" y="39"/>
                  </a:lnTo>
                  <a:close/>
                  <a:moveTo>
                    <a:pt x="57" y="41"/>
                  </a:moveTo>
                  <a:cubicBezTo>
                    <a:pt x="57" y="41"/>
                    <a:pt x="57" y="43"/>
                    <a:pt x="57" y="43"/>
                  </a:cubicBezTo>
                  <a:cubicBezTo>
                    <a:pt x="58" y="43"/>
                    <a:pt x="58" y="43"/>
                    <a:pt x="59" y="44"/>
                  </a:cubicBezTo>
                  <a:cubicBezTo>
                    <a:pt x="58" y="42"/>
                    <a:pt x="60" y="41"/>
                    <a:pt x="57" y="41"/>
                  </a:cubicBezTo>
                  <a:close/>
                  <a:moveTo>
                    <a:pt x="63" y="45"/>
                  </a:moveTo>
                  <a:cubicBezTo>
                    <a:pt x="63" y="45"/>
                    <a:pt x="63" y="47"/>
                    <a:pt x="63" y="47"/>
                  </a:cubicBezTo>
                  <a:cubicBezTo>
                    <a:pt x="64" y="47"/>
                    <a:pt x="64" y="47"/>
                    <a:pt x="65" y="48"/>
                  </a:cubicBezTo>
                  <a:cubicBezTo>
                    <a:pt x="68" y="48"/>
                    <a:pt x="63" y="45"/>
                    <a:pt x="63" y="45"/>
                  </a:cubicBezTo>
                  <a:close/>
                  <a:moveTo>
                    <a:pt x="19" y="46"/>
                  </a:moveTo>
                  <a:cubicBezTo>
                    <a:pt x="19" y="48"/>
                    <a:pt x="19" y="48"/>
                    <a:pt x="19" y="48"/>
                  </a:cubicBezTo>
                  <a:cubicBezTo>
                    <a:pt x="19" y="49"/>
                    <a:pt x="21" y="49"/>
                    <a:pt x="21" y="50"/>
                  </a:cubicBezTo>
                  <a:cubicBezTo>
                    <a:pt x="22" y="50"/>
                    <a:pt x="24" y="54"/>
                    <a:pt x="25" y="55"/>
                  </a:cubicBezTo>
                  <a:cubicBezTo>
                    <a:pt x="26" y="55"/>
                    <a:pt x="26" y="52"/>
                    <a:pt x="25" y="51"/>
                  </a:cubicBezTo>
                  <a:cubicBezTo>
                    <a:pt x="24" y="51"/>
                    <a:pt x="24" y="51"/>
                    <a:pt x="24" y="51"/>
                  </a:cubicBezTo>
                  <a:cubicBezTo>
                    <a:pt x="23" y="50"/>
                    <a:pt x="23" y="48"/>
                    <a:pt x="22" y="48"/>
                  </a:cubicBezTo>
                  <a:cubicBezTo>
                    <a:pt x="21" y="48"/>
                    <a:pt x="21" y="48"/>
                    <a:pt x="21" y="48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6"/>
                    <a:pt x="20" y="47"/>
                    <a:pt x="19" y="46"/>
                  </a:cubicBezTo>
                  <a:close/>
                  <a:moveTo>
                    <a:pt x="254" y="47"/>
                  </a:moveTo>
                  <a:cubicBezTo>
                    <a:pt x="254" y="47"/>
                    <a:pt x="254" y="49"/>
                    <a:pt x="253" y="50"/>
                  </a:cubicBezTo>
                  <a:cubicBezTo>
                    <a:pt x="253" y="50"/>
                    <a:pt x="251" y="50"/>
                    <a:pt x="251" y="50"/>
                  </a:cubicBezTo>
                  <a:cubicBezTo>
                    <a:pt x="251" y="50"/>
                    <a:pt x="251" y="52"/>
                    <a:pt x="251" y="52"/>
                  </a:cubicBezTo>
                  <a:cubicBezTo>
                    <a:pt x="249" y="53"/>
                    <a:pt x="246" y="55"/>
                    <a:pt x="245" y="55"/>
                  </a:cubicBezTo>
                  <a:cubicBezTo>
                    <a:pt x="239" y="56"/>
                    <a:pt x="234" y="55"/>
                    <a:pt x="228" y="55"/>
                  </a:cubicBezTo>
                  <a:cubicBezTo>
                    <a:pt x="227" y="54"/>
                    <a:pt x="227" y="54"/>
                    <a:pt x="227" y="54"/>
                  </a:cubicBezTo>
                  <a:cubicBezTo>
                    <a:pt x="226" y="53"/>
                    <a:pt x="227" y="55"/>
                    <a:pt x="225" y="54"/>
                  </a:cubicBezTo>
                  <a:cubicBezTo>
                    <a:pt x="225" y="52"/>
                    <a:pt x="225" y="52"/>
                    <a:pt x="225" y="52"/>
                  </a:cubicBezTo>
                  <a:cubicBezTo>
                    <a:pt x="221" y="51"/>
                    <a:pt x="218" y="53"/>
                    <a:pt x="216" y="54"/>
                  </a:cubicBezTo>
                  <a:cubicBezTo>
                    <a:pt x="216" y="55"/>
                    <a:pt x="216" y="55"/>
                    <a:pt x="216" y="55"/>
                  </a:cubicBezTo>
                  <a:cubicBezTo>
                    <a:pt x="215" y="55"/>
                    <a:pt x="215" y="54"/>
                    <a:pt x="214" y="54"/>
                  </a:cubicBezTo>
                  <a:cubicBezTo>
                    <a:pt x="213" y="56"/>
                    <a:pt x="212" y="57"/>
                    <a:pt x="211" y="58"/>
                  </a:cubicBezTo>
                  <a:cubicBezTo>
                    <a:pt x="212" y="58"/>
                    <a:pt x="210" y="60"/>
                    <a:pt x="210" y="60"/>
                  </a:cubicBezTo>
                  <a:cubicBezTo>
                    <a:pt x="210" y="61"/>
                    <a:pt x="211" y="62"/>
                    <a:pt x="211" y="62"/>
                  </a:cubicBezTo>
                  <a:cubicBezTo>
                    <a:pt x="211" y="66"/>
                    <a:pt x="211" y="72"/>
                    <a:pt x="209" y="75"/>
                  </a:cubicBezTo>
                  <a:cubicBezTo>
                    <a:pt x="208" y="75"/>
                    <a:pt x="208" y="75"/>
                    <a:pt x="208" y="75"/>
                  </a:cubicBezTo>
                  <a:cubicBezTo>
                    <a:pt x="207" y="78"/>
                    <a:pt x="207" y="81"/>
                    <a:pt x="207" y="86"/>
                  </a:cubicBezTo>
                  <a:cubicBezTo>
                    <a:pt x="207" y="87"/>
                    <a:pt x="206" y="91"/>
                    <a:pt x="205" y="91"/>
                  </a:cubicBezTo>
                  <a:cubicBezTo>
                    <a:pt x="204" y="92"/>
                    <a:pt x="204" y="92"/>
                    <a:pt x="204" y="92"/>
                  </a:cubicBezTo>
                  <a:cubicBezTo>
                    <a:pt x="203" y="96"/>
                    <a:pt x="204" y="99"/>
                    <a:pt x="204" y="103"/>
                  </a:cubicBezTo>
                  <a:cubicBezTo>
                    <a:pt x="205" y="103"/>
                    <a:pt x="207" y="103"/>
                    <a:pt x="208" y="103"/>
                  </a:cubicBezTo>
                  <a:cubicBezTo>
                    <a:pt x="209" y="105"/>
                    <a:pt x="209" y="105"/>
                    <a:pt x="209" y="105"/>
                  </a:cubicBezTo>
                  <a:cubicBezTo>
                    <a:pt x="209" y="105"/>
                    <a:pt x="208" y="106"/>
                    <a:pt x="208" y="107"/>
                  </a:cubicBezTo>
                  <a:cubicBezTo>
                    <a:pt x="209" y="109"/>
                    <a:pt x="209" y="109"/>
                    <a:pt x="209" y="109"/>
                  </a:cubicBezTo>
                  <a:cubicBezTo>
                    <a:pt x="209" y="111"/>
                    <a:pt x="206" y="113"/>
                    <a:pt x="206" y="114"/>
                  </a:cubicBezTo>
                  <a:cubicBezTo>
                    <a:pt x="205" y="117"/>
                    <a:pt x="206" y="121"/>
                    <a:pt x="206" y="123"/>
                  </a:cubicBezTo>
                  <a:cubicBezTo>
                    <a:pt x="209" y="123"/>
                    <a:pt x="213" y="123"/>
                    <a:pt x="217" y="123"/>
                  </a:cubicBezTo>
                  <a:cubicBezTo>
                    <a:pt x="216" y="122"/>
                    <a:pt x="217" y="120"/>
                    <a:pt x="217" y="119"/>
                  </a:cubicBezTo>
                  <a:cubicBezTo>
                    <a:pt x="217" y="119"/>
                    <a:pt x="215" y="119"/>
                    <a:pt x="215" y="118"/>
                  </a:cubicBezTo>
                  <a:cubicBezTo>
                    <a:pt x="215" y="118"/>
                    <a:pt x="218" y="115"/>
                    <a:pt x="217" y="115"/>
                  </a:cubicBezTo>
                  <a:cubicBezTo>
                    <a:pt x="217" y="114"/>
                    <a:pt x="215" y="110"/>
                    <a:pt x="215" y="109"/>
                  </a:cubicBezTo>
                  <a:cubicBezTo>
                    <a:pt x="216" y="109"/>
                    <a:pt x="218" y="108"/>
                    <a:pt x="218" y="107"/>
                  </a:cubicBezTo>
                  <a:cubicBezTo>
                    <a:pt x="219" y="105"/>
                    <a:pt x="218" y="102"/>
                    <a:pt x="217" y="100"/>
                  </a:cubicBezTo>
                  <a:cubicBezTo>
                    <a:pt x="220" y="99"/>
                    <a:pt x="221" y="100"/>
                    <a:pt x="223" y="99"/>
                  </a:cubicBezTo>
                  <a:cubicBezTo>
                    <a:pt x="224" y="103"/>
                    <a:pt x="225" y="107"/>
                    <a:pt x="225" y="109"/>
                  </a:cubicBezTo>
                  <a:cubicBezTo>
                    <a:pt x="226" y="112"/>
                    <a:pt x="227" y="114"/>
                    <a:pt x="227" y="118"/>
                  </a:cubicBezTo>
                  <a:cubicBezTo>
                    <a:pt x="228" y="118"/>
                    <a:pt x="230" y="119"/>
                    <a:pt x="232" y="119"/>
                  </a:cubicBezTo>
                  <a:cubicBezTo>
                    <a:pt x="232" y="119"/>
                    <a:pt x="232" y="119"/>
                    <a:pt x="232" y="119"/>
                  </a:cubicBezTo>
                  <a:cubicBezTo>
                    <a:pt x="234" y="117"/>
                    <a:pt x="233" y="116"/>
                    <a:pt x="233" y="115"/>
                  </a:cubicBezTo>
                  <a:cubicBezTo>
                    <a:pt x="233" y="114"/>
                    <a:pt x="233" y="114"/>
                    <a:pt x="233" y="114"/>
                  </a:cubicBezTo>
                  <a:cubicBezTo>
                    <a:pt x="234" y="113"/>
                    <a:pt x="237" y="113"/>
                    <a:pt x="239" y="113"/>
                  </a:cubicBezTo>
                  <a:cubicBezTo>
                    <a:pt x="240" y="111"/>
                    <a:pt x="240" y="111"/>
                    <a:pt x="240" y="111"/>
                  </a:cubicBezTo>
                  <a:cubicBezTo>
                    <a:pt x="239" y="111"/>
                    <a:pt x="239" y="111"/>
                    <a:pt x="239" y="111"/>
                  </a:cubicBezTo>
                  <a:cubicBezTo>
                    <a:pt x="238" y="110"/>
                    <a:pt x="237" y="108"/>
                    <a:pt x="236" y="107"/>
                  </a:cubicBezTo>
                  <a:cubicBezTo>
                    <a:pt x="234" y="104"/>
                    <a:pt x="235" y="104"/>
                    <a:pt x="235" y="101"/>
                  </a:cubicBezTo>
                  <a:cubicBezTo>
                    <a:pt x="234" y="101"/>
                    <a:pt x="234" y="101"/>
                    <a:pt x="234" y="101"/>
                  </a:cubicBezTo>
                  <a:cubicBezTo>
                    <a:pt x="234" y="101"/>
                    <a:pt x="234" y="99"/>
                    <a:pt x="234" y="99"/>
                  </a:cubicBezTo>
                  <a:cubicBezTo>
                    <a:pt x="233" y="98"/>
                    <a:pt x="231" y="98"/>
                    <a:pt x="230" y="97"/>
                  </a:cubicBezTo>
                  <a:cubicBezTo>
                    <a:pt x="229" y="96"/>
                    <a:pt x="230" y="93"/>
                    <a:pt x="229" y="91"/>
                  </a:cubicBezTo>
                  <a:cubicBezTo>
                    <a:pt x="229" y="91"/>
                    <a:pt x="223" y="89"/>
                    <a:pt x="223" y="89"/>
                  </a:cubicBezTo>
                  <a:cubicBezTo>
                    <a:pt x="224" y="88"/>
                    <a:pt x="224" y="88"/>
                    <a:pt x="225" y="87"/>
                  </a:cubicBezTo>
                  <a:cubicBezTo>
                    <a:pt x="225" y="87"/>
                    <a:pt x="227" y="87"/>
                    <a:pt x="229" y="87"/>
                  </a:cubicBezTo>
                  <a:cubicBezTo>
                    <a:pt x="235" y="84"/>
                    <a:pt x="235" y="79"/>
                    <a:pt x="241" y="78"/>
                  </a:cubicBezTo>
                  <a:cubicBezTo>
                    <a:pt x="242" y="76"/>
                    <a:pt x="241" y="76"/>
                    <a:pt x="242" y="75"/>
                  </a:cubicBezTo>
                  <a:cubicBezTo>
                    <a:pt x="235" y="75"/>
                    <a:pt x="232" y="75"/>
                    <a:pt x="226" y="74"/>
                  </a:cubicBezTo>
                  <a:cubicBezTo>
                    <a:pt x="226" y="75"/>
                    <a:pt x="226" y="76"/>
                    <a:pt x="225" y="77"/>
                  </a:cubicBezTo>
                  <a:cubicBezTo>
                    <a:pt x="225" y="78"/>
                    <a:pt x="223" y="77"/>
                    <a:pt x="222" y="78"/>
                  </a:cubicBezTo>
                  <a:cubicBezTo>
                    <a:pt x="222" y="78"/>
                    <a:pt x="221" y="75"/>
                    <a:pt x="221" y="75"/>
                  </a:cubicBezTo>
                  <a:cubicBezTo>
                    <a:pt x="220" y="74"/>
                    <a:pt x="218" y="75"/>
                    <a:pt x="217" y="74"/>
                  </a:cubicBezTo>
                  <a:cubicBezTo>
                    <a:pt x="217" y="74"/>
                    <a:pt x="216" y="72"/>
                    <a:pt x="216" y="72"/>
                  </a:cubicBezTo>
                  <a:cubicBezTo>
                    <a:pt x="215" y="70"/>
                    <a:pt x="217" y="67"/>
                    <a:pt x="217" y="66"/>
                  </a:cubicBezTo>
                  <a:cubicBezTo>
                    <a:pt x="217" y="63"/>
                    <a:pt x="217" y="62"/>
                    <a:pt x="217" y="60"/>
                  </a:cubicBezTo>
                  <a:cubicBezTo>
                    <a:pt x="219" y="60"/>
                    <a:pt x="219" y="61"/>
                    <a:pt x="220" y="61"/>
                  </a:cubicBezTo>
                  <a:cubicBezTo>
                    <a:pt x="221" y="61"/>
                    <a:pt x="224" y="59"/>
                    <a:pt x="225" y="60"/>
                  </a:cubicBezTo>
                  <a:cubicBezTo>
                    <a:pt x="226" y="60"/>
                    <a:pt x="227" y="61"/>
                    <a:pt x="229" y="61"/>
                  </a:cubicBezTo>
                  <a:cubicBezTo>
                    <a:pt x="230" y="61"/>
                    <a:pt x="235" y="60"/>
                    <a:pt x="237" y="60"/>
                  </a:cubicBezTo>
                  <a:cubicBezTo>
                    <a:pt x="240" y="61"/>
                    <a:pt x="244" y="63"/>
                    <a:pt x="248" y="62"/>
                  </a:cubicBezTo>
                  <a:cubicBezTo>
                    <a:pt x="248" y="61"/>
                    <a:pt x="248" y="61"/>
                    <a:pt x="248" y="61"/>
                  </a:cubicBezTo>
                  <a:cubicBezTo>
                    <a:pt x="249" y="60"/>
                    <a:pt x="250" y="61"/>
                    <a:pt x="251" y="60"/>
                  </a:cubicBezTo>
                  <a:cubicBezTo>
                    <a:pt x="252" y="59"/>
                    <a:pt x="252" y="56"/>
                    <a:pt x="253" y="55"/>
                  </a:cubicBezTo>
                  <a:cubicBezTo>
                    <a:pt x="254" y="54"/>
                    <a:pt x="255" y="54"/>
                    <a:pt x="255" y="54"/>
                  </a:cubicBezTo>
                  <a:cubicBezTo>
                    <a:pt x="257" y="53"/>
                    <a:pt x="257" y="53"/>
                    <a:pt x="257" y="53"/>
                  </a:cubicBezTo>
                  <a:cubicBezTo>
                    <a:pt x="257" y="52"/>
                    <a:pt x="257" y="49"/>
                    <a:pt x="257" y="48"/>
                  </a:cubicBezTo>
                  <a:cubicBezTo>
                    <a:pt x="257" y="48"/>
                    <a:pt x="256" y="48"/>
                    <a:pt x="256" y="47"/>
                  </a:cubicBezTo>
                  <a:cubicBezTo>
                    <a:pt x="255" y="47"/>
                    <a:pt x="254" y="47"/>
                    <a:pt x="254" y="47"/>
                  </a:cubicBezTo>
                  <a:close/>
                  <a:moveTo>
                    <a:pt x="81" y="50"/>
                  </a:moveTo>
                  <a:cubicBezTo>
                    <a:pt x="81" y="51"/>
                    <a:pt x="81" y="51"/>
                    <a:pt x="81" y="51"/>
                  </a:cubicBezTo>
                  <a:cubicBezTo>
                    <a:pt x="83" y="51"/>
                    <a:pt x="83" y="50"/>
                    <a:pt x="81" y="50"/>
                  </a:cubicBezTo>
                  <a:close/>
                  <a:moveTo>
                    <a:pt x="304" y="66"/>
                  </a:moveTo>
                  <a:cubicBezTo>
                    <a:pt x="303" y="67"/>
                    <a:pt x="303" y="67"/>
                    <a:pt x="303" y="67"/>
                  </a:cubicBezTo>
                  <a:cubicBezTo>
                    <a:pt x="294" y="69"/>
                    <a:pt x="305" y="69"/>
                    <a:pt x="309" y="69"/>
                  </a:cubicBezTo>
                  <a:cubicBezTo>
                    <a:pt x="309" y="69"/>
                    <a:pt x="310" y="68"/>
                    <a:pt x="310" y="67"/>
                  </a:cubicBezTo>
                  <a:cubicBezTo>
                    <a:pt x="309" y="67"/>
                    <a:pt x="304" y="65"/>
                    <a:pt x="304" y="66"/>
                  </a:cubicBezTo>
                  <a:close/>
                  <a:moveTo>
                    <a:pt x="277" y="69"/>
                  </a:moveTo>
                  <a:cubicBezTo>
                    <a:pt x="277" y="71"/>
                    <a:pt x="277" y="73"/>
                    <a:pt x="277" y="74"/>
                  </a:cubicBezTo>
                  <a:cubicBezTo>
                    <a:pt x="281" y="72"/>
                    <a:pt x="279" y="73"/>
                    <a:pt x="277" y="69"/>
                  </a:cubicBezTo>
                  <a:close/>
                  <a:moveTo>
                    <a:pt x="33" y="75"/>
                  </a:moveTo>
                  <a:cubicBezTo>
                    <a:pt x="33" y="76"/>
                    <a:pt x="32" y="76"/>
                    <a:pt x="32" y="77"/>
                  </a:cubicBezTo>
                  <a:cubicBezTo>
                    <a:pt x="32" y="78"/>
                    <a:pt x="34" y="82"/>
                    <a:pt x="34" y="83"/>
                  </a:cubicBezTo>
                  <a:cubicBezTo>
                    <a:pt x="34" y="83"/>
                    <a:pt x="37" y="84"/>
                    <a:pt x="38" y="84"/>
                  </a:cubicBezTo>
                  <a:cubicBezTo>
                    <a:pt x="38" y="83"/>
                    <a:pt x="39" y="83"/>
                    <a:pt x="37" y="83"/>
                  </a:cubicBezTo>
                  <a:cubicBezTo>
                    <a:pt x="36" y="80"/>
                    <a:pt x="36" y="78"/>
                    <a:pt x="35" y="75"/>
                  </a:cubicBezTo>
                  <a:cubicBezTo>
                    <a:pt x="35" y="75"/>
                    <a:pt x="33" y="76"/>
                    <a:pt x="33" y="75"/>
                  </a:cubicBezTo>
                  <a:close/>
                  <a:moveTo>
                    <a:pt x="301" y="75"/>
                  </a:moveTo>
                  <a:cubicBezTo>
                    <a:pt x="300" y="76"/>
                    <a:pt x="302" y="77"/>
                    <a:pt x="302" y="77"/>
                  </a:cubicBezTo>
                  <a:cubicBezTo>
                    <a:pt x="303" y="77"/>
                    <a:pt x="304" y="75"/>
                    <a:pt x="301" y="75"/>
                  </a:cubicBezTo>
                  <a:close/>
                  <a:moveTo>
                    <a:pt x="305" y="77"/>
                  </a:moveTo>
                  <a:cubicBezTo>
                    <a:pt x="304" y="78"/>
                    <a:pt x="304" y="78"/>
                    <a:pt x="304" y="78"/>
                  </a:cubicBezTo>
                  <a:cubicBezTo>
                    <a:pt x="304" y="79"/>
                    <a:pt x="304" y="80"/>
                    <a:pt x="304" y="80"/>
                  </a:cubicBezTo>
                  <a:cubicBezTo>
                    <a:pt x="304" y="80"/>
                    <a:pt x="306" y="80"/>
                    <a:pt x="307" y="81"/>
                  </a:cubicBezTo>
                  <a:cubicBezTo>
                    <a:pt x="306" y="80"/>
                    <a:pt x="309" y="79"/>
                    <a:pt x="305" y="77"/>
                  </a:cubicBezTo>
                  <a:close/>
                  <a:moveTo>
                    <a:pt x="279" y="79"/>
                  </a:moveTo>
                  <a:cubicBezTo>
                    <a:pt x="277" y="79"/>
                    <a:pt x="280" y="80"/>
                    <a:pt x="281" y="80"/>
                  </a:cubicBezTo>
                  <a:cubicBezTo>
                    <a:pt x="280" y="80"/>
                    <a:pt x="281" y="78"/>
                    <a:pt x="279" y="79"/>
                  </a:cubicBezTo>
                  <a:close/>
                  <a:moveTo>
                    <a:pt x="237" y="81"/>
                  </a:moveTo>
                  <a:cubicBezTo>
                    <a:pt x="237" y="81"/>
                    <a:pt x="237" y="82"/>
                    <a:pt x="237" y="82"/>
                  </a:cubicBezTo>
                  <a:cubicBezTo>
                    <a:pt x="236" y="81"/>
                    <a:pt x="236" y="83"/>
                    <a:pt x="236" y="83"/>
                  </a:cubicBezTo>
                  <a:cubicBezTo>
                    <a:pt x="237" y="85"/>
                    <a:pt x="237" y="85"/>
                    <a:pt x="237" y="85"/>
                  </a:cubicBezTo>
                  <a:cubicBezTo>
                    <a:pt x="238" y="84"/>
                    <a:pt x="239" y="84"/>
                    <a:pt x="239" y="84"/>
                  </a:cubicBezTo>
                  <a:cubicBezTo>
                    <a:pt x="241" y="84"/>
                    <a:pt x="241" y="85"/>
                    <a:pt x="241" y="85"/>
                  </a:cubicBezTo>
                  <a:cubicBezTo>
                    <a:pt x="241" y="85"/>
                    <a:pt x="242" y="84"/>
                    <a:pt x="242" y="83"/>
                  </a:cubicBezTo>
                  <a:cubicBezTo>
                    <a:pt x="244" y="84"/>
                    <a:pt x="243" y="82"/>
                    <a:pt x="243" y="82"/>
                  </a:cubicBezTo>
                  <a:cubicBezTo>
                    <a:pt x="242" y="82"/>
                    <a:pt x="239" y="81"/>
                    <a:pt x="237" y="81"/>
                  </a:cubicBezTo>
                  <a:close/>
                  <a:moveTo>
                    <a:pt x="92" y="82"/>
                  </a:moveTo>
                  <a:cubicBezTo>
                    <a:pt x="90" y="84"/>
                    <a:pt x="90" y="84"/>
                    <a:pt x="90" y="87"/>
                  </a:cubicBezTo>
                  <a:cubicBezTo>
                    <a:pt x="92" y="88"/>
                    <a:pt x="93" y="88"/>
                    <a:pt x="94" y="88"/>
                  </a:cubicBezTo>
                  <a:cubicBezTo>
                    <a:pt x="94" y="90"/>
                    <a:pt x="93" y="90"/>
                    <a:pt x="94" y="93"/>
                  </a:cubicBezTo>
                  <a:cubicBezTo>
                    <a:pt x="94" y="94"/>
                    <a:pt x="96" y="95"/>
                    <a:pt x="97" y="95"/>
                  </a:cubicBezTo>
                  <a:cubicBezTo>
                    <a:pt x="98" y="96"/>
                    <a:pt x="98" y="97"/>
                    <a:pt x="98" y="97"/>
                  </a:cubicBezTo>
                  <a:cubicBezTo>
                    <a:pt x="100" y="97"/>
                    <a:pt x="100" y="97"/>
                    <a:pt x="100" y="97"/>
                  </a:cubicBezTo>
                  <a:cubicBezTo>
                    <a:pt x="99" y="91"/>
                    <a:pt x="99" y="90"/>
                    <a:pt x="96" y="86"/>
                  </a:cubicBezTo>
                  <a:cubicBezTo>
                    <a:pt x="95" y="84"/>
                    <a:pt x="94" y="83"/>
                    <a:pt x="92" y="82"/>
                  </a:cubicBezTo>
                  <a:close/>
                  <a:moveTo>
                    <a:pt x="299" y="82"/>
                  </a:moveTo>
                  <a:cubicBezTo>
                    <a:pt x="298" y="85"/>
                    <a:pt x="298" y="85"/>
                    <a:pt x="298" y="85"/>
                  </a:cubicBezTo>
                  <a:cubicBezTo>
                    <a:pt x="299" y="85"/>
                    <a:pt x="300" y="85"/>
                    <a:pt x="301" y="85"/>
                  </a:cubicBezTo>
                  <a:cubicBezTo>
                    <a:pt x="301" y="85"/>
                    <a:pt x="301" y="83"/>
                    <a:pt x="301" y="83"/>
                  </a:cubicBezTo>
                  <a:cubicBezTo>
                    <a:pt x="301" y="83"/>
                    <a:pt x="300" y="82"/>
                    <a:pt x="299" y="82"/>
                  </a:cubicBezTo>
                  <a:close/>
                  <a:moveTo>
                    <a:pt x="260" y="83"/>
                  </a:moveTo>
                  <a:cubicBezTo>
                    <a:pt x="260" y="83"/>
                    <a:pt x="259" y="84"/>
                    <a:pt x="259" y="84"/>
                  </a:cubicBezTo>
                  <a:cubicBezTo>
                    <a:pt x="266" y="84"/>
                    <a:pt x="269" y="83"/>
                    <a:pt x="260" y="83"/>
                  </a:cubicBezTo>
                  <a:close/>
                  <a:moveTo>
                    <a:pt x="249" y="84"/>
                  </a:moveTo>
                  <a:cubicBezTo>
                    <a:pt x="249" y="84"/>
                    <a:pt x="249" y="87"/>
                    <a:pt x="249" y="87"/>
                  </a:cubicBezTo>
                  <a:cubicBezTo>
                    <a:pt x="258" y="86"/>
                    <a:pt x="258" y="85"/>
                    <a:pt x="249" y="84"/>
                  </a:cubicBezTo>
                  <a:close/>
                  <a:moveTo>
                    <a:pt x="43" y="91"/>
                  </a:moveTo>
                  <a:cubicBezTo>
                    <a:pt x="43" y="94"/>
                    <a:pt x="43" y="94"/>
                    <a:pt x="43" y="94"/>
                  </a:cubicBezTo>
                  <a:cubicBezTo>
                    <a:pt x="45" y="95"/>
                    <a:pt x="44" y="92"/>
                    <a:pt x="43" y="91"/>
                  </a:cubicBezTo>
                  <a:close/>
                  <a:moveTo>
                    <a:pt x="108" y="94"/>
                  </a:moveTo>
                  <a:cubicBezTo>
                    <a:pt x="106" y="101"/>
                    <a:pt x="108" y="100"/>
                    <a:pt x="114" y="98"/>
                  </a:cubicBezTo>
                  <a:cubicBezTo>
                    <a:pt x="114" y="96"/>
                    <a:pt x="114" y="95"/>
                    <a:pt x="114" y="94"/>
                  </a:cubicBezTo>
                  <a:cubicBezTo>
                    <a:pt x="112" y="94"/>
                    <a:pt x="110" y="94"/>
                    <a:pt x="108" y="94"/>
                  </a:cubicBezTo>
                  <a:close/>
                  <a:moveTo>
                    <a:pt x="285" y="97"/>
                  </a:moveTo>
                  <a:cubicBezTo>
                    <a:pt x="285" y="97"/>
                    <a:pt x="284" y="98"/>
                    <a:pt x="284" y="98"/>
                  </a:cubicBezTo>
                  <a:cubicBezTo>
                    <a:pt x="283" y="98"/>
                    <a:pt x="282" y="98"/>
                    <a:pt x="282" y="98"/>
                  </a:cubicBezTo>
                  <a:cubicBezTo>
                    <a:pt x="281" y="100"/>
                    <a:pt x="281" y="100"/>
                    <a:pt x="281" y="100"/>
                  </a:cubicBezTo>
                  <a:cubicBezTo>
                    <a:pt x="282" y="100"/>
                    <a:pt x="283" y="100"/>
                    <a:pt x="284" y="100"/>
                  </a:cubicBezTo>
                  <a:cubicBezTo>
                    <a:pt x="284" y="100"/>
                    <a:pt x="285" y="102"/>
                    <a:pt x="285" y="102"/>
                  </a:cubicBezTo>
                  <a:cubicBezTo>
                    <a:pt x="288" y="102"/>
                    <a:pt x="287" y="100"/>
                    <a:pt x="288" y="100"/>
                  </a:cubicBezTo>
                  <a:cubicBezTo>
                    <a:pt x="290" y="99"/>
                    <a:pt x="291" y="102"/>
                    <a:pt x="293" y="102"/>
                  </a:cubicBezTo>
                  <a:cubicBezTo>
                    <a:pt x="294" y="102"/>
                    <a:pt x="295" y="101"/>
                    <a:pt x="296" y="101"/>
                  </a:cubicBezTo>
                  <a:cubicBezTo>
                    <a:pt x="298" y="101"/>
                    <a:pt x="301" y="103"/>
                    <a:pt x="304" y="103"/>
                  </a:cubicBezTo>
                  <a:cubicBezTo>
                    <a:pt x="304" y="103"/>
                    <a:pt x="305" y="102"/>
                    <a:pt x="305" y="101"/>
                  </a:cubicBezTo>
                  <a:cubicBezTo>
                    <a:pt x="304" y="100"/>
                    <a:pt x="303" y="100"/>
                    <a:pt x="303" y="99"/>
                  </a:cubicBezTo>
                  <a:cubicBezTo>
                    <a:pt x="299" y="98"/>
                    <a:pt x="296" y="98"/>
                    <a:pt x="293" y="98"/>
                  </a:cubicBezTo>
                  <a:cubicBezTo>
                    <a:pt x="291" y="97"/>
                    <a:pt x="291" y="97"/>
                    <a:pt x="291" y="97"/>
                  </a:cubicBezTo>
                  <a:cubicBezTo>
                    <a:pt x="291" y="97"/>
                    <a:pt x="285" y="97"/>
                    <a:pt x="285" y="97"/>
                  </a:cubicBezTo>
                  <a:close/>
                  <a:moveTo>
                    <a:pt x="273" y="97"/>
                  </a:moveTo>
                  <a:cubicBezTo>
                    <a:pt x="271" y="97"/>
                    <a:pt x="265" y="98"/>
                    <a:pt x="263" y="99"/>
                  </a:cubicBezTo>
                  <a:cubicBezTo>
                    <a:pt x="263" y="99"/>
                    <a:pt x="263" y="101"/>
                    <a:pt x="263" y="101"/>
                  </a:cubicBezTo>
                  <a:cubicBezTo>
                    <a:pt x="265" y="101"/>
                    <a:pt x="267" y="101"/>
                    <a:pt x="268" y="102"/>
                  </a:cubicBezTo>
                  <a:cubicBezTo>
                    <a:pt x="268" y="102"/>
                    <a:pt x="268" y="104"/>
                    <a:pt x="269" y="104"/>
                  </a:cubicBezTo>
                  <a:cubicBezTo>
                    <a:pt x="271" y="104"/>
                    <a:pt x="274" y="103"/>
                    <a:pt x="276" y="103"/>
                  </a:cubicBezTo>
                  <a:cubicBezTo>
                    <a:pt x="276" y="102"/>
                    <a:pt x="276" y="100"/>
                    <a:pt x="277" y="100"/>
                  </a:cubicBezTo>
                  <a:cubicBezTo>
                    <a:pt x="276" y="100"/>
                    <a:pt x="275" y="100"/>
                    <a:pt x="275" y="100"/>
                  </a:cubicBezTo>
                  <a:cubicBezTo>
                    <a:pt x="273" y="98"/>
                    <a:pt x="276" y="98"/>
                    <a:pt x="273" y="97"/>
                  </a:cubicBezTo>
                  <a:close/>
                  <a:moveTo>
                    <a:pt x="241" y="113"/>
                  </a:moveTo>
                  <a:cubicBezTo>
                    <a:pt x="241" y="115"/>
                    <a:pt x="241" y="114"/>
                    <a:pt x="240" y="114"/>
                  </a:cubicBezTo>
                  <a:cubicBezTo>
                    <a:pt x="240" y="115"/>
                    <a:pt x="240" y="117"/>
                    <a:pt x="240" y="118"/>
                  </a:cubicBezTo>
                  <a:cubicBezTo>
                    <a:pt x="240" y="118"/>
                    <a:pt x="238" y="121"/>
                    <a:pt x="239" y="118"/>
                  </a:cubicBezTo>
                  <a:cubicBezTo>
                    <a:pt x="238" y="118"/>
                    <a:pt x="238" y="117"/>
                    <a:pt x="238" y="117"/>
                  </a:cubicBezTo>
                  <a:cubicBezTo>
                    <a:pt x="238" y="117"/>
                    <a:pt x="236" y="117"/>
                    <a:pt x="236" y="117"/>
                  </a:cubicBezTo>
                  <a:cubicBezTo>
                    <a:pt x="235" y="119"/>
                    <a:pt x="236" y="120"/>
                    <a:pt x="235" y="121"/>
                  </a:cubicBezTo>
                  <a:cubicBezTo>
                    <a:pt x="239" y="123"/>
                    <a:pt x="237" y="120"/>
                    <a:pt x="239" y="125"/>
                  </a:cubicBezTo>
                  <a:cubicBezTo>
                    <a:pt x="239" y="125"/>
                    <a:pt x="241" y="126"/>
                    <a:pt x="241" y="125"/>
                  </a:cubicBezTo>
                  <a:cubicBezTo>
                    <a:pt x="241" y="125"/>
                    <a:pt x="244" y="122"/>
                    <a:pt x="244" y="122"/>
                  </a:cubicBezTo>
                  <a:cubicBezTo>
                    <a:pt x="244" y="121"/>
                    <a:pt x="242" y="120"/>
                    <a:pt x="242" y="119"/>
                  </a:cubicBezTo>
                  <a:cubicBezTo>
                    <a:pt x="241" y="116"/>
                    <a:pt x="245" y="115"/>
                    <a:pt x="241" y="113"/>
                  </a:cubicBezTo>
                  <a:close/>
                  <a:moveTo>
                    <a:pt x="102" y="123"/>
                  </a:moveTo>
                  <a:cubicBezTo>
                    <a:pt x="101" y="125"/>
                    <a:pt x="101" y="125"/>
                    <a:pt x="101" y="125"/>
                  </a:cubicBezTo>
                  <a:cubicBezTo>
                    <a:pt x="97" y="124"/>
                    <a:pt x="95" y="124"/>
                    <a:pt x="91" y="124"/>
                  </a:cubicBezTo>
                  <a:cubicBezTo>
                    <a:pt x="90" y="130"/>
                    <a:pt x="89" y="130"/>
                    <a:pt x="87" y="134"/>
                  </a:cubicBezTo>
                  <a:cubicBezTo>
                    <a:pt x="87" y="134"/>
                    <a:pt x="87" y="135"/>
                    <a:pt x="87" y="135"/>
                  </a:cubicBezTo>
                  <a:cubicBezTo>
                    <a:pt x="91" y="135"/>
                    <a:pt x="92" y="135"/>
                    <a:pt x="96" y="135"/>
                  </a:cubicBezTo>
                  <a:cubicBezTo>
                    <a:pt x="95" y="137"/>
                    <a:pt x="97" y="136"/>
                    <a:pt x="94" y="137"/>
                  </a:cubicBezTo>
                  <a:cubicBezTo>
                    <a:pt x="95" y="138"/>
                    <a:pt x="95" y="140"/>
                    <a:pt x="95" y="140"/>
                  </a:cubicBezTo>
                  <a:cubicBezTo>
                    <a:pt x="99" y="140"/>
                    <a:pt x="103" y="139"/>
                    <a:pt x="106" y="141"/>
                  </a:cubicBezTo>
                  <a:cubicBezTo>
                    <a:pt x="107" y="142"/>
                    <a:pt x="108" y="144"/>
                    <a:pt x="108" y="145"/>
                  </a:cubicBezTo>
                  <a:cubicBezTo>
                    <a:pt x="121" y="145"/>
                    <a:pt x="121" y="145"/>
                    <a:pt x="121" y="145"/>
                  </a:cubicBezTo>
                  <a:cubicBezTo>
                    <a:pt x="121" y="145"/>
                    <a:pt x="122" y="143"/>
                    <a:pt x="123" y="143"/>
                  </a:cubicBezTo>
                  <a:cubicBezTo>
                    <a:pt x="125" y="145"/>
                    <a:pt x="125" y="145"/>
                    <a:pt x="125" y="145"/>
                  </a:cubicBezTo>
                  <a:cubicBezTo>
                    <a:pt x="129" y="146"/>
                    <a:pt x="131" y="146"/>
                    <a:pt x="135" y="147"/>
                  </a:cubicBezTo>
                  <a:cubicBezTo>
                    <a:pt x="136" y="147"/>
                    <a:pt x="138" y="149"/>
                    <a:pt x="139" y="149"/>
                  </a:cubicBezTo>
                  <a:cubicBezTo>
                    <a:pt x="141" y="150"/>
                    <a:pt x="142" y="148"/>
                    <a:pt x="144" y="149"/>
                  </a:cubicBezTo>
                  <a:cubicBezTo>
                    <a:pt x="146" y="149"/>
                    <a:pt x="150" y="152"/>
                    <a:pt x="153" y="151"/>
                  </a:cubicBezTo>
                  <a:cubicBezTo>
                    <a:pt x="154" y="151"/>
                    <a:pt x="155" y="149"/>
                    <a:pt x="157" y="150"/>
                  </a:cubicBezTo>
                  <a:cubicBezTo>
                    <a:pt x="159" y="150"/>
                    <a:pt x="159" y="153"/>
                    <a:pt x="160" y="153"/>
                  </a:cubicBezTo>
                  <a:cubicBezTo>
                    <a:pt x="162" y="155"/>
                    <a:pt x="164" y="154"/>
                    <a:pt x="166" y="155"/>
                  </a:cubicBezTo>
                  <a:cubicBezTo>
                    <a:pt x="167" y="155"/>
                    <a:pt x="168" y="156"/>
                    <a:pt x="169" y="157"/>
                  </a:cubicBezTo>
                  <a:cubicBezTo>
                    <a:pt x="168" y="155"/>
                    <a:pt x="169" y="153"/>
                    <a:pt x="168" y="151"/>
                  </a:cubicBezTo>
                  <a:cubicBezTo>
                    <a:pt x="167" y="151"/>
                    <a:pt x="166" y="150"/>
                    <a:pt x="166" y="150"/>
                  </a:cubicBezTo>
                  <a:cubicBezTo>
                    <a:pt x="165" y="149"/>
                    <a:pt x="166" y="145"/>
                    <a:pt x="167" y="144"/>
                  </a:cubicBezTo>
                  <a:cubicBezTo>
                    <a:pt x="162" y="142"/>
                    <a:pt x="159" y="142"/>
                    <a:pt x="153" y="142"/>
                  </a:cubicBezTo>
                  <a:cubicBezTo>
                    <a:pt x="153" y="142"/>
                    <a:pt x="153" y="136"/>
                    <a:pt x="153" y="136"/>
                  </a:cubicBezTo>
                  <a:cubicBezTo>
                    <a:pt x="153" y="136"/>
                    <a:pt x="152" y="135"/>
                    <a:pt x="152" y="135"/>
                  </a:cubicBezTo>
                  <a:cubicBezTo>
                    <a:pt x="151" y="134"/>
                    <a:pt x="152" y="132"/>
                    <a:pt x="152" y="131"/>
                  </a:cubicBezTo>
                  <a:cubicBezTo>
                    <a:pt x="150" y="132"/>
                    <a:pt x="147" y="133"/>
                    <a:pt x="146" y="133"/>
                  </a:cubicBezTo>
                  <a:cubicBezTo>
                    <a:pt x="146" y="133"/>
                    <a:pt x="146" y="131"/>
                    <a:pt x="146" y="131"/>
                  </a:cubicBezTo>
                  <a:cubicBezTo>
                    <a:pt x="145" y="130"/>
                    <a:pt x="144" y="131"/>
                    <a:pt x="143" y="131"/>
                  </a:cubicBezTo>
                  <a:cubicBezTo>
                    <a:pt x="142" y="129"/>
                    <a:pt x="142" y="129"/>
                    <a:pt x="142" y="129"/>
                  </a:cubicBezTo>
                  <a:cubicBezTo>
                    <a:pt x="138" y="129"/>
                    <a:pt x="138" y="130"/>
                    <a:pt x="134" y="128"/>
                  </a:cubicBezTo>
                  <a:cubicBezTo>
                    <a:pt x="134" y="129"/>
                    <a:pt x="134" y="130"/>
                    <a:pt x="133" y="131"/>
                  </a:cubicBezTo>
                  <a:cubicBezTo>
                    <a:pt x="130" y="131"/>
                    <a:pt x="127" y="132"/>
                    <a:pt x="124" y="131"/>
                  </a:cubicBezTo>
                  <a:cubicBezTo>
                    <a:pt x="122" y="130"/>
                    <a:pt x="122" y="130"/>
                    <a:pt x="122" y="130"/>
                  </a:cubicBezTo>
                  <a:cubicBezTo>
                    <a:pt x="116" y="129"/>
                    <a:pt x="116" y="129"/>
                    <a:pt x="114" y="125"/>
                  </a:cubicBezTo>
                  <a:cubicBezTo>
                    <a:pt x="114" y="125"/>
                    <a:pt x="109" y="126"/>
                    <a:pt x="108" y="125"/>
                  </a:cubicBezTo>
                  <a:cubicBezTo>
                    <a:pt x="107" y="124"/>
                    <a:pt x="107" y="124"/>
                    <a:pt x="107" y="124"/>
                  </a:cubicBezTo>
                  <a:cubicBezTo>
                    <a:pt x="105" y="123"/>
                    <a:pt x="104" y="123"/>
                    <a:pt x="102" y="123"/>
                  </a:cubicBezTo>
                  <a:close/>
                  <a:moveTo>
                    <a:pt x="229" y="124"/>
                  </a:moveTo>
                  <a:cubicBezTo>
                    <a:pt x="230" y="125"/>
                    <a:pt x="230" y="125"/>
                    <a:pt x="230" y="125"/>
                  </a:cubicBezTo>
                  <a:cubicBezTo>
                    <a:pt x="230" y="124"/>
                    <a:pt x="231" y="124"/>
                    <a:pt x="229" y="124"/>
                  </a:cubicBezTo>
                  <a:close/>
                  <a:moveTo>
                    <a:pt x="335" y="127"/>
                  </a:moveTo>
                  <a:cubicBezTo>
                    <a:pt x="335" y="128"/>
                    <a:pt x="334" y="128"/>
                    <a:pt x="334" y="129"/>
                  </a:cubicBezTo>
                  <a:cubicBezTo>
                    <a:pt x="337" y="130"/>
                    <a:pt x="336" y="133"/>
                    <a:pt x="336" y="137"/>
                  </a:cubicBezTo>
                  <a:cubicBezTo>
                    <a:pt x="335" y="137"/>
                    <a:pt x="334" y="137"/>
                    <a:pt x="333" y="138"/>
                  </a:cubicBezTo>
                  <a:cubicBezTo>
                    <a:pt x="333" y="138"/>
                    <a:pt x="335" y="140"/>
                    <a:pt x="335" y="141"/>
                  </a:cubicBezTo>
                  <a:cubicBezTo>
                    <a:pt x="333" y="141"/>
                    <a:pt x="336" y="143"/>
                    <a:pt x="336" y="143"/>
                  </a:cubicBezTo>
                  <a:cubicBezTo>
                    <a:pt x="338" y="137"/>
                    <a:pt x="336" y="139"/>
                    <a:pt x="340" y="136"/>
                  </a:cubicBezTo>
                  <a:cubicBezTo>
                    <a:pt x="340" y="136"/>
                    <a:pt x="340" y="134"/>
                    <a:pt x="340" y="134"/>
                  </a:cubicBezTo>
                  <a:cubicBezTo>
                    <a:pt x="337" y="135"/>
                    <a:pt x="341" y="130"/>
                    <a:pt x="339" y="129"/>
                  </a:cubicBezTo>
                  <a:cubicBezTo>
                    <a:pt x="338" y="128"/>
                    <a:pt x="337" y="128"/>
                    <a:pt x="335" y="127"/>
                  </a:cubicBezTo>
                  <a:close/>
                  <a:moveTo>
                    <a:pt x="155" y="133"/>
                  </a:moveTo>
                  <a:cubicBezTo>
                    <a:pt x="155" y="133"/>
                    <a:pt x="153" y="135"/>
                    <a:pt x="156" y="136"/>
                  </a:cubicBezTo>
                  <a:cubicBezTo>
                    <a:pt x="157" y="137"/>
                    <a:pt x="161" y="135"/>
                    <a:pt x="161" y="135"/>
                  </a:cubicBezTo>
                  <a:cubicBezTo>
                    <a:pt x="164" y="136"/>
                    <a:pt x="162" y="133"/>
                    <a:pt x="162" y="133"/>
                  </a:cubicBezTo>
                  <a:cubicBezTo>
                    <a:pt x="159" y="133"/>
                    <a:pt x="158" y="133"/>
                    <a:pt x="155" y="133"/>
                  </a:cubicBezTo>
                  <a:close/>
                  <a:moveTo>
                    <a:pt x="370" y="143"/>
                  </a:moveTo>
                  <a:cubicBezTo>
                    <a:pt x="370" y="145"/>
                    <a:pt x="370" y="145"/>
                    <a:pt x="370" y="145"/>
                  </a:cubicBezTo>
                  <a:cubicBezTo>
                    <a:pt x="370" y="145"/>
                    <a:pt x="371" y="145"/>
                    <a:pt x="372" y="145"/>
                  </a:cubicBezTo>
                  <a:cubicBezTo>
                    <a:pt x="371" y="144"/>
                    <a:pt x="372" y="142"/>
                    <a:pt x="370" y="143"/>
                  </a:cubicBezTo>
                  <a:close/>
                  <a:moveTo>
                    <a:pt x="309" y="147"/>
                  </a:moveTo>
                  <a:cubicBezTo>
                    <a:pt x="308" y="147"/>
                    <a:pt x="309" y="149"/>
                    <a:pt x="308" y="150"/>
                  </a:cubicBezTo>
                  <a:cubicBezTo>
                    <a:pt x="307" y="151"/>
                    <a:pt x="303" y="153"/>
                    <a:pt x="307" y="155"/>
                  </a:cubicBezTo>
                  <a:cubicBezTo>
                    <a:pt x="307" y="154"/>
                    <a:pt x="313" y="145"/>
                    <a:pt x="309" y="147"/>
                  </a:cubicBezTo>
                  <a:close/>
                  <a:moveTo>
                    <a:pt x="169" y="149"/>
                  </a:moveTo>
                  <a:cubicBezTo>
                    <a:pt x="169" y="150"/>
                    <a:pt x="169" y="152"/>
                    <a:pt x="169" y="153"/>
                  </a:cubicBezTo>
                  <a:cubicBezTo>
                    <a:pt x="169" y="153"/>
                    <a:pt x="170" y="153"/>
                    <a:pt x="171" y="153"/>
                  </a:cubicBezTo>
                  <a:cubicBezTo>
                    <a:pt x="172" y="154"/>
                    <a:pt x="172" y="156"/>
                    <a:pt x="172" y="158"/>
                  </a:cubicBezTo>
                  <a:cubicBezTo>
                    <a:pt x="172" y="158"/>
                    <a:pt x="174" y="157"/>
                    <a:pt x="174" y="157"/>
                  </a:cubicBezTo>
                  <a:cubicBezTo>
                    <a:pt x="174" y="156"/>
                    <a:pt x="176" y="154"/>
                    <a:pt x="176" y="153"/>
                  </a:cubicBezTo>
                  <a:cubicBezTo>
                    <a:pt x="176" y="152"/>
                    <a:pt x="175" y="151"/>
                    <a:pt x="176" y="151"/>
                  </a:cubicBezTo>
                  <a:cubicBezTo>
                    <a:pt x="172" y="151"/>
                    <a:pt x="172" y="151"/>
                    <a:pt x="169" y="149"/>
                  </a:cubicBezTo>
                  <a:close/>
                  <a:moveTo>
                    <a:pt x="263" y="152"/>
                  </a:moveTo>
                  <a:cubicBezTo>
                    <a:pt x="263" y="152"/>
                    <a:pt x="263" y="154"/>
                    <a:pt x="263" y="155"/>
                  </a:cubicBezTo>
                  <a:cubicBezTo>
                    <a:pt x="271" y="155"/>
                    <a:pt x="271" y="155"/>
                    <a:pt x="271" y="155"/>
                  </a:cubicBezTo>
                  <a:cubicBezTo>
                    <a:pt x="271" y="154"/>
                    <a:pt x="271" y="152"/>
                    <a:pt x="271" y="152"/>
                  </a:cubicBezTo>
                  <a:cubicBezTo>
                    <a:pt x="267" y="152"/>
                    <a:pt x="267" y="152"/>
                    <a:pt x="263" y="152"/>
                  </a:cubicBezTo>
                  <a:close/>
                  <a:moveTo>
                    <a:pt x="182" y="154"/>
                  </a:moveTo>
                  <a:cubicBezTo>
                    <a:pt x="182" y="156"/>
                    <a:pt x="181" y="158"/>
                    <a:pt x="180" y="160"/>
                  </a:cubicBezTo>
                  <a:cubicBezTo>
                    <a:pt x="186" y="160"/>
                    <a:pt x="184" y="161"/>
                    <a:pt x="186" y="155"/>
                  </a:cubicBezTo>
                  <a:cubicBezTo>
                    <a:pt x="185" y="155"/>
                    <a:pt x="183" y="154"/>
                    <a:pt x="182" y="154"/>
                  </a:cubicBezTo>
                  <a:close/>
                  <a:moveTo>
                    <a:pt x="194" y="155"/>
                  </a:moveTo>
                  <a:cubicBezTo>
                    <a:pt x="194" y="155"/>
                    <a:pt x="194" y="157"/>
                    <a:pt x="194" y="158"/>
                  </a:cubicBezTo>
                  <a:cubicBezTo>
                    <a:pt x="194" y="158"/>
                    <a:pt x="196" y="158"/>
                    <a:pt x="196" y="158"/>
                  </a:cubicBezTo>
                  <a:cubicBezTo>
                    <a:pt x="195" y="159"/>
                    <a:pt x="198" y="161"/>
                    <a:pt x="193" y="161"/>
                  </a:cubicBezTo>
                  <a:cubicBezTo>
                    <a:pt x="191" y="160"/>
                    <a:pt x="190" y="158"/>
                    <a:pt x="189" y="158"/>
                  </a:cubicBezTo>
                  <a:cubicBezTo>
                    <a:pt x="188" y="158"/>
                    <a:pt x="189" y="159"/>
                    <a:pt x="187" y="159"/>
                  </a:cubicBezTo>
                  <a:cubicBezTo>
                    <a:pt x="186" y="160"/>
                    <a:pt x="186" y="162"/>
                    <a:pt x="186" y="165"/>
                  </a:cubicBezTo>
                  <a:cubicBezTo>
                    <a:pt x="187" y="164"/>
                    <a:pt x="188" y="164"/>
                    <a:pt x="190" y="164"/>
                  </a:cubicBezTo>
                  <a:cubicBezTo>
                    <a:pt x="190" y="164"/>
                    <a:pt x="191" y="165"/>
                    <a:pt x="192" y="165"/>
                  </a:cubicBezTo>
                  <a:cubicBezTo>
                    <a:pt x="194" y="164"/>
                    <a:pt x="194" y="164"/>
                    <a:pt x="194" y="164"/>
                  </a:cubicBezTo>
                  <a:cubicBezTo>
                    <a:pt x="197" y="163"/>
                    <a:pt x="204" y="163"/>
                    <a:pt x="205" y="163"/>
                  </a:cubicBezTo>
                  <a:cubicBezTo>
                    <a:pt x="205" y="161"/>
                    <a:pt x="205" y="160"/>
                    <a:pt x="204" y="159"/>
                  </a:cubicBezTo>
                  <a:cubicBezTo>
                    <a:pt x="199" y="158"/>
                    <a:pt x="198" y="157"/>
                    <a:pt x="194" y="155"/>
                  </a:cubicBezTo>
                  <a:close/>
                  <a:moveTo>
                    <a:pt x="282" y="156"/>
                  </a:moveTo>
                  <a:cubicBezTo>
                    <a:pt x="282" y="157"/>
                    <a:pt x="282" y="157"/>
                    <a:pt x="282" y="157"/>
                  </a:cubicBezTo>
                  <a:cubicBezTo>
                    <a:pt x="283" y="157"/>
                    <a:pt x="283" y="157"/>
                    <a:pt x="283" y="157"/>
                  </a:cubicBezTo>
                  <a:cubicBezTo>
                    <a:pt x="282" y="157"/>
                    <a:pt x="284" y="156"/>
                    <a:pt x="282" y="156"/>
                  </a:cubicBezTo>
                  <a:close/>
                  <a:moveTo>
                    <a:pt x="215" y="157"/>
                  </a:moveTo>
                  <a:cubicBezTo>
                    <a:pt x="214" y="157"/>
                    <a:pt x="212" y="157"/>
                    <a:pt x="211" y="158"/>
                  </a:cubicBezTo>
                  <a:cubicBezTo>
                    <a:pt x="211" y="158"/>
                    <a:pt x="212" y="161"/>
                    <a:pt x="211" y="161"/>
                  </a:cubicBezTo>
                  <a:cubicBezTo>
                    <a:pt x="217" y="162"/>
                    <a:pt x="220" y="163"/>
                    <a:pt x="225" y="163"/>
                  </a:cubicBezTo>
                  <a:cubicBezTo>
                    <a:pt x="225" y="164"/>
                    <a:pt x="225" y="164"/>
                    <a:pt x="225" y="164"/>
                  </a:cubicBezTo>
                  <a:cubicBezTo>
                    <a:pt x="229" y="164"/>
                    <a:pt x="233" y="160"/>
                    <a:pt x="236" y="161"/>
                  </a:cubicBezTo>
                  <a:cubicBezTo>
                    <a:pt x="236" y="161"/>
                    <a:pt x="237" y="162"/>
                    <a:pt x="238" y="163"/>
                  </a:cubicBezTo>
                  <a:cubicBezTo>
                    <a:pt x="239" y="161"/>
                    <a:pt x="239" y="159"/>
                    <a:pt x="239" y="159"/>
                  </a:cubicBezTo>
                  <a:cubicBezTo>
                    <a:pt x="239" y="159"/>
                    <a:pt x="237" y="158"/>
                    <a:pt x="235" y="158"/>
                  </a:cubicBezTo>
                  <a:cubicBezTo>
                    <a:pt x="234" y="158"/>
                    <a:pt x="233" y="159"/>
                    <a:pt x="231" y="159"/>
                  </a:cubicBezTo>
                  <a:cubicBezTo>
                    <a:pt x="231" y="159"/>
                    <a:pt x="228" y="157"/>
                    <a:pt x="227" y="157"/>
                  </a:cubicBezTo>
                  <a:cubicBezTo>
                    <a:pt x="225" y="157"/>
                    <a:pt x="225" y="158"/>
                    <a:pt x="222" y="158"/>
                  </a:cubicBezTo>
                  <a:cubicBezTo>
                    <a:pt x="221" y="158"/>
                    <a:pt x="217" y="156"/>
                    <a:pt x="215" y="157"/>
                  </a:cubicBezTo>
                  <a:close/>
                  <a:moveTo>
                    <a:pt x="251" y="158"/>
                  </a:moveTo>
                  <a:cubicBezTo>
                    <a:pt x="251" y="159"/>
                    <a:pt x="251" y="159"/>
                    <a:pt x="251" y="159"/>
                  </a:cubicBezTo>
                  <a:cubicBezTo>
                    <a:pt x="253" y="159"/>
                    <a:pt x="254" y="159"/>
                    <a:pt x="255" y="159"/>
                  </a:cubicBezTo>
                  <a:cubicBezTo>
                    <a:pt x="255" y="159"/>
                    <a:pt x="255" y="158"/>
                    <a:pt x="253" y="158"/>
                  </a:cubicBezTo>
                  <a:cubicBezTo>
                    <a:pt x="254" y="158"/>
                    <a:pt x="252" y="158"/>
                    <a:pt x="251" y="158"/>
                  </a:cubicBezTo>
                  <a:close/>
                  <a:moveTo>
                    <a:pt x="243" y="159"/>
                  </a:moveTo>
                  <a:cubicBezTo>
                    <a:pt x="242" y="159"/>
                    <a:pt x="244" y="160"/>
                    <a:pt x="244" y="160"/>
                  </a:cubicBezTo>
                  <a:cubicBezTo>
                    <a:pt x="244" y="160"/>
                    <a:pt x="246" y="158"/>
                    <a:pt x="243" y="159"/>
                  </a:cubicBezTo>
                  <a:close/>
                  <a:moveTo>
                    <a:pt x="248" y="159"/>
                  </a:moveTo>
                  <a:cubicBezTo>
                    <a:pt x="247" y="159"/>
                    <a:pt x="247" y="160"/>
                    <a:pt x="249" y="161"/>
                  </a:cubicBezTo>
                  <a:cubicBezTo>
                    <a:pt x="249" y="161"/>
                    <a:pt x="250" y="158"/>
                    <a:pt x="248" y="159"/>
                  </a:cubicBezTo>
                  <a:close/>
                  <a:moveTo>
                    <a:pt x="271" y="159"/>
                  </a:moveTo>
                  <a:cubicBezTo>
                    <a:pt x="269" y="160"/>
                    <a:pt x="269" y="160"/>
                    <a:pt x="269" y="160"/>
                  </a:cubicBezTo>
                  <a:cubicBezTo>
                    <a:pt x="268" y="160"/>
                    <a:pt x="266" y="159"/>
                    <a:pt x="265" y="160"/>
                  </a:cubicBezTo>
                  <a:cubicBezTo>
                    <a:pt x="264" y="160"/>
                    <a:pt x="264" y="162"/>
                    <a:pt x="263" y="162"/>
                  </a:cubicBezTo>
                  <a:cubicBezTo>
                    <a:pt x="261" y="162"/>
                    <a:pt x="257" y="161"/>
                    <a:pt x="255" y="163"/>
                  </a:cubicBezTo>
                  <a:cubicBezTo>
                    <a:pt x="254" y="163"/>
                    <a:pt x="255" y="165"/>
                    <a:pt x="254" y="166"/>
                  </a:cubicBezTo>
                  <a:cubicBezTo>
                    <a:pt x="253" y="167"/>
                    <a:pt x="251" y="166"/>
                    <a:pt x="250" y="167"/>
                  </a:cubicBezTo>
                  <a:cubicBezTo>
                    <a:pt x="249" y="168"/>
                    <a:pt x="250" y="169"/>
                    <a:pt x="249" y="170"/>
                  </a:cubicBezTo>
                  <a:cubicBezTo>
                    <a:pt x="249" y="171"/>
                    <a:pt x="244" y="173"/>
                    <a:pt x="242" y="174"/>
                  </a:cubicBezTo>
                  <a:cubicBezTo>
                    <a:pt x="242" y="175"/>
                    <a:pt x="243" y="176"/>
                    <a:pt x="243" y="177"/>
                  </a:cubicBezTo>
                  <a:cubicBezTo>
                    <a:pt x="240" y="179"/>
                    <a:pt x="239" y="180"/>
                    <a:pt x="235" y="181"/>
                  </a:cubicBezTo>
                  <a:cubicBezTo>
                    <a:pt x="235" y="182"/>
                    <a:pt x="234" y="182"/>
                    <a:pt x="234" y="183"/>
                  </a:cubicBezTo>
                  <a:cubicBezTo>
                    <a:pt x="235" y="183"/>
                    <a:pt x="235" y="184"/>
                    <a:pt x="235" y="184"/>
                  </a:cubicBezTo>
                  <a:cubicBezTo>
                    <a:pt x="237" y="185"/>
                    <a:pt x="240" y="184"/>
                    <a:pt x="241" y="183"/>
                  </a:cubicBezTo>
                  <a:cubicBezTo>
                    <a:pt x="242" y="183"/>
                    <a:pt x="241" y="182"/>
                    <a:pt x="241" y="181"/>
                  </a:cubicBezTo>
                  <a:cubicBezTo>
                    <a:pt x="241" y="181"/>
                    <a:pt x="245" y="178"/>
                    <a:pt x="245" y="178"/>
                  </a:cubicBezTo>
                  <a:cubicBezTo>
                    <a:pt x="248" y="176"/>
                    <a:pt x="250" y="178"/>
                    <a:pt x="253" y="177"/>
                  </a:cubicBezTo>
                  <a:cubicBezTo>
                    <a:pt x="255" y="176"/>
                    <a:pt x="256" y="173"/>
                    <a:pt x="257" y="171"/>
                  </a:cubicBezTo>
                  <a:cubicBezTo>
                    <a:pt x="258" y="171"/>
                    <a:pt x="259" y="171"/>
                    <a:pt x="259" y="171"/>
                  </a:cubicBezTo>
                  <a:cubicBezTo>
                    <a:pt x="260" y="171"/>
                    <a:pt x="260" y="170"/>
                    <a:pt x="260" y="169"/>
                  </a:cubicBezTo>
                  <a:cubicBezTo>
                    <a:pt x="261" y="168"/>
                    <a:pt x="263" y="169"/>
                    <a:pt x="264" y="168"/>
                  </a:cubicBezTo>
                  <a:cubicBezTo>
                    <a:pt x="265" y="167"/>
                    <a:pt x="265" y="166"/>
                    <a:pt x="265" y="165"/>
                  </a:cubicBezTo>
                  <a:cubicBezTo>
                    <a:pt x="267" y="164"/>
                    <a:pt x="268" y="165"/>
                    <a:pt x="270" y="164"/>
                  </a:cubicBezTo>
                  <a:cubicBezTo>
                    <a:pt x="270" y="164"/>
                    <a:pt x="271" y="162"/>
                    <a:pt x="271" y="162"/>
                  </a:cubicBezTo>
                  <a:cubicBezTo>
                    <a:pt x="273" y="161"/>
                    <a:pt x="276" y="158"/>
                    <a:pt x="271" y="159"/>
                  </a:cubicBezTo>
                  <a:close/>
                  <a:moveTo>
                    <a:pt x="207" y="171"/>
                  </a:moveTo>
                  <a:cubicBezTo>
                    <a:pt x="205" y="174"/>
                    <a:pt x="205" y="174"/>
                    <a:pt x="205" y="174"/>
                  </a:cubicBezTo>
                  <a:cubicBezTo>
                    <a:pt x="211" y="176"/>
                    <a:pt x="212" y="179"/>
                    <a:pt x="220" y="179"/>
                  </a:cubicBezTo>
                  <a:cubicBezTo>
                    <a:pt x="220" y="178"/>
                    <a:pt x="221" y="174"/>
                    <a:pt x="219" y="175"/>
                  </a:cubicBezTo>
                  <a:cubicBezTo>
                    <a:pt x="219" y="174"/>
                    <a:pt x="219" y="174"/>
                    <a:pt x="219" y="174"/>
                  </a:cubicBezTo>
                  <a:cubicBezTo>
                    <a:pt x="215" y="172"/>
                    <a:pt x="212" y="172"/>
                    <a:pt x="207" y="171"/>
                  </a:cubicBezTo>
                  <a:close/>
                  <a:moveTo>
                    <a:pt x="63" y="50"/>
                  </a:moveTo>
                  <a:cubicBezTo>
                    <a:pt x="63" y="50"/>
                    <a:pt x="63" y="52"/>
                    <a:pt x="63" y="52"/>
                  </a:cubicBezTo>
                  <a:cubicBezTo>
                    <a:pt x="63" y="52"/>
                    <a:pt x="65" y="53"/>
                    <a:pt x="66" y="53"/>
                  </a:cubicBezTo>
                  <a:cubicBezTo>
                    <a:pt x="66" y="52"/>
                    <a:pt x="66" y="51"/>
                    <a:pt x="66" y="51"/>
                  </a:cubicBezTo>
                  <a:lnTo>
                    <a:pt x="63" y="50"/>
                  </a:lnTo>
                  <a:close/>
                  <a:moveTo>
                    <a:pt x="75" y="68"/>
                  </a:moveTo>
                  <a:cubicBezTo>
                    <a:pt x="75" y="70"/>
                    <a:pt x="75" y="70"/>
                    <a:pt x="75" y="70"/>
                  </a:cubicBezTo>
                  <a:cubicBezTo>
                    <a:pt x="77" y="70"/>
                    <a:pt x="77" y="68"/>
                    <a:pt x="75" y="68"/>
                  </a:cubicBezTo>
                  <a:close/>
                  <a:moveTo>
                    <a:pt x="127" y="42"/>
                  </a:moveTo>
                  <a:cubicBezTo>
                    <a:pt x="127" y="42"/>
                    <a:pt x="127" y="42"/>
                    <a:pt x="126" y="42"/>
                  </a:cubicBezTo>
                  <a:cubicBezTo>
                    <a:pt x="126" y="41"/>
                    <a:pt x="125" y="42"/>
                    <a:pt x="124" y="42"/>
                  </a:cubicBezTo>
                  <a:cubicBezTo>
                    <a:pt x="124" y="42"/>
                    <a:pt x="124" y="44"/>
                    <a:pt x="124" y="45"/>
                  </a:cubicBezTo>
                  <a:cubicBezTo>
                    <a:pt x="123" y="45"/>
                    <a:pt x="122" y="45"/>
                    <a:pt x="122" y="46"/>
                  </a:cubicBezTo>
                  <a:cubicBezTo>
                    <a:pt x="120" y="47"/>
                    <a:pt x="121" y="49"/>
                    <a:pt x="120" y="51"/>
                  </a:cubicBezTo>
                  <a:cubicBezTo>
                    <a:pt x="118" y="52"/>
                    <a:pt x="118" y="52"/>
                    <a:pt x="118" y="52"/>
                  </a:cubicBezTo>
                  <a:cubicBezTo>
                    <a:pt x="118" y="53"/>
                    <a:pt x="118" y="61"/>
                    <a:pt x="118" y="62"/>
                  </a:cubicBezTo>
                  <a:cubicBezTo>
                    <a:pt x="119" y="62"/>
                    <a:pt x="121" y="64"/>
                    <a:pt x="121" y="65"/>
                  </a:cubicBezTo>
                  <a:cubicBezTo>
                    <a:pt x="121" y="66"/>
                    <a:pt x="120" y="68"/>
                    <a:pt x="120" y="69"/>
                  </a:cubicBezTo>
                  <a:cubicBezTo>
                    <a:pt x="120" y="69"/>
                    <a:pt x="122" y="71"/>
                    <a:pt x="122" y="71"/>
                  </a:cubicBezTo>
                  <a:cubicBezTo>
                    <a:pt x="123" y="72"/>
                    <a:pt x="122" y="73"/>
                    <a:pt x="122" y="74"/>
                  </a:cubicBezTo>
                  <a:cubicBezTo>
                    <a:pt x="122" y="74"/>
                    <a:pt x="123" y="74"/>
                    <a:pt x="124" y="75"/>
                  </a:cubicBezTo>
                  <a:cubicBezTo>
                    <a:pt x="123" y="77"/>
                    <a:pt x="123" y="77"/>
                    <a:pt x="122" y="79"/>
                  </a:cubicBezTo>
                  <a:cubicBezTo>
                    <a:pt x="123" y="78"/>
                    <a:pt x="124" y="79"/>
                    <a:pt x="124" y="79"/>
                  </a:cubicBezTo>
                  <a:cubicBezTo>
                    <a:pt x="125" y="79"/>
                    <a:pt x="126" y="77"/>
                    <a:pt x="126" y="77"/>
                  </a:cubicBezTo>
                  <a:cubicBezTo>
                    <a:pt x="128" y="77"/>
                    <a:pt x="127" y="78"/>
                    <a:pt x="128" y="77"/>
                  </a:cubicBezTo>
                  <a:cubicBezTo>
                    <a:pt x="129" y="81"/>
                    <a:pt x="129" y="84"/>
                    <a:pt x="130" y="88"/>
                  </a:cubicBezTo>
                  <a:cubicBezTo>
                    <a:pt x="131" y="89"/>
                    <a:pt x="132" y="90"/>
                    <a:pt x="132" y="91"/>
                  </a:cubicBezTo>
                  <a:cubicBezTo>
                    <a:pt x="133" y="93"/>
                    <a:pt x="133" y="94"/>
                    <a:pt x="133" y="96"/>
                  </a:cubicBezTo>
                  <a:cubicBezTo>
                    <a:pt x="135" y="97"/>
                    <a:pt x="138" y="98"/>
                    <a:pt x="140" y="97"/>
                  </a:cubicBezTo>
                  <a:cubicBezTo>
                    <a:pt x="141" y="97"/>
                    <a:pt x="140" y="95"/>
                    <a:pt x="143" y="95"/>
                  </a:cubicBezTo>
                  <a:cubicBezTo>
                    <a:pt x="143" y="96"/>
                    <a:pt x="143" y="96"/>
                    <a:pt x="143" y="96"/>
                  </a:cubicBezTo>
                  <a:cubicBezTo>
                    <a:pt x="144" y="97"/>
                    <a:pt x="144" y="96"/>
                    <a:pt x="146" y="97"/>
                  </a:cubicBezTo>
                  <a:cubicBezTo>
                    <a:pt x="146" y="97"/>
                    <a:pt x="146" y="100"/>
                    <a:pt x="146" y="100"/>
                  </a:cubicBezTo>
                  <a:cubicBezTo>
                    <a:pt x="147" y="101"/>
                    <a:pt x="148" y="99"/>
                    <a:pt x="148" y="101"/>
                  </a:cubicBezTo>
                  <a:cubicBezTo>
                    <a:pt x="152" y="101"/>
                    <a:pt x="152" y="100"/>
                    <a:pt x="156" y="100"/>
                  </a:cubicBezTo>
                  <a:cubicBezTo>
                    <a:pt x="156" y="98"/>
                    <a:pt x="156" y="98"/>
                    <a:pt x="156" y="98"/>
                  </a:cubicBezTo>
                  <a:cubicBezTo>
                    <a:pt x="157" y="98"/>
                    <a:pt x="158" y="98"/>
                    <a:pt x="158" y="98"/>
                  </a:cubicBezTo>
                  <a:cubicBezTo>
                    <a:pt x="160" y="99"/>
                    <a:pt x="161" y="102"/>
                    <a:pt x="164" y="100"/>
                  </a:cubicBezTo>
                  <a:cubicBezTo>
                    <a:pt x="164" y="100"/>
                    <a:pt x="164" y="99"/>
                    <a:pt x="165" y="99"/>
                  </a:cubicBezTo>
                  <a:cubicBezTo>
                    <a:pt x="166" y="100"/>
                    <a:pt x="166" y="100"/>
                    <a:pt x="166" y="100"/>
                  </a:cubicBezTo>
                  <a:cubicBezTo>
                    <a:pt x="170" y="101"/>
                    <a:pt x="168" y="101"/>
                    <a:pt x="170" y="102"/>
                  </a:cubicBezTo>
                  <a:cubicBezTo>
                    <a:pt x="170" y="103"/>
                    <a:pt x="170" y="103"/>
                    <a:pt x="170" y="103"/>
                  </a:cubicBezTo>
                  <a:cubicBezTo>
                    <a:pt x="171" y="103"/>
                    <a:pt x="171" y="104"/>
                    <a:pt x="172" y="103"/>
                  </a:cubicBezTo>
                  <a:cubicBezTo>
                    <a:pt x="172" y="103"/>
                    <a:pt x="174" y="102"/>
                    <a:pt x="174" y="101"/>
                  </a:cubicBezTo>
                  <a:cubicBezTo>
                    <a:pt x="177" y="100"/>
                    <a:pt x="179" y="100"/>
                    <a:pt x="182" y="99"/>
                  </a:cubicBezTo>
                  <a:cubicBezTo>
                    <a:pt x="183" y="94"/>
                    <a:pt x="186" y="90"/>
                    <a:pt x="190" y="88"/>
                  </a:cubicBezTo>
                  <a:cubicBezTo>
                    <a:pt x="189" y="86"/>
                    <a:pt x="188" y="85"/>
                    <a:pt x="187" y="83"/>
                  </a:cubicBezTo>
                  <a:cubicBezTo>
                    <a:pt x="189" y="81"/>
                    <a:pt x="191" y="79"/>
                    <a:pt x="193" y="76"/>
                  </a:cubicBezTo>
                  <a:cubicBezTo>
                    <a:pt x="193" y="75"/>
                    <a:pt x="193" y="74"/>
                    <a:pt x="193" y="73"/>
                  </a:cubicBezTo>
                  <a:cubicBezTo>
                    <a:pt x="193" y="73"/>
                    <a:pt x="190" y="72"/>
                    <a:pt x="191" y="71"/>
                  </a:cubicBezTo>
                  <a:cubicBezTo>
                    <a:pt x="192" y="71"/>
                    <a:pt x="192" y="72"/>
                    <a:pt x="193" y="71"/>
                  </a:cubicBezTo>
                  <a:cubicBezTo>
                    <a:pt x="195" y="68"/>
                    <a:pt x="194" y="62"/>
                    <a:pt x="194" y="58"/>
                  </a:cubicBezTo>
                  <a:cubicBezTo>
                    <a:pt x="197" y="56"/>
                    <a:pt x="199" y="55"/>
                    <a:pt x="204" y="54"/>
                  </a:cubicBezTo>
                  <a:cubicBezTo>
                    <a:pt x="203" y="54"/>
                    <a:pt x="204" y="52"/>
                    <a:pt x="203" y="52"/>
                  </a:cubicBezTo>
                  <a:cubicBezTo>
                    <a:pt x="200" y="50"/>
                    <a:pt x="196" y="49"/>
                    <a:pt x="195" y="46"/>
                  </a:cubicBezTo>
                  <a:cubicBezTo>
                    <a:pt x="194" y="44"/>
                    <a:pt x="196" y="42"/>
                    <a:pt x="196" y="41"/>
                  </a:cubicBezTo>
                  <a:cubicBezTo>
                    <a:pt x="197" y="37"/>
                    <a:pt x="194" y="33"/>
                    <a:pt x="192" y="30"/>
                  </a:cubicBezTo>
                  <a:cubicBezTo>
                    <a:pt x="192" y="30"/>
                    <a:pt x="191" y="28"/>
                    <a:pt x="192" y="28"/>
                  </a:cubicBezTo>
                  <a:cubicBezTo>
                    <a:pt x="192" y="27"/>
                    <a:pt x="193" y="27"/>
                    <a:pt x="193" y="26"/>
                  </a:cubicBezTo>
                  <a:cubicBezTo>
                    <a:pt x="194" y="27"/>
                    <a:pt x="193" y="26"/>
                    <a:pt x="194" y="26"/>
                  </a:cubicBezTo>
                  <a:cubicBezTo>
                    <a:pt x="195" y="26"/>
                    <a:pt x="194" y="24"/>
                    <a:pt x="194" y="24"/>
                  </a:cubicBezTo>
                  <a:cubicBezTo>
                    <a:pt x="194" y="23"/>
                    <a:pt x="192" y="23"/>
                    <a:pt x="192" y="23"/>
                  </a:cubicBezTo>
                  <a:cubicBezTo>
                    <a:pt x="191" y="23"/>
                    <a:pt x="191" y="22"/>
                    <a:pt x="191" y="22"/>
                  </a:cubicBezTo>
                  <a:cubicBezTo>
                    <a:pt x="186" y="22"/>
                    <a:pt x="186" y="22"/>
                    <a:pt x="186" y="22"/>
                  </a:cubicBezTo>
                  <a:cubicBezTo>
                    <a:pt x="180" y="21"/>
                    <a:pt x="180" y="21"/>
                    <a:pt x="180" y="21"/>
                  </a:cubicBezTo>
                  <a:cubicBezTo>
                    <a:pt x="178" y="24"/>
                    <a:pt x="178" y="24"/>
                    <a:pt x="178" y="24"/>
                  </a:cubicBezTo>
                  <a:cubicBezTo>
                    <a:pt x="177" y="30"/>
                    <a:pt x="177" y="30"/>
                    <a:pt x="177" y="30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3" y="35"/>
                    <a:pt x="173" y="35"/>
                    <a:pt x="173" y="35"/>
                  </a:cubicBezTo>
                  <a:cubicBezTo>
                    <a:pt x="171" y="38"/>
                    <a:pt x="171" y="38"/>
                    <a:pt x="171" y="38"/>
                  </a:cubicBezTo>
                  <a:cubicBezTo>
                    <a:pt x="169" y="39"/>
                    <a:pt x="169" y="39"/>
                    <a:pt x="169" y="39"/>
                  </a:cubicBezTo>
                  <a:cubicBezTo>
                    <a:pt x="168" y="42"/>
                    <a:pt x="168" y="42"/>
                    <a:pt x="168" y="42"/>
                  </a:cubicBezTo>
                  <a:cubicBezTo>
                    <a:pt x="166" y="47"/>
                    <a:pt x="166" y="47"/>
                    <a:pt x="166" y="47"/>
                  </a:cubicBezTo>
                  <a:cubicBezTo>
                    <a:pt x="165" y="49"/>
                    <a:pt x="165" y="49"/>
                    <a:pt x="165" y="49"/>
                  </a:cubicBezTo>
                  <a:cubicBezTo>
                    <a:pt x="161" y="51"/>
                    <a:pt x="161" y="51"/>
                    <a:pt x="161" y="51"/>
                  </a:cubicBezTo>
                  <a:cubicBezTo>
                    <a:pt x="156" y="51"/>
                    <a:pt x="156" y="51"/>
                    <a:pt x="156" y="51"/>
                  </a:cubicBezTo>
                  <a:cubicBezTo>
                    <a:pt x="154" y="50"/>
                    <a:pt x="154" y="50"/>
                    <a:pt x="154" y="50"/>
                  </a:cubicBezTo>
                  <a:cubicBezTo>
                    <a:pt x="149" y="51"/>
                    <a:pt x="149" y="51"/>
                    <a:pt x="149" y="51"/>
                  </a:cubicBezTo>
                  <a:cubicBezTo>
                    <a:pt x="147" y="53"/>
                    <a:pt x="147" y="53"/>
                    <a:pt x="147" y="53"/>
                  </a:cubicBezTo>
                  <a:cubicBezTo>
                    <a:pt x="143" y="54"/>
                    <a:pt x="143" y="54"/>
                    <a:pt x="143" y="54"/>
                  </a:cubicBezTo>
                  <a:cubicBezTo>
                    <a:pt x="138" y="55"/>
                    <a:pt x="138" y="55"/>
                    <a:pt x="138" y="55"/>
                  </a:cubicBezTo>
                  <a:cubicBezTo>
                    <a:pt x="134" y="54"/>
                    <a:pt x="134" y="54"/>
                    <a:pt x="134" y="54"/>
                  </a:cubicBezTo>
                  <a:cubicBezTo>
                    <a:pt x="131" y="52"/>
                    <a:pt x="131" y="52"/>
                    <a:pt x="131" y="52"/>
                  </a:cubicBezTo>
                  <a:cubicBezTo>
                    <a:pt x="128" y="51"/>
                    <a:pt x="128" y="51"/>
                    <a:pt x="128" y="51"/>
                  </a:cubicBezTo>
                  <a:cubicBezTo>
                    <a:pt x="127" y="47"/>
                    <a:pt x="127" y="47"/>
                    <a:pt x="127" y="47"/>
                  </a:cubicBezTo>
                  <a:lnTo>
                    <a:pt x="127" y="42"/>
                  </a:lnTo>
                  <a:close/>
                  <a:moveTo>
                    <a:pt x="314" y="75"/>
                  </a:moveTo>
                  <a:cubicBezTo>
                    <a:pt x="314" y="76"/>
                    <a:pt x="309" y="76"/>
                    <a:pt x="309" y="76"/>
                  </a:cubicBezTo>
                  <a:cubicBezTo>
                    <a:pt x="309" y="75"/>
                    <a:pt x="309" y="81"/>
                    <a:pt x="309" y="81"/>
                  </a:cubicBezTo>
                  <a:cubicBezTo>
                    <a:pt x="307" y="81"/>
                    <a:pt x="308" y="83"/>
                    <a:pt x="309" y="83"/>
                  </a:cubicBezTo>
                  <a:cubicBezTo>
                    <a:pt x="310" y="84"/>
                    <a:pt x="313" y="83"/>
                    <a:pt x="314" y="83"/>
                  </a:cubicBezTo>
                  <a:cubicBezTo>
                    <a:pt x="315" y="84"/>
                    <a:pt x="316" y="84"/>
                    <a:pt x="316" y="85"/>
                  </a:cubicBezTo>
                  <a:cubicBezTo>
                    <a:pt x="316" y="85"/>
                    <a:pt x="317" y="88"/>
                    <a:pt x="317" y="88"/>
                  </a:cubicBezTo>
                  <a:cubicBezTo>
                    <a:pt x="317" y="88"/>
                    <a:pt x="314" y="88"/>
                    <a:pt x="316" y="89"/>
                  </a:cubicBezTo>
                  <a:cubicBezTo>
                    <a:pt x="318" y="90"/>
                    <a:pt x="323" y="88"/>
                    <a:pt x="326" y="89"/>
                  </a:cubicBezTo>
                  <a:cubicBezTo>
                    <a:pt x="327" y="89"/>
                    <a:pt x="330" y="90"/>
                    <a:pt x="332" y="90"/>
                  </a:cubicBezTo>
                  <a:cubicBezTo>
                    <a:pt x="332" y="91"/>
                    <a:pt x="332" y="91"/>
                    <a:pt x="332" y="91"/>
                  </a:cubicBezTo>
                  <a:cubicBezTo>
                    <a:pt x="329" y="92"/>
                    <a:pt x="327" y="92"/>
                    <a:pt x="325" y="92"/>
                  </a:cubicBezTo>
                  <a:cubicBezTo>
                    <a:pt x="324" y="93"/>
                    <a:pt x="324" y="93"/>
                    <a:pt x="324" y="93"/>
                  </a:cubicBezTo>
                  <a:cubicBezTo>
                    <a:pt x="321" y="94"/>
                    <a:pt x="316" y="94"/>
                    <a:pt x="314" y="94"/>
                  </a:cubicBezTo>
                  <a:cubicBezTo>
                    <a:pt x="315" y="96"/>
                    <a:pt x="315" y="96"/>
                    <a:pt x="315" y="96"/>
                  </a:cubicBezTo>
                  <a:cubicBezTo>
                    <a:pt x="317" y="96"/>
                    <a:pt x="318" y="96"/>
                    <a:pt x="319" y="95"/>
                  </a:cubicBezTo>
                  <a:cubicBezTo>
                    <a:pt x="321" y="101"/>
                    <a:pt x="319" y="99"/>
                    <a:pt x="323" y="101"/>
                  </a:cubicBezTo>
                  <a:cubicBezTo>
                    <a:pt x="323" y="102"/>
                    <a:pt x="322" y="102"/>
                    <a:pt x="322" y="104"/>
                  </a:cubicBezTo>
                  <a:cubicBezTo>
                    <a:pt x="322" y="104"/>
                    <a:pt x="324" y="106"/>
                    <a:pt x="324" y="106"/>
                  </a:cubicBezTo>
                  <a:cubicBezTo>
                    <a:pt x="324" y="106"/>
                    <a:pt x="326" y="106"/>
                    <a:pt x="326" y="106"/>
                  </a:cubicBezTo>
                  <a:cubicBezTo>
                    <a:pt x="326" y="105"/>
                    <a:pt x="327" y="102"/>
                    <a:pt x="328" y="101"/>
                  </a:cubicBezTo>
                  <a:cubicBezTo>
                    <a:pt x="328" y="101"/>
                    <a:pt x="329" y="100"/>
                    <a:pt x="329" y="100"/>
                  </a:cubicBezTo>
                  <a:cubicBezTo>
                    <a:pt x="329" y="100"/>
                    <a:pt x="329" y="102"/>
                    <a:pt x="329" y="102"/>
                  </a:cubicBezTo>
                  <a:cubicBezTo>
                    <a:pt x="333" y="104"/>
                    <a:pt x="333" y="104"/>
                    <a:pt x="333" y="104"/>
                  </a:cubicBezTo>
                  <a:cubicBezTo>
                    <a:pt x="333" y="105"/>
                    <a:pt x="333" y="105"/>
                    <a:pt x="333" y="105"/>
                  </a:cubicBezTo>
                  <a:cubicBezTo>
                    <a:pt x="337" y="106"/>
                    <a:pt x="338" y="105"/>
                    <a:pt x="338" y="105"/>
                  </a:cubicBezTo>
                  <a:cubicBezTo>
                    <a:pt x="338" y="105"/>
                    <a:pt x="336" y="111"/>
                    <a:pt x="340" y="112"/>
                  </a:cubicBezTo>
                  <a:cubicBezTo>
                    <a:pt x="342" y="112"/>
                    <a:pt x="342" y="111"/>
                    <a:pt x="344" y="111"/>
                  </a:cubicBezTo>
                  <a:cubicBezTo>
                    <a:pt x="346" y="113"/>
                    <a:pt x="346" y="113"/>
                    <a:pt x="346" y="113"/>
                  </a:cubicBezTo>
                  <a:cubicBezTo>
                    <a:pt x="348" y="113"/>
                    <a:pt x="348" y="111"/>
                    <a:pt x="350" y="112"/>
                  </a:cubicBezTo>
                  <a:cubicBezTo>
                    <a:pt x="350" y="113"/>
                    <a:pt x="350" y="113"/>
                    <a:pt x="350" y="113"/>
                  </a:cubicBezTo>
                  <a:cubicBezTo>
                    <a:pt x="354" y="115"/>
                    <a:pt x="355" y="116"/>
                    <a:pt x="357" y="120"/>
                  </a:cubicBezTo>
                  <a:cubicBezTo>
                    <a:pt x="363" y="119"/>
                    <a:pt x="360" y="120"/>
                    <a:pt x="364" y="121"/>
                  </a:cubicBezTo>
                  <a:cubicBezTo>
                    <a:pt x="366" y="122"/>
                    <a:pt x="367" y="121"/>
                    <a:pt x="368" y="122"/>
                  </a:cubicBezTo>
                  <a:cubicBezTo>
                    <a:pt x="370" y="127"/>
                    <a:pt x="370" y="127"/>
                    <a:pt x="370" y="127"/>
                  </a:cubicBezTo>
                  <a:cubicBezTo>
                    <a:pt x="370" y="133"/>
                    <a:pt x="370" y="133"/>
                    <a:pt x="370" y="133"/>
                  </a:cubicBezTo>
                  <a:cubicBezTo>
                    <a:pt x="370" y="134"/>
                    <a:pt x="369" y="134"/>
                    <a:pt x="370" y="135"/>
                  </a:cubicBezTo>
                  <a:cubicBezTo>
                    <a:pt x="370" y="136"/>
                    <a:pt x="371" y="136"/>
                    <a:pt x="372" y="137"/>
                  </a:cubicBezTo>
                  <a:cubicBezTo>
                    <a:pt x="372" y="138"/>
                    <a:pt x="372" y="139"/>
                    <a:pt x="372" y="141"/>
                  </a:cubicBezTo>
                  <a:cubicBezTo>
                    <a:pt x="372" y="141"/>
                    <a:pt x="374" y="143"/>
                    <a:pt x="374" y="143"/>
                  </a:cubicBezTo>
                  <a:cubicBezTo>
                    <a:pt x="375" y="147"/>
                    <a:pt x="374" y="147"/>
                    <a:pt x="375" y="151"/>
                  </a:cubicBezTo>
                  <a:cubicBezTo>
                    <a:pt x="374" y="151"/>
                    <a:pt x="373" y="149"/>
                    <a:pt x="372" y="149"/>
                  </a:cubicBezTo>
                  <a:cubicBezTo>
                    <a:pt x="371" y="149"/>
                    <a:pt x="370" y="148"/>
                    <a:pt x="368" y="149"/>
                  </a:cubicBezTo>
                  <a:cubicBezTo>
                    <a:pt x="368" y="149"/>
                    <a:pt x="364" y="155"/>
                    <a:pt x="364" y="156"/>
                  </a:cubicBezTo>
                  <a:cubicBezTo>
                    <a:pt x="367" y="155"/>
                    <a:pt x="370" y="155"/>
                    <a:pt x="373" y="155"/>
                  </a:cubicBezTo>
                  <a:cubicBezTo>
                    <a:pt x="373" y="154"/>
                    <a:pt x="374" y="152"/>
                    <a:pt x="374" y="152"/>
                  </a:cubicBezTo>
                  <a:cubicBezTo>
                    <a:pt x="375" y="152"/>
                    <a:pt x="375" y="153"/>
                    <a:pt x="375" y="153"/>
                  </a:cubicBezTo>
                  <a:cubicBezTo>
                    <a:pt x="378" y="154"/>
                    <a:pt x="380" y="152"/>
                    <a:pt x="382" y="153"/>
                  </a:cubicBezTo>
                  <a:cubicBezTo>
                    <a:pt x="384" y="153"/>
                    <a:pt x="387" y="157"/>
                    <a:pt x="387" y="159"/>
                  </a:cubicBezTo>
                  <a:cubicBezTo>
                    <a:pt x="387" y="159"/>
                    <a:pt x="387" y="161"/>
                    <a:pt x="387" y="161"/>
                  </a:cubicBezTo>
                  <a:cubicBezTo>
                    <a:pt x="388" y="161"/>
                    <a:pt x="388" y="161"/>
                    <a:pt x="388" y="161"/>
                  </a:cubicBezTo>
                  <a:cubicBezTo>
                    <a:pt x="389" y="161"/>
                    <a:pt x="389" y="163"/>
                    <a:pt x="390" y="163"/>
                  </a:cubicBezTo>
                  <a:cubicBezTo>
                    <a:pt x="390" y="164"/>
                    <a:pt x="391" y="164"/>
                    <a:pt x="392" y="164"/>
                  </a:cubicBezTo>
                  <a:cubicBezTo>
                    <a:pt x="392" y="141"/>
                    <a:pt x="392" y="141"/>
                    <a:pt x="392" y="141"/>
                  </a:cubicBezTo>
                  <a:cubicBezTo>
                    <a:pt x="390" y="137"/>
                    <a:pt x="390" y="137"/>
                    <a:pt x="390" y="137"/>
                  </a:cubicBezTo>
                  <a:cubicBezTo>
                    <a:pt x="392" y="134"/>
                    <a:pt x="392" y="134"/>
                    <a:pt x="392" y="134"/>
                  </a:cubicBezTo>
                  <a:cubicBezTo>
                    <a:pt x="391" y="95"/>
                    <a:pt x="391" y="95"/>
                    <a:pt x="391" y="95"/>
                  </a:cubicBezTo>
                  <a:cubicBezTo>
                    <a:pt x="391" y="95"/>
                    <a:pt x="391" y="95"/>
                    <a:pt x="390" y="95"/>
                  </a:cubicBezTo>
                  <a:cubicBezTo>
                    <a:pt x="390" y="95"/>
                    <a:pt x="389" y="92"/>
                    <a:pt x="388" y="91"/>
                  </a:cubicBezTo>
                  <a:cubicBezTo>
                    <a:pt x="386" y="91"/>
                    <a:pt x="385" y="92"/>
                    <a:pt x="384" y="92"/>
                  </a:cubicBezTo>
                  <a:cubicBezTo>
                    <a:pt x="381" y="92"/>
                    <a:pt x="376" y="90"/>
                    <a:pt x="374" y="89"/>
                  </a:cubicBezTo>
                  <a:cubicBezTo>
                    <a:pt x="372" y="88"/>
                    <a:pt x="366" y="83"/>
                    <a:pt x="363" y="83"/>
                  </a:cubicBezTo>
                  <a:cubicBezTo>
                    <a:pt x="363" y="85"/>
                    <a:pt x="363" y="85"/>
                    <a:pt x="363" y="85"/>
                  </a:cubicBezTo>
                  <a:cubicBezTo>
                    <a:pt x="362" y="85"/>
                    <a:pt x="361" y="85"/>
                    <a:pt x="360" y="85"/>
                  </a:cubicBezTo>
                  <a:cubicBezTo>
                    <a:pt x="359" y="86"/>
                    <a:pt x="358" y="89"/>
                    <a:pt x="357" y="89"/>
                  </a:cubicBezTo>
                  <a:cubicBezTo>
                    <a:pt x="356" y="90"/>
                    <a:pt x="353" y="90"/>
                    <a:pt x="352" y="91"/>
                  </a:cubicBezTo>
                  <a:cubicBezTo>
                    <a:pt x="351" y="93"/>
                    <a:pt x="350" y="97"/>
                    <a:pt x="348" y="99"/>
                  </a:cubicBezTo>
                  <a:cubicBezTo>
                    <a:pt x="347" y="100"/>
                    <a:pt x="345" y="100"/>
                    <a:pt x="343" y="101"/>
                  </a:cubicBezTo>
                  <a:cubicBezTo>
                    <a:pt x="343" y="100"/>
                    <a:pt x="343" y="101"/>
                    <a:pt x="342" y="101"/>
                  </a:cubicBezTo>
                  <a:cubicBezTo>
                    <a:pt x="341" y="99"/>
                    <a:pt x="341" y="98"/>
                    <a:pt x="341" y="97"/>
                  </a:cubicBezTo>
                  <a:cubicBezTo>
                    <a:pt x="339" y="98"/>
                    <a:pt x="339" y="98"/>
                    <a:pt x="339" y="98"/>
                  </a:cubicBezTo>
                  <a:cubicBezTo>
                    <a:pt x="339" y="97"/>
                    <a:pt x="339" y="95"/>
                    <a:pt x="339" y="93"/>
                  </a:cubicBezTo>
                  <a:cubicBezTo>
                    <a:pt x="337" y="93"/>
                    <a:pt x="337" y="93"/>
                    <a:pt x="337" y="93"/>
                  </a:cubicBezTo>
                  <a:cubicBezTo>
                    <a:pt x="336" y="94"/>
                    <a:pt x="337" y="94"/>
                    <a:pt x="336" y="95"/>
                  </a:cubicBezTo>
                  <a:cubicBezTo>
                    <a:pt x="335" y="90"/>
                    <a:pt x="333" y="87"/>
                    <a:pt x="334" y="82"/>
                  </a:cubicBezTo>
                  <a:cubicBezTo>
                    <a:pt x="335" y="81"/>
                    <a:pt x="336" y="81"/>
                    <a:pt x="336" y="79"/>
                  </a:cubicBezTo>
                  <a:cubicBezTo>
                    <a:pt x="336" y="78"/>
                    <a:pt x="334" y="74"/>
                    <a:pt x="332" y="73"/>
                  </a:cubicBezTo>
                  <a:cubicBezTo>
                    <a:pt x="331" y="73"/>
                    <a:pt x="331" y="73"/>
                    <a:pt x="331" y="73"/>
                  </a:cubicBezTo>
                  <a:cubicBezTo>
                    <a:pt x="332" y="74"/>
                    <a:pt x="330" y="74"/>
                    <a:pt x="329" y="74"/>
                  </a:cubicBezTo>
                  <a:cubicBezTo>
                    <a:pt x="329" y="74"/>
                    <a:pt x="329" y="72"/>
                    <a:pt x="327" y="73"/>
                  </a:cubicBezTo>
                  <a:cubicBezTo>
                    <a:pt x="327" y="73"/>
                    <a:pt x="328" y="74"/>
                    <a:pt x="326" y="74"/>
                  </a:cubicBezTo>
                  <a:cubicBezTo>
                    <a:pt x="324" y="74"/>
                    <a:pt x="321" y="71"/>
                    <a:pt x="319" y="71"/>
                  </a:cubicBezTo>
                  <a:cubicBezTo>
                    <a:pt x="315" y="72"/>
                    <a:pt x="315" y="75"/>
                    <a:pt x="314" y="75"/>
                  </a:cubicBezTo>
                  <a:close/>
                  <a:moveTo>
                    <a:pt x="110" y="19"/>
                  </a:moveTo>
                  <a:cubicBezTo>
                    <a:pt x="111" y="19"/>
                    <a:pt x="110" y="22"/>
                    <a:pt x="110" y="23"/>
                  </a:cubicBezTo>
                  <a:cubicBezTo>
                    <a:pt x="110" y="23"/>
                    <a:pt x="113" y="22"/>
                    <a:pt x="113" y="22"/>
                  </a:cubicBezTo>
                  <a:cubicBezTo>
                    <a:pt x="113" y="22"/>
                    <a:pt x="113" y="18"/>
                    <a:pt x="112" y="20"/>
                  </a:cubicBezTo>
                  <a:lnTo>
                    <a:pt x="110" y="19"/>
                  </a:lnTo>
                  <a:close/>
                </a:path>
              </a:pathLst>
            </a:custGeom>
            <a:grpFill/>
            <a:ln w="3175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C7B541E0-7172-8E36-887C-710CEBE4DF9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052494" y="2832593"/>
              <a:ext cx="885628" cy="1142514"/>
            </a:xfrm>
            <a:custGeom>
              <a:avLst/>
              <a:gdLst>
                <a:gd name="T0" fmla="*/ 213 w 251"/>
                <a:gd name="T1" fmla="*/ 268 h 324"/>
                <a:gd name="T2" fmla="*/ 209 w 251"/>
                <a:gd name="T3" fmla="*/ 285 h 324"/>
                <a:gd name="T4" fmla="*/ 220 w 251"/>
                <a:gd name="T5" fmla="*/ 322 h 324"/>
                <a:gd name="T6" fmla="*/ 1 w 251"/>
                <a:gd name="T7" fmla="*/ 149 h 324"/>
                <a:gd name="T8" fmla="*/ 16 w 251"/>
                <a:gd name="T9" fmla="*/ 154 h 324"/>
                <a:gd name="T10" fmla="*/ 5 w 251"/>
                <a:gd name="T11" fmla="*/ 160 h 324"/>
                <a:gd name="T12" fmla="*/ 32 w 251"/>
                <a:gd name="T13" fmla="*/ 167 h 324"/>
                <a:gd name="T14" fmla="*/ 36 w 251"/>
                <a:gd name="T15" fmla="*/ 161 h 324"/>
                <a:gd name="T16" fmla="*/ 36 w 251"/>
                <a:gd name="T17" fmla="*/ 170 h 324"/>
                <a:gd name="T18" fmla="*/ 37 w 251"/>
                <a:gd name="T19" fmla="*/ 193 h 324"/>
                <a:gd name="T20" fmla="*/ 41 w 251"/>
                <a:gd name="T21" fmla="*/ 215 h 324"/>
                <a:gd name="T22" fmla="*/ 54 w 251"/>
                <a:gd name="T23" fmla="*/ 268 h 324"/>
                <a:gd name="T24" fmla="*/ 67 w 251"/>
                <a:gd name="T25" fmla="*/ 291 h 324"/>
                <a:gd name="T26" fmla="*/ 87 w 251"/>
                <a:gd name="T27" fmla="*/ 302 h 324"/>
                <a:gd name="T28" fmla="*/ 98 w 251"/>
                <a:gd name="T29" fmla="*/ 272 h 324"/>
                <a:gd name="T30" fmla="*/ 100 w 251"/>
                <a:gd name="T31" fmla="*/ 238 h 324"/>
                <a:gd name="T32" fmla="*/ 109 w 251"/>
                <a:gd name="T33" fmla="*/ 224 h 324"/>
                <a:gd name="T34" fmla="*/ 128 w 251"/>
                <a:gd name="T35" fmla="*/ 208 h 324"/>
                <a:gd name="T36" fmla="*/ 141 w 251"/>
                <a:gd name="T37" fmla="*/ 196 h 324"/>
                <a:gd name="T38" fmla="*/ 154 w 251"/>
                <a:gd name="T39" fmla="*/ 186 h 324"/>
                <a:gd name="T40" fmla="*/ 167 w 251"/>
                <a:gd name="T41" fmla="*/ 169 h 324"/>
                <a:gd name="T42" fmla="*/ 176 w 251"/>
                <a:gd name="T43" fmla="*/ 161 h 324"/>
                <a:gd name="T44" fmla="*/ 167 w 251"/>
                <a:gd name="T45" fmla="*/ 139 h 324"/>
                <a:gd name="T46" fmla="*/ 175 w 251"/>
                <a:gd name="T47" fmla="*/ 123 h 324"/>
                <a:gd name="T48" fmla="*/ 186 w 251"/>
                <a:gd name="T49" fmla="*/ 119 h 324"/>
                <a:gd name="T50" fmla="*/ 199 w 251"/>
                <a:gd name="T51" fmla="*/ 131 h 324"/>
                <a:gd name="T52" fmla="*/ 204 w 251"/>
                <a:gd name="T53" fmla="*/ 142 h 324"/>
                <a:gd name="T54" fmla="*/ 206 w 251"/>
                <a:gd name="T55" fmla="*/ 151 h 324"/>
                <a:gd name="T56" fmla="*/ 216 w 251"/>
                <a:gd name="T57" fmla="*/ 167 h 324"/>
                <a:gd name="T58" fmla="*/ 218 w 251"/>
                <a:gd name="T59" fmla="*/ 153 h 324"/>
                <a:gd name="T60" fmla="*/ 228 w 251"/>
                <a:gd name="T61" fmla="*/ 135 h 324"/>
                <a:gd name="T62" fmla="*/ 237 w 251"/>
                <a:gd name="T63" fmla="*/ 123 h 324"/>
                <a:gd name="T64" fmla="*/ 251 w 251"/>
                <a:gd name="T65" fmla="*/ 109 h 324"/>
                <a:gd name="T66" fmla="*/ 243 w 251"/>
                <a:gd name="T67" fmla="*/ 96 h 324"/>
                <a:gd name="T68" fmla="*/ 231 w 251"/>
                <a:gd name="T69" fmla="*/ 87 h 324"/>
                <a:gd name="T70" fmla="*/ 214 w 251"/>
                <a:gd name="T71" fmla="*/ 91 h 324"/>
                <a:gd name="T72" fmla="*/ 204 w 251"/>
                <a:gd name="T73" fmla="*/ 106 h 324"/>
                <a:gd name="T74" fmla="*/ 180 w 251"/>
                <a:gd name="T75" fmla="*/ 103 h 324"/>
                <a:gd name="T76" fmla="*/ 170 w 251"/>
                <a:gd name="T77" fmla="*/ 98 h 324"/>
                <a:gd name="T78" fmla="*/ 171 w 251"/>
                <a:gd name="T79" fmla="*/ 111 h 324"/>
                <a:gd name="T80" fmla="*/ 149 w 251"/>
                <a:gd name="T81" fmla="*/ 108 h 324"/>
                <a:gd name="T82" fmla="*/ 128 w 251"/>
                <a:gd name="T83" fmla="*/ 98 h 324"/>
                <a:gd name="T84" fmla="*/ 106 w 251"/>
                <a:gd name="T85" fmla="*/ 88 h 324"/>
                <a:gd name="T86" fmla="*/ 106 w 251"/>
                <a:gd name="T87" fmla="*/ 69 h 324"/>
                <a:gd name="T88" fmla="*/ 89 w 251"/>
                <a:gd name="T89" fmla="*/ 57 h 324"/>
                <a:gd name="T90" fmla="*/ 89 w 251"/>
                <a:gd name="T91" fmla="*/ 45 h 324"/>
                <a:gd name="T92" fmla="*/ 83 w 251"/>
                <a:gd name="T93" fmla="*/ 28 h 324"/>
                <a:gd name="T94" fmla="*/ 91 w 251"/>
                <a:gd name="T95" fmla="*/ 14 h 324"/>
                <a:gd name="T96" fmla="*/ 84 w 251"/>
                <a:gd name="T97" fmla="*/ 1 h 324"/>
                <a:gd name="T98" fmla="*/ 68 w 251"/>
                <a:gd name="T99" fmla="*/ 10 h 324"/>
                <a:gd name="T100" fmla="*/ 50 w 251"/>
                <a:gd name="T101" fmla="*/ 22 h 324"/>
                <a:gd name="T102" fmla="*/ 37 w 251"/>
                <a:gd name="T103" fmla="*/ 27 h 324"/>
                <a:gd name="T104" fmla="*/ 45 w 251"/>
                <a:gd name="T105" fmla="*/ 47 h 324"/>
                <a:gd name="T106" fmla="*/ 43 w 251"/>
                <a:gd name="T107" fmla="*/ 70 h 324"/>
                <a:gd name="T108" fmla="*/ 28 w 251"/>
                <a:gd name="T109" fmla="*/ 87 h 324"/>
                <a:gd name="T110" fmla="*/ 13 w 251"/>
                <a:gd name="T111" fmla="*/ 101 h 324"/>
                <a:gd name="T112" fmla="*/ 10 w 251"/>
                <a:gd name="T113" fmla="*/ 116 h 324"/>
                <a:gd name="T114" fmla="*/ 13 w 251"/>
                <a:gd name="T115" fmla="*/ 135 h 324"/>
                <a:gd name="T116" fmla="*/ 213 w 251"/>
                <a:gd name="T117" fmla="*/ 252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1" h="324">
                  <a:moveTo>
                    <a:pt x="213" y="262"/>
                  </a:moveTo>
                  <a:cubicBezTo>
                    <a:pt x="213" y="263"/>
                    <a:pt x="213" y="263"/>
                    <a:pt x="213" y="263"/>
                  </a:cubicBezTo>
                  <a:cubicBezTo>
                    <a:pt x="213" y="262"/>
                    <a:pt x="214" y="262"/>
                    <a:pt x="213" y="262"/>
                  </a:cubicBezTo>
                  <a:close/>
                  <a:moveTo>
                    <a:pt x="213" y="266"/>
                  </a:moveTo>
                  <a:cubicBezTo>
                    <a:pt x="213" y="266"/>
                    <a:pt x="213" y="268"/>
                    <a:pt x="213" y="268"/>
                  </a:cubicBezTo>
                  <a:cubicBezTo>
                    <a:pt x="215" y="269"/>
                    <a:pt x="214" y="266"/>
                    <a:pt x="213" y="266"/>
                  </a:cubicBezTo>
                  <a:close/>
                  <a:moveTo>
                    <a:pt x="211" y="272"/>
                  </a:moveTo>
                  <a:cubicBezTo>
                    <a:pt x="211" y="272"/>
                    <a:pt x="212" y="273"/>
                    <a:pt x="212" y="274"/>
                  </a:cubicBezTo>
                  <a:cubicBezTo>
                    <a:pt x="213" y="274"/>
                    <a:pt x="213" y="272"/>
                    <a:pt x="211" y="272"/>
                  </a:cubicBezTo>
                  <a:close/>
                  <a:moveTo>
                    <a:pt x="209" y="285"/>
                  </a:moveTo>
                  <a:cubicBezTo>
                    <a:pt x="209" y="286"/>
                    <a:pt x="209" y="286"/>
                    <a:pt x="209" y="286"/>
                  </a:cubicBezTo>
                  <a:cubicBezTo>
                    <a:pt x="212" y="287"/>
                    <a:pt x="211" y="285"/>
                    <a:pt x="209" y="285"/>
                  </a:cubicBezTo>
                  <a:close/>
                  <a:moveTo>
                    <a:pt x="218" y="322"/>
                  </a:moveTo>
                  <a:cubicBezTo>
                    <a:pt x="219" y="324"/>
                    <a:pt x="219" y="324"/>
                    <a:pt x="219" y="324"/>
                  </a:cubicBezTo>
                  <a:cubicBezTo>
                    <a:pt x="221" y="324"/>
                    <a:pt x="220" y="323"/>
                    <a:pt x="220" y="322"/>
                  </a:cubicBezTo>
                  <a:cubicBezTo>
                    <a:pt x="220" y="322"/>
                    <a:pt x="219" y="322"/>
                    <a:pt x="218" y="322"/>
                  </a:cubicBezTo>
                  <a:close/>
                  <a:moveTo>
                    <a:pt x="0" y="141"/>
                  </a:moveTo>
                  <a:cubicBezTo>
                    <a:pt x="1" y="141"/>
                    <a:pt x="1" y="141"/>
                    <a:pt x="1" y="141"/>
                  </a:cubicBezTo>
                  <a:cubicBezTo>
                    <a:pt x="1" y="142"/>
                    <a:pt x="1" y="141"/>
                    <a:pt x="0" y="142"/>
                  </a:cubicBezTo>
                  <a:cubicBezTo>
                    <a:pt x="1" y="145"/>
                    <a:pt x="1" y="147"/>
                    <a:pt x="1" y="149"/>
                  </a:cubicBezTo>
                  <a:cubicBezTo>
                    <a:pt x="4" y="150"/>
                    <a:pt x="10" y="154"/>
                    <a:pt x="16" y="152"/>
                  </a:cubicBezTo>
                  <a:cubicBezTo>
                    <a:pt x="18" y="151"/>
                    <a:pt x="18" y="148"/>
                    <a:pt x="19" y="147"/>
                  </a:cubicBezTo>
                  <a:cubicBezTo>
                    <a:pt x="20" y="147"/>
                    <a:pt x="21" y="148"/>
                    <a:pt x="21" y="147"/>
                  </a:cubicBezTo>
                  <a:cubicBezTo>
                    <a:pt x="20" y="149"/>
                    <a:pt x="20" y="151"/>
                    <a:pt x="19" y="153"/>
                  </a:cubicBezTo>
                  <a:cubicBezTo>
                    <a:pt x="18" y="153"/>
                    <a:pt x="17" y="153"/>
                    <a:pt x="16" y="154"/>
                  </a:cubicBezTo>
                  <a:cubicBezTo>
                    <a:pt x="15" y="155"/>
                    <a:pt x="16" y="157"/>
                    <a:pt x="15" y="157"/>
                  </a:cubicBezTo>
                  <a:cubicBezTo>
                    <a:pt x="14" y="158"/>
                    <a:pt x="12" y="157"/>
                    <a:pt x="11" y="157"/>
                  </a:cubicBezTo>
                  <a:cubicBezTo>
                    <a:pt x="11" y="157"/>
                    <a:pt x="10" y="159"/>
                    <a:pt x="9" y="159"/>
                  </a:cubicBezTo>
                  <a:cubicBezTo>
                    <a:pt x="8" y="160"/>
                    <a:pt x="8" y="158"/>
                    <a:pt x="7" y="159"/>
                  </a:cubicBezTo>
                  <a:cubicBezTo>
                    <a:pt x="6" y="159"/>
                    <a:pt x="6" y="160"/>
                    <a:pt x="5" y="160"/>
                  </a:cubicBezTo>
                  <a:cubicBezTo>
                    <a:pt x="6" y="161"/>
                    <a:pt x="7" y="163"/>
                    <a:pt x="7" y="164"/>
                  </a:cubicBezTo>
                  <a:cubicBezTo>
                    <a:pt x="11" y="169"/>
                    <a:pt x="15" y="172"/>
                    <a:pt x="18" y="177"/>
                  </a:cubicBezTo>
                  <a:cubicBezTo>
                    <a:pt x="19" y="177"/>
                    <a:pt x="20" y="177"/>
                    <a:pt x="21" y="177"/>
                  </a:cubicBezTo>
                  <a:cubicBezTo>
                    <a:pt x="22" y="177"/>
                    <a:pt x="23" y="175"/>
                    <a:pt x="23" y="175"/>
                  </a:cubicBezTo>
                  <a:cubicBezTo>
                    <a:pt x="27" y="173"/>
                    <a:pt x="31" y="172"/>
                    <a:pt x="32" y="167"/>
                  </a:cubicBezTo>
                  <a:cubicBezTo>
                    <a:pt x="33" y="163"/>
                    <a:pt x="31" y="161"/>
                    <a:pt x="33" y="157"/>
                  </a:cubicBezTo>
                  <a:cubicBezTo>
                    <a:pt x="34" y="157"/>
                    <a:pt x="34" y="157"/>
                    <a:pt x="34" y="157"/>
                  </a:cubicBezTo>
                  <a:cubicBezTo>
                    <a:pt x="34" y="158"/>
                    <a:pt x="34" y="158"/>
                    <a:pt x="35" y="158"/>
                  </a:cubicBezTo>
                  <a:cubicBezTo>
                    <a:pt x="35" y="159"/>
                    <a:pt x="35" y="159"/>
                    <a:pt x="35" y="160"/>
                  </a:cubicBezTo>
                  <a:cubicBezTo>
                    <a:pt x="35" y="159"/>
                    <a:pt x="36" y="161"/>
                    <a:pt x="36" y="161"/>
                  </a:cubicBezTo>
                  <a:cubicBezTo>
                    <a:pt x="36" y="162"/>
                    <a:pt x="35" y="162"/>
                    <a:pt x="35" y="164"/>
                  </a:cubicBezTo>
                  <a:cubicBezTo>
                    <a:pt x="37" y="165"/>
                    <a:pt x="37" y="166"/>
                    <a:pt x="36" y="166"/>
                  </a:cubicBezTo>
                  <a:cubicBezTo>
                    <a:pt x="36" y="166"/>
                    <a:pt x="37" y="167"/>
                    <a:pt x="35" y="167"/>
                  </a:cubicBezTo>
                  <a:cubicBezTo>
                    <a:pt x="35" y="167"/>
                    <a:pt x="35" y="169"/>
                    <a:pt x="36" y="168"/>
                  </a:cubicBezTo>
                  <a:cubicBezTo>
                    <a:pt x="36" y="170"/>
                    <a:pt x="36" y="170"/>
                    <a:pt x="36" y="170"/>
                  </a:cubicBezTo>
                  <a:cubicBezTo>
                    <a:pt x="37" y="172"/>
                    <a:pt x="39" y="172"/>
                    <a:pt x="39" y="175"/>
                  </a:cubicBezTo>
                  <a:cubicBezTo>
                    <a:pt x="37" y="176"/>
                    <a:pt x="37" y="176"/>
                    <a:pt x="37" y="176"/>
                  </a:cubicBezTo>
                  <a:cubicBezTo>
                    <a:pt x="37" y="177"/>
                    <a:pt x="34" y="187"/>
                    <a:pt x="34" y="187"/>
                  </a:cubicBezTo>
                  <a:cubicBezTo>
                    <a:pt x="34" y="188"/>
                    <a:pt x="37" y="190"/>
                    <a:pt x="37" y="191"/>
                  </a:cubicBezTo>
                  <a:cubicBezTo>
                    <a:pt x="38" y="192"/>
                    <a:pt x="36" y="193"/>
                    <a:pt x="37" y="193"/>
                  </a:cubicBezTo>
                  <a:cubicBezTo>
                    <a:pt x="39" y="194"/>
                    <a:pt x="37" y="198"/>
                    <a:pt x="37" y="200"/>
                  </a:cubicBezTo>
                  <a:cubicBezTo>
                    <a:pt x="38" y="200"/>
                    <a:pt x="38" y="200"/>
                    <a:pt x="38" y="200"/>
                  </a:cubicBezTo>
                  <a:cubicBezTo>
                    <a:pt x="38" y="203"/>
                    <a:pt x="37" y="209"/>
                    <a:pt x="39" y="210"/>
                  </a:cubicBezTo>
                  <a:cubicBezTo>
                    <a:pt x="39" y="210"/>
                    <a:pt x="38" y="211"/>
                    <a:pt x="39" y="212"/>
                  </a:cubicBezTo>
                  <a:cubicBezTo>
                    <a:pt x="39" y="212"/>
                    <a:pt x="40" y="214"/>
                    <a:pt x="41" y="215"/>
                  </a:cubicBezTo>
                  <a:cubicBezTo>
                    <a:pt x="41" y="218"/>
                    <a:pt x="41" y="220"/>
                    <a:pt x="41" y="224"/>
                  </a:cubicBezTo>
                  <a:cubicBezTo>
                    <a:pt x="43" y="231"/>
                    <a:pt x="48" y="237"/>
                    <a:pt x="49" y="244"/>
                  </a:cubicBezTo>
                  <a:cubicBezTo>
                    <a:pt x="51" y="250"/>
                    <a:pt x="50" y="253"/>
                    <a:pt x="51" y="260"/>
                  </a:cubicBezTo>
                  <a:cubicBezTo>
                    <a:pt x="51" y="260"/>
                    <a:pt x="53" y="262"/>
                    <a:pt x="53" y="263"/>
                  </a:cubicBezTo>
                  <a:cubicBezTo>
                    <a:pt x="54" y="265"/>
                    <a:pt x="53" y="266"/>
                    <a:pt x="54" y="268"/>
                  </a:cubicBezTo>
                  <a:cubicBezTo>
                    <a:pt x="55" y="269"/>
                    <a:pt x="57" y="269"/>
                    <a:pt x="57" y="270"/>
                  </a:cubicBezTo>
                  <a:cubicBezTo>
                    <a:pt x="58" y="272"/>
                    <a:pt x="57" y="273"/>
                    <a:pt x="58" y="274"/>
                  </a:cubicBezTo>
                  <a:cubicBezTo>
                    <a:pt x="59" y="276"/>
                    <a:pt x="61" y="277"/>
                    <a:pt x="61" y="279"/>
                  </a:cubicBezTo>
                  <a:cubicBezTo>
                    <a:pt x="62" y="281"/>
                    <a:pt x="62" y="283"/>
                    <a:pt x="63" y="285"/>
                  </a:cubicBezTo>
                  <a:cubicBezTo>
                    <a:pt x="63" y="287"/>
                    <a:pt x="67" y="289"/>
                    <a:pt x="67" y="291"/>
                  </a:cubicBezTo>
                  <a:cubicBezTo>
                    <a:pt x="67" y="293"/>
                    <a:pt x="66" y="294"/>
                    <a:pt x="65" y="295"/>
                  </a:cubicBezTo>
                  <a:cubicBezTo>
                    <a:pt x="68" y="300"/>
                    <a:pt x="72" y="306"/>
                    <a:pt x="75" y="311"/>
                  </a:cubicBezTo>
                  <a:cubicBezTo>
                    <a:pt x="77" y="311"/>
                    <a:pt x="78" y="312"/>
                    <a:pt x="79" y="311"/>
                  </a:cubicBezTo>
                  <a:cubicBezTo>
                    <a:pt x="82" y="309"/>
                    <a:pt x="81" y="305"/>
                    <a:pt x="83" y="303"/>
                  </a:cubicBezTo>
                  <a:cubicBezTo>
                    <a:pt x="84" y="303"/>
                    <a:pt x="86" y="303"/>
                    <a:pt x="87" y="302"/>
                  </a:cubicBezTo>
                  <a:cubicBezTo>
                    <a:pt x="87" y="302"/>
                    <a:pt x="86" y="300"/>
                    <a:pt x="87" y="300"/>
                  </a:cubicBezTo>
                  <a:cubicBezTo>
                    <a:pt x="87" y="300"/>
                    <a:pt x="92" y="291"/>
                    <a:pt x="92" y="291"/>
                  </a:cubicBezTo>
                  <a:cubicBezTo>
                    <a:pt x="93" y="291"/>
                    <a:pt x="95" y="291"/>
                    <a:pt x="96" y="291"/>
                  </a:cubicBezTo>
                  <a:cubicBezTo>
                    <a:pt x="95" y="286"/>
                    <a:pt x="93" y="279"/>
                    <a:pt x="94" y="276"/>
                  </a:cubicBezTo>
                  <a:cubicBezTo>
                    <a:pt x="95" y="274"/>
                    <a:pt x="97" y="273"/>
                    <a:pt x="98" y="272"/>
                  </a:cubicBezTo>
                  <a:cubicBezTo>
                    <a:pt x="99" y="270"/>
                    <a:pt x="98" y="268"/>
                    <a:pt x="98" y="266"/>
                  </a:cubicBezTo>
                  <a:cubicBezTo>
                    <a:pt x="100" y="266"/>
                    <a:pt x="100" y="266"/>
                    <a:pt x="100" y="266"/>
                  </a:cubicBezTo>
                  <a:cubicBezTo>
                    <a:pt x="100" y="263"/>
                    <a:pt x="99" y="261"/>
                    <a:pt x="98" y="260"/>
                  </a:cubicBezTo>
                  <a:cubicBezTo>
                    <a:pt x="98" y="254"/>
                    <a:pt x="97" y="250"/>
                    <a:pt x="98" y="244"/>
                  </a:cubicBezTo>
                  <a:cubicBezTo>
                    <a:pt x="98" y="242"/>
                    <a:pt x="100" y="240"/>
                    <a:pt x="100" y="238"/>
                  </a:cubicBezTo>
                  <a:cubicBezTo>
                    <a:pt x="99" y="238"/>
                    <a:pt x="99" y="238"/>
                    <a:pt x="99" y="238"/>
                  </a:cubicBezTo>
                  <a:cubicBezTo>
                    <a:pt x="99" y="236"/>
                    <a:pt x="98" y="234"/>
                    <a:pt x="98" y="232"/>
                  </a:cubicBezTo>
                  <a:cubicBezTo>
                    <a:pt x="99" y="231"/>
                    <a:pt x="100" y="230"/>
                    <a:pt x="100" y="230"/>
                  </a:cubicBezTo>
                  <a:cubicBezTo>
                    <a:pt x="103" y="228"/>
                    <a:pt x="103" y="229"/>
                    <a:pt x="106" y="228"/>
                  </a:cubicBezTo>
                  <a:cubicBezTo>
                    <a:pt x="108" y="228"/>
                    <a:pt x="108" y="225"/>
                    <a:pt x="109" y="224"/>
                  </a:cubicBezTo>
                  <a:cubicBezTo>
                    <a:pt x="111" y="223"/>
                    <a:pt x="114" y="224"/>
                    <a:pt x="115" y="222"/>
                  </a:cubicBezTo>
                  <a:cubicBezTo>
                    <a:pt x="117" y="220"/>
                    <a:pt x="116" y="215"/>
                    <a:pt x="119" y="213"/>
                  </a:cubicBezTo>
                  <a:cubicBezTo>
                    <a:pt x="121" y="212"/>
                    <a:pt x="123" y="213"/>
                    <a:pt x="126" y="212"/>
                  </a:cubicBezTo>
                  <a:cubicBezTo>
                    <a:pt x="126" y="211"/>
                    <a:pt x="126" y="211"/>
                    <a:pt x="126" y="211"/>
                  </a:cubicBezTo>
                  <a:cubicBezTo>
                    <a:pt x="127" y="210"/>
                    <a:pt x="127" y="209"/>
                    <a:pt x="128" y="208"/>
                  </a:cubicBezTo>
                  <a:cubicBezTo>
                    <a:pt x="130" y="207"/>
                    <a:pt x="132" y="208"/>
                    <a:pt x="134" y="207"/>
                  </a:cubicBezTo>
                  <a:cubicBezTo>
                    <a:pt x="135" y="206"/>
                    <a:pt x="134" y="204"/>
                    <a:pt x="135" y="203"/>
                  </a:cubicBezTo>
                  <a:cubicBezTo>
                    <a:pt x="136" y="202"/>
                    <a:pt x="138" y="201"/>
                    <a:pt x="138" y="200"/>
                  </a:cubicBezTo>
                  <a:cubicBezTo>
                    <a:pt x="139" y="199"/>
                    <a:pt x="139" y="198"/>
                    <a:pt x="140" y="196"/>
                  </a:cubicBezTo>
                  <a:cubicBezTo>
                    <a:pt x="141" y="196"/>
                    <a:pt x="141" y="196"/>
                    <a:pt x="141" y="196"/>
                  </a:cubicBezTo>
                  <a:cubicBezTo>
                    <a:pt x="141" y="195"/>
                    <a:pt x="141" y="195"/>
                    <a:pt x="141" y="195"/>
                  </a:cubicBezTo>
                  <a:cubicBezTo>
                    <a:pt x="141" y="194"/>
                    <a:pt x="144" y="194"/>
                    <a:pt x="144" y="193"/>
                  </a:cubicBezTo>
                  <a:cubicBezTo>
                    <a:pt x="146" y="189"/>
                    <a:pt x="146" y="189"/>
                    <a:pt x="146" y="189"/>
                  </a:cubicBezTo>
                  <a:cubicBezTo>
                    <a:pt x="147" y="189"/>
                    <a:pt x="149" y="190"/>
                    <a:pt x="150" y="189"/>
                  </a:cubicBezTo>
                  <a:cubicBezTo>
                    <a:pt x="151" y="189"/>
                    <a:pt x="153" y="186"/>
                    <a:pt x="154" y="186"/>
                  </a:cubicBezTo>
                  <a:cubicBezTo>
                    <a:pt x="155" y="185"/>
                    <a:pt x="156" y="186"/>
                    <a:pt x="157" y="185"/>
                  </a:cubicBezTo>
                  <a:cubicBezTo>
                    <a:pt x="162" y="181"/>
                    <a:pt x="159" y="180"/>
                    <a:pt x="160" y="174"/>
                  </a:cubicBezTo>
                  <a:cubicBezTo>
                    <a:pt x="160" y="174"/>
                    <a:pt x="163" y="172"/>
                    <a:pt x="163" y="171"/>
                  </a:cubicBezTo>
                  <a:cubicBezTo>
                    <a:pt x="163" y="171"/>
                    <a:pt x="163" y="169"/>
                    <a:pt x="163" y="169"/>
                  </a:cubicBezTo>
                  <a:cubicBezTo>
                    <a:pt x="164" y="168"/>
                    <a:pt x="166" y="169"/>
                    <a:pt x="167" y="169"/>
                  </a:cubicBezTo>
                  <a:cubicBezTo>
                    <a:pt x="168" y="168"/>
                    <a:pt x="169" y="166"/>
                    <a:pt x="169" y="166"/>
                  </a:cubicBezTo>
                  <a:cubicBezTo>
                    <a:pt x="170" y="166"/>
                    <a:pt x="169" y="166"/>
                    <a:pt x="170" y="167"/>
                  </a:cubicBezTo>
                  <a:cubicBezTo>
                    <a:pt x="172" y="167"/>
                    <a:pt x="172" y="167"/>
                    <a:pt x="174" y="167"/>
                  </a:cubicBezTo>
                  <a:cubicBezTo>
                    <a:pt x="174" y="164"/>
                    <a:pt x="174" y="164"/>
                    <a:pt x="174" y="164"/>
                  </a:cubicBezTo>
                  <a:cubicBezTo>
                    <a:pt x="176" y="161"/>
                    <a:pt x="176" y="161"/>
                    <a:pt x="176" y="161"/>
                  </a:cubicBezTo>
                  <a:cubicBezTo>
                    <a:pt x="176" y="155"/>
                    <a:pt x="176" y="155"/>
                    <a:pt x="176" y="155"/>
                  </a:cubicBezTo>
                  <a:cubicBezTo>
                    <a:pt x="173" y="151"/>
                    <a:pt x="173" y="151"/>
                    <a:pt x="173" y="151"/>
                  </a:cubicBezTo>
                  <a:cubicBezTo>
                    <a:pt x="175" y="145"/>
                    <a:pt x="175" y="145"/>
                    <a:pt x="175" y="145"/>
                  </a:cubicBezTo>
                  <a:cubicBezTo>
                    <a:pt x="173" y="142"/>
                    <a:pt x="173" y="142"/>
                    <a:pt x="173" y="142"/>
                  </a:cubicBezTo>
                  <a:cubicBezTo>
                    <a:pt x="167" y="139"/>
                    <a:pt x="167" y="139"/>
                    <a:pt x="167" y="139"/>
                  </a:cubicBezTo>
                  <a:cubicBezTo>
                    <a:pt x="167" y="137"/>
                    <a:pt x="167" y="137"/>
                    <a:pt x="167" y="137"/>
                  </a:cubicBezTo>
                  <a:cubicBezTo>
                    <a:pt x="166" y="130"/>
                    <a:pt x="166" y="130"/>
                    <a:pt x="166" y="130"/>
                  </a:cubicBezTo>
                  <a:cubicBezTo>
                    <a:pt x="169" y="128"/>
                    <a:pt x="169" y="128"/>
                    <a:pt x="169" y="128"/>
                  </a:cubicBezTo>
                  <a:cubicBezTo>
                    <a:pt x="173" y="126"/>
                    <a:pt x="173" y="126"/>
                    <a:pt x="173" y="126"/>
                  </a:cubicBezTo>
                  <a:cubicBezTo>
                    <a:pt x="175" y="123"/>
                    <a:pt x="175" y="123"/>
                    <a:pt x="175" y="123"/>
                  </a:cubicBezTo>
                  <a:cubicBezTo>
                    <a:pt x="171" y="118"/>
                    <a:pt x="171" y="118"/>
                    <a:pt x="171" y="118"/>
                  </a:cubicBezTo>
                  <a:cubicBezTo>
                    <a:pt x="173" y="114"/>
                    <a:pt x="173" y="114"/>
                    <a:pt x="173" y="114"/>
                  </a:cubicBezTo>
                  <a:cubicBezTo>
                    <a:pt x="178" y="118"/>
                    <a:pt x="178" y="118"/>
                    <a:pt x="178" y="118"/>
                  </a:cubicBezTo>
                  <a:cubicBezTo>
                    <a:pt x="182" y="117"/>
                    <a:pt x="182" y="117"/>
                    <a:pt x="182" y="117"/>
                  </a:cubicBezTo>
                  <a:cubicBezTo>
                    <a:pt x="186" y="119"/>
                    <a:pt x="186" y="119"/>
                    <a:pt x="186" y="119"/>
                  </a:cubicBezTo>
                  <a:cubicBezTo>
                    <a:pt x="185" y="125"/>
                    <a:pt x="185" y="125"/>
                    <a:pt x="185" y="125"/>
                  </a:cubicBezTo>
                  <a:cubicBezTo>
                    <a:pt x="185" y="132"/>
                    <a:pt x="185" y="132"/>
                    <a:pt x="185" y="132"/>
                  </a:cubicBezTo>
                  <a:cubicBezTo>
                    <a:pt x="188" y="132"/>
                    <a:pt x="188" y="132"/>
                    <a:pt x="188" y="132"/>
                  </a:cubicBezTo>
                  <a:cubicBezTo>
                    <a:pt x="194" y="132"/>
                    <a:pt x="194" y="132"/>
                    <a:pt x="194" y="132"/>
                  </a:cubicBezTo>
                  <a:cubicBezTo>
                    <a:pt x="199" y="131"/>
                    <a:pt x="199" y="131"/>
                    <a:pt x="199" y="131"/>
                  </a:cubicBezTo>
                  <a:cubicBezTo>
                    <a:pt x="204" y="130"/>
                    <a:pt x="204" y="130"/>
                    <a:pt x="204" y="130"/>
                  </a:cubicBezTo>
                  <a:cubicBezTo>
                    <a:pt x="210" y="130"/>
                    <a:pt x="210" y="130"/>
                    <a:pt x="210" y="130"/>
                  </a:cubicBezTo>
                  <a:cubicBezTo>
                    <a:pt x="205" y="133"/>
                    <a:pt x="205" y="133"/>
                    <a:pt x="205" y="133"/>
                  </a:cubicBezTo>
                  <a:cubicBezTo>
                    <a:pt x="206" y="137"/>
                    <a:pt x="206" y="137"/>
                    <a:pt x="206" y="137"/>
                  </a:cubicBezTo>
                  <a:cubicBezTo>
                    <a:pt x="205" y="138"/>
                    <a:pt x="204" y="142"/>
                    <a:pt x="204" y="142"/>
                  </a:cubicBezTo>
                  <a:cubicBezTo>
                    <a:pt x="202" y="146"/>
                    <a:pt x="202" y="146"/>
                    <a:pt x="202" y="146"/>
                  </a:cubicBezTo>
                  <a:cubicBezTo>
                    <a:pt x="200" y="152"/>
                    <a:pt x="200" y="152"/>
                    <a:pt x="200" y="152"/>
                  </a:cubicBezTo>
                  <a:cubicBezTo>
                    <a:pt x="201" y="155"/>
                    <a:pt x="201" y="155"/>
                    <a:pt x="201" y="155"/>
                  </a:cubicBezTo>
                  <a:cubicBezTo>
                    <a:pt x="205" y="155"/>
                    <a:pt x="205" y="155"/>
                    <a:pt x="205" y="155"/>
                  </a:cubicBezTo>
                  <a:cubicBezTo>
                    <a:pt x="206" y="151"/>
                    <a:pt x="206" y="151"/>
                    <a:pt x="206" y="151"/>
                  </a:cubicBezTo>
                  <a:cubicBezTo>
                    <a:pt x="210" y="157"/>
                    <a:pt x="210" y="157"/>
                    <a:pt x="210" y="157"/>
                  </a:cubicBezTo>
                  <a:cubicBezTo>
                    <a:pt x="210" y="162"/>
                    <a:pt x="210" y="162"/>
                    <a:pt x="210" y="162"/>
                  </a:cubicBezTo>
                  <a:cubicBezTo>
                    <a:pt x="211" y="166"/>
                    <a:pt x="211" y="166"/>
                    <a:pt x="211" y="166"/>
                  </a:cubicBezTo>
                  <a:cubicBezTo>
                    <a:pt x="214" y="165"/>
                    <a:pt x="214" y="165"/>
                    <a:pt x="214" y="165"/>
                  </a:cubicBezTo>
                  <a:cubicBezTo>
                    <a:pt x="216" y="167"/>
                    <a:pt x="216" y="167"/>
                    <a:pt x="216" y="167"/>
                  </a:cubicBezTo>
                  <a:cubicBezTo>
                    <a:pt x="218" y="165"/>
                    <a:pt x="218" y="165"/>
                    <a:pt x="218" y="165"/>
                  </a:cubicBezTo>
                  <a:cubicBezTo>
                    <a:pt x="219" y="163"/>
                    <a:pt x="219" y="163"/>
                    <a:pt x="219" y="163"/>
                  </a:cubicBezTo>
                  <a:cubicBezTo>
                    <a:pt x="220" y="161"/>
                    <a:pt x="220" y="161"/>
                    <a:pt x="220" y="161"/>
                  </a:cubicBezTo>
                  <a:cubicBezTo>
                    <a:pt x="219" y="156"/>
                    <a:pt x="219" y="156"/>
                    <a:pt x="219" y="156"/>
                  </a:cubicBezTo>
                  <a:cubicBezTo>
                    <a:pt x="218" y="153"/>
                    <a:pt x="218" y="153"/>
                    <a:pt x="218" y="153"/>
                  </a:cubicBezTo>
                  <a:cubicBezTo>
                    <a:pt x="218" y="144"/>
                    <a:pt x="218" y="144"/>
                    <a:pt x="218" y="144"/>
                  </a:cubicBezTo>
                  <a:cubicBezTo>
                    <a:pt x="223" y="148"/>
                    <a:pt x="223" y="148"/>
                    <a:pt x="223" y="148"/>
                  </a:cubicBezTo>
                  <a:cubicBezTo>
                    <a:pt x="225" y="142"/>
                    <a:pt x="225" y="142"/>
                    <a:pt x="225" y="142"/>
                  </a:cubicBezTo>
                  <a:cubicBezTo>
                    <a:pt x="228" y="137"/>
                    <a:pt x="228" y="137"/>
                    <a:pt x="228" y="137"/>
                  </a:cubicBezTo>
                  <a:cubicBezTo>
                    <a:pt x="228" y="135"/>
                    <a:pt x="228" y="135"/>
                    <a:pt x="228" y="135"/>
                  </a:cubicBezTo>
                  <a:cubicBezTo>
                    <a:pt x="226" y="133"/>
                    <a:pt x="226" y="133"/>
                    <a:pt x="226" y="133"/>
                  </a:cubicBezTo>
                  <a:cubicBezTo>
                    <a:pt x="227" y="132"/>
                    <a:pt x="227" y="132"/>
                    <a:pt x="227" y="132"/>
                  </a:cubicBezTo>
                  <a:cubicBezTo>
                    <a:pt x="231" y="130"/>
                    <a:pt x="231" y="130"/>
                    <a:pt x="231" y="130"/>
                  </a:cubicBezTo>
                  <a:cubicBezTo>
                    <a:pt x="233" y="126"/>
                    <a:pt x="233" y="126"/>
                    <a:pt x="233" y="126"/>
                  </a:cubicBezTo>
                  <a:cubicBezTo>
                    <a:pt x="237" y="123"/>
                    <a:pt x="237" y="123"/>
                    <a:pt x="237" y="123"/>
                  </a:cubicBezTo>
                  <a:cubicBezTo>
                    <a:pt x="237" y="120"/>
                    <a:pt x="237" y="120"/>
                    <a:pt x="237" y="120"/>
                  </a:cubicBezTo>
                  <a:cubicBezTo>
                    <a:pt x="240" y="115"/>
                    <a:pt x="240" y="115"/>
                    <a:pt x="240" y="115"/>
                  </a:cubicBezTo>
                  <a:cubicBezTo>
                    <a:pt x="245" y="114"/>
                    <a:pt x="245" y="114"/>
                    <a:pt x="245" y="114"/>
                  </a:cubicBezTo>
                  <a:cubicBezTo>
                    <a:pt x="248" y="115"/>
                    <a:pt x="248" y="115"/>
                    <a:pt x="248" y="115"/>
                  </a:cubicBezTo>
                  <a:cubicBezTo>
                    <a:pt x="251" y="109"/>
                    <a:pt x="251" y="109"/>
                    <a:pt x="251" y="109"/>
                  </a:cubicBezTo>
                  <a:cubicBezTo>
                    <a:pt x="251" y="104"/>
                    <a:pt x="251" y="104"/>
                    <a:pt x="251" y="104"/>
                  </a:cubicBezTo>
                  <a:cubicBezTo>
                    <a:pt x="250" y="101"/>
                    <a:pt x="250" y="101"/>
                    <a:pt x="250" y="101"/>
                  </a:cubicBezTo>
                  <a:cubicBezTo>
                    <a:pt x="249" y="98"/>
                    <a:pt x="249" y="98"/>
                    <a:pt x="249" y="98"/>
                  </a:cubicBezTo>
                  <a:cubicBezTo>
                    <a:pt x="246" y="97"/>
                    <a:pt x="246" y="97"/>
                    <a:pt x="246" y="97"/>
                  </a:cubicBezTo>
                  <a:cubicBezTo>
                    <a:pt x="243" y="96"/>
                    <a:pt x="243" y="96"/>
                    <a:pt x="243" y="96"/>
                  </a:cubicBezTo>
                  <a:cubicBezTo>
                    <a:pt x="241" y="95"/>
                    <a:pt x="241" y="95"/>
                    <a:pt x="241" y="95"/>
                  </a:cubicBezTo>
                  <a:cubicBezTo>
                    <a:pt x="238" y="96"/>
                    <a:pt x="238" y="96"/>
                    <a:pt x="238" y="96"/>
                  </a:cubicBezTo>
                  <a:cubicBezTo>
                    <a:pt x="236" y="94"/>
                    <a:pt x="236" y="94"/>
                    <a:pt x="236" y="94"/>
                  </a:cubicBezTo>
                  <a:cubicBezTo>
                    <a:pt x="236" y="89"/>
                    <a:pt x="236" y="89"/>
                    <a:pt x="236" y="89"/>
                  </a:cubicBezTo>
                  <a:cubicBezTo>
                    <a:pt x="231" y="87"/>
                    <a:pt x="231" y="87"/>
                    <a:pt x="231" y="87"/>
                  </a:cubicBezTo>
                  <a:cubicBezTo>
                    <a:pt x="228" y="87"/>
                    <a:pt x="228" y="87"/>
                    <a:pt x="228" y="87"/>
                  </a:cubicBezTo>
                  <a:cubicBezTo>
                    <a:pt x="224" y="90"/>
                    <a:pt x="224" y="90"/>
                    <a:pt x="224" y="90"/>
                  </a:cubicBezTo>
                  <a:cubicBezTo>
                    <a:pt x="221" y="89"/>
                    <a:pt x="221" y="89"/>
                    <a:pt x="221" y="89"/>
                  </a:cubicBezTo>
                  <a:cubicBezTo>
                    <a:pt x="217" y="89"/>
                    <a:pt x="217" y="89"/>
                    <a:pt x="217" y="89"/>
                  </a:cubicBezTo>
                  <a:cubicBezTo>
                    <a:pt x="214" y="91"/>
                    <a:pt x="214" y="91"/>
                    <a:pt x="214" y="91"/>
                  </a:cubicBezTo>
                  <a:cubicBezTo>
                    <a:pt x="209" y="94"/>
                    <a:pt x="209" y="94"/>
                    <a:pt x="209" y="94"/>
                  </a:cubicBezTo>
                  <a:cubicBezTo>
                    <a:pt x="205" y="95"/>
                    <a:pt x="205" y="95"/>
                    <a:pt x="205" y="95"/>
                  </a:cubicBezTo>
                  <a:cubicBezTo>
                    <a:pt x="206" y="101"/>
                    <a:pt x="206" y="101"/>
                    <a:pt x="206" y="101"/>
                  </a:cubicBezTo>
                  <a:cubicBezTo>
                    <a:pt x="206" y="105"/>
                    <a:pt x="206" y="105"/>
                    <a:pt x="206" y="105"/>
                  </a:cubicBezTo>
                  <a:cubicBezTo>
                    <a:pt x="204" y="106"/>
                    <a:pt x="204" y="106"/>
                    <a:pt x="204" y="106"/>
                  </a:cubicBezTo>
                  <a:cubicBezTo>
                    <a:pt x="196" y="107"/>
                    <a:pt x="196" y="107"/>
                    <a:pt x="196" y="107"/>
                  </a:cubicBezTo>
                  <a:cubicBezTo>
                    <a:pt x="191" y="105"/>
                    <a:pt x="191" y="105"/>
                    <a:pt x="191" y="105"/>
                  </a:cubicBezTo>
                  <a:cubicBezTo>
                    <a:pt x="187" y="106"/>
                    <a:pt x="187" y="106"/>
                    <a:pt x="187" y="106"/>
                  </a:cubicBezTo>
                  <a:cubicBezTo>
                    <a:pt x="183" y="107"/>
                    <a:pt x="183" y="107"/>
                    <a:pt x="183" y="107"/>
                  </a:cubicBezTo>
                  <a:cubicBezTo>
                    <a:pt x="180" y="103"/>
                    <a:pt x="180" y="103"/>
                    <a:pt x="180" y="103"/>
                  </a:cubicBezTo>
                  <a:cubicBezTo>
                    <a:pt x="181" y="99"/>
                    <a:pt x="181" y="99"/>
                    <a:pt x="181" y="99"/>
                  </a:cubicBezTo>
                  <a:cubicBezTo>
                    <a:pt x="179" y="101"/>
                    <a:pt x="179" y="101"/>
                    <a:pt x="179" y="101"/>
                  </a:cubicBezTo>
                  <a:cubicBezTo>
                    <a:pt x="177" y="97"/>
                    <a:pt x="177" y="97"/>
                    <a:pt x="177" y="97"/>
                  </a:cubicBezTo>
                  <a:cubicBezTo>
                    <a:pt x="173" y="96"/>
                    <a:pt x="173" y="96"/>
                    <a:pt x="173" y="96"/>
                  </a:cubicBezTo>
                  <a:cubicBezTo>
                    <a:pt x="170" y="98"/>
                    <a:pt x="170" y="98"/>
                    <a:pt x="170" y="98"/>
                  </a:cubicBezTo>
                  <a:cubicBezTo>
                    <a:pt x="171" y="98"/>
                    <a:pt x="171" y="98"/>
                    <a:pt x="171" y="98"/>
                  </a:cubicBezTo>
                  <a:cubicBezTo>
                    <a:pt x="170" y="103"/>
                    <a:pt x="170" y="103"/>
                    <a:pt x="170" y="103"/>
                  </a:cubicBezTo>
                  <a:cubicBezTo>
                    <a:pt x="169" y="106"/>
                    <a:pt x="169" y="106"/>
                    <a:pt x="169" y="106"/>
                  </a:cubicBezTo>
                  <a:cubicBezTo>
                    <a:pt x="171" y="108"/>
                    <a:pt x="171" y="108"/>
                    <a:pt x="171" y="108"/>
                  </a:cubicBezTo>
                  <a:cubicBezTo>
                    <a:pt x="171" y="111"/>
                    <a:pt x="171" y="111"/>
                    <a:pt x="171" y="111"/>
                  </a:cubicBezTo>
                  <a:cubicBezTo>
                    <a:pt x="169" y="113"/>
                    <a:pt x="169" y="113"/>
                    <a:pt x="169" y="113"/>
                  </a:cubicBezTo>
                  <a:cubicBezTo>
                    <a:pt x="165" y="114"/>
                    <a:pt x="165" y="114"/>
                    <a:pt x="165" y="114"/>
                  </a:cubicBezTo>
                  <a:cubicBezTo>
                    <a:pt x="161" y="112"/>
                    <a:pt x="161" y="112"/>
                    <a:pt x="161" y="112"/>
                  </a:cubicBezTo>
                  <a:cubicBezTo>
                    <a:pt x="156" y="112"/>
                    <a:pt x="156" y="112"/>
                    <a:pt x="156" y="112"/>
                  </a:cubicBezTo>
                  <a:cubicBezTo>
                    <a:pt x="149" y="108"/>
                    <a:pt x="149" y="108"/>
                    <a:pt x="149" y="108"/>
                  </a:cubicBezTo>
                  <a:cubicBezTo>
                    <a:pt x="142" y="108"/>
                    <a:pt x="142" y="108"/>
                    <a:pt x="142" y="108"/>
                  </a:cubicBezTo>
                  <a:cubicBezTo>
                    <a:pt x="138" y="104"/>
                    <a:pt x="138" y="104"/>
                    <a:pt x="138" y="104"/>
                  </a:cubicBezTo>
                  <a:cubicBezTo>
                    <a:pt x="134" y="104"/>
                    <a:pt x="134" y="104"/>
                    <a:pt x="134" y="104"/>
                  </a:cubicBezTo>
                  <a:cubicBezTo>
                    <a:pt x="132" y="101"/>
                    <a:pt x="132" y="101"/>
                    <a:pt x="132" y="101"/>
                  </a:cubicBezTo>
                  <a:cubicBezTo>
                    <a:pt x="128" y="98"/>
                    <a:pt x="128" y="98"/>
                    <a:pt x="128" y="98"/>
                  </a:cubicBezTo>
                  <a:cubicBezTo>
                    <a:pt x="123" y="98"/>
                    <a:pt x="123" y="98"/>
                    <a:pt x="123" y="98"/>
                  </a:cubicBezTo>
                  <a:cubicBezTo>
                    <a:pt x="117" y="95"/>
                    <a:pt x="117" y="95"/>
                    <a:pt x="117" y="95"/>
                  </a:cubicBezTo>
                  <a:cubicBezTo>
                    <a:pt x="112" y="93"/>
                    <a:pt x="112" y="93"/>
                    <a:pt x="112" y="93"/>
                  </a:cubicBezTo>
                  <a:cubicBezTo>
                    <a:pt x="108" y="91"/>
                    <a:pt x="108" y="91"/>
                    <a:pt x="108" y="91"/>
                  </a:cubicBezTo>
                  <a:cubicBezTo>
                    <a:pt x="106" y="88"/>
                    <a:pt x="106" y="88"/>
                    <a:pt x="106" y="88"/>
                  </a:cubicBezTo>
                  <a:cubicBezTo>
                    <a:pt x="101" y="86"/>
                    <a:pt x="101" y="86"/>
                    <a:pt x="101" y="86"/>
                  </a:cubicBezTo>
                  <a:cubicBezTo>
                    <a:pt x="100" y="81"/>
                    <a:pt x="100" y="81"/>
                    <a:pt x="100" y="81"/>
                  </a:cubicBezTo>
                  <a:cubicBezTo>
                    <a:pt x="104" y="75"/>
                    <a:pt x="104" y="75"/>
                    <a:pt x="104" y="75"/>
                  </a:cubicBezTo>
                  <a:cubicBezTo>
                    <a:pt x="109" y="72"/>
                    <a:pt x="109" y="72"/>
                    <a:pt x="109" y="72"/>
                  </a:cubicBezTo>
                  <a:cubicBezTo>
                    <a:pt x="106" y="69"/>
                    <a:pt x="106" y="69"/>
                    <a:pt x="106" y="69"/>
                  </a:cubicBezTo>
                  <a:cubicBezTo>
                    <a:pt x="103" y="66"/>
                    <a:pt x="103" y="66"/>
                    <a:pt x="103" y="66"/>
                  </a:cubicBezTo>
                  <a:cubicBezTo>
                    <a:pt x="98" y="65"/>
                    <a:pt x="98" y="65"/>
                    <a:pt x="98" y="65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91" y="55"/>
                    <a:pt x="91" y="55"/>
                    <a:pt x="91" y="55"/>
                  </a:cubicBezTo>
                  <a:cubicBezTo>
                    <a:pt x="90" y="53"/>
                    <a:pt x="90" y="53"/>
                    <a:pt x="90" y="53"/>
                  </a:cubicBezTo>
                  <a:cubicBezTo>
                    <a:pt x="91" y="48"/>
                    <a:pt x="91" y="48"/>
                    <a:pt x="91" y="48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89" y="45"/>
                    <a:pt x="89" y="45"/>
                    <a:pt x="89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38"/>
                    <a:pt x="87" y="38"/>
                    <a:pt x="87" y="38"/>
                  </a:cubicBezTo>
                  <a:cubicBezTo>
                    <a:pt x="85" y="35"/>
                    <a:pt x="85" y="35"/>
                    <a:pt x="85" y="35"/>
                  </a:cubicBezTo>
                  <a:cubicBezTo>
                    <a:pt x="81" y="32"/>
                    <a:pt x="81" y="32"/>
                    <a:pt x="81" y="32"/>
                  </a:cubicBezTo>
                  <a:cubicBezTo>
                    <a:pt x="83" y="28"/>
                    <a:pt x="83" y="28"/>
                    <a:pt x="83" y="28"/>
                  </a:cubicBezTo>
                  <a:cubicBezTo>
                    <a:pt x="85" y="26"/>
                    <a:pt x="85" y="26"/>
                    <a:pt x="85" y="26"/>
                  </a:cubicBezTo>
                  <a:cubicBezTo>
                    <a:pt x="87" y="22"/>
                    <a:pt x="87" y="22"/>
                    <a:pt x="87" y="22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91" y="17"/>
                    <a:pt x="91" y="17"/>
                    <a:pt x="91" y="17"/>
                  </a:cubicBezTo>
                  <a:cubicBezTo>
                    <a:pt x="91" y="14"/>
                    <a:pt x="91" y="14"/>
                    <a:pt x="91" y="14"/>
                  </a:cubicBezTo>
                  <a:cubicBezTo>
                    <a:pt x="94" y="12"/>
                    <a:pt x="94" y="12"/>
                    <a:pt x="94" y="12"/>
                  </a:cubicBezTo>
                  <a:cubicBezTo>
                    <a:pt x="92" y="8"/>
                    <a:pt x="92" y="8"/>
                    <a:pt x="92" y="8"/>
                  </a:cubicBezTo>
                  <a:cubicBezTo>
                    <a:pt x="90" y="5"/>
                    <a:pt x="90" y="5"/>
                    <a:pt x="90" y="5"/>
                  </a:cubicBezTo>
                  <a:cubicBezTo>
                    <a:pt x="88" y="2"/>
                    <a:pt x="88" y="2"/>
                    <a:pt x="88" y="2"/>
                  </a:cubicBezTo>
                  <a:cubicBezTo>
                    <a:pt x="84" y="1"/>
                    <a:pt x="84" y="1"/>
                    <a:pt x="84" y="1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74" y="2"/>
                    <a:pt x="74" y="2"/>
                    <a:pt x="74" y="2"/>
                  </a:cubicBezTo>
                  <a:cubicBezTo>
                    <a:pt x="70" y="5"/>
                    <a:pt x="70" y="5"/>
                    <a:pt x="70" y="5"/>
                  </a:cubicBezTo>
                  <a:cubicBezTo>
                    <a:pt x="68" y="10"/>
                    <a:pt x="68" y="10"/>
                    <a:pt x="68" y="10"/>
                  </a:cubicBezTo>
                  <a:cubicBezTo>
                    <a:pt x="65" y="13"/>
                    <a:pt x="65" y="13"/>
                    <a:pt x="65" y="13"/>
                  </a:cubicBezTo>
                  <a:cubicBezTo>
                    <a:pt x="64" y="15"/>
                    <a:pt x="64" y="15"/>
                    <a:pt x="64" y="15"/>
                  </a:cubicBezTo>
                  <a:cubicBezTo>
                    <a:pt x="59" y="19"/>
                    <a:pt x="59" y="19"/>
                    <a:pt x="59" y="19"/>
                  </a:cubicBezTo>
                  <a:cubicBezTo>
                    <a:pt x="53" y="20"/>
                    <a:pt x="53" y="20"/>
                    <a:pt x="53" y="20"/>
                  </a:cubicBezTo>
                  <a:cubicBezTo>
                    <a:pt x="50" y="22"/>
                    <a:pt x="50" y="22"/>
                    <a:pt x="50" y="22"/>
                  </a:cubicBezTo>
                  <a:cubicBezTo>
                    <a:pt x="49" y="24"/>
                    <a:pt x="49" y="24"/>
                    <a:pt x="49" y="24"/>
                  </a:cubicBezTo>
                  <a:cubicBezTo>
                    <a:pt x="47" y="26"/>
                    <a:pt x="47" y="26"/>
                    <a:pt x="47" y="26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37" y="27"/>
                    <a:pt x="37" y="27"/>
                    <a:pt x="37" y="27"/>
                  </a:cubicBezTo>
                  <a:cubicBezTo>
                    <a:pt x="36" y="31"/>
                    <a:pt x="36" y="31"/>
                    <a:pt x="36" y="31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41" y="42"/>
                    <a:pt x="41" y="42"/>
                    <a:pt x="41" y="42"/>
                  </a:cubicBezTo>
                  <a:cubicBezTo>
                    <a:pt x="42" y="45"/>
                    <a:pt x="42" y="45"/>
                    <a:pt x="42" y="45"/>
                  </a:cubicBezTo>
                  <a:cubicBezTo>
                    <a:pt x="45" y="47"/>
                    <a:pt x="45" y="47"/>
                    <a:pt x="45" y="47"/>
                  </a:cubicBezTo>
                  <a:cubicBezTo>
                    <a:pt x="49" y="51"/>
                    <a:pt x="49" y="51"/>
                    <a:pt x="49" y="51"/>
                  </a:cubicBezTo>
                  <a:cubicBezTo>
                    <a:pt x="49" y="56"/>
                    <a:pt x="49" y="56"/>
                    <a:pt x="49" y="56"/>
                  </a:cubicBezTo>
                  <a:cubicBezTo>
                    <a:pt x="47" y="60"/>
                    <a:pt x="47" y="60"/>
                    <a:pt x="47" y="60"/>
                  </a:cubicBezTo>
                  <a:cubicBezTo>
                    <a:pt x="44" y="64"/>
                    <a:pt x="44" y="64"/>
                    <a:pt x="44" y="64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5"/>
                    <a:pt x="43" y="75"/>
                    <a:pt x="43" y="75"/>
                  </a:cubicBezTo>
                  <a:cubicBezTo>
                    <a:pt x="39" y="78"/>
                    <a:pt x="39" y="78"/>
                    <a:pt x="39" y="78"/>
                  </a:cubicBezTo>
                  <a:cubicBezTo>
                    <a:pt x="36" y="81"/>
                    <a:pt x="36" y="81"/>
                    <a:pt x="36" y="81"/>
                  </a:cubicBezTo>
                  <a:cubicBezTo>
                    <a:pt x="33" y="84"/>
                    <a:pt x="33" y="84"/>
                    <a:pt x="33" y="84"/>
                  </a:cubicBezTo>
                  <a:cubicBezTo>
                    <a:pt x="28" y="87"/>
                    <a:pt x="28" y="87"/>
                    <a:pt x="28" y="87"/>
                  </a:cubicBezTo>
                  <a:cubicBezTo>
                    <a:pt x="24" y="93"/>
                    <a:pt x="24" y="93"/>
                    <a:pt x="24" y="93"/>
                  </a:cubicBezTo>
                  <a:cubicBezTo>
                    <a:pt x="21" y="98"/>
                    <a:pt x="21" y="98"/>
                    <a:pt x="21" y="98"/>
                  </a:cubicBezTo>
                  <a:cubicBezTo>
                    <a:pt x="17" y="99"/>
                    <a:pt x="17" y="99"/>
                    <a:pt x="17" y="99"/>
                  </a:cubicBezTo>
                  <a:cubicBezTo>
                    <a:pt x="15" y="96"/>
                    <a:pt x="15" y="96"/>
                    <a:pt x="15" y="96"/>
                  </a:cubicBezTo>
                  <a:cubicBezTo>
                    <a:pt x="13" y="101"/>
                    <a:pt x="13" y="101"/>
                    <a:pt x="13" y="101"/>
                  </a:cubicBezTo>
                  <a:cubicBezTo>
                    <a:pt x="10" y="104"/>
                    <a:pt x="10" y="104"/>
                    <a:pt x="10" y="104"/>
                  </a:cubicBezTo>
                  <a:cubicBezTo>
                    <a:pt x="8" y="109"/>
                    <a:pt x="8" y="109"/>
                    <a:pt x="8" y="109"/>
                  </a:cubicBezTo>
                  <a:cubicBezTo>
                    <a:pt x="10" y="111"/>
                    <a:pt x="10" y="111"/>
                    <a:pt x="10" y="111"/>
                  </a:cubicBezTo>
                  <a:cubicBezTo>
                    <a:pt x="11" y="113"/>
                    <a:pt x="11" y="113"/>
                    <a:pt x="11" y="113"/>
                  </a:cubicBezTo>
                  <a:cubicBezTo>
                    <a:pt x="10" y="116"/>
                    <a:pt x="10" y="116"/>
                    <a:pt x="10" y="116"/>
                  </a:cubicBezTo>
                  <a:cubicBezTo>
                    <a:pt x="10" y="120"/>
                    <a:pt x="10" y="120"/>
                    <a:pt x="10" y="120"/>
                  </a:cubicBezTo>
                  <a:cubicBezTo>
                    <a:pt x="14" y="121"/>
                    <a:pt x="14" y="121"/>
                    <a:pt x="14" y="121"/>
                  </a:cubicBezTo>
                  <a:cubicBezTo>
                    <a:pt x="15" y="125"/>
                    <a:pt x="15" y="125"/>
                    <a:pt x="15" y="125"/>
                  </a:cubicBezTo>
                  <a:cubicBezTo>
                    <a:pt x="16" y="136"/>
                    <a:pt x="16" y="136"/>
                    <a:pt x="16" y="136"/>
                  </a:cubicBezTo>
                  <a:cubicBezTo>
                    <a:pt x="13" y="135"/>
                    <a:pt x="13" y="135"/>
                    <a:pt x="13" y="135"/>
                  </a:cubicBezTo>
                  <a:cubicBezTo>
                    <a:pt x="8" y="135"/>
                    <a:pt x="8" y="135"/>
                    <a:pt x="8" y="135"/>
                  </a:cubicBezTo>
                  <a:cubicBezTo>
                    <a:pt x="5" y="135"/>
                    <a:pt x="5" y="135"/>
                    <a:pt x="5" y="135"/>
                  </a:cubicBezTo>
                  <a:cubicBezTo>
                    <a:pt x="1" y="137"/>
                    <a:pt x="1" y="137"/>
                    <a:pt x="1" y="137"/>
                  </a:cubicBezTo>
                  <a:lnTo>
                    <a:pt x="0" y="141"/>
                  </a:lnTo>
                  <a:close/>
                  <a:moveTo>
                    <a:pt x="213" y="252"/>
                  </a:moveTo>
                  <a:cubicBezTo>
                    <a:pt x="213" y="252"/>
                    <a:pt x="212" y="256"/>
                    <a:pt x="213" y="255"/>
                  </a:cubicBezTo>
                  <a:cubicBezTo>
                    <a:pt x="214" y="255"/>
                    <a:pt x="215" y="252"/>
                    <a:pt x="213" y="252"/>
                  </a:cubicBez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CB02D51B-A741-9D54-F2DC-2B7A58066CF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052494" y="2832593"/>
              <a:ext cx="885628" cy="1142514"/>
            </a:xfrm>
            <a:custGeom>
              <a:avLst/>
              <a:gdLst>
                <a:gd name="T0" fmla="*/ 213 w 251"/>
                <a:gd name="T1" fmla="*/ 268 h 324"/>
                <a:gd name="T2" fmla="*/ 209 w 251"/>
                <a:gd name="T3" fmla="*/ 285 h 324"/>
                <a:gd name="T4" fmla="*/ 220 w 251"/>
                <a:gd name="T5" fmla="*/ 322 h 324"/>
                <a:gd name="T6" fmla="*/ 1 w 251"/>
                <a:gd name="T7" fmla="*/ 149 h 324"/>
                <a:gd name="T8" fmla="*/ 16 w 251"/>
                <a:gd name="T9" fmla="*/ 154 h 324"/>
                <a:gd name="T10" fmla="*/ 5 w 251"/>
                <a:gd name="T11" fmla="*/ 160 h 324"/>
                <a:gd name="T12" fmla="*/ 32 w 251"/>
                <a:gd name="T13" fmla="*/ 167 h 324"/>
                <a:gd name="T14" fmla="*/ 36 w 251"/>
                <a:gd name="T15" fmla="*/ 161 h 324"/>
                <a:gd name="T16" fmla="*/ 36 w 251"/>
                <a:gd name="T17" fmla="*/ 170 h 324"/>
                <a:gd name="T18" fmla="*/ 37 w 251"/>
                <a:gd name="T19" fmla="*/ 193 h 324"/>
                <a:gd name="T20" fmla="*/ 41 w 251"/>
                <a:gd name="T21" fmla="*/ 215 h 324"/>
                <a:gd name="T22" fmla="*/ 54 w 251"/>
                <a:gd name="T23" fmla="*/ 268 h 324"/>
                <a:gd name="T24" fmla="*/ 67 w 251"/>
                <a:gd name="T25" fmla="*/ 291 h 324"/>
                <a:gd name="T26" fmla="*/ 87 w 251"/>
                <a:gd name="T27" fmla="*/ 302 h 324"/>
                <a:gd name="T28" fmla="*/ 98 w 251"/>
                <a:gd name="T29" fmla="*/ 272 h 324"/>
                <a:gd name="T30" fmla="*/ 100 w 251"/>
                <a:gd name="T31" fmla="*/ 238 h 324"/>
                <a:gd name="T32" fmla="*/ 109 w 251"/>
                <a:gd name="T33" fmla="*/ 224 h 324"/>
                <a:gd name="T34" fmla="*/ 128 w 251"/>
                <a:gd name="T35" fmla="*/ 208 h 324"/>
                <a:gd name="T36" fmla="*/ 141 w 251"/>
                <a:gd name="T37" fmla="*/ 196 h 324"/>
                <a:gd name="T38" fmla="*/ 154 w 251"/>
                <a:gd name="T39" fmla="*/ 186 h 324"/>
                <a:gd name="T40" fmla="*/ 167 w 251"/>
                <a:gd name="T41" fmla="*/ 169 h 324"/>
                <a:gd name="T42" fmla="*/ 176 w 251"/>
                <a:gd name="T43" fmla="*/ 161 h 324"/>
                <a:gd name="T44" fmla="*/ 167 w 251"/>
                <a:gd name="T45" fmla="*/ 139 h 324"/>
                <a:gd name="T46" fmla="*/ 175 w 251"/>
                <a:gd name="T47" fmla="*/ 123 h 324"/>
                <a:gd name="T48" fmla="*/ 186 w 251"/>
                <a:gd name="T49" fmla="*/ 119 h 324"/>
                <a:gd name="T50" fmla="*/ 199 w 251"/>
                <a:gd name="T51" fmla="*/ 131 h 324"/>
                <a:gd name="T52" fmla="*/ 204 w 251"/>
                <a:gd name="T53" fmla="*/ 142 h 324"/>
                <a:gd name="T54" fmla="*/ 206 w 251"/>
                <a:gd name="T55" fmla="*/ 151 h 324"/>
                <a:gd name="T56" fmla="*/ 216 w 251"/>
                <a:gd name="T57" fmla="*/ 167 h 324"/>
                <a:gd name="T58" fmla="*/ 218 w 251"/>
                <a:gd name="T59" fmla="*/ 153 h 324"/>
                <a:gd name="T60" fmla="*/ 228 w 251"/>
                <a:gd name="T61" fmla="*/ 135 h 324"/>
                <a:gd name="T62" fmla="*/ 237 w 251"/>
                <a:gd name="T63" fmla="*/ 123 h 324"/>
                <a:gd name="T64" fmla="*/ 251 w 251"/>
                <a:gd name="T65" fmla="*/ 109 h 324"/>
                <a:gd name="T66" fmla="*/ 243 w 251"/>
                <a:gd name="T67" fmla="*/ 96 h 324"/>
                <a:gd name="T68" fmla="*/ 231 w 251"/>
                <a:gd name="T69" fmla="*/ 87 h 324"/>
                <a:gd name="T70" fmla="*/ 214 w 251"/>
                <a:gd name="T71" fmla="*/ 91 h 324"/>
                <a:gd name="T72" fmla="*/ 204 w 251"/>
                <a:gd name="T73" fmla="*/ 106 h 324"/>
                <a:gd name="T74" fmla="*/ 180 w 251"/>
                <a:gd name="T75" fmla="*/ 103 h 324"/>
                <a:gd name="T76" fmla="*/ 170 w 251"/>
                <a:gd name="T77" fmla="*/ 98 h 324"/>
                <a:gd name="T78" fmla="*/ 171 w 251"/>
                <a:gd name="T79" fmla="*/ 111 h 324"/>
                <a:gd name="T80" fmla="*/ 149 w 251"/>
                <a:gd name="T81" fmla="*/ 108 h 324"/>
                <a:gd name="T82" fmla="*/ 128 w 251"/>
                <a:gd name="T83" fmla="*/ 98 h 324"/>
                <a:gd name="T84" fmla="*/ 106 w 251"/>
                <a:gd name="T85" fmla="*/ 88 h 324"/>
                <a:gd name="T86" fmla="*/ 106 w 251"/>
                <a:gd name="T87" fmla="*/ 69 h 324"/>
                <a:gd name="T88" fmla="*/ 89 w 251"/>
                <a:gd name="T89" fmla="*/ 57 h 324"/>
                <a:gd name="T90" fmla="*/ 89 w 251"/>
                <a:gd name="T91" fmla="*/ 45 h 324"/>
                <a:gd name="T92" fmla="*/ 83 w 251"/>
                <a:gd name="T93" fmla="*/ 28 h 324"/>
                <a:gd name="T94" fmla="*/ 91 w 251"/>
                <a:gd name="T95" fmla="*/ 14 h 324"/>
                <a:gd name="T96" fmla="*/ 84 w 251"/>
                <a:gd name="T97" fmla="*/ 1 h 324"/>
                <a:gd name="T98" fmla="*/ 68 w 251"/>
                <a:gd name="T99" fmla="*/ 10 h 324"/>
                <a:gd name="T100" fmla="*/ 50 w 251"/>
                <a:gd name="T101" fmla="*/ 22 h 324"/>
                <a:gd name="T102" fmla="*/ 37 w 251"/>
                <a:gd name="T103" fmla="*/ 27 h 324"/>
                <a:gd name="T104" fmla="*/ 45 w 251"/>
                <a:gd name="T105" fmla="*/ 47 h 324"/>
                <a:gd name="T106" fmla="*/ 43 w 251"/>
                <a:gd name="T107" fmla="*/ 70 h 324"/>
                <a:gd name="T108" fmla="*/ 28 w 251"/>
                <a:gd name="T109" fmla="*/ 87 h 324"/>
                <a:gd name="T110" fmla="*/ 13 w 251"/>
                <a:gd name="T111" fmla="*/ 101 h 324"/>
                <a:gd name="T112" fmla="*/ 10 w 251"/>
                <a:gd name="T113" fmla="*/ 116 h 324"/>
                <a:gd name="T114" fmla="*/ 13 w 251"/>
                <a:gd name="T115" fmla="*/ 135 h 324"/>
                <a:gd name="T116" fmla="*/ 213 w 251"/>
                <a:gd name="T117" fmla="*/ 252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1" h="324">
                  <a:moveTo>
                    <a:pt x="213" y="262"/>
                  </a:moveTo>
                  <a:cubicBezTo>
                    <a:pt x="213" y="263"/>
                    <a:pt x="213" y="263"/>
                    <a:pt x="213" y="263"/>
                  </a:cubicBezTo>
                  <a:cubicBezTo>
                    <a:pt x="213" y="262"/>
                    <a:pt x="214" y="262"/>
                    <a:pt x="213" y="262"/>
                  </a:cubicBezTo>
                  <a:close/>
                  <a:moveTo>
                    <a:pt x="213" y="266"/>
                  </a:moveTo>
                  <a:cubicBezTo>
                    <a:pt x="213" y="266"/>
                    <a:pt x="213" y="268"/>
                    <a:pt x="213" y="268"/>
                  </a:cubicBezTo>
                  <a:cubicBezTo>
                    <a:pt x="215" y="269"/>
                    <a:pt x="214" y="266"/>
                    <a:pt x="213" y="266"/>
                  </a:cubicBezTo>
                  <a:close/>
                  <a:moveTo>
                    <a:pt x="211" y="272"/>
                  </a:moveTo>
                  <a:cubicBezTo>
                    <a:pt x="211" y="272"/>
                    <a:pt x="212" y="273"/>
                    <a:pt x="212" y="274"/>
                  </a:cubicBezTo>
                  <a:cubicBezTo>
                    <a:pt x="213" y="274"/>
                    <a:pt x="213" y="272"/>
                    <a:pt x="211" y="272"/>
                  </a:cubicBezTo>
                  <a:close/>
                  <a:moveTo>
                    <a:pt x="209" y="285"/>
                  </a:moveTo>
                  <a:cubicBezTo>
                    <a:pt x="209" y="286"/>
                    <a:pt x="209" y="286"/>
                    <a:pt x="209" y="286"/>
                  </a:cubicBezTo>
                  <a:cubicBezTo>
                    <a:pt x="212" y="287"/>
                    <a:pt x="211" y="285"/>
                    <a:pt x="209" y="285"/>
                  </a:cubicBezTo>
                  <a:close/>
                  <a:moveTo>
                    <a:pt x="218" y="322"/>
                  </a:moveTo>
                  <a:cubicBezTo>
                    <a:pt x="219" y="324"/>
                    <a:pt x="219" y="324"/>
                    <a:pt x="219" y="324"/>
                  </a:cubicBezTo>
                  <a:cubicBezTo>
                    <a:pt x="221" y="324"/>
                    <a:pt x="220" y="323"/>
                    <a:pt x="220" y="322"/>
                  </a:cubicBezTo>
                  <a:cubicBezTo>
                    <a:pt x="220" y="322"/>
                    <a:pt x="219" y="322"/>
                    <a:pt x="218" y="322"/>
                  </a:cubicBezTo>
                  <a:close/>
                  <a:moveTo>
                    <a:pt x="0" y="141"/>
                  </a:moveTo>
                  <a:cubicBezTo>
                    <a:pt x="1" y="141"/>
                    <a:pt x="1" y="141"/>
                    <a:pt x="1" y="141"/>
                  </a:cubicBezTo>
                  <a:cubicBezTo>
                    <a:pt x="1" y="142"/>
                    <a:pt x="1" y="141"/>
                    <a:pt x="0" y="142"/>
                  </a:cubicBezTo>
                  <a:cubicBezTo>
                    <a:pt x="1" y="145"/>
                    <a:pt x="1" y="147"/>
                    <a:pt x="1" y="149"/>
                  </a:cubicBezTo>
                  <a:cubicBezTo>
                    <a:pt x="4" y="150"/>
                    <a:pt x="10" y="154"/>
                    <a:pt x="16" y="152"/>
                  </a:cubicBezTo>
                  <a:cubicBezTo>
                    <a:pt x="18" y="151"/>
                    <a:pt x="18" y="148"/>
                    <a:pt x="19" y="147"/>
                  </a:cubicBezTo>
                  <a:cubicBezTo>
                    <a:pt x="20" y="147"/>
                    <a:pt x="21" y="148"/>
                    <a:pt x="21" y="147"/>
                  </a:cubicBezTo>
                  <a:cubicBezTo>
                    <a:pt x="20" y="149"/>
                    <a:pt x="20" y="151"/>
                    <a:pt x="19" y="153"/>
                  </a:cubicBezTo>
                  <a:cubicBezTo>
                    <a:pt x="18" y="153"/>
                    <a:pt x="17" y="153"/>
                    <a:pt x="16" y="154"/>
                  </a:cubicBezTo>
                  <a:cubicBezTo>
                    <a:pt x="15" y="155"/>
                    <a:pt x="16" y="157"/>
                    <a:pt x="15" y="157"/>
                  </a:cubicBezTo>
                  <a:cubicBezTo>
                    <a:pt x="14" y="158"/>
                    <a:pt x="12" y="157"/>
                    <a:pt x="11" y="157"/>
                  </a:cubicBezTo>
                  <a:cubicBezTo>
                    <a:pt x="11" y="157"/>
                    <a:pt x="10" y="159"/>
                    <a:pt x="9" y="159"/>
                  </a:cubicBezTo>
                  <a:cubicBezTo>
                    <a:pt x="8" y="160"/>
                    <a:pt x="8" y="158"/>
                    <a:pt x="7" y="159"/>
                  </a:cubicBezTo>
                  <a:cubicBezTo>
                    <a:pt x="6" y="159"/>
                    <a:pt x="6" y="160"/>
                    <a:pt x="5" y="160"/>
                  </a:cubicBezTo>
                  <a:cubicBezTo>
                    <a:pt x="6" y="161"/>
                    <a:pt x="7" y="163"/>
                    <a:pt x="7" y="164"/>
                  </a:cubicBezTo>
                  <a:cubicBezTo>
                    <a:pt x="11" y="169"/>
                    <a:pt x="15" y="172"/>
                    <a:pt x="18" y="177"/>
                  </a:cubicBezTo>
                  <a:cubicBezTo>
                    <a:pt x="19" y="177"/>
                    <a:pt x="20" y="177"/>
                    <a:pt x="21" y="177"/>
                  </a:cubicBezTo>
                  <a:cubicBezTo>
                    <a:pt x="22" y="177"/>
                    <a:pt x="23" y="175"/>
                    <a:pt x="23" y="175"/>
                  </a:cubicBezTo>
                  <a:cubicBezTo>
                    <a:pt x="27" y="173"/>
                    <a:pt x="31" y="172"/>
                    <a:pt x="32" y="167"/>
                  </a:cubicBezTo>
                  <a:cubicBezTo>
                    <a:pt x="33" y="163"/>
                    <a:pt x="31" y="161"/>
                    <a:pt x="33" y="157"/>
                  </a:cubicBezTo>
                  <a:cubicBezTo>
                    <a:pt x="34" y="157"/>
                    <a:pt x="34" y="157"/>
                    <a:pt x="34" y="157"/>
                  </a:cubicBezTo>
                  <a:cubicBezTo>
                    <a:pt x="34" y="158"/>
                    <a:pt x="34" y="158"/>
                    <a:pt x="35" y="158"/>
                  </a:cubicBezTo>
                  <a:cubicBezTo>
                    <a:pt x="35" y="159"/>
                    <a:pt x="35" y="159"/>
                    <a:pt x="35" y="160"/>
                  </a:cubicBezTo>
                  <a:cubicBezTo>
                    <a:pt x="35" y="159"/>
                    <a:pt x="36" y="161"/>
                    <a:pt x="36" y="161"/>
                  </a:cubicBezTo>
                  <a:cubicBezTo>
                    <a:pt x="36" y="162"/>
                    <a:pt x="35" y="162"/>
                    <a:pt x="35" y="164"/>
                  </a:cubicBezTo>
                  <a:cubicBezTo>
                    <a:pt x="37" y="165"/>
                    <a:pt x="37" y="166"/>
                    <a:pt x="36" y="166"/>
                  </a:cubicBezTo>
                  <a:cubicBezTo>
                    <a:pt x="36" y="166"/>
                    <a:pt x="37" y="167"/>
                    <a:pt x="35" y="167"/>
                  </a:cubicBezTo>
                  <a:cubicBezTo>
                    <a:pt x="35" y="167"/>
                    <a:pt x="35" y="169"/>
                    <a:pt x="36" y="168"/>
                  </a:cubicBezTo>
                  <a:cubicBezTo>
                    <a:pt x="36" y="170"/>
                    <a:pt x="36" y="170"/>
                    <a:pt x="36" y="170"/>
                  </a:cubicBezTo>
                  <a:cubicBezTo>
                    <a:pt x="37" y="172"/>
                    <a:pt x="39" y="172"/>
                    <a:pt x="39" y="175"/>
                  </a:cubicBezTo>
                  <a:cubicBezTo>
                    <a:pt x="37" y="176"/>
                    <a:pt x="37" y="176"/>
                    <a:pt x="37" y="176"/>
                  </a:cubicBezTo>
                  <a:cubicBezTo>
                    <a:pt x="37" y="177"/>
                    <a:pt x="34" y="187"/>
                    <a:pt x="34" y="187"/>
                  </a:cubicBezTo>
                  <a:cubicBezTo>
                    <a:pt x="34" y="188"/>
                    <a:pt x="37" y="190"/>
                    <a:pt x="37" y="191"/>
                  </a:cubicBezTo>
                  <a:cubicBezTo>
                    <a:pt x="38" y="192"/>
                    <a:pt x="36" y="193"/>
                    <a:pt x="37" y="193"/>
                  </a:cubicBezTo>
                  <a:cubicBezTo>
                    <a:pt x="39" y="194"/>
                    <a:pt x="37" y="198"/>
                    <a:pt x="37" y="200"/>
                  </a:cubicBezTo>
                  <a:cubicBezTo>
                    <a:pt x="38" y="200"/>
                    <a:pt x="38" y="200"/>
                    <a:pt x="38" y="200"/>
                  </a:cubicBezTo>
                  <a:cubicBezTo>
                    <a:pt x="38" y="203"/>
                    <a:pt x="37" y="209"/>
                    <a:pt x="39" y="210"/>
                  </a:cubicBezTo>
                  <a:cubicBezTo>
                    <a:pt x="39" y="210"/>
                    <a:pt x="38" y="211"/>
                    <a:pt x="39" y="212"/>
                  </a:cubicBezTo>
                  <a:cubicBezTo>
                    <a:pt x="39" y="212"/>
                    <a:pt x="40" y="214"/>
                    <a:pt x="41" y="215"/>
                  </a:cubicBezTo>
                  <a:cubicBezTo>
                    <a:pt x="41" y="218"/>
                    <a:pt x="41" y="220"/>
                    <a:pt x="41" y="224"/>
                  </a:cubicBezTo>
                  <a:cubicBezTo>
                    <a:pt x="43" y="231"/>
                    <a:pt x="48" y="237"/>
                    <a:pt x="49" y="244"/>
                  </a:cubicBezTo>
                  <a:cubicBezTo>
                    <a:pt x="51" y="250"/>
                    <a:pt x="50" y="253"/>
                    <a:pt x="51" y="260"/>
                  </a:cubicBezTo>
                  <a:cubicBezTo>
                    <a:pt x="51" y="260"/>
                    <a:pt x="53" y="262"/>
                    <a:pt x="53" y="263"/>
                  </a:cubicBezTo>
                  <a:cubicBezTo>
                    <a:pt x="54" y="265"/>
                    <a:pt x="53" y="266"/>
                    <a:pt x="54" y="268"/>
                  </a:cubicBezTo>
                  <a:cubicBezTo>
                    <a:pt x="55" y="269"/>
                    <a:pt x="57" y="269"/>
                    <a:pt x="57" y="270"/>
                  </a:cubicBezTo>
                  <a:cubicBezTo>
                    <a:pt x="58" y="272"/>
                    <a:pt x="57" y="273"/>
                    <a:pt x="58" y="274"/>
                  </a:cubicBezTo>
                  <a:cubicBezTo>
                    <a:pt x="59" y="276"/>
                    <a:pt x="61" y="277"/>
                    <a:pt x="61" y="279"/>
                  </a:cubicBezTo>
                  <a:cubicBezTo>
                    <a:pt x="62" y="281"/>
                    <a:pt x="62" y="283"/>
                    <a:pt x="63" y="285"/>
                  </a:cubicBezTo>
                  <a:cubicBezTo>
                    <a:pt x="63" y="287"/>
                    <a:pt x="67" y="289"/>
                    <a:pt x="67" y="291"/>
                  </a:cubicBezTo>
                  <a:cubicBezTo>
                    <a:pt x="67" y="293"/>
                    <a:pt x="66" y="294"/>
                    <a:pt x="65" y="295"/>
                  </a:cubicBezTo>
                  <a:cubicBezTo>
                    <a:pt x="68" y="300"/>
                    <a:pt x="72" y="306"/>
                    <a:pt x="75" y="311"/>
                  </a:cubicBezTo>
                  <a:cubicBezTo>
                    <a:pt x="77" y="311"/>
                    <a:pt x="78" y="312"/>
                    <a:pt x="79" y="311"/>
                  </a:cubicBezTo>
                  <a:cubicBezTo>
                    <a:pt x="82" y="309"/>
                    <a:pt x="81" y="305"/>
                    <a:pt x="83" y="303"/>
                  </a:cubicBezTo>
                  <a:cubicBezTo>
                    <a:pt x="84" y="303"/>
                    <a:pt x="86" y="303"/>
                    <a:pt x="87" y="302"/>
                  </a:cubicBezTo>
                  <a:cubicBezTo>
                    <a:pt x="87" y="302"/>
                    <a:pt x="86" y="300"/>
                    <a:pt x="87" y="300"/>
                  </a:cubicBezTo>
                  <a:cubicBezTo>
                    <a:pt x="87" y="300"/>
                    <a:pt x="92" y="291"/>
                    <a:pt x="92" y="291"/>
                  </a:cubicBezTo>
                  <a:cubicBezTo>
                    <a:pt x="93" y="291"/>
                    <a:pt x="95" y="291"/>
                    <a:pt x="96" y="291"/>
                  </a:cubicBezTo>
                  <a:cubicBezTo>
                    <a:pt x="95" y="286"/>
                    <a:pt x="93" y="279"/>
                    <a:pt x="94" y="276"/>
                  </a:cubicBezTo>
                  <a:cubicBezTo>
                    <a:pt x="95" y="274"/>
                    <a:pt x="97" y="273"/>
                    <a:pt x="98" y="272"/>
                  </a:cubicBezTo>
                  <a:cubicBezTo>
                    <a:pt x="99" y="270"/>
                    <a:pt x="98" y="268"/>
                    <a:pt x="98" y="266"/>
                  </a:cubicBezTo>
                  <a:cubicBezTo>
                    <a:pt x="100" y="266"/>
                    <a:pt x="100" y="266"/>
                    <a:pt x="100" y="266"/>
                  </a:cubicBezTo>
                  <a:cubicBezTo>
                    <a:pt x="100" y="263"/>
                    <a:pt x="99" y="261"/>
                    <a:pt x="98" y="260"/>
                  </a:cubicBezTo>
                  <a:cubicBezTo>
                    <a:pt x="98" y="254"/>
                    <a:pt x="97" y="250"/>
                    <a:pt x="98" y="244"/>
                  </a:cubicBezTo>
                  <a:cubicBezTo>
                    <a:pt x="98" y="242"/>
                    <a:pt x="100" y="240"/>
                    <a:pt x="100" y="238"/>
                  </a:cubicBezTo>
                  <a:cubicBezTo>
                    <a:pt x="99" y="238"/>
                    <a:pt x="99" y="238"/>
                    <a:pt x="99" y="238"/>
                  </a:cubicBezTo>
                  <a:cubicBezTo>
                    <a:pt x="99" y="236"/>
                    <a:pt x="98" y="234"/>
                    <a:pt x="98" y="232"/>
                  </a:cubicBezTo>
                  <a:cubicBezTo>
                    <a:pt x="99" y="231"/>
                    <a:pt x="100" y="230"/>
                    <a:pt x="100" y="230"/>
                  </a:cubicBezTo>
                  <a:cubicBezTo>
                    <a:pt x="103" y="228"/>
                    <a:pt x="103" y="229"/>
                    <a:pt x="106" y="228"/>
                  </a:cubicBezTo>
                  <a:cubicBezTo>
                    <a:pt x="108" y="228"/>
                    <a:pt x="108" y="225"/>
                    <a:pt x="109" y="224"/>
                  </a:cubicBezTo>
                  <a:cubicBezTo>
                    <a:pt x="111" y="223"/>
                    <a:pt x="114" y="224"/>
                    <a:pt x="115" y="222"/>
                  </a:cubicBezTo>
                  <a:cubicBezTo>
                    <a:pt x="117" y="220"/>
                    <a:pt x="116" y="215"/>
                    <a:pt x="119" y="213"/>
                  </a:cubicBezTo>
                  <a:cubicBezTo>
                    <a:pt x="121" y="212"/>
                    <a:pt x="123" y="213"/>
                    <a:pt x="126" y="212"/>
                  </a:cubicBezTo>
                  <a:cubicBezTo>
                    <a:pt x="126" y="211"/>
                    <a:pt x="126" y="211"/>
                    <a:pt x="126" y="211"/>
                  </a:cubicBezTo>
                  <a:cubicBezTo>
                    <a:pt x="127" y="210"/>
                    <a:pt x="127" y="209"/>
                    <a:pt x="128" y="208"/>
                  </a:cubicBezTo>
                  <a:cubicBezTo>
                    <a:pt x="130" y="207"/>
                    <a:pt x="132" y="208"/>
                    <a:pt x="134" y="207"/>
                  </a:cubicBezTo>
                  <a:cubicBezTo>
                    <a:pt x="135" y="206"/>
                    <a:pt x="134" y="204"/>
                    <a:pt x="135" y="203"/>
                  </a:cubicBezTo>
                  <a:cubicBezTo>
                    <a:pt x="136" y="202"/>
                    <a:pt x="138" y="201"/>
                    <a:pt x="138" y="200"/>
                  </a:cubicBezTo>
                  <a:cubicBezTo>
                    <a:pt x="139" y="199"/>
                    <a:pt x="139" y="198"/>
                    <a:pt x="140" y="196"/>
                  </a:cubicBezTo>
                  <a:cubicBezTo>
                    <a:pt x="141" y="196"/>
                    <a:pt x="141" y="196"/>
                    <a:pt x="141" y="196"/>
                  </a:cubicBezTo>
                  <a:cubicBezTo>
                    <a:pt x="141" y="195"/>
                    <a:pt x="141" y="195"/>
                    <a:pt x="141" y="195"/>
                  </a:cubicBezTo>
                  <a:cubicBezTo>
                    <a:pt x="141" y="194"/>
                    <a:pt x="144" y="194"/>
                    <a:pt x="144" y="193"/>
                  </a:cubicBezTo>
                  <a:cubicBezTo>
                    <a:pt x="146" y="189"/>
                    <a:pt x="146" y="189"/>
                    <a:pt x="146" y="189"/>
                  </a:cubicBezTo>
                  <a:cubicBezTo>
                    <a:pt x="147" y="189"/>
                    <a:pt x="149" y="190"/>
                    <a:pt x="150" y="189"/>
                  </a:cubicBezTo>
                  <a:cubicBezTo>
                    <a:pt x="151" y="189"/>
                    <a:pt x="153" y="186"/>
                    <a:pt x="154" y="186"/>
                  </a:cubicBezTo>
                  <a:cubicBezTo>
                    <a:pt x="155" y="185"/>
                    <a:pt x="156" y="186"/>
                    <a:pt x="157" y="185"/>
                  </a:cubicBezTo>
                  <a:cubicBezTo>
                    <a:pt x="162" y="181"/>
                    <a:pt x="159" y="180"/>
                    <a:pt x="160" y="174"/>
                  </a:cubicBezTo>
                  <a:cubicBezTo>
                    <a:pt x="160" y="174"/>
                    <a:pt x="163" y="172"/>
                    <a:pt x="163" y="171"/>
                  </a:cubicBezTo>
                  <a:cubicBezTo>
                    <a:pt x="163" y="171"/>
                    <a:pt x="163" y="169"/>
                    <a:pt x="163" y="169"/>
                  </a:cubicBezTo>
                  <a:cubicBezTo>
                    <a:pt x="164" y="168"/>
                    <a:pt x="166" y="169"/>
                    <a:pt x="167" y="169"/>
                  </a:cubicBezTo>
                  <a:cubicBezTo>
                    <a:pt x="168" y="168"/>
                    <a:pt x="169" y="166"/>
                    <a:pt x="169" y="166"/>
                  </a:cubicBezTo>
                  <a:cubicBezTo>
                    <a:pt x="170" y="166"/>
                    <a:pt x="169" y="166"/>
                    <a:pt x="170" y="167"/>
                  </a:cubicBezTo>
                  <a:cubicBezTo>
                    <a:pt x="172" y="167"/>
                    <a:pt x="172" y="167"/>
                    <a:pt x="174" y="167"/>
                  </a:cubicBezTo>
                  <a:cubicBezTo>
                    <a:pt x="174" y="164"/>
                    <a:pt x="174" y="164"/>
                    <a:pt x="174" y="164"/>
                  </a:cubicBezTo>
                  <a:cubicBezTo>
                    <a:pt x="176" y="161"/>
                    <a:pt x="176" y="161"/>
                    <a:pt x="176" y="161"/>
                  </a:cubicBezTo>
                  <a:cubicBezTo>
                    <a:pt x="176" y="155"/>
                    <a:pt x="176" y="155"/>
                    <a:pt x="176" y="155"/>
                  </a:cubicBezTo>
                  <a:cubicBezTo>
                    <a:pt x="173" y="151"/>
                    <a:pt x="173" y="151"/>
                    <a:pt x="173" y="151"/>
                  </a:cubicBezTo>
                  <a:cubicBezTo>
                    <a:pt x="175" y="145"/>
                    <a:pt x="175" y="145"/>
                    <a:pt x="175" y="145"/>
                  </a:cubicBezTo>
                  <a:cubicBezTo>
                    <a:pt x="173" y="142"/>
                    <a:pt x="173" y="142"/>
                    <a:pt x="173" y="142"/>
                  </a:cubicBezTo>
                  <a:cubicBezTo>
                    <a:pt x="167" y="139"/>
                    <a:pt x="167" y="139"/>
                    <a:pt x="167" y="139"/>
                  </a:cubicBezTo>
                  <a:cubicBezTo>
                    <a:pt x="167" y="137"/>
                    <a:pt x="167" y="137"/>
                    <a:pt x="167" y="137"/>
                  </a:cubicBezTo>
                  <a:cubicBezTo>
                    <a:pt x="166" y="130"/>
                    <a:pt x="166" y="130"/>
                    <a:pt x="166" y="130"/>
                  </a:cubicBezTo>
                  <a:cubicBezTo>
                    <a:pt x="169" y="128"/>
                    <a:pt x="169" y="128"/>
                    <a:pt x="169" y="128"/>
                  </a:cubicBezTo>
                  <a:cubicBezTo>
                    <a:pt x="173" y="126"/>
                    <a:pt x="173" y="126"/>
                    <a:pt x="173" y="126"/>
                  </a:cubicBezTo>
                  <a:cubicBezTo>
                    <a:pt x="175" y="123"/>
                    <a:pt x="175" y="123"/>
                    <a:pt x="175" y="123"/>
                  </a:cubicBezTo>
                  <a:cubicBezTo>
                    <a:pt x="171" y="118"/>
                    <a:pt x="171" y="118"/>
                    <a:pt x="171" y="118"/>
                  </a:cubicBezTo>
                  <a:cubicBezTo>
                    <a:pt x="173" y="114"/>
                    <a:pt x="173" y="114"/>
                    <a:pt x="173" y="114"/>
                  </a:cubicBezTo>
                  <a:cubicBezTo>
                    <a:pt x="178" y="118"/>
                    <a:pt x="178" y="118"/>
                    <a:pt x="178" y="118"/>
                  </a:cubicBezTo>
                  <a:cubicBezTo>
                    <a:pt x="182" y="117"/>
                    <a:pt x="182" y="117"/>
                    <a:pt x="182" y="117"/>
                  </a:cubicBezTo>
                  <a:cubicBezTo>
                    <a:pt x="186" y="119"/>
                    <a:pt x="186" y="119"/>
                    <a:pt x="186" y="119"/>
                  </a:cubicBezTo>
                  <a:cubicBezTo>
                    <a:pt x="185" y="125"/>
                    <a:pt x="185" y="125"/>
                    <a:pt x="185" y="125"/>
                  </a:cubicBezTo>
                  <a:cubicBezTo>
                    <a:pt x="185" y="132"/>
                    <a:pt x="185" y="132"/>
                    <a:pt x="185" y="132"/>
                  </a:cubicBezTo>
                  <a:cubicBezTo>
                    <a:pt x="188" y="132"/>
                    <a:pt x="188" y="132"/>
                    <a:pt x="188" y="132"/>
                  </a:cubicBezTo>
                  <a:cubicBezTo>
                    <a:pt x="194" y="132"/>
                    <a:pt x="194" y="132"/>
                    <a:pt x="194" y="132"/>
                  </a:cubicBezTo>
                  <a:cubicBezTo>
                    <a:pt x="199" y="131"/>
                    <a:pt x="199" y="131"/>
                    <a:pt x="199" y="131"/>
                  </a:cubicBezTo>
                  <a:cubicBezTo>
                    <a:pt x="204" y="130"/>
                    <a:pt x="204" y="130"/>
                    <a:pt x="204" y="130"/>
                  </a:cubicBezTo>
                  <a:cubicBezTo>
                    <a:pt x="210" y="130"/>
                    <a:pt x="210" y="130"/>
                    <a:pt x="210" y="130"/>
                  </a:cubicBezTo>
                  <a:cubicBezTo>
                    <a:pt x="205" y="133"/>
                    <a:pt x="205" y="133"/>
                    <a:pt x="205" y="133"/>
                  </a:cubicBezTo>
                  <a:cubicBezTo>
                    <a:pt x="206" y="137"/>
                    <a:pt x="206" y="137"/>
                    <a:pt x="206" y="137"/>
                  </a:cubicBezTo>
                  <a:cubicBezTo>
                    <a:pt x="205" y="138"/>
                    <a:pt x="204" y="142"/>
                    <a:pt x="204" y="142"/>
                  </a:cubicBezTo>
                  <a:cubicBezTo>
                    <a:pt x="202" y="146"/>
                    <a:pt x="202" y="146"/>
                    <a:pt x="202" y="146"/>
                  </a:cubicBezTo>
                  <a:cubicBezTo>
                    <a:pt x="200" y="152"/>
                    <a:pt x="200" y="152"/>
                    <a:pt x="200" y="152"/>
                  </a:cubicBezTo>
                  <a:cubicBezTo>
                    <a:pt x="201" y="155"/>
                    <a:pt x="201" y="155"/>
                    <a:pt x="201" y="155"/>
                  </a:cubicBezTo>
                  <a:cubicBezTo>
                    <a:pt x="205" y="155"/>
                    <a:pt x="205" y="155"/>
                    <a:pt x="205" y="155"/>
                  </a:cubicBezTo>
                  <a:cubicBezTo>
                    <a:pt x="206" y="151"/>
                    <a:pt x="206" y="151"/>
                    <a:pt x="206" y="151"/>
                  </a:cubicBezTo>
                  <a:cubicBezTo>
                    <a:pt x="210" y="157"/>
                    <a:pt x="210" y="157"/>
                    <a:pt x="210" y="157"/>
                  </a:cubicBezTo>
                  <a:cubicBezTo>
                    <a:pt x="210" y="162"/>
                    <a:pt x="210" y="162"/>
                    <a:pt x="210" y="162"/>
                  </a:cubicBezTo>
                  <a:cubicBezTo>
                    <a:pt x="211" y="166"/>
                    <a:pt x="211" y="166"/>
                    <a:pt x="211" y="166"/>
                  </a:cubicBezTo>
                  <a:cubicBezTo>
                    <a:pt x="214" y="165"/>
                    <a:pt x="214" y="165"/>
                    <a:pt x="214" y="165"/>
                  </a:cubicBezTo>
                  <a:cubicBezTo>
                    <a:pt x="216" y="167"/>
                    <a:pt x="216" y="167"/>
                    <a:pt x="216" y="167"/>
                  </a:cubicBezTo>
                  <a:cubicBezTo>
                    <a:pt x="218" y="165"/>
                    <a:pt x="218" y="165"/>
                    <a:pt x="218" y="165"/>
                  </a:cubicBezTo>
                  <a:cubicBezTo>
                    <a:pt x="219" y="163"/>
                    <a:pt x="219" y="163"/>
                    <a:pt x="219" y="163"/>
                  </a:cubicBezTo>
                  <a:cubicBezTo>
                    <a:pt x="220" y="161"/>
                    <a:pt x="220" y="161"/>
                    <a:pt x="220" y="161"/>
                  </a:cubicBezTo>
                  <a:cubicBezTo>
                    <a:pt x="219" y="156"/>
                    <a:pt x="219" y="156"/>
                    <a:pt x="219" y="156"/>
                  </a:cubicBezTo>
                  <a:cubicBezTo>
                    <a:pt x="218" y="153"/>
                    <a:pt x="218" y="153"/>
                    <a:pt x="218" y="153"/>
                  </a:cubicBezTo>
                  <a:cubicBezTo>
                    <a:pt x="218" y="144"/>
                    <a:pt x="218" y="144"/>
                    <a:pt x="218" y="144"/>
                  </a:cubicBezTo>
                  <a:cubicBezTo>
                    <a:pt x="223" y="148"/>
                    <a:pt x="223" y="148"/>
                    <a:pt x="223" y="148"/>
                  </a:cubicBezTo>
                  <a:cubicBezTo>
                    <a:pt x="225" y="142"/>
                    <a:pt x="225" y="142"/>
                    <a:pt x="225" y="142"/>
                  </a:cubicBezTo>
                  <a:cubicBezTo>
                    <a:pt x="228" y="137"/>
                    <a:pt x="228" y="137"/>
                    <a:pt x="228" y="137"/>
                  </a:cubicBezTo>
                  <a:cubicBezTo>
                    <a:pt x="228" y="135"/>
                    <a:pt x="228" y="135"/>
                    <a:pt x="228" y="135"/>
                  </a:cubicBezTo>
                  <a:cubicBezTo>
                    <a:pt x="226" y="133"/>
                    <a:pt x="226" y="133"/>
                    <a:pt x="226" y="133"/>
                  </a:cubicBezTo>
                  <a:cubicBezTo>
                    <a:pt x="227" y="132"/>
                    <a:pt x="227" y="132"/>
                    <a:pt x="227" y="132"/>
                  </a:cubicBezTo>
                  <a:cubicBezTo>
                    <a:pt x="231" y="130"/>
                    <a:pt x="231" y="130"/>
                    <a:pt x="231" y="130"/>
                  </a:cubicBezTo>
                  <a:cubicBezTo>
                    <a:pt x="233" y="126"/>
                    <a:pt x="233" y="126"/>
                    <a:pt x="233" y="126"/>
                  </a:cubicBezTo>
                  <a:cubicBezTo>
                    <a:pt x="237" y="123"/>
                    <a:pt x="237" y="123"/>
                    <a:pt x="237" y="123"/>
                  </a:cubicBezTo>
                  <a:cubicBezTo>
                    <a:pt x="237" y="120"/>
                    <a:pt x="237" y="120"/>
                    <a:pt x="237" y="120"/>
                  </a:cubicBezTo>
                  <a:cubicBezTo>
                    <a:pt x="240" y="115"/>
                    <a:pt x="240" y="115"/>
                    <a:pt x="240" y="115"/>
                  </a:cubicBezTo>
                  <a:cubicBezTo>
                    <a:pt x="245" y="114"/>
                    <a:pt x="245" y="114"/>
                    <a:pt x="245" y="114"/>
                  </a:cubicBezTo>
                  <a:cubicBezTo>
                    <a:pt x="248" y="115"/>
                    <a:pt x="248" y="115"/>
                    <a:pt x="248" y="115"/>
                  </a:cubicBezTo>
                  <a:cubicBezTo>
                    <a:pt x="251" y="109"/>
                    <a:pt x="251" y="109"/>
                    <a:pt x="251" y="109"/>
                  </a:cubicBezTo>
                  <a:cubicBezTo>
                    <a:pt x="251" y="104"/>
                    <a:pt x="251" y="104"/>
                    <a:pt x="251" y="104"/>
                  </a:cubicBezTo>
                  <a:cubicBezTo>
                    <a:pt x="250" y="101"/>
                    <a:pt x="250" y="101"/>
                    <a:pt x="250" y="101"/>
                  </a:cubicBezTo>
                  <a:cubicBezTo>
                    <a:pt x="249" y="98"/>
                    <a:pt x="249" y="98"/>
                    <a:pt x="249" y="98"/>
                  </a:cubicBezTo>
                  <a:cubicBezTo>
                    <a:pt x="246" y="97"/>
                    <a:pt x="246" y="97"/>
                    <a:pt x="246" y="97"/>
                  </a:cubicBezTo>
                  <a:cubicBezTo>
                    <a:pt x="243" y="96"/>
                    <a:pt x="243" y="96"/>
                    <a:pt x="243" y="96"/>
                  </a:cubicBezTo>
                  <a:cubicBezTo>
                    <a:pt x="241" y="95"/>
                    <a:pt x="241" y="95"/>
                    <a:pt x="241" y="95"/>
                  </a:cubicBezTo>
                  <a:cubicBezTo>
                    <a:pt x="238" y="96"/>
                    <a:pt x="238" y="96"/>
                    <a:pt x="238" y="96"/>
                  </a:cubicBezTo>
                  <a:cubicBezTo>
                    <a:pt x="236" y="94"/>
                    <a:pt x="236" y="94"/>
                    <a:pt x="236" y="94"/>
                  </a:cubicBezTo>
                  <a:cubicBezTo>
                    <a:pt x="236" y="89"/>
                    <a:pt x="236" y="89"/>
                    <a:pt x="236" y="89"/>
                  </a:cubicBezTo>
                  <a:cubicBezTo>
                    <a:pt x="231" y="87"/>
                    <a:pt x="231" y="87"/>
                    <a:pt x="231" y="87"/>
                  </a:cubicBezTo>
                  <a:cubicBezTo>
                    <a:pt x="228" y="87"/>
                    <a:pt x="228" y="87"/>
                    <a:pt x="228" y="87"/>
                  </a:cubicBezTo>
                  <a:cubicBezTo>
                    <a:pt x="224" y="90"/>
                    <a:pt x="224" y="90"/>
                    <a:pt x="224" y="90"/>
                  </a:cubicBezTo>
                  <a:cubicBezTo>
                    <a:pt x="221" y="89"/>
                    <a:pt x="221" y="89"/>
                    <a:pt x="221" y="89"/>
                  </a:cubicBezTo>
                  <a:cubicBezTo>
                    <a:pt x="217" y="89"/>
                    <a:pt x="217" y="89"/>
                    <a:pt x="217" y="89"/>
                  </a:cubicBezTo>
                  <a:cubicBezTo>
                    <a:pt x="214" y="91"/>
                    <a:pt x="214" y="91"/>
                    <a:pt x="214" y="91"/>
                  </a:cubicBezTo>
                  <a:cubicBezTo>
                    <a:pt x="209" y="94"/>
                    <a:pt x="209" y="94"/>
                    <a:pt x="209" y="94"/>
                  </a:cubicBezTo>
                  <a:cubicBezTo>
                    <a:pt x="205" y="95"/>
                    <a:pt x="205" y="95"/>
                    <a:pt x="205" y="95"/>
                  </a:cubicBezTo>
                  <a:cubicBezTo>
                    <a:pt x="206" y="101"/>
                    <a:pt x="206" y="101"/>
                    <a:pt x="206" y="101"/>
                  </a:cubicBezTo>
                  <a:cubicBezTo>
                    <a:pt x="206" y="105"/>
                    <a:pt x="206" y="105"/>
                    <a:pt x="206" y="105"/>
                  </a:cubicBezTo>
                  <a:cubicBezTo>
                    <a:pt x="204" y="106"/>
                    <a:pt x="204" y="106"/>
                    <a:pt x="204" y="106"/>
                  </a:cubicBezTo>
                  <a:cubicBezTo>
                    <a:pt x="196" y="107"/>
                    <a:pt x="196" y="107"/>
                    <a:pt x="196" y="107"/>
                  </a:cubicBezTo>
                  <a:cubicBezTo>
                    <a:pt x="191" y="105"/>
                    <a:pt x="191" y="105"/>
                    <a:pt x="191" y="105"/>
                  </a:cubicBezTo>
                  <a:cubicBezTo>
                    <a:pt x="187" y="106"/>
                    <a:pt x="187" y="106"/>
                    <a:pt x="187" y="106"/>
                  </a:cubicBezTo>
                  <a:cubicBezTo>
                    <a:pt x="183" y="107"/>
                    <a:pt x="183" y="107"/>
                    <a:pt x="183" y="107"/>
                  </a:cubicBezTo>
                  <a:cubicBezTo>
                    <a:pt x="180" y="103"/>
                    <a:pt x="180" y="103"/>
                    <a:pt x="180" y="103"/>
                  </a:cubicBezTo>
                  <a:cubicBezTo>
                    <a:pt x="181" y="99"/>
                    <a:pt x="181" y="99"/>
                    <a:pt x="181" y="99"/>
                  </a:cubicBezTo>
                  <a:cubicBezTo>
                    <a:pt x="179" y="101"/>
                    <a:pt x="179" y="101"/>
                    <a:pt x="179" y="101"/>
                  </a:cubicBezTo>
                  <a:cubicBezTo>
                    <a:pt x="177" y="97"/>
                    <a:pt x="177" y="97"/>
                    <a:pt x="177" y="97"/>
                  </a:cubicBezTo>
                  <a:cubicBezTo>
                    <a:pt x="173" y="96"/>
                    <a:pt x="173" y="96"/>
                    <a:pt x="173" y="96"/>
                  </a:cubicBezTo>
                  <a:cubicBezTo>
                    <a:pt x="170" y="98"/>
                    <a:pt x="170" y="98"/>
                    <a:pt x="170" y="98"/>
                  </a:cubicBezTo>
                  <a:cubicBezTo>
                    <a:pt x="171" y="98"/>
                    <a:pt x="171" y="98"/>
                    <a:pt x="171" y="98"/>
                  </a:cubicBezTo>
                  <a:cubicBezTo>
                    <a:pt x="170" y="103"/>
                    <a:pt x="170" y="103"/>
                    <a:pt x="170" y="103"/>
                  </a:cubicBezTo>
                  <a:cubicBezTo>
                    <a:pt x="169" y="106"/>
                    <a:pt x="169" y="106"/>
                    <a:pt x="169" y="106"/>
                  </a:cubicBezTo>
                  <a:cubicBezTo>
                    <a:pt x="171" y="108"/>
                    <a:pt x="171" y="108"/>
                    <a:pt x="171" y="108"/>
                  </a:cubicBezTo>
                  <a:cubicBezTo>
                    <a:pt x="171" y="111"/>
                    <a:pt x="171" y="111"/>
                    <a:pt x="171" y="111"/>
                  </a:cubicBezTo>
                  <a:cubicBezTo>
                    <a:pt x="169" y="113"/>
                    <a:pt x="169" y="113"/>
                    <a:pt x="169" y="113"/>
                  </a:cubicBezTo>
                  <a:cubicBezTo>
                    <a:pt x="165" y="114"/>
                    <a:pt x="165" y="114"/>
                    <a:pt x="165" y="114"/>
                  </a:cubicBezTo>
                  <a:cubicBezTo>
                    <a:pt x="161" y="112"/>
                    <a:pt x="161" y="112"/>
                    <a:pt x="161" y="112"/>
                  </a:cubicBezTo>
                  <a:cubicBezTo>
                    <a:pt x="156" y="112"/>
                    <a:pt x="156" y="112"/>
                    <a:pt x="156" y="112"/>
                  </a:cubicBezTo>
                  <a:cubicBezTo>
                    <a:pt x="149" y="108"/>
                    <a:pt x="149" y="108"/>
                    <a:pt x="149" y="108"/>
                  </a:cubicBezTo>
                  <a:cubicBezTo>
                    <a:pt x="142" y="108"/>
                    <a:pt x="142" y="108"/>
                    <a:pt x="142" y="108"/>
                  </a:cubicBezTo>
                  <a:cubicBezTo>
                    <a:pt x="138" y="104"/>
                    <a:pt x="138" y="104"/>
                    <a:pt x="138" y="104"/>
                  </a:cubicBezTo>
                  <a:cubicBezTo>
                    <a:pt x="134" y="104"/>
                    <a:pt x="134" y="104"/>
                    <a:pt x="134" y="104"/>
                  </a:cubicBezTo>
                  <a:cubicBezTo>
                    <a:pt x="132" y="101"/>
                    <a:pt x="132" y="101"/>
                    <a:pt x="132" y="101"/>
                  </a:cubicBezTo>
                  <a:cubicBezTo>
                    <a:pt x="128" y="98"/>
                    <a:pt x="128" y="98"/>
                    <a:pt x="128" y="98"/>
                  </a:cubicBezTo>
                  <a:cubicBezTo>
                    <a:pt x="123" y="98"/>
                    <a:pt x="123" y="98"/>
                    <a:pt x="123" y="98"/>
                  </a:cubicBezTo>
                  <a:cubicBezTo>
                    <a:pt x="117" y="95"/>
                    <a:pt x="117" y="95"/>
                    <a:pt x="117" y="95"/>
                  </a:cubicBezTo>
                  <a:cubicBezTo>
                    <a:pt x="112" y="93"/>
                    <a:pt x="112" y="93"/>
                    <a:pt x="112" y="93"/>
                  </a:cubicBezTo>
                  <a:cubicBezTo>
                    <a:pt x="108" y="91"/>
                    <a:pt x="108" y="91"/>
                    <a:pt x="108" y="91"/>
                  </a:cubicBezTo>
                  <a:cubicBezTo>
                    <a:pt x="106" y="88"/>
                    <a:pt x="106" y="88"/>
                    <a:pt x="106" y="88"/>
                  </a:cubicBezTo>
                  <a:cubicBezTo>
                    <a:pt x="101" y="86"/>
                    <a:pt x="101" y="86"/>
                    <a:pt x="101" y="86"/>
                  </a:cubicBezTo>
                  <a:cubicBezTo>
                    <a:pt x="100" y="81"/>
                    <a:pt x="100" y="81"/>
                    <a:pt x="100" y="81"/>
                  </a:cubicBezTo>
                  <a:cubicBezTo>
                    <a:pt x="104" y="75"/>
                    <a:pt x="104" y="75"/>
                    <a:pt x="104" y="75"/>
                  </a:cubicBezTo>
                  <a:cubicBezTo>
                    <a:pt x="109" y="72"/>
                    <a:pt x="109" y="72"/>
                    <a:pt x="109" y="72"/>
                  </a:cubicBezTo>
                  <a:cubicBezTo>
                    <a:pt x="106" y="69"/>
                    <a:pt x="106" y="69"/>
                    <a:pt x="106" y="69"/>
                  </a:cubicBezTo>
                  <a:cubicBezTo>
                    <a:pt x="103" y="66"/>
                    <a:pt x="103" y="66"/>
                    <a:pt x="103" y="66"/>
                  </a:cubicBezTo>
                  <a:cubicBezTo>
                    <a:pt x="98" y="65"/>
                    <a:pt x="98" y="65"/>
                    <a:pt x="98" y="65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91" y="55"/>
                    <a:pt x="91" y="55"/>
                    <a:pt x="91" y="55"/>
                  </a:cubicBezTo>
                  <a:cubicBezTo>
                    <a:pt x="90" y="53"/>
                    <a:pt x="90" y="53"/>
                    <a:pt x="90" y="53"/>
                  </a:cubicBezTo>
                  <a:cubicBezTo>
                    <a:pt x="91" y="48"/>
                    <a:pt x="91" y="48"/>
                    <a:pt x="91" y="48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89" y="45"/>
                    <a:pt x="89" y="45"/>
                    <a:pt x="89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38"/>
                    <a:pt x="87" y="38"/>
                    <a:pt x="87" y="38"/>
                  </a:cubicBezTo>
                  <a:cubicBezTo>
                    <a:pt x="85" y="35"/>
                    <a:pt x="85" y="35"/>
                    <a:pt x="85" y="35"/>
                  </a:cubicBezTo>
                  <a:cubicBezTo>
                    <a:pt x="81" y="32"/>
                    <a:pt x="81" y="32"/>
                    <a:pt x="81" y="32"/>
                  </a:cubicBezTo>
                  <a:cubicBezTo>
                    <a:pt x="83" y="28"/>
                    <a:pt x="83" y="28"/>
                    <a:pt x="83" y="28"/>
                  </a:cubicBezTo>
                  <a:cubicBezTo>
                    <a:pt x="85" y="26"/>
                    <a:pt x="85" y="26"/>
                    <a:pt x="85" y="26"/>
                  </a:cubicBezTo>
                  <a:cubicBezTo>
                    <a:pt x="87" y="22"/>
                    <a:pt x="87" y="22"/>
                    <a:pt x="87" y="22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91" y="17"/>
                    <a:pt x="91" y="17"/>
                    <a:pt x="91" y="17"/>
                  </a:cubicBezTo>
                  <a:cubicBezTo>
                    <a:pt x="91" y="14"/>
                    <a:pt x="91" y="14"/>
                    <a:pt x="91" y="14"/>
                  </a:cubicBezTo>
                  <a:cubicBezTo>
                    <a:pt x="94" y="12"/>
                    <a:pt x="94" y="12"/>
                    <a:pt x="94" y="12"/>
                  </a:cubicBezTo>
                  <a:cubicBezTo>
                    <a:pt x="92" y="8"/>
                    <a:pt x="92" y="8"/>
                    <a:pt x="92" y="8"/>
                  </a:cubicBezTo>
                  <a:cubicBezTo>
                    <a:pt x="90" y="5"/>
                    <a:pt x="90" y="5"/>
                    <a:pt x="90" y="5"/>
                  </a:cubicBezTo>
                  <a:cubicBezTo>
                    <a:pt x="88" y="2"/>
                    <a:pt x="88" y="2"/>
                    <a:pt x="88" y="2"/>
                  </a:cubicBezTo>
                  <a:cubicBezTo>
                    <a:pt x="84" y="1"/>
                    <a:pt x="84" y="1"/>
                    <a:pt x="84" y="1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74" y="2"/>
                    <a:pt x="74" y="2"/>
                    <a:pt x="74" y="2"/>
                  </a:cubicBezTo>
                  <a:cubicBezTo>
                    <a:pt x="70" y="5"/>
                    <a:pt x="70" y="5"/>
                    <a:pt x="70" y="5"/>
                  </a:cubicBezTo>
                  <a:cubicBezTo>
                    <a:pt x="68" y="10"/>
                    <a:pt x="68" y="10"/>
                    <a:pt x="68" y="10"/>
                  </a:cubicBezTo>
                  <a:cubicBezTo>
                    <a:pt x="65" y="13"/>
                    <a:pt x="65" y="13"/>
                    <a:pt x="65" y="13"/>
                  </a:cubicBezTo>
                  <a:cubicBezTo>
                    <a:pt x="64" y="15"/>
                    <a:pt x="64" y="15"/>
                    <a:pt x="64" y="15"/>
                  </a:cubicBezTo>
                  <a:cubicBezTo>
                    <a:pt x="59" y="19"/>
                    <a:pt x="59" y="19"/>
                    <a:pt x="59" y="19"/>
                  </a:cubicBezTo>
                  <a:cubicBezTo>
                    <a:pt x="53" y="20"/>
                    <a:pt x="53" y="20"/>
                    <a:pt x="53" y="20"/>
                  </a:cubicBezTo>
                  <a:cubicBezTo>
                    <a:pt x="50" y="22"/>
                    <a:pt x="50" y="22"/>
                    <a:pt x="50" y="22"/>
                  </a:cubicBezTo>
                  <a:cubicBezTo>
                    <a:pt x="49" y="24"/>
                    <a:pt x="49" y="24"/>
                    <a:pt x="49" y="24"/>
                  </a:cubicBezTo>
                  <a:cubicBezTo>
                    <a:pt x="47" y="26"/>
                    <a:pt x="47" y="26"/>
                    <a:pt x="47" y="26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37" y="27"/>
                    <a:pt x="37" y="27"/>
                    <a:pt x="37" y="27"/>
                  </a:cubicBezTo>
                  <a:cubicBezTo>
                    <a:pt x="36" y="31"/>
                    <a:pt x="36" y="31"/>
                    <a:pt x="36" y="31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41" y="42"/>
                    <a:pt x="41" y="42"/>
                    <a:pt x="41" y="42"/>
                  </a:cubicBezTo>
                  <a:cubicBezTo>
                    <a:pt x="42" y="45"/>
                    <a:pt x="42" y="45"/>
                    <a:pt x="42" y="45"/>
                  </a:cubicBezTo>
                  <a:cubicBezTo>
                    <a:pt x="45" y="47"/>
                    <a:pt x="45" y="47"/>
                    <a:pt x="45" y="47"/>
                  </a:cubicBezTo>
                  <a:cubicBezTo>
                    <a:pt x="49" y="51"/>
                    <a:pt x="49" y="51"/>
                    <a:pt x="49" y="51"/>
                  </a:cubicBezTo>
                  <a:cubicBezTo>
                    <a:pt x="49" y="56"/>
                    <a:pt x="49" y="56"/>
                    <a:pt x="49" y="56"/>
                  </a:cubicBezTo>
                  <a:cubicBezTo>
                    <a:pt x="47" y="60"/>
                    <a:pt x="47" y="60"/>
                    <a:pt x="47" y="60"/>
                  </a:cubicBezTo>
                  <a:cubicBezTo>
                    <a:pt x="44" y="64"/>
                    <a:pt x="44" y="64"/>
                    <a:pt x="44" y="64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5"/>
                    <a:pt x="43" y="75"/>
                    <a:pt x="43" y="75"/>
                  </a:cubicBezTo>
                  <a:cubicBezTo>
                    <a:pt x="39" y="78"/>
                    <a:pt x="39" y="78"/>
                    <a:pt x="39" y="78"/>
                  </a:cubicBezTo>
                  <a:cubicBezTo>
                    <a:pt x="36" y="81"/>
                    <a:pt x="36" y="81"/>
                    <a:pt x="36" y="81"/>
                  </a:cubicBezTo>
                  <a:cubicBezTo>
                    <a:pt x="33" y="84"/>
                    <a:pt x="33" y="84"/>
                    <a:pt x="33" y="84"/>
                  </a:cubicBezTo>
                  <a:cubicBezTo>
                    <a:pt x="28" y="87"/>
                    <a:pt x="28" y="87"/>
                    <a:pt x="28" y="87"/>
                  </a:cubicBezTo>
                  <a:cubicBezTo>
                    <a:pt x="24" y="93"/>
                    <a:pt x="24" y="93"/>
                    <a:pt x="24" y="93"/>
                  </a:cubicBezTo>
                  <a:cubicBezTo>
                    <a:pt x="21" y="98"/>
                    <a:pt x="21" y="98"/>
                    <a:pt x="21" y="98"/>
                  </a:cubicBezTo>
                  <a:cubicBezTo>
                    <a:pt x="17" y="99"/>
                    <a:pt x="17" y="99"/>
                    <a:pt x="17" y="99"/>
                  </a:cubicBezTo>
                  <a:cubicBezTo>
                    <a:pt x="15" y="96"/>
                    <a:pt x="15" y="96"/>
                    <a:pt x="15" y="96"/>
                  </a:cubicBezTo>
                  <a:cubicBezTo>
                    <a:pt x="13" y="101"/>
                    <a:pt x="13" y="101"/>
                    <a:pt x="13" y="101"/>
                  </a:cubicBezTo>
                  <a:cubicBezTo>
                    <a:pt x="10" y="104"/>
                    <a:pt x="10" y="104"/>
                    <a:pt x="10" y="104"/>
                  </a:cubicBezTo>
                  <a:cubicBezTo>
                    <a:pt x="8" y="109"/>
                    <a:pt x="8" y="109"/>
                    <a:pt x="8" y="109"/>
                  </a:cubicBezTo>
                  <a:cubicBezTo>
                    <a:pt x="10" y="111"/>
                    <a:pt x="10" y="111"/>
                    <a:pt x="10" y="111"/>
                  </a:cubicBezTo>
                  <a:cubicBezTo>
                    <a:pt x="11" y="113"/>
                    <a:pt x="11" y="113"/>
                    <a:pt x="11" y="113"/>
                  </a:cubicBezTo>
                  <a:cubicBezTo>
                    <a:pt x="10" y="116"/>
                    <a:pt x="10" y="116"/>
                    <a:pt x="10" y="116"/>
                  </a:cubicBezTo>
                  <a:cubicBezTo>
                    <a:pt x="10" y="120"/>
                    <a:pt x="10" y="120"/>
                    <a:pt x="10" y="120"/>
                  </a:cubicBezTo>
                  <a:cubicBezTo>
                    <a:pt x="14" y="121"/>
                    <a:pt x="14" y="121"/>
                    <a:pt x="14" y="121"/>
                  </a:cubicBezTo>
                  <a:cubicBezTo>
                    <a:pt x="15" y="125"/>
                    <a:pt x="15" y="125"/>
                    <a:pt x="15" y="125"/>
                  </a:cubicBezTo>
                  <a:cubicBezTo>
                    <a:pt x="16" y="136"/>
                    <a:pt x="16" y="136"/>
                    <a:pt x="16" y="136"/>
                  </a:cubicBezTo>
                  <a:cubicBezTo>
                    <a:pt x="13" y="135"/>
                    <a:pt x="13" y="135"/>
                    <a:pt x="13" y="135"/>
                  </a:cubicBezTo>
                  <a:cubicBezTo>
                    <a:pt x="8" y="135"/>
                    <a:pt x="8" y="135"/>
                    <a:pt x="8" y="135"/>
                  </a:cubicBezTo>
                  <a:cubicBezTo>
                    <a:pt x="5" y="135"/>
                    <a:pt x="5" y="135"/>
                    <a:pt x="5" y="135"/>
                  </a:cubicBezTo>
                  <a:cubicBezTo>
                    <a:pt x="1" y="137"/>
                    <a:pt x="1" y="137"/>
                    <a:pt x="1" y="137"/>
                  </a:cubicBezTo>
                  <a:lnTo>
                    <a:pt x="0" y="141"/>
                  </a:lnTo>
                  <a:close/>
                  <a:moveTo>
                    <a:pt x="213" y="252"/>
                  </a:moveTo>
                  <a:cubicBezTo>
                    <a:pt x="213" y="252"/>
                    <a:pt x="212" y="256"/>
                    <a:pt x="213" y="255"/>
                  </a:cubicBezTo>
                  <a:cubicBezTo>
                    <a:pt x="214" y="255"/>
                    <a:pt x="215" y="252"/>
                    <a:pt x="213" y="252"/>
                  </a:cubicBezTo>
                  <a:close/>
                </a:path>
              </a:pathLst>
            </a:custGeom>
            <a:grpFill/>
            <a:ln w="3175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14768A76-81A2-5835-7A73-375ED557D06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48305" y="1391876"/>
              <a:ext cx="317964" cy="168862"/>
            </a:xfrm>
            <a:custGeom>
              <a:avLst/>
              <a:gdLst>
                <a:gd name="T0" fmla="*/ 66 w 90"/>
                <a:gd name="T1" fmla="*/ 2 h 48"/>
                <a:gd name="T2" fmla="*/ 62 w 90"/>
                <a:gd name="T3" fmla="*/ 8 h 48"/>
                <a:gd name="T4" fmla="*/ 59 w 90"/>
                <a:gd name="T5" fmla="*/ 8 h 48"/>
                <a:gd name="T6" fmla="*/ 55 w 90"/>
                <a:gd name="T7" fmla="*/ 9 h 48"/>
                <a:gd name="T8" fmla="*/ 50 w 90"/>
                <a:gd name="T9" fmla="*/ 12 h 48"/>
                <a:gd name="T10" fmla="*/ 47 w 90"/>
                <a:gd name="T11" fmla="*/ 7 h 48"/>
                <a:gd name="T12" fmla="*/ 44 w 90"/>
                <a:gd name="T13" fmla="*/ 5 h 48"/>
                <a:gd name="T14" fmla="*/ 38 w 90"/>
                <a:gd name="T15" fmla="*/ 9 h 48"/>
                <a:gd name="T16" fmla="*/ 38 w 90"/>
                <a:gd name="T17" fmla="*/ 13 h 48"/>
                <a:gd name="T18" fmla="*/ 35 w 90"/>
                <a:gd name="T19" fmla="*/ 7 h 48"/>
                <a:gd name="T20" fmla="*/ 32 w 90"/>
                <a:gd name="T21" fmla="*/ 16 h 48"/>
                <a:gd name="T22" fmla="*/ 28 w 90"/>
                <a:gd name="T23" fmla="*/ 15 h 48"/>
                <a:gd name="T24" fmla="*/ 24 w 90"/>
                <a:gd name="T25" fmla="*/ 20 h 48"/>
                <a:gd name="T26" fmla="*/ 23 w 90"/>
                <a:gd name="T27" fmla="*/ 12 h 48"/>
                <a:gd name="T28" fmla="*/ 22 w 90"/>
                <a:gd name="T29" fmla="*/ 10 h 48"/>
                <a:gd name="T30" fmla="*/ 20 w 90"/>
                <a:gd name="T31" fmla="*/ 5 h 48"/>
                <a:gd name="T32" fmla="*/ 13 w 90"/>
                <a:gd name="T33" fmla="*/ 6 h 48"/>
                <a:gd name="T34" fmla="*/ 16 w 90"/>
                <a:gd name="T35" fmla="*/ 12 h 48"/>
                <a:gd name="T36" fmla="*/ 10 w 90"/>
                <a:gd name="T37" fmla="*/ 7 h 48"/>
                <a:gd name="T38" fmla="*/ 8 w 90"/>
                <a:gd name="T39" fmla="*/ 8 h 48"/>
                <a:gd name="T40" fmla="*/ 8 w 90"/>
                <a:gd name="T41" fmla="*/ 8 h 48"/>
                <a:gd name="T42" fmla="*/ 8 w 90"/>
                <a:gd name="T43" fmla="*/ 10 h 48"/>
                <a:gd name="T44" fmla="*/ 6 w 90"/>
                <a:gd name="T45" fmla="*/ 14 h 48"/>
                <a:gd name="T46" fmla="*/ 0 w 90"/>
                <a:gd name="T47" fmla="*/ 17 h 48"/>
                <a:gd name="T48" fmla="*/ 2 w 90"/>
                <a:gd name="T49" fmla="*/ 19 h 48"/>
                <a:gd name="T50" fmla="*/ 6 w 90"/>
                <a:gd name="T51" fmla="*/ 18 h 48"/>
                <a:gd name="T52" fmla="*/ 16 w 90"/>
                <a:gd name="T53" fmla="*/ 16 h 48"/>
                <a:gd name="T54" fmla="*/ 14 w 90"/>
                <a:gd name="T55" fmla="*/ 22 h 48"/>
                <a:gd name="T56" fmla="*/ 17 w 90"/>
                <a:gd name="T57" fmla="*/ 23 h 48"/>
                <a:gd name="T58" fmla="*/ 7 w 90"/>
                <a:gd name="T59" fmla="*/ 26 h 48"/>
                <a:gd name="T60" fmla="*/ 3 w 90"/>
                <a:gd name="T61" fmla="*/ 28 h 48"/>
                <a:gd name="T62" fmla="*/ 8 w 90"/>
                <a:gd name="T63" fmla="*/ 28 h 48"/>
                <a:gd name="T64" fmla="*/ 16 w 90"/>
                <a:gd name="T65" fmla="*/ 32 h 48"/>
                <a:gd name="T66" fmla="*/ 19 w 90"/>
                <a:gd name="T67" fmla="*/ 34 h 48"/>
                <a:gd name="T68" fmla="*/ 18 w 90"/>
                <a:gd name="T69" fmla="*/ 37 h 48"/>
                <a:gd name="T70" fmla="*/ 12 w 90"/>
                <a:gd name="T71" fmla="*/ 40 h 48"/>
                <a:gd name="T72" fmla="*/ 26 w 90"/>
                <a:gd name="T73" fmla="*/ 40 h 48"/>
                <a:gd name="T74" fmla="*/ 30 w 90"/>
                <a:gd name="T75" fmla="*/ 41 h 48"/>
                <a:gd name="T76" fmla="*/ 36 w 90"/>
                <a:gd name="T77" fmla="*/ 42 h 48"/>
                <a:gd name="T78" fmla="*/ 36 w 90"/>
                <a:gd name="T79" fmla="*/ 46 h 48"/>
                <a:gd name="T80" fmla="*/ 48 w 90"/>
                <a:gd name="T81" fmla="*/ 45 h 48"/>
                <a:gd name="T82" fmla="*/ 50 w 90"/>
                <a:gd name="T83" fmla="*/ 47 h 48"/>
                <a:gd name="T84" fmla="*/ 51 w 90"/>
                <a:gd name="T85" fmla="*/ 42 h 48"/>
                <a:gd name="T86" fmla="*/ 58 w 90"/>
                <a:gd name="T87" fmla="*/ 42 h 48"/>
                <a:gd name="T88" fmla="*/ 62 w 90"/>
                <a:gd name="T89" fmla="*/ 38 h 48"/>
                <a:gd name="T90" fmla="*/ 69 w 90"/>
                <a:gd name="T91" fmla="*/ 36 h 48"/>
                <a:gd name="T92" fmla="*/ 78 w 90"/>
                <a:gd name="T93" fmla="*/ 33 h 48"/>
                <a:gd name="T94" fmla="*/ 81 w 90"/>
                <a:gd name="T95" fmla="*/ 28 h 48"/>
                <a:gd name="T96" fmla="*/ 84 w 90"/>
                <a:gd name="T97" fmla="*/ 26 h 48"/>
                <a:gd name="T98" fmla="*/ 86 w 90"/>
                <a:gd name="T99" fmla="*/ 26 h 48"/>
                <a:gd name="T100" fmla="*/ 89 w 90"/>
                <a:gd name="T101" fmla="*/ 23 h 48"/>
                <a:gd name="T102" fmla="*/ 88 w 90"/>
                <a:gd name="T103" fmla="*/ 22 h 48"/>
                <a:gd name="T104" fmla="*/ 89 w 90"/>
                <a:gd name="T105" fmla="*/ 18 h 48"/>
                <a:gd name="T106" fmla="*/ 85 w 90"/>
                <a:gd name="T107" fmla="*/ 16 h 48"/>
                <a:gd name="T108" fmla="*/ 82 w 90"/>
                <a:gd name="T109" fmla="*/ 14 h 48"/>
                <a:gd name="T110" fmla="*/ 80 w 90"/>
                <a:gd name="T111" fmla="*/ 10 h 48"/>
                <a:gd name="T112" fmla="*/ 78 w 90"/>
                <a:gd name="T113" fmla="*/ 7 h 48"/>
                <a:gd name="T114" fmla="*/ 83 w 90"/>
                <a:gd name="T115" fmla="*/ 4 h 48"/>
                <a:gd name="T116" fmla="*/ 74 w 90"/>
                <a:gd name="T117" fmla="*/ 6 h 48"/>
                <a:gd name="T118" fmla="*/ 69 w 90"/>
                <a:gd name="T119" fmla="*/ 1 h 48"/>
                <a:gd name="T120" fmla="*/ 10 w 90"/>
                <a:gd name="T121" fmla="*/ 2 h 48"/>
                <a:gd name="T122" fmla="*/ 18 w 90"/>
                <a:gd name="T123" fmla="*/ 3 h 48"/>
                <a:gd name="T124" fmla="*/ 10 w 90"/>
                <a:gd name="T125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0" h="48">
                  <a:moveTo>
                    <a:pt x="69" y="1"/>
                  </a:moveTo>
                  <a:cubicBezTo>
                    <a:pt x="68" y="2"/>
                    <a:pt x="68" y="2"/>
                    <a:pt x="66" y="2"/>
                  </a:cubicBezTo>
                  <a:cubicBezTo>
                    <a:pt x="66" y="4"/>
                    <a:pt x="66" y="6"/>
                    <a:pt x="66" y="7"/>
                  </a:cubicBezTo>
                  <a:cubicBezTo>
                    <a:pt x="64" y="7"/>
                    <a:pt x="63" y="8"/>
                    <a:pt x="62" y="8"/>
                  </a:cubicBezTo>
                  <a:cubicBezTo>
                    <a:pt x="62" y="8"/>
                    <a:pt x="62" y="5"/>
                    <a:pt x="60" y="6"/>
                  </a:cubicBezTo>
                  <a:cubicBezTo>
                    <a:pt x="59" y="6"/>
                    <a:pt x="59" y="8"/>
                    <a:pt x="59" y="8"/>
                  </a:cubicBezTo>
                  <a:cubicBezTo>
                    <a:pt x="58" y="8"/>
                    <a:pt x="57" y="8"/>
                    <a:pt x="56" y="8"/>
                  </a:cubicBezTo>
                  <a:cubicBezTo>
                    <a:pt x="55" y="9"/>
                    <a:pt x="55" y="9"/>
                    <a:pt x="55" y="9"/>
                  </a:cubicBezTo>
                  <a:cubicBezTo>
                    <a:pt x="53" y="10"/>
                    <a:pt x="51" y="7"/>
                    <a:pt x="50" y="6"/>
                  </a:cubicBezTo>
                  <a:cubicBezTo>
                    <a:pt x="50" y="8"/>
                    <a:pt x="49" y="10"/>
                    <a:pt x="50" y="12"/>
                  </a:cubicBezTo>
                  <a:cubicBezTo>
                    <a:pt x="49" y="11"/>
                    <a:pt x="47" y="11"/>
                    <a:pt x="46" y="8"/>
                  </a:cubicBezTo>
                  <a:cubicBezTo>
                    <a:pt x="46" y="8"/>
                    <a:pt x="47" y="6"/>
                    <a:pt x="47" y="7"/>
                  </a:cubicBezTo>
                  <a:cubicBezTo>
                    <a:pt x="47" y="7"/>
                    <a:pt x="47" y="5"/>
                    <a:pt x="47" y="5"/>
                  </a:cubicBezTo>
                  <a:cubicBezTo>
                    <a:pt x="47" y="5"/>
                    <a:pt x="45" y="5"/>
                    <a:pt x="44" y="5"/>
                  </a:cubicBezTo>
                  <a:cubicBezTo>
                    <a:pt x="44" y="5"/>
                    <a:pt x="44" y="7"/>
                    <a:pt x="44" y="7"/>
                  </a:cubicBezTo>
                  <a:cubicBezTo>
                    <a:pt x="42" y="8"/>
                    <a:pt x="39" y="7"/>
                    <a:pt x="38" y="9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38" y="13"/>
                    <a:pt x="38" y="12"/>
                    <a:pt x="38" y="13"/>
                  </a:cubicBezTo>
                  <a:cubicBezTo>
                    <a:pt x="37" y="12"/>
                    <a:pt x="36" y="11"/>
                    <a:pt x="36" y="10"/>
                  </a:cubicBezTo>
                  <a:cubicBezTo>
                    <a:pt x="35" y="9"/>
                    <a:pt x="35" y="8"/>
                    <a:pt x="35" y="7"/>
                  </a:cubicBezTo>
                  <a:cubicBezTo>
                    <a:pt x="34" y="8"/>
                    <a:pt x="33" y="8"/>
                    <a:pt x="32" y="8"/>
                  </a:cubicBezTo>
                  <a:cubicBezTo>
                    <a:pt x="32" y="10"/>
                    <a:pt x="33" y="15"/>
                    <a:pt x="32" y="16"/>
                  </a:cubicBezTo>
                  <a:cubicBezTo>
                    <a:pt x="31" y="16"/>
                    <a:pt x="28" y="14"/>
                    <a:pt x="29" y="15"/>
                  </a:cubicBezTo>
                  <a:cubicBezTo>
                    <a:pt x="28" y="15"/>
                    <a:pt x="28" y="15"/>
                    <a:pt x="28" y="15"/>
                  </a:cubicBezTo>
                  <a:cubicBezTo>
                    <a:pt x="27" y="17"/>
                    <a:pt x="28" y="18"/>
                    <a:pt x="27" y="19"/>
                  </a:cubicBezTo>
                  <a:cubicBezTo>
                    <a:pt x="27" y="19"/>
                    <a:pt x="25" y="20"/>
                    <a:pt x="24" y="20"/>
                  </a:cubicBezTo>
                  <a:cubicBezTo>
                    <a:pt x="24" y="20"/>
                    <a:pt x="23" y="18"/>
                    <a:pt x="23" y="18"/>
                  </a:cubicBezTo>
                  <a:cubicBezTo>
                    <a:pt x="23" y="15"/>
                    <a:pt x="26" y="12"/>
                    <a:pt x="23" y="12"/>
                  </a:cubicBezTo>
                  <a:cubicBezTo>
                    <a:pt x="23" y="12"/>
                    <a:pt x="24" y="11"/>
                    <a:pt x="24" y="10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2" y="9"/>
                    <a:pt x="23" y="8"/>
                    <a:pt x="22" y="8"/>
                  </a:cubicBezTo>
                  <a:cubicBezTo>
                    <a:pt x="22" y="7"/>
                    <a:pt x="20" y="6"/>
                    <a:pt x="20" y="5"/>
                  </a:cubicBezTo>
                  <a:cubicBezTo>
                    <a:pt x="19" y="5"/>
                    <a:pt x="15" y="5"/>
                    <a:pt x="14" y="5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4" y="7"/>
                    <a:pt x="16" y="8"/>
                    <a:pt x="17" y="8"/>
                  </a:cubicBezTo>
                  <a:cubicBezTo>
                    <a:pt x="17" y="9"/>
                    <a:pt x="20" y="13"/>
                    <a:pt x="16" y="12"/>
                  </a:cubicBezTo>
                  <a:cubicBezTo>
                    <a:pt x="16" y="12"/>
                    <a:pt x="16" y="11"/>
                    <a:pt x="15" y="11"/>
                  </a:cubicBezTo>
                  <a:cubicBezTo>
                    <a:pt x="12" y="10"/>
                    <a:pt x="11" y="9"/>
                    <a:pt x="10" y="7"/>
                  </a:cubicBezTo>
                  <a:cubicBezTo>
                    <a:pt x="12" y="6"/>
                    <a:pt x="8" y="6"/>
                    <a:pt x="8" y="6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9" y="8"/>
                    <a:pt x="9" y="8"/>
                  </a:cubicBezTo>
                  <a:cubicBezTo>
                    <a:pt x="9" y="8"/>
                    <a:pt x="7" y="8"/>
                    <a:pt x="8" y="8"/>
                  </a:cubicBezTo>
                  <a:cubicBezTo>
                    <a:pt x="7" y="8"/>
                    <a:pt x="6" y="9"/>
                    <a:pt x="5" y="9"/>
                  </a:cubicBezTo>
                  <a:cubicBezTo>
                    <a:pt x="6" y="10"/>
                    <a:pt x="6" y="9"/>
                    <a:pt x="8" y="10"/>
                  </a:cubicBezTo>
                  <a:cubicBezTo>
                    <a:pt x="7" y="11"/>
                    <a:pt x="8" y="13"/>
                    <a:pt x="8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5" y="15"/>
                    <a:pt x="4" y="17"/>
                    <a:pt x="3" y="18"/>
                  </a:cubicBezTo>
                  <a:cubicBezTo>
                    <a:pt x="2" y="18"/>
                    <a:pt x="1" y="17"/>
                    <a:pt x="0" y="17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2" y="19"/>
                    <a:pt x="2" y="19"/>
                  </a:cubicBezTo>
                  <a:cubicBezTo>
                    <a:pt x="1" y="19"/>
                    <a:pt x="5" y="20"/>
                    <a:pt x="5" y="20"/>
                  </a:cubicBezTo>
                  <a:cubicBezTo>
                    <a:pt x="5" y="19"/>
                    <a:pt x="6" y="18"/>
                    <a:pt x="6" y="18"/>
                  </a:cubicBezTo>
                  <a:cubicBezTo>
                    <a:pt x="9" y="17"/>
                    <a:pt x="11" y="17"/>
                    <a:pt x="14" y="16"/>
                  </a:cubicBezTo>
                  <a:cubicBezTo>
                    <a:pt x="13" y="15"/>
                    <a:pt x="15" y="16"/>
                    <a:pt x="16" y="16"/>
                  </a:cubicBezTo>
                  <a:cubicBezTo>
                    <a:pt x="18" y="18"/>
                    <a:pt x="16" y="18"/>
                    <a:pt x="14" y="18"/>
                  </a:cubicBezTo>
                  <a:cubicBezTo>
                    <a:pt x="14" y="19"/>
                    <a:pt x="15" y="22"/>
                    <a:pt x="14" y="22"/>
                  </a:cubicBezTo>
                  <a:cubicBezTo>
                    <a:pt x="15" y="22"/>
                    <a:pt x="16" y="21"/>
                    <a:pt x="16" y="21"/>
                  </a:cubicBezTo>
                  <a:cubicBezTo>
                    <a:pt x="19" y="21"/>
                    <a:pt x="17" y="23"/>
                    <a:pt x="17" y="23"/>
                  </a:cubicBezTo>
                  <a:cubicBezTo>
                    <a:pt x="15" y="23"/>
                    <a:pt x="12" y="22"/>
                    <a:pt x="11" y="22"/>
                  </a:cubicBezTo>
                  <a:cubicBezTo>
                    <a:pt x="10" y="23"/>
                    <a:pt x="9" y="25"/>
                    <a:pt x="7" y="26"/>
                  </a:cubicBezTo>
                  <a:cubicBezTo>
                    <a:pt x="6" y="26"/>
                    <a:pt x="4" y="26"/>
                    <a:pt x="3" y="26"/>
                  </a:cubicBezTo>
                  <a:cubicBezTo>
                    <a:pt x="2" y="27"/>
                    <a:pt x="2" y="28"/>
                    <a:pt x="3" y="28"/>
                  </a:cubicBezTo>
                  <a:cubicBezTo>
                    <a:pt x="3" y="28"/>
                    <a:pt x="5" y="29"/>
                    <a:pt x="6" y="29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9" y="28"/>
                    <a:pt x="13" y="28"/>
                    <a:pt x="15" y="28"/>
                  </a:cubicBezTo>
                  <a:cubicBezTo>
                    <a:pt x="16" y="30"/>
                    <a:pt x="16" y="31"/>
                    <a:pt x="16" y="32"/>
                  </a:cubicBezTo>
                  <a:cubicBezTo>
                    <a:pt x="17" y="32"/>
                    <a:pt x="18" y="31"/>
                    <a:pt x="19" y="31"/>
                  </a:cubicBezTo>
                  <a:cubicBezTo>
                    <a:pt x="19" y="31"/>
                    <a:pt x="19" y="33"/>
                    <a:pt x="19" y="34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18" y="35"/>
                    <a:pt x="19" y="36"/>
                    <a:pt x="18" y="37"/>
                  </a:cubicBezTo>
                  <a:cubicBezTo>
                    <a:pt x="15" y="37"/>
                    <a:pt x="15" y="37"/>
                    <a:pt x="12" y="38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7" y="41"/>
                    <a:pt x="20" y="40"/>
                    <a:pt x="25" y="39"/>
                  </a:cubicBezTo>
                  <a:cubicBezTo>
                    <a:pt x="26" y="40"/>
                    <a:pt x="26" y="40"/>
                    <a:pt x="26" y="40"/>
                  </a:cubicBezTo>
                  <a:cubicBezTo>
                    <a:pt x="27" y="41"/>
                    <a:pt x="28" y="40"/>
                    <a:pt x="29" y="40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2" y="42"/>
                    <a:pt x="33" y="42"/>
                    <a:pt x="34" y="42"/>
                  </a:cubicBezTo>
                  <a:cubicBezTo>
                    <a:pt x="36" y="42"/>
                    <a:pt x="36" y="42"/>
                    <a:pt x="36" y="42"/>
                  </a:cubicBezTo>
                  <a:cubicBezTo>
                    <a:pt x="34" y="44"/>
                    <a:pt x="34" y="45"/>
                    <a:pt x="32" y="46"/>
                  </a:cubicBezTo>
                  <a:cubicBezTo>
                    <a:pt x="34" y="46"/>
                    <a:pt x="34" y="46"/>
                    <a:pt x="36" y="46"/>
                  </a:cubicBezTo>
                  <a:cubicBezTo>
                    <a:pt x="38" y="46"/>
                    <a:pt x="43" y="48"/>
                    <a:pt x="46" y="47"/>
                  </a:cubicBezTo>
                  <a:cubicBezTo>
                    <a:pt x="47" y="47"/>
                    <a:pt x="48" y="45"/>
                    <a:pt x="48" y="45"/>
                  </a:cubicBezTo>
                  <a:cubicBezTo>
                    <a:pt x="48" y="45"/>
                    <a:pt x="49" y="46"/>
                    <a:pt x="49" y="47"/>
                  </a:cubicBezTo>
                  <a:cubicBezTo>
                    <a:pt x="50" y="47"/>
                    <a:pt x="50" y="47"/>
                    <a:pt x="50" y="47"/>
                  </a:cubicBezTo>
                  <a:cubicBezTo>
                    <a:pt x="51" y="47"/>
                    <a:pt x="51" y="46"/>
                    <a:pt x="51" y="45"/>
                  </a:cubicBezTo>
                  <a:cubicBezTo>
                    <a:pt x="52" y="43"/>
                    <a:pt x="54" y="43"/>
                    <a:pt x="51" y="42"/>
                  </a:cubicBezTo>
                  <a:cubicBezTo>
                    <a:pt x="51" y="41"/>
                    <a:pt x="51" y="40"/>
                    <a:pt x="51" y="39"/>
                  </a:cubicBezTo>
                  <a:cubicBezTo>
                    <a:pt x="56" y="40"/>
                    <a:pt x="55" y="40"/>
                    <a:pt x="58" y="42"/>
                  </a:cubicBezTo>
                  <a:cubicBezTo>
                    <a:pt x="59" y="41"/>
                    <a:pt x="60" y="41"/>
                    <a:pt x="61" y="41"/>
                  </a:cubicBezTo>
                  <a:cubicBezTo>
                    <a:pt x="61" y="40"/>
                    <a:pt x="61" y="39"/>
                    <a:pt x="62" y="38"/>
                  </a:cubicBezTo>
                  <a:cubicBezTo>
                    <a:pt x="62" y="38"/>
                    <a:pt x="64" y="40"/>
                    <a:pt x="65" y="40"/>
                  </a:cubicBezTo>
                  <a:cubicBezTo>
                    <a:pt x="66" y="39"/>
                    <a:pt x="67" y="37"/>
                    <a:pt x="69" y="36"/>
                  </a:cubicBezTo>
                  <a:cubicBezTo>
                    <a:pt x="71" y="35"/>
                    <a:pt x="73" y="36"/>
                    <a:pt x="76" y="35"/>
                  </a:cubicBezTo>
                  <a:cubicBezTo>
                    <a:pt x="76" y="35"/>
                    <a:pt x="78" y="33"/>
                    <a:pt x="78" y="33"/>
                  </a:cubicBezTo>
                  <a:cubicBezTo>
                    <a:pt x="78" y="33"/>
                    <a:pt x="79" y="33"/>
                    <a:pt x="80" y="33"/>
                  </a:cubicBezTo>
                  <a:cubicBezTo>
                    <a:pt x="80" y="33"/>
                    <a:pt x="81" y="29"/>
                    <a:pt x="81" y="28"/>
                  </a:cubicBezTo>
                  <a:cubicBezTo>
                    <a:pt x="83" y="27"/>
                    <a:pt x="83" y="28"/>
                    <a:pt x="84" y="27"/>
                  </a:cubicBezTo>
                  <a:cubicBezTo>
                    <a:pt x="84" y="26"/>
                    <a:pt x="84" y="26"/>
                    <a:pt x="84" y="26"/>
                  </a:cubicBez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7" y="25"/>
                    <a:pt x="86" y="26"/>
                  </a:cubicBezTo>
                  <a:cubicBezTo>
                    <a:pt x="87" y="25"/>
                    <a:pt x="87" y="27"/>
                    <a:pt x="89" y="26"/>
                  </a:cubicBezTo>
                  <a:cubicBezTo>
                    <a:pt x="90" y="26"/>
                    <a:pt x="90" y="23"/>
                    <a:pt x="89" y="23"/>
                  </a:cubicBezTo>
                  <a:cubicBezTo>
                    <a:pt x="90" y="22"/>
                    <a:pt x="90" y="22"/>
                    <a:pt x="90" y="22"/>
                  </a:cubicBezTo>
                  <a:cubicBezTo>
                    <a:pt x="89" y="22"/>
                    <a:pt x="88" y="22"/>
                    <a:pt x="88" y="22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8" y="21"/>
                    <a:pt x="89" y="19"/>
                    <a:pt x="89" y="18"/>
                  </a:cubicBezTo>
                  <a:cubicBezTo>
                    <a:pt x="88" y="18"/>
                    <a:pt x="88" y="16"/>
                    <a:pt x="87" y="16"/>
                  </a:cubicBezTo>
                  <a:cubicBezTo>
                    <a:pt x="86" y="15"/>
                    <a:pt x="86" y="17"/>
                    <a:pt x="85" y="16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3" y="15"/>
                    <a:pt x="83" y="14"/>
                    <a:pt x="82" y="14"/>
                  </a:cubicBezTo>
                  <a:cubicBezTo>
                    <a:pt x="81" y="15"/>
                    <a:pt x="80" y="16"/>
                    <a:pt x="79" y="16"/>
                  </a:cubicBezTo>
                  <a:cubicBezTo>
                    <a:pt x="79" y="14"/>
                    <a:pt x="80" y="12"/>
                    <a:pt x="80" y="10"/>
                  </a:cubicBezTo>
                  <a:cubicBezTo>
                    <a:pt x="80" y="10"/>
                    <a:pt x="79" y="10"/>
                    <a:pt x="78" y="10"/>
                  </a:cubicBezTo>
                  <a:cubicBezTo>
                    <a:pt x="78" y="9"/>
                    <a:pt x="79" y="8"/>
                    <a:pt x="78" y="7"/>
                  </a:cubicBezTo>
                  <a:cubicBezTo>
                    <a:pt x="79" y="7"/>
                    <a:pt x="80" y="6"/>
                    <a:pt x="82" y="6"/>
                  </a:cubicBezTo>
                  <a:cubicBezTo>
                    <a:pt x="82" y="6"/>
                    <a:pt x="82" y="4"/>
                    <a:pt x="83" y="4"/>
                  </a:cubicBezTo>
                  <a:cubicBezTo>
                    <a:pt x="80" y="5"/>
                    <a:pt x="79" y="5"/>
                    <a:pt x="76" y="6"/>
                  </a:cubicBezTo>
                  <a:cubicBezTo>
                    <a:pt x="77" y="6"/>
                    <a:pt x="74" y="6"/>
                    <a:pt x="74" y="6"/>
                  </a:cubicBezTo>
                  <a:cubicBezTo>
                    <a:pt x="74" y="6"/>
                    <a:pt x="71" y="1"/>
                    <a:pt x="71" y="1"/>
                  </a:cubicBezTo>
                  <a:cubicBezTo>
                    <a:pt x="70" y="1"/>
                    <a:pt x="69" y="1"/>
                    <a:pt x="69" y="1"/>
                  </a:cubicBezTo>
                  <a:close/>
                  <a:moveTo>
                    <a:pt x="10" y="0"/>
                  </a:moveTo>
                  <a:cubicBezTo>
                    <a:pt x="10" y="1"/>
                    <a:pt x="10" y="2"/>
                    <a:pt x="10" y="2"/>
                  </a:cubicBezTo>
                  <a:cubicBezTo>
                    <a:pt x="9" y="2"/>
                    <a:pt x="9" y="2"/>
                    <a:pt x="9" y="3"/>
                  </a:cubicBezTo>
                  <a:cubicBezTo>
                    <a:pt x="13" y="3"/>
                    <a:pt x="15" y="3"/>
                    <a:pt x="18" y="3"/>
                  </a:cubicBezTo>
                  <a:cubicBezTo>
                    <a:pt x="18" y="3"/>
                    <a:pt x="18" y="2"/>
                    <a:pt x="17" y="1"/>
                  </a:cubicBezTo>
                  <a:cubicBezTo>
                    <a:pt x="16" y="0"/>
                    <a:pt x="12" y="0"/>
                    <a:pt x="10" y="0"/>
                  </a:cubicBez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BFEB37F9-E4ED-91A7-7CF3-7F9FD9469C6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48305" y="1391876"/>
              <a:ext cx="317964" cy="168862"/>
            </a:xfrm>
            <a:custGeom>
              <a:avLst/>
              <a:gdLst>
                <a:gd name="T0" fmla="*/ 66 w 90"/>
                <a:gd name="T1" fmla="*/ 2 h 48"/>
                <a:gd name="T2" fmla="*/ 62 w 90"/>
                <a:gd name="T3" fmla="*/ 8 h 48"/>
                <a:gd name="T4" fmla="*/ 59 w 90"/>
                <a:gd name="T5" fmla="*/ 8 h 48"/>
                <a:gd name="T6" fmla="*/ 55 w 90"/>
                <a:gd name="T7" fmla="*/ 9 h 48"/>
                <a:gd name="T8" fmla="*/ 50 w 90"/>
                <a:gd name="T9" fmla="*/ 12 h 48"/>
                <a:gd name="T10" fmla="*/ 47 w 90"/>
                <a:gd name="T11" fmla="*/ 7 h 48"/>
                <a:gd name="T12" fmla="*/ 44 w 90"/>
                <a:gd name="T13" fmla="*/ 5 h 48"/>
                <a:gd name="T14" fmla="*/ 38 w 90"/>
                <a:gd name="T15" fmla="*/ 9 h 48"/>
                <a:gd name="T16" fmla="*/ 38 w 90"/>
                <a:gd name="T17" fmla="*/ 13 h 48"/>
                <a:gd name="T18" fmla="*/ 35 w 90"/>
                <a:gd name="T19" fmla="*/ 7 h 48"/>
                <a:gd name="T20" fmla="*/ 32 w 90"/>
                <a:gd name="T21" fmla="*/ 16 h 48"/>
                <a:gd name="T22" fmla="*/ 28 w 90"/>
                <a:gd name="T23" fmla="*/ 15 h 48"/>
                <a:gd name="T24" fmla="*/ 24 w 90"/>
                <a:gd name="T25" fmla="*/ 20 h 48"/>
                <a:gd name="T26" fmla="*/ 23 w 90"/>
                <a:gd name="T27" fmla="*/ 12 h 48"/>
                <a:gd name="T28" fmla="*/ 22 w 90"/>
                <a:gd name="T29" fmla="*/ 10 h 48"/>
                <a:gd name="T30" fmla="*/ 20 w 90"/>
                <a:gd name="T31" fmla="*/ 5 h 48"/>
                <a:gd name="T32" fmla="*/ 13 w 90"/>
                <a:gd name="T33" fmla="*/ 6 h 48"/>
                <a:gd name="T34" fmla="*/ 16 w 90"/>
                <a:gd name="T35" fmla="*/ 12 h 48"/>
                <a:gd name="T36" fmla="*/ 10 w 90"/>
                <a:gd name="T37" fmla="*/ 7 h 48"/>
                <a:gd name="T38" fmla="*/ 8 w 90"/>
                <a:gd name="T39" fmla="*/ 8 h 48"/>
                <a:gd name="T40" fmla="*/ 8 w 90"/>
                <a:gd name="T41" fmla="*/ 8 h 48"/>
                <a:gd name="T42" fmla="*/ 8 w 90"/>
                <a:gd name="T43" fmla="*/ 10 h 48"/>
                <a:gd name="T44" fmla="*/ 6 w 90"/>
                <a:gd name="T45" fmla="*/ 14 h 48"/>
                <a:gd name="T46" fmla="*/ 0 w 90"/>
                <a:gd name="T47" fmla="*/ 17 h 48"/>
                <a:gd name="T48" fmla="*/ 2 w 90"/>
                <a:gd name="T49" fmla="*/ 19 h 48"/>
                <a:gd name="T50" fmla="*/ 6 w 90"/>
                <a:gd name="T51" fmla="*/ 18 h 48"/>
                <a:gd name="T52" fmla="*/ 16 w 90"/>
                <a:gd name="T53" fmla="*/ 16 h 48"/>
                <a:gd name="T54" fmla="*/ 14 w 90"/>
                <a:gd name="T55" fmla="*/ 22 h 48"/>
                <a:gd name="T56" fmla="*/ 17 w 90"/>
                <a:gd name="T57" fmla="*/ 23 h 48"/>
                <a:gd name="T58" fmla="*/ 7 w 90"/>
                <a:gd name="T59" fmla="*/ 26 h 48"/>
                <a:gd name="T60" fmla="*/ 3 w 90"/>
                <a:gd name="T61" fmla="*/ 28 h 48"/>
                <a:gd name="T62" fmla="*/ 8 w 90"/>
                <a:gd name="T63" fmla="*/ 28 h 48"/>
                <a:gd name="T64" fmla="*/ 16 w 90"/>
                <a:gd name="T65" fmla="*/ 32 h 48"/>
                <a:gd name="T66" fmla="*/ 19 w 90"/>
                <a:gd name="T67" fmla="*/ 34 h 48"/>
                <a:gd name="T68" fmla="*/ 18 w 90"/>
                <a:gd name="T69" fmla="*/ 37 h 48"/>
                <a:gd name="T70" fmla="*/ 12 w 90"/>
                <a:gd name="T71" fmla="*/ 40 h 48"/>
                <a:gd name="T72" fmla="*/ 26 w 90"/>
                <a:gd name="T73" fmla="*/ 40 h 48"/>
                <a:gd name="T74" fmla="*/ 30 w 90"/>
                <a:gd name="T75" fmla="*/ 41 h 48"/>
                <a:gd name="T76" fmla="*/ 36 w 90"/>
                <a:gd name="T77" fmla="*/ 42 h 48"/>
                <a:gd name="T78" fmla="*/ 36 w 90"/>
                <a:gd name="T79" fmla="*/ 46 h 48"/>
                <a:gd name="T80" fmla="*/ 48 w 90"/>
                <a:gd name="T81" fmla="*/ 45 h 48"/>
                <a:gd name="T82" fmla="*/ 50 w 90"/>
                <a:gd name="T83" fmla="*/ 47 h 48"/>
                <a:gd name="T84" fmla="*/ 51 w 90"/>
                <a:gd name="T85" fmla="*/ 42 h 48"/>
                <a:gd name="T86" fmla="*/ 58 w 90"/>
                <a:gd name="T87" fmla="*/ 42 h 48"/>
                <a:gd name="T88" fmla="*/ 62 w 90"/>
                <a:gd name="T89" fmla="*/ 38 h 48"/>
                <a:gd name="T90" fmla="*/ 69 w 90"/>
                <a:gd name="T91" fmla="*/ 36 h 48"/>
                <a:gd name="T92" fmla="*/ 78 w 90"/>
                <a:gd name="T93" fmla="*/ 33 h 48"/>
                <a:gd name="T94" fmla="*/ 81 w 90"/>
                <a:gd name="T95" fmla="*/ 28 h 48"/>
                <a:gd name="T96" fmla="*/ 84 w 90"/>
                <a:gd name="T97" fmla="*/ 26 h 48"/>
                <a:gd name="T98" fmla="*/ 86 w 90"/>
                <a:gd name="T99" fmla="*/ 26 h 48"/>
                <a:gd name="T100" fmla="*/ 89 w 90"/>
                <a:gd name="T101" fmla="*/ 23 h 48"/>
                <a:gd name="T102" fmla="*/ 88 w 90"/>
                <a:gd name="T103" fmla="*/ 22 h 48"/>
                <a:gd name="T104" fmla="*/ 89 w 90"/>
                <a:gd name="T105" fmla="*/ 18 h 48"/>
                <a:gd name="T106" fmla="*/ 85 w 90"/>
                <a:gd name="T107" fmla="*/ 16 h 48"/>
                <a:gd name="T108" fmla="*/ 82 w 90"/>
                <a:gd name="T109" fmla="*/ 14 h 48"/>
                <a:gd name="T110" fmla="*/ 80 w 90"/>
                <a:gd name="T111" fmla="*/ 10 h 48"/>
                <a:gd name="T112" fmla="*/ 78 w 90"/>
                <a:gd name="T113" fmla="*/ 7 h 48"/>
                <a:gd name="T114" fmla="*/ 83 w 90"/>
                <a:gd name="T115" fmla="*/ 4 h 48"/>
                <a:gd name="T116" fmla="*/ 74 w 90"/>
                <a:gd name="T117" fmla="*/ 6 h 48"/>
                <a:gd name="T118" fmla="*/ 69 w 90"/>
                <a:gd name="T119" fmla="*/ 1 h 48"/>
                <a:gd name="T120" fmla="*/ 10 w 90"/>
                <a:gd name="T121" fmla="*/ 2 h 48"/>
                <a:gd name="T122" fmla="*/ 18 w 90"/>
                <a:gd name="T123" fmla="*/ 3 h 48"/>
                <a:gd name="T124" fmla="*/ 10 w 90"/>
                <a:gd name="T125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0" h="48">
                  <a:moveTo>
                    <a:pt x="69" y="1"/>
                  </a:moveTo>
                  <a:cubicBezTo>
                    <a:pt x="68" y="2"/>
                    <a:pt x="68" y="2"/>
                    <a:pt x="66" y="2"/>
                  </a:cubicBezTo>
                  <a:cubicBezTo>
                    <a:pt x="66" y="4"/>
                    <a:pt x="66" y="6"/>
                    <a:pt x="66" y="7"/>
                  </a:cubicBezTo>
                  <a:cubicBezTo>
                    <a:pt x="64" y="7"/>
                    <a:pt x="63" y="8"/>
                    <a:pt x="62" y="8"/>
                  </a:cubicBezTo>
                  <a:cubicBezTo>
                    <a:pt x="62" y="8"/>
                    <a:pt x="62" y="5"/>
                    <a:pt x="60" y="6"/>
                  </a:cubicBezTo>
                  <a:cubicBezTo>
                    <a:pt x="59" y="6"/>
                    <a:pt x="59" y="8"/>
                    <a:pt x="59" y="8"/>
                  </a:cubicBezTo>
                  <a:cubicBezTo>
                    <a:pt x="58" y="8"/>
                    <a:pt x="57" y="8"/>
                    <a:pt x="56" y="8"/>
                  </a:cubicBezTo>
                  <a:cubicBezTo>
                    <a:pt x="55" y="9"/>
                    <a:pt x="55" y="9"/>
                    <a:pt x="55" y="9"/>
                  </a:cubicBezTo>
                  <a:cubicBezTo>
                    <a:pt x="53" y="10"/>
                    <a:pt x="51" y="7"/>
                    <a:pt x="50" y="6"/>
                  </a:cubicBezTo>
                  <a:cubicBezTo>
                    <a:pt x="50" y="8"/>
                    <a:pt x="49" y="10"/>
                    <a:pt x="50" y="12"/>
                  </a:cubicBezTo>
                  <a:cubicBezTo>
                    <a:pt x="49" y="11"/>
                    <a:pt x="47" y="11"/>
                    <a:pt x="46" y="8"/>
                  </a:cubicBezTo>
                  <a:cubicBezTo>
                    <a:pt x="46" y="8"/>
                    <a:pt x="47" y="6"/>
                    <a:pt x="47" y="7"/>
                  </a:cubicBezTo>
                  <a:cubicBezTo>
                    <a:pt x="47" y="7"/>
                    <a:pt x="47" y="5"/>
                    <a:pt x="47" y="5"/>
                  </a:cubicBezTo>
                  <a:cubicBezTo>
                    <a:pt x="47" y="5"/>
                    <a:pt x="45" y="5"/>
                    <a:pt x="44" y="5"/>
                  </a:cubicBezTo>
                  <a:cubicBezTo>
                    <a:pt x="44" y="5"/>
                    <a:pt x="44" y="7"/>
                    <a:pt x="44" y="7"/>
                  </a:cubicBezTo>
                  <a:cubicBezTo>
                    <a:pt x="42" y="8"/>
                    <a:pt x="39" y="7"/>
                    <a:pt x="38" y="9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38" y="13"/>
                    <a:pt x="38" y="12"/>
                    <a:pt x="38" y="13"/>
                  </a:cubicBezTo>
                  <a:cubicBezTo>
                    <a:pt x="37" y="12"/>
                    <a:pt x="36" y="11"/>
                    <a:pt x="36" y="10"/>
                  </a:cubicBezTo>
                  <a:cubicBezTo>
                    <a:pt x="35" y="9"/>
                    <a:pt x="35" y="8"/>
                    <a:pt x="35" y="7"/>
                  </a:cubicBezTo>
                  <a:cubicBezTo>
                    <a:pt x="34" y="8"/>
                    <a:pt x="33" y="8"/>
                    <a:pt x="32" y="8"/>
                  </a:cubicBezTo>
                  <a:cubicBezTo>
                    <a:pt x="32" y="10"/>
                    <a:pt x="33" y="15"/>
                    <a:pt x="32" y="16"/>
                  </a:cubicBezTo>
                  <a:cubicBezTo>
                    <a:pt x="31" y="16"/>
                    <a:pt x="28" y="14"/>
                    <a:pt x="29" y="15"/>
                  </a:cubicBezTo>
                  <a:cubicBezTo>
                    <a:pt x="28" y="15"/>
                    <a:pt x="28" y="15"/>
                    <a:pt x="28" y="15"/>
                  </a:cubicBezTo>
                  <a:cubicBezTo>
                    <a:pt x="27" y="17"/>
                    <a:pt x="28" y="18"/>
                    <a:pt x="27" y="19"/>
                  </a:cubicBezTo>
                  <a:cubicBezTo>
                    <a:pt x="27" y="19"/>
                    <a:pt x="25" y="20"/>
                    <a:pt x="24" y="20"/>
                  </a:cubicBezTo>
                  <a:cubicBezTo>
                    <a:pt x="24" y="20"/>
                    <a:pt x="23" y="18"/>
                    <a:pt x="23" y="18"/>
                  </a:cubicBezTo>
                  <a:cubicBezTo>
                    <a:pt x="23" y="15"/>
                    <a:pt x="26" y="12"/>
                    <a:pt x="23" y="12"/>
                  </a:cubicBezTo>
                  <a:cubicBezTo>
                    <a:pt x="23" y="12"/>
                    <a:pt x="24" y="11"/>
                    <a:pt x="24" y="10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2" y="9"/>
                    <a:pt x="23" y="8"/>
                    <a:pt x="22" y="8"/>
                  </a:cubicBezTo>
                  <a:cubicBezTo>
                    <a:pt x="22" y="7"/>
                    <a:pt x="20" y="6"/>
                    <a:pt x="20" y="5"/>
                  </a:cubicBezTo>
                  <a:cubicBezTo>
                    <a:pt x="19" y="5"/>
                    <a:pt x="15" y="5"/>
                    <a:pt x="14" y="5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4" y="7"/>
                    <a:pt x="16" y="8"/>
                    <a:pt x="17" y="8"/>
                  </a:cubicBezTo>
                  <a:cubicBezTo>
                    <a:pt x="17" y="9"/>
                    <a:pt x="20" y="13"/>
                    <a:pt x="16" y="12"/>
                  </a:cubicBezTo>
                  <a:cubicBezTo>
                    <a:pt x="16" y="12"/>
                    <a:pt x="16" y="11"/>
                    <a:pt x="15" y="11"/>
                  </a:cubicBezTo>
                  <a:cubicBezTo>
                    <a:pt x="12" y="10"/>
                    <a:pt x="11" y="9"/>
                    <a:pt x="10" y="7"/>
                  </a:cubicBezTo>
                  <a:cubicBezTo>
                    <a:pt x="12" y="6"/>
                    <a:pt x="8" y="6"/>
                    <a:pt x="8" y="6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9" y="8"/>
                    <a:pt x="9" y="8"/>
                  </a:cubicBezTo>
                  <a:cubicBezTo>
                    <a:pt x="9" y="8"/>
                    <a:pt x="7" y="8"/>
                    <a:pt x="8" y="8"/>
                  </a:cubicBezTo>
                  <a:cubicBezTo>
                    <a:pt x="7" y="8"/>
                    <a:pt x="6" y="9"/>
                    <a:pt x="5" y="9"/>
                  </a:cubicBezTo>
                  <a:cubicBezTo>
                    <a:pt x="6" y="10"/>
                    <a:pt x="6" y="9"/>
                    <a:pt x="8" y="10"/>
                  </a:cubicBezTo>
                  <a:cubicBezTo>
                    <a:pt x="7" y="11"/>
                    <a:pt x="8" y="13"/>
                    <a:pt x="8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5" y="15"/>
                    <a:pt x="4" y="17"/>
                    <a:pt x="3" y="18"/>
                  </a:cubicBezTo>
                  <a:cubicBezTo>
                    <a:pt x="2" y="18"/>
                    <a:pt x="1" y="17"/>
                    <a:pt x="0" y="17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2" y="19"/>
                    <a:pt x="2" y="19"/>
                  </a:cubicBezTo>
                  <a:cubicBezTo>
                    <a:pt x="1" y="19"/>
                    <a:pt x="5" y="20"/>
                    <a:pt x="5" y="20"/>
                  </a:cubicBezTo>
                  <a:cubicBezTo>
                    <a:pt x="5" y="19"/>
                    <a:pt x="6" y="18"/>
                    <a:pt x="6" y="18"/>
                  </a:cubicBezTo>
                  <a:cubicBezTo>
                    <a:pt x="9" y="17"/>
                    <a:pt x="11" y="17"/>
                    <a:pt x="14" y="16"/>
                  </a:cubicBezTo>
                  <a:cubicBezTo>
                    <a:pt x="13" y="15"/>
                    <a:pt x="15" y="16"/>
                    <a:pt x="16" y="16"/>
                  </a:cubicBezTo>
                  <a:cubicBezTo>
                    <a:pt x="18" y="18"/>
                    <a:pt x="16" y="18"/>
                    <a:pt x="14" y="18"/>
                  </a:cubicBezTo>
                  <a:cubicBezTo>
                    <a:pt x="14" y="19"/>
                    <a:pt x="15" y="22"/>
                    <a:pt x="14" y="22"/>
                  </a:cubicBezTo>
                  <a:cubicBezTo>
                    <a:pt x="15" y="22"/>
                    <a:pt x="16" y="21"/>
                    <a:pt x="16" y="21"/>
                  </a:cubicBezTo>
                  <a:cubicBezTo>
                    <a:pt x="19" y="21"/>
                    <a:pt x="17" y="23"/>
                    <a:pt x="17" y="23"/>
                  </a:cubicBezTo>
                  <a:cubicBezTo>
                    <a:pt x="15" y="23"/>
                    <a:pt x="12" y="22"/>
                    <a:pt x="11" y="22"/>
                  </a:cubicBezTo>
                  <a:cubicBezTo>
                    <a:pt x="10" y="23"/>
                    <a:pt x="9" y="25"/>
                    <a:pt x="7" y="26"/>
                  </a:cubicBezTo>
                  <a:cubicBezTo>
                    <a:pt x="6" y="26"/>
                    <a:pt x="4" y="26"/>
                    <a:pt x="3" y="26"/>
                  </a:cubicBezTo>
                  <a:cubicBezTo>
                    <a:pt x="2" y="27"/>
                    <a:pt x="2" y="28"/>
                    <a:pt x="3" y="28"/>
                  </a:cubicBezTo>
                  <a:cubicBezTo>
                    <a:pt x="3" y="28"/>
                    <a:pt x="5" y="29"/>
                    <a:pt x="6" y="29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9" y="28"/>
                    <a:pt x="13" y="28"/>
                    <a:pt x="15" y="28"/>
                  </a:cubicBezTo>
                  <a:cubicBezTo>
                    <a:pt x="16" y="30"/>
                    <a:pt x="16" y="31"/>
                    <a:pt x="16" y="32"/>
                  </a:cubicBezTo>
                  <a:cubicBezTo>
                    <a:pt x="17" y="32"/>
                    <a:pt x="18" y="31"/>
                    <a:pt x="19" y="31"/>
                  </a:cubicBezTo>
                  <a:cubicBezTo>
                    <a:pt x="19" y="31"/>
                    <a:pt x="19" y="33"/>
                    <a:pt x="19" y="34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18" y="35"/>
                    <a:pt x="19" y="36"/>
                    <a:pt x="18" y="37"/>
                  </a:cubicBezTo>
                  <a:cubicBezTo>
                    <a:pt x="15" y="37"/>
                    <a:pt x="15" y="37"/>
                    <a:pt x="12" y="38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7" y="41"/>
                    <a:pt x="20" y="40"/>
                    <a:pt x="25" y="39"/>
                  </a:cubicBezTo>
                  <a:cubicBezTo>
                    <a:pt x="26" y="40"/>
                    <a:pt x="26" y="40"/>
                    <a:pt x="26" y="40"/>
                  </a:cubicBezTo>
                  <a:cubicBezTo>
                    <a:pt x="27" y="41"/>
                    <a:pt x="28" y="40"/>
                    <a:pt x="29" y="40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2" y="42"/>
                    <a:pt x="33" y="42"/>
                    <a:pt x="34" y="42"/>
                  </a:cubicBezTo>
                  <a:cubicBezTo>
                    <a:pt x="36" y="42"/>
                    <a:pt x="36" y="42"/>
                    <a:pt x="36" y="42"/>
                  </a:cubicBezTo>
                  <a:cubicBezTo>
                    <a:pt x="34" y="44"/>
                    <a:pt x="34" y="45"/>
                    <a:pt x="32" y="46"/>
                  </a:cubicBezTo>
                  <a:cubicBezTo>
                    <a:pt x="34" y="46"/>
                    <a:pt x="34" y="46"/>
                    <a:pt x="36" y="46"/>
                  </a:cubicBezTo>
                  <a:cubicBezTo>
                    <a:pt x="38" y="46"/>
                    <a:pt x="43" y="48"/>
                    <a:pt x="46" y="47"/>
                  </a:cubicBezTo>
                  <a:cubicBezTo>
                    <a:pt x="47" y="47"/>
                    <a:pt x="48" y="45"/>
                    <a:pt x="48" y="45"/>
                  </a:cubicBezTo>
                  <a:cubicBezTo>
                    <a:pt x="48" y="45"/>
                    <a:pt x="49" y="46"/>
                    <a:pt x="49" y="47"/>
                  </a:cubicBezTo>
                  <a:cubicBezTo>
                    <a:pt x="50" y="47"/>
                    <a:pt x="50" y="47"/>
                    <a:pt x="50" y="47"/>
                  </a:cubicBezTo>
                  <a:cubicBezTo>
                    <a:pt x="51" y="47"/>
                    <a:pt x="51" y="46"/>
                    <a:pt x="51" y="45"/>
                  </a:cubicBezTo>
                  <a:cubicBezTo>
                    <a:pt x="52" y="43"/>
                    <a:pt x="54" y="43"/>
                    <a:pt x="51" y="42"/>
                  </a:cubicBezTo>
                  <a:cubicBezTo>
                    <a:pt x="51" y="41"/>
                    <a:pt x="51" y="40"/>
                    <a:pt x="51" y="39"/>
                  </a:cubicBezTo>
                  <a:cubicBezTo>
                    <a:pt x="56" y="40"/>
                    <a:pt x="55" y="40"/>
                    <a:pt x="58" y="42"/>
                  </a:cubicBezTo>
                  <a:cubicBezTo>
                    <a:pt x="59" y="41"/>
                    <a:pt x="60" y="41"/>
                    <a:pt x="61" y="41"/>
                  </a:cubicBezTo>
                  <a:cubicBezTo>
                    <a:pt x="61" y="40"/>
                    <a:pt x="61" y="39"/>
                    <a:pt x="62" y="38"/>
                  </a:cubicBezTo>
                  <a:cubicBezTo>
                    <a:pt x="62" y="38"/>
                    <a:pt x="64" y="40"/>
                    <a:pt x="65" y="40"/>
                  </a:cubicBezTo>
                  <a:cubicBezTo>
                    <a:pt x="66" y="39"/>
                    <a:pt x="67" y="37"/>
                    <a:pt x="69" y="36"/>
                  </a:cubicBezTo>
                  <a:cubicBezTo>
                    <a:pt x="71" y="35"/>
                    <a:pt x="73" y="36"/>
                    <a:pt x="76" y="35"/>
                  </a:cubicBezTo>
                  <a:cubicBezTo>
                    <a:pt x="76" y="35"/>
                    <a:pt x="78" y="33"/>
                    <a:pt x="78" y="33"/>
                  </a:cubicBezTo>
                  <a:cubicBezTo>
                    <a:pt x="78" y="33"/>
                    <a:pt x="79" y="33"/>
                    <a:pt x="80" y="33"/>
                  </a:cubicBezTo>
                  <a:cubicBezTo>
                    <a:pt x="80" y="33"/>
                    <a:pt x="81" y="29"/>
                    <a:pt x="81" y="28"/>
                  </a:cubicBezTo>
                  <a:cubicBezTo>
                    <a:pt x="83" y="27"/>
                    <a:pt x="83" y="28"/>
                    <a:pt x="84" y="27"/>
                  </a:cubicBezTo>
                  <a:cubicBezTo>
                    <a:pt x="84" y="26"/>
                    <a:pt x="84" y="26"/>
                    <a:pt x="84" y="26"/>
                  </a:cubicBez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7" y="25"/>
                    <a:pt x="86" y="26"/>
                  </a:cubicBezTo>
                  <a:cubicBezTo>
                    <a:pt x="87" y="25"/>
                    <a:pt x="87" y="27"/>
                    <a:pt x="89" y="26"/>
                  </a:cubicBezTo>
                  <a:cubicBezTo>
                    <a:pt x="90" y="26"/>
                    <a:pt x="90" y="23"/>
                    <a:pt x="89" y="23"/>
                  </a:cubicBezTo>
                  <a:cubicBezTo>
                    <a:pt x="90" y="22"/>
                    <a:pt x="90" y="22"/>
                    <a:pt x="90" y="22"/>
                  </a:cubicBezTo>
                  <a:cubicBezTo>
                    <a:pt x="89" y="22"/>
                    <a:pt x="88" y="22"/>
                    <a:pt x="88" y="22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8" y="21"/>
                    <a:pt x="89" y="19"/>
                    <a:pt x="89" y="18"/>
                  </a:cubicBezTo>
                  <a:cubicBezTo>
                    <a:pt x="88" y="18"/>
                    <a:pt x="88" y="16"/>
                    <a:pt x="87" y="16"/>
                  </a:cubicBezTo>
                  <a:cubicBezTo>
                    <a:pt x="86" y="15"/>
                    <a:pt x="86" y="17"/>
                    <a:pt x="85" y="16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3" y="15"/>
                    <a:pt x="83" y="14"/>
                    <a:pt x="82" y="14"/>
                  </a:cubicBezTo>
                  <a:cubicBezTo>
                    <a:pt x="81" y="15"/>
                    <a:pt x="80" y="16"/>
                    <a:pt x="79" y="16"/>
                  </a:cubicBezTo>
                  <a:cubicBezTo>
                    <a:pt x="79" y="14"/>
                    <a:pt x="80" y="12"/>
                    <a:pt x="80" y="10"/>
                  </a:cubicBezTo>
                  <a:cubicBezTo>
                    <a:pt x="80" y="10"/>
                    <a:pt x="79" y="10"/>
                    <a:pt x="78" y="10"/>
                  </a:cubicBezTo>
                  <a:cubicBezTo>
                    <a:pt x="78" y="9"/>
                    <a:pt x="79" y="8"/>
                    <a:pt x="78" y="7"/>
                  </a:cubicBezTo>
                  <a:cubicBezTo>
                    <a:pt x="79" y="7"/>
                    <a:pt x="80" y="6"/>
                    <a:pt x="82" y="6"/>
                  </a:cubicBezTo>
                  <a:cubicBezTo>
                    <a:pt x="82" y="6"/>
                    <a:pt x="82" y="4"/>
                    <a:pt x="83" y="4"/>
                  </a:cubicBezTo>
                  <a:cubicBezTo>
                    <a:pt x="80" y="5"/>
                    <a:pt x="79" y="5"/>
                    <a:pt x="76" y="6"/>
                  </a:cubicBezTo>
                  <a:cubicBezTo>
                    <a:pt x="77" y="6"/>
                    <a:pt x="74" y="6"/>
                    <a:pt x="74" y="6"/>
                  </a:cubicBezTo>
                  <a:cubicBezTo>
                    <a:pt x="74" y="6"/>
                    <a:pt x="71" y="1"/>
                    <a:pt x="71" y="1"/>
                  </a:cubicBezTo>
                  <a:cubicBezTo>
                    <a:pt x="70" y="1"/>
                    <a:pt x="69" y="1"/>
                    <a:pt x="69" y="1"/>
                  </a:cubicBezTo>
                  <a:close/>
                  <a:moveTo>
                    <a:pt x="10" y="0"/>
                  </a:moveTo>
                  <a:cubicBezTo>
                    <a:pt x="10" y="1"/>
                    <a:pt x="10" y="2"/>
                    <a:pt x="10" y="2"/>
                  </a:cubicBezTo>
                  <a:cubicBezTo>
                    <a:pt x="9" y="2"/>
                    <a:pt x="9" y="2"/>
                    <a:pt x="9" y="3"/>
                  </a:cubicBezTo>
                  <a:cubicBezTo>
                    <a:pt x="13" y="3"/>
                    <a:pt x="15" y="3"/>
                    <a:pt x="18" y="3"/>
                  </a:cubicBezTo>
                  <a:cubicBezTo>
                    <a:pt x="18" y="3"/>
                    <a:pt x="18" y="2"/>
                    <a:pt x="17" y="1"/>
                  </a:cubicBezTo>
                  <a:cubicBezTo>
                    <a:pt x="16" y="0"/>
                    <a:pt x="12" y="0"/>
                    <a:pt x="10" y="0"/>
                  </a:cubicBezTo>
                  <a:close/>
                </a:path>
              </a:pathLst>
            </a:custGeom>
            <a:grpFill/>
            <a:ln w="3175" cap="flat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BC11D83A-1251-97DC-BD11-A1C6B96897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68065" y="2290079"/>
              <a:ext cx="215569" cy="152695"/>
            </a:xfrm>
            <a:custGeom>
              <a:avLst/>
              <a:gdLst>
                <a:gd name="T0" fmla="*/ 27 w 61"/>
                <a:gd name="T1" fmla="*/ 42 h 43"/>
                <a:gd name="T2" fmla="*/ 21 w 61"/>
                <a:gd name="T3" fmla="*/ 41 h 43"/>
                <a:gd name="T4" fmla="*/ 13 w 61"/>
                <a:gd name="T5" fmla="*/ 37 h 43"/>
                <a:gd name="T6" fmla="*/ 7 w 61"/>
                <a:gd name="T7" fmla="*/ 29 h 43"/>
                <a:gd name="T8" fmla="*/ 2 w 61"/>
                <a:gd name="T9" fmla="*/ 23 h 43"/>
                <a:gd name="T10" fmla="*/ 2 w 61"/>
                <a:gd name="T11" fmla="*/ 20 h 43"/>
                <a:gd name="T12" fmla="*/ 0 w 61"/>
                <a:gd name="T13" fmla="*/ 17 h 43"/>
                <a:gd name="T14" fmla="*/ 3 w 61"/>
                <a:gd name="T15" fmla="*/ 14 h 43"/>
                <a:gd name="T16" fmla="*/ 5 w 61"/>
                <a:gd name="T17" fmla="*/ 8 h 43"/>
                <a:gd name="T18" fmla="*/ 7 w 61"/>
                <a:gd name="T19" fmla="*/ 5 h 43"/>
                <a:gd name="T20" fmla="*/ 13 w 61"/>
                <a:gd name="T21" fmla="*/ 8 h 43"/>
                <a:gd name="T22" fmla="*/ 21 w 61"/>
                <a:gd name="T23" fmla="*/ 8 h 43"/>
                <a:gd name="T24" fmla="*/ 26 w 61"/>
                <a:gd name="T25" fmla="*/ 9 h 43"/>
                <a:gd name="T26" fmla="*/ 25 w 61"/>
                <a:gd name="T27" fmla="*/ 5 h 43"/>
                <a:gd name="T28" fmla="*/ 30 w 61"/>
                <a:gd name="T29" fmla="*/ 5 h 43"/>
                <a:gd name="T30" fmla="*/ 36 w 61"/>
                <a:gd name="T31" fmla="*/ 4 h 43"/>
                <a:gd name="T32" fmla="*/ 40 w 61"/>
                <a:gd name="T33" fmla="*/ 5 h 43"/>
                <a:gd name="T34" fmla="*/ 43 w 61"/>
                <a:gd name="T35" fmla="*/ 3 h 43"/>
                <a:gd name="T36" fmla="*/ 51 w 61"/>
                <a:gd name="T37" fmla="*/ 2 h 43"/>
                <a:gd name="T38" fmla="*/ 57 w 61"/>
                <a:gd name="T39" fmla="*/ 2 h 43"/>
                <a:gd name="T40" fmla="*/ 61 w 61"/>
                <a:gd name="T41" fmla="*/ 4 h 43"/>
                <a:gd name="T42" fmla="*/ 60 w 61"/>
                <a:gd name="T43" fmla="*/ 12 h 43"/>
                <a:gd name="T44" fmla="*/ 55 w 61"/>
                <a:gd name="T45" fmla="*/ 16 h 43"/>
                <a:gd name="T46" fmla="*/ 51 w 61"/>
                <a:gd name="T47" fmla="*/ 32 h 43"/>
                <a:gd name="T48" fmla="*/ 45 w 61"/>
                <a:gd name="T49" fmla="*/ 37 h 43"/>
                <a:gd name="T50" fmla="*/ 43 w 61"/>
                <a:gd name="T51" fmla="*/ 37 h 43"/>
                <a:gd name="T52" fmla="*/ 38 w 61"/>
                <a:gd name="T53" fmla="*/ 37 h 43"/>
                <a:gd name="T54" fmla="*/ 32 w 61"/>
                <a:gd name="T55" fmla="*/ 39 h 43"/>
                <a:gd name="T56" fmla="*/ 28 w 61"/>
                <a:gd name="T57" fmla="*/ 42 h 43"/>
                <a:gd name="T58" fmla="*/ 27 w 61"/>
                <a:gd name="T59" fmla="*/ 4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1" h="43">
                  <a:moveTo>
                    <a:pt x="27" y="42"/>
                  </a:moveTo>
                  <a:cubicBezTo>
                    <a:pt x="27" y="42"/>
                    <a:pt x="23" y="43"/>
                    <a:pt x="21" y="41"/>
                  </a:cubicBezTo>
                  <a:cubicBezTo>
                    <a:pt x="19" y="40"/>
                    <a:pt x="16" y="40"/>
                    <a:pt x="13" y="37"/>
                  </a:cubicBezTo>
                  <a:cubicBezTo>
                    <a:pt x="10" y="35"/>
                    <a:pt x="8" y="32"/>
                    <a:pt x="7" y="29"/>
                  </a:cubicBezTo>
                  <a:cubicBezTo>
                    <a:pt x="7" y="26"/>
                    <a:pt x="2" y="23"/>
                    <a:pt x="2" y="23"/>
                  </a:cubicBezTo>
                  <a:cubicBezTo>
                    <a:pt x="2" y="23"/>
                    <a:pt x="3" y="22"/>
                    <a:pt x="2" y="20"/>
                  </a:cubicBezTo>
                  <a:cubicBezTo>
                    <a:pt x="2" y="18"/>
                    <a:pt x="0" y="17"/>
                    <a:pt x="0" y="17"/>
                  </a:cubicBezTo>
                  <a:cubicBezTo>
                    <a:pt x="0" y="17"/>
                    <a:pt x="1" y="13"/>
                    <a:pt x="3" y="14"/>
                  </a:cubicBezTo>
                  <a:cubicBezTo>
                    <a:pt x="5" y="15"/>
                    <a:pt x="5" y="8"/>
                    <a:pt x="5" y="8"/>
                  </a:cubicBezTo>
                  <a:cubicBezTo>
                    <a:pt x="5" y="8"/>
                    <a:pt x="4" y="4"/>
                    <a:pt x="7" y="5"/>
                  </a:cubicBezTo>
                  <a:cubicBezTo>
                    <a:pt x="7" y="5"/>
                    <a:pt x="11" y="8"/>
                    <a:pt x="13" y="8"/>
                  </a:cubicBezTo>
                  <a:cubicBezTo>
                    <a:pt x="16" y="8"/>
                    <a:pt x="16" y="7"/>
                    <a:pt x="21" y="8"/>
                  </a:cubicBezTo>
                  <a:cubicBezTo>
                    <a:pt x="26" y="10"/>
                    <a:pt x="26" y="9"/>
                    <a:pt x="26" y="9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5"/>
                    <a:pt x="25" y="6"/>
                    <a:pt x="30" y="5"/>
                  </a:cubicBezTo>
                  <a:cubicBezTo>
                    <a:pt x="34" y="3"/>
                    <a:pt x="34" y="2"/>
                    <a:pt x="36" y="4"/>
                  </a:cubicBezTo>
                  <a:cubicBezTo>
                    <a:pt x="38" y="6"/>
                    <a:pt x="40" y="5"/>
                    <a:pt x="40" y="5"/>
                  </a:cubicBezTo>
                  <a:cubicBezTo>
                    <a:pt x="40" y="5"/>
                    <a:pt x="40" y="4"/>
                    <a:pt x="43" y="3"/>
                  </a:cubicBezTo>
                  <a:cubicBezTo>
                    <a:pt x="47" y="2"/>
                    <a:pt x="47" y="1"/>
                    <a:pt x="51" y="2"/>
                  </a:cubicBezTo>
                  <a:cubicBezTo>
                    <a:pt x="55" y="2"/>
                    <a:pt x="55" y="0"/>
                    <a:pt x="57" y="2"/>
                  </a:cubicBezTo>
                  <a:cubicBezTo>
                    <a:pt x="59" y="4"/>
                    <a:pt x="61" y="4"/>
                    <a:pt x="61" y="4"/>
                  </a:cubicBezTo>
                  <a:cubicBezTo>
                    <a:pt x="61" y="4"/>
                    <a:pt x="61" y="10"/>
                    <a:pt x="60" y="12"/>
                  </a:cubicBezTo>
                  <a:cubicBezTo>
                    <a:pt x="60" y="14"/>
                    <a:pt x="59" y="14"/>
                    <a:pt x="55" y="16"/>
                  </a:cubicBezTo>
                  <a:cubicBezTo>
                    <a:pt x="52" y="19"/>
                    <a:pt x="54" y="26"/>
                    <a:pt x="51" y="32"/>
                  </a:cubicBezTo>
                  <a:cubicBezTo>
                    <a:pt x="48" y="37"/>
                    <a:pt x="45" y="37"/>
                    <a:pt x="45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38" y="37"/>
                    <a:pt x="38" y="37"/>
                    <a:pt x="38" y="37"/>
                  </a:cubicBezTo>
                  <a:cubicBezTo>
                    <a:pt x="35" y="37"/>
                    <a:pt x="33" y="37"/>
                    <a:pt x="32" y="39"/>
                  </a:cubicBezTo>
                  <a:cubicBezTo>
                    <a:pt x="31" y="41"/>
                    <a:pt x="28" y="42"/>
                    <a:pt x="28" y="42"/>
                  </a:cubicBezTo>
                  <a:lnTo>
                    <a:pt x="27" y="42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36" name="Freeform 10">
              <a:extLst>
                <a:ext uri="{FF2B5EF4-FFF2-40B4-BE49-F238E27FC236}">
                  <a16:creationId xmlns:a16="http://schemas.microsoft.com/office/drawing/2014/main" id="{FC2A2D82-4469-5683-DB04-DB8A0AF3388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68065" y="2290079"/>
              <a:ext cx="215569" cy="152695"/>
            </a:xfrm>
            <a:custGeom>
              <a:avLst/>
              <a:gdLst>
                <a:gd name="T0" fmla="*/ 27 w 61"/>
                <a:gd name="T1" fmla="*/ 42 h 43"/>
                <a:gd name="T2" fmla="*/ 21 w 61"/>
                <a:gd name="T3" fmla="*/ 41 h 43"/>
                <a:gd name="T4" fmla="*/ 13 w 61"/>
                <a:gd name="T5" fmla="*/ 37 h 43"/>
                <a:gd name="T6" fmla="*/ 7 w 61"/>
                <a:gd name="T7" fmla="*/ 29 h 43"/>
                <a:gd name="T8" fmla="*/ 2 w 61"/>
                <a:gd name="T9" fmla="*/ 23 h 43"/>
                <a:gd name="T10" fmla="*/ 2 w 61"/>
                <a:gd name="T11" fmla="*/ 20 h 43"/>
                <a:gd name="T12" fmla="*/ 0 w 61"/>
                <a:gd name="T13" fmla="*/ 17 h 43"/>
                <a:gd name="T14" fmla="*/ 3 w 61"/>
                <a:gd name="T15" fmla="*/ 14 h 43"/>
                <a:gd name="T16" fmla="*/ 5 w 61"/>
                <a:gd name="T17" fmla="*/ 8 h 43"/>
                <a:gd name="T18" fmla="*/ 7 w 61"/>
                <a:gd name="T19" fmla="*/ 5 h 43"/>
                <a:gd name="T20" fmla="*/ 13 w 61"/>
                <a:gd name="T21" fmla="*/ 8 h 43"/>
                <a:gd name="T22" fmla="*/ 21 w 61"/>
                <a:gd name="T23" fmla="*/ 8 h 43"/>
                <a:gd name="T24" fmla="*/ 26 w 61"/>
                <a:gd name="T25" fmla="*/ 9 h 43"/>
                <a:gd name="T26" fmla="*/ 25 w 61"/>
                <a:gd name="T27" fmla="*/ 5 h 43"/>
                <a:gd name="T28" fmla="*/ 30 w 61"/>
                <a:gd name="T29" fmla="*/ 5 h 43"/>
                <a:gd name="T30" fmla="*/ 36 w 61"/>
                <a:gd name="T31" fmla="*/ 4 h 43"/>
                <a:gd name="T32" fmla="*/ 40 w 61"/>
                <a:gd name="T33" fmla="*/ 5 h 43"/>
                <a:gd name="T34" fmla="*/ 43 w 61"/>
                <a:gd name="T35" fmla="*/ 3 h 43"/>
                <a:gd name="T36" fmla="*/ 51 w 61"/>
                <a:gd name="T37" fmla="*/ 2 h 43"/>
                <a:gd name="T38" fmla="*/ 57 w 61"/>
                <a:gd name="T39" fmla="*/ 2 h 43"/>
                <a:gd name="T40" fmla="*/ 61 w 61"/>
                <a:gd name="T41" fmla="*/ 4 h 43"/>
                <a:gd name="T42" fmla="*/ 60 w 61"/>
                <a:gd name="T43" fmla="*/ 12 h 43"/>
                <a:gd name="T44" fmla="*/ 55 w 61"/>
                <a:gd name="T45" fmla="*/ 16 h 43"/>
                <a:gd name="T46" fmla="*/ 51 w 61"/>
                <a:gd name="T47" fmla="*/ 32 h 43"/>
                <a:gd name="T48" fmla="*/ 45 w 61"/>
                <a:gd name="T49" fmla="*/ 37 h 43"/>
                <a:gd name="T50" fmla="*/ 43 w 61"/>
                <a:gd name="T51" fmla="*/ 37 h 43"/>
                <a:gd name="T52" fmla="*/ 38 w 61"/>
                <a:gd name="T53" fmla="*/ 37 h 43"/>
                <a:gd name="T54" fmla="*/ 32 w 61"/>
                <a:gd name="T55" fmla="*/ 39 h 43"/>
                <a:gd name="T56" fmla="*/ 28 w 61"/>
                <a:gd name="T57" fmla="*/ 42 h 43"/>
                <a:gd name="T58" fmla="*/ 27 w 61"/>
                <a:gd name="T59" fmla="*/ 4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1" h="43">
                  <a:moveTo>
                    <a:pt x="27" y="42"/>
                  </a:moveTo>
                  <a:cubicBezTo>
                    <a:pt x="27" y="42"/>
                    <a:pt x="23" y="43"/>
                    <a:pt x="21" y="41"/>
                  </a:cubicBezTo>
                  <a:cubicBezTo>
                    <a:pt x="19" y="40"/>
                    <a:pt x="16" y="40"/>
                    <a:pt x="13" y="37"/>
                  </a:cubicBezTo>
                  <a:cubicBezTo>
                    <a:pt x="10" y="35"/>
                    <a:pt x="8" y="32"/>
                    <a:pt x="7" y="29"/>
                  </a:cubicBezTo>
                  <a:cubicBezTo>
                    <a:pt x="7" y="26"/>
                    <a:pt x="2" y="23"/>
                    <a:pt x="2" y="23"/>
                  </a:cubicBezTo>
                  <a:cubicBezTo>
                    <a:pt x="2" y="23"/>
                    <a:pt x="3" y="22"/>
                    <a:pt x="2" y="20"/>
                  </a:cubicBezTo>
                  <a:cubicBezTo>
                    <a:pt x="2" y="18"/>
                    <a:pt x="0" y="17"/>
                    <a:pt x="0" y="17"/>
                  </a:cubicBezTo>
                  <a:cubicBezTo>
                    <a:pt x="0" y="17"/>
                    <a:pt x="1" y="13"/>
                    <a:pt x="3" y="14"/>
                  </a:cubicBezTo>
                  <a:cubicBezTo>
                    <a:pt x="5" y="15"/>
                    <a:pt x="5" y="8"/>
                    <a:pt x="5" y="8"/>
                  </a:cubicBezTo>
                  <a:cubicBezTo>
                    <a:pt x="5" y="8"/>
                    <a:pt x="4" y="4"/>
                    <a:pt x="7" y="5"/>
                  </a:cubicBezTo>
                  <a:cubicBezTo>
                    <a:pt x="7" y="5"/>
                    <a:pt x="11" y="8"/>
                    <a:pt x="13" y="8"/>
                  </a:cubicBezTo>
                  <a:cubicBezTo>
                    <a:pt x="16" y="8"/>
                    <a:pt x="16" y="7"/>
                    <a:pt x="21" y="8"/>
                  </a:cubicBezTo>
                  <a:cubicBezTo>
                    <a:pt x="26" y="10"/>
                    <a:pt x="26" y="9"/>
                    <a:pt x="26" y="9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5"/>
                    <a:pt x="25" y="6"/>
                    <a:pt x="30" y="5"/>
                  </a:cubicBezTo>
                  <a:cubicBezTo>
                    <a:pt x="34" y="3"/>
                    <a:pt x="34" y="2"/>
                    <a:pt x="36" y="4"/>
                  </a:cubicBezTo>
                  <a:cubicBezTo>
                    <a:pt x="38" y="6"/>
                    <a:pt x="40" y="5"/>
                    <a:pt x="40" y="5"/>
                  </a:cubicBezTo>
                  <a:cubicBezTo>
                    <a:pt x="40" y="5"/>
                    <a:pt x="40" y="4"/>
                    <a:pt x="43" y="3"/>
                  </a:cubicBezTo>
                  <a:cubicBezTo>
                    <a:pt x="47" y="2"/>
                    <a:pt x="47" y="1"/>
                    <a:pt x="51" y="2"/>
                  </a:cubicBezTo>
                  <a:cubicBezTo>
                    <a:pt x="55" y="2"/>
                    <a:pt x="55" y="0"/>
                    <a:pt x="57" y="2"/>
                  </a:cubicBezTo>
                  <a:cubicBezTo>
                    <a:pt x="59" y="4"/>
                    <a:pt x="61" y="4"/>
                    <a:pt x="61" y="4"/>
                  </a:cubicBezTo>
                  <a:cubicBezTo>
                    <a:pt x="61" y="4"/>
                    <a:pt x="61" y="10"/>
                    <a:pt x="60" y="12"/>
                  </a:cubicBezTo>
                  <a:cubicBezTo>
                    <a:pt x="60" y="14"/>
                    <a:pt x="59" y="14"/>
                    <a:pt x="55" y="16"/>
                  </a:cubicBezTo>
                  <a:cubicBezTo>
                    <a:pt x="52" y="19"/>
                    <a:pt x="54" y="26"/>
                    <a:pt x="51" y="32"/>
                  </a:cubicBezTo>
                  <a:cubicBezTo>
                    <a:pt x="48" y="37"/>
                    <a:pt x="45" y="37"/>
                    <a:pt x="45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38" y="37"/>
                    <a:pt x="38" y="37"/>
                    <a:pt x="38" y="37"/>
                  </a:cubicBezTo>
                  <a:cubicBezTo>
                    <a:pt x="35" y="37"/>
                    <a:pt x="33" y="37"/>
                    <a:pt x="32" y="39"/>
                  </a:cubicBezTo>
                  <a:cubicBezTo>
                    <a:pt x="31" y="41"/>
                    <a:pt x="28" y="42"/>
                    <a:pt x="28" y="42"/>
                  </a:cubicBezTo>
                  <a:lnTo>
                    <a:pt x="27" y="42"/>
                  </a:lnTo>
                  <a:close/>
                </a:path>
              </a:pathLst>
            </a:custGeom>
            <a:grpFill/>
            <a:ln w="3175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37" name="Freeform 11">
              <a:extLst>
                <a:ext uri="{FF2B5EF4-FFF2-40B4-BE49-F238E27FC236}">
                  <a16:creationId xmlns:a16="http://schemas.microsoft.com/office/drawing/2014/main" id="{4DB9A80F-6327-2CCC-EE6E-FC590D026DA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444708" y="3376904"/>
              <a:ext cx="14371" cy="10778"/>
            </a:xfrm>
            <a:custGeom>
              <a:avLst/>
              <a:gdLst>
                <a:gd name="T0" fmla="*/ 4 w 4"/>
                <a:gd name="T1" fmla="*/ 2 h 3"/>
                <a:gd name="T2" fmla="*/ 3 w 4"/>
                <a:gd name="T3" fmla="*/ 3 h 3"/>
                <a:gd name="T4" fmla="*/ 1 w 4"/>
                <a:gd name="T5" fmla="*/ 3 h 3"/>
                <a:gd name="T6" fmla="*/ 0 w 4"/>
                <a:gd name="T7" fmla="*/ 1 h 3"/>
                <a:gd name="T8" fmla="*/ 4 w 4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">
                  <a:moveTo>
                    <a:pt x="4" y="2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2" y="3"/>
                    <a:pt x="2" y="3"/>
                    <a:pt x="1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1" y="1"/>
                    <a:pt x="3" y="0"/>
                    <a:pt x="4" y="2"/>
                  </a:cubicBez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38" name="Freeform 12">
              <a:extLst>
                <a:ext uri="{FF2B5EF4-FFF2-40B4-BE49-F238E27FC236}">
                  <a16:creationId xmlns:a16="http://schemas.microsoft.com/office/drawing/2014/main" id="{22CF23B9-9146-BB1A-44FD-B90D1DCB150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50702" y="3619419"/>
              <a:ext cx="194012" cy="116767"/>
            </a:xfrm>
            <a:custGeom>
              <a:avLst/>
              <a:gdLst>
                <a:gd name="T0" fmla="*/ 53 w 55"/>
                <a:gd name="T1" fmla="*/ 14 h 33"/>
                <a:gd name="T2" fmla="*/ 52 w 55"/>
                <a:gd name="T3" fmla="*/ 11 h 33"/>
                <a:gd name="T4" fmla="*/ 46 w 55"/>
                <a:gd name="T5" fmla="*/ 9 h 33"/>
                <a:gd name="T6" fmla="*/ 45 w 55"/>
                <a:gd name="T7" fmla="*/ 4 h 33"/>
                <a:gd name="T8" fmla="*/ 43 w 55"/>
                <a:gd name="T9" fmla="*/ 4 h 33"/>
                <a:gd name="T10" fmla="*/ 42 w 55"/>
                <a:gd name="T11" fmla="*/ 3 h 33"/>
                <a:gd name="T12" fmla="*/ 33 w 55"/>
                <a:gd name="T13" fmla="*/ 2 h 33"/>
                <a:gd name="T14" fmla="*/ 31 w 55"/>
                <a:gd name="T15" fmla="*/ 1 h 33"/>
                <a:gd name="T16" fmla="*/ 30 w 55"/>
                <a:gd name="T17" fmla="*/ 3 h 33"/>
                <a:gd name="T18" fmla="*/ 22 w 55"/>
                <a:gd name="T19" fmla="*/ 3 h 33"/>
                <a:gd name="T20" fmla="*/ 22 w 55"/>
                <a:gd name="T21" fmla="*/ 5 h 33"/>
                <a:gd name="T22" fmla="*/ 9 w 55"/>
                <a:gd name="T23" fmla="*/ 4 h 33"/>
                <a:gd name="T24" fmla="*/ 6 w 55"/>
                <a:gd name="T25" fmla="*/ 7 h 33"/>
                <a:gd name="T26" fmla="*/ 2 w 55"/>
                <a:gd name="T27" fmla="*/ 11 h 33"/>
                <a:gd name="T28" fmla="*/ 0 w 55"/>
                <a:gd name="T29" fmla="*/ 16 h 33"/>
                <a:gd name="T30" fmla="*/ 9 w 55"/>
                <a:gd name="T31" fmla="*/ 19 h 33"/>
                <a:gd name="T32" fmla="*/ 14 w 55"/>
                <a:gd name="T33" fmla="*/ 21 h 33"/>
                <a:gd name="T34" fmla="*/ 17 w 55"/>
                <a:gd name="T35" fmla="*/ 23 h 33"/>
                <a:gd name="T36" fmla="*/ 17 w 55"/>
                <a:gd name="T37" fmla="*/ 29 h 33"/>
                <a:gd name="T38" fmla="*/ 19 w 55"/>
                <a:gd name="T39" fmla="*/ 29 h 33"/>
                <a:gd name="T40" fmla="*/ 18 w 55"/>
                <a:gd name="T41" fmla="*/ 32 h 33"/>
                <a:gd name="T42" fmla="*/ 22 w 55"/>
                <a:gd name="T43" fmla="*/ 31 h 33"/>
                <a:gd name="T44" fmla="*/ 22 w 55"/>
                <a:gd name="T45" fmla="*/ 23 h 33"/>
                <a:gd name="T46" fmla="*/ 29 w 55"/>
                <a:gd name="T47" fmla="*/ 20 h 33"/>
                <a:gd name="T48" fmla="*/ 34 w 55"/>
                <a:gd name="T49" fmla="*/ 21 h 33"/>
                <a:gd name="T50" fmla="*/ 38 w 55"/>
                <a:gd name="T51" fmla="*/ 21 h 33"/>
                <a:gd name="T52" fmla="*/ 44 w 55"/>
                <a:gd name="T53" fmla="*/ 19 h 33"/>
                <a:gd name="T54" fmla="*/ 47 w 55"/>
                <a:gd name="T55" fmla="*/ 15 h 33"/>
                <a:gd name="T56" fmla="*/ 53 w 55"/>
                <a:gd name="T57" fmla="*/ 1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5" h="33">
                  <a:moveTo>
                    <a:pt x="53" y="14"/>
                  </a:moveTo>
                  <a:cubicBezTo>
                    <a:pt x="53" y="11"/>
                    <a:pt x="55" y="13"/>
                    <a:pt x="52" y="11"/>
                  </a:cubicBezTo>
                  <a:cubicBezTo>
                    <a:pt x="51" y="10"/>
                    <a:pt x="48" y="10"/>
                    <a:pt x="46" y="9"/>
                  </a:cubicBezTo>
                  <a:cubicBezTo>
                    <a:pt x="46" y="9"/>
                    <a:pt x="46" y="5"/>
                    <a:pt x="45" y="4"/>
                  </a:cubicBezTo>
                  <a:cubicBezTo>
                    <a:pt x="45" y="4"/>
                    <a:pt x="44" y="4"/>
                    <a:pt x="43" y="4"/>
                  </a:cubicBezTo>
                  <a:cubicBezTo>
                    <a:pt x="42" y="3"/>
                    <a:pt x="42" y="3"/>
                    <a:pt x="42" y="3"/>
                  </a:cubicBezTo>
                  <a:cubicBezTo>
                    <a:pt x="39" y="1"/>
                    <a:pt x="36" y="3"/>
                    <a:pt x="33" y="2"/>
                  </a:cubicBezTo>
                  <a:cubicBezTo>
                    <a:pt x="32" y="2"/>
                    <a:pt x="33" y="0"/>
                    <a:pt x="31" y="1"/>
                  </a:cubicBezTo>
                  <a:cubicBezTo>
                    <a:pt x="31" y="1"/>
                    <a:pt x="31" y="2"/>
                    <a:pt x="30" y="3"/>
                  </a:cubicBezTo>
                  <a:cubicBezTo>
                    <a:pt x="27" y="3"/>
                    <a:pt x="25" y="2"/>
                    <a:pt x="22" y="3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17" y="5"/>
                    <a:pt x="12" y="4"/>
                    <a:pt x="9" y="4"/>
                  </a:cubicBezTo>
                  <a:cubicBezTo>
                    <a:pt x="9" y="4"/>
                    <a:pt x="9" y="7"/>
                    <a:pt x="6" y="7"/>
                  </a:cubicBezTo>
                  <a:cubicBezTo>
                    <a:pt x="3" y="7"/>
                    <a:pt x="2" y="8"/>
                    <a:pt x="2" y="11"/>
                  </a:cubicBezTo>
                  <a:cubicBezTo>
                    <a:pt x="2" y="13"/>
                    <a:pt x="0" y="16"/>
                    <a:pt x="0" y="16"/>
                  </a:cubicBezTo>
                  <a:cubicBezTo>
                    <a:pt x="0" y="16"/>
                    <a:pt x="7" y="18"/>
                    <a:pt x="9" y="19"/>
                  </a:cubicBezTo>
                  <a:cubicBezTo>
                    <a:pt x="11" y="20"/>
                    <a:pt x="10" y="21"/>
                    <a:pt x="14" y="21"/>
                  </a:cubicBezTo>
                  <a:cubicBezTo>
                    <a:pt x="17" y="22"/>
                    <a:pt x="17" y="23"/>
                    <a:pt x="17" y="23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17" y="29"/>
                    <a:pt x="19" y="29"/>
                    <a:pt x="19" y="29"/>
                  </a:cubicBezTo>
                  <a:cubicBezTo>
                    <a:pt x="19" y="30"/>
                    <a:pt x="19" y="31"/>
                    <a:pt x="18" y="32"/>
                  </a:cubicBezTo>
                  <a:cubicBezTo>
                    <a:pt x="18" y="32"/>
                    <a:pt x="21" y="33"/>
                    <a:pt x="22" y="31"/>
                  </a:cubicBezTo>
                  <a:cubicBezTo>
                    <a:pt x="23" y="29"/>
                    <a:pt x="22" y="23"/>
                    <a:pt x="22" y="23"/>
                  </a:cubicBezTo>
                  <a:cubicBezTo>
                    <a:pt x="22" y="23"/>
                    <a:pt x="26" y="21"/>
                    <a:pt x="29" y="20"/>
                  </a:cubicBezTo>
                  <a:cubicBezTo>
                    <a:pt x="31" y="20"/>
                    <a:pt x="33" y="20"/>
                    <a:pt x="34" y="21"/>
                  </a:cubicBezTo>
                  <a:cubicBezTo>
                    <a:pt x="34" y="23"/>
                    <a:pt x="36" y="22"/>
                    <a:pt x="38" y="21"/>
                  </a:cubicBezTo>
                  <a:cubicBezTo>
                    <a:pt x="40" y="20"/>
                    <a:pt x="44" y="20"/>
                    <a:pt x="44" y="19"/>
                  </a:cubicBezTo>
                  <a:cubicBezTo>
                    <a:pt x="44" y="17"/>
                    <a:pt x="47" y="15"/>
                    <a:pt x="47" y="15"/>
                  </a:cubicBezTo>
                  <a:lnTo>
                    <a:pt x="53" y="14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39" name="Freeform 13">
              <a:extLst>
                <a:ext uri="{FF2B5EF4-FFF2-40B4-BE49-F238E27FC236}">
                  <a16:creationId xmlns:a16="http://schemas.microsoft.com/office/drawing/2014/main" id="{F584E1A1-715B-7534-FE0D-DDCA638F9A6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50702" y="3619419"/>
              <a:ext cx="194012" cy="116767"/>
            </a:xfrm>
            <a:custGeom>
              <a:avLst/>
              <a:gdLst>
                <a:gd name="T0" fmla="*/ 53 w 55"/>
                <a:gd name="T1" fmla="*/ 14 h 33"/>
                <a:gd name="T2" fmla="*/ 52 w 55"/>
                <a:gd name="T3" fmla="*/ 11 h 33"/>
                <a:gd name="T4" fmla="*/ 46 w 55"/>
                <a:gd name="T5" fmla="*/ 9 h 33"/>
                <a:gd name="T6" fmla="*/ 45 w 55"/>
                <a:gd name="T7" fmla="*/ 4 h 33"/>
                <a:gd name="T8" fmla="*/ 43 w 55"/>
                <a:gd name="T9" fmla="*/ 4 h 33"/>
                <a:gd name="T10" fmla="*/ 42 w 55"/>
                <a:gd name="T11" fmla="*/ 3 h 33"/>
                <a:gd name="T12" fmla="*/ 33 w 55"/>
                <a:gd name="T13" fmla="*/ 2 h 33"/>
                <a:gd name="T14" fmla="*/ 31 w 55"/>
                <a:gd name="T15" fmla="*/ 1 h 33"/>
                <a:gd name="T16" fmla="*/ 30 w 55"/>
                <a:gd name="T17" fmla="*/ 3 h 33"/>
                <a:gd name="T18" fmla="*/ 22 w 55"/>
                <a:gd name="T19" fmla="*/ 3 h 33"/>
                <a:gd name="T20" fmla="*/ 22 w 55"/>
                <a:gd name="T21" fmla="*/ 5 h 33"/>
                <a:gd name="T22" fmla="*/ 9 w 55"/>
                <a:gd name="T23" fmla="*/ 4 h 33"/>
                <a:gd name="T24" fmla="*/ 6 w 55"/>
                <a:gd name="T25" fmla="*/ 7 h 33"/>
                <a:gd name="T26" fmla="*/ 2 w 55"/>
                <a:gd name="T27" fmla="*/ 11 h 33"/>
                <a:gd name="T28" fmla="*/ 0 w 55"/>
                <a:gd name="T29" fmla="*/ 16 h 33"/>
                <a:gd name="T30" fmla="*/ 9 w 55"/>
                <a:gd name="T31" fmla="*/ 19 h 33"/>
                <a:gd name="T32" fmla="*/ 14 w 55"/>
                <a:gd name="T33" fmla="*/ 21 h 33"/>
                <a:gd name="T34" fmla="*/ 17 w 55"/>
                <a:gd name="T35" fmla="*/ 23 h 33"/>
                <a:gd name="T36" fmla="*/ 17 w 55"/>
                <a:gd name="T37" fmla="*/ 29 h 33"/>
                <a:gd name="T38" fmla="*/ 19 w 55"/>
                <a:gd name="T39" fmla="*/ 29 h 33"/>
                <a:gd name="T40" fmla="*/ 18 w 55"/>
                <a:gd name="T41" fmla="*/ 32 h 33"/>
                <a:gd name="T42" fmla="*/ 22 w 55"/>
                <a:gd name="T43" fmla="*/ 31 h 33"/>
                <a:gd name="T44" fmla="*/ 22 w 55"/>
                <a:gd name="T45" fmla="*/ 23 h 33"/>
                <a:gd name="T46" fmla="*/ 29 w 55"/>
                <a:gd name="T47" fmla="*/ 20 h 33"/>
                <a:gd name="T48" fmla="*/ 34 w 55"/>
                <a:gd name="T49" fmla="*/ 21 h 33"/>
                <a:gd name="T50" fmla="*/ 38 w 55"/>
                <a:gd name="T51" fmla="*/ 21 h 33"/>
                <a:gd name="T52" fmla="*/ 44 w 55"/>
                <a:gd name="T53" fmla="*/ 19 h 33"/>
                <a:gd name="T54" fmla="*/ 47 w 55"/>
                <a:gd name="T55" fmla="*/ 15 h 33"/>
                <a:gd name="T56" fmla="*/ 53 w 55"/>
                <a:gd name="T57" fmla="*/ 1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5" h="33">
                  <a:moveTo>
                    <a:pt x="53" y="14"/>
                  </a:moveTo>
                  <a:cubicBezTo>
                    <a:pt x="53" y="11"/>
                    <a:pt x="55" y="13"/>
                    <a:pt x="52" y="11"/>
                  </a:cubicBezTo>
                  <a:cubicBezTo>
                    <a:pt x="51" y="10"/>
                    <a:pt x="48" y="10"/>
                    <a:pt x="46" y="9"/>
                  </a:cubicBezTo>
                  <a:cubicBezTo>
                    <a:pt x="46" y="9"/>
                    <a:pt x="46" y="5"/>
                    <a:pt x="45" y="4"/>
                  </a:cubicBezTo>
                  <a:cubicBezTo>
                    <a:pt x="45" y="4"/>
                    <a:pt x="44" y="4"/>
                    <a:pt x="43" y="4"/>
                  </a:cubicBezTo>
                  <a:cubicBezTo>
                    <a:pt x="42" y="3"/>
                    <a:pt x="42" y="3"/>
                    <a:pt x="42" y="3"/>
                  </a:cubicBezTo>
                  <a:cubicBezTo>
                    <a:pt x="39" y="1"/>
                    <a:pt x="36" y="3"/>
                    <a:pt x="33" y="2"/>
                  </a:cubicBezTo>
                  <a:cubicBezTo>
                    <a:pt x="32" y="2"/>
                    <a:pt x="33" y="0"/>
                    <a:pt x="31" y="1"/>
                  </a:cubicBezTo>
                  <a:cubicBezTo>
                    <a:pt x="31" y="1"/>
                    <a:pt x="31" y="2"/>
                    <a:pt x="30" y="3"/>
                  </a:cubicBezTo>
                  <a:cubicBezTo>
                    <a:pt x="27" y="3"/>
                    <a:pt x="25" y="2"/>
                    <a:pt x="22" y="3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17" y="5"/>
                    <a:pt x="12" y="4"/>
                    <a:pt x="9" y="4"/>
                  </a:cubicBezTo>
                  <a:cubicBezTo>
                    <a:pt x="9" y="4"/>
                    <a:pt x="9" y="7"/>
                    <a:pt x="6" y="7"/>
                  </a:cubicBezTo>
                  <a:cubicBezTo>
                    <a:pt x="3" y="7"/>
                    <a:pt x="2" y="8"/>
                    <a:pt x="2" y="11"/>
                  </a:cubicBezTo>
                  <a:cubicBezTo>
                    <a:pt x="2" y="13"/>
                    <a:pt x="0" y="16"/>
                    <a:pt x="0" y="16"/>
                  </a:cubicBezTo>
                  <a:cubicBezTo>
                    <a:pt x="0" y="16"/>
                    <a:pt x="7" y="18"/>
                    <a:pt x="9" y="19"/>
                  </a:cubicBezTo>
                  <a:cubicBezTo>
                    <a:pt x="11" y="20"/>
                    <a:pt x="10" y="21"/>
                    <a:pt x="14" y="21"/>
                  </a:cubicBezTo>
                  <a:cubicBezTo>
                    <a:pt x="17" y="22"/>
                    <a:pt x="17" y="23"/>
                    <a:pt x="17" y="23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17" y="29"/>
                    <a:pt x="19" y="29"/>
                    <a:pt x="19" y="29"/>
                  </a:cubicBezTo>
                  <a:cubicBezTo>
                    <a:pt x="19" y="30"/>
                    <a:pt x="19" y="31"/>
                    <a:pt x="18" y="32"/>
                  </a:cubicBezTo>
                  <a:cubicBezTo>
                    <a:pt x="18" y="32"/>
                    <a:pt x="21" y="33"/>
                    <a:pt x="22" y="31"/>
                  </a:cubicBezTo>
                  <a:cubicBezTo>
                    <a:pt x="23" y="29"/>
                    <a:pt x="22" y="23"/>
                    <a:pt x="22" y="23"/>
                  </a:cubicBezTo>
                  <a:cubicBezTo>
                    <a:pt x="22" y="23"/>
                    <a:pt x="26" y="21"/>
                    <a:pt x="29" y="20"/>
                  </a:cubicBezTo>
                  <a:cubicBezTo>
                    <a:pt x="31" y="20"/>
                    <a:pt x="33" y="20"/>
                    <a:pt x="34" y="21"/>
                  </a:cubicBezTo>
                  <a:cubicBezTo>
                    <a:pt x="34" y="23"/>
                    <a:pt x="36" y="22"/>
                    <a:pt x="38" y="21"/>
                  </a:cubicBezTo>
                  <a:cubicBezTo>
                    <a:pt x="40" y="20"/>
                    <a:pt x="44" y="20"/>
                    <a:pt x="44" y="19"/>
                  </a:cubicBezTo>
                  <a:cubicBezTo>
                    <a:pt x="44" y="17"/>
                    <a:pt x="47" y="15"/>
                    <a:pt x="47" y="15"/>
                  </a:cubicBezTo>
                  <a:lnTo>
                    <a:pt x="53" y="14"/>
                  </a:lnTo>
                  <a:close/>
                </a:path>
              </a:pathLst>
            </a:custGeom>
            <a:grpFill/>
            <a:ln w="3175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40" name="Freeform 14">
              <a:extLst>
                <a:ext uri="{FF2B5EF4-FFF2-40B4-BE49-F238E27FC236}">
                  <a16:creationId xmlns:a16="http://schemas.microsoft.com/office/drawing/2014/main" id="{1697BA29-83BD-CDFB-07F1-0E78C952C60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91423" y="3369718"/>
              <a:ext cx="156288" cy="132934"/>
            </a:xfrm>
            <a:custGeom>
              <a:avLst/>
              <a:gdLst>
                <a:gd name="T0" fmla="*/ 38 w 44"/>
                <a:gd name="T1" fmla="*/ 25 h 38"/>
                <a:gd name="T2" fmla="*/ 38 w 44"/>
                <a:gd name="T3" fmla="*/ 27 h 38"/>
                <a:gd name="T4" fmla="*/ 35 w 44"/>
                <a:gd name="T5" fmla="*/ 28 h 38"/>
                <a:gd name="T6" fmla="*/ 44 w 44"/>
                <a:gd name="T7" fmla="*/ 32 h 38"/>
                <a:gd name="T8" fmla="*/ 43 w 44"/>
                <a:gd name="T9" fmla="*/ 28 h 38"/>
                <a:gd name="T10" fmla="*/ 38 w 44"/>
                <a:gd name="T11" fmla="*/ 25 h 38"/>
                <a:gd name="T12" fmla="*/ 31 w 44"/>
                <a:gd name="T13" fmla="*/ 14 h 38"/>
                <a:gd name="T14" fmla="*/ 33 w 44"/>
                <a:gd name="T15" fmla="*/ 18 h 38"/>
                <a:gd name="T16" fmla="*/ 33 w 44"/>
                <a:gd name="T17" fmla="*/ 17 h 38"/>
                <a:gd name="T18" fmla="*/ 33 w 44"/>
                <a:gd name="T19" fmla="*/ 14 h 38"/>
                <a:gd name="T20" fmla="*/ 31 w 44"/>
                <a:gd name="T21" fmla="*/ 14 h 38"/>
                <a:gd name="T22" fmla="*/ 17 w 44"/>
                <a:gd name="T23" fmla="*/ 5 h 38"/>
                <a:gd name="T24" fmla="*/ 16 w 44"/>
                <a:gd name="T25" fmla="*/ 5 h 38"/>
                <a:gd name="T26" fmla="*/ 16 w 44"/>
                <a:gd name="T27" fmla="*/ 7 h 38"/>
                <a:gd name="T28" fmla="*/ 19 w 44"/>
                <a:gd name="T29" fmla="*/ 9 h 38"/>
                <a:gd name="T30" fmla="*/ 20 w 44"/>
                <a:gd name="T31" fmla="*/ 9 h 38"/>
                <a:gd name="T32" fmla="*/ 19 w 44"/>
                <a:gd name="T33" fmla="*/ 7 h 38"/>
                <a:gd name="T34" fmla="*/ 19 w 44"/>
                <a:gd name="T35" fmla="*/ 5 h 38"/>
                <a:gd name="T36" fmla="*/ 17 w 44"/>
                <a:gd name="T37" fmla="*/ 5 h 38"/>
                <a:gd name="T38" fmla="*/ 2 w 44"/>
                <a:gd name="T39" fmla="*/ 0 h 38"/>
                <a:gd name="T40" fmla="*/ 4 w 44"/>
                <a:gd name="T41" fmla="*/ 5 h 38"/>
                <a:gd name="T42" fmla="*/ 2 w 44"/>
                <a:gd name="T43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4" h="38">
                  <a:moveTo>
                    <a:pt x="38" y="25"/>
                  </a:moveTo>
                  <a:cubicBezTo>
                    <a:pt x="38" y="25"/>
                    <a:pt x="38" y="27"/>
                    <a:pt x="38" y="27"/>
                  </a:cubicBezTo>
                  <a:cubicBezTo>
                    <a:pt x="38" y="27"/>
                    <a:pt x="35" y="28"/>
                    <a:pt x="35" y="28"/>
                  </a:cubicBezTo>
                  <a:cubicBezTo>
                    <a:pt x="37" y="38"/>
                    <a:pt x="38" y="36"/>
                    <a:pt x="44" y="32"/>
                  </a:cubicBezTo>
                  <a:cubicBezTo>
                    <a:pt x="43" y="30"/>
                    <a:pt x="43" y="30"/>
                    <a:pt x="43" y="28"/>
                  </a:cubicBezTo>
                  <a:cubicBezTo>
                    <a:pt x="41" y="25"/>
                    <a:pt x="41" y="27"/>
                    <a:pt x="38" y="25"/>
                  </a:cubicBezTo>
                  <a:close/>
                  <a:moveTo>
                    <a:pt x="31" y="14"/>
                  </a:moveTo>
                  <a:cubicBezTo>
                    <a:pt x="31" y="15"/>
                    <a:pt x="32" y="17"/>
                    <a:pt x="33" y="18"/>
                  </a:cubicBezTo>
                  <a:cubicBezTo>
                    <a:pt x="33" y="18"/>
                    <a:pt x="34" y="18"/>
                    <a:pt x="33" y="17"/>
                  </a:cubicBezTo>
                  <a:cubicBezTo>
                    <a:pt x="35" y="18"/>
                    <a:pt x="34" y="14"/>
                    <a:pt x="33" y="14"/>
                  </a:cubicBezTo>
                  <a:cubicBezTo>
                    <a:pt x="33" y="14"/>
                    <a:pt x="31" y="14"/>
                    <a:pt x="31" y="14"/>
                  </a:cubicBezTo>
                  <a:close/>
                  <a:moveTo>
                    <a:pt x="17" y="5"/>
                  </a:moveTo>
                  <a:cubicBezTo>
                    <a:pt x="19" y="5"/>
                    <a:pt x="16" y="5"/>
                    <a:pt x="16" y="5"/>
                  </a:cubicBezTo>
                  <a:cubicBezTo>
                    <a:pt x="16" y="6"/>
                    <a:pt x="16" y="7"/>
                    <a:pt x="16" y="7"/>
                  </a:cubicBezTo>
                  <a:cubicBezTo>
                    <a:pt x="17" y="8"/>
                    <a:pt x="18" y="8"/>
                    <a:pt x="19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8"/>
                    <a:pt x="19" y="7"/>
                    <a:pt x="19" y="7"/>
                  </a:cubicBezTo>
                  <a:cubicBezTo>
                    <a:pt x="19" y="7"/>
                    <a:pt x="20" y="6"/>
                    <a:pt x="19" y="5"/>
                  </a:cubicBezTo>
                  <a:cubicBezTo>
                    <a:pt x="19" y="5"/>
                    <a:pt x="17" y="5"/>
                    <a:pt x="17" y="5"/>
                  </a:cubicBezTo>
                  <a:close/>
                  <a:moveTo>
                    <a:pt x="2" y="0"/>
                  </a:moveTo>
                  <a:cubicBezTo>
                    <a:pt x="0" y="0"/>
                    <a:pt x="1" y="5"/>
                    <a:pt x="4" y="5"/>
                  </a:cubicBezTo>
                  <a:cubicBezTo>
                    <a:pt x="6" y="4"/>
                    <a:pt x="6" y="0"/>
                    <a:pt x="2" y="0"/>
                  </a:cubicBez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41" name="Freeform 15">
              <a:extLst>
                <a:ext uri="{FF2B5EF4-FFF2-40B4-BE49-F238E27FC236}">
                  <a16:creationId xmlns:a16="http://schemas.microsoft.com/office/drawing/2014/main" id="{DC86FB29-913F-F8FB-F6DF-3CA326F7021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91423" y="3369718"/>
              <a:ext cx="156288" cy="132934"/>
            </a:xfrm>
            <a:custGeom>
              <a:avLst/>
              <a:gdLst>
                <a:gd name="T0" fmla="*/ 38 w 44"/>
                <a:gd name="T1" fmla="*/ 25 h 38"/>
                <a:gd name="T2" fmla="*/ 38 w 44"/>
                <a:gd name="T3" fmla="*/ 27 h 38"/>
                <a:gd name="T4" fmla="*/ 35 w 44"/>
                <a:gd name="T5" fmla="*/ 28 h 38"/>
                <a:gd name="T6" fmla="*/ 44 w 44"/>
                <a:gd name="T7" fmla="*/ 32 h 38"/>
                <a:gd name="T8" fmla="*/ 43 w 44"/>
                <a:gd name="T9" fmla="*/ 28 h 38"/>
                <a:gd name="T10" fmla="*/ 38 w 44"/>
                <a:gd name="T11" fmla="*/ 25 h 38"/>
                <a:gd name="T12" fmla="*/ 31 w 44"/>
                <a:gd name="T13" fmla="*/ 14 h 38"/>
                <a:gd name="T14" fmla="*/ 33 w 44"/>
                <a:gd name="T15" fmla="*/ 18 h 38"/>
                <a:gd name="T16" fmla="*/ 33 w 44"/>
                <a:gd name="T17" fmla="*/ 17 h 38"/>
                <a:gd name="T18" fmla="*/ 33 w 44"/>
                <a:gd name="T19" fmla="*/ 14 h 38"/>
                <a:gd name="T20" fmla="*/ 31 w 44"/>
                <a:gd name="T21" fmla="*/ 14 h 38"/>
                <a:gd name="T22" fmla="*/ 17 w 44"/>
                <a:gd name="T23" fmla="*/ 5 h 38"/>
                <a:gd name="T24" fmla="*/ 16 w 44"/>
                <a:gd name="T25" fmla="*/ 5 h 38"/>
                <a:gd name="T26" fmla="*/ 16 w 44"/>
                <a:gd name="T27" fmla="*/ 7 h 38"/>
                <a:gd name="T28" fmla="*/ 19 w 44"/>
                <a:gd name="T29" fmla="*/ 9 h 38"/>
                <a:gd name="T30" fmla="*/ 20 w 44"/>
                <a:gd name="T31" fmla="*/ 9 h 38"/>
                <a:gd name="T32" fmla="*/ 19 w 44"/>
                <a:gd name="T33" fmla="*/ 7 h 38"/>
                <a:gd name="T34" fmla="*/ 19 w 44"/>
                <a:gd name="T35" fmla="*/ 5 h 38"/>
                <a:gd name="T36" fmla="*/ 17 w 44"/>
                <a:gd name="T37" fmla="*/ 5 h 38"/>
                <a:gd name="T38" fmla="*/ 2 w 44"/>
                <a:gd name="T39" fmla="*/ 0 h 38"/>
                <a:gd name="T40" fmla="*/ 4 w 44"/>
                <a:gd name="T41" fmla="*/ 5 h 38"/>
                <a:gd name="T42" fmla="*/ 2 w 44"/>
                <a:gd name="T43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4" h="38">
                  <a:moveTo>
                    <a:pt x="38" y="25"/>
                  </a:moveTo>
                  <a:cubicBezTo>
                    <a:pt x="38" y="25"/>
                    <a:pt x="38" y="27"/>
                    <a:pt x="38" y="27"/>
                  </a:cubicBezTo>
                  <a:cubicBezTo>
                    <a:pt x="38" y="27"/>
                    <a:pt x="35" y="28"/>
                    <a:pt x="35" y="28"/>
                  </a:cubicBezTo>
                  <a:cubicBezTo>
                    <a:pt x="37" y="38"/>
                    <a:pt x="38" y="36"/>
                    <a:pt x="44" y="32"/>
                  </a:cubicBezTo>
                  <a:cubicBezTo>
                    <a:pt x="43" y="30"/>
                    <a:pt x="43" y="30"/>
                    <a:pt x="43" y="28"/>
                  </a:cubicBezTo>
                  <a:cubicBezTo>
                    <a:pt x="41" y="25"/>
                    <a:pt x="41" y="27"/>
                    <a:pt x="38" y="25"/>
                  </a:cubicBezTo>
                  <a:close/>
                  <a:moveTo>
                    <a:pt x="31" y="14"/>
                  </a:moveTo>
                  <a:cubicBezTo>
                    <a:pt x="31" y="15"/>
                    <a:pt x="32" y="17"/>
                    <a:pt x="33" y="18"/>
                  </a:cubicBezTo>
                  <a:cubicBezTo>
                    <a:pt x="33" y="18"/>
                    <a:pt x="34" y="18"/>
                    <a:pt x="33" y="17"/>
                  </a:cubicBezTo>
                  <a:cubicBezTo>
                    <a:pt x="35" y="18"/>
                    <a:pt x="34" y="14"/>
                    <a:pt x="33" y="14"/>
                  </a:cubicBezTo>
                  <a:cubicBezTo>
                    <a:pt x="33" y="14"/>
                    <a:pt x="31" y="14"/>
                    <a:pt x="31" y="14"/>
                  </a:cubicBezTo>
                  <a:close/>
                  <a:moveTo>
                    <a:pt x="17" y="5"/>
                  </a:moveTo>
                  <a:cubicBezTo>
                    <a:pt x="19" y="5"/>
                    <a:pt x="16" y="5"/>
                    <a:pt x="16" y="5"/>
                  </a:cubicBezTo>
                  <a:cubicBezTo>
                    <a:pt x="16" y="6"/>
                    <a:pt x="16" y="7"/>
                    <a:pt x="16" y="7"/>
                  </a:cubicBezTo>
                  <a:cubicBezTo>
                    <a:pt x="17" y="8"/>
                    <a:pt x="18" y="8"/>
                    <a:pt x="19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8"/>
                    <a:pt x="19" y="7"/>
                    <a:pt x="19" y="7"/>
                  </a:cubicBezTo>
                  <a:cubicBezTo>
                    <a:pt x="19" y="7"/>
                    <a:pt x="20" y="6"/>
                    <a:pt x="19" y="5"/>
                  </a:cubicBezTo>
                  <a:cubicBezTo>
                    <a:pt x="19" y="5"/>
                    <a:pt x="17" y="5"/>
                    <a:pt x="17" y="5"/>
                  </a:cubicBezTo>
                  <a:close/>
                  <a:moveTo>
                    <a:pt x="2" y="0"/>
                  </a:moveTo>
                  <a:cubicBezTo>
                    <a:pt x="0" y="0"/>
                    <a:pt x="1" y="5"/>
                    <a:pt x="4" y="5"/>
                  </a:cubicBezTo>
                  <a:cubicBezTo>
                    <a:pt x="6" y="4"/>
                    <a:pt x="6" y="0"/>
                    <a:pt x="2" y="0"/>
                  </a:cubicBezTo>
                  <a:close/>
                </a:path>
              </a:pathLst>
            </a:custGeom>
            <a:grpFill/>
            <a:ln w="3175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42" name="Freeform 16">
              <a:extLst>
                <a:ext uri="{FF2B5EF4-FFF2-40B4-BE49-F238E27FC236}">
                  <a16:creationId xmlns:a16="http://schemas.microsoft.com/office/drawing/2014/main" id="{ADC103C7-11AE-1FAE-BEE7-6B545DEFAB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12379" y="3468521"/>
              <a:ext cx="88024" cy="62875"/>
            </a:xfrm>
            <a:custGeom>
              <a:avLst/>
              <a:gdLst>
                <a:gd name="T0" fmla="*/ 24 w 25"/>
                <a:gd name="T1" fmla="*/ 18 h 18"/>
                <a:gd name="T2" fmla="*/ 24 w 25"/>
                <a:gd name="T3" fmla="*/ 15 h 18"/>
                <a:gd name="T4" fmla="*/ 23 w 25"/>
                <a:gd name="T5" fmla="*/ 12 h 18"/>
                <a:gd name="T6" fmla="*/ 23 w 25"/>
                <a:gd name="T7" fmla="*/ 11 h 18"/>
                <a:gd name="T8" fmla="*/ 24 w 25"/>
                <a:gd name="T9" fmla="*/ 8 h 18"/>
                <a:gd name="T10" fmla="*/ 23 w 25"/>
                <a:gd name="T11" fmla="*/ 3 h 18"/>
                <a:gd name="T12" fmla="*/ 16 w 25"/>
                <a:gd name="T13" fmla="*/ 0 h 18"/>
                <a:gd name="T14" fmla="*/ 12 w 25"/>
                <a:gd name="T15" fmla="*/ 0 h 18"/>
                <a:gd name="T16" fmla="*/ 16 w 25"/>
                <a:gd name="T17" fmla="*/ 3 h 18"/>
                <a:gd name="T18" fmla="*/ 16 w 25"/>
                <a:gd name="T19" fmla="*/ 8 h 18"/>
                <a:gd name="T20" fmla="*/ 19 w 25"/>
                <a:gd name="T21" fmla="*/ 12 h 18"/>
                <a:gd name="T22" fmla="*/ 18 w 25"/>
                <a:gd name="T23" fmla="*/ 14 h 18"/>
                <a:gd name="T24" fmla="*/ 18 w 25"/>
                <a:gd name="T25" fmla="*/ 15 h 18"/>
                <a:gd name="T26" fmla="*/ 16 w 25"/>
                <a:gd name="T27" fmla="*/ 15 h 18"/>
                <a:gd name="T28" fmla="*/ 9 w 25"/>
                <a:gd name="T29" fmla="*/ 13 h 18"/>
                <a:gd name="T30" fmla="*/ 6 w 25"/>
                <a:gd name="T31" fmla="*/ 14 h 18"/>
                <a:gd name="T32" fmla="*/ 2 w 25"/>
                <a:gd name="T33" fmla="*/ 12 h 18"/>
                <a:gd name="T34" fmla="*/ 0 w 25"/>
                <a:gd name="T35" fmla="*/ 13 h 18"/>
                <a:gd name="T36" fmla="*/ 0 w 25"/>
                <a:gd name="T37" fmla="*/ 16 h 18"/>
                <a:gd name="T38" fmla="*/ 3 w 25"/>
                <a:gd name="T39" fmla="*/ 18 h 18"/>
                <a:gd name="T40" fmla="*/ 8 w 25"/>
                <a:gd name="T41" fmla="*/ 17 h 18"/>
                <a:gd name="T42" fmla="*/ 24 w 25"/>
                <a:gd name="T4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5" h="18">
                  <a:moveTo>
                    <a:pt x="24" y="18"/>
                  </a:moveTo>
                  <a:cubicBezTo>
                    <a:pt x="24" y="18"/>
                    <a:pt x="25" y="16"/>
                    <a:pt x="24" y="15"/>
                  </a:cubicBezTo>
                  <a:cubicBezTo>
                    <a:pt x="24" y="14"/>
                    <a:pt x="23" y="12"/>
                    <a:pt x="23" y="12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18" y="4"/>
                    <a:pt x="19" y="1"/>
                    <a:pt x="16" y="0"/>
                  </a:cubicBezTo>
                  <a:cubicBezTo>
                    <a:pt x="15" y="0"/>
                    <a:pt x="13" y="1"/>
                    <a:pt x="12" y="0"/>
                  </a:cubicBezTo>
                  <a:cubicBezTo>
                    <a:pt x="13" y="1"/>
                    <a:pt x="15" y="2"/>
                    <a:pt x="16" y="3"/>
                  </a:cubicBezTo>
                  <a:cubicBezTo>
                    <a:pt x="16" y="5"/>
                    <a:pt x="15" y="6"/>
                    <a:pt x="16" y="8"/>
                  </a:cubicBezTo>
                  <a:cubicBezTo>
                    <a:pt x="16" y="9"/>
                    <a:pt x="19" y="12"/>
                    <a:pt x="19" y="12"/>
                  </a:cubicBezTo>
                  <a:cubicBezTo>
                    <a:pt x="19" y="13"/>
                    <a:pt x="19" y="15"/>
                    <a:pt x="18" y="14"/>
                  </a:cubicBezTo>
                  <a:cubicBezTo>
                    <a:pt x="17" y="15"/>
                    <a:pt x="18" y="15"/>
                    <a:pt x="18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5" y="14"/>
                    <a:pt x="11" y="13"/>
                    <a:pt x="9" y="13"/>
                  </a:cubicBezTo>
                  <a:cubicBezTo>
                    <a:pt x="7" y="13"/>
                    <a:pt x="8" y="14"/>
                    <a:pt x="6" y="14"/>
                  </a:cubicBezTo>
                  <a:cubicBezTo>
                    <a:pt x="5" y="14"/>
                    <a:pt x="4" y="12"/>
                    <a:pt x="2" y="12"/>
                  </a:cubicBezTo>
                  <a:cubicBezTo>
                    <a:pt x="2" y="12"/>
                    <a:pt x="1" y="13"/>
                    <a:pt x="0" y="13"/>
                  </a:cubicBezTo>
                  <a:cubicBezTo>
                    <a:pt x="0" y="14"/>
                    <a:pt x="0" y="15"/>
                    <a:pt x="0" y="16"/>
                  </a:cubicBezTo>
                  <a:cubicBezTo>
                    <a:pt x="1" y="16"/>
                    <a:pt x="2" y="18"/>
                    <a:pt x="3" y="18"/>
                  </a:cubicBezTo>
                  <a:cubicBezTo>
                    <a:pt x="5" y="18"/>
                    <a:pt x="8" y="17"/>
                    <a:pt x="8" y="17"/>
                  </a:cubicBezTo>
                  <a:cubicBezTo>
                    <a:pt x="13" y="17"/>
                    <a:pt x="19" y="18"/>
                    <a:pt x="24" y="18"/>
                  </a:cubicBez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43" name="Freeform 17">
              <a:extLst>
                <a:ext uri="{FF2B5EF4-FFF2-40B4-BE49-F238E27FC236}">
                  <a16:creationId xmlns:a16="http://schemas.microsoft.com/office/drawing/2014/main" id="{1D1DA41B-A2BD-1B89-6AC1-DD76C1157C4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12379" y="3468521"/>
              <a:ext cx="88024" cy="62875"/>
            </a:xfrm>
            <a:custGeom>
              <a:avLst/>
              <a:gdLst>
                <a:gd name="T0" fmla="*/ 24 w 25"/>
                <a:gd name="T1" fmla="*/ 18 h 18"/>
                <a:gd name="T2" fmla="*/ 24 w 25"/>
                <a:gd name="T3" fmla="*/ 15 h 18"/>
                <a:gd name="T4" fmla="*/ 23 w 25"/>
                <a:gd name="T5" fmla="*/ 12 h 18"/>
                <a:gd name="T6" fmla="*/ 23 w 25"/>
                <a:gd name="T7" fmla="*/ 11 h 18"/>
                <a:gd name="T8" fmla="*/ 24 w 25"/>
                <a:gd name="T9" fmla="*/ 8 h 18"/>
                <a:gd name="T10" fmla="*/ 23 w 25"/>
                <a:gd name="T11" fmla="*/ 3 h 18"/>
                <a:gd name="T12" fmla="*/ 16 w 25"/>
                <a:gd name="T13" fmla="*/ 0 h 18"/>
                <a:gd name="T14" fmla="*/ 12 w 25"/>
                <a:gd name="T15" fmla="*/ 0 h 18"/>
                <a:gd name="T16" fmla="*/ 16 w 25"/>
                <a:gd name="T17" fmla="*/ 3 h 18"/>
                <a:gd name="T18" fmla="*/ 16 w 25"/>
                <a:gd name="T19" fmla="*/ 8 h 18"/>
                <a:gd name="T20" fmla="*/ 19 w 25"/>
                <a:gd name="T21" fmla="*/ 12 h 18"/>
                <a:gd name="T22" fmla="*/ 18 w 25"/>
                <a:gd name="T23" fmla="*/ 14 h 18"/>
                <a:gd name="T24" fmla="*/ 18 w 25"/>
                <a:gd name="T25" fmla="*/ 15 h 18"/>
                <a:gd name="T26" fmla="*/ 16 w 25"/>
                <a:gd name="T27" fmla="*/ 15 h 18"/>
                <a:gd name="T28" fmla="*/ 9 w 25"/>
                <a:gd name="T29" fmla="*/ 13 h 18"/>
                <a:gd name="T30" fmla="*/ 6 w 25"/>
                <a:gd name="T31" fmla="*/ 14 h 18"/>
                <a:gd name="T32" fmla="*/ 2 w 25"/>
                <a:gd name="T33" fmla="*/ 12 h 18"/>
                <a:gd name="T34" fmla="*/ 0 w 25"/>
                <a:gd name="T35" fmla="*/ 13 h 18"/>
                <a:gd name="T36" fmla="*/ 0 w 25"/>
                <a:gd name="T37" fmla="*/ 16 h 18"/>
                <a:gd name="T38" fmla="*/ 3 w 25"/>
                <a:gd name="T39" fmla="*/ 18 h 18"/>
                <a:gd name="T40" fmla="*/ 8 w 25"/>
                <a:gd name="T41" fmla="*/ 17 h 18"/>
                <a:gd name="T42" fmla="*/ 24 w 25"/>
                <a:gd name="T4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5" h="18">
                  <a:moveTo>
                    <a:pt x="24" y="18"/>
                  </a:moveTo>
                  <a:cubicBezTo>
                    <a:pt x="24" y="18"/>
                    <a:pt x="25" y="16"/>
                    <a:pt x="24" y="15"/>
                  </a:cubicBezTo>
                  <a:cubicBezTo>
                    <a:pt x="24" y="14"/>
                    <a:pt x="23" y="12"/>
                    <a:pt x="23" y="12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18" y="4"/>
                    <a:pt x="19" y="1"/>
                    <a:pt x="16" y="0"/>
                  </a:cubicBezTo>
                  <a:cubicBezTo>
                    <a:pt x="15" y="0"/>
                    <a:pt x="13" y="1"/>
                    <a:pt x="12" y="0"/>
                  </a:cubicBezTo>
                  <a:cubicBezTo>
                    <a:pt x="13" y="1"/>
                    <a:pt x="15" y="2"/>
                    <a:pt x="16" y="3"/>
                  </a:cubicBezTo>
                  <a:cubicBezTo>
                    <a:pt x="16" y="5"/>
                    <a:pt x="15" y="6"/>
                    <a:pt x="16" y="8"/>
                  </a:cubicBezTo>
                  <a:cubicBezTo>
                    <a:pt x="16" y="9"/>
                    <a:pt x="19" y="12"/>
                    <a:pt x="19" y="12"/>
                  </a:cubicBezTo>
                  <a:cubicBezTo>
                    <a:pt x="19" y="13"/>
                    <a:pt x="19" y="15"/>
                    <a:pt x="18" y="14"/>
                  </a:cubicBezTo>
                  <a:cubicBezTo>
                    <a:pt x="17" y="15"/>
                    <a:pt x="18" y="15"/>
                    <a:pt x="18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5" y="14"/>
                    <a:pt x="11" y="13"/>
                    <a:pt x="9" y="13"/>
                  </a:cubicBezTo>
                  <a:cubicBezTo>
                    <a:pt x="7" y="13"/>
                    <a:pt x="8" y="14"/>
                    <a:pt x="6" y="14"/>
                  </a:cubicBezTo>
                  <a:cubicBezTo>
                    <a:pt x="5" y="14"/>
                    <a:pt x="4" y="12"/>
                    <a:pt x="2" y="12"/>
                  </a:cubicBezTo>
                  <a:cubicBezTo>
                    <a:pt x="2" y="12"/>
                    <a:pt x="1" y="13"/>
                    <a:pt x="0" y="13"/>
                  </a:cubicBezTo>
                  <a:cubicBezTo>
                    <a:pt x="0" y="14"/>
                    <a:pt x="0" y="15"/>
                    <a:pt x="0" y="16"/>
                  </a:cubicBezTo>
                  <a:cubicBezTo>
                    <a:pt x="1" y="16"/>
                    <a:pt x="2" y="18"/>
                    <a:pt x="3" y="18"/>
                  </a:cubicBezTo>
                  <a:cubicBezTo>
                    <a:pt x="5" y="18"/>
                    <a:pt x="8" y="17"/>
                    <a:pt x="8" y="17"/>
                  </a:cubicBezTo>
                  <a:cubicBezTo>
                    <a:pt x="13" y="17"/>
                    <a:pt x="19" y="18"/>
                    <a:pt x="24" y="18"/>
                  </a:cubicBezTo>
                  <a:close/>
                </a:path>
              </a:pathLst>
            </a:custGeom>
            <a:grpFill/>
            <a:ln w="3175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44" name="Freeform 18">
              <a:extLst>
                <a:ext uri="{FF2B5EF4-FFF2-40B4-BE49-F238E27FC236}">
                  <a16:creationId xmlns:a16="http://schemas.microsoft.com/office/drawing/2014/main" id="{41A3A700-B376-7BD5-1337-16A70E54B25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89624" y="3908640"/>
              <a:ext cx="149102" cy="296407"/>
            </a:xfrm>
            <a:custGeom>
              <a:avLst/>
              <a:gdLst>
                <a:gd name="T0" fmla="*/ 14 w 42"/>
                <a:gd name="T1" fmla="*/ 1 h 84"/>
                <a:gd name="T2" fmla="*/ 14 w 42"/>
                <a:gd name="T3" fmla="*/ 5 h 84"/>
                <a:gd name="T4" fmla="*/ 12 w 42"/>
                <a:gd name="T5" fmla="*/ 7 h 84"/>
                <a:gd name="T6" fmla="*/ 6 w 42"/>
                <a:gd name="T7" fmla="*/ 9 h 84"/>
                <a:gd name="T8" fmla="*/ 6 w 42"/>
                <a:gd name="T9" fmla="*/ 12 h 84"/>
                <a:gd name="T10" fmla="*/ 8 w 42"/>
                <a:gd name="T11" fmla="*/ 17 h 84"/>
                <a:gd name="T12" fmla="*/ 11 w 42"/>
                <a:gd name="T13" fmla="*/ 19 h 84"/>
                <a:gd name="T14" fmla="*/ 4 w 42"/>
                <a:gd name="T15" fmla="*/ 22 h 84"/>
                <a:gd name="T16" fmla="*/ 3 w 42"/>
                <a:gd name="T17" fmla="*/ 26 h 84"/>
                <a:gd name="T18" fmla="*/ 0 w 42"/>
                <a:gd name="T19" fmla="*/ 27 h 84"/>
                <a:gd name="T20" fmla="*/ 8 w 42"/>
                <a:gd name="T21" fmla="*/ 39 h 84"/>
                <a:gd name="T22" fmla="*/ 14 w 42"/>
                <a:gd name="T23" fmla="*/ 40 h 84"/>
                <a:gd name="T24" fmla="*/ 16 w 42"/>
                <a:gd name="T25" fmla="*/ 43 h 84"/>
                <a:gd name="T26" fmla="*/ 13 w 42"/>
                <a:gd name="T27" fmla="*/ 46 h 84"/>
                <a:gd name="T28" fmla="*/ 18 w 42"/>
                <a:gd name="T29" fmla="*/ 48 h 84"/>
                <a:gd name="T30" fmla="*/ 18 w 42"/>
                <a:gd name="T31" fmla="*/ 51 h 84"/>
                <a:gd name="T32" fmla="*/ 18 w 42"/>
                <a:gd name="T33" fmla="*/ 55 h 84"/>
                <a:gd name="T34" fmla="*/ 13 w 42"/>
                <a:gd name="T35" fmla="*/ 59 h 84"/>
                <a:gd name="T36" fmla="*/ 13 w 42"/>
                <a:gd name="T37" fmla="*/ 72 h 84"/>
                <a:gd name="T38" fmla="*/ 15 w 42"/>
                <a:gd name="T39" fmla="*/ 78 h 84"/>
                <a:gd name="T40" fmla="*/ 19 w 42"/>
                <a:gd name="T41" fmla="*/ 81 h 84"/>
                <a:gd name="T42" fmla="*/ 23 w 42"/>
                <a:gd name="T43" fmla="*/ 84 h 84"/>
                <a:gd name="T44" fmla="*/ 27 w 42"/>
                <a:gd name="T45" fmla="*/ 81 h 84"/>
                <a:gd name="T46" fmla="*/ 29 w 42"/>
                <a:gd name="T47" fmla="*/ 78 h 84"/>
                <a:gd name="T48" fmla="*/ 33 w 42"/>
                <a:gd name="T49" fmla="*/ 76 h 84"/>
                <a:gd name="T50" fmla="*/ 37 w 42"/>
                <a:gd name="T51" fmla="*/ 77 h 84"/>
                <a:gd name="T52" fmla="*/ 36 w 42"/>
                <a:gd name="T53" fmla="*/ 72 h 84"/>
                <a:gd name="T54" fmla="*/ 35 w 42"/>
                <a:gd name="T55" fmla="*/ 64 h 84"/>
                <a:gd name="T56" fmla="*/ 35 w 42"/>
                <a:gd name="T57" fmla="*/ 59 h 84"/>
                <a:gd name="T58" fmla="*/ 32 w 42"/>
                <a:gd name="T59" fmla="*/ 57 h 84"/>
                <a:gd name="T60" fmla="*/ 33 w 42"/>
                <a:gd name="T61" fmla="*/ 50 h 84"/>
                <a:gd name="T62" fmla="*/ 32 w 42"/>
                <a:gd name="T63" fmla="*/ 44 h 84"/>
                <a:gd name="T64" fmla="*/ 37 w 42"/>
                <a:gd name="T65" fmla="*/ 40 h 84"/>
                <a:gd name="T66" fmla="*/ 37 w 42"/>
                <a:gd name="T67" fmla="*/ 35 h 84"/>
                <a:gd name="T68" fmla="*/ 42 w 42"/>
                <a:gd name="T69" fmla="*/ 27 h 84"/>
                <a:gd name="T70" fmla="*/ 39 w 42"/>
                <a:gd name="T71" fmla="*/ 20 h 84"/>
                <a:gd name="T72" fmla="*/ 36 w 42"/>
                <a:gd name="T73" fmla="*/ 20 h 84"/>
                <a:gd name="T74" fmla="*/ 33 w 42"/>
                <a:gd name="T75" fmla="*/ 17 h 84"/>
                <a:gd name="T76" fmla="*/ 30 w 42"/>
                <a:gd name="T77" fmla="*/ 18 h 84"/>
                <a:gd name="T78" fmla="*/ 30 w 42"/>
                <a:gd name="T79" fmla="*/ 16 h 84"/>
                <a:gd name="T80" fmla="*/ 28 w 42"/>
                <a:gd name="T81" fmla="*/ 24 h 84"/>
                <a:gd name="T82" fmla="*/ 25 w 42"/>
                <a:gd name="T83" fmla="*/ 23 h 84"/>
                <a:gd name="T84" fmla="*/ 24 w 42"/>
                <a:gd name="T85" fmla="*/ 24 h 84"/>
                <a:gd name="T86" fmla="*/ 24 w 42"/>
                <a:gd name="T87" fmla="*/ 22 h 84"/>
                <a:gd name="T88" fmla="*/ 24 w 42"/>
                <a:gd name="T89" fmla="*/ 20 h 84"/>
                <a:gd name="T90" fmla="*/ 26 w 42"/>
                <a:gd name="T91" fmla="*/ 18 h 84"/>
                <a:gd name="T92" fmla="*/ 27 w 42"/>
                <a:gd name="T93" fmla="*/ 18 h 84"/>
                <a:gd name="T94" fmla="*/ 28 w 42"/>
                <a:gd name="T95" fmla="*/ 10 h 84"/>
                <a:gd name="T96" fmla="*/ 18 w 42"/>
                <a:gd name="T97" fmla="*/ 0 h 84"/>
                <a:gd name="T98" fmla="*/ 15 w 42"/>
                <a:gd name="T99" fmla="*/ 1 h 84"/>
                <a:gd name="T100" fmla="*/ 14 w 42"/>
                <a:gd name="T101" fmla="*/ 1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2" h="84">
                  <a:moveTo>
                    <a:pt x="14" y="1"/>
                  </a:move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2" y="7"/>
                  </a:cubicBezTo>
                  <a:cubicBezTo>
                    <a:pt x="10" y="8"/>
                    <a:pt x="8" y="9"/>
                    <a:pt x="6" y="9"/>
                  </a:cubicBezTo>
                  <a:cubicBezTo>
                    <a:pt x="4" y="9"/>
                    <a:pt x="5" y="12"/>
                    <a:pt x="6" y="12"/>
                  </a:cubicBezTo>
                  <a:cubicBezTo>
                    <a:pt x="8" y="13"/>
                    <a:pt x="8" y="17"/>
                    <a:pt x="8" y="17"/>
                  </a:cubicBezTo>
                  <a:cubicBezTo>
                    <a:pt x="8" y="17"/>
                    <a:pt x="11" y="17"/>
                    <a:pt x="11" y="19"/>
                  </a:cubicBezTo>
                  <a:cubicBezTo>
                    <a:pt x="11" y="21"/>
                    <a:pt x="6" y="22"/>
                    <a:pt x="4" y="22"/>
                  </a:cubicBezTo>
                  <a:cubicBezTo>
                    <a:pt x="2" y="22"/>
                    <a:pt x="3" y="26"/>
                    <a:pt x="3" y="26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8" y="39"/>
                    <a:pt x="12" y="41"/>
                    <a:pt x="14" y="40"/>
                  </a:cubicBezTo>
                  <a:cubicBezTo>
                    <a:pt x="16" y="40"/>
                    <a:pt x="16" y="43"/>
                    <a:pt x="16" y="43"/>
                  </a:cubicBezTo>
                  <a:cubicBezTo>
                    <a:pt x="13" y="46"/>
                    <a:pt x="13" y="46"/>
                    <a:pt x="13" y="46"/>
                  </a:cubicBezTo>
                  <a:cubicBezTo>
                    <a:pt x="13" y="46"/>
                    <a:pt x="17" y="47"/>
                    <a:pt x="18" y="48"/>
                  </a:cubicBezTo>
                  <a:cubicBezTo>
                    <a:pt x="19" y="48"/>
                    <a:pt x="17" y="50"/>
                    <a:pt x="18" y="51"/>
                  </a:cubicBezTo>
                  <a:cubicBezTo>
                    <a:pt x="19" y="53"/>
                    <a:pt x="20" y="54"/>
                    <a:pt x="18" y="55"/>
                  </a:cubicBezTo>
                  <a:cubicBezTo>
                    <a:pt x="16" y="57"/>
                    <a:pt x="13" y="59"/>
                    <a:pt x="13" y="59"/>
                  </a:cubicBezTo>
                  <a:cubicBezTo>
                    <a:pt x="13" y="59"/>
                    <a:pt x="14" y="69"/>
                    <a:pt x="13" y="72"/>
                  </a:cubicBezTo>
                  <a:cubicBezTo>
                    <a:pt x="12" y="75"/>
                    <a:pt x="14" y="76"/>
                    <a:pt x="15" y="78"/>
                  </a:cubicBezTo>
                  <a:cubicBezTo>
                    <a:pt x="16" y="79"/>
                    <a:pt x="19" y="80"/>
                    <a:pt x="19" y="81"/>
                  </a:cubicBezTo>
                  <a:cubicBezTo>
                    <a:pt x="19" y="83"/>
                    <a:pt x="21" y="84"/>
                    <a:pt x="23" y="84"/>
                  </a:cubicBezTo>
                  <a:cubicBezTo>
                    <a:pt x="24" y="84"/>
                    <a:pt x="25" y="80"/>
                    <a:pt x="27" y="81"/>
                  </a:cubicBezTo>
                  <a:cubicBezTo>
                    <a:pt x="28" y="82"/>
                    <a:pt x="27" y="78"/>
                    <a:pt x="29" y="78"/>
                  </a:cubicBezTo>
                  <a:cubicBezTo>
                    <a:pt x="31" y="78"/>
                    <a:pt x="30" y="75"/>
                    <a:pt x="33" y="76"/>
                  </a:cubicBezTo>
                  <a:cubicBezTo>
                    <a:pt x="35" y="78"/>
                    <a:pt x="37" y="77"/>
                    <a:pt x="37" y="77"/>
                  </a:cubicBezTo>
                  <a:cubicBezTo>
                    <a:pt x="36" y="72"/>
                    <a:pt x="36" y="72"/>
                    <a:pt x="36" y="72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5" y="64"/>
                    <a:pt x="36" y="60"/>
                    <a:pt x="35" y="59"/>
                  </a:cubicBezTo>
                  <a:cubicBezTo>
                    <a:pt x="34" y="58"/>
                    <a:pt x="32" y="57"/>
                    <a:pt x="32" y="57"/>
                  </a:cubicBezTo>
                  <a:cubicBezTo>
                    <a:pt x="32" y="57"/>
                    <a:pt x="33" y="52"/>
                    <a:pt x="33" y="50"/>
                  </a:cubicBezTo>
                  <a:cubicBezTo>
                    <a:pt x="34" y="48"/>
                    <a:pt x="30" y="45"/>
                    <a:pt x="32" y="44"/>
                  </a:cubicBezTo>
                  <a:cubicBezTo>
                    <a:pt x="34" y="42"/>
                    <a:pt x="36" y="42"/>
                    <a:pt x="37" y="40"/>
                  </a:cubicBezTo>
                  <a:cubicBezTo>
                    <a:pt x="37" y="38"/>
                    <a:pt x="37" y="36"/>
                    <a:pt x="37" y="35"/>
                  </a:cubicBezTo>
                  <a:cubicBezTo>
                    <a:pt x="37" y="33"/>
                    <a:pt x="42" y="27"/>
                    <a:pt x="42" y="27"/>
                  </a:cubicBezTo>
                  <a:cubicBezTo>
                    <a:pt x="42" y="24"/>
                    <a:pt x="41" y="21"/>
                    <a:pt x="39" y="20"/>
                  </a:cubicBezTo>
                  <a:cubicBezTo>
                    <a:pt x="38" y="20"/>
                    <a:pt x="37" y="20"/>
                    <a:pt x="36" y="20"/>
                  </a:cubicBezTo>
                  <a:cubicBezTo>
                    <a:pt x="35" y="19"/>
                    <a:pt x="34" y="17"/>
                    <a:pt x="33" y="17"/>
                  </a:cubicBezTo>
                  <a:cubicBezTo>
                    <a:pt x="31" y="17"/>
                    <a:pt x="32" y="18"/>
                    <a:pt x="30" y="18"/>
                  </a:cubicBezTo>
                  <a:cubicBezTo>
                    <a:pt x="30" y="17"/>
                    <a:pt x="31" y="17"/>
                    <a:pt x="30" y="16"/>
                  </a:cubicBezTo>
                  <a:cubicBezTo>
                    <a:pt x="29" y="19"/>
                    <a:pt x="28" y="20"/>
                    <a:pt x="28" y="24"/>
                  </a:cubicBezTo>
                  <a:cubicBezTo>
                    <a:pt x="26" y="23"/>
                    <a:pt x="25" y="23"/>
                    <a:pt x="25" y="23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2"/>
                    <a:pt x="24" y="22"/>
                  </a:cubicBezTo>
                  <a:cubicBezTo>
                    <a:pt x="23" y="23"/>
                    <a:pt x="24" y="20"/>
                    <a:pt x="24" y="20"/>
                  </a:cubicBezTo>
                  <a:cubicBezTo>
                    <a:pt x="25" y="19"/>
                    <a:pt x="25" y="19"/>
                    <a:pt x="26" y="18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28" y="15"/>
                    <a:pt x="28" y="13"/>
                    <a:pt x="28" y="10"/>
                  </a:cubicBezTo>
                  <a:cubicBezTo>
                    <a:pt x="24" y="7"/>
                    <a:pt x="21" y="4"/>
                    <a:pt x="18" y="0"/>
                  </a:cubicBezTo>
                  <a:cubicBezTo>
                    <a:pt x="17" y="1"/>
                    <a:pt x="15" y="1"/>
                    <a:pt x="15" y="1"/>
                  </a:cubicBezTo>
                  <a:lnTo>
                    <a:pt x="14" y="1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45" name="Freeform 19">
              <a:extLst>
                <a:ext uri="{FF2B5EF4-FFF2-40B4-BE49-F238E27FC236}">
                  <a16:creationId xmlns:a16="http://schemas.microsoft.com/office/drawing/2014/main" id="{E1AF10B4-7784-722B-24C7-2AAFFA7D22B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89624" y="3908640"/>
              <a:ext cx="149102" cy="296407"/>
            </a:xfrm>
            <a:custGeom>
              <a:avLst/>
              <a:gdLst>
                <a:gd name="T0" fmla="*/ 14 w 42"/>
                <a:gd name="T1" fmla="*/ 1 h 84"/>
                <a:gd name="T2" fmla="*/ 14 w 42"/>
                <a:gd name="T3" fmla="*/ 5 h 84"/>
                <a:gd name="T4" fmla="*/ 12 w 42"/>
                <a:gd name="T5" fmla="*/ 7 h 84"/>
                <a:gd name="T6" fmla="*/ 6 w 42"/>
                <a:gd name="T7" fmla="*/ 9 h 84"/>
                <a:gd name="T8" fmla="*/ 6 w 42"/>
                <a:gd name="T9" fmla="*/ 12 h 84"/>
                <a:gd name="T10" fmla="*/ 8 w 42"/>
                <a:gd name="T11" fmla="*/ 17 h 84"/>
                <a:gd name="T12" fmla="*/ 11 w 42"/>
                <a:gd name="T13" fmla="*/ 19 h 84"/>
                <a:gd name="T14" fmla="*/ 4 w 42"/>
                <a:gd name="T15" fmla="*/ 22 h 84"/>
                <a:gd name="T16" fmla="*/ 3 w 42"/>
                <a:gd name="T17" fmla="*/ 26 h 84"/>
                <a:gd name="T18" fmla="*/ 0 w 42"/>
                <a:gd name="T19" fmla="*/ 27 h 84"/>
                <a:gd name="T20" fmla="*/ 8 w 42"/>
                <a:gd name="T21" fmla="*/ 39 h 84"/>
                <a:gd name="T22" fmla="*/ 14 w 42"/>
                <a:gd name="T23" fmla="*/ 40 h 84"/>
                <a:gd name="T24" fmla="*/ 16 w 42"/>
                <a:gd name="T25" fmla="*/ 43 h 84"/>
                <a:gd name="T26" fmla="*/ 13 w 42"/>
                <a:gd name="T27" fmla="*/ 46 h 84"/>
                <a:gd name="T28" fmla="*/ 18 w 42"/>
                <a:gd name="T29" fmla="*/ 48 h 84"/>
                <a:gd name="T30" fmla="*/ 18 w 42"/>
                <a:gd name="T31" fmla="*/ 51 h 84"/>
                <a:gd name="T32" fmla="*/ 18 w 42"/>
                <a:gd name="T33" fmla="*/ 55 h 84"/>
                <a:gd name="T34" fmla="*/ 13 w 42"/>
                <a:gd name="T35" fmla="*/ 59 h 84"/>
                <a:gd name="T36" fmla="*/ 13 w 42"/>
                <a:gd name="T37" fmla="*/ 72 h 84"/>
                <a:gd name="T38" fmla="*/ 15 w 42"/>
                <a:gd name="T39" fmla="*/ 78 h 84"/>
                <a:gd name="T40" fmla="*/ 19 w 42"/>
                <a:gd name="T41" fmla="*/ 81 h 84"/>
                <a:gd name="T42" fmla="*/ 23 w 42"/>
                <a:gd name="T43" fmla="*/ 84 h 84"/>
                <a:gd name="T44" fmla="*/ 27 w 42"/>
                <a:gd name="T45" fmla="*/ 81 h 84"/>
                <a:gd name="T46" fmla="*/ 29 w 42"/>
                <a:gd name="T47" fmla="*/ 78 h 84"/>
                <a:gd name="T48" fmla="*/ 33 w 42"/>
                <a:gd name="T49" fmla="*/ 76 h 84"/>
                <a:gd name="T50" fmla="*/ 37 w 42"/>
                <a:gd name="T51" fmla="*/ 77 h 84"/>
                <a:gd name="T52" fmla="*/ 36 w 42"/>
                <a:gd name="T53" fmla="*/ 72 h 84"/>
                <a:gd name="T54" fmla="*/ 35 w 42"/>
                <a:gd name="T55" fmla="*/ 64 h 84"/>
                <a:gd name="T56" fmla="*/ 35 w 42"/>
                <a:gd name="T57" fmla="*/ 59 h 84"/>
                <a:gd name="T58" fmla="*/ 32 w 42"/>
                <a:gd name="T59" fmla="*/ 57 h 84"/>
                <a:gd name="T60" fmla="*/ 33 w 42"/>
                <a:gd name="T61" fmla="*/ 50 h 84"/>
                <a:gd name="T62" fmla="*/ 32 w 42"/>
                <a:gd name="T63" fmla="*/ 44 h 84"/>
                <a:gd name="T64" fmla="*/ 37 w 42"/>
                <a:gd name="T65" fmla="*/ 40 h 84"/>
                <a:gd name="T66" fmla="*/ 37 w 42"/>
                <a:gd name="T67" fmla="*/ 35 h 84"/>
                <a:gd name="T68" fmla="*/ 42 w 42"/>
                <a:gd name="T69" fmla="*/ 27 h 84"/>
                <a:gd name="T70" fmla="*/ 39 w 42"/>
                <a:gd name="T71" fmla="*/ 20 h 84"/>
                <a:gd name="T72" fmla="*/ 36 w 42"/>
                <a:gd name="T73" fmla="*/ 20 h 84"/>
                <a:gd name="T74" fmla="*/ 33 w 42"/>
                <a:gd name="T75" fmla="*/ 17 h 84"/>
                <a:gd name="T76" fmla="*/ 30 w 42"/>
                <a:gd name="T77" fmla="*/ 18 h 84"/>
                <a:gd name="T78" fmla="*/ 30 w 42"/>
                <a:gd name="T79" fmla="*/ 16 h 84"/>
                <a:gd name="T80" fmla="*/ 28 w 42"/>
                <a:gd name="T81" fmla="*/ 24 h 84"/>
                <a:gd name="T82" fmla="*/ 25 w 42"/>
                <a:gd name="T83" fmla="*/ 23 h 84"/>
                <a:gd name="T84" fmla="*/ 24 w 42"/>
                <a:gd name="T85" fmla="*/ 24 h 84"/>
                <a:gd name="T86" fmla="*/ 24 w 42"/>
                <a:gd name="T87" fmla="*/ 22 h 84"/>
                <a:gd name="T88" fmla="*/ 24 w 42"/>
                <a:gd name="T89" fmla="*/ 20 h 84"/>
                <a:gd name="T90" fmla="*/ 26 w 42"/>
                <a:gd name="T91" fmla="*/ 18 h 84"/>
                <a:gd name="T92" fmla="*/ 27 w 42"/>
                <a:gd name="T93" fmla="*/ 18 h 84"/>
                <a:gd name="T94" fmla="*/ 28 w 42"/>
                <a:gd name="T95" fmla="*/ 10 h 84"/>
                <a:gd name="T96" fmla="*/ 18 w 42"/>
                <a:gd name="T97" fmla="*/ 0 h 84"/>
                <a:gd name="T98" fmla="*/ 15 w 42"/>
                <a:gd name="T99" fmla="*/ 1 h 84"/>
                <a:gd name="T100" fmla="*/ 14 w 42"/>
                <a:gd name="T101" fmla="*/ 1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2" h="84">
                  <a:moveTo>
                    <a:pt x="14" y="1"/>
                  </a:move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2" y="7"/>
                  </a:cubicBezTo>
                  <a:cubicBezTo>
                    <a:pt x="10" y="8"/>
                    <a:pt x="8" y="9"/>
                    <a:pt x="6" y="9"/>
                  </a:cubicBezTo>
                  <a:cubicBezTo>
                    <a:pt x="4" y="9"/>
                    <a:pt x="5" y="12"/>
                    <a:pt x="6" y="12"/>
                  </a:cubicBezTo>
                  <a:cubicBezTo>
                    <a:pt x="8" y="13"/>
                    <a:pt x="8" y="17"/>
                    <a:pt x="8" y="17"/>
                  </a:cubicBezTo>
                  <a:cubicBezTo>
                    <a:pt x="8" y="17"/>
                    <a:pt x="11" y="17"/>
                    <a:pt x="11" y="19"/>
                  </a:cubicBezTo>
                  <a:cubicBezTo>
                    <a:pt x="11" y="21"/>
                    <a:pt x="6" y="22"/>
                    <a:pt x="4" y="22"/>
                  </a:cubicBezTo>
                  <a:cubicBezTo>
                    <a:pt x="2" y="22"/>
                    <a:pt x="3" y="26"/>
                    <a:pt x="3" y="26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8" y="39"/>
                    <a:pt x="12" y="41"/>
                    <a:pt x="14" y="40"/>
                  </a:cubicBezTo>
                  <a:cubicBezTo>
                    <a:pt x="16" y="40"/>
                    <a:pt x="16" y="43"/>
                    <a:pt x="16" y="43"/>
                  </a:cubicBezTo>
                  <a:cubicBezTo>
                    <a:pt x="13" y="46"/>
                    <a:pt x="13" y="46"/>
                    <a:pt x="13" y="46"/>
                  </a:cubicBezTo>
                  <a:cubicBezTo>
                    <a:pt x="13" y="46"/>
                    <a:pt x="17" y="47"/>
                    <a:pt x="18" y="48"/>
                  </a:cubicBezTo>
                  <a:cubicBezTo>
                    <a:pt x="19" y="48"/>
                    <a:pt x="17" y="50"/>
                    <a:pt x="18" y="51"/>
                  </a:cubicBezTo>
                  <a:cubicBezTo>
                    <a:pt x="19" y="53"/>
                    <a:pt x="20" y="54"/>
                    <a:pt x="18" y="55"/>
                  </a:cubicBezTo>
                  <a:cubicBezTo>
                    <a:pt x="16" y="57"/>
                    <a:pt x="13" y="59"/>
                    <a:pt x="13" y="59"/>
                  </a:cubicBezTo>
                  <a:cubicBezTo>
                    <a:pt x="13" y="59"/>
                    <a:pt x="14" y="69"/>
                    <a:pt x="13" y="72"/>
                  </a:cubicBezTo>
                  <a:cubicBezTo>
                    <a:pt x="12" y="75"/>
                    <a:pt x="14" y="76"/>
                    <a:pt x="15" y="78"/>
                  </a:cubicBezTo>
                  <a:cubicBezTo>
                    <a:pt x="16" y="79"/>
                    <a:pt x="19" y="80"/>
                    <a:pt x="19" y="81"/>
                  </a:cubicBezTo>
                  <a:cubicBezTo>
                    <a:pt x="19" y="83"/>
                    <a:pt x="21" y="84"/>
                    <a:pt x="23" y="84"/>
                  </a:cubicBezTo>
                  <a:cubicBezTo>
                    <a:pt x="24" y="84"/>
                    <a:pt x="25" y="80"/>
                    <a:pt x="27" y="81"/>
                  </a:cubicBezTo>
                  <a:cubicBezTo>
                    <a:pt x="28" y="82"/>
                    <a:pt x="27" y="78"/>
                    <a:pt x="29" y="78"/>
                  </a:cubicBezTo>
                  <a:cubicBezTo>
                    <a:pt x="31" y="78"/>
                    <a:pt x="30" y="75"/>
                    <a:pt x="33" y="76"/>
                  </a:cubicBezTo>
                  <a:cubicBezTo>
                    <a:pt x="35" y="78"/>
                    <a:pt x="37" y="77"/>
                    <a:pt x="37" y="77"/>
                  </a:cubicBezTo>
                  <a:cubicBezTo>
                    <a:pt x="36" y="72"/>
                    <a:pt x="36" y="72"/>
                    <a:pt x="36" y="72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5" y="64"/>
                    <a:pt x="36" y="60"/>
                    <a:pt x="35" y="59"/>
                  </a:cubicBezTo>
                  <a:cubicBezTo>
                    <a:pt x="34" y="58"/>
                    <a:pt x="32" y="57"/>
                    <a:pt x="32" y="57"/>
                  </a:cubicBezTo>
                  <a:cubicBezTo>
                    <a:pt x="32" y="57"/>
                    <a:pt x="33" y="52"/>
                    <a:pt x="33" y="50"/>
                  </a:cubicBezTo>
                  <a:cubicBezTo>
                    <a:pt x="34" y="48"/>
                    <a:pt x="30" y="45"/>
                    <a:pt x="32" y="44"/>
                  </a:cubicBezTo>
                  <a:cubicBezTo>
                    <a:pt x="34" y="42"/>
                    <a:pt x="36" y="42"/>
                    <a:pt x="37" y="40"/>
                  </a:cubicBezTo>
                  <a:cubicBezTo>
                    <a:pt x="37" y="38"/>
                    <a:pt x="37" y="36"/>
                    <a:pt x="37" y="35"/>
                  </a:cubicBezTo>
                  <a:cubicBezTo>
                    <a:pt x="37" y="33"/>
                    <a:pt x="42" y="27"/>
                    <a:pt x="42" y="27"/>
                  </a:cubicBezTo>
                  <a:cubicBezTo>
                    <a:pt x="42" y="24"/>
                    <a:pt x="41" y="21"/>
                    <a:pt x="39" y="20"/>
                  </a:cubicBezTo>
                  <a:cubicBezTo>
                    <a:pt x="38" y="20"/>
                    <a:pt x="37" y="20"/>
                    <a:pt x="36" y="20"/>
                  </a:cubicBezTo>
                  <a:cubicBezTo>
                    <a:pt x="35" y="19"/>
                    <a:pt x="34" y="17"/>
                    <a:pt x="33" y="17"/>
                  </a:cubicBezTo>
                  <a:cubicBezTo>
                    <a:pt x="31" y="17"/>
                    <a:pt x="32" y="18"/>
                    <a:pt x="30" y="18"/>
                  </a:cubicBezTo>
                  <a:cubicBezTo>
                    <a:pt x="30" y="17"/>
                    <a:pt x="31" y="17"/>
                    <a:pt x="30" y="16"/>
                  </a:cubicBezTo>
                  <a:cubicBezTo>
                    <a:pt x="29" y="19"/>
                    <a:pt x="28" y="20"/>
                    <a:pt x="28" y="24"/>
                  </a:cubicBezTo>
                  <a:cubicBezTo>
                    <a:pt x="26" y="23"/>
                    <a:pt x="25" y="23"/>
                    <a:pt x="25" y="23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2"/>
                    <a:pt x="24" y="22"/>
                  </a:cubicBezTo>
                  <a:cubicBezTo>
                    <a:pt x="23" y="23"/>
                    <a:pt x="24" y="20"/>
                    <a:pt x="24" y="20"/>
                  </a:cubicBezTo>
                  <a:cubicBezTo>
                    <a:pt x="25" y="19"/>
                    <a:pt x="25" y="19"/>
                    <a:pt x="26" y="18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28" y="15"/>
                    <a:pt x="28" y="13"/>
                    <a:pt x="28" y="10"/>
                  </a:cubicBezTo>
                  <a:cubicBezTo>
                    <a:pt x="24" y="7"/>
                    <a:pt x="21" y="4"/>
                    <a:pt x="18" y="0"/>
                  </a:cubicBezTo>
                  <a:cubicBezTo>
                    <a:pt x="17" y="1"/>
                    <a:pt x="15" y="1"/>
                    <a:pt x="15" y="1"/>
                  </a:cubicBezTo>
                  <a:lnTo>
                    <a:pt x="14" y="1"/>
                  </a:lnTo>
                  <a:close/>
                </a:path>
              </a:pathLst>
            </a:custGeom>
            <a:grpFill/>
            <a:ln w="3175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46" name="Freeform 20">
              <a:extLst>
                <a:ext uri="{FF2B5EF4-FFF2-40B4-BE49-F238E27FC236}">
                  <a16:creationId xmlns:a16="http://schemas.microsoft.com/office/drawing/2014/main" id="{46D68C84-9D51-7711-FBA8-871FAEF6DA8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67467" y="3750556"/>
              <a:ext cx="84432" cy="62875"/>
            </a:xfrm>
            <a:custGeom>
              <a:avLst/>
              <a:gdLst>
                <a:gd name="T0" fmla="*/ 14 w 24"/>
                <a:gd name="T1" fmla="*/ 18 h 18"/>
                <a:gd name="T2" fmla="*/ 14 w 24"/>
                <a:gd name="T3" fmla="*/ 15 h 18"/>
                <a:gd name="T4" fmla="*/ 17 w 24"/>
                <a:gd name="T5" fmla="*/ 15 h 18"/>
                <a:gd name="T6" fmla="*/ 21 w 24"/>
                <a:gd name="T7" fmla="*/ 12 h 18"/>
                <a:gd name="T8" fmla="*/ 21 w 24"/>
                <a:gd name="T9" fmla="*/ 8 h 18"/>
                <a:gd name="T10" fmla="*/ 22 w 24"/>
                <a:gd name="T11" fmla="*/ 5 h 18"/>
                <a:gd name="T12" fmla="*/ 23 w 24"/>
                <a:gd name="T13" fmla="*/ 0 h 18"/>
                <a:gd name="T14" fmla="*/ 9 w 24"/>
                <a:gd name="T15" fmla="*/ 0 h 18"/>
                <a:gd name="T16" fmla="*/ 5 w 24"/>
                <a:gd name="T17" fmla="*/ 3 h 18"/>
                <a:gd name="T18" fmla="*/ 1 w 24"/>
                <a:gd name="T19" fmla="*/ 4 h 18"/>
                <a:gd name="T20" fmla="*/ 0 w 24"/>
                <a:gd name="T21" fmla="*/ 6 h 18"/>
                <a:gd name="T22" fmla="*/ 8 w 24"/>
                <a:gd name="T23" fmla="*/ 10 h 18"/>
                <a:gd name="T24" fmla="*/ 8 w 24"/>
                <a:gd name="T25" fmla="*/ 15 h 18"/>
                <a:gd name="T26" fmla="*/ 12 w 24"/>
                <a:gd name="T27" fmla="*/ 16 h 18"/>
                <a:gd name="T28" fmla="*/ 12 w 24"/>
                <a:gd name="T29" fmla="*/ 18 h 18"/>
                <a:gd name="T30" fmla="*/ 14 w 24"/>
                <a:gd name="T31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" h="18">
                  <a:moveTo>
                    <a:pt x="14" y="18"/>
                  </a:moveTo>
                  <a:cubicBezTo>
                    <a:pt x="14" y="18"/>
                    <a:pt x="14" y="18"/>
                    <a:pt x="14" y="1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21" y="12"/>
                    <a:pt x="21" y="12"/>
                  </a:cubicBezTo>
                  <a:cubicBezTo>
                    <a:pt x="21" y="12"/>
                    <a:pt x="23" y="10"/>
                    <a:pt x="21" y="8"/>
                  </a:cubicBezTo>
                  <a:cubicBezTo>
                    <a:pt x="20" y="7"/>
                    <a:pt x="21" y="5"/>
                    <a:pt x="22" y="5"/>
                  </a:cubicBezTo>
                  <a:cubicBezTo>
                    <a:pt x="24" y="5"/>
                    <a:pt x="23" y="0"/>
                    <a:pt x="23" y="0"/>
                  </a:cubicBezTo>
                  <a:cubicBezTo>
                    <a:pt x="20" y="0"/>
                    <a:pt x="9" y="0"/>
                    <a:pt x="9" y="0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0" y="5"/>
                    <a:pt x="0" y="6"/>
                  </a:cubicBezTo>
                  <a:cubicBezTo>
                    <a:pt x="2" y="8"/>
                    <a:pt x="5" y="8"/>
                    <a:pt x="8" y="10"/>
                  </a:cubicBezTo>
                  <a:cubicBezTo>
                    <a:pt x="8" y="10"/>
                    <a:pt x="8" y="14"/>
                    <a:pt x="8" y="15"/>
                  </a:cubicBezTo>
                  <a:cubicBezTo>
                    <a:pt x="9" y="16"/>
                    <a:pt x="10" y="15"/>
                    <a:pt x="12" y="16"/>
                  </a:cubicBezTo>
                  <a:cubicBezTo>
                    <a:pt x="12" y="16"/>
                    <a:pt x="12" y="18"/>
                    <a:pt x="12" y="18"/>
                  </a:cubicBezTo>
                  <a:cubicBezTo>
                    <a:pt x="13" y="18"/>
                    <a:pt x="14" y="18"/>
                    <a:pt x="14" y="18"/>
                  </a:cubicBez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47" name="Freeform 21">
              <a:extLst>
                <a:ext uri="{FF2B5EF4-FFF2-40B4-BE49-F238E27FC236}">
                  <a16:creationId xmlns:a16="http://schemas.microsoft.com/office/drawing/2014/main" id="{7B9EF609-BE62-0ABF-6EF0-B4725F57CA2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67467" y="3750556"/>
              <a:ext cx="84432" cy="62875"/>
            </a:xfrm>
            <a:custGeom>
              <a:avLst/>
              <a:gdLst>
                <a:gd name="T0" fmla="*/ 14 w 24"/>
                <a:gd name="T1" fmla="*/ 18 h 18"/>
                <a:gd name="T2" fmla="*/ 14 w 24"/>
                <a:gd name="T3" fmla="*/ 15 h 18"/>
                <a:gd name="T4" fmla="*/ 17 w 24"/>
                <a:gd name="T5" fmla="*/ 15 h 18"/>
                <a:gd name="T6" fmla="*/ 21 w 24"/>
                <a:gd name="T7" fmla="*/ 12 h 18"/>
                <a:gd name="T8" fmla="*/ 21 w 24"/>
                <a:gd name="T9" fmla="*/ 8 h 18"/>
                <a:gd name="T10" fmla="*/ 22 w 24"/>
                <a:gd name="T11" fmla="*/ 5 h 18"/>
                <a:gd name="T12" fmla="*/ 23 w 24"/>
                <a:gd name="T13" fmla="*/ 0 h 18"/>
                <a:gd name="T14" fmla="*/ 9 w 24"/>
                <a:gd name="T15" fmla="*/ 0 h 18"/>
                <a:gd name="T16" fmla="*/ 5 w 24"/>
                <a:gd name="T17" fmla="*/ 3 h 18"/>
                <a:gd name="T18" fmla="*/ 1 w 24"/>
                <a:gd name="T19" fmla="*/ 4 h 18"/>
                <a:gd name="T20" fmla="*/ 0 w 24"/>
                <a:gd name="T21" fmla="*/ 6 h 18"/>
                <a:gd name="T22" fmla="*/ 8 w 24"/>
                <a:gd name="T23" fmla="*/ 10 h 18"/>
                <a:gd name="T24" fmla="*/ 8 w 24"/>
                <a:gd name="T25" fmla="*/ 15 h 18"/>
                <a:gd name="T26" fmla="*/ 12 w 24"/>
                <a:gd name="T27" fmla="*/ 16 h 18"/>
                <a:gd name="T28" fmla="*/ 12 w 24"/>
                <a:gd name="T29" fmla="*/ 18 h 18"/>
                <a:gd name="T30" fmla="*/ 14 w 24"/>
                <a:gd name="T31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" h="18">
                  <a:moveTo>
                    <a:pt x="14" y="18"/>
                  </a:moveTo>
                  <a:cubicBezTo>
                    <a:pt x="14" y="18"/>
                    <a:pt x="14" y="18"/>
                    <a:pt x="14" y="1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21" y="12"/>
                    <a:pt x="21" y="12"/>
                  </a:cubicBezTo>
                  <a:cubicBezTo>
                    <a:pt x="21" y="12"/>
                    <a:pt x="23" y="10"/>
                    <a:pt x="21" y="8"/>
                  </a:cubicBezTo>
                  <a:cubicBezTo>
                    <a:pt x="20" y="7"/>
                    <a:pt x="21" y="5"/>
                    <a:pt x="22" y="5"/>
                  </a:cubicBezTo>
                  <a:cubicBezTo>
                    <a:pt x="24" y="5"/>
                    <a:pt x="23" y="0"/>
                    <a:pt x="23" y="0"/>
                  </a:cubicBezTo>
                  <a:cubicBezTo>
                    <a:pt x="20" y="0"/>
                    <a:pt x="9" y="0"/>
                    <a:pt x="9" y="0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0" y="5"/>
                    <a:pt x="0" y="6"/>
                  </a:cubicBezTo>
                  <a:cubicBezTo>
                    <a:pt x="2" y="8"/>
                    <a:pt x="5" y="8"/>
                    <a:pt x="8" y="10"/>
                  </a:cubicBezTo>
                  <a:cubicBezTo>
                    <a:pt x="8" y="10"/>
                    <a:pt x="8" y="14"/>
                    <a:pt x="8" y="15"/>
                  </a:cubicBezTo>
                  <a:cubicBezTo>
                    <a:pt x="9" y="16"/>
                    <a:pt x="10" y="15"/>
                    <a:pt x="12" y="16"/>
                  </a:cubicBezTo>
                  <a:cubicBezTo>
                    <a:pt x="12" y="16"/>
                    <a:pt x="12" y="18"/>
                    <a:pt x="12" y="18"/>
                  </a:cubicBezTo>
                  <a:cubicBezTo>
                    <a:pt x="13" y="18"/>
                    <a:pt x="14" y="18"/>
                    <a:pt x="14" y="18"/>
                  </a:cubicBezTo>
                  <a:close/>
                </a:path>
              </a:pathLst>
            </a:custGeom>
            <a:grpFill/>
            <a:ln w="3175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48" name="Freeform 22">
              <a:extLst>
                <a:ext uri="{FF2B5EF4-FFF2-40B4-BE49-F238E27FC236}">
                  <a16:creationId xmlns:a16="http://schemas.microsoft.com/office/drawing/2014/main" id="{65127F45-9241-E5D1-8850-1A5CD53F47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5970" y="3750556"/>
              <a:ext cx="226347" cy="201197"/>
            </a:xfrm>
            <a:custGeom>
              <a:avLst/>
              <a:gdLst>
                <a:gd name="T0" fmla="*/ 12 w 64"/>
                <a:gd name="T1" fmla="*/ 39 h 57"/>
                <a:gd name="T2" fmla="*/ 14 w 64"/>
                <a:gd name="T3" fmla="*/ 39 h 57"/>
                <a:gd name="T4" fmla="*/ 17 w 64"/>
                <a:gd name="T5" fmla="*/ 36 h 57"/>
                <a:gd name="T6" fmla="*/ 19 w 64"/>
                <a:gd name="T7" fmla="*/ 29 h 57"/>
                <a:gd name="T8" fmla="*/ 26 w 64"/>
                <a:gd name="T9" fmla="*/ 28 h 57"/>
                <a:gd name="T10" fmla="*/ 31 w 64"/>
                <a:gd name="T11" fmla="*/ 28 h 57"/>
                <a:gd name="T12" fmla="*/ 33 w 64"/>
                <a:gd name="T13" fmla="*/ 33 h 57"/>
                <a:gd name="T14" fmla="*/ 36 w 64"/>
                <a:gd name="T15" fmla="*/ 37 h 57"/>
                <a:gd name="T16" fmla="*/ 38 w 64"/>
                <a:gd name="T17" fmla="*/ 41 h 57"/>
                <a:gd name="T18" fmla="*/ 37 w 64"/>
                <a:gd name="T19" fmla="*/ 46 h 57"/>
                <a:gd name="T20" fmla="*/ 41 w 64"/>
                <a:gd name="T21" fmla="*/ 46 h 57"/>
                <a:gd name="T22" fmla="*/ 45 w 64"/>
                <a:gd name="T23" fmla="*/ 46 h 57"/>
                <a:gd name="T24" fmla="*/ 46 w 64"/>
                <a:gd name="T25" fmla="*/ 43 h 57"/>
                <a:gd name="T26" fmla="*/ 49 w 64"/>
                <a:gd name="T27" fmla="*/ 48 h 57"/>
                <a:gd name="T28" fmla="*/ 47 w 64"/>
                <a:gd name="T29" fmla="*/ 55 h 57"/>
                <a:gd name="T30" fmla="*/ 49 w 64"/>
                <a:gd name="T31" fmla="*/ 57 h 57"/>
                <a:gd name="T32" fmla="*/ 52 w 64"/>
                <a:gd name="T33" fmla="*/ 52 h 57"/>
                <a:gd name="T34" fmla="*/ 55 w 64"/>
                <a:gd name="T35" fmla="*/ 52 h 57"/>
                <a:gd name="T36" fmla="*/ 58 w 64"/>
                <a:gd name="T37" fmla="*/ 50 h 57"/>
                <a:gd name="T38" fmla="*/ 57 w 64"/>
                <a:gd name="T39" fmla="*/ 47 h 57"/>
                <a:gd name="T40" fmla="*/ 63 w 64"/>
                <a:gd name="T41" fmla="*/ 44 h 57"/>
                <a:gd name="T42" fmla="*/ 61 w 64"/>
                <a:gd name="T43" fmla="*/ 38 h 57"/>
                <a:gd name="T44" fmla="*/ 63 w 64"/>
                <a:gd name="T45" fmla="*/ 34 h 57"/>
                <a:gd name="T46" fmla="*/ 60 w 64"/>
                <a:gd name="T47" fmla="*/ 32 h 57"/>
                <a:gd name="T48" fmla="*/ 57 w 64"/>
                <a:gd name="T49" fmla="*/ 28 h 57"/>
                <a:gd name="T50" fmla="*/ 52 w 64"/>
                <a:gd name="T51" fmla="*/ 26 h 57"/>
                <a:gd name="T52" fmla="*/ 49 w 64"/>
                <a:gd name="T53" fmla="*/ 26 h 57"/>
                <a:gd name="T54" fmla="*/ 47 w 64"/>
                <a:gd name="T55" fmla="*/ 24 h 57"/>
                <a:gd name="T56" fmla="*/ 53 w 64"/>
                <a:gd name="T57" fmla="*/ 20 h 57"/>
                <a:gd name="T58" fmla="*/ 50 w 64"/>
                <a:gd name="T59" fmla="*/ 19 h 57"/>
                <a:gd name="T60" fmla="*/ 48 w 64"/>
                <a:gd name="T61" fmla="*/ 15 h 57"/>
                <a:gd name="T62" fmla="*/ 49 w 64"/>
                <a:gd name="T63" fmla="*/ 9 h 57"/>
                <a:gd name="T64" fmla="*/ 48 w 64"/>
                <a:gd name="T65" fmla="*/ 4 h 57"/>
                <a:gd name="T66" fmla="*/ 44 w 64"/>
                <a:gd name="T67" fmla="*/ 4 h 57"/>
                <a:gd name="T68" fmla="*/ 40 w 64"/>
                <a:gd name="T69" fmla="*/ 2 h 57"/>
                <a:gd name="T70" fmla="*/ 37 w 64"/>
                <a:gd name="T71" fmla="*/ 5 h 57"/>
                <a:gd name="T72" fmla="*/ 34 w 64"/>
                <a:gd name="T73" fmla="*/ 3 h 57"/>
                <a:gd name="T74" fmla="*/ 31 w 64"/>
                <a:gd name="T75" fmla="*/ 5 h 57"/>
                <a:gd name="T76" fmla="*/ 28 w 64"/>
                <a:gd name="T77" fmla="*/ 5 h 57"/>
                <a:gd name="T78" fmla="*/ 28 w 64"/>
                <a:gd name="T79" fmla="*/ 1 h 57"/>
                <a:gd name="T80" fmla="*/ 20 w 64"/>
                <a:gd name="T81" fmla="*/ 2 h 57"/>
                <a:gd name="T82" fmla="*/ 15 w 64"/>
                <a:gd name="T83" fmla="*/ 1 h 57"/>
                <a:gd name="T84" fmla="*/ 9 w 64"/>
                <a:gd name="T85" fmla="*/ 0 h 57"/>
                <a:gd name="T86" fmla="*/ 8 w 64"/>
                <a:gd name="T87" fmla="*/ 5 h 57"/>
                <a:gd name="T88" fmla="*/ 7 w 64"/>
                <a:gd name="T89" fmla="*/ 8 h 57"/>
                <a:gd name="T90" fmla="*/ 7 w 64"/>
                <a:gd name="T91" fmla="*/ 12 h 57"/>
                <a:gd name="T92" fmla="*/ 3 w 64"/>
                <a:gd name="T93" fmla="*/ 15 h 57"/>
                <a:gd name="T94" fmla="*/ 0 w 64"/>
                <a:gd name="T95" fmla="*/ 15 h 57"/>
                <a:gd name="T96" fmla="*/ 0 w 64"/>
                <a:gd name="T97" fmla="*/ 18 h 57"/>
                <a:gd name="T98" fmla="*/ 0 w 64"/>
                <a:gd name="T99" fmla="*/ 18 h 57"/>
                <a:gd name="T100" fmla="*/ 0 w 64"/>
                <a:gd name="T101" fmla="*/ 20 h 57"/>
                <a:gd name="T102" fmla="*/ 3 w 64"/>
                <a:gd name="T103" fmla="*/ 22 h 57"/>
                <a:gd name="T104" fmla="*/ 2 w 64"/>
                <a:gd name="T105" fmla="*/ 24 h 57"/>
                <a:gd name="T106" fmla="*/ 4 w 64"/>
                <a:gd name="T107" fmla="*/ 26 h 57"/>
                <a:gd name="T108" fmla="*/ 4 w 64"/>
                <a:gd name="T109" fmla="*/ 27 h 57"/>
                <a:gd name="T110" fmla="*/ 8 w 64"/>
                <a:gd name="T111" fmla="*/ 28 h 57"/>
                <a:gd name="T112" fmla="*/ 8 w 64"/>
                <a:gd name="T113" fmla="*/ 37 h 57"/>
                <a:gd name="T114" fmla="*/ 12 w 64"/>
                <a:gd name="T115" fmla="*/ 39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64" h="57">
                  <a:moveTo>
                    <a:pt x="12" y="39"/>
                  </a:moveTo>
                  <a:cubicBezTo>
                    <a:pt x="13" y="39"/>
                    <a:pt x="13" y="39"/>
                    <a:pt x="14" y="39"/>
                  </a:cubicBezTo>
                  <a:cubicBezTo>
                    <a:pt x="16" y="39"/>
                    <a:pt x="15" y="37"/>
                    <a:pt x="17" y="36"/>
                  </a:cubicBezTo>
                  <a:cubicBezTo>
                    <a:pt x="19" y="35"/>
                    <a:pt x="18" y="32"/>
                    <a:pt x="19" y="29"/>
                  </a:cubicBezTo>
                  <a:cubicBezTo>
                    <a:pt x="21" y="26"/>
                    <a:pt x="23" y="26"/>
                    <a:pt x="26" y="28"/>
                  </a:cubicBezTo>
                  <a:cubicBezTo>
                    <a:pt x="29" y="30"/>
                    <a:pt x="29" y="28"/>
                    <a:pt x="31" y="28"/>
                  </a:cubicBezTo>
                  <a:cubicBezTo>
                    <a:pt x="33" y="28"/>
                    <a:pt x="33" y="30"/>
                    <a:pt x="33" y="33"/>
                  </a:cubicBezTo>
                  <a:cubicBezTo>
                    <a:pt x="33" y="36"/>
                    <a:pt x="35" y="34"/>
                    <a:pt x="36" y="37"/>
                  </a:cubicBezTo>
                  <a:cubicBezTo>
                    <a:pt x="37" y="40"/>
                    <a:pt x="37" y="39"/>
                    <a:pt x="38" y="41"/>
                  </a:cubicBezTo>
                  <a:cubicBezTo>
                    <a:pt x="39" y="43"/>
                    <a:pt x="37" y="46"/>
                    <a:pt x="37" y="46"/>
                  </a:cubicBezTo>
                  <a:cubicBezTo>
                    <a:pt x="41" y="46"/>
                    <a:pt x="41" y="46"/>
                    <a:pt x="41" y="46"/>
                  </a:cubicBezTo>
                  <a:cubicBezTo>
                    <a:pt x="41" y="46"/>
                    <a:pt x="43" y="46"/>
                    <a:pt x="45" y="46"/>
                  </a:cubicBezTo>
                  <a:cubicBezTo>
                    <a:pt x="46" y="45"/>
                    <a:pt x="46" y="43"/>
                    <a:pt x="46" y="43"/>
                  </a:cubicBezTo>
                  <a:cubicBezTo>
                    <a:pt x="46" y="43"/>
                    <a:pt x="48" y="46"/>
                    <a:pt x="49" y="48"/>
                  </a:cubicBezTo>
                  <a:cubicBezTo>
                    <a:pt x="50" y="51"/>
                    <a:pt x="47" y="55"/>
                    <a:pt x="47" y="55"/>
                  </a:cubicBezTo>
                  <a:cubicBezTo>
                    <a:pt x="49" y="57"/>
                    <a:pt x="49" y="57"/>
                    <a:pt x="49" y="57"/>
                  </a:cubicBezTo>
                  <a:cubicBezTo>
                    <a:pt x="49" y="57"/>
                    <a:pt x="50" y="55"/>
                    <a:pt x="52" y="52"/>
                  </a:cubicBezTo>
                  <a:cubicBezTo>
                    <a:pt x="54" y="49"/>
                    <a:pt x="55" y="52"/>
                    <a:pt x="55" y="52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58" y="50"/>
                    <a:pt x="58" y="49"/>
                    <a:pt x="57" y="47"/>
                  </a:cubicBezTo>
                  <a:cubicBezTo>
                    <a:pt x="57" y="46"/>
                    <a:pt x="61" y="47"/>
                    <a:pt x="63" y="44"/>
                  </a:cubicBezTo>
                  <a:cubicBezTo>
                    <a:pt x="64" y="41"/>
                    <a:pt x="62" y="40"/>
                    <a:pt x="61" y="38"/>
                  </a:cubicBezTo>
                  <a:cubicBezTo>
                    <a:pt x="59" y="36"/>
                    <a:pt x="63" y="34"/>
                    <a:pt x="63" y="34"/>
                  </a:cubicBezTo>
                  <a:cubicBezTo>
                    <a:pt x="63" y="34"/>
                    <a:pt x="62" y="32"/>
                    <a:pt x="60" y="32"/>
                  </a:cubicBezTo>
                  <a:cubicBezTo>
                    <a:pt x="59" y="32"/>
                    <a:pt x="58" y="30"/>
                    <a:pt x="57" y="28"/>
                  </a:cubicBezTo>
                  <a:cubicBezTo>
                    <a:pt x="55" y="25"/>
                    <a:pt x="53" y="28"/>
                    <a:pt x="52" y="26"/>
                  </a:cubicBezTo>
                  <a:cubicBezTo>
                    <a:pt x="51" y="23"/>
                    <a:pt x="51" y="26"/>
                    <a:pt x="49" y="26"/>
                  </a:cubicBezTo>
                  <a:cubicBezTo>
                    <a:pt x="47" y="26"/>
                    <a:pt x="47" y="24"/>
                    <a:pt x="47" y="24"/>
                  </a:cubicBezTo>
                  <a:cubicBezTo>
                    <a:pt x="53" y="20"/>
                    <a:pt x="53" y="20"/>
                    <a:pt x="53" y="20"/>
                  </a:cubicBezTo>
                  <a:cubicBezTo>
                    <a:pt x="53" y="20"/>
                    <a:pt x="50" y="21"/>
                    <a:pt x="50" y="19"/>
                  </a:cubicBezTo>
                  <a:cubicBezTo>
                    <a:pt x="50" y="18"/>
                    <a:pt x="49" y="15"/>
                    <a:pt x="48" y="15"/>
                  </a:cubicBezTo>
                  <a:cubicBezTo>
                    <a:pt x="46" y="14"/>
                    <a:pt x="49" y="12"/>
                    <a:pt x="49" y="9"/>
                  </a:cubicBezTo>
                  <a:cubicBezTo>
                    <a:pt x="49" y="7"/>
                    <a:pt x="48" y="4"/>
                    <a:pt x="48" y="4"/>
                  </a:cubicBezTo>
                  <a:cubicBezTo>
                    <a:pt x="48" y="4"/>
                    <a:pt x="47" y="3"/>
                    <a:pt x="44" y="4"/>
                  </a:cubicBezTo>
                  <a:cubicBezTo>
                    <a:pt x="41" y="5"/>
                    <a:pt x="40" y="2"/>
                    <a:pt x="40" y="2"/>
                  </a:cubicBezTo>
                  <a:cubicBezTo>
                    <a:pt x="40" y="2"/>
                    <a:pt x="39" y="5"/>
                    <a:pt x="37" y="5"/>
                  </a:cubicBezTo>
                  <a:cubicBezTo>
                    <a:pt x="36" y="6"/>
                    <a:pt x="36" y="4"/>
                    <a:pt x="34" y="3"/>
                  </a:cubicBezTo>
                  <a:cubicBezTo>
                    <a:pt x="32" y="3"/>
                    <a:pt x="31" y="5"/>
                    <a:pt x="31" y="5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8" y="1"/>
                    <a:pt x="22" y="3"/>
                    <a:pt x="20" y="2"/>
                  </a:cubicBezTo>
                  <a:cubicBezTo>
                    <a:pt x="18" y="1"/>
                    <a:pt x="17" y="0"/>
                    <a:pt x="15" y="1"/>
                  </a:cubicBezTo>
                  <a:cubicBezTo>
                    <a:pt x="13" y="2"/>
                    <a:pt x="11" y="1"/>
                    <a:pt x="9" y="0"/>
                  </a:cubicBezTo>
                  <a:cubicBezTo>
                    <a:pt x="9" y="0"/>
                    <a:pt x="10" y="5"/>
                    <a:pt x="8" y="5"/>
                  </a:cubicBezTo>
                  <a:cubicBezTo>
                    <a:pt x="7" y="5"/>
                    <a:pt x="6" y="7"/>
                    <a:pt x="7" y="8"/>
                  </a:cubicBezTo>
                  <a:cubicBezTo>
                    <a:pt x="9" y="10"/>
                    <a:pt x="7" y="12"/>
                    <a:pt x="7" y="12"/>
                  </a:cubicBezTo>
                  <a:cubicBezTo>
                    <a:pt x="7" y="12"/>
                    <a:pt x="5" y="15"/>
                    <a:pt x="3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" y="20"/>
                    <a:pt x="3" y="21"/>
                    <a:pt x="3" y="22"/>
                  </a:cubicBezTo>
                  <a:cubicBezTo>
                    <a:pt x="3" y="23"/>
                    <a:pt x="2" y="23"/>
                    <a:pt x="2" y="24"/>
                  </a:cubicBezTo>
                  <a:cubicBezTo>
                    <a:pt x="2" y="24"/>
                    <a:pt x="4" y="26"/>
                    <a:pt x="4" y="26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5" y="28"/>
                    <a:pt x="6" y="27"/>
                    <a:pt x="8" y="28"/>
                  </a:cubicBezTo>
                  <a:cubicBezTo>
                    <a:pt x="7" y="30"/>
                    <a:pt x="7" y="36"/>
                    <a:pt x="8" y="37"/>
                  </a:cubicBezTo>
                  <a:cubicBezTo>
                    <a:pt x="12" y="39"/>
                    <a:pt x="12" y="39"/>
                    <a:pt x="12" y="39"/>
                  </a:cubicBez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49" name="Freeform 23">
              <a:extLst>
                <a:ext uri="{FF2B5EF4-FFF2-40B4-BE49-F238E27FC236}">
                  <a16:creationId xmlns:a16="http://schemas.microsoft.com/office/drawing/2014/main" id="{7617DFC7-9001-7EFA-9DB7-88BCC939D4B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5970" y="3750556"/>
              <a:ext cx="226347" cy="201197"/>
            </a:xfrm>
            <a:custGeom>
              <a:avLst/>
              <a:gdLst>
                <a:gd name="T0" fmla="*/ 12 w 64"/>
                <a:gd name="T1" fmla="*/ 39 h 57"/>
                <a:gd name="T2" fmla="*/ 14 w 64"/>
                <a:gd name="T3" fmla="*/ 39 h 57"/>
                <a:gd name="T4" fmla="*/ 17 w 64"/>
                <a:gd name="T5" fmla="*/ 36 h 57"/>
                <a:gd name="T6" fmla="*/ 19 w 64"/>
                <a:gd name="T7" fmla="*/ 29 h 57"/>
                <a:gd name="T8" fmla="*/ 26 w 64"/>
                <a:gd name="T9" fmla="*/ 28 h 57"/>
                <a:gd name="T10" fmla="*/ 31 w 64"/>
                <a:gd name="T11" fmla="*/ 28 h 57"/>
                <a:gd name="T12" fmla="*/ 33 w 64"/>
                <a:gd name="T13" fmla="*/ 33 h 57"/>
                <a:gd name="T14" fmla="*/ 36 w 64"/>
                <a:gd name="T15" fmla="*/ 37 h 57"/>
                <a:gd name="T16" fmla="*/ 38 w 64"/>
                <a:gd name="T17" fmla="*/ 41 h 57"/>
                <a:gd name="T18" fmla="*/ 37 w 64"/>
                <a:gd name="T19" fmla="*/ 46 h 57"/>
                <a:gd name="T20" fmla="*/ 41 w 64"/>
                <a:gd name="T21" fmla="*/ 46 h 57"/>
                <a:gd name="T22" fmla="*/ 45 w 64"/>
                <a:gd name="T23" fmla="*/ 46 h 57"/>
                <a:gd name="T24" fmla="*/ 46 w 64"/>
                <a:gd name="T25" fmla="*/ 43 h 57"/>
                <a:gd name="T26" fmla="*/ 49 w 64"/>
                <a:gd name="T27" fmla="*/ 48 h 57"/>
                <a:gd name="T28" fmla="*/ 47 w 64"/>
                <a:gd name="T29" fmla="*/ 55 h 57"/>
                <a:gd name="T30" fmla="*/ 49 w 64"/>
                <a:gd name="T31" fmla="*/ 57 h 57"/>
                <a:gd name="T32" fmla="*/ 52 w 64"/>
                <a:gd name="T33" fmla="*/ 52 h 57"/>
                <a:gd name="T34" fmla="*/ 55 w 64"/>
                <a:gd name="T35" fmla="*/ 52 h 57"/>
                <a:gd name="T36" fmla="*/ 58 w 64"/>
                <a:gd name="T37" fmla="*/ 50 h 57"/>
                <a:gd name="T38" fmla="*/ 57 w 64"/>
                <a:gd name="T39" fmla="*/ 47 h 57"/>
                <a:gd name="T40" fmla="*/ 63 w 64"/>
                <a:gd name="T41" fmla="*/ 44 h 57"/>
                <a:gd name="T42" fmla="*/ 61 w 64"/>
                <a:gd name="T43" fmla="*/ 38 h 57"/>
                <a:gd name="T44" fmla="*/ 63 w 64"/>
                <a:gd name="T45" fmla="*/ 34 h 57"/>
                <a:gd name="T46" fmla="*/ 60 w 64"/>
                <a:gd name="T47" fmla="*/ 32 h 57"/>
                <a:gd name="T48" fmla="*/ 57 w 64"/>
                <a:gd name="T49" fmla="*/ 28 h 57"/>
                <a:gd name="T50" fmla="*/ 52 w 64"/>
                <a:gd name="T51" fmla="*/ 26 h 57"/>
                <a:gd name="T52" fmla="*/ 49 w 64"/>
                <a:gd name="T53" fmla="*/ 26 h 57"/>
                <a:gd name="T54" fmla="*/ 47 w 64"/>
                <a:gd name="T55" fmla="*/ 24 h 57"/>
                <a:gd name="T56" fmla="*/ 53 w 64"/>
                <a:gd name="T57" fmla="*/ 20 h 57"/>
                <a:gd name="T58" fmla="*/ 50 w 64"/>
                <a:gd name="T59" fmla="*/ 19 h 57"/>
                <a:gd name="T60" fmla="*/ 48 w 64"/>
                <a:gd name="T61" fmla="*/ 15 h 57"/>
                <a:gd name="T62" fmla="*/ 49 w 64"/>
                <a:gd name="T63" fmla="*/ 9 h 57"/>
                <a:gd name="T64" fmla="*/ 48 w 64"/>
                <a:gd name="T65" fmla="*/ 4 h 57"/>
                <a:gd name="T66" fmla="*/ 44 w 64"/>
                <a:gd name="T67" fmla="*/ 4 h 57"/>
                <a:gd name="T68" fmla="*/ 40 w 64"/>
                <a:gd name="T69" fmla="*/ 2 h 57"/>
                <a:gd name="T70" fmla="*/ 37 w 64"/>
                <a:gd name="T71" fmla="*/ 5 h 57"/>
                <a:gd name="T72" fmla="*/ 34 w 64"/>
                <a:gd name="T73" fmla="*/ 3 h 57"/>
                <a:gd name="T74" fmla="*/ 31 w 64"/>
                <a:gd name="T75" fmla="*/ 5 h 57"/>
                <a:gd name="T76" fmla="*/ 28 w 64"/>
                <a:gd name="T77" fmla="*/ 5 h 57"/>
                <a:gd name="T78" fmla="*/ 28 w 64"/>
                <a:gd name="T79" fmla="*/ 1 h 57"/>
                <a:gd name="T80" fmla="*/ 20 w 64"/>
                <a:gd name="T81" fmla="*/ 2 h 57"/>
                <a:gd name="T82" fmla="*/ 15 w 64"/>
                <a:gd name="T83" fmla="*/ 1 h 57"/>
                <a:gd name="T84" fmla="*/ 9 w 64"/>
                <a:gd name="T85" fmla="*/ 0 h 57"/>
                <a:gd name="T86" fmla="*/ 8 w 64"/>
                <a:gd name="T87" fmla="*/ 5 h 57"/>
                <a:gd name="T88" fmla="*/ 7 w 64"/>
                <a:gd name="T89" fmla="*/ 8 h 57"/>
                <a:gd name="T90" fmla="*/ 7 w 64"/>
                <a:gd name="T91" fmla="*/ 12 h 57"/>
                <a:gd name="T92" fmla="*/ 3 w 64"/>
                <a:gd name="T93" fmla="*/ 15 h 57"/>
                <a:gd name="T94" fmla="*/ 0 w 64"/>
                <a:gd name="T95" fmla="*/ 15 h 57"/>
                <a:gd name="T96" fmla="*/ 0 w 64"/>
                <a:gd name="T97" fmla="*/ 18 h 57"/>
                <a:gd name="T98" fmla="*/ 0 w 64"/>
                <a:gd name="T99" fmla="*/ 18 h 57"/>
                <a:gd name="T100" fmla="*/ 0 w 64"/>
                <a:gd name="T101" fmla="*/ 20 h 57"/>
                <a:gd name="T102" fmla="*/ 3 w 64"/>
                <a:gd name="T103" fmla="*/ 22 h 57"/>
                <a:gd name="T104" fmla="*/ 2 w 64"/>
                <a:gd name="T105" fmla="*/ 24 h 57"/>
                <a:gd name="T106" fmla="*/ 4 w 64"/>
                <a:gd name="T107" fmla="*/ 26 h 57"/>
                <a:gd name="T108" fmla="*/ 4 w 64"/>
                <a:gd name="T109" fmla="*/ 27 h 57"/>
                <a:gd name="T110" fmla="*/ 8 w 64"/>
                <a:gd name="T111" fmla="*/ 28 h 57"/>
                <a:gd name="T112" fmla="*/ 8 w 64"/>
                <a:gd name="T113" fmla="*/ 37 h 57"/>
                <a:gd name="T114" fmla="*/ 12 w 64"/>
                <a:gd name="T115" fmla="*/ 39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64" h="57">
                  <a:moveTo>
                    <a:pt x="12" y="39"/>
                  </a:moveTo>
                  <a:cubicBezTo>
                    <a:pt x="13" y="39"/>
                    <a:pt x="13" y="39"/>
                    <a:pt x="14" y="39"/>
                  </a:cubicBezTo>
                  <a:cubicBezTo>
                    <a:pt x="16" y="39"/>
                    <a:pt x="15" y="37"/>
                    <a:pt x="17" y="36"/>
                  </a:cubicBezTo>
                  <a:cubicBezTo>
                    <a:pt x="19" y="35"/>
                    <a:pt x="18" y="32"/>
                    <a:pt x="19" y="29"/>
                  </a:cubicBezTo>
                  <a:cubicBezTo>
                    <a:pt x="21" y="26"/>
                    <a:pt x="23" y="26"/>
                    <a:pt x="26" y="28"/>
                  </a:cubicBezTo>
                  <a:cubicBezTo>
                    <a:pt x="29" y="30"/>
                    <a:pt x="29" y="28"/>
                    <a:pt x="31" y="28"/>
                  </a:cubicBezTo>
                  <a:cubicBezTo>
                    <a:pt x="33" y="28"/>
                    <a:pt x="33" y="30"/>
                    <a:pt x="33" y="33"/>
                  </a:cubicBezTo>
                  <a:cubicBezTo>
                    <a:pt x="33" y="36"/>
                    <a:pt x="35" y="34"/>
                    <a:pt x="36" y="37"/>
                  </a:cubicBezTo>
                  <a:cubicBezTo>
                    <a:pt x="37" y="40"/>
                    <a:pt x="37" y="39"/>
                    <a:pt x="38" y="41"/>
                  </a:cubicBezTo>
                  <a:cubicBezTo>
                    <a:pt x="39" y="43"/>
                    <a:pt x="37" y="46"/>
                    <a:pt x="37" y="46"/>
                  </a:cubicBezTo>
                  <a:cubicBezTo>
                    <a:pt x="41" y="46"/>
                    <a:pt x="41" y="46"/>
                    <a:pt x="41" y="46"/>
                  </a:cubicBezTo>
                  <a:cubicBezTo>
                    <a:pt x="41" y="46"/>
                    <a:pt x="43" y="46"/>
                    <a:pt x="45" y="46"/>
                  </a:cubicBezTo>
                  <a:cubicBezTo>
                    <a:pt x="46" y="45"/>
                    <a:pt x="46" y="43"/>
                    <a:pt x="46" y="43"/>
                  </a:cubicBezTo>
                  <a:cubicBezTo>
                    <a:pt x="46" y="43"/>
                    <a:pt x="48" y="46"/>
                    <a:pt x="49" y="48"/>
                  </a:cubicBezTo>
                  <a:cubicBezTo>
                    <a:pt x="50" y="51"/>
                    <a:pt x="47" y="55"/>
                    <a:pt x="47" y="55"/>
                  </a:cubicBezTo>
                  <a:cubicBezTo>
                    <a:pt x="49" y="57"/>
                    <a:pt x="49" y="57"/>
                    <a:pt x="49" y="57"/>
                  </a:cubicBezTo>
                  <a:cubicBezTo>
                    <a:pt x="49" y="57"/>
                    <a:pt x="50" y="55"/>
                    <a:pt x="52" y="52"/>
                  </a:cubicBezTo>
                  <a:cubicBezTo>
                    <a:pt x="54" y="49"/>
                    <a:pt x="55" y="52"/>
                    <a:pt x="55" y="52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58" y="50"/>
                    <a:pt x="58" y="49"/>
                    <a:pt x="57" y="47"/>
                  </a:cubicBezTo>
                  <a:cubicBezTo>
                    <a:pt x="57" y="46"/>
                    <a:pt x="61" y="47"/>
                    <a:pt x="63" y="44"/>
                  </a:cubicBezTo>
                  <a:cubicBezTo>
                    <a:pt x="64" y="41"/>
                    <a:pt x="62" y="40"/>
                    <a:pt x="61" y="38"/>
                  </a:cubicBezTo>
                  <a:cubicBezTo>
                    <a:pt x="59" y="36"/>
                    <a:pt x="63" y="34"/>
                    <a:pt x="63" y="34"/>
                  </a:cubicBezTo>
                  <a:cubicBezTo>
                    <a:pt x="63" y="34"/>
                    <a:pt x="62" y="32"/>
                    <a:pt x="60" y="32"/>
                  </a:cubicBezTo>
                  <a:cubicBezTo>
                    <a:pt x="59" y="32"/>
                    <a:pt x="58" y="30"/>
                    <a:pt x="57" y="28"/>
                  </a:cubicBezTo>
                  <a:cubicBezTo>
                    <a:pt x="55" y="25"/>
                    <a:pt x="53" y="28"/>
                    <a:pt x="52" y="26"/>
                  </a:cubicBezTo>
                  <a:cubicBezTo>
                    <a:pt x="51" y="23"/>
                    <a:pt x="51" y="26"/>
                    <a:pt x="49" y="26"/>
                  </a:cubicBezTo>
                  <a:cubicBezTo>
                    <a:pt x="47" y="26"/>
                    <a:pt x="47" y="24"/>
                    <a:pt x="47" y="24"/>
                  </a:cubicBezTo>
                  <a:cubicBezTo>
                    <a:pt x="53" y="20"/>
                    <a:pt x="53" y="20"/>
                    <a:pt x="53" y="20"/>
                  </a:cubicBezTo>
                  <a:cubicBezTo>
                    <a:pt x="53" y="20"/>
                    <a:pt x="50" y="21"/>
                    <a:pt x="50" y="19"/>
                  </a:cubicBezTo>
                  <a:cubicBezTo>
                    <a:pt x="50" y="18"/>
                    <a:pt x="49" y="15"/>
                    <a:pt x="48" y="15"/>
                  </a:cubicBezTo>
                  <a:cubicBezTo>
                    <a:pt x="46" y="14"/>
                    <a:pt x="49" y="12"/>
                    <a:pt x="49" y="9"/>
                  </a:cubicBezTo>
                  <a:cubicBezTo>
                    <a:pt x="49" y="7"/>
                    <a:pt x="48" y="4"/>
                    <a:pt x="48" y="4"/>
                  </a:cubicBezTo>
                  <a:cubicBezTo>
                    <a:pt x="48" y="4"/>
                    <a:pt x="47" y="3"/>
                    <a:pt x="44" y="4"/>
                  </a:cubicBezTo>
                  <a:cubicBezTo>
                    <a:pt x="41" y="5"/>
                    <a:pt x="40" y="2"/>
                    <a:pt x="40" y="2"/>
                  </a:cubicBezTo>
                  <a:cubicBezTo>
                    <a:pt x="40" y="2"/>
                    <a:pt x="39" y="5"/>
                    <a:pt x="37" y="5"/>
                  </a:cubicBezTo>
                  <a:cubicBezTo>
                    <a:pt x="36" y="6"/>
                    <a:pt x="36" y="4"/>
                    <a:pt x="34" y="3"/>
                  </a:cubicBezTo>
                  <a:cubicBezTo>
                    <a:pt x="32" y="3"/>
                    <a:pt x="31" y="5"/>
                    <a:pt x="31" y="5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8" y="1"/>
                    <a:pt x="22" y="3"/>
                    <a:pt x="20" y="2"/>
                  </a:cubicBezTo>
                  <a:cubicBezTo>
                    <a:pt x="18" y="1"/>
                    <a:pt x="17" y="0"/>
                    <a:pt x="15" y="1"/>
                  </a:cubicBezTo>
                  <a:cubicBezTo>
                    <a:pt x="13" y="2"/>
                    <a:pt x="11" y="1"/>
                    <a:pt x="9" y="0"/>
                  </a:cubicBezTo>
                  <a:cubicBezTo>
                    <a:pt x="9" y="0"/>
                    <a:pt x="10" y="5"/>
                    <a:pt x="8" y="5"/>
                  </a:cubicBezTo>
                  <a:cubicBezTo>
                    <a:pt x="7" y="5"/>
                    <a:pt x="6" y="7"/>
                    <a:pt x="7" y="8"/>
                  </a:cubicBezTo>
                  <a:cubicBezTo>
                    <a:pt x="9" y="10"/>
                    <a:pt x="7" y="12"/>
                    <a:pt x="7" y="12"/>
                  </a:cubicBezTo>
                  <a:cubicBezTo>
                    <a:pt x="7" y="12"/>
                    <a:pt x="5" y="15"/>
                    <a:pt x="3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" y="20"/>
                    <a:pt x="3" y="21"/>
                    <a:pt x="3" y="22"/>
                  </a:cubicBezTo>
                  <a:cubicBezTo>
                    <a:pt x="3" y="23"/>
                    <a:pt x="2" y="23"/>
                    <a:pt x="2" y="24"/>
                  </a:cubicBezTo>
                  <a:cubicBezTo>
                    <a:pt x="2" y="24"/>
                    <a:pt x="4" y="26"/>
                    <a:pt x="4" y="26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5" y="28"/>
                    <a:pt x="6" y="27"/>
                    <a:pt x="8" y="28"/>
                  </a:cubicBezTo>
                  <a:cubicBezTo>
                    <a:pt x="7" y="30"/>
                    <a:pt x="7" y="36"/>
                    <a:pt x="8" y="37"/>
                  </a:cubicBezTo>
                  <a:cubicBezTo>
                    <a:pt x="12" y="39"/>
                    <a:pt x="12" y="39"/>
                    <a:pt x="12" y="39"/>
                  </a:cubicBezTo>
                  <a:close/>
                </a:path>
              </a:pathLst>
            </a:custGeom>
            <a:grpFill/>
            <a:ln w="3175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50" name="Freeform 24">
              <a:extLst>
                <a:ext uri="{FF2B5EF4-FFF2-40B4-BE49-F238E27FC236}">
                  <a16:creationId xmlns:a16="http://schemas.microsoft.com/office/drawing/2014/main" id="{FD1CF913-842F-5FF4-BA79-7D007F36342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57289" y="3545766"/>
              <a:ext cx="125748" cy="158084"/>
            </a:xfrm>
            <a:custGeom>
              <a:avLst/>
              <a:gdLst>
                <a:gd name="T0" fmla="*/ 19 w 36"/>
                <a:gd name="T1" fmla="*/ 45 h 45"/>
                <a:gd name="T2" fmla="*/ 23 w 36"/>
                <a:gd name="T3" fmla="*/ 42 h 45"/>
                <a:gd name="T4" fmla="*/ 27 w 36"/>
                <a:gd name="T5" fmla="*/ 37 h 45"/>
                <a:gd name="T6" fmla="*/ 29 w 36"/>
                <a:gd name="T7" fmla="*/ 32 h 45"/>
                <a:gd name="T8" fmla="*/ 33 w 36"/>
                <a:gd name="T9" fmla="*/ 28 h 45"/>
                <a:gd name="T10" fmla="*/ 36 w 36"/>
                <a:gd name="T11" fmla="*/ 25 h 45"/>
                <a:gd name="T12" fmla="*/ 31 w 36"/>
                <a:gd name="T13" fmla="*/ 25 h 45"/>
                <a:gd name="T14" fmla="*/ 31 w 36"/>
                <a:gd name="T15" fmla="*/ 24 h 45"/>
                <a:gd name="T16" fmla="*/ 28 w 36"/>
                <a:gd name="T17" fmla="*/ 24 h 45"/>
                <a:gd name="T18" fmla="*/ 29 w 36"/>
                <a:gd name="T19" fmla="*/ 0 h 45"/>
                <a:gd name="T20" fmla="*/ 14 w 36"/>
                <a:gd name="T21" fmla="*/ 0 h 45"/>
                <a:gd name="T22" fmla="*/ 13 w 36"/>
                <a:gd name="T23" fmla="*/ 5 h 45"/>
                <a:gd name="T24" fmla="*/ 10 w 36"/>
                <a:gd name="T25" fmla="*/ 5 h 45"/>
                <a:gd name="T26" fmla="*/ 10 w 36"/>
                <a:gd name="T27" fmla="*/ 8 h 45"/>
                <a:gd name="T28" fmla="*/ 15 w 36"/>
                <a:gd name="T29" fmla="*/ 13 h 45"/>
                <a:gd name="T30" fmla="*/ 17 w 36"/>
                <a:gd name="T31" fmla="*/ 18 h 45"/>
                <a:gd name="T32" fmla="*/ 6 w 36"/>
                <a:gd name="T33" fmla="*/ 18 h 45"/>
                <a:gd name="T34" fmla="*/ 1 w 36"/>
                <a:gd name="T35" fmla="*/ 26 h 45"/>
                <a:gd name="T36" fmla="*/ 0 w 36"/>
                <a:gd name="T37" fmla="*/ 31 h 45"/>
                <a:gd name="T38" fmla="*/ 1 w 36"/>
                <a:gd name="T39" fmla="*/ 32 h 45"/>
                <a:gd name="T40" fmla="*/ 4 w 36"/>
                <a:gd name="T41" fmla="*/ 34 h 45"/>
                <a:gd name="T42" fmla="*/ 8 w 36"/>
                <a:gd name="T43" fmla="*/ 39 h 45"/>
                <a:gd name="T44" fmla="*/ 11 w 36"/>
                <a:gd name="T45" fmla="*/ 40 h 45"/>
                <a:gd name="T46" fmla="*/ 13 w 36"/>
                <a:gd name="T47" fmla="*/ 43 h 45"/>
                <a:gd name="T48" fmla="*/ 13 w 36"/>
                <a:gd name="T49" fmla="*/ 44 h 45"/>
                <a:gd name="T50" fmla="*/ 17 w 36"/>
                <a:gd name="T51" fmla="*/ 44 h 45"/>
                <a:gd name="T52" fmla="*/ 19 w 36"/>
                <a:gd name="T5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6" h="45">
                  <a:moveTo>
                    <a:pt x="19" y="45"/>
                  </a:moveTo>
                  <a:cubicBezTo>
                    <a:pt x="18" y="42"/>
                    <a:pt x="24" y="44"/>
                    <a:pt x="23" y="42"/>
                  </a:cubicBezTo>
                  <a:cubicBezTo>
                    <a:pt x="23" y="40"/>
                    <a:pt x="27" y="37"/>
                    <a:pt x="27" y="37"/>
                  </a:cubicBezTo>
                  <a:cubicBezTo>
                    <a:pt x="27" y="37"/>
                    <a:pt x="29" y="34"/>
                    <a:pt x="29" y="32"/>
                  </a:cubicBezTo>
                  <a:cubicBezTo>
                    <a:pt x="29" y="29"/>
                    <a:pt x="30" y="28"/>
                    <a:pt x="33" y="28"/>
                  </a:cubicBezTo>
                  <a:cubicBezTo>
                    <a:pt x="36" y="28"/>
                    <a:pt x="36" y="25"/>
                    <a:pt x="36" y="25"/>
                  </a:cubicBezTo>
                  <a:cubicBezTo>
                    <a:pt x="34" y="25"/>
                    <a:pt x="32" y="25"/>
                    <a:pt x="31" y="25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28" y="24"/>
                    <a:pt x="28" y="24"/>
                    <a:pt x="28" y="24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8"/>
                    <a:pt x="12" y="12"/>
                    <a:pt x="15" y="13"/>
                  </a:cubicBezTo>
                  <a:cubicBezTo>
                    <a:pt x="17" y="15"/>
                    <a:pt x="17" y="18"/>
                    <a:pt x="17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0" y="25"/>
                    <a:pt x="1" y="26"/>
                  </a:cubicBezTo>
                  <a:cubicBezTo>
                    <a:pt x="2" y="28"/>
                    <a:pt x="0" y="31"/>
                    <a:pt x="0" y="31"/>
                  </a:cubicBezTo>
                  <a:cubicBezTo>
                    <a:pt x="0" y="32"/>
                    <a:pt x="1" y="32"/>
                    <a:pt x="1" y="32"/>
                  </a:cubicBezTo>
                  <a:cubicBezTo>
                    <a:pt x="1" y="33"/>
                    <a:pt x="3" y="33"/>
                    <a:pt x="4" y="34"/>
                  </a:cubicBezTo>
                  <a:cubicBezTo>
                    <a:pt x="5" y="35"/>
                    <a:pt x="6" y="38"/>
                    <a:pt x="8" y="39"/>
                  </a:cubicBezTo>
                  <a:cubicBezTo>
                    <a:pt x="8" y="40"/>
                    <a:pt x="10" y="40"/>
                    <a:pt x="11" y="40"/>
                  </a:cubicBezTo>
                  <a:cubicBezTo>
                    <a:pt x="13" y="42"/>
                    <a:pt x="10" y="41"/>
                    <a:pt x="13" y="43"/>
                  </a:cubicBezTo>
                  <a:cubicBezTo>
                    <a:pt x="13" y="44"/>
                    <a:pt x="13" y="44"/>
                    <a:pt x="13" y="44"/>
                  </a:cubicBezTo>
                  <a:cubicBezTo>
                    <a:pt x="15" y="45"/>
                    <a:pt x="15" y="43"/>
                    <a:pt x="17" y="44"/>
                  </a:cubicBezTo>
                  <a:cubicBezTo>
                    <a:pt x="19" y="45"/>
                    <a:pt x="19" y="45"/>
                    <a:pt x="19" y="45"/>
                  </a:cubicBez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51" name="Freeform 25">
              <a:extLst>
                <a:ext uri="{FF2B5EF4-FFF2-40B4-BE49-F238E27FC236}">
                  <a16:creationId xmlns:a16="http://schemas.microsoft.com/office/drawing/2014/main" id="{3A0D7E36-3320-A82B-C83B-35419662194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57289" y="3545766"/>
              <a:ext cx="125748" cy="158084"/>
            </a:xfrm>
            <a:custGeom>
              <a:avLst/>
              <a:gdLst>
                <a:gd name="T0" fmla="*/ 19 w 36"/>
                <a:gd name="T1" fmla="*/ 45 h 45"/>
                <a:gd name="T2" fmla="*/ 23 w 36"/>
                <a:gd name="T3" fmla="*/ 42 h 45"/>
                <a:gd name="T4" fmla="*/ 27 w 36"/>
                <a:gd name="T5" fmla="*/ 37 h 45"/>
                <a:gd name="T6" fmla="*/ 29 w 36"/>
                <a:gd name="T7" fmla="*/ 32 h 45"/>
                <a:gd name="T8" fmla="*/ 33 w 36"/>
                <a:gd name="T9" fmla="*/ 28 h 45"/>
                <a:gd name="T10" fmla="*/ 36 w 36"/>
                <a:gd name="T11" fmla="*/ 25 h 45"/>
                <a:gd name="T12" fmla="*/ 31 w 36"/>
                <a:gd name="T13" fmla="*/ 25 h 45"/>
                <a:gd name="T14" fmla="*/ 31 w 36"/>
                <a:gd name="T15" fmla="*/ 24 h 45"/>
                <a:gd name="T16" fmla="*/ 28 w 36"/>
                <a:gd name="T17" fmla="*/ 24 h 45"/>
                <a:gd name="T18" fmla="*/ 29 w 36"/>
                <a:gd name="T19" fmla="*/ 0 h 45"/>
                <a:gd name="T20" fmla="*/ 14 w 36"/>
                <a:gd name="T21" fmla="*/ 0 h 45"/>
                <a:gd name="T22" fmla="*/ 13 w 36"/>
                <a:gd name="T23" fmla="*/ 5 h 45"/>
                <a:gd name="T24" fmla="*/ 10 w 36"/>
                <a:gd name="T25" fmla="*/ 5 h 45"/>
                <a:gd name="T26" fmla="*/ 10 w 36"/>
                <a:gd name="T27" fmla="*/ 8 h 45"/>
                <a:gd name="T28" fmla="*/ 15 w 36"/>
                <a:gd name="T29" fmla="*/ 13 h 45"/>
                <a:gd name="T30" fmla="*/ 17 w 36"/>
                <a:gd name="T31" fmla="*/ 18 h 45"/>
                <a:gd name="T32" fmla="*/ 6 w 36"/>
                <a:gd name="T33" fmla="*/ 18 h 45"/>
                <a:gd name="T34" fmla="*/ 1 w 36"/>
                <a:gd name="T35" fmla="*/ 26 h 45"/>
                <a:gd name="T36" fmla="*/ 0 w 36"/>
                <a:gd name="T37" fmla="*/ 31 h 45"/>
                <a:gd name="T38" fmla="*/ 1 w 36"/>
                <a:gd name="T39" fmla="*/ 32 h 45"/>
                <a:gd name="T40" fmla="*/ 4 w 36"/>
                <a:gd name="T41" fmla="*/ 34 h 45"/>
                <a:gd name="T42" fmla="*/ 8 w 36"/>
                <a:gd name="T43" fmla="*/ 39 h 45"/>
                <a:gd name="T44" fmla="*/ 11 w 36"/>
                <a:gd name="T45" fmla="*/ 40 h 45"/>
                <a:gd name="T46" fmla="*/ 13 w 36"/>
                <a:gd name="T47" fmla="*/ 43 h 45"/>
                <a:gd name="T48" fmla="*/ 13 w 36"/>
                <a:gd name="T49" fmla="*/ 44 h 45"/>
                <a:gd name="T50" fmla="*/ 17 w 36"/>
                <a:gd name="T51" fmla="*/ 44 h 45"/>
                <a:gd name="T52" fmla="*/ 19 w 36"/>
                <a:gd name="T5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6" h="45">
                  <a:moveTo>
                    <a:pt x="19" y="45"/>
                  </a:moveTo>
                  <a:cubicBezTo>
                    <a:pt x="18" y="42"/>
                    <a:pt x="24" y="44"/>
                    <a:pt x="23" y="42"/>
                  </a:cubicBezTo>
                  <a:cubicBezTo>
                    <a:pt x="23" y="40"/>
                    <a:pt x="27" y="37"/>
                    <a:pt x="27" y="37"/>
                  </a:cubicBezTo>
                  <a:cubicBezTo>
                    <a:pt x="27" y="37"/>
                    <a:pt x="29" y="34"/>
                    <a:pt x="29" y="32"/>
                  </a:cubicBezTo>
                  <a:cubicBezTo>
                    <a:pt x="29" y="29"/>
                    <a:pt x="30" y="28"/>
                    <a:pt x="33" y="28"/>
                  </a:cubicBezTo>
                  <a:cubicBezTo>
                    <a:pt x="36" y="28"/>
                    <a:pt x="36" y="25"/>
                    <a:pt x="36" y="25"/>
                  </a:cubicBezTo>
                  <a:cubicBezTo>
                    <a:pt x="34" y="25"/>
                    <a:pt x="32" y="25"/>
                    <a:pt x="31" y="25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28" y="24"/>
                    <a:pt x="28" y="24"/>
                    <a:pt x="28" y="24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8"/>
                    <a:pt x="12" y="12"/>
                    <a:pt x="15" y="13"/>
                  </a:cubicBezTo>
                  <a:cubicBezTo>
                    <a:pt x="17" y="15"/>
                    <a:pt x="17" y="18"/>
                    <a:pt x="17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0" y="25"/>
                    <a:pt x="1" y="26"/>
                  </a:cubicBezTo>
                  <a:cubicBezTo>
                    <a:pt x="2" y="28"/>
                    <a:pt x="0" y="31"/>
                    <a:pt x="0" y="31"/>
                  </a:cubicBezTo>
                  <a:cubicBezTo>
                    <a:pt x="0" y="32"/>
                    <a:pt x="1" y="32"/>
                    <a:pt x="1" y="32"/>
                  </a:cubicBezTo>
                  <a:cubicBezTo>
                    <a:pt x="1" y="33"/>
                    <a:pt x="3" y="33"/>
                    <a:pt x="4" y="34"/>
                  </a:cubicBezTo>
                  <a:cubicBezTo>
                    <a:pt x="5" y="35"/>
                    <a:pt x="6" y="38"/>
                    <a:pt x="8" y="39"/>
                  </a:cubicBezTo>
                  <a:cubicBezTo>
                    <a:pt x="8" y="40"/>
                    <a:pt x="10" y="40"/>
                    <a:pt x="11" y="40"/>
                  </a:cubicBezTo>
                  <a:cubicBezTo>
                    <a:pt x="13" y="42"/>
                    <a:pt x="10" y="41"/>
                    <a:pt x="13" y="43"/>
                  </a:cubicBezTo>
                  <a:cubicBezTo>
                    <a:pt x="13" y="44"/>
                    <a:pt x="13" y="44"/>
                    <a:pt x="13" y="44"/>
                  </a:cubicBezTo>
                  <a:cubicBezTo>
                    <a:pt x="15" y="45"/>
                    <a:pt x="15" y="43"/>
                    <a:pt x="17" y="44"/>
                  </a:cubicBezTo>
                  <a:cubicBezTo>
                    <a:pt x="19" y="45"/>
                    <a:pt x="19" y="45"/>
                    <a:pt x="19" y="45"/>
                  </a:cubicBezTo>
                  <a:close/>
                </a:path>
              </a:pathLst>
            </a:custGeom>
            <a:grpFill/>
            <a:ln w="3175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52" name="Freeform 26">
              <a:extLst>
                <a:ext uri="{FF2B5EF4-FFF2-40B4-BE49-F238E27FC236}">
                  <a16:creationId xmlns:a16="http://schemas.microsoft.com/office/drawing/2014/main" id="{1CD059D1-F48F-1F7B-98B0-833E8302D15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773457" y="330200"/>
              <a:ext cx="1834131" cy="1417364"/>
            </a:xfrm>
            <a:custGeom>
              <a:avLst/>
              <a:gdLst>
                <a:gd name="T0" fmla="*/ 392 w 521"/>
                <a:gd name="T1" fmla="*/ 63 h 402"/>
                <a:gd name="T2" fmla="*/ 198 w 521"/>
                <a:gd name="T3" fmla="*/ 298 h 402"/>
                <a:gd name="T4" fmla="*/ 174 w 521"/>
                <a:gd name="T5" fmla="*/ 223 h 402"/>
                <a:gd name="T6" fmla="*/ 404 w 521"/>
                <a:gd name="T7" fmla="*/ 203 h 402"/>
                <a:gd name="T8" fmla="*/ 435 w 521"/>
                <a:gd name="T9" fmla="*/ 206 h 402"/>
                <a:gd name="T10" fmla="*/ 466 w 521"/>
                <a:gd name="T11" fmla="*/ 167 h 402"/>
                <a:gd name="T12" fmla="*/ 466 w 521"/>
                <a:gd name="T13" fmla="*/ 153 h 402"/>
                <a:gd name="T14" fmla="*/ 10 w 521"/>
                <a:gd name="T15" fmla="*/ 119 h 402"/>
                <a:gd name="T16" fmla="*/ 463 w 521"/>
                <a:gd name="T17" fmla="*/ 39 h 402"/>
                <a:gd name="T18" fmla="*/ 327 w 521"/>
                <a:gd name="T19" fmla="*/ 18 h 402"/>
                <a:gd name="T20" fmla="*/ 366 w 521"/>
                <a:gd name="T21" fmla="*/ 14 h 402"/>
                <a:gd name="T22" fmla="*/ 451 w 521"/>
                <a:gd name="T23" fmla="*/ 27 h 402"/>
                <a:gd name="T24" fmla="*/ 406 w 521"/>
                <a:gd name="T25" fmla="*/ 12 h 402"/>
                <a:gd name="T26" fmla="*/ 300 w 521"/>
                <a:gd name="T27" fmla="*/ 2 h 402"/>
                <a:gd name="T28" fmla="*/ 267 w 521"/>
                <a:gd name="T29" fmla="*/ 12 h 402"/>
                <a:gd name="T30" fmla="*/ 264 w 521"/>
                <a:gd name="T31" fmla="*/ 27 h 402"/>
                <a:gd name="T32" fmla="*/ 245 w 521"/>
                <a:gd name="T33" fmla="*/ 48 h 402"/>
                <a:gd name="T34" fmla="*/ 194 w 521"/>
                <a:gd name="T35" fmla="*/ 40 h 402"/>
                <a:gd name="T36" fmla="*/ 146 w 521"/>
                <a:gd name="T37" fmla="*/ 33 h 402"/>
                <a:gd name="T38" fmla="*/ 92 w 521"/>
                <a:gd name="T39" fmla="*/ 49 h 402"/>
                <a:gd name="T40" fmla="*/ 72 w 521"/>
                <a:gd name="T41" fmla="*/ 79 h 402"/>
                <a:gd name="T42" fmla="*/ 7 w 521"/>
                <a:gd name="T43" fmla="*/ 110 h 402"/>
                <a:gd name="T44" fmla="*/ 41 w 521"/>
                <a:gd name="T45" fmla="*/ 121 h 402"/>
                <a:gd name="T46" fmla="*/ 49 w 521"/>
                <a:gd name="T47" fmla="*/ 139 h 402"/>
                <a:gd name="T48" fmla="*/ 106 w 521"/>
                <a:gd name="T49" fmla="*/ 143 h 402"/>
                <a:gd name="T50" fmla="*/ 136 w 521"/>
                <a:gd name="T51" fmla="*/ 176 h 402"/>
                <a:gd name="T52" fmla="*/ 146 w 521"/>
                <a:gd name="T53" fmla="*/ 209 h 402"/>
                <a:gd name="T54" fmla="*/ 190 w 521"/>
                <a:gd name="T55" fmla="*/ 223 h 402"/>
                <a:gd name="T56" fmla="*/ 158 w 521"/>
                <a:gd name="T57" fmla="*/ 237 h 402"/>
                <a:gd name="T58" fmla="*/ 152 w 521"/>
                <a:gd name="T59" fmla="*/ 260 h 402"/>
                <a:gd name="T60" fmla="*/ 190 w 521"/>
                <a:gd name="T61" fmla="*/ 250 h 402"/>
                <a:gd name="T62" fmla="*/ 180 w 521"/>
                <a:gd name="T63" fmla="*/ 275 h 402"/>
                <a:gd name="T64" fmla="*/ 164 w 521"/>
                <a:gd name="T65" fmla="*/ 292 h 402"/>
                <a:gd name="T66" fmla="*/ 165 w 521"/>
                <a:gd name="T67" fmla="*/ 294 h 402"/>
                <a:gd name="T68" fmla="*/ 168 w 521"/>
                <a:gd name="T69" fmla="*/ 319 h 402"/>
                <a:gd name="T70" fmla="*/ 192 w 521"/>
                <a:gd name="T71" fmla="*/ 331 h 402"/>
                <a:gd name="T72" fmla="*/ 188 w 521"/>
                <a:gd name="T73" fmla="*/ 358 h 402"/>
                <a:gd name="T74" fmla="*/ 213 w 521"/>
                <a:gd name="T75" fmla="*/ 377 h 402"/>
                <a:gd name="T76" fmla="*/ 231 w 521"/>
                <a:gd name="T77" fmla="*/ 385 h 402"/>
                <a:gd name="T78" fmla="*/ 249 w 521"/>
                <a:gd name="T79" fmla="*/ 391 h 402"/>
                <a:gd name="T80" fmla="*/ 258 w 521"/>
                <a:gd name="T81" fmla="*/ 383 h 402"/>
                <a:gd name="T82" fmla="*/ 272 w 521"/>
                <a:gd name="T83" fmla="*/ 351 h 402"/>
                <a:gd name="T84" fmla="*/ 283 w 521"/>
                <a:gd name="T85" fmla="*/ 316 h 402"/>
                <a:gd name="T86" fmla="*/ 318 w 521"/>
                <a:gd name="T87" fmla="*/ 313 h 402"/>
                <a:gd name="T88" fmla="*/ 364 w 521"/>
                <a:gd name="T89" fmla="*/ 273 h 402"/>
                <a:gd name="T90" fmla="*/ 409 w 521"/>
                <a:gd name="T91" fmla="*/ 258 h 402"/>
                <a:gd name="T92" fmla="*/ 418 w 521"/>
                <a:gd name="T93" fmla="*/ 237 h 402"/>
                <a:gd name="T94" fmla="*/ 402 w 521"/>
                <a:gd name="T95" fmla="*/ 228 h 402"/>
                <a:gd name="T96" fmla="*/ 410 w 521"/>
                <a:gd name="T97" fmla="*/ 221 h 402"/>
                <a:gd name="T98" fmla="*/ 436 w 521"/>
                <a:gd name="T99" fmla="*/ 219 h 402"/>
                <a:gd name="T100" fmla="*/ 400 w 521"/>
                <a:gd name="T101" fmla="*/ 202 h 402"/>
                <a:gd name="T102" fmla="*/ 427 w 521"/>
                <a:gd name="T103" fmla="*/ 189 h 402"/>
                <a:gd name="T104" fmla="*/ 464 w 521"/>
                <a:gd name="T105" fmla="*/ 174 h 402"/>
                <a:gd name="T106" fmla="*/ 453 w 521"/>
                <a:gd name="T107" fmla="*/ 158 h 402"/>
                <a:gd name="T108" fmla="*/ 460 w 521"/>
                <a:gd name="T109" fmla="*/ 131 h 402"/>
                <a:gd name="T110" fmla="*/ 443 w 521"/>
                <a:gd name="T111" fmla="*/ 109 h 402"/>
                <a:gd name="T112" fmla="*/ 453 w 521"/>
                <a:gd name="T113" fmla="*/ 69 h 402"/>
                <a:gd name="T114" fmla="*/ 505 w 521"/>
                <a:gd name="T115" fmla="*/ 56 h 402"/>
                <a:gd name="T116" fmla="*/ 444 w 521"/>
                <a:gd name="T117" fmla="*/ 50 h 402"/>
                <a:gd name="T118" fmla="*/ 400 w 521"/>
                <a:gd name="T119" fmla="*/ 44 h 402"/>
                <a:gd name="T120" fmla="*/ 359 w 521"/>
                <a:gd name="T121" fmla="*/ 38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21" h="402">
                  <a:moveTo>
                    <a:pt x="460" y="133"/>
                  </a:moveTo>
                  <a:cubicBezTo>
                    <a:pt x="461" y="135"/>
                    <a:pt x="461" y="135"/>
                    <a:pt x="461" y="135"/>
                  </a:cubicBezTo>
                  <a:cubicBezTo>
                    <a:pt x="460" y="134"/>
                    <a:pt x="461" y="133"/>
                    <a:pt x="460" y="133"/>
                  </a:cubicBezTo>
                  <a:close/>
                  <a:moveTo>
                    <a:pt x="247" y="398"/>
                  </a:moveTo>
                  <a:cubicBezTo>
                    <a:pt x="247" y="401"/>
                    <a:pt x="247" y="401"/>
                    <a:pt x="247" y="401"/>
                  </a:cubicBezTo>
                  <a:cubicBezTo>
                    <a:pt x="248" y="400"/>
                    <a:pt x="248" y="402"/>
                    <a:pt x="250" y="401"/>
                  </a:cubicBezTo>
                  <a:cubicBezTo>
                    <a:pt x="251" y="401"/>
                    <a:pt x="250" y="399"/>
                    <a:pt x="250" y="399"/>
                  </a:cubicBezTo>
                  <a:cubicBezTo>
                    <a:pt x="249" y="399"/>
                    <a:pt x="248" y="399"/>
                    <a:pt x="247" y="398"/>
                  </a:cubicBezTo>
                  <a:close/>
                  <a:moveTo>
                    <a:pt x="236" y="383"/>
                  </a:moveTo>
                  <a:cubicBezTo>
                    <a:pt x="236" y="383"/>
                    <a:pt x="236" y="385"/>
                    <a:pt x="235" y="385"/>
                  </a:cubicBezTo>
                  <a:cubicBezTo>
                    <a:pt x="234" y="386"/>
                    <a:pt x="236" y="383"/>
                    <a:pt x="236" y="383"/>
                  </a:cubicBezTo>
                  <a:close/>
                  <a:moveTo>
                    <a:pt x="439" y="172"/>
                  </a:moveTo>
                  <a:cubicBezTo>
                    <a:pt x="439" y="172"/>
                    <a:pt x="439" y="175"/>
                    <a:pt x="439" y="177"/>
                  </a:cubicBezTo>
                  <a:cubicBezTo>
                    <a:pt x="440" y="177"/>
                    <a:pt x="440" y="177"/>
                    <a:pt x="441" y="178"/>
                  </a:cubicBezTo>
                  <a:cubicBezTo>
                    <a:pt x="443" y="178"/>
                    <a:pt x="446" y="177"/>
                    <a:pt x="447" y="177"/>
                  </a:cubicBezTo>
                  <a:cubicBezTo>
                    <a:pt x="453" y="174"/>
                    <a:pt x="441" y="172"/>
                    <a:pt x="439" y="172"/>
                  </a:cubicBezTo>
                  <a:close/>
                  <a:moveTo>
                    <a:pt x="392" y="63"/>
                  </a:moveTo>
                  <a:cubicBezTo>
                    <a:pt x="397" y="61"/>
                    <a:pt x="390" y="65"/>
                    <a:pt x="390" y="65"/>
                  </a:cubicBezTo>
                  <a:cubicBezTo>
                    <a:pt x="389" y="65"/>
                    <a:pt x="388" y="67"/>
                    <a:pt x="388" y="67"/>
                  </a:cubicBezTo>
                  <a:cubicBezTo>
                    <a:pt x="385" y="69"/>
                    <a:pt x="387" y="64"/>
                    <a:pt x="392" y="63"/>
                  </a:cubicBezTo>
                  <a:close/>
                  <a:moveTo>
                    <a:pt x="269" y="31"/>
                  </a:moveTo>
                  <a:cubicBezTo>
                    <a:pt x="270" y="31"/>
                    <a:pt x="273" y="34"/>
                    <a:pt x="269" y="33"/>
                  </a:cubicBezTo>
                  <a:cubicBezTo>
                    <a:pt x="269" y="33"/>
                    <a:pt x="267" y="30"/>
                    <a:pt x="269" y="31"/>
                  </a:cubicBezTo>
                  <a:close/>
                  <a:moveTo>
                    <a:pt x="305" y="304"/>
                  </a:moveTo>
                  <a:cubicBezTo>
                    <a:pt x="307" y="305"/>
                    <a:pt x="307" y="304"/>
                    <a:pt x="309" y="305"/>
                  </a:cubicBezTo>
                  <a:cubicBezTo>
                    <a:pt x="308" y="305"/>
                    <a:pt x="308" y="307"/>
                    <a:pt x="307" y="308"/>
                  </a:cubicBezTo>
                  <a:cubicBezTo>
                    <a:pt x="306" y="308"/>
                    <a:pt x="305" y="308"/>
                    <a:pt x="304" y="309"/>
                  </a:cubicBezTo>
                  <a:cubicBezTo>
                    <a:pt x="304" y="308"/>
                    <a:pt x="304" y="306"/>
                    <a:pt x="303" y="305"/>
                  </a:cubicBezTo>
                  <a:cubicBezTo>
                    <a:pt x="303" y="305"/>
                    <a:pt x="305" y="304"/>
                    <a:pt x="305" y="304"/>
                  </a:cubicBezTo>
                  <a:close/>
                  <a:moveTo>
                    <a:pt x="174" y="299"/>
                  </a:moveTo>
                  <a:cubicBezTo>
                    <a:pt x="175" y="300"/>
                    <a:pt x="177" y="302"/>
                    <a:pt x="175" y="301"/>
                  </a:cubicBezTo>
                  <a:cubicBezTo>
                    <a:pt x="175" y="301"/>
                    <a:pt x="172" y="299"/>
                    <a:pt x="174" y="299"/>
                  </a:cubicBezTo>
                  <a:close/>
                  <a:moveTo>
                    <a:pt x="198" y="297"/>
                  </a:moveTo>
                  <a:cubicBezTo>
                    <a:pt x="200" y="297"/>
                    <a:pt x="198" y="298"/>
                    <a:pt x="198" y="298"/>
                  </a:cubicBezTo>
                  <a:cubicBezTo>
                    <a:pt x="198" y="299"/>
                    <a:pt x="198" y="300"/>
                    <a:pt x="198" y="300"/>
                  </a:cubicBezTo>
                  <a:cubicBezTo>
                    <a:pt x="196" y="301"/>
                    <a:pt x="193" y="303"/>
                    <a:pt x="192" y="303"/>
                  </a:cubicBezTo>
                  <a:cubicBezTo>
                    <a:pt x="189" y="303"/>
                    <a:pt x="191" y="302"/>
                    <a:pt x="192" y="301"/>
                  </a:cubicBezTo>
                  <a:cubicBezTo>
                    <a:pt x="192" y="301"/>
                    <a:pt x="193" y="300"/>
                    <a:pt x="194" y="299"/>
                  </a:cubicBezTo>
                  <a:cubicBezTo>
                    <a:pt x="195" y="299"/>
                    <a:pt x="197" y="297"/>
                    <a:pt x="198" y="297"/>
                  </a:cubicBezTo>
                  <a:close/>
                  <a:moveTo>
                    <a:pt x="195" y="286"/>
                  </a:moveTo>
                  <a:cubicBezTo>
                    <a:pt x="197" y="286"/>
                    <a:pt x="195" y="287"/>
                    <a:pt x="194" y="288"/>
                  </a:cubicBezTo>
                  <a:cubicBezTo>
                    <a:pt x="194" y="287"/>
                    <a:pt x="194" y="286"/>
                    <a:pt x="195" y="286"/>
                  </a:cubicBezTo>
                  <a:close/>
                  <a:moveTo>
                    <a:pt x="196" y="284"/>
                  </a:moveTo>
                  <a:cubicBezTo>
                    <a:pt x="198" y="283"/>
                    <a:pt x="196" y="285"/>
                    <a:pt x="196" y="285"/>
                  </a:cubicBezTo>
                  <a:cubicBezTo>
                    <a:pt x="196" y="285"/>
                    <a:pt x="194" y="284"/>
                    <a:pt x="196" y="284"/>
                  </a:cubicBezTo>
                  <a:close/>
                  <a:moveTo>
                    <a:pt x="395" y="240"/>
                  </a:moveTo>
                  <a:cubicBezTo>
                    <a:pt x="398" y="240"/>
                    <a:pt x="396" y="243"/>
                    <a:pt x="396" y="243"/>
                  </a:cubicBezTo>
                  <a:cubicBezTo>
                    <a:pt x="395" y="243"/>
                    <a:pt x="391" y="242"/>
                    <a:pt x="391" y="242"/>
                  </a:cubicBezTo>
                  <a:cubicBezTo>
                    <a:pt x="391" y="242"/>
                    <a:pt x="392" y="242"/>
                    <a:pt x="393" y="242"/>
                  </a:cubicBezTo>
                  <a:cubicBezTo>
                    <a:pt x="393" y="241"/>
                    <a:pt x="394" y="240"/>
                    <a:pt x="395" y="240"/>
                  </a:cubicBezTo>
                  <a:close/>
                  <a:moveTo>
                    <a:pt x="174" y="223"/>
                  </a:moveTo>
                  <a:cubicBezTo>
                    <a:pt x="172" y="223"/>
                    <a:pt x="175" y="224"/>
                    <a:pt x="176" y="224"/>
                  </a:cubicBezTo>
                  <a:cubicBezTo>
                    <a:pt x="176" y="224"/>
                    <a:pt x="177" y="223"/>
                    <a:pt x="174" y="223"/>
                  </a:cubicBezTo>
                  <a:close/>
                  <a:moveTo>
                    <a:pt x="166" y="221"/>
                  </a:moveTo>
                  <a:cubicBezTo>
                    <a:pt x="164" y="221"/>
                    <a:pt x="164" y="223"/>
                    <a:pt x="164" y="224"/>
                  </a:cubicBezTo>
                  <a:cubicBezTo>
                    <a:pt x="164" y="224"/>
                    <a:pt x="165" y="225"/>
                    <a:pt x="165" y="225"/>
                  </a:cubicBezTo>
                  <a:cubicBezTo>
                    <a:pt x="165" y="225"/>
                    <a:pt x="166" y="225"/>
                    <a:pt x="167" y="225"/>
                  </a:cubicBezTo>
                  <a:cubicBezTo>
                    <a:pt x="167" y="223"/>
                    <a:pt x="167" y="221"/>
                    <a:pt x="166" y="221"/>
                  </a:cubicBezTo>
                  <a:close/>
                  <a:moveTo>
                    <a:pt x="418" y="189"/>
                  </a:moveTo>
                  <a:cubicBezTo>
                    <a:pt x="417" y="190"/>
                    <a:pt x="417" y="190"/>
                    <a:pt x="417" y="190"/>
                  </a:cubicBezTo>
                  <a:cubicBezTo>
                    <a:pt x="416" y="191"/>
                    <a:pt x="413" y="191"/>
                    <a:pt x="412" y="192"/>
                  </a:cubicBezTo>
                  <a:cubicBezTo>
                    <a:pt x="412" y="192"/>
                    <a:pt x="412" y="194"/>
                    <a:pt x="412" y="194"/>
                  </a:cubicBezTo>
                  <a:cubicBezTo>
                    <a:pt x="412" y="195"/>
                    <a:pt x="413" y="195"/>
                    <a:pt x="414" y="196"/>
                  </a:cubicBezTo>
                  <a:cubicBezTo>
                    <a:pt x="410" y="195"/>
                    <a:pt x="405" y="193"/>
                    <a:pt x="402" y="195"/>
                  </a:cubicBezTo>
                  <a:cubicBezTo>
                    <a:pt x="401" y="196"/>
                    <a:pt x="400" y="196"/>
                    <a:pt x="400" y="197"/>
                  </a:cubicBezTo>
                  <a:cubicBezTo>
                    <a:pt x="400" y="197"/>
                    <a:pt x="400" y="200"/>
                    <a:pt x="400" y="200"/>
                  </a:cubicBezTo>
                  <a:cubicBezTo>
                    <a:pt x="400" y="200"/>
                    <a:pt x="402" y="200"/>
                    <a:pt x="403" y="200"/>
                  </a:cubicBezTo>
                  <a:cubicBezTo>
                    <a:pt x="403" y="201"/>
                    <a:pt x="404" y="203"/>
                    <a:pt x="404" y="203"/>
                  </a:cubicBezTo>
                  <a:cubicBezTo>
                    <a:pt x="406" y="202"/>
                    <a:pt x="406" y="203"/>
                    <a:pt x="408" y="202"/>
                  </a:cubicBezTo>
                  <a:cubicBezTo>
                    <a:pt x="408" y="202"/>
                    <a:pt x="409" y="200"/>
                    <a:pt x="410" y="200"/>
                  </a:cubicBezTo>
                  <a:cubicBezTo>
                    <a:pt x="411" y="200"/>
                    <a:pt x="412" y="200"/>
                    <a:pt x="413" y="200"/>
                  </a:cubicBezTo>
                  <a:cubicBezTo>
                    <a:pt x="414" y="199"/>
                    <a:pt x="413" y="197"/>
                    <a:pt x="414" y="196"/>
                  </a:cubicBezTo>
                  <a:cubicBezTo>
                    <a:pt x="415" y="197"/>
                    <a:pt x="415" y="196"/>
                    <a:pt x="416" y="196"/>
                  </a:cubicBezTo>
                  <a:cubicBezTo>
                    <a:pt x="417" y="197"/>
                    <a:pt x="417" y="199"/>
                    <a:pt x="418" y="199"/>
                  </a:cubicBezTo>
                  <a:cubicBezTo>
                    <a:pt x="420" y="200"/>
                    <a:pt x="423" y="200"/>
                    <a:pt x="425" y="200"/>
                  </a:cubicBezTo>
                  <a:cubicBezTo>
                    <a:pt x="425" y="200"/>
                    <a:pt x="426" y="201"/>
                    <a:pt x="426" y="201"/>
                  </a:cubicBezTo>
                  <a:cubicBezTo>
                    <a:pt x="425" y="202"/>
                    <a:pt x="422" y="202"/>
                    <a:pt x="424" y="203"/>
                  </a:cubicBezTo>
                  <a:cubicBezTo>
                    <a:pt x="425" y="203"/>
                    <a:pt x="424" y="204"/>
                    <a:pt x="425" y="204"/>
                  </a:cubicBezTo>
                  <a:cubicBezTo>
                    <a:pt x="420" y="209"/>
                    <a:pt x="431" y="211"/>
                    <a:pt x="434" y="212"/>
                  </a:cubicBezTo>
                  <a:cubicBezTo>
                    <a:pt x="435" y="213"/>
                    <a:pt x="437" y="215"/>
                    <a:pt x="438" y="216"/>
                  </a:cubicBezTo>
                  <a:cubicBezTo>
                    <a:pt x="440" y="216"/>
                    <a:pt x="441" y="215"/>
                    <a:pt x="443" y="216"/>
                  </a:cubicBezTo>
                  <a:cubicBezTo>
                    <a:pt x="443" y="216"/>
                    <a:pt x="444" y="214"/>
                    <a:pt x="443" y="213"/>
                  </a:cubicBezTo>
                  <a:cubicBezTo>
                    <a:pt x="439" y="210"/>
                    <a:pt x="435" y="214"/>
                    <a:pt x="441" y="209"/>
                  </a:cubicBezTo>
                  <a:cubicBezTo>
                    <a:pt x="441" y="208"/>
                    <a:pt x="441" y="208"/>
                    <a:pt x="441" y="208"/>
                  </a:cubicBezTo>
                  <a:cubicBezTo>
                    <a:pt x="439" y="207"/>
                    <a:pt x="437" y="207"/>
                    <a:pt x="435" y="206"/>
                  </a:cubicBezTo>
                  <a:cubicBezTo>
                    <a:pt x="435" y="206"/>
                    <a:pt x="433" y="204"/>
                    <a:pt x="433" y="204"/>
                  </a:cubicBezTo>
                  <a:cubicBezTo>
                    <a:pt x="431" y="204"/>
                    <a:pt x="435" y="204"/>
                    <a:pt x="435" y="204"/>
                  </a:cubicBezTo>
                  <a:cubicBezTo>
                    <a:pt x="436" y="204"/>
                    <a:pt x="437" y="206"/>
                    <a:pt x="437" y="206"/>
                  </a:cubicBezTo>
                  <a:cubicBezTo>
                    <a:pt x="439" y="206"/>
                    <a:pt x="439" y="205"/>
                    <a:pt x="441" y="205"/>
                  </a:cubicBezTo>
                  <a:cubicBezTo>
                    <a:pt x="441" y="203"/>
                    <a:pt x="441" y="203"/>
                    <a:pt x="442" y="200"/>
                  </a:cubicBezTo>
                  <a:cubicBezTo>
                    <a:pt x="436" y="199"/>
                    <a:pt x="435" y="199"/>
                    <a:pt x="429" y="200"/>
                  </a:cubicBezTo>
                  <a:cubicBezTo>
                    <a:pt x="430" y="200"/>
                    <a:pt x="431" y="198"/>
                    <a:pt x="432" y="198"/>
                  </a:cubicBezTo>
                  <a:cubicBezTo>
                    <a:pt x="433" y="198"/>
                    <a:pt x="434" y="198"/>
                    <a:pt x="435" y="198"/>
                  </a:cubicBezTo>
                  <a:cubicBezTo>
                    <a:pt x="435" y="198"/>
                    <a:pt x="435" y="196"/>
                    <a:pt x="435" y="196"/>
                  </a:cubicBezTo>
                  <a:cubicBezTo>
                    <a:pt x="428" y="196"/>
                    <a:pt x="428" y="196"/>
                    <a:pt x="428" y="196"/>
                  </a:cubicBezTo>
                  <a:cubicBezTo>
                    <a:pt x="429" y="195"/>
                    <a:pt x="430" y="193"/>
                    <a:pt x="430" y="193"/>
                  </a:cubicBezTo>
                  <a:cubicBezTo>
                    <a:pt x="427" y="192"/>
                    <a:pt x="421" y="189"/>
                    <a:pt x="418" y="189"/>
                  </a:cubicBezTo>
                  <a:close/>
                  <a:moveTo>
                    <a:pt x="136" y="168"/>
                  </a:moveTo>
                  <a:cubicBezTo>
                    <a:pt x="135" y="168"/>
                    <a:pt x="130" y="171"/>
                    <a:pt x="134" y="171"/>
                  </a:cubicBezTo>
                  <a:cubicBezTo>
                    <a:pt x="135" y="170"/>
                    <a:pt x="139" y="169"/>
                    <a:pt x="138" y="169"/>
                  </a:cubicBezTo>
                  <a:cubicBezTo>
                    <a:pt x="137" y="168"/>
                    <a:pt x="137" y="168"/>
                    <a:pt x="136" y="168"/>
                  </a:cubicBezTo>
                  <a:close/>
                  <a:moveTo>
                    <a:pt x="466" y="167"/>
                  </a:moveTo>
                  <a:cubicBezTo>
                    <a:pt x="466" y="167"/>
                    <a:pt x="465" y="168"/>
                    <a:pt x="465" y="168"/>
                  </a:cubicBezTo>
                  <a:cubicBezTo>
                    <a:pt x="466" y="168"/>
                    <a:pt x="467" y="168"/>
                    <a:pt x="467" y="169"/>
                  </a:cubicBezTo>
                  <a:cubicBezTo>
                    <a:pt x="466" y="168"/>
                    <a:pt x="469" y="166"/>
                    <a:pt x="466" y="167"/>
                  </a:cubicBezTo>
                  <a:close/>
                  <a:moveTo>
                    <a:pt x="454" y="162"/>
                  </a:moveTo>
                  <a:cubicBezTo>
                    <a:pt x="454" y="164"/>
                    <a:pt x="453" y="166"/>
                    <a:pt x="455" y="168"/>
                  </a:cubicBezTo>
                  <a:cubicBezTo>
                    <a:pt x="455" y="168"/>
                    <a:pt x="457" y="168"/>
                    <a:pt x="457" y="169"/>
                  </a:cubicBezTo>
                  <a:cubicBezTo>
                    <a:pt x="457" y="168"/>
                    <a:pt x="458" y="167"/>
                    <a:pt x="459" y="167"/>
                  </a:cubicBezTo>
                  <a:cubicBezTo>
                    <a:pt x="459" y="166"/>
                    <a:pt x="459" y="166"/>
                    <a:pt x="459" y="165"/>
                  </a:cubicBezTo>
                  <a:cubicBezTo>
                    <a:pt x="459" y="164"/>
                    <a:pt x="457" y="165"/>
                    <a:pt x="457" y="165"/>
                  </a:cubicBezTo>
                  <a:cubicBezTo>
                    <a:pt x="456" y="164"/>
                    <a:pt x="456" y="163"/>
                    <a:pt x="456" y="163"/>
                  </a:cubicBezTo>
                  <a:cubicBezTo>
                    <a:pt x="456" y="162"/>
                    <a:pt x="455" y="162"/>
                    <a:pt x="454" y="162"/>
                  </a:cubicBezTo>
                  <a:close/>
                  <a:moveTo>
                    <a:pt x="436" y="157"/>
                  </a:moveTo>
                  <a:cubicBezTo>
                    <a:pt x="439" y="157"/>
                    <a:pt x="438" y="160"/>
                    <a:pt x="438" y="163"/>
                  </a:cubicBezTo>
                  <a:cubicBezTo>
                    <a:pt x="438" y="163"/>
                    <a:pt x="436" y="162"/>
                    <a:pt x="436" y="163"/>
                  </a:cubicBezTo>
                  <a:cubicBezTo>
                    <a:pt x="436" y="162"/>
                    <a:pt x="434" y="157"/>
                    <a:pt x="436" y="157"/>
                  </a:cubicBezTo>
                  <a:close/>
                  <a:moveTo>
                    <a:pt x="467" y="151"/>
                  </a:moveTo>
                  <a:cubicBezTo>
                    <a:pt x="467" y="151"/>
                    <a:pt x="467" y="152"/>
                    <a:pt x="466" y="153"/>
                  </a:cubicBezTo>
                  <a:cubicBezTo>
                    <a:pt x="465" y="153"/>
                    <a:pt x="464" y="152"/>
                    <a:pt x="463" y="153"/>
                  </a:cubicBezTo>
                  <a:cubicBezTo>
                    <a:pt x="464" y="157"/>
                    <a:pt x="463" y="164"/>
                    <a:pt x="470" y="161"/>
                  </a:cubicBezTo>
                  <a:cubicBezTo>
                    <a:pt x="471" y="161"/>
                    <a:pt x="471" y="159"/>
                    <a:pt x="472" y="159"/>
                  </a:cubicBezTo>
                  <a:cubicBezTo>
                    <a:pt x="473" y="158"/>
                    <a:pt x="473" y="159"/>
                    <a:pt x="474" y="159"/>
                  </a:cubicBezTo>
                  <a:cubicBezTo>
                    <a:pt x="473" y="160"/>
                    <a:pt x="476" y="159"/>
                    <a:pt x="476" y="159"/>
                  </a:cubicBezTo>
                  <a:cubicBezTo>
                    <a:pt x="476" y="157"/>
                    <a:pt x="475" y="155"/>
                    <a:pt x="475" y="155"/>
                  </a:cubicBezTo>
                  <a:cubicBezTo>
                    <a:pt x="475" y="155"/>
                    <a:pt x="473" y="157"/>
                    <a:pt x="473" y="157"/>
                  </a:cubicBezTo>
                  <a:cubicBezTo>
                    <a:pt x="469" y="156"/>
                    <a:pt x="470" y="154"/>
                    <a:pt x="469" y="151"/>
                  </a:cubicBezTo>
                  <a:lnTo>
                    <a:pt x="467" y="151"/>
                  </a:lnTo>
                  <a:close/>
                  <a:moveTo>
                    <a:pt x="461" y="135"/>
                  </a:moveTo>
                  <a:cubicBezTo>
                    <a:pt x="461" y="136"/>
                    <a:pt x="460" y="136"/>
                    <a:pt x="460" y="137"/>
                  </a:cubicBezTo>
                  <a:cubicBezTo>
                    <a:pt x="462" y="137"/>
                    <a:pt x="465" y="148"/>
                    <a:pt x="464" y="143"/>
                  </a:cubicBezTo>
                  <a:cubicBezTo>
                    <a:pt x="464" y="142"/>
                    <a:pt x="464" y="141"/>
                    <a:pt x="464" y="140"/>
                  </a:cubicBezTo>
                  <a:cubicBezTo>
                    <a:pt x="464" y="140"/>
                    <a:pt x="462" y="138"/>
                    <a:pt x="462" y="138"/>
                  </a:cubicBezTo>
                  <a:cubicBezTo>
                    <a:pt x="462" y="137"/>
                    <a:pt x="463" y="136"/>
                    <a:pt x="463" y="136"/>
                  </a:cubicBezTo>
                  <a:lnTo>
                    <a:pt x="461" y="135"/>
                  </a:lnTo>
                  <a:close/>
                  <a:moveTo>
                    <a:pt x="10" y="119"/>
                  </a:moveTo>
                  <a:cubicBezTo>
                    <a:pt x="11" y="120"/>
                    <a:pt x="11" y="120"/>
                    <a:pt x="11" y="120"/>
                  </a:cubicBezTo>
                  <a:cubicBezTo>
                    <a:pt x="13" y="120"/>
                    <a:pt x="13" y="120"/>
                    <a:pt x="11" y="119"/>
                  </a:cubicBezTo>
                  <a:cubicBezTo>
                    <a:pt x="11" y="119"/>
                    <a:pt x="11" y="119"/>
                    <a:pt x="10" y="119"/>
                  </a:cubicBezTo>
                  <a:close/>
                  <a:moveTo>
                    <a:pt x="1" y="117"/>
                  </a:moveTo>
                  <a:cubicBezTo>
                    <a:pt x="1" y="117"/>
                    <a:pt x="0" y="120"/>
                    <a:pt x="1" y="120"/>
                  </a:cubicBezTo>
                  <a:cubicBezTo>
                    <a:pt x="4" y="120"/>
                    <a:pt x="4" y="118"/>
                    <a:pt x="5" y="118"/>
                  </a:cubicBezTo>
                  <a:cubicBezTo>
                    <a:pt x="3" y="118"/>
                    <a:pt x="3" y="118"/>
                    <a:pt x="1" y="117"/>
                  </a:cubicBezTo>
                  <a:close/>
                  <a:moveTo>
                    <a:pt x="457" y="69"/>
                  </a:moveTo>
                  <a:cubicBezTo>
                    <a:pt x="457" y="69"/>
                    <a:pt x="456" y="71"/>
                    <a:pt x="456" y="72"/>
                  </a:cubicBezTo>
                  <a:cubicBezTo>
                    <a:pt x="460" y="71"/>
                    <a:pt x="460" y="72"/>
                    <a:pt x="457" y="69"/>
                  </a:cubicBezTo>
                  <a:close/>
                  <a:moveTo>
                    <a:pt x="400" y="60"/>
                  </a:moveTo>
                  <a:cubicBezTo>
                    <a:pt x="407" y="58"/>
                    <a:pt x="396" y="63"/>
                    <a:pt x="396" y="63"/>
                  </a:cubicBezTo>
                  <a:cubicBezTo>
                    <a:pt x="395" y="63"/>
                    <a:pt x="392" y="62"/>
                    <a:pt x="393" y="62"/>
                  </a:cubicBezTo>
                  <a:cubicBezTo>
                    <a:pt x="394" y="62"/>
                    <a:pt x="395" y="62"/>
                    <a:pt x="396" y="62"/>
                  </a:cubicBezTo>
                  <a:cubicBezTo>
                    <a:pt x="397" y="61"/>
                    <a:pt x="399" y="60"/>
                    <a:pt x="400" y="60"/>
                  </a:cubicBezTo>
                  <a:close/>
                  <a:moveTo>
                    <a:pt x="463" y="37"/>
                  </a:moveTo>
                  <a:cubicBezTo>
                    <a:pt x="463" y="37"/>
                    <a:pt x="463" y="39"/>
                    <a:pt x="463" y="39"/>
                  </a:cubicBezTo>
                  <a:cubicBezTo>
                    <a:pt x="465" y="40"/>
                    <a:pt x="464" y="37"/>
                    <a:pt x="463" y="37"/>
                  </a:cubicBezTo>
                  <a:close/>
                  <a:moveTo>
                    <a:pt x="455" y="36"/>
                  </a:moveTo>
                  <a:cubicBezTo>
                    <a:pt x="456" y="37"/>
                    <a:pt x="455" y="39"/>
                    <a:pt x="455" y="41"/>
                  </a:cubicBezTo>
                  <a:cubicBezTo>
                    <a:pt x="457" y="41"/>
                    <a:pt x="457" y="41"/>
                    <a:pt x="457" y="41"/>
                  </a:cubicBezTo>
                  <a:cubicBezTo>
                    <a:pt x="457" y="40"/>
                    <a:pt x="456" y="38"/>
                    <a:pt x="457" y="37"/>
                  </a:cubicBezTo>
                  <a:lnTo>
                    <a:pt x="455" y="36"/>
                  </a:lnTo>
                  <a:close/>
                  <a:moveTo>
                    <a:pt x="166" y="30"/>
                  </a:moveTo>
                  <a:cubicBezTo>
                    <a:pt x="167" y="31"/>
                    <a:pt x="166" y="33"/>
                    <a:pt x="167" y="34"/>
                  </a:cubicBezTo>
                  <a:cubicBezTo>
                    <a:pt x="169" y="38"/>
                    <a:pt x="180" y="41"/>
                    <a:pt x="186" y="42"/>
                  </a:cubicBezTo>
                  <a:cubicBezTo>
                    <a:pt x="186" y="42"/>
                    <a:pt x="189" y="43"/>
                    <a:pt x="187" y="41"/>
                  </a:cubicBezTo>
                  <a:cubicBezTo>
                    <a:pt x="187" y="41"/>
                    <a:pt x="187" y="39"/>
                    <a:pt x="186" y="39"/>
                  </a:cubicBezTo>
                  <a:cubicBezTo>
                    <a:pt x="186" y="39"/>
                    <a:pt x="180" y="36"/>
                    <a:pt x="180" y="36"/>
                  </a:cubicBezTo>
                  <a:cubicBezTo>
                    <a:pt x="179" y="36"/>
                    <a:pt x="178" y="37"/>
                    <a:pt x="177" y="36"/>
                  </a:cubicBezTo>
                  <a:cubicBezTo>
                    <a:pt x="176" y="36"/>
                    <a:pt x="175" y="34"/>
                    <a:pt x="175" y="34"/>
                  </a:cubicBezTo>
                  <a:cubicBezTo>
                    <a:pt x="174" y="33"/>
                    <a:pt x="173" y="34"/>
                    <a:pt x="172" y="33"/>
                  </a:cubicBezTo>
                  <a:cubicBezTo>
                    <a:pt x="170" y="32"/>
                    <a:pt x="168" y="30"/>
                    <a:pt x="166" y="30"/>
                  </a:cubicBezTo>
                  <a:close/>
                  <a:moveTo>
                    <a:pt x="327" y="18"/>
                  </a:moveTo>
                  <a:cubicBezTo>
                    <a:pt x="332" y="17"/>
                    <a:pt x="324" y="20"/>
                    <a:pt x="324" y="20"/>
                  </a:cubicBezTo>
                  <a:cubicBezTo>
                    <a:pt x="324" y="20"/>
                    <a:pt x="324" y="21"/>
                    <a:pt x="324" y="22"/>
                  </a:cubicBezTo>
                  <a:cubicBezTo>
                    <a:pt x="324" y="22"/>
                    <a:pt x="321" y="21"/>
                    <a:pt x="320" y="20"/>
                  </a:cubicBezTo>
                  <a:cubicBezTo>
                    <a:pt x="320" y="21"/>
                    <a:pt x="320" y="22"/>
                    <a:pt x="319" y="22"/>
                  </a:cubicBezTo>
                  <a:cubicBezTo>
                    <a:pt x="317" y="22"/>
                    <a:pt x="319" y="19"/>
                    <a:pt x="319" y="19"/>
                  </a:cubicBezTo>
                  <a:cubicBezTo>
                    <a:pt x="322" y="19"/>
                    <a:pt x="325" y="18"/>
                    <a:pt x="327" y="18"/>
                  </a:cubicBezTo>
                  <a:close/>
                  <a:moveTo>
                    <a:pt x="366" y="14"/>
                  </a:moveTo>
                  <a:cubicBezTo>
                    <a:pt x="368" y="14"/>
                    <a:pt x="372" y="15"/>
                    <a:pt x="373" y="15"/>
                  </a:cubicBezTo>
                  <a:cubicBezTo>
                    <a:pt x="377" y="15"/>
                    <a:pt x="379" y="14"/>
                    <a:pt x="383" y="14"/>
                  </a:cubicBezTo>
                  <a:cubicBezTo>
                    <a:pt x="384" y="14"/>
                    <a:pt x="390" y="16"/>
                    <a:pt x="392" y="16"/>
                  </a:cubicBezTo>
                  <a:cubicBezTo>
                    <a:pt x="386" y="16"/>
                    <a:pt x="379" y="18"/>
                    <a:pt x="374" y="18"/>
                  </a:cubicBezTo>
                  <a:cubicBezTo>
                    <a:pt x="371" y="18"/>
                    <a:pt x="367" y="16"/>
                    <a:pt x="364" y="17"/>
                  </a:cubicBezTo>
                  <a:cubicBezTo>
                    <a:pt x="362" y="18"/>
                    <a:pt x="362" y="18"/>
                    <a:pt x="362" y="18"/>
                  </a:cubicBezTo>
                  <a:cubicBezTo>
                    <a:pt x="359" y="19"/>
                    <a:pt x="356" y="18"/>
                    <a:pt x="353" y="18"/>
                  </a:cubicBezTo>
                  <a:cubicBezTo>
                    <a:pt x="354" y="17"/>
                    <a:pt x="354" y="17"/>
                    <a:pt x="354" y="17"/>
                  </a:cubicBezTo>
                  <a:cubicBezTo>
                    <a:pt x="354" y="17"/>
                    <a:pt x="356" y="17"/>
                    <a:pt x="356" y="17"/>
                  </a:cubicBezTo>
                  <a:cubicBezTo>
                    <a:pt x="359" y="16"/>
                    <a:pt x="363" y="15"/>
                    <a:pt x="366" y="14"/>
                  </a:cubicBezTo>
                  <a:close/>
                  <a:moveTo>
                    <a:pt x="335" y="12"/>
                  </a:moveTo>
                  <a:cubicBezTo>
                    <a:pt x="336" y="12"/>
                    <a:pt x="336" y="12"/>
                    <a:pt x="336" y="12"/>
                  </a:cubicBezTo>
                  <a:cubicBezTo>
                    <a:pt x="337" y="13"/>
                    <a:pt x="336" y="14"/>
                    <a:pt x="336" y="15"/>
                  </a:cubicBezTo>
                  <a:cubicBezTo>
                    <a:pt x="337" y="15"/>
                    <a:pt x="339" y="17"/>
                    <a:pt x="339" y="18"/>
                  </a:cubicBezTo>
                  <a:cubicBezTo>
                    <a:pt x="346" y="15"/>
                    <a:pt x="346" y="16"/>
                    <a:pt x="352" y="18"/>
                  </a:cubicBezTo>
                  <a:cubicBezTo>
                    <a:pt x="350" y="18"/>
                    <a:pt x="347" y="18"/>
                    <a:pt x="346" y="18"/>
                  </a:cubicBezTo>
                  <a:cubicBezTo>
                    <a:pt x="345" y="18"/>
                    <a:pt x="341" y="18"/>
                    <a:pt x="339" y="18"/>
                  </a:cubicBezTo>
                  <a:cubicBezTo>
                    <a:pt x="339" y="18"/>
                    <a:pt x="339" y="20"/>
                    <a:pt x="339" y="20"/>
                  </a:cubicBezTo>
                  <a:cubicBezTo>
                    <a:pt x="338" y="20"/>
                    <a:pt x="339" y="21"/>
                    <a:pt x="338" y="21"/>
                  </a:cubicBezTo>
                  <a:cubicBezTo>
                    <a:pt x="337" y="21"/>
                    <a:pt x="337" y="19"/>
                    <a:pt x="336" y="19"/>
                  </a:cubicBezTo>
                  <a:cubicBezTo>
                    <a:pt x="336" y="19"/>
                    <a:pt x="334" y="19"/>
                    <a:pt x="334" y="18"/>
                  </a:cubicBezTo>
                  <a:cubicBezTo>
                    <a:pt x="334" y="18"/>
                    <a:pt x="334" y="18"/>
                    <a:pt x="334" y="18"/>
                  </a:cubicBezTo>
                  <a:cubicBezTo>
                    <a:pt x="337" y="16"/>
                    <a:pt x="334" y="11"/>
                    <a:pt x="335" y="12"/>
                  </a:cubicBezTo>
                  <a:close/>
                  <a:moveTo>
                    <a:pt x="440" y="34"/>
                  </a:moveTo>
                  <a:cubicBezTo>
                    <a:pt x="442" y="33"/>
                    <a:pt x="443" y="30"/>
                    <a:pt x="444" y="30"/>
                  </a:cubicBezTo>
                  <a:cubicBezTo>
                    <a:pt x="445" y="29"/>
                    <a:pt x="446" y="30"/>
                    <a:pt x="447" y="30"/>
                  </a:cubicBezTo>
                  <a:cubicBezTo>
                    <a:pt x="448" y="29"/>
                    <a:pt x="450" y="28"/>
                    <a:pt x="451" y="27"/>
                  </a:cubicBezTo>
                  <a:cubicBezTo>
                    <a:pt x="451" y="27"/>
                    <a:pt x="451" y="25"/>
                    <a:pt x="451" y="25"/>
                  </a:cubicBezTo>
                  <a:cubicBezTo>
                    <a:pt x="449" y="24"/>
                    <a:pt x="447" y="24"/>
                    <a:pt x="445" y="24"/>
                  </a:cubicBezTo>
                  <a:cubicBezTo>
                    <a:pt x="444" y="23"/>
                    <a:pt x="443" y="22"/>
                    <a:pt x="443" y="22"/>
                  </a:cubicBezTo>
                  <a:cubicBezTo>
                    <a:pt x="439" y="21"/>
                    <a:pt x="435" y="24"/>
                    <a:pt x="432" y="22"/>
                  </a:cubicBezTo>
                  <a:cubicBezTo>
                    <a:pt x="432" y="22"/>
                    <a:pt x="432" y="20"/>
                    <a:pt x="432" y="20"/>
                  </a:cubicBezTo>
                  <a:cubicBezTo>
                    <a:pt x="431" y="20"/>
                    <a:pt x="430" y="19"/>
                    <a:pt x="429" y="18"/>
                  </a:cubicBezTo>
                  <a:cubicBezTo>
                    <a:pt x="428" y="19"/>
                    <a:pt x="428" y="18"/>
                    <a:pt x="427" y="18"/>
                  </a:cubicBezTo>
                  <a:cubicBezTo>
                    <a:pt x="426" y="18"/>
                    <a:pt x="426" y="20"/>
                    <a:pt x="425" y="20"/>
                  </a:cubicBezTo>
                  <a:cubicBezTo>
                    <a:pt x="425" y="20"/>
                    <a:pt x="425" y="18"/>
                    <a:pt x="425" y="18"/>
                  </a:cubicBezTo>
                  <a:cubicBezTo>
                    <a:pt x="424" y="17"/>
                    <a:pt x="424" y="17"/>
                    <a:pt x="423" y="17"/>
                  </a:cubicBezTo>
                  <a:cubicBezTo>
                    <a:pt x="418" y="19"/>
                    <a:pt x="417" y="21"/>
                    <a:pt x="410" y="22"/>
                  </a:cubicBezTo>
                  <a:cubicBezTo>
                    <a:pt x="410" y="20"/>
                    <a:pt x="410" y="20"/>
                    <a:pt x="410" y="20"/>
                  </a:cubicBezTo>
                  <a:cubicBezTo>
                    <a:pt x="413" y="19"/>
                    <a:pt x="414" y="20"/>
                    <a:pt x="417" y="19"/>
                  </a:cubicBezTo>
                  <a:cubicBezTo>
                    <a:pt x="417" y="19"/>
                    <a:pt x="417" y="18"/>
                    <a:pt x="418" y="18"/>
                  </a:cubicBezTo>
                  <a:cubicBezTo>
                    <a:pt x="418" y="17"/>
                    <a:pt x="419" y="15"/>
                    <a:pt x="418" y="14"/>
                  </a:cubicBezTo>
                  <a:cubicBezTo>
                    <a:pt x="418" y="13"/>
                    <a:pt x="412" y="9"/>
                    <a:pt x="410" y="9"/>
                  </a:cubicBezTo>
                  <a:cubicBezTo>
                    <a:pt x="408" y="9"/>
                    <a:pt x="407" y="12"/>
                    <a:pt x="406" y="12"/>
                  </a:cubicBezTo>
                  <a:cubicBezTo>
                    <a:pt x="403" y="14"/>
                    <a:pt x="398" y="14"/>
                    <a:pt x="394" y="15"/>
                  </a:cubicBezTo>
                  <a:cubicBezTo>
                    <a:pt x="395" y="14"/>
                    <a:pt x="397" y="11"/>
                    <a:pt x="398" y="10"/>
                  </a:cubicBezTo>
                  <a:cubicBezTo>
                    <a:pt x="399" y="10"/>
                    <a:pt x="401" y="10"/>
                    <a:pt x="402" y="9"/>
                  </a:cubicBezTo>
                  <a:cubicBezTo>
                    <a:pt x="403" y="9"/>
                    <a:pt x="403" y="7"/>
                    <a:pt x="404" y="6"/>
                  </a:cubicBezTo>
                  <a:cubicBezTo>
                    <a:pt x="403" y="6"/>
                    <a:pt x="401" y="5"/>
                    <a:pt x="400" y="5"/>
                  </a:cubicBezTo>
                  <a:cubicBezTo>
                    <a:pt x="396" y="5"/>
                    <a:pt x="391" y="6"/>
                    <a:pt x="386" y="5"/>
                  </a:cubicBezTo>
                  <a:cubicBezTo>
                    <a:pt x="383" y="5"/>
                    <a:pt x="380" y="3"/>
                    <a:pt x="376" y="3"/>
                  </a:cubicBezTo>
                  <a:cubicBezTo>
                    <a:pt x="376" y="3"/>
                    <a:pt x="376" y="4"/>
                    <a:pt x="376" y="4"/>
                  </a:cubicBezTo>
                  <a:cubicBezTo>
                    <a:pt x="374" y="4"/>
                    <a:pt x="373" y="4"/>
                    <a:pt x="371" y="4"/>
                  </a:cubicBezTo>
                  <a:cubicBezTo>
                    <a:pt x="369" y="4"/>
                    <a:pt x="367" y="6"/>
                    <a:pt x="364" y="6"/>
                  </a:cubicBezTo>
                  <a:cubicBezTo>
                    <a:pt x="360" y="5"/>
                    <a:pt x="355" y="1"/>
                    <a:pt x="352" y="1"/>
                  </a:cubicBezTo>
                  <a:cubicBezTo>
                    <a:pt x="351" y="1"/>
                    <a:pt x="349" y="3"/>
                    <a:pt x="348" y="3"/>
                  </a:cubicBezTo>
                  <a:cubicBezTo>
                    <a:pt x="345" y="4"/>
                    <a:pt x="342" y="2"/>
                    <a:pt x="340" y="2"/>
                  </a:cubicBezTo>
                  <a:cubicBezTo>
                    <a:pt x="335" y="1"/>
                    <a:pt x="333" y="3"/>
                    <a:pt x="326" y="3"/>
                  </a:cubicBezTo>
                  <a:cubicBezTo>
                    <a:pt x="324" y="3"/>
                    <a:pt x="310" y="0"/>
                    <a:pt x="309" y="1"/>
                  </a:cubicBezTo>
                  <a:cubicBezTo>
                    <a:pt x="308" y="1"/>
                    <a:pt x="308" y="3"/>
                    <a:pt x="308" y="4"/>
                  </a:cubicBezTo>
                  <a:cubicBezTo>
                    <a:pt x="305" y="3"/>
                    <a:pt x="303" y="3"/>
                    <a:pt x="300" y="2"/>
                  </a:cubicBezTo>
                  <a:cubicBezTo>
                    <a:pt x="300" y="2"/>
                    <a:pt x="299" y="4"/>
                    <a:pt x="299" y="4"/>
                  </a:cubicBezTo>
                  <a:cubicBezTo>
                    <a:pt x="300" y="5"/>
                    <a:pt x="300" y="5"/>
                    <a:pt x="301" y="6"/>
                  </a:cubicBezTo>
                  <a:cubicBezTo>
                    <a:pt x="299" y="6"/>
                    <a:pt x="294" y="7"/>
                    <a:pt x="291" y="6"/>
                  </a:cubicBezTo>
                  <a:cubicBezTo>
                    <a:pt x="290" y="5"/>
                    <a:pt x="293" y="4"/>
                    <a:pt x="291" y="5"/>
                  </a:cubicBezTo>
                  <a:cubicBezTo>
                    <a:pt x="290" y="5"/>
                    <a:pt x="290" y="6"/>
                    <a:pt x="290" y="7"/>
                  </a:cubicBezTo>
                  <a:cubicBezTo>
                    <a:pt x="290" y="7"/>
                    <a:pt x="286" y="9"/>
                    <a:pt x="288" y="10"/>
                  </a:cubicBezTo>
                  <a:cubicBezTo>
                    <a:pt x="289" y="10"/>
                    <a:pt x="290" y="9"/>
                    <a:pt x="291" y="10"/>
                  </a:cubicBezTo>
                  <a:cubicBezTo>
                    <a:pt x="293" y="11"/>
                    <a:pt x="293" y="11"/>
                    <a:pt x="293" y="11"/>
                  </a:cubicBezTo>
                  <a:cubicBezTo>
                    <a:pt x="277" y="11"/>
                    <a:pt x="282" y="13"/>
                    <a:pt x="288" y="19"/>
                  </a:cubicBezTo>
                  <a:cubicBezTo>
                    <a:pt x="287" y="19"/>
                    <a:pt x="286" y="19"/>
                    <a:pt x="285" y="19"/>
                  </a:cubicBezTo>
                  <a:cubicBezTo>
                    <a:pt x="284" y="19"/>
                    <a:pt x="281" y="14"/>
                    <a:pt x="281" y="14"/>
                  </a:cubicBezTo>
                  <a:cubicBezTo>
                    <a:pt x="279" y="13"/>
                    <a:pt x="278" y="14"/>
                    <a:pt x="277" y="14"/>
                  </a:cubicBezTo>
                  <a:cubicBezTo>
                    <a:pt x="278" y="14"/>
                    <a:pt x="278" y="15"/>
                    <a:pt x="279" y="15"/>
                  </a:cubicBezTo>
                  <a:cubicBezTo>
                    <a:pt x="280" y="16"/>
                    <a:pt x="279" y="17"/>
                    <a:pt x="280" y="18"/>
                  </a:cubicBezTo>
                  <a:cubicBezTo>
                    <a:pt x="276" y="16"/>
                    <a:pt x="277" y="14"/>
                    <a:pt x="275" y="20"/>
                  </a:cubicBezTo>
                  <a:cubicBezTo>
                    <a:pt x="273" y="19"/>
                    <a:pt x="268" y="17"/>
                    <a:pt x="267" y="16"/>
                  </a:cubicBezTo>
                  <a:cubicBezTo>
                    <a:pt x="267" y="15"/>
                    <a:pt x="267" y="12"/>
                    <a:pt x="267" y="12"/>
                  </a:cubicBezTo>
                  <a:cubicBezTo>
                    <a:pt x="265" y="11"/>
                    <a:pt x="259" y="9"/>
                    <a:pt x="255" y="10"/>
                  </a:cubicBezTo>
                  <a:cubicBezTo>
                    <a:pt x="253" y="11"/>
                    <a:pt x="258" y="13"/>
                    <a:pt x="255" y="14"/>
                  </a:cubicBezTo>
                  <a:cubicBezTo>
                    <a:pt x="254" y="14"/>
                    <a:pt x="250" y="12"/>
                    <a:pt x="249" y="12"/>
                  </a:cubicBezTo>
                  <a:cubicBezTo>
                    <a:pt x="250" y="12"/>
                    <a:pt x="247" y="12"/>
                    <a:pt x="247" y="12"/>
                  </a:cubicBezTo>
                  <a:cubicBezTo>
                    <a:pt x="247" y="13"/>
                    <a:pt x="247" y="14"/>
                    <a:pt x="248" y="14"/>
                  </a:cubicBezTo>
                  <a:cubicBezTo>
                    <a:pt x="248" y="15"/>
                    <a:pt x="248" y="15"/>
                    <a:pt x="248" y="15"/>
                  </a:cubicBezTo>
                  <a:cubicBezTo>
                    <a:pt x="248" y="15"/>
                    <a:pt x="250" y="16"/>
                    <a:pt x="250" y="16"/>
                  </a:cubicBezTo>
                  <a:cubicBezTo>
                    <a:pt x="250" y="16"/>
                    <a:pt x="251" y="17"/>
                    <a:pt x="251" y="18"/>
                  </a:cubicBezTo>
                  <a:cubicBezTo>
                    <a:pt x="250" y="18"/>
                    <a:pt x="248" y="18"/>
                    <a:pt x="247" y="18"/>
                  </a:cubicBezTo>
                  <a:cubicBezTo>
                    <a:pt x="248" y="18"/>
                    <a:pt x="247" y="20"/>
                    <a:pt x="247" y="21"/>
                  </a:cubicBezTo>
                  <a:cubicBezTo>
                    <a:pt x="248" y="21"/>
                    <a:pt x="252" y="21"/>
                    <a:pt x="253" y="22"/>
                  </a:cubicBezTo>
                  <a:cubicBezTo>
                    <a:pt x="255" y="23"/>
                    <a:pt x="255" y="23"/>
                    <a:pt x="255" y="23"/>
                  </a:cubicBezTo>
                  <a:cubicBezTo>
                    <a:pt x="258" y="23"/>
                    <a:pt x="260" y="21"/>
                    <a:pt x="263" y="23"/>
                  </a:cubicBezTo>
                  <a:cubicBezTo>
                    <a:pt x="265" y="24"/>
                    <a:pt x="264" y="26"/>
                    <a:pt x="265" y="28"/>
                  </a:cubicBezTo>
                  <a:cubicBezTo>
                    <a:pt x="265" y="28"/>
                    <a:pt x="267" y="30"/>
                    <a:pt x="268" y="31"/>
                  </a:cubicBezTo>
                  <a:cubicBezTo>
                    <a:pt x="266" y="30"/>
                    <a:pt x="265" y="30"/>
                    <a:pt x="264" y="28"/>
                  </a:cubicBezTo>
                  <a:cubicBezTo>
                    <a:pt x="264" y="27"/>
                    <a:pt x="264" y="27"/>
                    <a:pt x="264" y="27"/>
                  </a:cubicBezTo>
                  <a:cubicBezTo>
                    <a:pt x="263" y="24"/>
                    <a:pt x="256" y="23"/>
                    <a:pt x="253" y="23"/>
                  </a:cubicBezTo>
                  <a:cubicBezTo>
                    <a:pt x="249" y="22"/>
                    <a:pt x="238" y="20"/>
                    <a:pt x="242" y="27"/>
                  </a:cubicBezTo>
                  <a:cubicBezTo>
                    <a:pt x="242" y="28"/>
                    <a:pt x="244" y="28"/>
                    <a:pt x="245" y="28"/>
                  </a:cubicBezTo>
                  <a:cubicBezTo>
                    <a:pt x="245" y="29"/>
                    <a:pt x="245" y="30"/>
                    <a:pt x="245" y="31"/>
                  </a:cubicBezTo>
                  <a:cubicBezTo>
                    <a:pt x="244" y="30"/>
                    <a:pt x="239" y="25"/>
                    <a:pt x="239" y="25"/>
                  </a:cubicBezTo>
                  <a:cubicBezTo>
                    <a:pt x="234" y="23"/>
                    <a:pt x="231" y="26"/>
                    <a:pt x="227" y="26"/>
                  </a:cubicBezTo>
                  <a:cubicBezTo>
                    <a:pt x="225" y="27"/>
                    <a:pt x="223" y="26"/>
                    <a:pt x="220" y="26"/>
                  </a:cubicBezTo>
                  <a:cubicBezTo>
                    <a:pt x="220" y="26"/>
                    <a:pt x="220" y="28"/>
                    <a:pt x="220" y="28"/>
                  </a:cubicBezTo>
                  <a:cubicBezTo>
                    <a:pt x="220" y="29"/>
                    <a:pt x="222" y="30"/>
                    <a:pt x="223" y="30"/>
                  </a:cubicBezTo>
                  <a:cubicBezTo>
                    <a:pt x="223" y="31"/>
                    <a:pt x="223" y="33"/>
                    <a:pt x="223" y="33"/>
                  </a:cubicBezTo>
                  <a:cubicBezTo>
                    <a:pt x="224" y="34"/>
                    <a:pt x="225" y="33"/>
                    <a:pt x="226" y="34"/>
                  </a:cubicBezTo>
                  <a:cubicBezTo>
                    <a:pt x="227" y="34"/>
                    <a:pt x="228" y="36"/>
                    <a:pt x="228" y="36"/>
                  </a:cubicBezTo>
                  <a:cubicBezTo>
                    <a:pt x="230" y="38"/>
                    <a:pt x="232" y="39"/>
                    <a:pt x="234" y="40"/>
                  </a:cubicBezTo>
                  <a:cubicBezTo>
                    <a:pt x="235" y="41"/>
                    <a:pt x="236" y="43"/>
                    <a:pt x="237" y="44"/>
                  </a:cubicBezTo>
                  <a:cubicBezTo>
                    <a:pt x="240" y="46"/>
                    <a:pt x="245" y="46"/>
                    <a:pt x="249" y="48"/>
                  </a:cubicBezTo>
                  <a:cubicBezTo>
                    <a:pt x="250" y="49"/>
                    <a:pt x="250" y="51"/>
                    <a:pt x="251" y="52"/>
                  </a:cubicBezTo>
                  <a:cubicBezTo>
                    <a:pt x="249" y="51"/>
                    <a:pt x="247" y="48"/>
                    <a:pt x="245" y="48"/>
                  </a:cubicBezTo>
                  <a:cubicBezTo>
                    <a:pt x="245" y="48"/>
                    <a:pt x="244" y="49"/>
                    <a:pt x="243" y="49"/>
                  </a:cubicBezTo>
                  <a:cubicBezTo>
                    <a:pt x="241" y="48"/>
                    <a:pt x="241" y="48"/>
                    <a:pt x="241" y="48"/>
                  </a:cubicBezTo>
                  <a:cubicBezTo>
                    <a:pt x="236" y="46"/>
                    <a:pt x="236" y="49"/>
                    <a:pt x="233" y="52"/>
                  </a:cubicBezTo>
                  <a:cubicBezTo>
                    <a:pt x="233" y="52"/>
                    <a:pt x="231" y="52"/>
                    <a:pt x="230" y="52"/>
                  </a:cubicBezTo>
                  <a:cubicBezTo>
                    <a:pt x="229" y="51"/>
                    <a:pt x="229" y="49"/>
                    <a:pt x="228" y="49"/>
                  </a:cubicBezTo>
                  <a:cubicBezTo>
                    <a:pt x="227" y="48"/>
                    <a:pt x="227" y="50"/>
                    <a:pt x="225" y="50"/>
                  </a:cubicBezTo>
                  <a:cubicBezTo>
                    <a:pt x="224" y="49"/>
                    <a:pt x="217" y="43"/>
                    <a:pt x="217" y="42"/>
                  </a:cubicBezTo>
                  <a:cubicBezTo>
                    <a:pt x="216" y="40"/>
                    <a:pt x="217" y="38"/>
                    <a:pt x="216" y="36"/>
                  </a:cubicBezTo>
                  <a:cubicBezTo>
                    <a:pt x="215" y="36"/>
                    <a:pt x="215" y="36"/>
                    <a:pt x="215" y="36"/>
                  </a:cubicBezTo>
                  <a:cubicBezTo>
                    <a:pt x="213" y="35"/>
                    <a:pt x="209" y="30"/>
                    <a:pt x="207" y="28"/>
                  </a:cubicBezTo>
                  <a:cubicBezTo>
                    <a:pt x="207" y="28"/>
                    <a:pt x="198" y="26"/>
                    <a:pt x="198" y="26"/>
                  </a:cubicBezTo>
                  <a:cubicBezTo>
                    <a:pt x="196" y="26"/>
                    <a:pt x="195" y="26"/>
                    <a:pt x="194" y="26"/>
                  </a:cubicBezTo>
                  <a:cubicBezTo>
                    <a:pt x="194" y="28"/>
                    <a:pt x="194" y="31"/>
                    <a:pt x="195" y="34"/>
                  </a:cubicBezTo>
                  <a:cubicBezTo>
                    <a:pt x="195" y="34"/>
                    <a:pt x="197" y="36"/>
                    <a:pt x="197" y="36"/>
                  </a:cubicBezTo>
                  <a:cubicBezTo>
                    <a:pt x="197" y="36"/>
                    <a:pt x="196" y="39"/>
                    <a:pt x="196" y="38"/>
                  </a:cubicBezTo>
                  <a:cubicBezTo>
                    <a:pt x="197" y="37"/>
                    <a:pt x="194" y="37"/>
                    <a:pt x="194" y="37"/>
                  </a:cubicBezTo>
                  <a:cubicBezTo>
                    <a:pt x="193" y="38"/>
                    <a:pt x="193" y="40"/>
                    <a:pt x="194" y="40"/>
                  </a:cubicBezTo>
                  <a:cubicBezTo>
                    <a:pt x="194" y="41"/>
                    <a:pt x="194" y="43"/>
                    <a:pt x="194" y="43"/>
                  </a:cubicBezTo>
                  <a:cubicBezTo>
                    <a:pt x="193" y="43"/>
                    <a:pt x="195" y="47"/>
                    <a:pt x="195" y="47"/>
                  </a:cubicBezTo>
                  <a:cubicBezTo>
                    <a:pt x="194" y="48"/>
                    <a:pt x="194" y="47"/>
                    <a:pt x="194" y="49"/>
                  </a:cubicBezTo>
                  <a:cubicBezTo>
                    <a:pt x="193" y="49"/>
                    <a:pt x="192" y="49"/>
                    <a:pt x="192" y="49"/>
                  </a:cubicBezTo>
                  <a:cubicBezTo>
                    <a:pt x="189" y="47"/>
                    <a:pt x="186" y="44"/>
                    <a:pt x="182" y="44"/>
                  </a:cubicBezTo>
                  <a:cubicBezTo>
                    <a:pt x="181" y="43"/>
                    <a:pt x="181" y="44"/>
                    <a:pt x="180" y="44"/>
                  </a:cubicBezTo>
                  <a:cubicBezTo>
                    <a:pt x="180" y="42"/>
                    <a:pt x="180" y="42"/>
                    <a:pt x="180" y="42"/>
                  </a:cubicBezTo>
                  <a:cubicBezTo>
                    <a:pt x="178" y="42"/>
                    <a:pt x="180" y="43"/>
                    <a:pt x="179" y="44"/>
                  </a:cubicBezTo>
                  <a:cubicBezTo>
                    <a:pt x="176" y="45"/>
                    <a:pt x="172" y="41"/>
                    <a:pt x="171" y="40"/>
                  </a:cubicBezTo>
                  <a:cubicBezTo>
                    <a:pt x="170" y="41"/>
                    <a:pt x="170" y="42"/>
                    <a:pt x="170" y="43"/>
                  </a:cubicBezTo>
                  <a:cubicBezTo>
                    <a:pt x="168" y="44"/>
                    <a:pt x="166" y="45"/>
                    <a:pt x="164" y="47"/>
                  </a:cubicBezTo>
                  <a:cubicBezTo>
                    <a:pt x="165" y="48"/>
                    <a:pt x="165" y="48"/>
                    <a:pt x="165" y="49"/>
                  </a:cubicBezTo>
                  <a:cubicBezTo>
                    <a:pt x="164" y="49"/>
                    <a:pt x="164" y="49"/>
                    <a:pt x="164" y="49"/>
                  </a:cubicBezTo>
                  <a:cubicBezTo>
                    <a:pt x="162" y="43"/>
                    <a:pt x="164" y="30"/>
                    <a:pt x="156" y="30"/>
                  </a:cubicBezTo>
                  <a:cubicBezTo>
                    <a:pt x="155" y="30"/>
                    <a:pt x="151" y="32"/>
                    <a:pt x="150" y="32"/>
                  </a:cubicBezTo>
                  <a:cubicBezTo>
                    <a:pt x="150" y="36"/>
                    <a:pt x="150" y="36"/>
                    <a:pt x="150" y="36"/>
                  </a:cubicBezTo>
                  <a:cubicBezTo>
                    <a:pt x="149" y="36"/>
                    <a:pt x="147" y="33"/>
                    <a:pt x="146" y="33"/>
                  </a:cubicBezTo>
                  <a:cubicBezTo>
                    <a:pt x="144" y="33"/>
                    <a:pt x="145" y="34"/>
                    <a:pt x="144" y="34"/>
                  </a:cubicBezTo>
                  <a:cubicBezTo>
                    <a:pt x="143" y="34"/>
                    <a:pt x="143" y="36"/>
                    <a:pt x="143" y="36"/>
                  </a:cubicBezTo>
                  <a:cubicBezTo>
                    <a:pt x="142" y="37"/>
                    <a:pt x="141" y="36"/>
                    <a:pt x="141" y="37"/>
                  </a:cubicBezTo>
                  <a:cubicBezTo>
                    <a:pt x="140" y="36"/>
                    <a:pt x="140" y="34"/>
                    <a:pt x="138" y="34"/>
                  </a:cubicBezTo>
                  <a:cubicBezTo>
                    <a:pt x="135" y="33"/>
                    <a:pt x="131" y="35"/>
                    <a:pt x="128" y="36"/>
                  </a:cubicBezTo>
                  <a:cubicBezTo>
                    <a:pt x="123" y="36"/>
                    <a:pt x="119" y="36"/>
                    <a:pt x="114" y="37"/>
                  </a:cubicBezTo>
                  <a:cubicBezTo>
                    <a:pt x="113" y="37"/>
                    <a:pt x="111" y="40"/>
                    <a:pt x="110" y="40"/>
                  </a:cubicBezTo>
                  <a:cubicBezTo>
                    <a:pt x="109" y="41"/>
                    <a:pt x="108" y="40"/>
                    <a:pt x="106" y="40"/>
                  </a:cubicBezTo>
                  <a:cubicBezTo>
                    <a:pt x="107" y="41"/>
                    <a:pt x="108" y="42"/>
                    <a:pt x="108" y="43"/>
                  </a:cubicBezTo>
                  <a:cubicBezTo>
                    <a:pt x="109" y="45"/>
                    <a:pt x="108" y="47"/>
                    <a:pt x="109" y="49"/>
                  </a:cubicBezTo>
                  <a:cubicBezTo>
                    <a:pt x="109" y="49"/>
                    <a:pt x="111" y="50"/>
                    <a:pt x="111" y="51"/>
                  </a:cubicBezTo>
                  <a:cubicBezTo>
                    <a:pt x="110" y="50"/>
                    <a:pt x="108" y="50"/>
                    <a:pt x="107" y="48"/>
                  </a:cubicBezTo>
                  <a:cubicBezTo>
                    <a:pt x="106" y="46"/>
                    <a:pt x="106" y="43"/>
                    <a:pt x="104" y="42"/>
                  </a:cubicBezTo>
                  <a:cubicBezTo>
                    <a:pt x="103" y="41"/>
                    <a:pt x="102" y="41"/>
                    <a:pt x="100" y="40"/>
                  </a:cubicBezTo>
                  <a:cubicBezTo>
                    <a:pt x="101" y="40"/>
                    <a:pt x="97" y="40"/>
                    <a:pt x="96" y="42"/>
                  </a:cubicBezTo>
                  <a:cubicBezTo>
                    <a:pt x="95" y="43"/>
                    <a:pt x="94" y="47"/>
                    <a:pt x="93" y="49"/>
                  </a:cubicBezTo>
                  <a:cubicBezTo>
                    <a:pt x="92" y="49"/>
                    <a:pt x="92" y="49"/>
                    <a:pt x="92" y="49"/>
                  </a:cubicBezTo>
                  <a:cubicBezTo>
                    <a:pt x="92" y="50"/>
                    <a:pt x="93" y="52"/>
                    <a:pt x="93" y="52"/>
                  </a:cubicBezTo>
                  <a:cubicBezTo>
                    <a:pt x="94" y="53"/>
                    <a:pt x="95" y="54"/>
                    <a:pt x="96" y="55"/>
                  </a:cubicBezTo>
                  <a:cubicBezTo>
                    <a:pt x="96" y="55"/>
                    <a:pt x="95" y="56"/>
                    <a:pt x="94" y="56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2" y="56"/>
                    <a:pt x="93" y="54"/>
                    <a:pt x="92" y="54"/>
                  </a:cubicBezTo>
                  <a:cubicBezTo>
                    <a:pt x="91" y="53"/>
                    <a:pt x="84" y="51"/>
                    <a:pt x="83" y="52"/>
                  </a:cubicBezTo>
                  <a:cubicBezTo>
                    <a:pt x="74" y="52"/>
                    <a:pt x="68" y="58"/>
                    <a:pt x="61" y="60"/>
                  </a:cubicBezTo>
                  <a:cubicBezTo>
                    <a:pt x="56" y="61"/>
                    <a:pt x="49" y="61"/>
                    <a:pt x="47" y="64"/>
                  </a:cubicBezTo>
                  <a:cubicBezTo>
                    <a:pt x="46" y="64"/>
                    <a:pt x="45" y="67"/>
                    <a:pt x="45" y="67"/>
                  </a:cubicBezTo>
                  <a:cubicBezTo>
                    <a:pt x="43" y="72"/>
                    <a:pt x="44" y="70"/>
                    <a:pt x="46" y="73"/>
                  </a:cubicBezTo>
                  <a:cubicBezTo>
                    <a:pt x="49" y="73"/>
                    <a:pt x="53" y="70"/>
                    <a:pt x="57" y="71"/>
                  </a:cubicBezTo>
                  <a:cubicBezTo>
                    <a:pt x="57" y="71"/>
                    <a:pt x="59" y="73"/>
                    <a:pt x="59" y="74"/>
                  </a:cubicBezTo>
                  <a:cubicBezTo>
                    <a:pt x="61" y="73"/>
                    <a:pt x="63" y="72"/>
                    <a:pt x="64" y="71"/>
                  </a:cubicBezTo>
                  <a:cubicBezTo>
                    <a:pt x="65" y="71"/>
                    <a:pt x="67" y="72"/>
                    <a:pt x="67" y="72"/>
                  </a:cubicBezTo>
                  <a:cubicBezTo>
                    <a:pt x="70" y="72"/>
                    <a:pt x="72" y="71"/>
                    <a:pt x="75" y="71"/>
                  </a:cubicBezTo>
                  <a:cubicBezTo>
                    <a:pt x="73" y="75"/>
                    <a:pt x="72" y="71"/>
                    <a:pt x="75" y="76"/>
                  </a:cubicBezTo>
                  <a:cubicBezTo>
                    <a:pt x="74" y="77"/>
                    <a:pt x="72" y="77"/>
                    <a:pt x="72" y="79"/>
                  </a:cubicBezTo>
                  <a:cubicBezTo>
                    <a:pt x="72" y="79"/>
                    <a:pt x="74" y="82"/>
                    <a:pt x="73" y="84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1"/>
                    <a:pt x="63" y="90"/>
                    <a:pt x="62" y="91"/>
                  </a:cubicBezTo>
                  <a:cubicBezTo>
                    <a:pt x="61" y="91"/>
                    <a:pt x="60" y="93"/>
                    <a:pt x="60" y="93"/>
                  </a:cubicBezTo>
                  <a:cubicBezTo>
                    <a:pt x="59" y="94"/>
                    <a:pt x="58" y="92"/>
                    <a:pt x="57" y="91"/>
                  </a:cubicBezTo>
                  <a:cubicBezTo>
                    <a:pt x="57" y="91"/>
                    <a:pt x="46" y="91"/>
                    <a:pt x="45" y="91"/>
                  </a:cubicBezTo>
                  <a:cubicBezTo>
                    <a:pt x="42" y="92"/>
                    <a:pt x="37" y="95"/>
                    <a:pt x="35" y="95"/>
                  </a:cubicBezTo>
                  <a:cubicBezTo>
                    <a:pt x="33" y="96"/>
                    <a:pt x="32" y="95"/>
                    <a:pt x="30" y="95"/>
                  </a:cubicBezTo>
                  <a:cubicBezTo>
                    <a:pt x="28" y="95"/>
                    <a:pt x="23" y="97"/>
                    <a:pt x="21" y="97"/>
                  </a:cubicBezTo>
                  <a:cubicBezTo>
                    <a:pt x="19" y="97"/>
                    <a:pt x="17" y="96"/>
                    <a:pt x="15" y="97"/>
                  </a:cubicBezTo>
                  <a:cubicBezTo>
                    <a:pt x="14" y="98"/>
                    <a:pt x="14" y="98"/>
                    <a:pt x="14" y="98"/>
                  </a:cubicBezTo>
                  <a:cubicBezTo>
                    <a:pt x="11" y="98"/>
                    <a:pt x="9" y="97"/>
                    <a:pt x="6" y="98"/>
                  </a:cubicBezTo>
                  <a:cubicBezTo>
                    <a:pt x="5" y="98"/>
                    <a:pt x="2" y="102"/>
                    <a:pt x="1" y="103"/>
                  </a:cubicBezTo>
                  <a:cubicBezTo>
                    <a:pt x="2" y="103"/>
                    <a:pt x="1" y="104"/>
                    <a:pt x="1" y="105"/>
                  </a:cubicBezTo>
                  <a:cubicBezTo>
                    <a:pt x="1" y="105"/>
                    <a:pt x="3" y="105"/>
                    <a:pt x="3" y="105"/>
                  </a:cubicBezTo>
                  <a:cubicBezTo>
                    <a:pt x="4" y="106"/>
                    <a:pt x="4" y="109"/>
                    <a:pt x="5" y="109"/>
                  </a:cubicBezTo>
                  <a:cubicBezTo>
                    <a:pt x="6" y="110"/>
                    <a:pt x="7" y="109"/>
                    <a:pt x="7" y="110"/>
                  </a:cubicBezTo>
                  <a:cubicBezTo>
                    <a:pt x="8" y="110"/>
                    <a:pt x="8" y="113"/>
                    <a:pt x="8" y="113"/>
                  </a:cubicBezTo>
                  <a:cubicBezTo>
                    <a:pt x="9" y="113"/>
                    <a:pt x="11" y="112"/>
                    <a:pt x="12" y="113"/>
                  </a:cubicBezTo>
                  <a:cubicBezTo>
                    <a:pt x="12" y="113"/>
                    <a:pt x="12" y="113"/>
                    <a:pt x="12" y="113"/>
                  </a:cubicBezTo>
                  <a:cubicBezTo>
                    <a:pt x="12" y="114"/>
                    <a:pt x="14" y="114"/>
                    <a:pt x="15" y="115"/>
                  </a:cubicBezTo>
                  <a:cubicBezTo>
                    <a:pt x="15" y="115"/>
                    <a:pt x="15" y="116"/>
                    <a:pt x="15" y="117"/>
                  </a:cubicBezTo>
                  <a:cubicBezTo>
                    <a:pt x="17" y="117"/>
                    <a:pt x="19" y="116"/>
                    <a:pt x="20" y="117"/>
                  </a:cubicBezTo>
                  <a:cubicBezTo>
                    <a:pt x="27" y="118"/>
                    <a:pt x="27" y="119"/>
                    <a:pt x="29" y="111"/>
                  </a:cubicBezTo>
                  <a:cubicBezTo>
                    <a:pt x="30" y="112"/>
                    <a:pt x="31" y="111"/>
                    <a:pt x="32" y="112"/>
                  </a:cubicBezTo>
                  <a:cubicBezTo>
                    <a:pt x="32" y="112"/>
                    <a:pt x="34" y="117"/>
                    <a:pt x="35" y="117"/>
                  </a:cubicBezTo>
                  <a:cubicBezTo>
                    <a:pt x="42" y="117"/>
                    <a:pt x="49" y="115"/>
                    <a:pt x="58" y="115"/>
                  </a:cubicBezTo>
                  <a:cubicBezTo>
                    <a:pt x="58" y="116"/>
                    <a:pt x="59" y="118"/>
                    <a:pt x="59" y="119"/>
                  </a:cubicBezTo>
                  <a:cubicBezTo>
                    <a:pt x="58" y="119"/>
                    <a:pt x="58" y="120"/>
                    <a:pt x="57" y="120"/>
                  </a:cubicBezTo>
                  <a:cubicBezTo>
                    <a:pt x="57" y="121"/>
                    <a:pt x="57" y="121"/>
                    <a:pt x="57" y="121"/>
                  </a:cubicBezTo>
                  <a:cubicBezTo>
                    <a:pt x="55" y="121"/>
                    <a:pt x="55" y="121"/>
                    <a:pt x="55" y="121"/>
                  </a:cubicBezTo>
                  <a:cubicBezTo>
                    <a:pt x="54" y="121"/>
                    <a:pt x="54" y="119"/>
                    <a:pt x="53" y="119"/>
                  </a:cubicBezTo>
                  <a:cubicBezTo>
                    <a:pt x="52" y="118"/>
                    <a:pt x="45" y="119"/>
                    <a:pt x="43" y="119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39" y="121"/>
                    <a:pt x="37" y="120"/>
                    <a:pt x="35" y="120"/>
                  </a:cubicBezTo>
                  <a:cubicBezTo>
                    <a:pt x="32" y="120"/>
                    <a:pt x="27" y="123"/>
                    <a:pt x="23" y="124"/>
                  </a:cubicBezTo>
                  <a:cubicBezTo>
                    <a:pt x="23" y="124"/>
                    <a:pt x="23" y="126"/>
                    <a:pt x="23" y="126"/>
                  </a:cubicBezTo>
                  <a:cubicBezTo>
                    <a:pt x="24" y="127"/>
                    <a:pt x="24" y="127"/>
                    <a:pt x="25" y="127"/>
                  </a:cubicBezTo>
                  <a:cubicBezTo>
                    <a:pt x="23" y="127"/>
                    <a:pt x="20" y="128"/>
                    <a:pt x="17" y="127"/>
                  </a:cubicBezTo>
                  <a:cubicBezTo>
                    <a:pt x="13" y="126"/>
                    <a:pt x="16" y="122"/>
                    <a:pt x="8" y="126"/>
                  </a:cubicBezTo>
                  <a:cubicBezTo>
                    <a:pt x="9" y="128"/>
                    <a:pt x="10" y="130"/>
                    <a:pt x="11" y="132"/>
                  </a:cubicBezTo>
                  <a:cubicBezTo>
                    <a:pt x="12" y="132"/>
                    <a:pt x="13" y="131"/>
                    <a:pt x="15" y="131"/>
                  </a:cubicBezTo>
                  <a:cubicBezTo>
                    <a:pt x="15" y="131"/>
                    <a:pt x="16" y="133"/>
                    <a:pt x="16" y="133"/>
                  </a:cubicBezTo>
                  <a:cubicBezTo>
                    <a:pt x="18" y="135"/>
                    <a:pt x="20" y="134"/>
                    <a:pt x="23" y="135"/>
                  </a:cubicBezTo>
                  <a:cubicBezTo>
                    <a:pt x="22" y="135"/>
                    <a:pt x="21" y="136"/>
                    <a:pt x="20" y="137"/>
                  </a:cubicBezTo>
                  <a:cubicBezTo>
                    <a:pt x="22" y="139"/>
                    <a:pt x="24" y="144"/>
                    <a:pt x="27" y="145"/>
                  </a:cubicBezTo>
                  <a:cubicBezTo>
                    <a:pt x="29" y="145"/>
                    <a:pt x="30" y="144"/>
                    <a:pt x="33" y="144"/>
                  </a:cubicBezTo>
                  <a:cubicBezTo>
                    <a:pt x="35" y="144"/>
                    <a:pt x="38" y="146"/>
                    <a:pt x="41" y="146"/>
                  </a:cubicBezTo>
                  <a:cubicBezTo>
                    <a:pt x="40" y="140"/>
                    <a:pt x="40" y="140"/>
                    <a:pt x="43" y="137"/>
                  </a:cubicBezTo>
                  <a:cubicBezTo>
                    <a:pt x="45" y="138"/>
                    <a:pt x="47" y="140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51" y="137"/>
                    <a:pt x="55" y="137"/>
                    <a:pt x="58" y="137"/>
                  </a:cubicBezTo>
                  <a:cubicBezTo>
                    <a:pt x="58" y="138"/>
                    <a:pt x="58" y="139"/>
                    <a:pt x="58" y="140"/>
                  </a:cubicBezTo>
                  <a:cubicBezTo>
                    <a:pt x="58" y="141"/>
                    <a:pt x="61" y="142"/>
                    <a:pt x="63" y="143"/>
                  </a:cubicBezTo>
                  <a:cubicBezTo>
                    <a:pt x="63" y="141"/>
                    <a:pt x="64" y="140"/>
                    <a:pt x="65" y="139"/>
                  </a:cubicBezTo>
                  <a:cubicBezTo>
                    <a:pt x="65" y="139"/>
                    <a:pt x="66" y="140"/>
                    <a:pt x="67" y="140"/>
                  </a:cubicBezTo>
                  <a:cubicBezTo>
                    <a:pt x="68" y="140"/>
                    <a:pt x="68" y="140"/>
                    <a:pt x="68" y="140"/>
                  </a:cubicBezTo>
                  <a:cubicBezTo>
                    <a:pt x="69" y="139"/>
                    <a:pt x="69" y="139"/>
                    <a:pt x="69" y="139"/>
                  </a:cubicBezTo>
                  <a:cubicBezTo>
                    <a:pt x="71" y="139"/>
                    <a:pt x="74" y="139"/>
                    <a:pt x="77" y="139"/>
                  </a:cubicBezTo>
                  <a:cubicBezTo>
                    <a:pt x="77" y="139"/>
                    <a:pt x="77" y="137"/>
                    <a:pt x="77" y="137"/>
                  </a:cubicBezTo>
                  <a:cubicBezTo>
                    <a:pt x="78" y="136"/>
                    <a:pt x="80" y="135"/>
                    <a:pt x="81" y="135"/>
                  </a:cubicBezTo>
                  <a:cubicBezTo>
                    <a:pt x="81" y="135"/>
                    <a:pt x="82" y="136"/>
                    <a:pt x="83" y="137"/>
                  </a:cubicBezTo>
                  <a:cubicBezTo>
                    <a:pt x="83" y="138"/>
                    <a:pt x="83" y="139"/>
                    <a:pt x="83" y="141"/>
                  </a:cubicBezTo>
                  <a:cubicBezTo>
                    <a:pt x="85" y="139"/>
                    <a:pt x="86" y="138"/>
                    <a:pt x="88" y="136"/>
                  </a:cubicBezTo>
                  <a:cubicBezTo>
                    <a:pt x="89" y="136"/>
                    <a:pt x="90" y="136"/>
                    <a:pt x="91" y="136"/>
                  </a:cubicBezTo>
                  <a:cubicBezTo>
                    <a:pt x="92" y="139"/>
                    <a:pt x="92" y="139"/>
                    <a:pt x="92" y="139"/>
                  </a:cubicBezTo>
                  <a:cubicBezTo>
                    <a:pt x="96" y="140"/>
                    <a:pt x="102" y="139"/>
                    <a:pt x="106" y="141"/>
                  </a:cubicBezTo>
                  <a:cubicBezTo>
                    <a:pt x="106" y="141"/>
                    <a:pt x="106" y="142"/>
                    <a:pt x="106" y="143"/>
                  </a:cubicBezTo>
                  <a:cubicBezTo>
                    <a:pt x="108" y="144"/>
                    <a:pt x="110" y="144"/>
                    <a:pt x="112" y="146"/>
                  </a:cubicBezTo>
                  <a:cubicBezTo>
                    <a:pt x="112" y="146"/>
                    <a:pt x="112" y="148"/>
                    <a:pt x="112" y="148"/>
                  </a:cubicBezTo>
                  <a:cubicBezTo>
                    <a:pt x="114" y="148"/>
                    <a:pt x="118" y="147"/>
                    <a:pt x="121" y="148"/>
                  </a:cubicBezTo>
                  <a:cubicBezTo>
                    <a:pt x="121" y="148"/>
                    <a:pt x="125" y="152"/>
                    <a:pt x="125" y="152"/>
                  </a:cubicBezTo>
                  <a:cubicBezTo>
                    <a:pt x="126" y="154"/>
                    <a:pt x="125" y="155"/>
                    <a:pt x="126" y="156"/>
                  </a:cubicBezTo>
                  <a:cubicBezTo>
                    <a:pt x="126" y="156"/>
                    <a:pt x="127" y="156"/>
                    <a:pt x="128" y="156"/>
                  </a:cubicBezTo>
                  <a:cubicBezTo>
                    <a:pt x="128" y="156"/>
                    <a:pt x="133" y="160"/>
                    <a:pt x="134" y="160"/>
                  </a:cubicBezTo>
                  <a:cubicBezTo>
                    <a:pt x="134" y="160"/>
                    <a:pt x="136" y="165"/>
                    <a:pt x="136" y="165"/>
                  </a:cubicBezTo>
                  <a:cubicBezTo>
                    <a:pt x="138" y="165"/>
                    <a:pt x="140" y="164"/>
                    <a:pt x="141" y="165"/>
                  </a:cubicBezTo>
                  <a:cubicBezTo>
                    <a:pt x="141" y="165"/>
                    <a:pt x="142" y="166"/>
                    <a:pt x="142" y="166"/>
                  </a:cubicBezTo>
                  <a:cubicBezTo>
                    <a:pt x="143" y="165"/>
                    <a:pt x="142" y="166"/>
                    <a:pt x="142" y="167"/>
                  </a:cubicBezTo>
                  <a:cubicBezTo>
                    <a:pt x="143" y="166"/>
                    <a:pt x="143" y="167"/>
                    <a:pt x="143" y="167"/>
                  </a:cubicBezTo>
                  <a:cubicBezTo>
                    <a:pt x="143" y="167"/>
                    <a:pt x="141" y="168"/>
                    <a:pt x="141" y="169"/>
                  </a:cubicBezTo>
                  <a:cubicBezTo>
                    <a:pt x="141" y="169"/>
                    <a:pt x="142" y="170"/>
                    <a:pt x="142" y="171"/>
                  </a:cubicBezTo>
                  <a:cubicBezTo>
                    <a:pt x="142" y="172"/>
                    <a:pt x="140" y="172"/>
                    <a:pt x="140" y="173"/>
                  </a:cubicBezTo>
                  <a:cubicBezTo>
                    <a:pt x="139" y="174"/>
                    <a:pt x="138" y="173"/>
                    <a:pt x="137" y="174"/>
                  </a:cubicBezTo>
                  <a:cubicBezTo>
                    <a:pt x="137" y="174"/>
                    <a:pt x="136" y="176"/>
                    <a:pt x="136" y="176"/>
                  </a:cubicBezTo>
                  <a:cubicBezTo>
                    <a:pt x="138" y="175"/>
                    <a:pt x="141" y="174"/>
                    <a:pt x="143" y="174"/>
                  </a:cubicBezTo>
                  <a:cubicBezTo>
                    <a:pt x="143" y="174"/>
                    <a:pt x="143" y="175"/>
                    <a:pt x="143" y="176"/>
                  </a:cubicBezTo>
                  <a:cubicBezTo>
                    <a:pt x="143" y="176"/>
                    <a:pt x="149" y="183"/>
                    <a:pt x="150" y="183"/>
                  </a:cubicBezTo>
                  <a:cubicBezTo>
                    <a:pt x="150" y="183"/>
                    <a:pt x="149" y="185"/>
                    <a:pt x="148" y="184"/>
                  </a:cubicBezTo>
                  <a:cubicBezTo>
                    <a:pt x="148" y="185"/>
                    <a:pt x="148" y="185"/>
                    <a:pt x="148" y="185"/>
                  </a:cubicBezTo>
                  <a:cubicBezTo>
                    <a:pt x="149" y="186"/>
                    <a:pt x="152" y="188"/>
                    <a:pt x="152" y="190"/>
                  </a:cubicBezTo>
                  <a:cubicBezTo>
                    <a:pt x="153" y="192"/>
                    <a:pt x="151" y="191"/>
                    <a:pt x="152" y="192"/>
                  </a:cubicBezTo>
                  <a:cubicBezTo>
                    <a:pt x="153" y="192"/>
                    <a:pt x="154" y="192"/>
                    <a:pt x="156" y="192"/>
                  </a:cubicBezTo>
                  <a:cubicBezTo>
                    <a:pt x="155" y="193"/>
                    <a:pt x="157" y="195"/>
                    <a:pt x="154" y="194"/>
                  </a:cubicBezTo>
                  <a:cubicBezTo>
                    <a:pt x="154" y="195"/>
                    <a:pt x="155" y="196"/>
                    <a:pt x="155" y="197"/>
                  </a:cubicBezTo>
                  <a:cubicBezTo>
                    <a:pt x="153" y="198"/>
                    <a:pt x="154" y="198"/>
                    <a:pt x="154" y="200"/>
                  </a:cubicBezTo>
                  <a:cubicBezTo>
                    <a:pt x="154" y="201"/>
                    <a:pt x="154" y="201"/>
                    <a:pt x="154" y="201"/>
                  </a:cubicBezTo>
                  <a:cubicBezTo>
                    <a:pt x="153" y="202"/>
                    <a:pt x="148" y="202"/>
                    <a:pt x="147" y="202"/>
                  </a:cubicBezTo>
                  <a:cubicBezTo>
                    <a:pt x="147" y="203"/>
                    <a:pt x="147" y="203"/>
                    <a:pt x="147" y="203"/>
                  </a:cubicBezTo>
                  <a:cubicBezTo>
                    <a:pt x="148" y="203"/>
                    <a:pt x="149" y="203"/>
                    <a:pt x="150" y="203"/>
                  </a:cubicBezTo>
                  <a:cubicBezTo>
                    <a:pt x="149" y="205"/>
                    <a:pt x="149" y="207"/>
                    <a:pt x="148" y="208"/>
                  </a:cubicBezTo>
                  <a:cubicBezTo>
                    <a:pt x="147" y="209"/>
                    <a:pt x="146" y="209"/>
                    <a:pt x="146" y="209"/>
                  </a:cubicBezTo>
                  <a:cubicBezTo>
                    <a:pt x="146" y="209"/>
                    <a:pt x="146" y="212"/>
                    <a:pt x="146" y="212"/>
                  </a:cubicBezTo>
                  <a:cubicBezTo>
                    <a:pt x="147" y="212"/>
                    <a:pt x="148" y="211"/>
                    <a:pt x="149" y="211"/>
                  </a:cubicBezTo>
                  <a:cubicBezTo>
                    <a:pt x="148" y="212"/>
                    <a:pt x="148" y="214"/>
                    <a:pt x="148" y="214"/>
                  </a:cubicBezTo>
                  <a:cubicBezTo>
                    <a:pt x="147" y="215"/>
                    <a:pt x="145" y="215"/>
                    <a:pt x="145" y="216"/>
                  </a:cubicBezTo>
                  <a:cubicBezTo>
                    <a:pt x="145" y="217"/>
                    <a:pt x="145" y="217"/>
                    <a:pt x="145" y="217"/>
                  </a:cubicBezTo>
                  <a:cubicBezTo>
                    <a:pt x="147" y="219"/>
                    <a:pt x="153" y="222"/>
                    <a:pt x="157" y="219"/>
                  </a:cubicBezTo>
                  <a:cubicBezTo>
                    <a:pt x="157" y="219"/>
                    <a:pt x="158" y="213"/>
                    <a:pt x="159" y="212"/>
                  </a:cubicBezTo>
                  <a:cubicBezTo>
                    <a:pt x="160" y="212"/>
                    <a:pt x="160" y="212"/>
                    <a:pt x="160" y="212"/>
                  </a:cubicBezTo>
                  <a:cubicBezTo>
                    <a:pt x="161" y="214"/>
                    <a:pt x="160" y="214"/>
                    <a:pt x="161" y="216"/>
                  </a:cubicBezTo>
                  <a:cubicBezTo>
                    <a:pt x="166" y="215"/>
                    <a:pt x="169" y="217"/>
                    <a:pt x="176" y="218"/>
                  </a:cubicBezTo>
                  <a:cubicBezTo>
                    <a:pt x="175" y="218"/>
                    <a:pt x="175" y="219"/>
                    <a:pt x="174" y="219"/>
                  </a:cubicBezTo>
                  <a:cubicBezTo>
                    <a:pt x="175" y="221"/>
                    <a:pt x="175" y="221"/>
                    <a:pt x="175" y="221"/>
                  </a:cubicBezTo>
                  <a:cubicBezTo>
                    <a:pt x="177" y="221"/>
                    <a:pt x="179" y="221"/>
                    <a:pt x="182" y="220"/>
                  </a:cubicBezTo>
                  <a:cubicBezTo>
                    <a:pt x="182" y="220"/>
                    <a:pt x="184" y="218"/>
                    <a:pt x="184" y="218"/>
                  </a:cubicBezTo>
                  <a:cubicBezTo>
                    <a:pt x="186" y="218"/>
                    <a:pt x="185" y="219"/>
                    <a:pt x="186" y="219"/>
                  </a:cubicBezTo>
                  <a:cubicBezTo>
                    <a:pt x="185" y="219"/>
                    <a:pt x="182" y="221"/>
                    <a:pt x="182" y="222"/>
                  </a:cubicBezTo>
                  <a:cubicBezTo>
                    <a:pt x="178" y="223"/>
                    <a:pt x="187" y="223"/>
                    <a:pt x="190" y="223"/>
                  </a:cubicBezTo>
                  <a:cubicBezTo>
                    <a:pt x="189" y="223"/>
                    <a:pt x="190" y="225"/>
                    <a:pt x="190" y="226"/>
                  </a:cubicBezTo>
                  <a:cubicBezTo>
                    <a:pt x="188" y="226"/>
                    <a:pt x="186" y="226"/>
                    <a:pt x="184" y="226"/>
                  </a:cubicBezTo>
                  <a:cubicBezTo>
                    <a:pt x="185" y="226"/>
                    <a:pt x="187" y="227"/>
                    <a:pt x="188" y="228"/>
                  </a:cubicBezTo>
                  <a:cubicBezTo>
                    <a:pt x="191" y="229"/>
                    <a:pt x="187" y="229"/>
                    <a:pt x="185" y="229"/>
                  </a:cubicBezTo>
                  <a:cubicBezTo>
                    <a:pt x="185" y="230"/>
                    <a:pt x="185" y="230"/>
                    <a:pt x="185" y="230"/>
                  </a:cubicBezTo>
                  <a:cubicBezTo>
                    <a:pt x="182" y="232"/>
                    <a:pt x="186" y="231"/>
                    <a:pt x="187" y="232"/>
                  </a:cubicBezTo>
                  <a:cubicBezTo>
                    <a:pt x="187" y="232"/>
                    <a:pt x="188" y="232"/>
                    <a:pt x="189" y="232"/>
                  </a:cubicBezTo>
                  <a:cubicBezTo>
                    <a:pt x="189" y="234"/>
                    <a:pt x="189" y="234"/>
                    <a:pt x="189" y="234"/>
                  </a:cubicBezTo>
                  <a:cubicBezTo>
                    <a:pt x="181" y="234"/>
                    <a:pt x="185" y="236"/>
                    <a:pt x="190" y="238"/>
                  </a:cubicBezTo>
                  <a:cubicBezTo>
                    <a:pt x="190" y="238"/>
                    <a:pt x="189" y="240"/>
                    <a:pt x="190" y="240"/>
                  </a:cubicBezTo>
                  <a:cubicBezTo>
                    <a:pt x="185" y="239"/>
                    <a:pt x="179" y="237"/>
                    <a:pt x="176" y="235"/>
                  </a:cubicBezTo>
                  <a:cubicBezTo>
                    <a:pt x="175" y="234"/>
                    <a:pt x="175" y="233"/>
                    <a:pt x="174" y="232"/>
                  </a:cubicBezTo>
                  <a:cubicBezTo>
                    <a:pt x="169" y="230"/>
                    <a:pt x="159" y="230"/>
                    <a:pt x="154" y="231"/>
                  </a:cubicBezTo>
                  <a:cubicBezTo>
                    <a:pt x="154" y="231"/>
                    <a:pt x="153" y="233"/>
                    <a:pt x="153" y="233"/>
                  </a:cubicBezTo>
                  <a:cubicBezTo>
                    <a:pt x="153" y="233"/>
                    <a:pt x="155" y="236"/>
                    <a:pt x="155" y="236"/>
                  </a:cubicBezTo>
                  <a:cubicBezTo>
                    <a:pt x="156" y="237"/>
                    <a:pt x="157" y="236"/>
                    <a:pt x="158" y="236"/>
                  </a:cubicBezTo>
                  <a:cubicBezTo>
                    <a:pt x="158" y="237"/>
                    <a:pt x="158" y="237"/>
                    <a:pt x="158" y="237"/>
                  </a:cubicBezTo>
                  <a:cubicBezTo>
                    <a:pt x="159" y="237"/>
                    <a:pt x="161" y="238"/>
                    <a:pt x="162" y="238"/>
                  </a:cubicBezTo>
                  <a:cubicBezTo>
                    <a:pt x="162" y="240"/>
                    <a:pt x="162" y="240"/>
                    <a:pt x="162" y="240"/>
                  </a:cubicBezTo>
                  <a:cubicBezTo>
                    <a:pt x="161" y="240"/>
                    <a:pt x="162" y="241"/>
                    <a:pt x="160" y="241"/>
                  </a:cubicBezTo>
                  <a:cubicBezTo>
                    <a:pt x="157" y="240"/>
                    <a:pt x="157" y="240"/>
                    <a:pt x="157" y="240"/>
                  </a:cubicBezTo>
                  <a:cubicBezTo>
                    <a:pt x="155" y="240"/>
                    <a:pt x="154" y="240"/>
                    <a:pt x="153" y="240"/>
                  </a:cubicBezTo>
                  <a:cubicBezTo>
                    <a:pt x="152" y="241"/>
                    <a:pt x="152" y="242"/>
                    <a:pt x="151" y="242"/>
                  </a:cubicBezTo>
                  <a:cubicBezTo>
                    <a:pt x="151" y="244"/>
                    <a:pt x="153" y="246"/>
                    <a:pt x="152" y="247"/>
                  </a:cubicBezTo>
                  <a:cubicBezTo>
                    <a:pt x="150" y="249"/>
                    <a:pt x="150" y="249"/>
                    <a:pt x="150" y="249"/>
                  </a:cubicBezTo>
                  <a:cubicBezTo>
                    <a:pt x="149" y="250"/>
                    <a:pt x="150" y="251"/>
                    <a:pt x="150" y="252"/>
                  </a:cubicBezTo>
                  <a:cubicBezTo>
                    <a:pt x="147" y="253"/>
                    <a:pt x="149" y="254"/>
                    <a:pt x="148" y="254"/>
                  </a:cubicBezTo>
                  <a:cubicBezTo>
                    <a:pt x="148" y="254"/>
                    <a:pt x="148" y="256"/>
                    <a:pt x="149" y="256"/>
                  </a:cubicBezTo>
                  <a:cubicBezTo>
                    <a:pt x="151" y="257"/>
                    <a:pt x="154" y="256"/>
                    <a:pt x="155" y="256"/>
                  </a:cubicBezTo>
                  <a:cubicBezTo>
                    <a:pt x="157" y="256"/>
                    <a:pt x="157" y="258"/>
                    <a:pt x="159" y="257"/>
                  </a:cubicBezTo>
                  <a:cubicBezTo>
                    <a:pt x="160" y="257"/>
                    <a:pt x="158" y="256"/>
                    <a:pt x="160" y="256"/>
                  </a:cubicBezTo>
                  <a:cubicBezTo>
                    <a:pt x="160" y="256"/>
                    <a:pt x="160" y="259"/>
                    <a:pt x="160" y="259"/>
                  </a:cubicBezTo>
                  <a:cubicBezTo>
                    <a:pt x="152" y="259"/>
                    <a:pt x="152" y="259"/>
                    <a:pt x="152" y="259"/>
                  </a:cubicBezTo>
                  <a:cubicBezTo>
                    <a:pt x="152" y="260"/>
                    <a:pt x="152" y="260"/>
                    <a:pt x="152" y="260"/>
                  </a:cubicBezTo>
                  <a:cubicBezTo>
                    <a:pt x="154" y="261"/>
                    <a:pt x="155" y="263"/>
                    <a:pt x="157" y="263"/>
                  </a:cubicBezTo>
                  <a:cubicBezTo>
                    <a:pt x="162" y="264"/>
                    <a:pt x="163" y="262"/>
                    <a:pt x="165" y="261"/>
                  </a:cubicBezTo>
                  <a:cubicBezTo>
                    <a:pt x="167" y="260"/>
                    <a:pt x="169" y="261"/>
                    <a:pt x="170" y="260"/>
                  </a:cubicBezTo>
                  <a:cubicBezTo>
                    <a:pt x="177" y="256"/>
                    <a:pt x="177" y="256"/>
                    <a:pt x="177" y="256"/>
                  </a:cubicBezTo>
                  <a:cubicBezTo>
                    <a:pt x="178" y="255"/>
                    <a:pt x="177" y="254"/>
                    <a:pt x="178" y="253"/>
                  </a:cubicBezTo>
                  <a:cubicBezTo>
                    <a:pt x="175" y="251"/>
                    <a:pt x="173" y="250"/>
                    <a:pt x="172" y="248"/>
                  </a:cubicBezTo>
                  <a:cubicBezTo>
                    <a:pt x="171" y="247"/>
                    <a:pt x="170" y="245"/>
                    <a:pt x="169" y="244"/>
                  </a:cubicBezTo>
                  <a:cubicBezTo>
                    <a:pt x="167" y="243"/>
                    <a:pt x="165" y="243"/>
                    <a:pt x="164" y="242"/>
                  </a:cubicBezTo>
                  <a:cubicBezTo>
                    <a:pt x="164" y="241"/>
                    <a:pt x="163" y="239"/>
                    <a:pt x="163" y="239"/>
                  </a:cubicBezTo>
                  <a:cubicBezTo>
                    <a:pt x="167" y="240"/>
                    <a:pt x="168" y="240"/>
                    <a:pt x="171" y="242"/>
                  </a:cubicBezTo>
                  <a:cubicBezTo>
                    <a:pt x="173" y="243"/>
                    <a:pt x="175" y="247"/>
                    <a:pt x="180" y="246"/>
                  </a:cubicBezTo>
                  <a:cubicBezTo>
                    <a:pt x="181" y="245"/>
                    <a:pt x="182" y="244"/>
                    <a:pt x="183" y="244"/>
                  </a:cubicBezTo>
                  <a:cubicBezTo>
                    <a:pt x="184" y="246"/>
                    <a:pt x="184" y="246"/>
                    <a:pt x="184" y="246"/>
                  </a:cubicBezTo>
                  <a:cubicBezTo>
                    <a:pt x="186" y="246"/>
                    <a:pt x="187" y="246"/>
                    <a:pt x="190" y="245"/>
                  </a:cubicBezTo>
                  <a:cubicBezTo>
                    <a:pt x="190" y="246"/>
                    <a:pt x="190" y="246"/>
                    <a:pt x="190" y="246"/>
                  </a:cubicBezTo>
                  <a:cubicBezTo>
                    <a:pt x="190" y="246"/>
                    <a:pt x="189" y="248"/>
                    <a:pt x="189" y="248"/>
                  </a:cubicBezTo>
                  <a:cubicBezTo>
                    <a:pt x="189" y="248"/>
                    <a:pt x="191" y="249"/>
                    <a:pt x="190" y="250"/>
                  </a:cubicBezTo>
                  <a:cubicBezTo>
                    <a:pt x="190" y="250"/>
                    <a:pt x="188" y="250"/>
                    <a:pt x="188" y="250"/>
                  </a:cubicBezTo>
                  <a:cubicBezTo>
                    <a:pt x="187" y="252"/>
                    <a:pt x="188" y="252"/>
                    <a:pt x="187" y="254"/>
                  </a:cubicBezTo>
                  <a:cubicBezTo>
                    <a:pt x="187" y="254"/>
                    <a:pt x="189" y="255"/>
                    <a:pt x="190" y="255"/>
                  </a:cubicBezTo>
                  <a:cubicBezTo>
                    <a:pt x="189" y="256"/>
                    <a:pt x="188" y="256"/>
                    <a:pt x="187" y="256"/>
                  </a:cubicBezTo>
                  <a:cubicBezTo>
                    <a:pt x="187" y="258"/>
                    <a:pt x="187" y="258"/>
                    <a:pt x="187" y="258"/>
                  </a:cubicBezTo>
                  <a:cubicBezTo>
                    <a:pt x="192" y="257"/>
                    <a:pt x="192" y="256"/>
                    <a:pt x="191" y="261"/>
                  </a:cubicBezTo>
                  <a:cubicBezTo>
                    <a:pt x="191" y="261"/>
                    <a:pt x="193" y="261"/>
                    <a:pt x="193" y="261"/>
                  </a:cubicBezTo>
                  <a:cubicBezTo>
                    <a:pt x="193" y="261"/>
                    <a:pt x="193" y="263"/>
                    <a:pt x="193" y="264"/>
                  </a:cubicBezTo>
                  <a:cubicBezTo>
                    <a:pt x="191" y="265"/>
                    <a:pt x="192" y="264"/>
                    <a:pt x="192" y="266"/>
                  </a:cubicBezTo>
                  <a:cubicBezTo>
                    <a:pt x="190" y="266"/>
                    <a:pt x="190" y="266"/>
                    <a:pt x="190" y="266"/>
                  </a:cubicBezTo>
                  <a:cubicBezTo>
                    <a:pt x="189" y="265"/>
                    <a:pt x="189" y="264"/>
                    <a:pt x="189" y="262"/>
                  </a:cubicBezTo>
                  <a:cubicBezTo>
                    <a:pt x="189" y="263"/>
                    <a:pt x="187" y="262"/>
                    <a:pt x="186" y="262"/>
                  </a:cubicBezTo>
                  <a:cubicBezTo>
                    <a:pt x="186" y="265"/>
                    <a:pt x="186" y="269"/>
                    <a:pt x="186" y="269"/>
                  </a:cubicBezTo>
                  <a:cubicBezTo>
                    <a:pt x="186" y="270"/>
                    <a:pt x="186" y="270"/>
                    <a:pt x="186" y="270"/>
                  </a:cubicBezTo>
                  <a:cubicBezTo>
                    <a:pt x="187" y="270"/>
                    <a:pt x="188" y="270"/>
                    <a:pt x="188" y="270"/>
                  </a:cubicBezTo>
                  <a:cubicBezTo>
                    <a:pt x="188" y="272"/>
                    <a:pt x="187" y="273"/>
                    <a:pt x="187" y="274"/>
                  </a:cubicBezTo>
                  <a:cubicBezTo>
                    <a:pt x="185" y="275"/>
                    <a:pt x="182" y="276"/>
                    <a:pt x="180" y="275"/>
                  </a:cubicBezTo>
                  <a:cubicBezTo>
                    <a:pt x="179" y="275"/>
                    <a:pt x="178" y="273"/>
                    <a:pt x="178" y="274"/>
                  </a:cubicBezTo>
                  <a:cubicBezTo>
                    <a:pt x="176" y="274"/>
                    <a:pt x="177" y="276"/>
                    <a:pt x="176" y="276"/>
                  </a:cubicBezTo>
                  <a:cubicBezTo>
                    <a:pt x="175" y="277"/>
                    <a:pt x="174" y="277"/>
                    <a:pt x="173" y="278"/>
                  </a:cubicBezTo>
                  <a:cubicBezTo>
                    <a:pt x="173" y="277"/>
                    <a:pt x="171" y="277"/>
                    <a:pt x="170" y="278"/>
                  </a:cubicBezTo>
                  <a:cubicBezTo>
                    <a:pt x="170" y="279"/>
                    <a:pt x="170" y="279"/>
                    <a:pt x="170" y="279"/>
                  </a:cubicBezTo>
                  <a:cubicBezTo>
                    <a:pt x="179" y="279"/>
                    <a:pt x="183" y="280"/>
                    <a:pt x="188" y="276"/>
                  </a:cubicBezTo>
                  <a:cubicBezTo>
                    <a:pt x="190" y="283"/>
                    <a:pt x="191" y="280"/>
                    <a:pt x="184" y="281"/>
                  </a:cubicBezTo>
                  <a:cubicBezTo>
                    <a:pt x="183" y="281"/>
                    <a:pt x="179" y="283"/>
                    <a:pt x="177" y="282"/>
                  </a:cubicBezTo>
                  <a:cubicBezTo>
                    <a:pt x="177" y="282"/>
                    <a:pt x="176" y="280"/>
                    <a:pt x="176" y="280"/>
                  </a:cubicBezTo>
                  <a:cubicBezTo>
                    <a:pt x="174" y="279"/>
                    <a:pt x="173" y="280"/>
                    <a:pt x="172" y="280"/>
                  </a:cubicBezTo>
                  <a:cubicBezTo>
                    <a:pt x="172" y="282"/>
                    <a:pt x="172" y="282"/>
                    <a:pt x="172" y="282"/>
                  </a:cubicBezTo>
                  <a:cubicBezTo>
                    <a:pt x="173" y="283"/>
                    <a:pt x="180" y="286"/>
                    <a:pt x="177" y="286"/>
                  </a:cubicBezTo>
                  <a:cubicBezTo>
                    <a:pt x="176" y="285"/>
                    <a:pt x="175" y="285"/>
                    <a:pt x="174" y="285"/>
                  </a:cubicBezTo>
                  <a:cubicBezTo>
                    <a:pt x="174" y="285"/>
                    <a:pt x="172" y="283"/>
                    <a:pt x="172" y="283"/>
                  </a:cubicBezTo>
                  <a:cubicBezTo>
                    <a:pt x="169" y="282"/>
                    <a:pt x="167" y="285"/>
                    <a:pt x="166" y="286"/>
                  </a:cubicBezTo>
                  <a:cubicBezTo>
                    <a:pt x="166" y="287"/>
                    <a:pt x="164" y="288"/>
                    <a:pt x="164" y="289"/>
                  </a:cubicBezTo>
                  <a:cubicBezTo>
                    <a:pt x="163" y="290"/>
                    <a:pt x="164" y="291"/>
                    <a:pt x="164" y="292"/>
                  </a:cubicBezTo>
                  <a:cubicBezTo>
                    <a:pt x="166" y="291"/>
                    <a:pt x="168" y="289"/>
                    <a:pt x="170" y="288"/>
                  </a:cubicBezTo>
                  <a:cubicBezTo>
                    <a:pt x="170" y="288"/>
                    <a:pt x="170" y="288"/>
                    <a:pt x="170" y="288"/>
                  </a:cubicBezTo>
                  <a:cubicBezTo>
                    <a:pt x="171" y="287"/>
                    <a:pt x="171" y="288"/>
                    <a:pt x="173" y="288"/>
                  </a:cubicBezTo>
                  <a:cubicBezTo>
                    <a:pt x="175" y="288"/>
                    <a:pt x="178" y="286"/>
                    <a:pt x="181" y="286"/>
                  </a:cubicBezTo>
                  <a:cubicBezTo>
                    <a:pt x="178" y="288"/>
                    <a:pt x="179" y="288"/>
                    <a:pt x="182" y="290"/>
                  </a:cubicBezTo>
                  <a:cubicBezTo>
                    <a:pt x="182" y="291"/>
                    <a:pt x="182" y="291"/>
                    <a:pt x="182" y="291"/>
                  </a:cubicBezTo>
                  <a:cubicBezTo>
                    <a:pt x="184" y="291"/>
                    <a:pt x="186" y="290"/>
                    <a:pt x="187" y="290"/>
                  </a:cubicBezTo>
                  <a:cubicBezTo>
                    <a:pt x="187" y="288"/>
                    <a:pt x="187" y="287"/>
                    <a:pt x="186" y="285"/>
                  </a:cubicBezTo>
                  <a:cubicBezTo>
                    <a:pt x="187" y="285"/>
                    <a:pt x="189" y="285"/>
                    <a:pt x="191" y="285"/>
                  </a:cubicBezTo>
                  <a:cubicBezTo>
                    <a:pt x="190" y="286"/>
                    <a:pt x="188" y="289"/>
                    <a:pt x="190" y="288"/>
                  </a:cubicBezTo>
                  <a:cubicBezTo>
                    <a:pt x="190" y="288"/>
                    <a:pt x="190" y="290"/>
                    <a:pt x="189" y="290"/>
                  </a:cubicBezTo>
                  <a:cubicBezTo>
                    <a:pt x="189" y="290"/>
                    <a:pt x="189" y="292"/>
                    <a:pt x="188" y="292"/>
                  </a:cubicBezTo>
                  <a:cubicBezTo>
                    <a:pt x="186" y="292"/>
                    <a:pt x="184" y="293"/>
                    <a:pt x="182" y="292"/>
                  </a:cubicBezTo>
                  <a:cubicBezTo>
                    <a:pt x="179" y="292"/>
                    <a:pt x="175" y="287"/>
                    <a:pt x="170" y="289"/>
                  </a:cubicBezTo>
                  <a:cubicBezTo>
                    <a:pt x="170" y="290"/>
                    <a:pt x="170" y="290"/>
                    <a:pt x="170" y="290"/>
                  </a:cubicBezTo>
                  <a:cubicBezTo>
                    <a:pt x="168" y="291"/>
                    <a:pt x="168" y="293"/>
                    <a:pt x="168" y="294"/>
                  </a:cubicBezTo>
                  <a:cubicBezTo>
                    <a:pt x="167" y="294"/>
                    <a:pt x="166" y="293"/>
                    <a:pt x="165" y="294"/>
                  </a:cubicBezTo>
                  <a:cubicBezTo>
                    <a:pt x="165" y="294"/>
                    <a:pt x="164" y="295"/>
                    <a:pt x="163" y="296"/>
                  </a:cubicBezTo>
                  <a:cubicBezTo>
                    <a:pt x="163" y="296"/>
                    <a:pt x="165" y="297"/>
                    <a:pt x="165" y="298"/>
                  </a:cubicBezTo>
                  <a:cubicBezTo>
                    <a:pt x="165" y="299"/>
                    <a:pt x="164" y="300"/>
                    <a:pt x="164" y="300"/>
                  </a:cubicBezTo>
                  <a:cubicBezTo>
                    <a:pt x="165" y="301"/>
                    <a:pt x="167" y="300"/>
                    <a:pt x="168" y="301"/>
                  </a:cubicBezTo>
                  <a:cubicBezTo>
                    <a:pt x="169" y="301"/>
                    <a:pt x="169" y="303"/>
                    <a:pt x="168" y="303"/>
                  </a:cubicBezTo>
                  <a:cubicBezTo>
                    <a:pt x="170" y="303"/>
                    <a:pt x="170" y="303"/>
                    <a:pt x="170" y="303"/>
                  </a:cubicBezTo>
                  <a:cubicBezTo>
                    <a:pt x="169" y="304"/>
                    <a:pt x="169" y="306"/>
                    <a:pt x="168" y="306"/>
                  </a:cubicBezTo>
                  <a:cubicBezTo>
                    <a:pt x="168" y="306"/>
                    <a:pt x="166" y="306"/>
                    <a:pt x="166" y="306"/>
                  </a:cubicBezTo>
                  <a:cubicBezTo>
                    <a:pt x="166" y="307"/>
                    <a:pt x="166" y="308"/>
                    <a:pt x="166" y="308"/>
                  </a:cubicBezTo>
                  <a:cubicBezTo>
                    <a:pt x="166" y="309"/>
                    <a:pt x="166" y="309"/>
                    <a:pt x="166" y="309"/>
                  </a:cubicBezTo>
                  <a:cubicBezTo>
                    <a:pt x="166" y="309"/>
                    <a:pt x="169" y="309"/>
                    <a:pt x="168" y="309"/>
                  </a:cubicBezTo>
                  <a:cubicBezTo>
                    <a:pt x="168" y="310"/>
                    <a:pt x="168" y="310"/>
                    <a:pt x="168" y="310"/>
                  </a:cubicBezTo>
                  <a:cubicBezTo>
                    <a:pt x="167" y="311"/>
                    <a:pt x="162" y="311"/>
                    <a:pt x="165" y="313"/>
                  </a:cubicBezTo>
                  <a:cubicBezTo>
                    <a:pt x="166" y="315"/>
                    <a:pt x="166" y="315"/>
                    <a:pt x="166" y="315"/>
                  </a:cubicBezTo>
                  <a:cubicBezTo>
                    <a:pt x="168" y="314"/>
                    <a:pt x="169" y="314"/>
                    <a:pt x="171" y="314"/>
                  </a:cubicBezTo>
                  <a:cubicBezTo>
                    <a:pt x="171" y="314"/>
                    <a:pt x="168" y="316"/>
                    <a:pt x="168" y="316"/>
                  </a:cubicBezTo>
                  <a:cubicBezTo>
                    <a:pt x="168" y="317"/>
                    <a:pt x="169" y="318"/>
                    <a:pt x="168" y="319"/>
                  </a:cubicBezTo>
                  <a:cubicBezTo>
                    <a:pt x="170" y="318"/>
                    <a:pt x="170" y="318"/>
                    <a:pt x="172" y="318"/>
                  </a:cubicBezTo>
                  <a:cubicBezTo>
                    <a:pt x="172" y="318"/>
                    <a:pt x="173" y="319"/>
                    <a:pt x="174" y="319"/>
                  </a:cubicBezTo>
                  <a:cubicBezTo>
                    <a:pt x="175" y="319"/>
                    <a:pt x="175" y="317"/>
                    <a:pt x="176" y="317"/>
                  </a:cubicBezTo>
                  <a:cubicBezTo>
                    <a:pt x="177" y="316"/>
                    <a:pt x="178" y="317"/>
                    <a:pt x="179" y="316"/>
                  </a:cubicBezTo>
                  <a:cubicBezTo>
                    <a:pt x="177" y="318"/>
                    <a:pt x="175" y="320"/>
                    <a:pt x="174" y="321"/>
                  </a:cubicBezTo>
                  <a:cubicBezTo>
                    <a:pt x="175" y="322"/>
                    <a:pt x="176" y="323"/>
                    <a:pt x="178" y="323"/>
                  </a:cubicBezTo>
                  <a:cubicBezTo>
                    <a:pt x="178" y="325"/>
                    <a:pt x="178" y="325"/>
                    <a:pt x="178" y="325"/>
                  </a:cubicBezTo>
                  <a:cubicBezTo>
                    <a:pt x="176" y="325"/>
                    <a:pt x="176" y="325"/>
                    <a:pt x="175" y="325"/>
                  </a:cubicBezTo>
                  <a:cubicBezTo>
                    <a:pt x="175" y="325"/>
                    <a:pt x="175" y="328"/>
                    <a:pt x="175" y="328"/>
                  </a:cubicBezTo>
                  <a:cubicBezTo>
                    <a:pt x="176" y="328"/>
                    <a:pt x="178" y="328"/>
                    <a:pt x="178" y="328"/>
                  </a:cubicBezTo>
                  <a:cubicBezTo>
                    <a:pt x="178" y="328"/>
                    <a:pt x="178" y="330"/>
                    <a:pt x="178" y="330"/>
                  </a:cubicBezTo>
                  <a:cubicBezTo>
                    <a:pt x="178" y="330"/>
                    <a:pt x="180" y="330"/>
                    <a:pt x="180" y="331"/>
                  </a:cubicBezTo>
                  <a:cubicBezTo>
                    <a:pt x="179" y="334"/>
                    <a:pt x="179" y="333"/>
                    <a:pt x="179" y="337"/>
                  </a:cubicBezTo>
                  <a:cubicBezTo>
                    <a:pt x="184" y="332"/>
                    <a:pt x="184" y="332"/>
                    <a:pt x="184" y="332"/>
                  </a:cubicBezTo>
                  <a:cubicBezTo>
                    <a:pt x="185" y="332"/>
                    <a:pt x="185" y="333"/>
                    <a:pt x="187" y="333"/>
                  </a:cubicBezTo>
                  <a:cubicBezTo>
                    <a:pt x="187" y="333"/>
                    <a:pt x="188" y="330"/>
                    <a:pt x="188" y="330"/>
                  </a:cubicBezTo>
                  <a:cubicBezTo>
                    <a:pt x="190" y="330"/>
                    <a:pt x="190" y="331"/>
                    <a:pt x="192" y="331"/>
                  </a:cubicBezTo>
                  <a:cubicBezTo>
                    <a:pt x="190" y="332"/>
                    <a:pt x="192" y="335"/>
                    <a:pt x="192" y="335"/>
                  </a:cubicBezTo>
                  <a:cubicBezTo>
                    <a:pt x="191" y="336"/>
                    <a:pt x="190" y="334"/>
                    <a:pt x="188" y="334"/>
                  </a:cubicBezTo>
                  <a:cubicBezTo>
                    <a:pt x="188" y="334"/>
                    <a:pt x="188" y="336"/>
                    <a:pt x="188" y="336"/>
                  </a:cubicBezTo>
                  <a:cubicBezTo>
                    <a:pt x="189" y="336"/>
                    <a:pt x="189" y="337"/>
                    <a:pt x="189" y="338"/>
                  </a:cubicBezTo>
                  <a:cubicBezTo>
                    <a:pt x="185" y="339"/>
                    <a:pt x="184" y="338"/>
                    <a:pt x="181" y="339"/>
                  </a:cubicBezTo>
                  <a:cubicBezTo>
                    <a:pt x="181" y="341"/>
                    <a:pt x="181" y="341"/>
                    <a:pt x="181" y="341"/>
                  </a:cubicBezTo>
                  <a:cubicBezTo>
                    <a:pt x="182" y="341"/>
                    <a:pt x="184" y="340"/>
                    <a:pt x="186" y="341"/>
                  </a:cubicBezTo>
                  <a:cubicBezTo>
                    <a:pt x="186" y="342"/>
                    <a:pt x="186" y="342"/>
                    <a:pt x="186" y="342"/>
                  </a:cubicBezTo>
                  <a:cubicBezTo>
                    <a:pt x="184" y="342"/>
                    <a:pt x="183" y="342"/>
                    <a:pt x="182" y="342"/>
                  </a:cubicBezTo>
                  <a:cubicBezTo>
                    <a:pt x="182" y="342"/>
                    <a:pt x="179" y="344"/>
                    <a:pt x="181" y="343"/>
                  </a:cubicBezTo>
                  <a:cubicBezTo>
                    <a:pt x="181" y="344"/>
                    <a:pt x="184" y="347"/>
                    <a:pt x="183" y="345"/>
                  </a:cubicBezTo>
                  <a:cubicBezTo>
                    <a:pt x="183" y="345"/>
                    <a:pt x="184" y="341"/>
                    <a:pt x="183" y="347"/>
                  </a:cubicBezTo>
                  <a:cubicBezTo>
                    <a:pt x="182" y="350"/>
                    <a:pt x="184" y="349"/>
                    <a:pt x="188" y="349"/>
                  </a:cubicBezTo>
                  <a:cubicBezTo>
                    <a:pt x="187" y="349"/>
                    <a:pt x="187" y="352"/>
                    <a:pt x="187" y="352"/>
                  </a:cubicBezTo>
                  <a:cubicBezTo>
                    <a:pt x="185" y="351"/>
                    <a:pt x="186" y="354"/>
                    <a:pt x="186" y="354"/>
                  </a:cubicBezTo>
                  <a:cubicBezTo>
                    <a:pt x="187" y="354"/>
                    <a:pt x="188" y="354"/>
                    <a:pt x="189" y="354"/>
                  </a:cubicBezTo>
                  <a:cubicBezTo>
                    <a:pt x="186" y="355"/>
                    <a:pt x="189" y="358"/>
                    <a:pt x="188" y="358"/>
                  </a:cubicBezTo>
                  <a:cubicBezTo>
                    <a:pt x="188" y="358"/>
                    <a:pt x="190" y="358"/>
                    <a:pt x="189" y="357"/>
                  </a:cubicBezTo>
                  <a:cubicBezTo>
                    <a:pt x="189" y="357"/>
                    <a:pt x="190" y="356"/>
                    <a:pt x="190" y="356"/>
                  </a:cubicBezTo>
                  <a:cubicBezTo>
                    <a:pt x="190" y="356"/>
                    <a:pt x="192" y="356"/>
                    <a:pt x="194" y="355"/>
                  </a:cubicBezTo>
                  <a:cubicBezTo>
                    <a:pt x="192" y="360"/>
                    <a:pt x="191" y="364"/>
                    <a:pt x="198" y="361"/>
                  </a:cubicBezTo>
                  <a:cubicBezTo>
                    <a:pt x="197" y="361"/>
                    <a:pt x="196" y="366"/>
                    <a:pt x="197" y="367"/>
                  </a:cubicBezTo>
                  <a:cubicBezTo>
                    <a:pt x="199" y="368"/>
                    <a:pt x="200" y="365"/>
                    <a:pt x="202" y="364"/>
                  </a:cubicBezTo>
                  <a:cubicBezTo>
                    <a:pt x="203" y="364"/>
                    <a:pt x="204" y="364"/>
                    <a:pt x="205" y="364"/>
                  </a:cubicBezTo>
                  <a:cubicBezTo>
                    <a:pt x="205" y="364"/>
                    <a:pt x="203" y="368"/>
                    <a:pt x="204" y="368"/>
                  </a:cubicBezTo>
                  <a:cubicBezTo>
                    <a:pt x="202" y="368"/>
                    <a:pt x="205" y="369"/>
                    <a:pt x="205" y="369"/>
                  </a:cubicBezTo>
                  <a:cubicBezTo>
                    <a:pt x="206" y="369"/>
                    <a:pt x="207" y="368"/>
                    <a:pt x="208" y="367"/>
                  </a:cubicBezTo>
                  <a:cubicBezTo>
                    <a:pt x="208" y="368"/>
                    <a:pt x="208" y="369"/>
                    <a:pt x="208" y="369"/>
                  </a:cubicBezTo>
                  <a:cubicBezTo>
                    <a:pt x="208" y="370"/>
                    <a:pt x="206" y="371"/>
                    <a:pt x="206" y="371"/>
                  </a:cubicBezTo>
                  <a:cubicBezTo>
                    <a:pt x="205" y="374"/>
                    <a:pt x="211" y="369"/>
                    <a:pt x="209" y="375"/>
                  </a:cubicBezTo>
                  <a:cubicBezTo>
                    <a:pt x="209" y="375"/>
                    <a:pt x="208" y="378"/>
                    <a:pt x="208" y="377"/>
                  </a:cubicBezTo>
                  <a:cubicBezTo>
                    <a:pt x="207" y="378"/>
                    <a:pt x="210" y="378"/>
                    <a:pt x="210" y="378"/>
                  </a:cubicBezTo>
                  <a:cubicBezTo>
                    <a:pt x="211" y="378"/>
                    <a:pt x="211" y="376"/>
                    <a:pt x="211" y="376"/>
                  </a:cubicBezTo>
                  <a:cubicBezTo>
                    <a:pt x="211" y="376"/>
                    <a:pt x="214" y="376"/>
                    <a:pt x="213" y="377"/>
                  </a:cubicBezTo>
                  <a:cubicBezTo>
                    <a:pt x="213" y="377"/>
                    <a:pt x="215" y="377"/>
                    <a:pt x="213" y="377"/>
                  </a:cubicBezTo>
                  <a:cubicBezTo>
                    <a:pt x="213" y="377"/>
                    <a:pt x="210" y="378"/>
                    <a:pt x="213" y="378"/>
                  </a:cubicBezTo>
                  <a:cubicBezTo>
                    <a:pt x="211" y="379"/>
                    <a:pt x="211" y="378"/>
                    <a:pt x="209" y="379"/>
                  </a:cubicBezTo>
                  <a:cubicBezTo>
                    <a:pt x="209" y="380"/>
                    <a:pt x="209" y="380"/>
                    <a:pt x="209" y="380"/>
                  </a:cubicBezTo>
                  <a:cubicBezTo>
                    <a:pt x="210" y="380"/>
                    <a:pt x="212" y="380"/>
                    <a:pt x="213" y="380"/>
                  </a:cubicBezTo>
                  <a:cubicBezTo>
                    <a:pt x="213" y="380"/>
                    <a:pt x="213" y="382"/>
                    <a:pt x="212" y="382"/>
                  </a:cubicBezTo>
                  <a:cubicBezTo>
                    <a:pt x="212" y="382"/>
                    <a:pt x="212" y="384"/>
                    <a:pt x="212" y="385"/>
                  </a:cubicBezTo>
                  <a:cubicBezTo>
                    <a:pt x="217" y="385"/>
                    <a:pt x="216" y="383"/>
                    <a:pt x="215" y="388"/>
                  </a:cubicBezTo>
                  <a:cubicBezTo>
                    <a:pt x="215" y="387"/>
                    <a:pt x="217" y="388"/>
                    <a:pt x="217" y="388"/>
                  </a:cubicBezTo>
                  <a:cubicBezTo>
                    <a:pt x="217" y="388"/>
                    <a:pt x="218" y="386"/>
                    <a:pt x="219" y="385"/>
                  </a:cubicBezTo>
                  <a:cubicBezTo>
                    <a:pt x="219" y="385"/>
                    <a:pt x="219" y="385"/>
                    <a:pt x="219" y="385"/>
                  </a:cubicBezTo>
                  <a:cubicBezTo>
                    <a:pt x="221" y="384"/>
                    <a:pt x="221" y="386"/>
                    <a:pt x="221" y="386"/>
                  </a:cubicBezTo>
                  <a:cubicBezTo>
                    <a:pt x="222" y="386"/>
                    <a:pt x="226" y="384"/>
                    <a:pt x="226" y="384"/>
                  </a:cubicBezTo>
                  <a:cubicBezTo>
                    <a:pt x="227" y="383"/>
                    <a:pt x="229" y="379"/>
                    <a:pt x="230" y="378"/>
                  </a:cubicBezTo>
                  <a:cubicBezTo>
                    <a:pt x="230" y="378"/>
                    <a:pt x="231" y="379"/>
                    <a:pt x="231" y="379"/>
                  </a:cubicBezTo>
                  <a:cubicBezTo>
                    <a:pt x="231" y="381"/>
                    <a:pt x="231" y="382"/>
                    <a:pt x="230" y="384"/>
                  </a:cubicBezTo>
                  <a:cubicBezTo>
                    <a:pt x="233" y="383"/>
                    <a:pt x="233" y="384"/>
                    <a:pt x="231" y="385"/>
                  </a:cubicBezTo>
                  <a:cubicBezTo>
                    <a:pt x="227" y="387"/>
                    <a:pt x="231" y="386"/>
                    <a:pt x="234" y="387"/>
                  </a:cubicBezTo>
                  <a:cubicBezTo>
                    <a:pt x="234" y="386"/>
                    <a:pt x="234" y="386"/>
                    <a:pt x="235" y="386"/>
                  </a:cubicBezTo>
                  <a:cubicBezTo>
                    <a:pt x="235" y="386"/>
                    <a:pt x="234" y="389"/>
                    <a:pt x="234" y="389"/>
                  </a:cubicBezTo>
                  <a:cubicBezTo>
                    <a:pt x="235" y="390"/>
                    <a:pt x="235" y="389"/>
                    <a:pt x="235" y="390"/>
                  </a:cubicBezTo>
                  <a:cubicBezTo>
                    <a:pt x="235" y="390"/>
                    <a:pt x="237" y="389"/>
                    <a:pt x="237" y="389"/>
                  </a:cubicBezTo>
                  <a:cubicBezTo>
                    <a:pt x="238" y="389"/>
                    <a:pt x="238" y="388"/>
                    <a:pt x="238" y="387"/>
                  </a:cubicBezTo>
                  <a:cubicBezTo>
                    <a:pt x="239" y="387"/>
                    <a:pt x="239" y="387"/>
                    <a:pt x="239" y="387"/>
                  </a:cubicBezTo>
                  <a:cubicBezTo>
                    <a:pt x="240" y="387"/>
                    <a:pt x="239" y="388"/>
                    <a:pt x="241" y="389"/>
                  </a:cubicBezTo>
                  <a:cubicBezTo>
                    <a:pt x="242" y="388"/>
                    <a:pt x="243" y="387"/>
                    <a:pt x="243" y="387"/>
                  </a:cubicBezTo>
                  <a:cubicBezTo>
                    <a:pt x="243" y="387"/>
                    <a:pt x="244" y="389"/>
                    <a:pt x="243" y="390"/>
                  </a:cubicBezTo>
                  <a:cubicBezTo>
                    <a:pt x="243" y="390"/>
                    <a:pt x="241" y="391"/>
                    <a:pt x="241" y="391"/>
                  </a:cubicBezTo>
                  <a:cubicBezTo>
                    <a:pt x="240" y="392"/>
                    <a:pt x="241" y="393"/>
                    <a:pt x="240" y="394"/>
                  </a:cubicBezTo>
                  <a:cubicBezTo>
                    <a:pt x="239" y="395"/>
                    <a:pt x="244" y="391"/>
                    <a:pt x="245" y="390"/>
                  </a:cubicBezTo>
                  <a:cubicBezTo>
                    <a:pt x="245" y="391"/>
                    <a:pt x="243" y="396"/>
                    <a:pt x="245" y="395"/>
                  </a:cubicBezTo>
                  <a:cubicBezTo>
                    <a:pt x="244" y="396"/>
                    <a:pt x="246" y="395"/>
                    <a:pt x="247" y="395"/>
                  </a:cubicBezTo>
                  <a:cubicBezTo>
                    <a:pt x="247" y="394"/>
                    <a:pt x="247" y="393"/>
                    <a:pt x="247" y="391"/>
                  </a:cubicBezTo>
                  <a:cubicBezTo>
                    <a:pt x="249" y="391"/>
                    <a:pt x="249" y="391"/>
                    <a:pt x="249" y="391"/>
                  </a:cubicBezTo>
                  <a:cubicBezTo>
                    <a:pt x="248" y="392"/>
                    <a:pt x="249" y="392"/>
                    <a:pt x="249" y="393"/>
                  </a:cubicBezTo>
                  <a:cubicBezTo>
                    <a:pt x="249" y="393"/>
                    <a:pt x="248" y="394"/>
                    <a:pt x="248" y="394"/>
                  </a:cubicBezTo>
                  <a:cubicBezTo>
                    <a:pt x="248" y="394"/>
                    <a:pt x="248" y="395"/>
                    <a:pt x="248" y="396"/>
                  </a:cubicBezTo>
                  <a:cubicBezTo>
                    <a:pt x="248" y="396"/>
                    <a:pt x="253" y="399"/>
                    <a:pt x="253" y="399"/>
                  </a:cubicBezTo>
                  <a:cubicBezTo>
                    <a:pt x="254" y="399"/>
                    <a:pt x="254" y="397"/>
                    <a:pt x="255" y="397"/>
                  </a:cubicBezTo>
                  <a:cubicBezTo>
                    <a:pt x="255" y="397"/>
                    <a:pt x="256" y="397"/>
                    <a:pt x="257" y="397"/>
                  </a:cubicBezTo>
                  <a:cubicBezTo>
                    <a:pt x="257" y="397"/>
                    <a:pt x="256" y="396"/>
                    <a:pt x="256" y="396"/>
                  </a:cubicBezTo>
                  <a:cubicBezTo>
                    <a:pt x="256" y="396"/>
                    <a:pt x="258" y="395"/>
                    <a:pt x="259" y="395"/>
                  </a:cubicBezTo>
                  <a:cubicBezTo>
                    <a:pt x="258" y="395"/>
                    <a:pt x="258" y="394"/>
                    <a:pt x="258" y="393"/>
                  </a:cubicBezTo>
                  <a:cubicBezTo>
                    <a:pt x="257" y="393"/>
                    <a:pt x="254" y="393"/>
                    <a:pt x="256" y="391"/>
                  </a:cubicBezTo>
                  <a:cubicBezTo>
                    <a:pt x="258" y="390"/>
                    <a:pt x="258" y="390"/>
                    <a:pt x="256" y="389"/>
                  </a:cubicBezTo>
                  <a:cubicBezTo>
                    <a:pt x="255" y="387"/>
                    <a:pt x="255" y="387"/>
                    <a:pt x="255" y="387"/>
                  </a:cubicBezTo>
                  <a:cubicBezTo>
                    <a:pt x="254" y="387"/>
                    <a:pt x="253" y="387"/>
                    <a:pt x="252" y="387"/>
                  </a:cubicBezTo>
                  <a:cubicBezTo>
                    <a:pt x="252" y="385"/>
                    <a:pt x="252" y="385"/>
                    <a:pt x="252" y="385"/>
                  </a:cubicBezTo>
                  <a:cubicBezTo>
                    <a:pt x="253" y="385"/>
                    <a:pt x="254" y="386"/>
                    <a:pt x="256" y="386"/>
                  </a:cubicBezTo>
                  <a:cubicBezTo>
                    <a:pt x="256" y="386"/>
                    <a:pt x="257" y="384"/>
                    <a:pt x="256" y="384"/>
                  </a:cubicBezTo>
                  <a:cubicBezTo>
                    <a:pt x="258" y="383"/>
                    <a:pt x="258" y="383"/>
                    <a:pt x="258" y="383"/>
                  </a:cubicBezTo>
                  <a:cubicBezTo>
                    <a:pt x="258" y="381"/>
                    <a:pt x="257" y="381"/>
                    <a:pt x="257" y="379"/>
                  </a:cubicBezTo>
                  <a:cubicBezTo>
                    <a:pt x="261" y="377"/>
                    <a:pt x="261" y="377"/>
                    <a:pt x="261" y="377"/>
                  </a:cubicBezTo>
                  <a:cubicBezTo>
                    <a:pt x="261" y="374"/>
                    <a:pt x="260" y="374"/>
                    <a:pt x="259" y="373"/>
                  </a:cubicBezTo>
                  <a:cubicBezTo>
                    <a:pt x="260" y="372"/>
                    <a:pt x="261" y="372"/>
                    <a:pt x="262" y="372"/>
                  </a:cubicBezTo>
                  <a:cubicBezTo>
                    <a:pt x="262" y="371"/>
                    <a:pt x="263" y="369"/>
                    <a:pt x="264" y="368"/>
                  </a:cubicBezTo>
                  <a:cubicBezTo>
                    <a:pt x="265" y="367"/>
                    <a:pt x="262" y="366"/>
                    <a:pt x="262" y="366"/>
                  </a:cubicBezTo>
                  <a:cubicBezTo>
                    <a:pt x="262" y="365"/>
                    <a:pt x="262" y="363"/>
                    <a:pt x="263" y="361"/>
                  </a:cubicBezTo>
                  <a:cubicBezTo>
                    <a:pt x="263" y="361"/>
                    <a:pt x="264" y="361"/>
                    <a:pt x="265" y="361"/>
                  </a:cubicBezTo>
                  <a:cubicBezTo>
                    <a:pt x="264" y="363"/>
                    <a:pt x="265" y="362"/>
                    <a:pt x="266" y="362"/>
                  </a:cubicBezTo>
                  <a:cubicBezTo>
                    <a:pt x="266" y="361"/>
                    <a:pt x="266" y="360"/>
                    <a:pt x="267" y="359"/>
                  </a:cubicBezTo>
                  <a:cubicBezTo>
                    <a:pt x="266" y="359"/>
                    <a:pt x="267" y="358"/>
                    <a:pt x="267" y="357"/>
                  </a:cubicBezTo>
                  <a:cubicBezTo>
                    <a:pt x="266" y="357"/>
                    <a:pt x="265" y="358"/>
                    <a:pt x="265" y="357"/>
                  </a:cubicBezTo>
                  <a:cubicBezTo>
                    <a:pt x="264" y="357"/>
                    <a:pt x="265" y="356"/>
                    <a:pt x="265" y="355"/>
                  </a:cubicBezTo>
                  <a:cubicBezTo>
                    <a:pt x="266" y="355"/>
                    <a:pt x="265" y="355"/>
                    <a:pt x="266" y="353"/>
                  </a:cubicBezTo>
                  <a:cubicBezTo>
                    <a:pt x="268" y="354"/>
                    <a:pt x="269" y="354"/>
                    <a:pt x="271" y="355"/>
                  </a:cubicBezTo>
                  <a:cubicBezTo>
                    <a:pt x="271" y="355"/>
                    <a:pt x="270" y="354"/>
                    <a:pt x="271" y="352"/>
                  </a:cubicBezTo>
                  <a:cubicBezTo>
                    <a:pt x="272" y="351"/>
                    <a:pt x="272" y="351"/>
                    <a:pt x="272" y="351"/>
                  </a:cubicBezTo>
                  <a:cubicBezTo>
                    <a:pt x="272" y="348"/>
                    <a:pt x="271" y="348"/>
                    <a:pt x="269" y="345"/>
                  </a:cubicBezTo>
                  <a:cubicBezTo>
                    <a:pt x="270" y="345"/>
                    <a:pt x="271" y="345"/>
                    <a:pt x="271" y="345"/>
                  </a:cubicBezTo>
                  <a:cubicBezTo>
                    <a:pt x="272" y="345"/>
                    <a:pt x="273" y="347"/>
                    <a:pt x="273" y="347"/>
                  </a:cubicBezTo>
                  <a:cubicBezTo>
                    <a:pt x="277" y="348"/>
                    <a:pt x="277" y="345"/>
                    <a:pt x="275" y="345"/>
                  </a:cubicBezTo>
                  <a:cubicBezTo>
                    <a:pt x="276" y="341"/>
                    <a:pt x="276" y="340"/>
                    <a:pt x="278" y="337"/>
                  </a:cubicBezTo>
                  <a:cubicBezTo>
                    <a:pt x="275" y="336"/>
                    <a:pt x="273" y="336"/>
                    <a:pt x="271" y="335"/>
                  </a:cubicBezTo>
                  <a:cubicBezTo>
                    <a:pt x="271" y="334"/>
                    <a:pt x="271" y="334"/>
                    <a:pt x="271" y="334"/>
                  </a:cubicBezTo>
                  <a:cubicBezTo>
                    <a:pt x="271" y="334"/>
                    <a:pt x="274" y="335"/>
                    <a:pt x="273" y="335"/>
                  </a:cubicBezTo>
                  <a:cubicBezTo>
                    <a:pt x="275" y="335"/>
                    <a:pt x="277" y="335"/>
                    <a:pt x="279" y="335"/>
                  </a:cubicBezTo>
                  <a:cubicBezTo>
                    <a:pt x="280" y="328"/>
                    <a:pt x="280" y="329"/>
                    <a:pt x="277" y="324"/>
                  </a:cubicBezTo>
                  <a:cubicBezTo>
                    <a:pt x="275" y="323"/>
                    <a:pt x="275" y="323"/>
                    <a:pt x="275" y="323"/>
                  </a:cubicBezTo>
                  <a:cubicBezTo>
                    <a:pt x="275" y="321"/>
                    <a:pt x="275" y="321"/>
                    <a:pt x="275" y="321"/>
                  </a:cubicBezTo>
                  <a:cubicBezTo>
                    <a:pt x="277" y="322"/>
                    <a:pt x="277" y="321"/>
                    <a:pt x="278" y="321"/>
                  </a:cubicBezTo>
                  <a:cubicBezTo>
                    <a:pt x="275" y="321"/>
                    <a:pt x="279" y="321"/>
                    <a:pt x="279" y="321"/>
                  </a:cubicBezTo>
                  <a:cubicBezTo>
                    <a:pt x="278" y="321"/>
                    <a:pt x="281" y="321"/>
                    <a:pt x="281" y="321"/>
                  </a:cubicBezTo>
                  <a:cubicBezTo>
                    <a:pt x="282" y="321"/>
                    <a:pt x="283" y="319"/>
                    <a:pt x="283" y="319"/>
                  </a:cubicBezTo>
                  <a:cubicBezTo>
                    <a:pt x="283" y="318"/>
                    <a:pt x="283" y="315"/>
                    <a:pt x="283" y="316"/>
                  </a:cubicBezTo>
                  <a:cubicBezTo>
                    <a:pt x="283" y="315"/>
                    <a:pt x="283" y="315"/>
                    <a:pt x="283" y="315"/>
                  </a:cubicBezTo>
                  <a:cubicBezTo>
                    <a:pt x="284" y="314"/>
                    <a:pt x="287" y="315"/>
                    <a:pt x="288" y="315"/>
                  </a:cubicBezTo>
                  <a:cubicBezTo>
                    <a:pt x="289" y="315"/>
                    <a:pt x="290" y="315"/>
                    <a:pt x="290" y="315"/>
                  </a:cubicBezTo>
                  <a:cubicBezTo>
                    <a:pt x="290" y="315"/>
                    <a:pt x="285" y="315"/>
                    <a:pt x="290" y="314"/>
                  </a:cubicBezTo>
                  <a:cubicBezTo>
                    <a:pt x="292" y="314"/>
                    <a:pt x="294" y="316"/>
                    <a:pt x="297" y="315"/>
                  </a:cubicBezTo>
                  <a:cubicBezTo>
                    <a:pt x="299" y="314"/>
                    <a:pt x="299" y="312"/>
                    <a:pt x="301" y="311"/>
                  </a:cubicBezTo>
                  <a:cubicBezTo>
                    <a:pt x="302" y="311"/>
                    <a:pt x="303" y="311"/>
                    <a:pt x="304" y="311"/>
                  </a:cubicBezTo>
                  <a:cubicBezTo>
                    <a:pt x="305" y="313"/>
                    <a:pt x="305" y="314"/>
                    <a:pt x="306" y="315"/>
                  </a:cubicBezTo>
                  <a:cubicBezTo>
                    <a:pt x="307" y="317"/>
                    <a:pt x="307" y="317"/>
                    <a:pt x="307" y="317"/>
                  </a:cubicBezTo>
                  <a:cubicBezTo>
                    <a:pt x="307" y="317"/>
                    <a:pt x="309" y="317"/>
                    <a:pt x="307" y="316"/>
                  </a:cubicBezTo>
                  <a:cubicBezTo>
                    <a:pt x="307" y="316"/>
                    <a:pt x="309" y="316"/>
                    <a:pt x="308" y="315"/>
                  </a:cubicBezTo>
                  <a:cubicBezTo>
                    <a:pt x="308" y="315"/>
                    <a:pt x="310" y="314"/>
                    <a:pt x="310" y="313"/>
                  </a:cubicBezTo>
                  <a:cubicBezTo>
                    <a:pt x="311" y="312"/>
                    <a:pt x="311" y="312"/>
                    <a:pt x="311" y="310"/>
                  </a:cubicBezTo>
                  <a:cubicBezTo>
                    <a:pt x="312" y="310"/>
                    <a:pt x="314" y="310"/>
                    <a:pt x="316" y="310"/>
                  </a:cubicBezTo>
                  <a:cubicBezTo>
                    <a:pt x="316" y="311"/>
                    <a:pt x="315" y="311"/>
                    <a:pt x="316" y="311"/>
                  </a:cubicBezTo>
                  <a:cubicBezTo>
                    <a:pt x="316" y="313"/>
                    <a:pt x="316" y="313"/>
                    <a:pt x="316" y="313"/>
                  </a:cubicBezTo>
                  <a:cubicBezTo>
                    <a:pt x="318" y="313"/>
                    <a:pt x="318" y="313"/>
                    <a:pt x="318" y="313"/>
                  </a:cubicBezTo>
                  <a:cubicBezTo>
                    <a:pt x="318" y="312"/>
                    <a:pt x="320" y="310"/>
                    <a:pt x="320" y="309"/>
                  </a:cubicBezTo>
                  <a:cubicBezTo>
                    <a:pt x="320" y="308"/>
                    <a:pt x="319" y="307"/>
                    <a:pt x="319" y="307"/>
                  </a:cubicBezTo>
                  <a:cubicBezTo>
                    <a:pt x="320" y="306"/>
                    <a:pt x="322" y="306"/>
                    <a:pt x="323" y="305"/>
                  </a:cubicBezTo>
                  <a:cubicBezTo>
                    <a:pt x="324" y="304"/>
                    <a:pt x="323" y="301"/>
                    <a:pt x="325" y="299"/>
                  </a:cubicBezTo>
                  <a:cubicBezTo>
                    <a:pt x="326" y="299"/>
                    <a:pt x="327" y="300"/>
                    <a:pt x="328" y="299"/>
                  </a:cubicBezTo>
                  <a:cubicBezTo>
                    <a:pt x="329" y="299"/>
                    <a:pt x="330" y="297"/>
                    <a:pt x="331" y="296"/>
                  </a:cubicBezTo>
                  <a:cubicBezTo>
                    <a:pt x="333" y="295"/>
                    <a:pt x="335" y="295"/>
                    <a:pt x="337" y="294"/>
                  </a:cubicBezTo>
                  <a:cubicBezTo>
                    <a:pt x="339" y="293"/>
                    <a:pt x="341" y="286"/>
                    <a:pt x="344" y="286"/>
                  </a:cubicBezTo>
                  <a:cubicBezTo>
                    <a:pt x="345" y="285"/>
                    <a:pt x="346" y="287"/>
                    <a:pt x="347" y="286"/>
                  </a:cubicBezTo>
                  <a:cubicBezTo>
                    <a:pt x="348" y="285"/>
                    <a:pt x="348" y="285"/>
                    <a:pt x="348" y="285"/>
                  </a:cubicBezTo>
                  <a:cubicBezTo>
                    <a:pt x="349" y="283"/>
                    <a:pt x="349" y="283"/>
                    <a:pt x="349" y="283"/>
                  </a:cubicBezTo>
                  <a:cubicBezTo>
                    <a:pt x="350" y="277"/>
                    <a:pt x="347" y="279"/>
                    <a:pt x="346" y="278"/>
                  </a:cubicBezTo>
                  <a:cubicBezTo>
                    <a:pt x="345" y="276"/>
                    <a:pt x="345" y="272"/>
                    <a:pt x="344" y="270"/>
                  </a:cubicBezTo>
                  <a:cubicBezTo>
                    <a:pt x="347" y="276"/>
                    <a:pt x="353" y="279"/>
                    <a:pt x="360" y="278"/>
                  </a:cubicBezTo>
                  <a:cubicBezTo>
                    <a:pt x="360" y="277"/>
                    <a:pt x="360" y="277"/>
                    <a:pt x="360" y="277"/>
                  </a:cubicBezTo>
                  <a:cubicBezTo>
                    <a:pt x="362" y="276"/>
                    <a:pt x="363" y="277"/>
                    <a:pt x="364" y="276"/>
                  </a:cubicBezTo>
                  <a:cubicBezTo>
                    <a:pt x="365" y="276"/>
                    <a:pt x="364" y="273"/>
                    <a:pt x="364" y="273"/>
                  </a:cubicBezTo>
                  <a:cubicBezTo>
                    <a:pt x="365" y="273"/>
                    <a:pt x="366" y="273"/>
                    <a:pt x="366" y="273"/>
                  </a:cubicBezTo>
                  <a:cubicBezTo>
                    <a:pt x="367" y="273"/>
                    <a:pt x="367" y="274"/>
                    <a:pt x="367" y="276"/>
                  </a:cubicBezTo>
                  <a:cubicBezTo>
                    <a:pt x="367" y="275"/>
                    <a:pt x="371" y="274"/>
                    <a:pt x="370" y="274"/>
                  </a:cubicBezTo>
                  <a:cubicBezTo>
                    <a:pt x="371" y="274"/>
                    <a:pt x="372" y="274"/>
                    <a:pt x="372" y="274"/>
                  </a:cubicBezTo>
                  <a:cubicBezTo>
                    <a:pt x="373" y="274"/>
                    <a:pt x="372" y="272"/>
                    <a:pt x="373" y="272"/>
                  </a:cubicBezTo>
                  <a:cubicBezTo>
                    <a:pt x="374" y="272"/>
                    <a:pt x="374" y="271"/>
                    <a:pt x="375" y="272"/>
                  </a:cubicBezTo>
                  <a:cubicBezTo>
                    <a:pt x="375" y="272"/>
                    <a:pt x="376" y="273"/>
                    <a:pt x="376" y="274"/>
                  </a:cubicBezTo>
                  <a:cubicBezTo>
                    <a:pt x="380" y="272"/>
                    <a:pt x="379" y="273"/>
                    <a:pt x="383" y="273"/>
                  </a:cubicBezTo>
                  <a:cubicBezTo>
                    <a:pt x="384" y="271"/>
                    <a:pt x="384" y="271"/>
                    <a:pt x="384" y="271"/>
                  </a:cubicBezTo>
                  <a:cubicBezTo>
                    <a:pt x="385" y="270"/>
                    <a:pt x="385" y="272"/>
                    <a:pt x="386" y="272"/>
                  </a:cubicBezTo>
                  <a:cubicBezTo>
                    <a:pt x="387" y="271"/>
                    <a:pt x="388" y="269"/>
                    <a:pt x="390" y="269"/>
                  </a:cubicBezTo>
                  <a:cubicBezTo>
                    <a:pt x="391" y="269"/>
                    <a:pt x="392" y="269"/>
                    <a:pt x="393" y="269"/>
                  </a:cubicBezTo>
                  <a:cubicBezTo>
                    <a:pt x="395" y="269"/>
                    <a:pt x="398" y="267"/>
                    <a:pt x="400" y="266"/>
                  </a:cubicBezTo>
                  <a:cubicBezTo>
                    <a:pt x="400" y="262"/>
                    <a:pt x="400" y="262"/>
                    <a:pt x="400" y="262"/>
                  </a:cubicBezTo>
                  <a:cubicBezTo>
                    <a:pt x="401" y="261"/>
                    <a:pt x="402" y="263"/>
                    <a:pt x="402" y="264"/>
                  </a:cubicBezTo>
                  <a:cubicBezTo>
                    <a:pt x="403" y="264"/>
                    <a:pt x="404" y="263"/>
                    <a:pt x="405" y="264"/>
                  </a:cubicBezTo>
                  <a:cubicBezTo>
                    <a:pt x="406" y="261"/>
                    <a:pt x="407" y="260"/>
                    <a:pt x="409" y="258"/>
                  </a:cubicBezTo>
                  <a:cubicBezTo>
                    <a:pt x="410" y="258"/>
                    <a:pt x="410" y="258"/>
                    <a:pt x="412" y="258"/>
                  </a:cubicBezTo>
                  <a:cubicBezTo>
                    <a:pt x="411" y="258"/>
                    <a:pt x="412" y="259"/>
                    <a:pt x="412" y="260"/>
                  </a:cubicBezTo>
                  <a:cubicBezTo>
                    <a:pt x="412" y="259"/>
                    <a:pt x="414" y="258"/>
                    <a:pt x="414" y="258"/>
                  </a:cubicBezTo>
                  <a:cubicBezTo>
                    <a:pt x="415" y="257"/>
                    <a:pt x="415" y="258"/>
                    <a:pt x="416" y="258"/>
                  </a:cubicBezTo>
                  <a:cubicBezTo>
                    <a:pt x="416" y="258"/>
                    <a:pt x="417" y="256"/>
                    <a:pt x="417" y="256"/>
                  </a:cubicBezTo>
                  <a:cubicBezTo>
                    <a:pt x="419" y="255"/>
                    <a:pt x="419" y="256"/>
                    <a:pt x="421" y="256"/>
                  </a:cubicBezTo>
                  <a:cubicBezTo>
                    <a:pt x="422" y="256"/>
                    <a:pt x="424" y="254"/>
                    <a:pt x="424" y="254"/>
                  </a:cubicBezTo>
                  <a:cubicBezTo>
                    <a:pt x="425" y="254"/>
                    <a:pt x="427" y="254"/>
                    <a:pt x="428" y="254"/>
                  </a:cubicBezTo>
                  <a:cubicBezTo>
                    <a:pt x="427" y="250"/>
                    <a:pt x="428" y="250"/>
                    <a:pt x="432" y="250"/>
                  </a:cubicBezTo>
                  <a:cubicBezTo>
                    <a:pt x="432" y="249"/>
                    <a:pt x="432" y="248"/>
                    <a:pt x="431" y="247"/>
                  </a:cubicBezTo>
                  <a:cubicBezTo>
                    <a:pt x="432" y="246"/>
                    <a:pt x="434" y="245"/>
                    <a:pt x="434" y="244"/>
                  </a:cubicBezTo>
                  <a:cubicBezTo>
                    <a:pt x="436" y="244"/>
                    <a:pt x="437" y="244"/>
                    <a:pt x="438" y="244"/>
                  </a:cubicBezTo>
                  <a:cubicBezTo>
                    <a:pt x="439" y="243"/>
                    <a:pt x="439" y="241"/>
                    <a:pt x="439" y="241"/>
                  </a:cubicBezTo>
                  <a:cubicBezTo>
                    <a:pt x="434" y="242"/>
                    <a:pt x="429" y="242"/>
                    <a:pt x="425" y="240"/>
                  </a:cubicBezTo>
                  <a:cubicBezTo>
                    <a:pt x="424" y="240"/>
                    <a:pt x="422" y="238"/>
                    <a:pt x="421" y="238"/>
                  </a:cubicBezTo>
                  <a:cubicBezTo>
                    <a:pt x="419" y="238"/>
                    <a:pt x="420" y="239"/>
                    <a:pt x="418" y="238"/>
                  </a:cubicBezTo>
                  <a:cubicBezTo>
                    <a:pt x="418" y="237"/>
                    <a:pt x="418" y="237"/>
                    <a:pt x="418" y="237"/>
                  </a:cubicBezTo>
                  <a:cubicBezTo>
                    <a:pt x="414" y="237"/>
                    <a:pt x="412" y="240"/>
                    <a:pt x="410" y="240"/>
                  </a:cubicBezTo>
                  <a:cubicBezTo>
                    <a:pt x="405" y="241"/>
                    <a:pt x="403" y="240"/>
                    <a:pt x="399" y="240"/>
                  </a:cubicBezTo>
                  <a:cubicBezTo>
                    <a:pt x="411" y="232"/>
                    <a:pt x="389" y="236"/>
                    <a:pt x="384" y="237"/>
                  </a:cubicBezTo>
                  <a:cubicBezTo>
                    <a:pt x="384" y="235"/>
                    <a:pt x="383" y="234"/>
                    <a:pt x="382" y="232"/>
                  </a:cubicBezTo>
                  <a:cubicBezTo>
                    <a:pt x="383" y="232"/>
                    <a:pt x="383" y="232"/>
                    <a:pt x="383" y="231"/>
                  </a:cubicBezTo>
                  <a:cubicBezTo>
                    <a:pt x="384" y="232"/>
                    <a:pt x="385" y="230"/>
                    <a:pt x="385" y="230"/>
                  </a:cubicBezTo>
                  <a:cubicBezTo>
                    <a:pt x="385" y="232"/>
                    <a:pt x="385" y="235"/>
                    <a:pt x="386" y="236"/>
                  </a:cubicBezTo>
                  <a:cubicBezTo>
                    <a:pt x="391" y="234"/>
                    <a:pt x="397" y="233"/>
                    <a:pt x="403" y="234"/>
                  </a:cubicBezTo>
                  <a:cubicBezTo>
                    <a:pt x="403" y="234"/>
                    <a:pt x="406" y="236"/>
                    <a:pt x="408" y="235"/>
                  </a:cubicBezTo>
                  <a:cubicBezTo>
                    <a:pt x="408" y="235"/>
                    <a:pt x="409" y="234"/>
                    <a:pt x="410" y="234"/>
                  </a:cubicBezTo>
                  <a:cubicBezTo>
                    <a:pt x="409" y="232"/>
                    <a:pt x="409" y="230"/>
                    <a:pt x="408" y="228"/>
                  </a:cubicBezTo>
                  <a:cubicBezTo>
                    <a:pt x="402" y="230"/>
                    <a:pt x="399" y="229"/>
                    <a:pt x="392" y="230"/>
                  </a:cubicBezTo>
                  <a:cubicBezTo>
                    <a:pt x="391" y="230"/>
                    <a:pt x="383" y="232"/>
                    <a:pt x="386" y="229"/>
                  </a:cubicBezTo>
                  <a:cubicBezTo>
                    <a:pt x="386" y="229"/>
                    <a:pt x="388" y="227"/>
                    <a:pt x="388" y="227"/>
                  </a:cubicBezTo>
                  <a:cubicBezTo>
                    <a:pt x="388" y="226"/>
                    <a:pt x="388" y="226"/>
                    <a:pt x="388" y="226"/>
                  </a:cubicBezTo>
                  <a:cubicBezTo>
                    <a:pt x="390" y="226"/>
                    <a:pt x="390" y="227"/>
                    <a:pt x="391" y="228"/>
                  </a:cubicBezTo>
                  <a:cubicBezTo>
                    <a:pt x="394" y="228"/>
                    <a:pt x="400" y="229"/>
                    <a:pt x="402" y="228"/>
                  </a:cubicBezTo>
                  <a:cubicBezTo>
                    <a:pt x="403" y="228"/>
                    <a:pt x="405" y="226"/>
                    <a:pt x="405" y="226"/>
                  </a:cubicBezTo>
                  <a:cubicBezTo>
                    <a:pt x="407" y="226"/>
                    <a:pt x="409" y="226"/>
                    <a:pt x="411" y="226"/>
                  </a:cubicBezTo>
                  <a:cubicBezTo>
                    <a:pt x="411" y="225"/>
                    <a:pt x="411" y="225"/>
                    <a:pt x="411" y="225"/>
                  </a:cubicBezTo>
                  <a:cubicBezTo>
                    <a:pt x="410" y="224"/>
                    <a:pt x="410" y="224"/>
                    <a:pt x="410" y="222"/>
                  </a:cubicBezTo>
                  <a:cubicBezTo>
                    <a:pt x="408" y="222"/>
                    <a:pt x="405" y="222"/>
                    <a:pt x="404" y="221"/>
                  </a:cubicBezTo>
                  <a:cubicBezTo>
                    <a:pt x="403" y="219"/>
                    <a:pt x="403" y="219"/>
                    <a:pt x="403" y="219"/>
                  </a:cubicBezTo>
                  <a:cubicBezTo>
                    <a:pt x="397" y="220"/>
                    <a:pt x="390" y="220"/>
                    <a:pt x="384" y="221"/>
                  </a:cubicBezTo>
                  <a:cubicBezTo>
                    <a:pt x="384" y="220"/>
                    <a:pt x="384" y="220"/>
                    <a:pt x="384" y="220"/>
                  </a:cubicBezTo>
                  <a:cubicBezTo>
                    <a:pt x="385" y="219"/>
                    <a:pt x="386" y="219"/>
                    <a:pt x="388" y="219"/>
                  </a:cubicBezTo>
                  <a:cubicBezTo>
                    <a:pt x="387" y="218"/>
                    <a:pt x="389" y="218"/>
                    <a:pt x="388" y="216"/>
                  </a:cubicBezTo>
                  <a:cubicBezTo>
                    <a:pt x="386" y="216"/>
                    <a:pt x="386" y="216"/>
                    <a:pt x="386" y="216"/>
                  </a:cubicBezTo>
                  <a:cubicBezTo>
                    <a:pt x="385" y="215"/>
                    <a:pt x="386" y="214"/>
                    <a:pt x="386" y="213"/>
                  </a:cubicBezTo>
                  <a:cubicBezTo>
                    <a:pt x="388" y="214"/>
                    <a:pt x="389" y="215"/>
                    <a:pt x="391" y="217"/>
                  </a:cubicBezTo>
                  <a:cubicBezTo>
                    <a:pt x="395" y="216"/>
                    <a:pt x="398" y="215"/>
                    <a:pt x="402" y="216"/>
                  </a:cubicBezTo>
                  <a:cubicBezTo>
                    <a:pt x="404" y="218"/>
                    <a:pt x="404" y="218"/>
                    <a:pt x="404" y="218"/>
                  </a:cubicBezTo>
                  <a:cubicBezTo>
                    <a:pt x="405" y="218"/>
                    <a:pt x="407" y="217"/>
                    <a:pt x="408" y="218"/>
                  </a:cubicBezTo>
                  <a:cubicBezTo>
                    <a:pt x="408" y="218"/>
                    <a:pt x="408" y="221"/>
                    <a:pt x="410" y="221"/>
                  </a:cubicBezTo>
                  <a:cubicBezTo>
                    <a:pt x="412" y="222"/>
                    <a:pt x="414" y="220"/>
                    <a:pt x="417" y="222"/>
                  </a:cubicBezTo>
                  <a:cubicBezTo>
                    <a:pt x="418" y="222"/>
                    <a:pt x="418" y="224"/>
                    <a:pt x="418" y="225"/>
                  </a:cubicBezTo>
                  <a:cubicBezTo>
                    <a:pt x="420" y="228"/>
                    <a:pt x="424" y="234"/>
                    <a:pt x="427" y="236"/>
                  </a:cubicBezTo>
                  <a:cubicBezTo>
                    <a:pt x="428" y="237"/>
                    <a:pt x="431" y="238"/>
                    <a:pt x="432" y="238"/>
                  </a:cubicBezTo>
                  <a:cubicBezTo>
                    <a:pt x="432" y="239"/>
                    <a:pt x="432" y="239"/>
                    <a:pt x="432" y="239"/>
                  </a:cubicBezTo>
                  <a:cubicBezTo>
                    <a:pt x="434" y="239"/>
                    <a:pt x="433" y="237"/>
                    <a:pt x="434" y="237"/>
                  </a:cubicBezTo>
                  <a:cubicBezTo>
                    <a:pt x="436" y="236"/>
                    <a:pt x="440" y="238"/>
                    <a:pt x="442" y="239"/>
                  </a:cubicBezTo>
                  <a:cubicBezTo>
                    <a:pt x="443" y="240"/>
                    <a:pt x="443" y="240"/>
                    <a:pt x="443" y="240"/>
                  </a:cubicBezTo>
                  <a:cubicBezTo>
                    <a:pt x="446" y="237"/>
                    <a:pt x="443" y="236"/>
                    <a:pt x="441" y="235"/>
                  </a:cubicBezTo>
                  <a:cubicBezTo>
                    <a:pt x="442" y="234"/>
                    <a:pt x="443" y="234"/>
                    <a:pt x="443" y="234"/>
                  </a:cubicBezTo>
                  <a:cubicBezTo>
                    <a:pt x="444" y="233"/>
                    <a:pt x="442" y="233"/>
                    <a:pt x="443" y="232"/>
                  </a:cubicBezTo>
                  <a:cubicBezTo>
                    <a:pt x="445" y="231"/>
                    <a:pt x="443" y="225"/>
                    <a:pt x="441" y="224"/>
                  </a:cubicBezTo>
                  <a:cubicBezTo>
                    <a:pt x="440" y="224"/>
                    <a:pt x="440" y="224"/>
                    <a:pt x="440" y="224"/>
                  </a:cubicBezTo>
                  <a:cubicBezTo>
                    <a:pt x="439" y="223"/>
                    <a:pt x="440" y="222"/>
                    <a:pt x="439" y="220"/>
                  </a:cubicBezTo>
                  <a:cubicBezTo>
                    <a:pt x="439" y="221"/>
                    <a:pt x="438" y="220"/>
                    <a:pt x="437" y="220"/>
                  </a:cubicBezTo>
                  <a:cubicBezTo>
                    <a:pt x="437" y="222"/>
                    <a:pt x="438" y="222"/>
                    <a:pt x="436" y="222"/>
                  </a:cubicBezTo>
                  <a:cubicBezTo>
                    <a:pt x="436" y="222"/>
                    <a:pt x="436" y="219"/>
                    <a:pt x="436" y="219"/>
                  </a:cubicBezTo>
                  <a:cubicBezTo>
                    <a:pt x="437" y="219"/>
                    <a:pt x="437" y="219"/>
                    <a:pt x="437" y="218"/>
                  </a:cubicBezTo>
                  <a:cubicBezTo>
                    <a:pt x="435" y="218"/>
                    <a:pt x="435" y="218"/>
                    <a:pt x="433" y="218"/>
                  </a:cubicBezTo>
                  <a:cubicBezTo>
                    <a:pt x="433" y="217"/>
                    <a:pt x="434" y="217"/>
                    <a:pt x="434" y="216"/>
                  </a:cubicBezTo>
                  <a:cubicBezTo>
                    <a:pt x="433" y="215"/>
                    <a:pt x="431" y="213"/>
                    <a:pt x="430" y="212"/>
                  </a:cubicBezTo>
                  <a:cubicBezTo>
                    <a:pt x="429" y="212"/>
                    <a:pt x="428" y="213"/>
                    <a:pt x="426" y="212"/>
                  </a:cubicBezTo>
                  <a:cubicBezTo>
                    <a:pt x="425" y="211"/>
                    <a:pt x="423" y="208"/>
                    <a:pt x="421" y="208"/>
                  </a:cubicBezTo>
                  <a:cubicBezTo>
                    <a:pt x="418" y="207"/>
                    <a:pt x="415" y="208"/>
                    <a:pt x="412" y="208"/>
                  </a:cubicBezTo>
                  <a:cubicBezTo>
                    <a:pt x="412" y="207"/>
                    <a:pt x="412" y="207"/>
                    <a:pt x="412" y="207"/>
                  </a:cubicBezTo>
                  <a:cubicBezTo>
                    <a:pt x="414" y="206"/>
                    <a:pt x="416" y="206"/>
                    <a:pt x="418" y="206"/>
                  </a:cubicBezTo>
                  <a:cubicBezTo>
                    <a:pt x="416" y="204"/>
                    <a:pt x="416" y="202"/>
                    <a:pt x="413" y="201"/>
                  </a:cubicBezTo>
                  <a:cubicBezTo>
                    <a:pt x="412" y="201"/>
                    <a:pt x="411" y="202"/>
                    <a:pt x="412" y="202"/>
                  </a:cubicBezTo>
                  <a:cubicBezTo>
                    <a:pt x="411" y="202"/>
                    <a:pt x="410" y="204"/>
                    <a:pt x="410" y="204"/>
                  </a:cubicBezTo>
                  <a:cubicBezTo>
                    <a:pt x="408" y="204"/>
                    <a:pt x="406" y="204"/>
                    <a:pt x="406" y="204"/>
                  </a:cubicBezTo>
                  <a:cubicBezTo>
                    <a:pt x="406" y="204"/>
                    <a:pt x="405" y="206"/>
                    <a:pt x="405" y="206"/>
                  </a:cubicBezTo>
                  <a:cubicBezTo>
                    <a:pt x="404" y="206"/>
                    <a:pt x="402" y="206"/>
                    <a:pt x="402" y="205"/>
                  </a:cubicBezTo>
                  <a:cubicBezTo>
                    <a:pt x="402" y="205"/>
                    <a:pt x="402" y="204"/>
                    <a:pt x="402" y="203"/>
                  </a:cubicBezTo>
                  <a:cubicBezTo>
                    <a:pt x="401" y="203"/>
                    <a:pt x="400" y="202"/>
                    <a:pt x="400" y="202"/>
                  </a:cubicBezTo>
                  <a:cubicBezTo>
                    <a:pt x="400" y="202"/>
                    <a:pt x="398" y="203"/>
                    <a:pt x="398" y="202"/>
                  </a:cubicBezTo>
                  <a:cubicBezTo>
                    <a:pt x="397" y="202"/>
                    <a:pt x="398" y="200"/>
                    <a:pt x="398" y="200"/>
                  </a:cubicBezTo>
                  <a:cubicBezTo>
                    <a:pt x="397" y="199"/>
                    <a:pt x="397" y="199"/>
                    <a:pt x="396" y="199"/>
                  </a:cubicBezTo>
                  <a:cubicBezTo>
                    <a:pt x="395" y="198"/>
                    <a:pt x="396" y="198"/>
                    <a:pt x="395" y="197"/>
                  </a:cubicBezTo>
                  <a:cubicBezTo>
                    <a:pt x="395" y="196"/>
                    <a:pt x="395" y="196"/>
                    <a:pt x="395" y="196"/>
                  </a:cubicBezTo>
                  <a:cubicBezTo>
                    <a:pt x="396" y="196"/>
                    <a:pt x="397" y="196"/>
                    <a:pt x="398" y="196"/>
                  </a:cubicBezTo>
                  <a:cubicBezTo>
                    <a:pt x="401" y="194"/>
                    <a:pt x="399" y="195"/>
                    <a:pt x="400" y="194"/>
                  </a:cubicBezTo>
                  <a:cubicBezTo>
                    <a:pt x="398" y="194"/>
                    <a:pt x="398" y="193"/>
                    <a:pt x="398" y="193"/>
                  </a:cubicBezTo>
                  <a:cubicBezTo>
                    <a:pt x="401" y="193"/>
                    <a:pt x="403" y="194"/>
                    <a:pt x="406" y="193"/>
                  </a:cubicBezTo>
                  <a:cubicBezTo>
                    <a:pt x="408" y="193"/>
                    <a:pt x="409" y="190"/>
                    <a:pt x="411" y="190"/>
                  </a:cubicBezTo>
                  <a:cubicBezTo>
                    <a:pt x="411" y="190"/>
                    <a:pt x="412" y="190"/>
                    <a:pt x="413" y="190"/>
                  </a:cubicBezTo>
                  <a:cubicBezTo>
                    <a:pt x="413" y="190"/>
                    <a:pt x="414" y="188"/>
                    <a:pt x="414" y="188"/>
                  </a:cubicBezTo>
                  <a:cubicBezTo>
                    <a:pt x="415" y="187"/>
                    <a:pt x="417" y="187"/>
                    <a:pt x="418" y="187"/>
                  </a:cubicBezTo>
                  <a:cubicBezTo>
                    <a:pt x="418" y="186"/>
                    <a:pt x="418" y="184"/>
                    <a:pt x="418" y="183"/>
                  </a:cubicBezTo>
                  <a:cubicBezTo>
                    <a:pt x="419" y="183"/>
                    <a:pt x="420" y="183"/>
                    <a:pt x="421" y="183"/>
                  </a:cubicBezTo>
                  <a:cubicBezTo>
                    <a:pt x="420" y="185"/>
                    <a:pt x="419" y="187"/>
                    <a:pt x="421" y="188"/>
                  </a:cubicBezTo>
                  <a:cubicBezTo>
                    <a:pt x="423" y="189"/>
                    <a:pt x="425" y="189"/>
                    <a:pt x="427" y="189"/>
                  </a:cubicBezTo>
                  <a:cubicBezTo>
                    <a:pt x="429" y="190"/>
                    <a:pt x="429" y="190"/>
                    <a:pt x="429" y="190"/>
                  </a:cubicBezTo>
                  <a:cubicBezTo>
                    <a:pt x="430" y="191"/>
                    <a:pt x="432" y="190"/>
                    <a:pt x="433" y="190"/>
                  </a:cubicBezTo>
                  <a:cubicBezTo>
                    <a:pt x="434" y="191"/>
                    <a:pt x="436" y="192"/>
                    <a:pt x="436" y="192"/>
                  </a:cubicBezTo>
                  <a:cubicBezTo>
                    <a:pt x="439" y="193"/>
                    <a:pt x="443" y="190"/>
                    <a:pt x="445" y="189"/>
                  </a:cubicBezTo>
                  <a:cubicBezTo>
                    <a:pt x="445" y="189"/>
                    <a:pt x="445" y="187"/>
                    <a:pt x="445" y="187"/>
                  </a:cubicBezTo>
                  <a:cubicBezTo>
                    <a:pt x="447" y="186"/>
                    <a:pt x="451" y="186"/>
                    <a:pt x="452" y="186"/>
                  </a:cubicBezTo>
                  <a:cubicBezTo>
                    <a:pt x="451" y="185"/>
                    <a:pt x="452" y="181"/>
                    <a:pt x="452" y="181"/>
                  </a:cubicBezTo>
                  <a:cubicBezTo>
                    <a:pt x="451" y="180"/>
                    <a:pt x="450" y="181"/>
                    <a:pt x="449" y="181"/>
                  </a:cubicBezTo>
                  <a:cubicBezTo>
                    <a:pt x="443" y="180"/>
                    <a:pt x="444" y="176"/>
                    <a:pt x="441" y="183"/>
                  </a:cubicBezTo>
                  <a:cubicBezTo>
                    <a:pt x="441" y="182"/>
                    <a:pt x="440" y="180"/>
                    <a:pt x="439" y="179"/>
                  </a:cubicBezTo>
                  <a:cubicBezTo>
                    <a:pt x="439" y="179"/>
                    <a:pt x="438" y="179"/>
                    <a:pt x="437" y="179"/>
                  </a:cubicBezTo>
                  <a:cubicBezTo>
                    <a:pt x="434" y="178"/>
                    <a:pt x="438" y="175"/>
                    <a:pt x="438" y="174"/>
                  </a:cubicBezTo>
                  <a:cubicBezTo>
                    <a:pt x="438" y="173"/>
                    <a:pt x="438" y="171"/>
                    <a:pt x="438" y="169"/>
                  </a:cubicBezTo>
                  <a:cubicBezTo>
                    <a:pt x="440" y="170"/>
                    <a:pt x="442" y="172"/>
                    <a:pt x="443" y="172"/>
                  </a:cubicBezTo>
                  <a:cubicBezTo>
                    <a:pt x="447" y="173"/>
                    <a:pt x="451" y="172"/>
                    <a:pt x="455" y="173"/>
                  </a:cubicBezTo>
                  <a:cubicBezTo>
                    <a:pt x="457" y="174"/>
                    <a:pt x="458" y="177"/>
                    <a:pt x="462" y="176"/>
                  </a:cubicBezTo>
                  <a:cubicBezTo>
                    <a:pt x="462" y="176"/>
                    <a:pt x="464" y="174"/>
                    <a:pt x="464" y="174"/>
                  </a:cubicBezTo>
                  <a:cubicBezTo>
                    <a:pt x="465" y="175"/>
                    <a:pt x="465" y="172"/>
                    <a:pt x="465" y="171"/>
                  </a:cubicBezTo>
                  <a:cubicBezTo>
                    <a:pt x="463" y="171"/>
                    <a:pt x="461" y="170"/>
                    <a:pt x="459" y="170"/>
                  </a:cubicBezTo>
                  <a:cubicBezTo>
                    <a:pt x="457" y="171"/>
                    <a:pt x="457" y="171"/>
                    <a:pt x="457" y="171"/>
                  </a:cubicBezTo>
                  <a:cubicBezTo>
                    <a:pt x="455" y="171"/>
                    <a:pt x="452" y="171"/>
                    <a:pt x="449" y="171"/>
                  </a:cubicBezTo>
                  <a:cubicBezTo>
                    <a:pt x="450" y="169"/>
                    <a:pt x="450" y="169"/>
                    <a:pt x="450" y="169"/>
                  </a:cubicBezTo>
                  <a:cubicBezTo>
                    <a:pt x="452" y="169"/>
                    <a:pt x="453" y="164"/>
                    <a:pt x="447" y="166"/>
                  </a:cubicBezTo>
                  <a:cubicBezTo>
                    <a:pt x="447" y="168"/>
                    <a:pt x="447" y="168"/>
                    <a:pt x="447" y="168"/>
                  </a:cubicBezTo>
                  <a:cubicBezTo>
                    <a:pt x="446" y="168"/>
                    <a:pt x="443" y="167"/>
                    <a:pt x="443" y="167"/>
                  </a:cubicBezTo>
                  <a:cubicBezTo>
                    <a:pt x="445" y="167"/>
                    <a:pt x="446" y="167"/>
                    <a:pt x="447" y="164"/>
                  </a:cubicBezTo>
                  <a:cubicBezTo>
                    <a:pt x="448" y="163"/>
                    <a:pt x="449" y="163"/>
                    <a:pt x="449" y="163"/>
                  </a:cubicBezTo>
                  <a:cubicBezTo>
                    <a:pt x="446" y="158"/>
                    <a:pt x="446" y="159"/>
                    <a:pt x="440" y="157"/>
                  </a:cubicBezTo>
                  <a:cubicBezTo>
                    <a:pt x="441" y="155"/>
                    <a:pt x="441" y="155"/>
                    <a:pt x="441" y="155"/>
                  </a:cubicBezTo>
                  <a:cubicBezTo>
                    <a:pt x="441" y="155"/>
                    <a:pt x="444" y="155"/>
                    <a:pt x="443" y="156"/>
                  </a:cubicBezTo>
                  <a:cubicBezTo>
                    <a:pt x="443" y="156"/>
                    <a:pt x="444" y="157"/>
                    <a:pt x="444" y="157"/>
                  </a:cubicBezTo>
                  <a:cubicBezTo>
                    <a:pt x="446" y="157"/>
                    <a:pt x="448" y="158"/>
                    <a:pt x="450" y="157"/>
                  </a:cubicBezTo>
                  <a:cubicBezTo>
                    <a:pt x="451" y="157"/>
                    <a:pt x="451" y="155"/>
                    <a:pt x="453" y="156"/>
                  </a:cubicBezTo>
                  <a:cubicBezTo>
                    <a:pt x="453" y="156"/>
                    <a:pt x="453" y="158"/>
                    <a:pt x="453" y="158"/>
                  </a:cubicBezTo>
                  <a:cubicBezTo>
                    <a:pt x="455" y="159"/>
                    <a:pt x="455" y="159"/>
                    <a:pt x="455" y="159"/>
                  </a:cubicBezTo>
                  <a:cubicBezTo>
                    <a:pt x="455" y="159"/>
                    <a:pt x="455" y="159"/>
                    <a:pt x="455" y="159"/>
                  </a:cubicBezTo>
                  <a:cubicBezTo>
                    <a:pt x="455" y="159"/>
                    <a:pt x="457" y="159"/>
                    <a:pt x="457" y="159"/>
                  </a:cubicBezTo>
                  <a:cubicBezTo>
                    <a:pt x="459" y="154"/>
                    <a:pt x="458" y="151"/>
                    <a:pt x="457" y="145"/>
                  </a:cubicBezTo>
                  <a:cubicBezTo>
                    <a:pt x="454" y="145"/>
                    <a:pt x="454" y="145"/>
                    <a:pt x="454" y="145"/>
                  </a:cubicBezTo>
                  <a:cubicBezTo>
                    <a:pt x="454" y="144"/>
                    <a:pt x="455" y="144"/>
                    <a:pt x="455" y="143"/>
                  </a:cubicBezTo>
                  <a:cubicBezTo>
                    <a:pt x="456" y="142"/>
                    <a:pt x="455" y="140"/>
                    <a:pt x="455" y="139"/>
                  </a:cubicBezTo>
                  <a:cubicBezTo>
                    <a:pt x="449" y="138"/>
                    <a:pt x="450" y="139"/>
                    <a:pt x="447" y="143"/>
                  </a:cubicBezTo>
                  <a:cubicBezTo>
                    <a:pt x="445" y="142"/>
                    <a:pt x="446" y="142"/>
                    <a:pt x="445" y="141"/>
                  </a:cubicBezTo>
                  <a:cubicBezTo>
                    <a:pt x="444" y="141"/>
                    <a:pt x="442" y="141"/>
                    <a:pt x="441" y="141"/>
                  </a:cubicBezTo>
                  <a:cubicBezTo>
                    <a:pt x="442" y="141"/>
                    <a:pt x="441" y="138"/>
                    <a:pt x="441" y="138"/>
                  </a:cubicBezTo>
                  <a:cubicBezTo>
                    <a:pt x="443" y="138"/>
                    <a:pt x="443" y="139"/>
                    <a:pt x="445" y="139"/>
                  </a:cubicBezTo>
                  <a:cubicBezTo>
                    <a:pt x="445" y="139"/>
                    <a:pt x="446" y="137"/>
                    <a:pt x="446" y="137"/>
                  </a:cubicBezTo>
                  <a:cubicBezTo>
                    <a:pt x="448" y="135"/>
                    <a:pt x="449" y="135"/>
                    <a:pt x="447" y="133"/>
                  </a:cubicBezTo>
                  <a:cubicBezTo>
                    <a:pt x="448" y="133"/>
                    <a:pt x="449" y="131"/>
                    <a:pt x="446" y="131"/>
                  </a:cubicBezTo>
                  <a:cubicBezTo>
                    <a:pt x="446" y="131"/>
                    <a:pt x="447" y="129"/>
                    <a:pt x="447" y="129"/>
                  </a:cubicBezTo>
                  <a:cubicBezTo>
                    <a:pt x="451" y="130"/>
                    <a:pt x="456" y="129"/>
                    <a:pt x="460" y="131"/>
                  </a:cubicBezTo>
                  <a:cubicBezTo>
                    <a:pt x="461" y="131"/>
                    <a:pt x="463" y="133"/>
                    <a:pt x="464" y="133"/>
                  </a:cubicBezTo>
                  <a:cubicBezTo>
                    <a:pt x="466" y="134"/>
                    <a:pt x="469" y="133"/>
                    <a:pt x="470" y="133"/>
                  </a:cubicBezTo>
                  <a:cubicBezTo>
                    <a:pt x="469" y="131"/>
                    <a:pt x="469" y="131"/>
                    <a:pt x="469" y="131"/>
                  </a:cubicBezTo>
                  <a:cubicBezTo>
                    <a:pt x="470" y="127"/>
                    <a:pt x="469" y="129"/>
                    <a:pt x="468" y="126"/>
                  </a:cubicBezTo>
                  <a:cubicBezTo>
                    <a:pt x="468" y="125"/>
                    <a:pt x="468" y="124"/>
                    <a:pt x="467" y="123"/>
                  </a:cubicBezTo>
                  <a:cubicBezTo>
                    <a:pt x="467" y="122"/>
                    <a:pt x="466" y="122"/>
                    <a:pt x="465" y="121"/>
                  </a:cubicBezTo>
                  <a:cubicBezTo>
                    <a:pt x="466" y="121"/>
                    <a:pt x="464" y="120"/>
                    <a:pt x="464" y="120"/>
                  </a:cubicBezTo>
                  <a:cubicBezTo>
                    <a:pt x="464" y="120"/>
                    <a:pt x="462" y="120"/>
                    <a:pt x="462" y="120"/>
                  </a:cubicBezTo>
                  <a:cubicBezTo>
                    <a:pt x="462" y="120"/>
                    <a:pt x="462" y="123"/>
                    <a:pt x="461" y="123"/>
                  </a:cubicBezTo>
                  <a:cubicBezTo>
                    <a:pt x="459" y="123"/>
                    <a:pt x="459" y="122"/>
                    <a:pt x="457" y="122"/>
                  </a:cubicBezTo>
                  <a:cubicBezTo>
                    <a:pt x="456" y="122"/>
                    <a:pt x="455" y="122"/>
                    <a:pt x="453" y="123"/>
                  </a:cubicBezTo>
                  <a:cubicBezTo>
                    <a:pt x="453" y="121"/>
                    <a:pt x="453" y="117"/>
                    <a:pt x="453" y="115"/>
                  </a:cubicBezTo>
                  <a:cubicBezTo>
                    <a:pt x="456" y="116"/>
                    <a:pt x="457" y="117"/>
                    <a:pt x="459" y="117"/>
                  </a:cubicBezTo>
                  <a:cubicBezTo>
                    <a:pt x="465" y="115"/>
                    <a:pt x="458" y="114"/>
                    <a:pt x="456" y="113"/>
                  </a:cubicBezTo>
                  <a:cubicBezTo>
                    <a:pt x="456" y="112"/>
                    <a:pt x="455" y="111"/>
                    <a:pt x="455" y="111"/>
                  </a:cubicBezTo>
                  <a:cubicBezTo>
                    <a:pt x="453" y="110"/>
                    <a:pt x="451" y="112"/>
                    <a:pt x="450" y="112"/>
                  </a:cubicBezTo>
                  <a:cubicBezTo>
                    <a:pt x="448" y="112"/>
                    <a:pt x="445" y="110"/>
                    <a:pt x="443" y="109"/>
                  </a:cubicBezTo>
                  <a:cubicBezTo>
                    <a:pt x="444" y="110"/>
                    <a:pt x="441" y="111"/>
                    <a:pt x="441" y="111"/>
                  </a:cubicBezTo>
                  <a:cubicBezTo>
                    <a:pt x="440" y="110"/>
                    <a:pt x="439" y="108"/>
                    <a:pt x="441" y="109"/>
                  </a:cubicBezTo>
                  <a:cubicBezTo>
                    <a:pt x="441" y="107"/>
                    <a:pt x="441" y="106"/>
                    <a:pt x="441" y="105"/>
                  </a:cubicBezTo>
                  <a:cubicBezTo>
                    <a:pt x="447" y="106"/>
                    <a:pt x="450" y="107"/>
                    <a:pt x="454" y="109"/>
                  </a:cubicBezTo>
                  <a:cubicBezTo>
                    <a:pt x="454" y="107"/>
                    <a:pt x="455" y="104"/>
                    <a:pt x="455" y="103"/>
                  </a:cubicBezTo>
                  <a:cubicBezTo>
                    <a:pt x="456" y="101"/>
                    <a:pt x="460" y="100"/>
                    <a:pt x="461" y="99"/>
                  </a:cubicBezTo>
                  <a:cubicBezTo>
                    <a:pt x="461" y="98"/>
                    <a:pt x="460" y="98"/>
                    <a:pt x="461" y="97"/>
                  </a:cubicBezTo>
                  <a:cubicBezTo>
                    <a:pt x="461" y="97"/>
                    <a:pt x="462" y="94"/>
                    <a:pt x="461" y="93"/>
                  </a:cubicBezTo>
                  <a:cubicBezTo>
                    <a:pt x="465" y="90"/>
                    <a:pt x="466" y="89"/>
                    <a:pt x="461" y="86"/>
                  </a:cubicBezTo>
                  <a:cubicBezTo>
                    <a:pt x="464" y="85"/>
                    <a:pt x="468" y="85"/>
                    <a:pt x="473" y="85"/>
                  </a:cubicBezTo>
                  <a:cubicBezTo>
                    <a:pt x="474" y="84"/>
                    <a:pt x="473" y="82"/>
                    <a:pt x="473" y="81"/>
                  </a:cubicBezTo>
                  <a:cubicBezTo>
                    <a:pt x="479" y="77"/>
                    <a:pt x="482" y="75"/>
                    <a:pt x="472" y="73"/>
                  </a:cubicBezTo>
                  <a:cubicBezTo>
                    <a:pt x="470" y="73"/>
                    <a:pt x="467" y="72"/>
                    <a:pt x="464" y="73"/>
                  </a:cubicBezTo>
                  <a:cubicBezTo>
                    <a:pt x="463" y="73"/>
                    <a:pt x="463" y="75"/>
                    <a:pt x="462" y="75"/>
                  </a:cubicBezTo>
                  <a:cubicBezTo>
                    <a:pt x="459" y="76"/>
                    <a:pt x="457" y="77"/>
                    <a:pt x="455" y="78"/>
                  </a:cubicBezTo>
                  <a:cubicBezTo>
                    <a:pt x="455" y="76"/>
                    <a:pt x="455" y="76"/>
                    <a:pt x="454" y="75"/>
                  </a:cubicBezTo>
                  <a:cubicBezTo>
                    <a:pt x="453" y="73"/>
                    <a:pt x="451" y="71"/>
                    <a:pt x="453" y="69"/>
                  </a:cubicBezTo>
                  <a:cubicBezTo>
                    <a:pt x="459" y="66"/>
                    <a:pt x="468" y="70"/>
                    <a:pt x="473" y="71"/>
                  </a:cubicBezTo>
                  <a:cubicBezTo>
                    <a:pt x="476" y="71"/>
                    <a:pt x="478" y="71"/>
                    <a:pt x="481" y="71"/>
                  </a:cubicBezTo>
                  <a:cubicBezTo>
                    <a:pt x="481" y="71"/>
                    <a:pt x="483" y="72"/>
                    <a:pt x="484" y="71"/>
                  </a:cubicBezTo>
                  <a:cubicBezTo>
                    <a:pt x="485" y="71"/>
                    <a:pt x="491" y="64"/>
                    <a:pt x="492" y="63"/>
                  </a:cubicBezTo>
                  <a:cubicBezTo>
                    <a:pt x="493" y="63"/>
                    <a:pt x="492" y="61"/>
                    <a:pt x="493" y="61"/>
                  </a:cubicBezTo>
                  <a:cubicBezTo>
                    <a:pt x="490" y="61"/>
                    <a:pt x="487" y="60"/>
                    <a:pt x="485" y="60"/>
                  </a:cubicBezTo>
                  <a:cubicBezTo>
                    <a:pt x="485" y="60"/>
                    <a:pt x="484" y="63"/>
                    <a:pt x="483" y="63"/>
                  </a:cubicBezTo>
                  <a:cubicBezTo>
                    <a:pt x="482" y="63"/>
                    <a:pt x="480" y="62"/>
                    <a:pt x="478" y="62"/>
                  </a:cubicBezTo>
                  <a:cubicBezTo>
                    <a:pt x="476" y="62"/>
                    <a:pt x="472" y="64"/>
                    <a:pt x="469" y="64"/>
                  </a:cubicBezTo>
                  <a:cubicBezTo>
                    <a:pt x="468" y="64"/>
                    <a:pt x="465" y="62"/>
                    <a:pt x="464" y="61"/>
                  </a:cubicBezTo>
                  <a:cubicBezTo>
                    <a:pt x="467" y="61"/>
                    <a:pt x="470" y="61"/>
                    <a:pt x="472" y="60"/>
                  </a:cubicBezTo>
                  <a:cubicBezTo>
                    <a:pt x="472" y="60"/>
                    <a:pt x="473" y="58"/>
                    <a:pt x="473" y="58"/>
                  </a:cubicBezTo>
                  <a:cubicBezTo>
                    <a:pt x="477" y="57"/>
                    <a:pt x="481" y="60"/>
                    <a:pt x="485" y="60"/>
                  </a:cubicBezTo>
                  <a:cubicBezTo>
                    <a:pt x="486" y="59"/>
                    <a:pt x="487" y="58"/>
                    <a:pt x="489" y="58"/>
                  </a:cubicBezTo>
                  <a:cubicBezTo>
                    <a:pt x="490" y="58"/>
                    <a:pt x="494" y="60"/>
                    <a:pt x="495" y="60"/>
                  </a:cubicBezTo>
                  <a:cubicBezTo>
                    <a:pt x="495" y="59"/>
                    <a:pt x="496" y="57"/>
                    <a:pt x="497" y="57"/>
                  </a:cubicBezTo>
                  <a:cubicBezTo>
                    <a:pt x="499" y="56"/>
                    <a:pt x="502" y="56"/>
                    <a:pt x="505" y="56"/>
                  </a:cubicBezTo>
                  <a:cubicBezTo>
                    <a:pt x="505" y="54"/>
                    <a:pt x="504" y="53"/>
                    <a:pt x="505" y="52"/>
                  </a:cubicBezTo>
                  <a:cubicBezTo>
                    <a:pt x="506" y="52"/>
                    <a:pt x="508" y="52"/>
                    <a:pt x="509" y="52"/>
                  </a:cubicBezTo>
                  <a:cubicBezTo>
                    <a:pt x="511" y="52"/>
                    <a:pt x="512" y="49"/>
                    <a:pt x="513" y="49"/>
                  </a:cubicBezTo>
                  <a:cubicBezTo>
                    <a:pt x="515" y="48"/>
                    <a:pt x="516" y="50"/>
                    <a:pt x="519" y="50"/>
                  </a:cubicBezTo>
                  <a:cubicBezTo>
                    <a:pt x="519" y="49"/>
                    <a:pt x="520" y="48"/>
                    <a:pt x="521" y="48"/>
                  </a:cubicBezTo>
                  <a:cubicBezTo>
                    <a:pt x="519" y="46"/>
                    <a:pt x="518" y="43"/>
                    <a:pt x="516" y="43"/>
                  </a:cubicBezTo>
                  <a:cubicBezTo>
                    <a:pt x="513" y="42"/>
                    <a:pt x="507" y="44"/>
                    <a:pt x="505" y="44"/>
                  </a:cubicBezTo>
                  <a:cubicBezTo>
                    <a:pt x="502" y="43"/>
                    <a:pt x="495" y="41"/>
                    <a:pt x="491" y="41"/>
                  </a:cubicBezTo>
                  <a:cubicBezTo>
                    <a:pt x="487" y="40"/>
                    <a:pt x="485" y="42"/>
                    <a:pt x="481" y="42"/>
                  </a:cubicBezTo>
                  <a:cubicBezTo>
                    <a:pt x="481" y="42"/>
                    <a:pt x="476" y="40"/>
                    <a:pt x="475" y="41"/>
                  </a:cubicBezTo>
                  <a:cubicBezTo>
                    <a:pt x="474" y="44"/>
                    <a:pt x="474" y="44"/>
                    <a:pt x="474" y="44"/>
                  </a:cubicBezTo>
                  <a:cubicBezTo>
                    <a:pt x="470" y="45"/>
                    <a:pt x="468" y="45"/>
                    <a:pt x="465" y="46"/>
                  </a:cubicBezTo>
                  <a:cubicBezTo>
                    <a:pt x="465" y="46"/>
                    <a:pt x="465" y="48"/>
                    <a:pt x="465" y="48"/>
                  </a:cubicBezTo>
                  <a:cubicBezTo>
                    <a:pt x="463" y="49"/>
                    <a:pt x="463" y="47"/>
                    <a:pt x="462" y="47"/>
                  </a:cubicBezTo>
                  <a:cubicBezTo>
                    <a:pt x="458" y="45"/>
                    <a:pt x="458" y="45"/>
                    <a:pt x="455" y="48"/>
                  </a:cubicBezTo>
                  <a:cubicBezTo>
                    <a:pt x="454" y="46"/>
                    <a:pt x="454" y="45"/>
                    <a:pt x="453" y="43"/>
                  </a:cubicBezTo>
                  <a:cubicBezTo>
                    <a:pt x="451" y="44"/>
                    <a:pt x="446" y="49"/>
                    <a:pt x="444" y="50"/>
                  </a:cubicBezTo>
                  <a:cubicBezTo>
                    <a:pt x="443" y="50"/>
                    <a:pt x="442" y="49"/>
                    <a:pt x="441" y="50"/>
                  </a:cubicBezTo>
                  <a:cubicBezTo>
                    <a:pt x="439" y="50"/>
                    <a:pt x="439" y="53"/>
                    <a:pt x="437" y="54"/>
                  </a:cubicBezTo>
                  <a:cubicBezTo>
                    <a:pt x="435" y="55"/>
                    <a:pt x="429" y="56"/>
                    <a:pt x="425" y="56"/>
                  </a:cubicBezTo>
                  <a:cubicBezTo>
                    <a:pt x="425" y="55"/>
                    <a:pt x="423" y="55"/>
                    <a:pt x="421" y="55"/>
                  </a:cubicBezTo>
                  <a:cubicBezTo>
                    <a:pt x="421" y="55"/>
                    <a:pt x="420" y="56"/>
                    <a:pt x="419" y="56"/>
                  </a:cubicBezTo>
                  <a:cubicBezTo>
                    <a:pt x="418" y="56"/>
                    <a:pt x="416" y="54"/>
                    <a:pt x="416" y="54"/>
                  </a:cubicBezTo>
                  <a:cubicBezTo>
                    <a:pt x="418" y="53"/>
                    <a:pt x="419" y="51"/>
                    <a:pt x="423" y="51"/>
                  </a:cubicBezTo>
                  <a:cubicBezTo>
                    <a:pt x="423" y="51"/>
                    <a:pt x="425" y="52"/>
                    <a:pt x="426" y="52"/>
                  </a:cubicBezTo>
                  <a:cubicBezTo>
                    <a:pt x="427" y="51"/>
                    <a:pt x="427" y="50"/>
                    <a:pt x="427" y="50"/>
                  </a:cubicBezTo>
                  <a:cubicBezTo>
                    <a:pt x="429" y="49"/>
                    <a:pt x="431" y="49"/>
                    <a:pt x="432" y="48"/>
                  </a:cubicBezTo>
                  <a:cubicBezTo>
                    <a:pt x="433" y="48"/>
                    <a:pt x="437" y="41"/>
                    <a:pt x="437" y="40"/>
                  </a:cubicBezTo>
                  <a:cubicBezTo>
                    <a:pt x="438" y="38"/>
                    <a:pt x="437" y="39"/>
                    <a:pt x="437" y="37"/>
                  </a:cubicBezTo>
                  <a:cubicBezTo>
                    <a:pt x="433" y="37"/>
                    <a:pt x="429" y="38"/>
                    <a:pt x="426" y="38"/>
                  </a:cubicBezTo>
                  <a:cubicBezTo>
                    <a:pt x="426" y="38"/>
                    <a:pt x="423" y="36"/>
                    <a:pt x="421" y="37"/>
                  </a:cubicBezTo>
                  <a:cubicBezTo>
                    <a:pt x="421" y="37"/>
                    <a:pt x="421" y="38"/>
                    <a:pt x="420" y="38"/>
                  </a:cubicBezTo>
                  <a:cubicBezTo>
                    <a:pt x="420" y="40"/>
                    <a:pt x="420" y="42"/>
                    <a:pt x="420" y="44"/>
                  </a:cubicBezTo>
                  <a:cubicBezTo>
                    <a:pt x="415" y="43"/>
                    <a:pt x="407" y="44"/>
                    <a:pt x="400" y="44"/>
                  </a:cubicBezTo>
                  <a:cubicBezTo>
                    <a:pt x="400" y="43"/>
                    <a:pt x="401" y="43"/>
                    <a:pt x="402" y="43"/>
                  </a:cubicBezTo>
                  <a:cubicBezTo>
                    <a:pt x="402" y="41"/>
                    <a:pt x="401" y="39"/>
                    <a:pt x="402" y="38"/>
                  </a:cubicBezTo>
                  <a:cubicBezTo>
                    <a:pt x="400" y="37"/>
                    <a:pt x="400" y="38"/>
                    <a:pt x="400" y="37"/>
                  </a:cubicBezTo>
                  <a:cubicBezTo>
                    <a:pt x="393" y="37"/>
                    <a:pt x="386" y="37"/>
                    <a:pt x="378" y="38"/>
                  </a:cubicBezTo>
                  <a:cubicBezTo>
                    <a:pt x="378" y="38"/>
                    <a:pt x="374" y="39"/>
                    <a:pt x="374" y="39"/>
                  </a:cubicBezTo>
                  <a:cubicBezTo>
                    <a:pt x="371" y="39"/>
                    <a:pt x="369" y="38"/>
                    <a:pt x="368" y="38"/>
                  </a:cubicBezTo>
                  <a:cubicBezTo>
                    <a:pt x="365" y="37"/>
                    <a:pt x="365" y="39"/>
                    <a:pt x="364" y="39"/>
                  </a:cubicBezTo>
                  <a:cubicBezTo>
                    <a:pt x="362" y="39"/>
                    <a:pt x="362" y="38"/>
                    <a:pt x="360" y="38"/>
                  </a:cubicBezTo>
                  <a:cubicBezTo>
                    <a:pt x="357" y="39"/>
                    <a:pt x="353" y="42"/>
                    <a:pt x="350" y="43"/>
                  </a:cubicBezTo>
                  <a:cubicBezTo>
                    <a:pt x="348" y="43"/>
                    <a:pt x="345" y="42"/>
                    <a:pt x="342" y="43"/>
                  </a:cubicBezTo>
                  <a:cubicBezTo>
                    <a:pt x="341" y="43"/>
                    <a:pt x="341" y="45"/>
                    <a:pt x="340" y="46"/>
                  </a:cubicBezTo>
                  <a:cubicBezTo>
                    <a:pt x="339" y="46"/>
                    <a:pt x="339" y="45"/>
                    <a:pt x="337" y="46"/>
                  </a:cubicBezTo>
                  <a:cubicBezTo>
                    <a:pt x="338" y="45"/>
                    <a:pt x="338" y="43"/>
                    <a:pt x="338" y="43"/>
                  </a:cubicBezTo>
                  <a:cubicBezTo>
                    <a:pt x="341" y="41"/>
                    <a:pt x="347" y="42"/>
                    <a:pt x="350" y="41"/>
                  </a:cubicBezTo>
                  <a:cubicBezTo>
                    <a:pt x="351" y="41"/>
                    <a:pt x="352" y="40"/>
                    <a:pt x="352" y="39"/>
                  </a:cubicBezTo>
                  <a:cubicBezTo>
                    <a:pt x="352" y="38"/>
                    <a:pt x="352" y="38"/>
                    <a:pt x="352" y="38"/>
                  </a:cubicBezTo>
                  <a:cubicBezTo>
                    <a:pt x="355" y="37"/>
                    <a:pt x="357" y="39"/>
                    <a:pt x="359" y="38"/>
                  </a:cubicBezTo>
                  <a:cubicBezTo>
                    <a:pt x="360" y="37"/>
                    <a:pt x="359" y="36"/>
                    <a:pt x="360" y="35"/>
                  </a:cubicBezTo>
                  <a:cubicBezTo>
                    <a:pt x="361" y="34"/>
                    <a:pt x="364" y="33"/>
                    <a:pt x="365" y="33"/>
                  </a:cubicBezTo>
                  <a:cubicBezTo>
                    <a:pt x="367" y="33"/>
                    <a:pt x="370" y="33"/>
                    <a:pt x="372" y="34"/>
                  </a:cubicBezTo>
                  <a:cubicBezTo>
                    <a:pt x="377" y="34"/>
                    <a:pt x="383" y="33"/>
                    <a:pt x="387" y="33"/>
                  </a:cubicBezTo>
                  <a:cubicBezTo>
                    <a:pt x="391" y="34"/>
                    <a:pt x="391" y="34"/>
                    <a:pt x="391" y="34"/>
                  </a:cubicBezTo>
                  <a:cubicBezTo>
                    <a:pt x="398" y="34"/>
                    <a:pt x="405" y="33"/>
                    <a:pt x="414" y="34"/>
                  </a:cubicBezTo>
                  <a:cubicBezTo>
                    <a:pt x="416" y="34"/>
                    <a:pt x="420" y="35"/>
                    <a:pt x="423" y="35"/>
                  </a:cubicBezTo>
                  <a:cubicBezTo>
                    <a:pt x="425" y="35"/>
                    <a:pt x="428" y="33"/>
                    <a:pt x="430" y="33"/>
                  </a:cubicBezTo>
                  <a:cubicBezTo>
                    <a:pt x="434" y="33"/>
                    <a:pt x="437" y="34"/>
                    <a:pt x="440" y="34"/>
                  </a:cubicBez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53" name="Freeform 27">
              <a:extLst>
                <a:ext uri="{FF2B5EF4-FFF2-40B4-BE49-F238E27FC236}">
                  <a16:creationId xmlns:a16="http://schemas.microsoft.com/office/drawing/2014/main" id="{6F6422F9-BF88-8AB2-8BB1-C3304AE72E1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773457" y="330200"/>
              <a:ext cx="1834131" cy="1417364"/>
            </a:xfrm>
            <a:custGeom>
              <a:avLst/>
              <a:gdLst>
                <a:gd name="T0" fmla="*/ 392 w 521"/>
                <a:gd name="T1" fmla="*/ 63 h 402"/>
                <a:gd name="T2" fmla="*/ 198 w 521"/>
                <a:gd name="T3" fmla="*/ 298 h 402"/>
                <a:gd name="T4" fmla="*/ 174 w 521"/>
                <a:gd name="T5" fmla="*/ 223 h 402"/>
                <a:gd name="T6" fmla="*/ 404 w 521"/>
                <a:gd name="T7" fmla="*/ 203 h 402"/>
                <a:gd name="T8" fmla="*/ 435 w 521"/>
                <a:gd name="T9" fmla="*/ 206 h 402"/>
                <a:gd name="T10" fmla="*/ 466 w 521"/>
                <a:gd name="T11" fmla="*/ 167 h 402"/>
                <a:gd name="T12" fmla="*/ 466 w 521"/>
                <a:gd name="T13" fmla="*/ 153 h 402"/>
                <a:gd name="T14" fmla="*/ 10 w 521"/>
                <a:gd name="T15" fmla="*/ 119 h 402"/>
                <a:gd name="T16" fmla="*/ 463 w 521"/>
                <a:gd name="T17" fmla="*/ 39 h 402"/>
                <a:gd name="T18" fmla="*/ 327 w 521"/>
                <a:gd name="T19" fmla="*/ 18 h 402"/>
                <a:gd name="T20" fmla="*/ 366 w 521"/>
                <a:gd name="T21" fmla="*/ 14 h 402"/>
                <a:gd name="T22" fmla="*/ 451 w 521"/>
                <a:gd name="T23" fmla="*/ 27 h 402"/>
                <a:gd name="T24" fmla="*/ 406 w 521"/>
                <a:gd name="T25" fmla="*/ 12 h 402"/>
                <a:gd name="T26" fmla="*/ 300 w 521"/>
                <a:gd name="T27" fmla="*/ 2 h 402"/>
                <a:gd name="T28" fmla="*/ 267 w 521"/>
                <a:gd name="T29" fmla="*/ 12 h 402"/>
                <a:gd name="T30" fmla="*/ 264 w 521"/>
                <a:gd name="T31" fmla="*/ 27 h 402"/>
                <a:gd name="T32" fmla="*/ 245 w 521"/>
                <a:gd name="T33" fmla="*/ 48 h 402"/>
                <a:gd name="T34" fmla="*/ 194 w 521"/>
                <a:gd name="T35" fmla="*/ 40 h 402"/>
                <a:gd name="T36" fmla="*/ 146 w 521"/>
                <a:gd name="T37" fmla="*/ 33 h 402"/>
                <a:gd name="T38" fmla="*/ 92 w 521"/>
                <a:gd name="T39" fmla="*/ 49 h 402"/>
                <a:gd name="T40" fmla="*/ 72 w 521"/>
                <a:gd name="T41" fmla="*/ 79 h 402"/>
                <a:gd name="T42" fmla="*/ 7 w 521"/>
                <a:gd name="T43" fmla="*/ 110 h 402"/>
                <a:gd name="T44" fmla="*/ 41 w 521"/>
                <a:gd name="T45" fmla="*/ 121 h 402"/>
                <a:gd name="T46" fmla="*/ 49 w 521"/>
                <a:gd name="T47" fmla="*/ 139 h 402"/>
                <a:gd name="T48" fmla="*/ 106 w 521"/>
                <a:gd name="T49" fmla="*/ 143 h 402"/>
                <a:gd name="T50" fmla="*/ 136 w 521"/>
                <a:gd name="T51" fmla="*/ 176 h 402"/>
                <a:gd name="T52" fmla="*/ 146 w 521"/>
                <a:gd name="T53" fmla="*/ 209 h 402"/>
                <a:gd name="T54" fmla="*/ 190 w 521"/>
                <a:gd name="T55" fmla="*/ 223 h 402"/>
                <a:gd name="T56" fmla="*/ 158 w 521"/>
                <a:gd name="T57" fmla="*/ 237 h 402"/>
                <a:gd name="T58" fmla="*/ 152 w 521"/>
                <a:gd name="T59" fmla="*/ 260 h 402"/>
                <a:gd name="T60" fmla="*/ 190 w 521"/>
                <a:gd name="T61" fmla="*/ 250 h 402"/>
                <a:gd name="T62" fmla="*/ 180 w 521"/>
                <a:gd name="T63" fmla="*/ 275 h 402"/>
                <a:gd name="T64" fmla="*/ 164 w 521"/>
                <a:gd name="T65" fmla="*/ 292 h 402"/>
                <a:gd name="T66" fmla="*/ 165 w 521"/>
                <a:gd name="T67" fmla="*/ 294 h 402"/>
                <a:gd name="T68" fmla="*/ 168 w 521"/>
                <a:gd name="T69" fmla="*/ 319 h 402"/>
                <a:gd name="T70" fmla="*/ 192 w 521"/>
                <a:gd name="T71" fmla="*/ 331 h 402"/>
                <a:gd name="T72" fmla="*/ 188 w 521"/>
                <a:gd name="T73" fmla="*/ 358 h 402"/>
                <a:gd name="T74" fmla="*/ 213 w 521"/>
                <a:gd name="T75" fmla="*/ 377 h 402"/>
                <a:gd name="T76" fmla="*/ 231 w 521"/>
                <a:gd name="T77" fmla="*/ 385 h 402"/>
                <a:gd name="T78" fmla="*/ 249 w 521"/>
                <a:gd name="T79" fmla="*/ 391 h 402"/>
                <a:gd name="T80" fmla="*/ 258 w 521"/>
                <a:gd name="T81" fmla="*/ 383 h 402"/>
                <a:gd name="T82" fmla="*/ 272 w 521"/>
                <a:gd name="T83" fmla="*/ 351 h 402"/>
                <a:gd name="T84" fmla="*/ 283 w 521"/>
                <a:gd name="T85" fmla="*/ 316 h 402"/>
                <a:gd name="T86" fmla="*/ 318 w 521"/>
                <a:gd name="T87" fmla="*/ 313 h 402"/>
                <a:gd name="T88" fmla="*/ 364 w 521"/>
                <a:gd name="T89" fmla="*/ 273 h 402"/>
                <a:gd name="T90" fmla="*/ 409 w 521"/>
                <a:gd name="T91" fmla="*/ 258 h 402"/>
                <a:gd name="T92" fmla="*/ 418 w 521"/>
                <a:gd name="T93" fmla="*/ 237 h 402"/>
                <a:gd name="T94" fmla="*/ 402 w 521"/>
                <a:gd name="T95" fmla="*/ 228 h 402"/>
                <a:gd name="T96" fmla="*/ 410 w 521"/>
                <a:gd name="T97" fmla="*/ 221 h 402"/>
                <a:gd name="T98" fmla="*/ 436 w 521"/>
                <a:gd name="T99" fmla="*/ 219 h 402"/>
                <a:gd name="T100" fmla="*/ 400 w 521"/>
                <a:gd name="T101" fmla="*/ 202 h 402"/>
                <a:gd name="T102" fmla="*/ 427 w 521"/>
                <a:gd name="T103" fmla="*/ 189 h 402"/>
                <a:gd name="T104" fmla="*/ 464 w 521"/>
                <a:gd name="T105" fmla="*/ 174 h 402"/>
                <a:gd name="T106" fmla="*/ 453 w 521"/>
                <a:gd name="T107" fmla="*/ 158 h 402"/>
                <a:gd name="T108" fmla="*/ 460 w 521"/>
                <a:gd name="T109" fmla="*/ 131 h 402"/>
                <a:gd name="T110" fmla="*/ 443 w 521"/>
                <a:gd name="T111" fmla="*/ 109 h 402"/>
                <a:gd name="T112" fmla="*/ 453 w 521"/>
                <a:gd name="T113" fmla="*/ 69 h 402"/>
                <a:gd name="T114" fmla="*/ 505 w 521"/>
                <a:gd name="T115" fmla="*/ 56 h 402"/>
                <a:gd name="T116" fmla="*/ 444 w 521"/>
                <a:gd name="T117" fmla="*/ 50 h 402"/>
                <a:gd name="T118" fmla="*/ 400 w 521"/>
                <a:gd name="T119" fmla="*/ 44 h 402"/>
                <a:gd name="T120" fmla="*/ 359 w 521"/>
                <a:gd name="T121" fmla="*/ 38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21" h="402">
                  <a:moveTo>
                    <a:pt x="460" y="133"/>
                  </a:moveTo>
                  <a:cubicBezTo>
                    <a:pt x="461" y="135"/>
                    <a:pt x="461" y="135"/>
                    <a:pt x="461" y="135"/>
                  </a:cubicBezTo>
                  <a:cubicBezTo>
                    <a:pt x="460" y="134"/>
                    <a:pt x="461" y="133"/>
                    <a:pt x="460" y="133"/>
                  </a:cubicBezTo>
                  <a:close/>
                  <a:moveTo>
                    <a:pt x="247" y="398"/>
                  </a:moveTo>
                  <a:cubicBezTo>
                    <a:pt x="247" y="401"/>
                    <a:pt x="247" y="401"/>
                    <a:pt x="247" y="401"/>
                  </a:cubicBezTo>
                  <a:cubicBezTo>
                    <a:pt x="248" y="400"/>
                    <a:pt x="248" y="402"/>
                    <a:pt x="250" y="401"/>
                  </a:cubicBezTo>
                  <a:cubicBezTo>
                    <a:pt x="251" y="401"/>
                    <a:pt x="250" y="399"/>
                    <a:pt x="250" y="399"/>
                  </a:cubicBezTo>
                  <a:cubicBezTo>
                    <a:pt x="249" y="399"/>
                    <a:pt x="248" y="399"/>
                    <a:pt x="247" y="398"/>
                  </a:cubicBezTo>
                  <a:close/>
                  <a:moveTo>
                    <a:pt x="236" y="383"/>
                  </a:moveTo>
                  <a:cubicBezTo>
                    <a:pt x="236" y="383"/>
                    <a:pt x="236" y="385"/>
                    <a:pt x="235" y="385"/>
                  </a:cubicBezTo>
                  <a:cubicBezTo>
                    <a:pt x="234" y="386"/>
                    <a:pt x="236" y="383"/>
                    <a:pt x="236" y="383"/>
                  </a:cubicBezTo>
                  <a:close/>
                  <a:moveTo>
                    <a:pt x="439" y="172"/>
                  </a:moveTo>
                  <a:cubicBezTo>
                    <a:pt x="439" y="172"/>
                    <a:pt x="439" y="175"/>
                    <a:pt x="439" y="177"/>
                  </a:cubicBezTo>
                  <a:cubicBezTo>
                    <a:pt x="440" y="177"/>
                    <a:pt x="440" y="177"/>
                    <a:pt x="441" y="178"/>
                  </a:cubicBezTo>
                  <a:cubicBezTo>
                    <a:pt x="443" y="178"/>
                    <a:pt x="446" y="177"/>
                    <a:pt x="447" y="177"/>
                  </a:cubicBezTo>
                  <a:cubicBezTo>
                    <a:pt x="453" y="174"/>
                    <a:pt x="441" y="172"/>
                    <a:pt x="439" y="172"/>
                  </a:cubicBezTo>
                  <a:close/>
                  <a:moveTo>
                    <a:pt x="392" y="63"/>
                  </a:moveTo>
                  <a:cubicBezTo>
                    <a:pt x="397" y="61"/>
                    <a:pt x="390" y="65"/>
                    <a:pt x="390" y="65"/>
                  </a:cubicBezTo>
                  <a:cubicBezTo>
                    <a:pt x="389" y="65"/>
                    <a:pt x="388" y="67"/>
                    <a:pt x="388" y="67"/>
                  </a:cubicBezTo>
                  <a:cubicBezTo>
                    <a:pt x="385" y="69"/>
                    <a:pt x="387" y="64"/>
                    <a:pt x="392" y="63"/>
                  </a:cubicBezTo>
                  <a:close/>
                  <a:moveTo>
                    <a:pt x="269" y="31"/>
                  </a:moveTo>
                  <a:cubicBezTo>
                    <a:pt x="270" y="31"/>
                    <a:pt x="273" y="34"/>
                    <a:pt x="269" y="33"/>
                  </a:cubicBezTo>
                  <a:cubicBezTo>
                    <a:pt x="269" y="33"/>
                    <a:pt x="267" y="30"/>
                    <a:pt x="269" y="31"/>
                  </a:cubicBezTo>
                  <a:close/>
                  <a:moveTo>
                    <a:pt x="305" y="304"/>
                  </a:moveTo>
                  <a:cubicBezTo>
                    <a:pt x="307" y="305"/>
                    <a:pt x="307" y="304"/>
                    <a:pt x="309" y="305"/>
                  </a:cubicBezTo>
                  <a:cubicBezTo>
                    <a:pt x="308" y="305"/>
                    <a:pt x="308" y="307"/>
                    <a:pt x="307" y="308"/>
                  </a:cubicBezTo>
                  <a:cubicBezTo>
                    <a:pt x="306" y="308"/>
                    <a:pt x="305" y="308"/>
                    <a:pt x="304" y="309"/>
                  </a:cubicBezTo>
                  <a:cubicBezTo>
                    <a:pt x="304" y="308"/>
                    <a:pt x="304" y="306"/>
                    <a:pt x="303" y="305"/>
                  </a:cubicBezTo>
                  <a:cubicBezTo>
                    <a:pt x="303" y="305"/>
                    <a:pt x="305" y="304"/>
                    <a:pt x="305" y="304"/>
                  </a:cubicBezTo>
                  <a:close/>
                  <a:moveTo>
                    <a:pt x="174" y="299"/>
                  </a:moveTo>
                  <a:cubicBezTo>
                    <a:pt x="175" y="300"/>
                    <a:pt x="177" y="302"/>
                    <a:pt x="175" y="301"/>
                  </a:cubicBezTo>
                  <a:cubicBezTo>
                    <a:pt x="175" y="301"/>
                    <a:pt x="172" y="299"/>
                    <a:pt x="174" y="299"/>
                  </a:cubicBezTo>
                  <a:close/>
                  <a:moveTo>
                    <a:pt x="198" y="297"/>
                  </a:moveTo>
                  <a:cubicBezTo>
                    <a:pt x="200" y="297"/>
                    <a:pt x="198" y="298"/>
                    <a:pt x="198" y="298"/>
                  </a:cubicBezTo>
                  <a:cubicBezTo>
                    <a:pt x="198" y="299"/>
                    <a:pt x="198" y="300"/>
                    <a:pt x="198" y="300"/>
                  </a:cubicBezTo>
                  <a:cubicBezTo>
                    <a:pt x="196" y="301"/>
                    <a:pt x="193" y="303"/>
                    <a:pt x="192" y="303"/>
                  </a:cubicBezTo>
                  <a:cubicBezTo>
                    <a:pt x="189" y="303"/>
                    <a:pt x="191" y="302"/>
                    <a:pt x="192" y="301"/>
                  </a:cubicBezTo>
                  <a:cubicBezTo>
                    <a:pt x="192" y="301"/>
                    <a:pt x="193" y="300"/>
                    <a:pt x="194" y="299"/>
                  </a:cubicBezTo>
                  <a:cubicBezTo>
                    <a:pt x="195" y="299"/>
                    <a:pt x="197" y="297"/>
                    <a:pt x="198" y="297"/>
                  </a:cubicBezTo>
                  <a:close/>
                  <a:moveTo>
                    <a:pt x="195" y="286"/>
                  </a:moveTo>
                  <a:cubicBezTo>
                    <a:pt x="197" y="286"/>
                    <a:pt x="195" y="287"/>
                    <a:pt x="194" y="288"/>
                  </a:cubicBezTo>
                  <a:cubicBezTo>
                    <a:pt x="194" y="287"/>
                    <a:pt x="194" y="286"/>
                    <a:pt x="195" y="286"/>
                  </a:cubicBezTo>
                  <a:close/>
                  <a:moveTo>
                    <a:pt x="196" y="284"/>
                  </a:moveTo>
                  <a:cubicBezTo>
                    <a:pt x="198" y="283"/>
                    <a:pt x="196" y="285"/>
                    <a:pt x="196" y="285"/>
                  </a:cubicBezTo>
                  <a:cubicBezTo>
                    <a:pt x="196" y="285"/>
                    <a:pt x="194" y="284"/>
                    <a:pt x="196" y="284"/>
                  </a:cubicBezTo>
                  <a:close/>
                  <a:moveTo>
                    <a:pt x="395" y="240"/>
                  </a:moveTo>
                  <a:cubicBezTo>
                    <a:pt x="398" y="240"/>
                    <a:pt x="396" y="243"/>
                    <a:pt x="396" y="243"/>
                  </a:cubicBezTo>
                  <a:cubicBezTo>
                    <a:pt x="395" y="243"/>
                    <a:pt x="391" y="242"/>
                    <a:pt x="391" y="242"/>
                  </a:cubicBezTo>
                  <a:cubicBezTo>
                    <a:pt x="391" y="242"/>
                    <a:pt x="392" y="242"/>
                    <a:pt x="393" y="242"/>
                  </a:cubicBezTo>
                  <a:cubicBezTo>
                    <a:pt x="393" y="241"/>
                    <a:pt x="394" y="240"/>
                    <a:pt x="395" y="240"/>
                  </a:cubicBezTo>
                  <a:close/>
                  <a:moveTo>
                    <a:pt x="174" y="223"/>
                  </a:moveTo>
                  <a:cubicBezTo>
                    <a:pt x="172" y="223"/>
                    <a:pt x="175" y="224"/>
                    <a:pt x="176" y="224"/>
                  </a:cubicBezTo>
                  <a:cubicBezTo>
                    <a:pt x="176" y="224"/>
                    <a:pt x="177" y="223"/>
                    <a:pt x="174" y="223"/>
                  </a:cubicBezTo>
                  <a:close/>
                  <a:moveTo>
                    <a:pt x="166" y="221"/>
                  </a:moveTo>
                  <a:cubicBezTo>
                    <a:pt x="164" y="221"/>
                    <a:pt x="164" y="223"/>
                    <a:pt x="164" y="224"/>
                  </a:cubicBezTo>
                  <a:cubicBezTo>
                    <a:pt x="164" y="224"/>
                    <a:pt x="165" y="225"/>
                    <a:pt x="165" y="225"/>
                  </a:cubicBezTo>
                  <a:cubicBezTo>
                    <a:pt x="165" y="225"/>
                    <a:pt x="166" y="225"/>
                    <a:pt x="167" y="225"/>
                  </a:cubicBezTo>
                  <a:cubicBezTo>
                    <a:pt x="167" y="223"/>
                    <a:pt x="167" y="221"/>
                    <a:pt x="166" y="221"/>
                  </a:cubicBezTo>
                  <a:close/>
                  <a:moveTo>
                    <a:pt x="418" y="189"/>
                  </a:moveTo>
                  <a:cubicBezTo>
                    <a:pt x="417" y="190"/>
                    <a:pt x="417" y="190"/>
                    <a:pt x="417" y="190"/>
                  </a:cubicBezTo>
                  <a:cubicBezTo>
                    <a:pt x="416" y="191"/>
                    <a:pt x="413" y="191"/>
                    <a:pt x="412" y="192"/>
                  </a:cubicBezTo>
                  <a:cubicBezTo>
                    <a:pt x="412" y="192"/>
                    <a:pt x="412" y="194"/>
                    <a:pt x="412" y="194"/>
                  </a:cubicBezTo>
                  <a:cubicBezTo>
                    <a:pt x="412" y="195"/>
                    <a:pt x="413" y="195"/>
                    <a:pt x="414" y="196"/>
                  </a:cubicBezTo>
                  <a:cubicBezTo>
                    <a:pt x="410" y="195"/>
                    <a:pt x="405" y="193"/>
                    <a:pt x="402" y="195"/>
                  </a:cubicBezTo>
                  <a:cubicBezTo>
                    <a:pt x="401" y="196"/>
                    <a:pt x="400" y="196"/>
                    <a:pt x="400" y="197"/>
                  </a:cubicBezTo>
                  <a:cubicBezTo>
                    <a:pt x="400" y="197"/>
                    <a:pt x="400" y="200"/>
                    <a:pt x="400" y="200"/>
                  </a:cubicBezTo>
                  <a:cubicBezTo>
                    <a:pt x="400" y="200"/>
                    <a:pt x="402" y="200"/>
                    <a:pt x="403" y="200"/>
                  </a:cubicBezTo>
                  <a:cubicBezTo>
                    <a:pt x="403" y="201"/>
                    <a:pt x="404" y="203"/>
                    <a:pt x="404" y="203"/>
                  </a:cubicBezTo>
                  <a:cubicBezTo>
                    <a:pt x="406" y="202"/>
                    <a:pt x="406" y="203"/>
                    <a:pt x="408" y="202"/>
                  </a:cubicBezTo>
                  <a:cubicBezTo>
                    <a:pt x="408" y="202"/>
                    <a:pt x="409" y="200"/>
                    <a:pt x="410" y="200"/>
                  </a:cubicBezTo>
                  <a:cubicBezTo>
                    <a:pt x="411" y="200"/>
                    <a:pt x="412" y="200"/>
                    <a:pt x="413" y="200"/>
                  </a:cubicBezTo>
                  <a:cubicBezTo>
                    <a:pt x="414" y="199"/>
                    <a:pt x="413" y="197"/>
                    <a:pt x="414" y="196"/>
                  </a:cubicBezTo>
                  <a:cubicBezTo>
                    <a:pt x="415" y="197"/>
                    <a:pt x="415" y="196"/>
                    <a:pt x="416" y="196"/>
                  </a:cubicBezTo>
                  <a:cubicBezTo>
                    <a:pt x="417" y="197"/>
                    <a:pt x="417" y="199"/>
                    <a:pt x="418" y="199"/>
                  </a:cubicBezTo>
                  <a:cubicBezTo>
                    <a:pt x="420" y="200"/>
                    <a:pt x="423" y="200"/>
                    <a:pt x="425" y="200"/>
                  </a:cubicBezTo>
                  <a:cubicBezTo>
                    <a:pt x="425" y="200"/>
                    <a:pt x="426" y="201"/>
                    <a:pt x="426" y="201"/>
                  </a:cubicBezTo>
                  <a:cubicBezTo>
                    <a:pt x="425" y="202"/>
                    <a:pt x="422" y="202"/>
                    <a:pt x="424" y="203"/>
                  </a:cubicBezTo>
                  <a:cubicBezTo>
                    <a:pt x="425" y="203"/>
                    <a:pt x="424" y="204"/>
                    <a:pt x="425" y="204"/>
                  </a:cubicBezTo>
                  <a:cubicBezTo>
                    <a:pt x="420" y="209"/>
                    <a:pt x="431" y="211"/>
                    <a:pt x="434" y="212"/>
                  </a:cubicBezTo>
                  <a:cubicBezTo>
                    <a:pt x="435" y="213"/>
                    <a:pt x="437" y="215"/>
                    <a:pt x="438" y="216"/>
                  </a:cubicBezTo>
                  <a:cubicBezTo>
                    <a:pt x="440" y="216"/>
                    <a:pt x="441" y="215"/>
                    <a:pt x="443" y="216"/>
                  </a:cubicBezTo>
                  <a:cubicBezTo>
                    <a:pt x="443" y="216"/>
                    <a:pt x="444" y="214"/>
                    <a:pt x="443" y="213"/>
                  </a:cubicBezTo>
                  <a:cubicBezTo>
                    <a:pt x="439" y="210"/>
                    <a:pt x="435" y="214"/>
                    <a:pt x="441" y="209"/>
                  </a:cubicBezTo>
                  <a:cubicBezTo>
                    <a:pt x="441" y="208"/>
                    <a:pt x="441" y="208"/>
                    <a:pt x="441" y="208"/>
                  </a:cubicBezTo>
                  <a:cubicBezTo>
                    <a:pt x="439" y="207"/>
                    <a:pt x="437" y="207"/>
                    <a:pt x="435" y="206"/>
                  </a:cubicBezTo>
                  <a:cubicBezTo>
                    <a:pt x="435" y="206"/>
                    <a:pt x="433" y="204"/>
                    <a:pt x="433" y="204"/>
                  </a:cubicBezTo>
                  <a:cubicBezTo>
                    <a:pt x="431" y="204"/>
                    <a:pt x="435" y="204"/>
                    <a:pt x="435" y="204"/>
                  </a:cubicBezTo>
                  <a:cubicBezTo>
                    <a:pt x="436" y="204"/>
                    <a:pt x="437" y="206"/>
                    <a:pt x="437" y="206"/>
                  </a:cubicBezTo>
                  <a:cubicBezTo>
                    <a:pt x="439" y="206"/>
                    <a:pt x="439" y="205"/>
                    <a:pt x="441" y="205"/>
                  </a:cubicBezTo>
                  <a:cubicBezTo>
                    <a:pt x="441" y="203"/>
                    <a:pt x="441" y="203"/>
                    <a:pt x="442" y="200"/>
                  </a:cubicBezTo>
                  <a:cubicBezTo>
                    <a:pt x="436" y="199"/>
                    <a:pt x="435" y="199"/>
                    <a:pt x="429" y="200"/>
                  </a:cubicBezTo>
                  <a:cubicBezTo>
                    <a:pt x="430" y="200"/>
                    <a:pt x="431" y="198"/>
                    <a:pt x="432" y="198"/>
                  </a:cubicBezTo>
                  <a:cubicBezTo>
                    <a:pt x="433" y="198"/>
                    <a:pt x="434" y="198"/>
                    <a:pt x="435" y="198"/>
                  </a:cubicBezTo>
                  <a:cubicBezTo>
                    <a:pt x="435" y="198"/>
                    <a:pt x="435" y="196"/>
                    <a:pt x="435" y="196"/>
                  </a:cubicBezTo>
                  <a:cubicBezTo>
                    <a:pt x="428" y="196"/>
                    <a:pt x="428" y="196"/>
                    <a:pt x="428" y="196"/>
                  </a:cubicBezTo>
                  <a:cubicBezTo>
                    <a:pt x="429" y="195"/>
                    <a:pt x="430" y="193"/>
                    <a:pt x="430" y="193"/>
                  </a:cubicBezTo>
                  <a:cubicBezTo>
                    <a:pt x="427" y="192"/>
                    <a:pt x="421" y="189"/>
                    <a:pt x="418" y="189"/>
                  </a:cubicBezTo>
                  <a:close/>
                  <a:moveTo>
                    <a:pt x="136" y="168"/>
                  </a:moveTo>
                  <a:cubicBezTo>
                    <a:pt x="135" y="168"/>
                    <a:pt x="130" y="171"/>
                    <a:pt x="134" y="171"/>
                  </a:cubicBezTo>
                  <a:cubicBezTo>
                    <a:pt x="135" y="170"/>
                    <a:pt x="139" y="169"/>
                    <a:pt x="138" y="169"/>
                  </a:cubicBezTo>
                  <a:cubicBezTo>
                    <a:pt x="137" y="168"/>
                    <a:pt x="137" y="168"/>
                    <a:pt x="136" y="168"/>
                  </a:cubicBezTo>
                  <a:close/>
                  <a:moveTo>
                    <a:pt x="466" y="167"/>
                  </a:moveTo>
                  <a:cubicBezTo>
                    <a:pt x="466" y="167"/>
                    <a:pt x="465" y="168"/>
                    <a:pt x="465" y="168"/>
                  </a:cubicBezTo>
                  <a:cubicBezTo>
                    <a:pt x="466" y="168"/>
                    <a:pt x="467" y="168"/>
                    <a:pt x="467" y="169"/>
                  </a:cubicBezTo>
                  <a:cubicBezTo>
                    <a:pt x="466" y="168"/>
                    <a:pt x="469" y="166"/>
                    <a:pt x="466" y="167"/>
                  </a:cubicBezTo>
                  <a:close/>
                  <a:moveTo>
                    <a:pt x="454" y="162"/>
                  </a:moveTo>
                  <a:cubicBezTo>
                    <a:pt x="454" y="164"/>
                    <a:pt x="453" y="166"/>
                    <a:pt x="455" y="168"/>
                  </a:cubicBezTo>
                  <a:cubicBezTo>
                    <a:pt x="455" y="168"/>
                    <a:pt x="457" y="168"/>
                    <a:pt x="457" y="169"/>
                  </a:cubicBezTo>
                  <a:cubicBezTo>
                    <a:pt x="457" y="168"/>
                    <a:pt x="458" y="167"/>
                    <a:pt x="459" y="167"/>
                  </a:cubicBezTo>
                  <a:cubicBezTo>
                    <a:pt x="459" y="166"/>
                    <a:pt x="459" y="166"/>
                    <a:pt x="459" y="165"/>
                  </a:cubicBezTo>
                  <a:cubicBezTo>
                    <a:pt x="459" y="164"/>
                    <a:pt x="457" y="165"/>
                    <a:pt x="457" y="165"/>
                  </a:cubicBezTo>
                  <a:cubicBezTo>
                    <a:pt x="456" y="164"/>
                    <a:pt x="456" y="163"/>
                    <a:pt x="456" y="163"/>
                  </a:cubicBezTo>
                  <a:cubicBezTo>
                    <a:pt x="456" y="162"/>
                    <a:pt x="455" y="162"/>
                    <a:pt x="454" y="162"/>
                  </a:cubicBezTo>
                  <a:close/>
                  <a:moveTo>
                    <a:pt x="436" y="157"/>
                  </a:moveTo>
                  <a:cubicBezTo>
                    <a:pt x="439" y="157"/>
                    <a:pt x="438" y="160"/>
                    <a:pt x="438" y="163"/>
                  </a:cubicBezTo>
                  <a:cubicBezTo>
                    <a:pt x="438" y="163"/>
                    <a:pt x="436" y="162"/>
                    <a:pt x="436" y="163"/>
                  </a:cubicBezTo>
                  <a:cubicBezTo>
                    <a:pt x="436" y="162"/>
                    <a:pt x="434" y="157"/>
                    <a:pt x="436" y="157"/>
                  </a:cubicBezTo>
                  <a:close/>
                  <a:moveTo>
                    <a:pt x="467" y="151"/>
                  </a:moveTo>
                  <a:cubicBezTo>
                    <a:pt x="467" y="151"/>
                    <a:pt x="467" y="152"/>
                    <a:pt x="466" y="153"/>
                  </a:cubicBezTo>
                  <a:cubicBezTo>
                    <a:pt x="465" y="153"/>
                    <a:pt x="464" y="152"/>
                    <a:pt x="463" y="153"/>
                  </a:cubicBezTo>
                  <a:cubicBezTo>
                    <a:pt x="464" y="157"/>
                    <a:pt x="463" y="164"/>
                    <a:pt x="470" y="161"/>
                  </a:cubicBezTo>
                  <a:cubicBezTo>
                    <a:pt x="471" y="161"/>
                    <a:pt x="471" y="159"/>
                    <a:pt x="472" y="159"/>
                  </a:cubicBezTo>
                  <a:cubicBezTo>
                    <a:pt x="473" y="158"/>
                    <a:pt x="473" y="159"/>
                    <a:pt x="474" y="159"/>
                  </a:cubicBezTo>
                  <a:cubicBezTo>
                    <a:pt x="473" y="160"/>
                    <a:pt x="476" y="159"/>
                    <a:pt x="476" y="159"/>
                  </a:cubicBezTo>
                  <a:cubicBezTo>
                    <a:pt x="476" y="157"/>
                    <a:pt x="475" y="155"/>
                    <a:pt x="475" y="155"/>
                  </a:cubicBezTo>
                  <a:cubicBezTo>
                    <a:pt x="475" y="155"/>
                    <a:pt x="473" y="157"/>
                    <a:pt x="473" y="157"/>
                  </a:cubicBezTo>
                  <a:cubicBezTo>
                    <a:pt x="469" y="156"/>
                    <a:pt x="470" y="154"/>
                    <a:pt x="469" y="151"/>
                  </a:cubicBezTo>
                  <a:lnTo>
                    <a:pt x="467" y="151"/>
                  </a:lnTo>
                  <a:close/>
                  <a:moveTo>
                    <a:pt x="461" y="135"/>
                  </a:moveTo>
                  <a:cubicBezTo>
                    <a:pt x="461" y="136"/>
                    <a:pt x="460" y="136"/>
                    <a:pt x="460" y="137"/>
                  </a:cubicBezTo>
                  <a:cubicBezTo>
                    <a:pt x="462" y="137"/>
                    <a:pt x="465" y="148"/>
                    <a:pt x="464" y="143"/>
                  </a:cubicBezTo>
                  <a:cubicBezTo>
                    <a:pt x="464" y="142"/>
                    <a:pt x="464" y="141"/>
                    <a:pt x="464" y="140"/>
                  </a:cubicBezTo>
                  <a:cubicBezTo>
                    <a:pt x="464" y="140"/>
                    <a:pt x="462" y="138"/>
                    <a:pt x="462" y="138"/>
                  </a:cubicBezTo>
                  <a:cubicBezTo>
                    <a:pt x="462" y="137"/>
                    <a:pt x="463" y="136"/>
                    <a:pt x="463" y="136"/>
                  </a:cubicBezTo>
                  <a:lnTo>
                    <a:pt x="461" y="135"/>
                  </a:lnTo>
                  <a:close/>
                  <a:moveTo>
                    <a:pt x="10" y="119"/>
                  </a:moveTo>
                  <a:cubicBezTo>
                    <a:pt x="11" y="120"/>
                    <a:pt x="11" y="120"/>
                    <a:pt x="11" y="120"/>
                  </a:cubicBezTo>
                  <a:cubicBezTo>
                    <a:pt x="13" y="120"/>
                    <a:pt x="13" y="120"/>
                    <a:pt x="11" y="119"/>
                  </a:cubicBezTo>
                  <a:cubicBezTo>
                    <a:pt x="11" y="119"/>
                    <a:pt x="11" y="119"/>
                    <a:pt x="10" y="119"/>
                  </a:cubicBezTo>
                  <a:close/>
                  <a:moveTo>
                    <a:pt x="1" y="117"/>
                  </a:moveTo>
                  <a:cubicBezTo>
                    <a:pt x="1" y="117"/>
                    <a:pt x="0" y="120"/>
                    <a:pt x="1" y="120"/>
                  </a:cubicBezTo>
                  <a:cubicBezTo>
                    <a:pt x="4" y="120"/>
                    <a:pt x="4" y="118"/>
                    <a:pt x="5" y="118"/>
                  </a:cubicBezTo>
                  <a:cubicBezTo>
                    <a:pt x="3" y="118"/>
                    <a:pt x="3" y="118"/>
                    <a:pt x="1" y="117"/>
                  </a:cubicBezTo>
                  <a:close/>
                  <a:moveTo>
                    <a:pt x="457" y="69"/>
                  </a:moveTo>
                  <a:cubicBezTo>
                    <a:pt x="457" y="69"/>
                    <a:pt x="456" y="71"/>
                    <a:pt x="456" y="72"/>
                  </a:cubicBezTo>
                  <a:cubicBezTo>
                    <a:pt x="460" y="71"/>
                    <a:pt x="460" y="72"/>
                    <a:pt x="457" y="69"/>
                  </a:cubicBezTo>
                  <a:close/>
                  <a:moveTo>
                    <a:pt x="400" y="60"/>
                  </a:moveTo>
                  <a:cubicBezTo>
                    <a:pt x="407" y="58"/>
                    <a:pt x="396" y="63"/>
                    <a:pt x="396" y="63"/>
                  </a:cubicBezTo>
                  <a:cubicBezTo>
                    <a:pt x="395" y="63"/>
                    <a:pt x="392" y="62"/>
                    <a:pt x="393" y="62"/>
                  </a:cubicBezTo>
                  <a:cubicBezTo>
                    <a:pt x="394" y="62"/>
                    <a:pt x="395" y="62"/>
                    <a:pt x="396" y="62"/>
                  </a:cubicBezTo>
                  <a:cubicBezTo>
                    <a:pt x="397" y="61"/>
                    <a:pt x="399" y="60"/>
                    <a:pt x="400" y="60"/>
                  </a:cubicBezTo>
                  <a:close/>
                  <a:moveTo>
                    <a:pt x="463" y="37"/>
                  </a:moveTo>
                  <a:cubicBezTo>
                    <a:pt x="463" y="37"/>
                    <a:pt x="463" y="39"/>
                    <a:pt x="463" y="39"/>
                  </a:cubicBezTo>
                  <a:cubicBezTo>
                    <a:pt x="465" y="40"/>
                    <a:pt x="464" y="37"/>
                    <a:pt x="463" y="37"/>
                  </a:cubicBezTo>
                  <a:close/>
                  <a:moveTo>
                    <a:pt x="455" y="36"/>
                  </a:moveTo>
                  <a:cubicBezTo>
                    <a:pt x="456" y="37"/>
                    <a:pt x="455" y="39"/>
                    <a:pt x="455" y="41"/>
                  </a:cubicBezTo>
                  <a:cubicBezTo>
                    <a:pt x="457" y="41"/>
                    <a:pt x="457" y="41"/>
                    <a:pt x="457" y="41"/>
                  </a:cubicBezTo>
                  <a:cubicBezTo>
                    <a:pt x="457" y="40"/>
                    <a:pt x="456" y="38"/>
                    <a:pt x="457" y="37"/>
                  </a:cubicBezTo>
                  <a:lnTo>
                    <a:pt x="455" y="36"/>
                  </a:lnTo>
                  <a:close/>
                  <a:moveTo>
                    <a:pt x="166" y="30"/>
                  </a:moveTo>
                  <a:cubicBezTo>
                    <a:pt x="167" y="31"/>
                    <a:pt x="166" y="33"/>
                    <a:pt x="167" y="34"/>
                  </a:cubicBezTo>
                  <a:cubicBezTo>
                    <a:pt x="169" y="38"/>
                    <a:pt x="180" y="41"/>
                    <a:pt x="186" y="42"/>
                  </a:cubicBezTo>
                  <a:cubicBezTo>
                    <a:pt x="186" y="42"/>
                    <a:pt x="189" y="43"/>
                    <a:pt x="187" y="41"/>
                  </a:cubicBezTo>
                  <a:cubicBezTo>
                    <a:pt x="187" y="41"/>
                    <a:pt x="187" y="39"/>
                    <a:pt x="186" y="39"/>
                  </a:cubicBezTo>
                  <a:cubicBezTo>
                    <a:pt x="186" y="39"/>
                    <a:pt x="180" y="36"/>
                    <a:pt x="180" y="36"/>
                  </a:cubicBezTo>
                  <a:cubicBezTo>
                    <a:pt x="179" y="36"/>
                    <a:pt x="178" y="37"/>
                    <a:pt x="177" y="36"/>
                  </a:cubicBezTo>
                  <a:cubicBezTo>
                    <a:pt x="176" y="36"/>
                    <a:pt x="175" y="34"/>
                    <a:pt x="175" y="34"/>
                  </a:cubicBezTo>
                  <a:cubicBezTo>
                    <a:pt x="174" y="33"/>
                    <a:pt x="173" y="34"/>
                    <a:pt x="172" y="33"/>
                  </a:cubicBezTo>
                  <a:cubicBezTo>
                    <a:pt x="170" y="32"/>
                    <a:pt x="168" y="30"/>
                    <a:pt x="166" y="30"/>
                  </a:cubicBezTo>
                  <a:close/>
                  <a:moveTo>
                    <a:pt x="327" y="18"/>
                  </a:moveTo>
                  <a:cubicBezTo>
                    <a:pt x="332" y="17"/>
                    <a:pt x="324" y="20"/>
                    <a:pt x="324" y="20"/>
                  </a:cubicBezTo>
                  <a:cubicBezTo>
                    <a:pt x="324" y="20"/>
                    <a:pt x="324" y="21"/>
                    <a:pt x="324" y="22"/>
                  </a:cubicBezTo>
                  <a:cubicBezTo>
                    <a:pt x="324" y="22"/>
                    <a:pt x="321" y="21"/>
                    <a:pt x="320" y="20"/>
                  </a:cubicBezTo>
                  <a:cubicBezTo>
                    <a:pt x="320" y="21"/>
                    <a:pt x="320" y="22"/>
                    <a:pt x="319" y="22"/>
                  </a:cubicBezTo>
                  <a:cubicBezTo>
                    <a:pt x="317" y="22"/>
                    <a:pt x="319" y="19"/>
                    <a:pt x="319" y="19"/>
                  </a:cubicBezTo>
                  <a:cubicBezTo>
                    <a:pt x="322" y="19"/>
                    <a:pt x="325" y="18"/>
                    <a:pt x="327" y="18"/>
                  </a:cubicBezTo>
                  <a:close/>
                  <a:moveTo>
                    <a:pt x="366" y="14"/>
                  </a:moveTo>
                  <a:cubicBezTo>
                    <a:pt x="368" y="14"/>
                    <a:pt x="372" y="15"/>
                    <a:pt x="373" y="15"/>
                  </a:cubicBezTo>
                  <a:cubicBezTo>
                    <a:pt x="377" y="15"/>
                    <a:pt x="379" y="14"/>
                    <a:pt x="383" y="14"/>
                  </a:cubicBezTo>
                  <a:cubicBezTo>
                    <a:pt x="384" y="14"/>
                    <a:pt x="390" y="16"/>
                    <a:pt x="392" y="16"/>
                  </a:cubicBezTo>
                  <a:cubicBezTo>
                    <a:pt x="386" y="16"/>
                    <a:pt x="379" y="18"/>
                    <a:pt x="374" y="18"/>
                  </a:cubicBezTo>
                  <a:cubicBezTo>
                    <a:pt x="371" y="18"/>
                    <a:pt x="367" y="16"/>
                    <a:pt x="364" y="17"/>
                  </a:cubicBezTo>
                  <a:cubicBezTo>
                    <a:pt x="362" y="18"/>
                    <a:pt x="362" y="18"/>
                    <a:pt x="362" y="18"/>
                  </a:cubicBezTo>
                  <a:cubicBezTo>
                    <a:pt x="359" y="19"/>
                    <a:pt x="356" y="18"/>
                    <a:pt x="353" y="18"/>
                  </a:cubicBezTo>
                  <a:cubicBezTo>
                    <a:pt x="354" y="17"/>
                    <a:pt x="354" y="17"/>
                    <a:pt x="354" y="17"/>
                  </a:cubicBezTo>
                  <a:cubicBezTo>
                    <a:pt x="354" y="17"/>
                    <a:pt x="356" y="17"/>
                    <a:pt x="356" y="17"/>
                  </a:cubicBezTo>
                  <a:cubicBezTo>
                    <a:pt x="359" y="16"/>
                    <a:pt x="363" y="15"/>
                    <a:pt x="366" y="14"/>
                  </a:cubicBezTo>
                  <a:close/>
                  <a:moveTo>
                    <a:pt x="335" y="12"/>
                  </a:moveTo>
                  <a:cubicBezTo>
                    <a:pt x="336" y="12"/>
                    <a:pt x="336" y="12"/>
                    <a:pt x="336" y="12"/>
                  </a:cubicBezTo>
                  <a:cubicBezTo>
                    <a:pt x="337" y="13"/>
                    <a:pt x="336" y="14"/>
                    <a:pt x="336" y="15"/>
                  </a:cubicBezTo>
                  <a:cubicBezTo>
                    <a:pt x="337" y="15"/>
                    <a:pt x="339" y="17"/>
                    <a:pt x="339" y="18"/>
                  </a:cubicBezTo>
                  <a:cubicBezTo>
                    <a:pt x="346" y="15"/>
                    <a:pt x="346" y="16"/>
                    <a:pt x="352" y="18"/>
                  </a:cubicBezTo>
                  <a:cubicBezTo>
                    <a:pt x="350" y="18"/>
                    <a:pt x="347" y="18"/>
                    <a:pt x="346" y="18"/>
                  </a:cubicBezTo>
                  <a:cubicBezTo>
                    <a:pt x="345" y="18"/>
                    <a:pt x="341" y="18"/>
                    <a:pt x="339" y="18"/>
                  </a:cubicBezTo>
                  <a:cubicBezTo>
                    <a:pt x="339" y="18"/>
                    <a:pt x="339" y="20"/>
                    <a:pt x="339" y="20"/>
                  </a:cubicBezTo>
                  <a:cubicBezTo>
                    <a:pt x="338" y="20"/>
                    <a:pt x="339" y="21"/>
                    <a:pt x="338" y="21"/>
                  </a:cubicBezTo>
                  <a:cubicBezTo>
                    <a:pt x="337" y="21"/>
                    <a:pt x="337" y="19"/>
                    <a:pt x="336" y="19"/>
                  </a:cubicBezTo>
                  <a:cubicBezTo>
                    <a:pt x="336" y="19"/>
                    <a:pt x="334" y="19"/>
                    <a:pt x="334" y="18"/>
                  </a:cubicBezTo>
                  <a:cubicBezTo>
                    <a:pt x="334" y="18"/>
                    <a:pt x="334" y="18"/>
                    <a:pt x="334" y="18"/>
                  </a:cubicBezTo>
                  <a:cubicBezTo>
                    <a:pt x="337" y="16"/>
                    <a:pt x="334" y="11"/>
                    <a:pt x="335" y="12"/>
                  </a:cubicBezTo>
                  <a:close/>
                  <a:moveTo>
                    <a:pt x="440" y="34"/>
                  </a:moveTo>
                  <a:cubicBezTo>
                    <a:pt x="442" y="33"/>
                    <a:pt x="443" y="30"/>
                    <a:pt x="444" y="30"/>
                  </a:cubicBezTo>
                  <a:cubicBezTo>
                    <a:pt x="445" y="29"/>
                    <a:pt x="446" y="30"/>
                    <a:pt x="447" y="30"/>
                  </a:cubicBezTo>
                  <a:cubicBezTo>
                    <a:pt x="448" y="29"/>
                    <a:pt x="450" y="28"/>
                    <a:pt x="451" y="27"/>
                  </a:cubicBezTo>
                  <a:cubicBezTo>
                    <a:pt x="451" y="27"/>
                    <a:pt x="451" y="25"/>
                    <a:pt x="451" y="25"/>
                  </a:cubicBezTo>
                  <a:cubicBezTo>
                    <a:pt x="449" y="24"/>
                    <a:pt x="447" y="24"/>
                    <a:pt x="445" y="24"/>
                  </a:cubicBezTo>
                  <a:cubicBezTo>
                    <a:pt x="444" y="23"/>
                    <a:pt x="443" y="22"/>
                    <a:pt x="443" y="22"/>
                  </a:cubicBezTo>
                  <a:cubicBezTo>
                    <a:pt x="439" y="21"/>
                    <a:pt x="435" y="24"/>
                    <a:pt x="432" y="22"/>
                  </a:cubicBezTo>
                  <a:cubicBezTo>
                    <a:pt x="432" y="22"/>
                    <a:pt x="432" y="20"/>
                    <a:pt x="432" y="20"/>
                  </a:cubicBezTo>
                  <a:cubicBezTo>
                    <a:pt x="431" y="20"/>
                    <a:pt x="430" y="19"/>
                    <a:pt x="429" y="18"/>
                  </a:cubicBezTo>
                  <a:cubicBezTo>
                    <a:pt x="428" y="19"/>
                    <a:pt x="428" y="18"/>
                    <a:pt x="427" y="18"/>
                  </a:cubicBezTo>
                  <a:cubicBezTo>
                    <a:pt x="426" y="18"/>
                    <a:pt x="426" y="20"/>
                    <a:pt x="425" y="20"/>
                  </a:cubicBezTo>
                  <a:cubicBezTo>
                    <a:pt x="425" y="20"/>
                    <a:pt x="425" y="18"/>
                    <a:pt x="425" y="18"/>
                  </a:cubicBezTo>
                  <a:cubicBezTo>
                    <a:pt x="424" y="17"/>
                    <a:pt x="424" y="17"/>
                    <a:pt x="423" y="17"/>
                  </a:cubicBezTo>
                  <a:cubicBezTo>
                    <a:pt x="418" y="19"/>
                    <a:pt x="417" y="21"/>
                    <a:pt x="410" y="22"/>
                  </a:cubicBezTo>
                  <a:cubicBezTo>
                    <a:pt x="410" y="20"/>
                    <a:pt x="410" y="20"/>
                    <a:pt x="410" y="20"/>
                  </a:cubicBezTo>
                  <a:cubicBezTo>
                    <a:pt x="413" y="19"/>
                    <a:pt x="414" y="20"/>
                    <a:pt x="417" y="19"/>
                  </a:cubicBezTo>
                  <a:cubicBezTo>
                    <a:pt x="417" y="19"/>
                    <a:pt x="417" y="18"/>
                    <a:pt x="418" y="18"/>
                  </a:cubicBezTo>
                  <a:cubicBezTo>
                    <a:pt x="418" y="17"/>
                    <a:pt x="419" y="15"/>
                    <a:pt x="418" y="14"/>
                  </a:cubicBezTo>
                  <a:cubicBezTo>
                    <a:pt x="418" y="13"/>
                    <a:pt x="412" y="9"/>
                    <a:pt x="410" y="9"/>
                  </a:cubicBezTo>
                  <a:cubicBezTo>
                    <a:pt x="408" y="9"/>
                    <a:pt x="407" y="12"/>
                    <a:pt x="406" y="12"/>
                  </a:cubicBezTo>
                  <a:cubicBezTo>
                    <a:pt x="403" y="14"/>
                    <a:pt x="398" y="14"/>
                    <a:pt x="394" y="15"/>
                  </a:cubicBezTo>
                  <a:cubicBezTo>
                    <a:pt x="395" y="14"/>
                    <a:pt x="397" y="11"/>
                    <a:pt x="398" y="10"/>
                  </a:cubicBezTo>
                  <a:cubicBezTo>
                    <a:pt x="399" y="10"/>
                    <a:pt x="401" y="10"/>
                    <a:pt x="402" y="9"/>
                  </a:cubicBezTo>
                  <a:cubicBezTo>
                    <a:pt x="403" y="9"/>
                    <a:pt x="403" y="7"/>
                    <a:pt x="404" y="6"/>
                  </a:cubicBezTo>
                  <a:cubicBezTo>
                    <a:pt x="403" y="6"/>
                    <a:pt x="401" y="5"/>
                    <a:pt x="400" y="5"/>
                  </a:cubicBezTo>
                  <a:cubicBezTo>
                    <a:pt x="396" y="5"/>
                    <a:pt x="391" y="6"/>
                    <a:pt x="386" y="5"/>
                  </a:cubicBezTo>
                  <a:cubicBezTo>
                    <a:pt x="383" y="5"/>
                    <a:pt x="380" y="3"/>
                    <a:pt x="376" y="3"/>
                  </a:cubicBezTo>
                  <a:cubicBezTo>
                    <a:pt x="376" y="3"/>
                    <a:pt x="376" y="4"/>
                    <a:pt x="376" y="4"/>
                  </a:cubicBezTo>
                  <a:cubicBezTo>
                    <a:pt x="374" y="4"/>
                    <a:pt x="373" y="4"/>
                    <a:pt x="371" y="4"/>
                  </a:cubicBezTo>
                  <a:cubicBezTo>
                    <a:pt x="369" y="4"/>
                    <a:pt x="367" y="6"/>
                    <a:pt x="364" y="6"/>
                  </a:cubicBezTo>
                  <a:cubicBezTo>
                    <a:pt x="360" y="5"/>
                    <a:pt x="355" y="1"/>
                    <a:pt x="352" y="1"/>
                  </a:cubicBezTo>
                  <a:cubicBezTo>
                    <a:pt x="351" y="1"/>
                    <a:pt x="349" y="3"/>
                    <a:pt x="348" y="3"/>
                  </a:cubicBezTo>
                  <a:cubicBezTo>
                    <a:pt x="345" y="4"/>
                    <a:pt x="342" y="2"/>
                    <a:pt x="340" y="2"/>
                  </a:cubicBezTo>
                  <a:cubicBezTo>
                    <a:pt x="335" y="1"/>
                    <a:pt x="333" y="3"/>
                    <a:pt x="326" y="3"/>
                  </a:cubicBezTo>
                  <a:cubicBezTo>
                    <a:pt x="324" y="3"/>
                    <a:pt x="310" y="0"/>
                    <a:pt x="309" y="1"/>
                  </a:cubicBezTo>
                  <a:cubicBezTo>
                    <a:pt x="308" y="1"/>
                    <a:pt x="308" y="3"/>
                    <a:pt x="308" y="4"/>
                  </a:cubicBezTo>
                  <a:cubicBezTo>
                    <a:pt x="305" y="3"/>
                    <a:pt x="303" y="3"/>
                    <a:pt x="300" y="2"/>
                  </a:cubicBezTo>
                  <a:cubicBezTo>
                    <a:pt x="300" y="2"/>
                    <a:pt x="299" y="4"/>
                    <a:pt x="299" y="4"/>
                  </a:cubicBezTo>
                  <a:cubicBezTo>
                    <a:pt x="300" y="5"/>
                    <a:pt x="300" y="5"/>
                    <a:pt x="301" y="6"/>
                  </a:cubicBezTo>
                  <a:cubicBezTo>
                    <a:pt x="299" y="6"/>
                    <a:pt x="294" y="7"/>
                    <a:pt x="291" y="6"/>
                  </a:cubicBezTo>
                  <a:cubicBezTo>
                    <a:pt x="290" y="5"/>
                    <a:pt x="293" y="4"/>
                    <a:pt x="291" y="5"/>
                  </a:cubicBezTo>
                  <a:cubicBezTo>
                    <a:pt x="290" y="5"/>
                    <a:pt x="290" y="6"/>
                    <a:pt x="290" y="7"/>
                  </a:cubicBezTo>
                  <a:cubicBezTo>
                    <a:pt x="290" y="7"/>
                    <a:pt x="286" y="9"/>
                    <a:pt x="288" y="10"/>
                  </a:cubicBezTo>
                  <a:cubicBezTo>
                    <a:pt x="289" y="10"/>
                    <a:pt x="290" y="9"/>
                    <a:pt x="291" y="10"/>
                  </a:cubicBezTo>
                  <a:cubicBezTo>
                    <a:pt x="293" y="11"/>
                    <a:pt x="293" y="11"/>
                    <a:pt x="293" y="11"/>
                  </a:cubicBezTo>
                  <a:cubicBezTo>
                    <a:pt x="277" y="11"/>
                    <a:pt x="282" y="13"/>
                    <a:pt x="288" y="19"/>
                  </a:cubicBezTo>
                  <a:cubicBezTo>
                    <a:pt x="287" y="19"/>
                    <a:pt x="286" y="19"/>
                    <a:pt x="285" y="19"/>
                  </a:cubicBezTo>
                  <a:cubicBezTo>
                    <a:pt x="284" y="19"/>
                    <a:pt x="281" y="14"/>
                    <a:pt x="281" y="14"/>
                  </a:cubicBezTo>
                  <a:cubicBezTo>
                    <a:pt x="279" y="13"/>
                    <a:pt x="278" y="14"/>
                    <a:pt x="277" y="14"/>
                  </a:cubicBezTo>
                  <a:cubicBezTo>
                    <a:pt x="278" y="14"/>
                    <a:pt x="278" y="15"/>
                    <a:pt x="279" y="15"/>
                  </a:cubicBezTo>
                  <a:cubicBezTo>
                    <a:pt x="280" y="16"/>
                    <a:pt x="279" y="17"/>
                    <a:pt x="280" y="18"/>
                  </a:cubicBezTo>
                  <a:cubicBezTo>
                    <a:pt x="276" y="16"/>
                    <a:pt x="277" y="14"/>
                    <a:pt x="275" y="20"/>
                  </a:cubicBezTo>
                  <a:cubicBezTo>
                    <a:pt x="273" y="19"/>
                    <a:pt x="268" y="17"/>
                    <a:pt x="267" y="16"/>
                  </a:cubicBezTo>
                  <a:cubicBezTo>
                    <a:pt x="267" y="15"/>
                    <a:pt x="267" y="12"/>
                    <a:pt x="267" y="12"/>
                  </a:cubicBezTo>
                  <a:cubicBezTo>
                    <a:pt x="265" y="11"/>
                    <a:pt x="259" y="9"/>
                    <a:pt x="255" y="10"/>
                  </a:cubicBezTo>
                  <a:cubicBezTo>
                    <a:pt x="253" y="11"/>
                    <a:pt x="258" y="13"/>
                    <a:pt x="255" y="14"/>
                  </a:cubicBezTo>
                  <a:cubicBezTo>
                    <a:pt x="254" y="14"/>
                    <a:pt x="250" y="12"/>
                    <a:pt x="249" y="12"/>
                  </a:cubicBezTo>
                  <a:cubicBezTo>
                    <a:pt x="250" y="12"/>
                    <a:pt x="247" y="12"/>
                    <a:pt x="247" y="12"/>
                  </a:cubicBezTo>
                  <a:cubicBezTo>
                    <a:pt x="247" y="13"/>
                    <a:pt x="247" y="14"/>
                    <a:pt x="248" y="14"/>
                  </a:cubicBezTo>
                  <a:cubicBezTo>
                    <a:pt x="248" y="15"/>
                    <a:pt x="248" y="15"/>
                    <a:pt x="248" y="15"/>
                  </a:cubicBezTo>
                  <a:cubicBezTo>
                    <a:pt x="248" y="15"/>
                    <a:pt x="250" y="16"/>
                    <a:pt x="250" y="16"/>
                  </a:cubicBezTo>
                  <a:cubicBezTo>
                    <a:pt x="250" y="16"/>
                    <a:pt x="251" y="17"/>
                    <a:pt x="251" y="18"/>
                  </a:cubicBezTo>
                  <a:cubicBezTo>
                    <a:pt x="250" y="18"/>
                    <a:pt x="248" y="18"/>
                    <a:pt x="247" y="18"/>
                  </a:cubicBezTo>
                  <a:cubicBezTo>
                    <a:pt x="248" y="18"/>
                    <a:pt x="247" y="20"/>
                    <a:pt x="247" y="21"/>
                  </a:cubicBezTo>
                  <a:cubicBezTo>
                    <a:pt x="248" y="21"/>
                    <a:pt x="252" y="21"/>
                    <a:pt x="253" y="22"/>
                  </a:cubicBezTo>
                  <a:cubicBezTo>
                    <a:pt x="255" y="23"/>
                    <a:pt x="255" y="23"/>
                    <a:pt x="255" y="23"/>
                  </a:cubicBezTo>
                  <a:cubicBezTo>
                    <a:pt x="258" y="23"/>
                    <a:pt x="260" y="21"/>
                    <a:pt x="263" y="23"/>
                  </a:cubicBezTo>
                  <a:cubicBezTo>
                    <a:pt x="265" y="24"/>
                    <a:pt x="264" y="26"/>
                    <a:pt x="265" y="28"/>
                  </a:cubicBezTo>
                  <a:cubicBezTo>
                    <a:pt x="265" y="28"/>
                    <a:pt x="267" y="30"/>
                    <a:pt x="268" y="31"/>
                  </a:cubicBezTo>
                  <a:cubicBezTo>
                    <a:pt x="266" y="30"/>
                    <a:pt x="265" y="30"/>
                    <a:pt x="264" y="28"/>
                  </a:cubicBezTo>
                  <a:cubicBezTo>
                    <a:pt x="264" y="27"/>
                    <a:pt x="264" y="27"/>
                    <a:pt x="264" y="27"/>
                  </a:cubicBezTo>
                  <a:cubicBezTo>
                    <a:pt x="263" y="24"/>
                    <a:pt x="256" y="23"/>
                    <a:pt x="253" y="23"/>
                  </a:cubicBezTo>
                  <a:cubicBezTo>
                    <a:pt x="249" y="22"/>
                    <a:pt x="238" y="20"/>
                    <a:pt x="242" y="27"/>
                  </a:cubicBezTo>
                  <a:cubicBezTo>
                    <a:pt x="242" y="28"/>
                    <a:pt x="244" y="28"/>
                    <a:pt x="245" y="28"/>
                  </a:cubicBezTo>
                  <a:cubicBezTo>
                    <a:pt x="245" y="29"/>
                    <a:pt x="245" y="30"/>
                    <a:pt x="245" y="31"/>
                  </a:cubicBezTo>
                  <a:cubicBezTo>
                    <a:pt x="244" y="30"/>
                    <a:pt x="239" y="25"/>
                    <a:pt x="239" y="25"/>
                  </a:cubicBezTo>
                  <a:cubicBezTo>
                    <a:pt x="234" y="23"/>
                    <a:pt x="231" y="26"/>
                    <a:pt x="227" y="26"/>
                  </a:cubicBezTo>
                  <a:cubicBezTo>
                    <a:pt x="225" y="27"/>
                    <a:pt x="223" y="26"/>
                    <a:pt x="220" y="26"/>
                  </a:cubicBezTo>
                  <a:cubicBezTo>
                    <a:pt x="220" y="26"/>
                    <a:pt x="220" y="28"/>
                    <a:pt x="220" y="28"/>
                  </a:cubicBezTo>
                  <a:cubicBezTo>
                    <a:pt x="220" y="29"/>
                    <a:pt x="222" y="30"/>
                    <a:pt x="223" y="30"/>
                  </a:cubicBezTo>
                  <a:cubicBezTo>
                    <a:pt x="223" y="31"/>
                    <a:pt x="223" y="33"/>
                    <a:pt x="223" y="33"/>
                  </a:cubicBezTo>
                  <a:cubicBezTo>
                    <a:pt x="224" y="34"/>
                    <a:pt x="225" y="33"/>
                    <a:pt x="226" y="34"/>
                  </a:cubicBezTo>
                  <a:cubicBezTo>
                    <a:pt x="227" y="34"/>
                    <a:pt x="228" y="36"/>
                    <a:pt x="228" y="36"/>
                  </a:cubicBezTo>
                  <a:cubicBezTo>
                    <a:pt x="230" y="38"/>
                    <a:pt x="232" y="39"/>
                    <a:pt x="234" y="40"/>
                  </a:cubicBezTo>
                  <a:cubicBezTo>
                    <a:pt x="235" y="41"/>
                    <a:pt x="236" y="43"/>
                    <a:pt x="237" y="44"/>
                  </a:cubicBezTo>
                  <a:cubicBezTo>
                    <a:pt x="240" y="46"/>
                    <a:pt x="245" y="46"/>
                    <a:pt x="249" y="48"/>
                  </a:cubicBezTo>
                  <a:cubicBezTo>
                    <a:pt x="250" y="49"/>
                    <a:pt x="250" y="51"/>
                    <a:pt x="251" y="52"/>
                  </a:cubicBezTo>
                  <a:cubicBezTo>
                    <a:pt x="249" y="51"/>
                    <a:pt x="247" y="48"/>
                    <a:pt x="245" y="48"/>
                  </a:cubicBezTo>
                  <a:cubicBezTo>
                    <a:pt x="245" y="48"/>
                    <a:pt x="244" y="49"/>
                    <a:pt x="243" y="49"/>
                  </a:cubicBezTo>
                  <a:cubicBezTo>
                    <a:pt x="241" y="48"/>
                    <a:pt x="241" y="48"/>
                    <a:pt x="241" y="48"/>
                  </a:cubicBezTo>
                  <a:cubicBezTo>
                    <a:pt x="236" y="46"/>
                    <a:pt x="236" y="49"/>
                    <a:pt x="233" y="52"/>
                  </a:cubicBezTo>
                  <a:cubicBezTo>
                    <a:pt x="233" y="52"/>
                    <a:pt x="231" y="52"/>
                    <a:pt x="230" y="52"/>
                  </a:cubicBezTo>
                  <a:cubicBezTo>
                    <a:pt x="229" y="51"/>
                    <a:pt x="229" y="49"/>
                    <a:pt x="228" y="49"/>
                  </a:cubicBezTo>
                  <a:cubicBezTo>
                    <a:pt x="227" y="48"/>
                    <a:pt x="227" y="50"/>
                    <a:pt x="225" y="50"/>
                  </a:cubicBezTo>
                  <a:cubicBezTo>
                    <a:pt x="224" y="49"/>
                    <a:pt x="217" y="43"/>
                    <a:pt x="217" y="42"/>
                  </a:cubicBezTo>
                  <a:cubicBezTo>
                    <a:pt x="216" y="40"/>
                    <a:pt x="217" y="38"/>
                    <a:pt x="216" y="36"/>
                  </a:cubicBezTo>
                  <a:cubicBezTo>
                    <a:pt x="215" y="36"/>
                    <a:pt x="215" y="36"/>
                    <a:pt x="215" y="36"/>
                  </a:cubicBezTo>
                  <a:cubicBezTo>
                    <a:pt x="213" y="35"/>
                    <a:pt x="209" y="30"/>
                    <a:pt x="207" y="28"/>
                  </a:cubicBezTo>
                  <a:cubicBezTo>
                    <a:pt x="207" y="28"/>
                    <a:pt x="198" y="26"/>
                    <a:pt x="198" y="26"/>
                  </a:cubicBezTo>
                  <a:cubicBezTo>
                    <a:pt x="196" y="26"/>
                    <a:pt x="195" y="26"/>
                    <a:pt x="194" y="26"/>
                  </a:cubicBezTo>
                  <a:cubicBezTo>
                    <a:pt x="194" y="28"/>
                    <a:pt x="194" y="31"/>
                    <a:pt x="195" y="34"/>
                  </a:cubicBezTo>
                  <a:cubicBezTo>
                    <a:pt x="195" y="34"/>
                    <a:pt x="197" y="36"/>
                    <a:pt x="197" y="36"/>
                  </a:cubicBezTo>
                  <a:cubicBezTo>
                    <a:pt x="197" y="36"/>
                    <a:pt x="196" y="39"/>
                    <a:pt x="196" y="38"/>
                  </a:cubicBezTo>
                  <a:cubicBezTo>
                    <a:pt x="197" y="37"/>
                    <a:pt x="194" y="37"/>
                    <a:pt x="194" y="37"/>
                  </a:cubicBezTo>
                  <a:cubicBezTo>
                    <a:pt x="193" y="38"/>
                    <a:pt x="193" y="40"/>
                    <a:pt x="194" y="40"/>
                  </a:cubicBezTo>
                  <a:cubicBezTo>
                    <a:pt x="194" y="41"/>
                    <a:pt x="194" y="43"/>
                    <a:pt x="194" y="43"/>
                  </a:cubicBezTo>
                  <a:cubicBezTo>
                    <a:pt x="193" y="43"/>
                    <a:pt x="195" y="47"/>
                    <a:pt x="195" y="47"/>
                  </a:cubicBezTo>
                  <a:cubicBezTo>
                    <a:pt x="194" y="48"/>
                    <a:pt x="194" y="47"/>
                    <a:pt x="194" y="49"/>
                  </a:cubicBezTo>
                  <a:cubicBezTo>
                    <a:pt x="193" y="49"/>
                    <a:pt x="192" y="49"/>
                    <a:pt x="192" y="49"/>
                  </a:cubicBezTo>
                  <a:cubicBezTo>
                    <a:pt x="189" y="47"/>
                    <a:pt x="186" y="44"/>
                    <a:pt x="182" y="44"/>
                  </a:cubicBezTo>
                  <a:cubicBezTo>
                    <a:pt x="181" y="43"/>
                    <a:pt x="181" y="44"/>
                    <a:pt x="180" y="44"/>
                  </a:cubicBezTo>
                  <a:cubicBezTo>
                    <a:pt x="180" y="42"/>
                    <a:pt x="180" y="42"/>
                    <a:pt x="180" y="42"/>
                  </a:cubicBezTo>
                  <a:cubicBezTo>
                    <a:pt x="178" y="42"/>
                    <a:pt x="180" y="43"/>
                    <a:pt x="179" y="44"/>
                  </a:cubicBezTo>
                  <a:cubicBezTo>
                    <a:pt x="176" y="45"/>
                    <a:pt x="172" y="41"/>
                    <a:pt x="171" y="40"/>
                  </a:cubicBezTo>
                  <a:cubicBezTo>
                    <a:pt x="170" y="41"/>
                    <a:pt x="170" y="42"/>
                    <a:pt x="170" y="43"/>
                  </a:cubicBezTo>
                  <a:cubicBezTo>
                    <a:pt x="168" y="44"/>
                    <a:pt x="166" y="45"/>
                    <a:pt x="164" y="47"/>
                  </a:cubicBezTo>
                  <a:cubicBezTo>
                    <a:pt x="165" y="48"/>
                    <a:pt x="165" y="48"/>
                    <a:pt x="165" y="49"/>
                  </a:cubicBezTo>
                  <a:cubicBezTo>
                    <a:pt x="164" y="49"/>
                    <a:pt x="164" y="49"/>
                    <a:pt x="164" y="49"/>
                  </a:cubicBezTo>
                  <a:cubicBezTo>
                    <a:pt x="162" y="43"/>
                    <a:pt x="164" y="30"/>
                    <a:pt x="156" y="30"/>
                  </a:cubicBezTo>
                  <a:cubicBezTo>
                    <a:pt x="155" y="30"/>
                    <a:pt x="151" y="32"/>
                    <a:pt x="150" y="32"/>
                  </a:cubicBezTo>
                  <a:cubicBezTo>
                    <a:pt x="150" y="36"/>
                    <a:pt x="150" y="36"/>
                    <a:pt x="150" y="36"/>
                  </a:cubicBezTo>
                  <a:cubicBezTo>
                    <a:pt x="149" y="36"/>
                    <a:pt x="147" y="33"/>
                    <a:pt x="146" y="33"/>
                  </a:cubicBezTo>
                  <a:cubicBezTo>
                    <a:pt x="144" y="33"/>
                    <a:pt x="145" y="34"/>
                    <a:pt x="144" y="34"/>
                  </a:cubicBezTo>
                  <a:cubicBezTo>
                    <a:pt x="143" y="34"/>
                    <a:pt x="143" y="36"/>
                    <a:pt x="143" y="36"/>
                  </a:cubicBezTo>
                  <a:cubicBezTo>
                    <a:pt x="142" y="37"/>
                    <a:pt x="141" y="36"/>
                    <a:pt x="141" y="37"/>
                  </a:cubicBezTo>
                  <a:cubicBezTo>
                    <a:pt x="140" y="36"/>
                    <a:pt x="140" y="34"/>
                    <a:pt x="138" y="34"/>
                  </a:cubicBezTo>
                  <a:cubicBezTo>
                    <a:pt x="135" y="33"/>
                    <a:pt x="131" y="35"/>
                    <a:pt x="128" y="36"/>
                  </a:cubicBezTo>
                  <a:cubicBezTo>
                    <a:pt x="123" y="36"/>
                    <a:pt x="119" y="36"/>
                    <a:pt x="114" y="37"/>
                  </a:cubicBezTo>
                  <a:cubicBezTo>
                    <a:pt x="113" y="37"/>
                    <a:pt x="111" y="40"/>
                    <a:pt x="110" y="40"/>
                  </a:cubicBezTo>
                  <a:cubicBezTo>
                    <a:pt x="109" y="41"/>
                    <a:pt x="108" y="40"/>
                    <a:pt x="106" y="40"/>
                  </a:cubicBezTo>
                  <a:cubicBezTo>
                    <a:pt x="107" y="41"/>
                    <a:pt x="108" y="42"/>
                    <a:pt x="108" y="43"/>
                  </a:cubicBezTo>
                  <a:cubicBezTo>
                    <a:pt x="109" y="45"/>
                    <a:pt x="108" y="47"/>
                    <a:pt x="109" y="49"/>
                  </a:cubicBezTo>
                  <a:cubicBezTo>
                    <a:pt x="109" y="49"/>
                    <a:pt x="111" y="50"/>
                    <a:pt x="111" y="51"/>
                  </a:cubicBezTo>
                  <a:cubicBezTo>
                    <a:pt x="110" y="50"/>
                    <a:pt x="108" y="50"/>
                    <a:pt x="107" y="48"/>
                  </a:cubicBezTo>
                  <a:cubicBezTo>
                    <a:pt x="106" y="46"/>
                    <a:pt x="106" y="43"/>
                    <a:pt x="104" y="42"/>
                  </a:cubicBezTo>
                  <a:cubicBezTo>
                    <a:pt x="103" y="41"/>
                    <a:pt x="102" y="41"/>
                    <a:pt x="100" y="40"/>
                  </a:cubicBezTo>
                  <a:cubicBezTo>
                    <a:pt x="101" y="40"/>
                    <a:pt x="97" y="40"/>
                    <a:pt x="96" y="42"/>
                  </a:cubicBezTo>
                  <a:cubicBezTo>
                    <a:pt x="95" y="43"/>
                    <a:pt x="94" y="47"/>
                    <a:pt x="93" y="49"/>
                  </a:cubicBezTo>
                  <a:cubicBezTo>
                    <a:pt x="92" y="49"/>
                    <a:pt x="92" y="49"/>
                    <a:pt x="92" y="49"/>
                  </a:cubicBezTo>
                  <a:cubicBezTo>
                    <a:pt x="92" y="50"/>
                    <a:pt x="93" y="52"/>
                    <a:pt x="93" y="52"/>
                  </a:cubicBezTo>
                  <a:cubicBezTo>
                    <a:pt x="94" y="53"/>
                    <a:pt x="95" y="54"/>
                    <a:pt x="96" y="55"/>
                  </a:cubicBezTo>
                  <a:cubicBezTo>
                    <a:pt x="96" y="55"/>
                    <a:pt x="95" y="56"/>
                    <a:pt x="94" y="56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2" y="56"/>
                    <a:pt x="93" y="54"/>
                    <a:pt x="92" y="54"/>
                  </a:cubicBezTo>
                  <a:cubicBezTo>
                    <a:pt x="91" y="53"/>
                    <a:pt x="84" y="51"/>
                    <a:pt x="83" y="52"/>
                  </a:cubicBezTo>
                  <a:cubicBezTo>
                    <a:pt x="74" y="52"/>
                    <a:pt x="68" y="58"/>
                    <a:pt x="61" y="60"/>
                  </a:cubicBezTo>
                  <a:cubicBezTo>
                    <a:pt x="56" y="61"/>
                    <a:pt x="49" y="61"/>
                    <a:pt x="47" y="64"/>
                  </a:cubicBezTo>
                  <a:cubicBezTo>
                    <a:pt x="46" y="64"/>
                    <a:pt x="45" y="67"/>
                    <a:pt x="45" y="67"/>
                  </a:cubicBezTo>
                  <a:cubicBezTo>
                    <a:pt x="43" y="72"/>
                    <a:pt x="44" y="70"/>
                    <a:pt x="46" y="73"/>
                  </a:cubicBezTo>
                  <a:cubicBezTo>
                    <a:pt x="49" y="73"/>
                    <a:pt x="53" y="70"/>
                    <a:pt x="57" y="71"/>
                  </a:cubicBezTo>
                  <a:cubicBezTo>
                    <a:pt x="57" y="71"/>
                    <a:pt x="59" y="73"/>
                    <a:pt x="59" y="74"/>
                  </a:cubicBezTo>
                  <a:cubicBezTo>
                    <a:pt x="61" y="73"/>
                    <a:pt x="63" y="72"/>
                    <a:pt x="64" y="71"/>
                  </a:cubicBezTo>
                  <a:cubicBezTo>
                    <a:pt x="65" y="71"/>
                    <a:pt x="67" y="72"/>
                    <a:pt x="67" y="72"/>
                  </a:cubicBezTo>
                  <a:cubicBezTo>
                    <a:pt x="70" y="72"/>
                    <a:pt x="72" y="71"/>
                    <a:pt x="75" y="71"/>
                  </a:cubicBezTo>
                  <a:cubicBezTo>
                    <a:pt x="73" y="75"/>
                    <a:pt x="72" y="71"/>
                    <a:pt x="75" y="76"/>
                  </a:cubicBezTo>
                  <a:cubicBezTo>
                    <a:pt x="74" y="77"/>
                    <a:pt x="72" y="77"/>
                    <a:pt x="72" y="79"/>
                  </a:cubicBezTo>
                  <a:cubicBezTo>
                    <a:pt x="72" y="79"/>
                    <a:pt x="74" y="82"/>
                    <a:pt x="73" y="84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1"/>
                    <a:pt x="63" y="90"/>
                    <a:pt x="62" y="91"/>
                  </a:cubicBezTo>
                  <a:cubicBezTo>
                    <a:pt x="61" y="91"/>
                    <a:pt x="60" y="93"/>
                    <a:pt x="60" y="93"/>
                  </a:cubicBezTo>
                  <a:cubicBezTo>
                    <a:pt x="59" y="94"/>
                    <a:pt x="58" y="92"/>
                    <a:pt x="57" y="91"/>
                  </a:cubicBezTo>
                  <a:cubicBezTo>
                    <a:pt x="57" y="91"/>
                    <a:pt x="46" y="91"/>
                    <a:pt x="45" y="91"/>
                  </a:cubicBezTo>
                  <a:cubicBezTo>
                    <a:pt x="42" y="92"/>
                    <a:pt x="37" y="95"/>
                    <a:pt x="35" y="95"/>
                  </a:cubicBezTo>
                  <a:cubicBezTo>
                    <a:pt x="33" y="96"/>
                    <a:pt x="32" y="95"/>
                    <a:pt x="30" y="95"/>
                  </a:cubicBezTo>
                  <a:cubicBezTo>
                    <a:pt x="28" y="95"/>
                    <a:pt x="23" y="97"/>
                    <a:pt x="21" y="97"/>
                  </a:cubicBezTo>
                  <a:cubicBezTo>
                    <a:pt x="19" y="97"/>
                    <a:pt x="17" y="96"/>
                    <a:pt x="15" y="97"/>
                  </a:cubicBezTo>
                  <a:cubicBezTo>
                    <a:pt x="14" y="98"/>
                    <a:pt x="14" y="98"/>
                    <a:pt x="14" y="98"/>
                  </a:cubicBezTo>
                  <a:cubicBezTo>
                    <a:pt x="11" y="98"/>
                    <a:pt x="9" y="97"/>
                    <a:pt x="6" y="98"/>
                  </a:cubicBezTo>
                  <a:cubicBezTo>
                    <a:pt x="5" y="98"/>
                    <a:pt x="2" y="102"/>
                    <a:pt x="1" y="103"/>
                  </a:cubicBezTo>
                  <a:cubicBezTo>
                    <a:pt x="2" y="103"/>
                    <a:pt x="1" y="104"/>
                    <a:pt x="1" y="105"/>
                  </a:cubicBezTo>
                  <a:cubicBezTo>
                    <a:pt x="1" y="105"/>
                    <a:pt x="3" y="105"/>
                    <a:pt x="3" y="105"/>
                  </a:cubicBezTo>
                  <a:cubicBezTo>
                    <a:pt x="4" y="106"/>
                    <a:pt x="4" y="109"/>
                    <a:pt x="5" y="109"/>
                  </a:cubicBezTo>
                  <a:cubicBezTo>
                    <a:pt x="6" y="110"/>
                    <a:pt x="7" y="109"/>
                    <a:pt x="7" y="110"/>
                  </a:cubicBezTo>
                  <a:cubicBezTo>
                    <a:pt x="8" y="110"/>
                    <a:pt x="8" y="113"/>
                    <a:pt x="8" y="113"/>
                  </a:cubicBezTo>
                  <a:cubicBezTo>
                    <a:pt x="9" y="113"/>
                    <a:pt x="11" y="112"/>
                    <a:pt x="12" y="113"/>
                  </a:cubicBezTo>
                  <a:cubicBezTo>
                    <a:pt x="12" y="113"/>
                    <a:pt x="12" y="113"/>
                    <a:pt x="12" y="113"/>
                  </a:cubicBezTo>
                  <a:cubicBezTo>
                    <a:pt x="12" y="114"/>
                    <a:pt x="14" y="114"/>
                    <a:pt x="15" y="115"/>
                  </a:cubicBezTo>
                  <a:cubicBezTo>
                    <a:pt x="15" y="115"/>
                    <a:pt x="15" y="116"/>
                    <a:pt x="15" y="117"/>
                  </a:cubicBezTo>
                  <a:cubicBezTo>
                    <a:pt x="17" y="117"/>
                    <a:pt x="19" y="116"/>
                    <a:pt x="20" y="117"/>
                  </a:cubicBezTo>
                  <a:cubicBezTo>
                    <a:pt x="27" y="118"/>
                    <a:pt x="27" y="119"/>
                    <a:pt x="29" y="111"/>
                  </a:cubicBezTo>
                  <a:cubicBezTo>
                    <a:pt x="30" y="112"/>
                    <a:pt x="31" y="111"/>
                    <a:pt x="32" y="112"/>
                  </a:cubicBezTo>
                  <a:cubicBezTo>
                    <a:pt x="32" y="112"/>
                    <a:pt x="34" y="117"/>
                    <a:pt x="35" y="117"/>
                  </a:cubicBezTo>
                  <a:cubicBezTo>
                    <a:pt x="42" y="117"/>
                    <a:pt x="49" y="115"/>
                    <a:pt x="58" y="115"/>
                  </a:cubicBezTo>
                  <a:cubicBezTo>
                    <a:pt x="58" y="116"/>
                    <a:pt x="59" y="118"/>
                    <a:pt x="59" y="119"/>
                  </a:cubicBezTo>
                  <a:cubicBezTo>
                    <a:pt x="58" y="119"/>
                    <a:pt x="58" y="120"/>
                    <a:pt x="57" y="120"/>
                  </a:cubicBezTo>
                  <a:cubicBezTo>
                    <a:pt x="57" y="121"/>
                    <a:pt x="57" y="121"/>
                    <a:pt x="57" y="121"/>
                  </a:cubicBezTo>
                  <a:cubicBezTo>
                    <a:pt x="55" y="121"/>
                    <a:pt x="55" y="121"/>
                    <a:pt x="55" y="121"/>
                  </a:cubicBezTo>
                  <a:cubicBezTo>
                    <a:pt x="54" y="121"/>
                    <a:pt x="54" y="119"/>
                    <a:pt x="53" y="119"/>
                  </a:cubicBezTo>
                  <a:cubicBezTo>
                    <a:pt x="52" y="118"/>
                    <a:pt x="45" y="119"/>
                    <a:pt x="43" y="119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39" y="121"/>
                    <a:pt x="37" y="120"/>
                    <a:pt x="35" y="120"/>
                  </a:cubicBezTo>
                  <a:cubicBezTo>
                    <a:pt x="32" y="120"/>
                    <a:pt x="27" y="123"/>
                    <a:pt x="23" y="124"/>
                  </a:cubicBezTo>
                  <a:cubicBezTo>
                    <a:pt x="23" y="124"/>
                    <a:pt x="23" y="126"/>
                    <a:pt x="23" y="126"/>
                  </a:cubicBezTo>
                  <a:cubicBezTo>
                    <a:pt x="24" y="127"/>
                    <a:pt x="24" y="127"/>
                    <a:pt x="25" y="127"/>
                  </a:cubicBezTo>
                  <a:cubicBezTo>
                    <a:pt x="23" y="127"/>
                    <a:pt x="20" y="128"/>
                    <a:pt x="17" y="127"/>
                  </a:cubicBezTo>
                  <a:cubicBezTo>
                    <a:pt x="13" y="126"/>
                    <a:pt x="16" y="122"/>
                    <a:pt x="8" y="126"/>
                  </a:cubicBezTo>
                  <a:cubicBezTo>
                    <a:pt x="9" y="128"/>
                    <a:pt x="10" y="130"/>
                    <a:pt x="11" y="132"/>
                  </a:cubicBezTo>
                  <a:cubicBezTo>
                    <a:pt x="12" y="132"/>
                    <a:pt x="13" y="131"/>
                    <a:pt x="15" y="131"/>
                  </a:cubicBezTo>
                  <a:cubicBezTo>
                    <a:pt x="15" y="131"/>
                    <a:pt x="16" y="133"/>
                    <a:pt x="16" y="133"/>
                  </a:cubicBezTo>
                  <a:cubicBezTo>
                    <a:pt x="18" y="135"/>
                    <a:pt x="20" y="134"/>
                    <a:pt x="23" y="135"/>
                  </a:cubicBezTo>
                  <a:cubicBezTo>
                    <a:pt x="22" y="135"/>
                    <a:pt x="21" y="136"/>
                    <a:pt x="20" y="137"/>
                  </a:cubicBezTo>
                  <a:cubicBezTo>
                    <a:pt x="22" y="139"/>
                    <a:pt x="24" y="144"/>
                    <a:pt x="27" y="145"/>
                  </a:cubicBezTo>
                  <a:cubicBezTo>
                    <a:pt x="29" y="145"/>
                    <a:pt x="30" y="144"/>
                    <a:pt x="33" y="144"/>
                  </a:cubicBezTo>
                  <a:cubicBezTo>
                    <a:pt x="35" y="144"/>
                    <a:pt x="38" y="146"/>
                    <a:pt x="41" y="146"/>
                  </a:cubicBezTo>
                  <a:cubicBezTo>
                    <a:pt x="40" y="140"/>
                    <a:pt x="40" y="140"/>
                    <a:pt x="43" y="137"/>
                  </a:cubicBezTo>
                  <a:cubicBezTo>
                    <a:pt x="45" y="138"/>
                    <a:pt x="47" y="140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51" y="137"/>
                    <a:pt x="55" y="137"/>
                    <a:pt x="58" y="137"/>
                  </a:cubicBezTo>
                  <a:cubicBezTo>
                    <a:pt x="58" y="138"/>
                    <a:pt x="58" y="139"/>
                    <a:pt x="58" y="140"/>
                  </a:cubicBezTo>
                  <a:cubicBezTo>
                    <a:pt x="58" y="141"/>
                    <a:pt x="61" y="142"/>
                    <a:pt x="63" y="143"/>
                  </a:cubicBezTo>
                  <a:cubicBezTo>
                    <a:pt x="63" y="141"/>
                    <a:pt x="64" y="140"/>
                    <a:pt x="65" y="139"/>
                  </a:cubicBezTo>
                  <a:cubicBezTo>
                    <a:pt x="65" y="139"/>
                    <a:pt x="66" y="140"/>
                    <a:pt x="67" y="140"/>
                  </a:cubicBezTo>
                  <a:cubicBezTo>
                    <a:pt x="68" y="140"/>
                    <a:pt x="68" y="140"/>
                    <a:pt x="68" y="140"/>
                  </a:cubicBezTo>
                  <a:cubicBezTo>
                    <a:pt x="69" y="139"/>
                    <a:pt x="69" y="139"/>
                    <a:pt x="69" y="139"/>
                  </a:cubicBezTo>
                  <a:cubicBezTo>
                    <a:pt x="71" y="139"/>
                    <a:pt x="74" y="139"/>
                    <a:pt x="77" y="139"/>
                  </a:cubicBezTo>
                  <a:cubicBezTo>
                    <a:pt x="77" y="139"/>
                    <a:pt x="77" y="137"/>
                    <a:pt x="77" y="137"/>
                  </a:cubicBezTo>
                  <a:cubicBezTo>
                    <a:pt x="78" y="136"/>
                    <a:pt x="80" y="135"/>
                    <a:pt x="81" y="135"/>
                  </a:cubicBezTo>
                  <a:cubicBezTo>
                    <a:pt x="81" y="135"/>
                    <a:pt x="82" y="136"/>
                    <a:pt x="83" y="137"/>
                  </a:cubicBezTo>
                  <a:cubicBezTo>
                    <a:pt x="83" y="138"/>
                    <a:pt x="83" y="139"/>
                    <a:pt x="83" y="141"/>
                  </a:cubicBezTo>
                  <a:cubicBezTo>
                    <a:pt x="85" y="139"/>
                    <a:pt x="86" y="138"/>
                    <a:pt x="88" y="136"/>
                  </a:cubicBezTo>
                  <a:cubicBezTo>
                    <a:pt x="89" y="136"/>
                    <a:pt x="90" y="136"/>
                    <a:pt x="91" y="136"/>
                  </a:cubicBezTo>
                  <a:cubicBezTo>
                    <a:pt x="92" y="139"/>
                    <a:pt x="92" y="139"/>
                    <a:pt x="92" y="139"/>
                  </a:cubicBezTo>
                  <a:cubicBezTo>
                    <a:pt x="96" y="140"/>
                    <a:pt x="102" y="139"/>
                    <a:pt x="106" y="141"/>
                  </a:cubicBezTo>
                  <a:cubicBezTo>
                    <a:pt x="106" y="141"/>
                    <a:pt x="106" y="142"/>
                    <a:pt x="106" y="143"/>
                  </a:cubicBezTo>
                  <a:cubicBezTo>
                    <a:pt x="108" y="144"/>
                    <a:pt x="110" y="144"/>
                    <a:pt x="112" y="146"/>
                  </a:cubicBezTo>
                  <a:cubicBezTo>
                    <a:pt x="112" y="146"/>
                    <a:pt x="112" y="148"/>
                    <a:pt x="112" y="148"/>
                  </a:cubicBezTo>
                  <a:cubicBezTo>
                    <a:pt x="114" y="148"/>
                    <a:pt x="118" y="147"/>
                    <a:pt x="121" y="148"/>
                  </a:cubicBezTo>
                  <a:cubicBezTo>
                    <a:pt x="121" y="148"/>
                    <a:pt x="125" y="152"/>
                    <a:pt x="125" y="152"/>
                  </a:cubicBezTo>
                  <a:cubicBezTo>
                    <a:pt x="126" y="154"/>
                    <a:pt x="125" y="155"/>
                    <a:pt x="126" y="156"/>
                  </a:cubicBezTo>
                  <a:cubicBezTo>
                    <a:pt x="126" y="156"/>
                    <a:pt x="127" y="156"/>
                    <a:pt x="128" y="156"/>
                  </a:cubicBezTo>
                  <a:cubicBezTo>
                    <a:pt x="128" y="156"/>
                    <a:pt x="133" y="160"/>
                    <a:pt x="134" y="160"/>
                  </a:cubicBezTo>
                  <a:cubicBezTo>
                    <a:pt x="134" y="160"/>
                    <a:pt x="136" y="165"/>
                    <a:pt x="136" y="165"/>
                  </a:cubicBezTo>
                  <a:cubicBezTo>
                    <a:pt x="138" y="165"/>
                    <a:pt x="140" y="164"/>
                    <a:pt x="141" y="165"/>
                  </a:cubicBezTo>
                  <a:cubicBezTo>
                    <a:pt x="141" y="165"/>
                    <a:pt x="142" y="166"/>
                    <a:pt x="142" y="166"/>
                  </a:cubicBezTo>
                  <a:cubicBezTo>
                    <a:pt x="143" y="165"/>
                    <a:pt x="142" y="166"/>
                    <a:pt x="142" y="167"/>
                  </a:cubicBezTo>
                  <a:cubicBezTo>
                    <a:pt x="143" y="166"/>
                    <a:pt x="143" y="167"/>
                    <a:pt x="143" y="167"/>
                  </a:cubicBezTo>
                  <a:cubicBezTo>
                    <a:pt x="143" y="167"/>
                    <a:pt x="141" y="168"/>
                    <a:pt x="141" y="169"/>
                  </a:cubicBezTo>
                  <a:cubicBezTo>
                    <a:pt x="141" y="169"/>
                    <a:pt x="142" y="170"/>
                    <a:pt x="142" y="171"/>
                  </a:cubicBezTo>
                  <a:cubicBezTo>
                    <a:pt x="142" y="172"/>
                    <a:pt x="140" y="172"/>
                    <a:pt x="140" y="173"/>
                  </a:cubicBezTo>
                  <a:cubicBezTo>
                    <a:pt x="139" y="174"/>
                    <a:pt x="138" y="173"/>
                    <a:pt x="137" y="174"/>
                  </a:cubicBezTo>
                  <a:cubicBezTo>
                    <a:pt x="137" y="174"/>
                    <a:pt x="136" y="176"/>
                    <a:pt x="136" y="176"/>
                  </a:cubicBezTo>
                  <a:cubicBezTo>
                    <a:pt x="138" y="175"/>
                    <a:pt x="141" y="174"/>
                    <a:pt x="143" y="174"/>
                  </a:cubicBezTo>
                  <a:cubicBezTo>
                    <a:pt x="143" y="174"/>
                    <a:pt x="143" y="175"/>
                    <a:pt x="143" y="176"/>
                  </a:cubicBezTo>
                  <a:cubicBezTo>
                    <a:pt x="143" y="176"/>
                    <a:pt x="149" y="183"/>
                    <a:pt x="150" y="183"/>
                  </a:cubicBezTo>
                  <a:cubicBezTo>
                    <a:pt x="150" y="183"/>
                    <a:pt x="149" y="185"/>
                    <a:pt x="148" y="184"/>
                  </a:cubicBezTo>
                  <a:cubicBezTo>
                    <a:pt x="148" y="185"/>
                    <a:pt x="148" y="185"/>
                    <a:pt x="148" y="185"/>
                  </a:cubicBezTo>
                  <a:cubicBezTo>
                    <a:pt x="149" y="186"/>
                    <a:pt x="152" y="188"/>
                    <a:pt x="152" y="190"/>
                  </a:cubicBezTo>
                  <a:cubicBezTo>
                    <a:pt x="153" y="192"/>
                    <a:pt x="151" y="191"/>
                    <a:pt x="152" y="192"/>
                  </a:cubicBezTo>
                  <a:cubicBezTo>
                    <a:pt x="153" y="192"/>
                    <a:pt x="154" y="192"/>
                    <a:pt x="156" y="192"/>
                  </a:cubicBezTo>
                  <a:cubicBezTo>
                    <a:pt x="155" y="193"/>
                    <a:pt x="157" y="195"/>
                    <a:pt x="154" y="194"/>
                  </a:cubicBezTo>
                  <a:cubicBezTo>
                    <a:pt x="154" y="195"/>
                    <a:pt x="155" y="196"/>
                    <a:pt x="155" y="197"/>
                  </a:cubicBezTo>
                  <a:cubicBezTo>
                    <a:pt x="153" y="198"/>
                    <a:pt x="154" y="198"/>
                    <a:pt x="154" y="200"/>
                  </a:cubicBezTo>
                  <a:cubicBezTo>
                    <a:pt x="154" y="201"/>
                    <a:pt x="154" y="201"/>
                    <a:pt x="154" y="201"/>
                  </a:cubicBezTo>
                  <a:cubicBezTo>
                    <a:pt x="153" y="202"/>
                    <a:pt x="148" y="202"/>
                    <a:pt x="147" y="202"/>
                  </a:cubicBezTo>
                  <a:cubicBezTo>
                    <a:pt x="147" y="203"/>
                    <a:pt x="147" y="203"/>
                    <a:pt x="147" y="203"/>
                  </a:cubicBezTo>
                  <a:cubicBezTo>
                    <a:pt x="148" y="203"/>
                    <a:pt x="149" y="203"/>
                    <a:pt x="150" y="203"/>
                  </a:cubicBezTo>
                  <a:cubicBezTo>
                    <a:pt x="149" y="205"/>
                    <a:pt x="149" y="207"/>
                    <a:pt x="148" y="208"/>
                  </a:cubicBezTo>
                  <a:cubicBezTo>
                    <a:pt x="147" y="209"/>
                    <a:pt x="146" y="209"/>
                    <a:pt x="146" y="209"/>
                  </a:cubicBezTo>
                  <a:cubicBezTo>
                    <a:pt x="146" y="209"/>
                    <a:pt x="146" y="212"/>
                    <a:pt x="146" y="212"/>
                  </a:cubicBezTo>
                  <a:cubicBezTo>
                    <a:pt x="147" y="212"/>
                    <a:pt x="148" y="211"/>
                    <a:pt x="149" y="211"/>
                  </a:cubicBezTo>
                  <a:cubicBezTo>
                    <a:pt x="148" y="212"/>
                    <a:pt x="148" y="214"/>
                    <a:pt x="148" y="214"/>
                  </a:cubicBezTo>
                  <a:cubicBezTo>
                    <a:pt x="147" y="215"/>
                    <a:pt x="145" y="215"/>
                    <a:pt x="145" y="216"/>
                  </a:cubicBezTo>
                  <a:cubicBezTo>
                    <a:pt x="145" y="217"/>
                    <a:pt x="145" y="217"/>
                    <a:pt x="145" y="217"/>
                  </a:cubicBezTo>
                  <a:cubicBezTo>
                    <a:pt x="147" y="219"/>
                    <a:pt x="153" y="222"/>
                    <a:pt x="157" y="219"/>
                  </a:cubicBezTo>
                  <a:cubicBezTo>
                    <a:pt x="157" y="219"/>
                    <a:pt x="158" y="213"/>
                    <a:pt x="159" y="212"/>
                  </a:cubicBezTo>
                  <a:cubicBezTo>
                    <a:pt x="160" y="212"/>
                    <a:pt x="160" y="212"/>
                    <a:pt x="160" y="212"/>
                  </a:cubicBezTo>
                  <a:cubicBezTo>
                    <a:pt x="161" y="214"/>
                    <a:pt x="160" y="214"/>
                    <a:pt x="161" y="216"/>
                  </a:cubicBezTo>
                  <a:cubicBezTo>
                    <a:pt x="166" y="215"/>
                    <a:pt x="169" y="217"/>
                    <a:pt x="176" y="218"/>
                  </a:cubicBezTo>
                  <a:cubicBezTo>
                    <a:pt x="175" y="218"/>
                    <a:pt x="175" y="219"/>
                    <a:pt x="174" y="219"/>
                  </a:cubicBezTo>
                  <a:cubicBezTo>
                    <a:pt x="175" y="221"/>
                    <a:pt x="175" y="221"/>
                    <a:pt x="175" y="221"/>
                  </a:cubicBezTo>
                  <a:cubicBezTo>
                    <a:pt x="177" y="221"/>
                    <a:pt x="179" y="221"/>
                    <a:pt x="182" y="220"/>
                  </a:cubicBezTo>
                  <a:cubicBezTo>
                    <a:pt x="182" y="220"/>
                    <a:pt x="184" y="218"/>
                    <a:pt x="184" y="218"/>
                  </a:cubicBezTo>
                  <a:cubicBezTo>
                    <a:pt x="186" y="218"/>
                    <a:pt x="185" y="219"/>
                    <a:pt x="186" y="219"/>
                  </a:cubicBezTo>
                  <a:cubicBezTo>
                    <a:pt x="185" y="219"/>
                    <a:pt x="182" y="221"/>
                    <a:pt x="182" y="222"/>
                  </a:cubicBezTo>
                  <a:cubicBezTo>
                    <a:pt x="178" y="223"/>
                    <a:pt x="187" y="223"/>
                    <a:pt x="190" y="223"/>
                  </a:cubicBezTo>
                  <a:cubicBezTo>
                    <a:pt x="189" y="223"/>
                    <a:pt x="190" y="225"/>
                    <a:pt x="190" y="226"/>
                  </a:cubicBezTo>
                  <a:cubicBezTo>
                    <a:pt x="188" y="226"/>
                    <a:pt x="186" y="226"/>
                    <a:pt x="184" y="226"/>
                  </a:cubicBezTo>
                  <a:cubicBezTo>
                    <a:pt x="185" y="226"/>
                    <a:pt x="187" y="227"/>
                    <a:pt x="188" y="228"/>
                  </a:cubicBezTo>
                  <a:cubicBezTo>
                    <a:pt x="191" y="229"/>
                    <a:pt x="187" y="229"/>
                    <a:pt x="185" y="229"/>
                  </a:cubicBezTo>
                  <a:cubicBezTo>
                    <a:pt x="185" y="230"/>
                    <a:pt x="185" y="230"/>
                    <a:pt x="185" y="230"/>
                  </a:cubicBezTo>
                  <a:cubicBezTo>
                    <a:pt x="182" y="232"/>
                    <a:pt x="186" y="231"/>
                    <a:pt x="187" y="232"/>
                  </a:cubicBezTo>
                  <a:cubicBezTo>
                    <a:pt x="187" y="232"/>
                    <a:pt x="188" y="232"/>
                    <a:pt x="189" y="232"/>
                  </a:cubicBezTo>
                  <a:cubicBezTo>
                    <a:pt x="189" y="234"/>
                    <a:pt x="189" y="234"/>
                    <a:pt x="189" y="234"/>
                  </a:cubicBezTo>
                  <a:cubicBezTo>
                    <a:pt x="181" y="234"/>
                    <a:pt x="185" y="236"/>
                    <a:pt x="190" y="238"/>
                  </a:cubicBezTo>
                  <a:cubicBezTo>
                    <a:pt x="190" y="238"/>
                    <a:pt x="189" y="240"/>
                    <a:pt x="190" y="240"/>
                  </a:cubicBezTo>
                  <a:cubicBezTo>
                    <a:pt x="185" y="239"/>
                    <a:pt x="179" y="237"/>
                    <a:pt x="176" y="235"/>
                  </a:cubicBezTo>
                  <a:cubicBezTo>
                    <a:pt x="175" y="234"/>
                    <a:pt x="175" y="233"/>
                    <a:pt x="174" y="232"/>
                  </a:cubicBezTo>
                  <a:cubicBezTo>
                    <a:pt x="169" y="230"/>
                    <a:pt x="159" y="230"/>
                    <a:pt x="154" y="231"/>
                  </a:cubicBezTo>
                  <a:cubicBezTo>
                    <a:pt x="154" y="231"/>
                    <a:pt x="153" y="233"/>
                    <a:pt x="153" y="233"/>
                  </a:cubicBezTo>
                  <a:cubicBezTo>
                    <a:pt x="153" y="233"/>
                    <a:pt x="155" y="236"/>
                    <a:pt x="155" y="236"/>
                  </a:cubicBezTo>
                  <a:cubicBezTo>
                    <a:pt x="156" y="237"/>
                    <a:pt x="157" y="236"/>
                    <a:pt x="158" y="236"/>
                  </a:cubicBezTo>
                  <a:cubicBezTo>
                    <a:pt x="158" y="237"/>
                    <a:pt x="158" y="237"/>
                    <a:pt x="158" y="237"/>
                  </a:cubicBezTo>
                  <a:cubicBezTo>
                    <a:pt x="159" y="237"/>
                    <a:pt x="161" y="238"/>
                    <a:pt x="162" y="238"/>
                  </a:cubicBezTo>
                  <a:cubicBezTo>
                    <a:pt x="162" y="240"/>
                    <a:pt x="162" y="240"/>
                    <a:pt x="162" y="240"/>
                  </a:cubicBezTo>
                  <a:cubicBezTo>
                    <a:pt x="161" y="240"/>
                    <a:pt x="162" y="241"/>
                    <a:pt x="160" y="241"/>
                  </a:cubicBezTo>
                  <a:cubicBezTo>
                    <a:pt x="157" y="240"/>
                    <a:pt x="157" y="240"/>
                    <a:pt x="157" y="240"/>
                  </a:cubicBezTo>
                  <a:cubicBezTo>
                    <a:pt x="155" y="240"/>
                    <a:pt x="154" y="240"/>
                    <a:pt x="153" y="240"/>
                  </a:cubicBezTo>
                  <a:cubicBezTo>
                    <a:pt x="152" y="241"/>
                    <a:pt x="152" y="242"/>
                    <a:pt x="151" y="242"/>
                  </a:cubicBezTo>
                  <a:cubicBezTo>
                    <a:pt x="151" y="244"/>
                    <a:pt x="153" y="246"/>
                    <a:pt x="152" y="247"/>
                  </a:cubicBezTo>
                  <a:cubicBezTo>
                    <a:pt x="150" y="249"/>
                    <a:pt x="150" y="249"/>
                    <a:pt x="150" y="249"/>
                  </a:cubicBezTo>
                  <a:cubicBezTo>
                    <a:pt x="149" y="250"/>
                    <a:pt x="150" y="251"/>
                    <a:pt x="150" y="252"/>
                  </a:cubicBezTo>
                  <a:cubicBezTo>
                    <a:pt x="147" y="253"/>
                    <a:pt x="149" y="254"/>
                    <a:pt x="148" y="254"/>
                  </a:cubicBezTo>
                  <a:cubicBezTo>
                    <a:pt x="148" y="254"/>
                    <a:pt x="148" y="256"/>
                    <a:pt x="149" y="256"/>
                  </a:cubicBezTo>
                  <a:cubicBezTo>
                    <a:pt x="151" y="257"/>
                    <a:pt x="154" y="256"/>
                    <a:pt x="155" y="256"/>
                  </a:cubicBezTo>
                  <a:cubicBezTo>
                    <a:pt x="157" y="256"/>
                    <a:pt x="157" y="258"/>
                    <a:pt x="159" y="257"/>
                  </a:cubicBezTo>
                  <a:cubicBezTo>
                    <a:pt x="160" y="257"/>
                    <a:pt x="158" y="256"/>
                    <a:pt x="160" y="256"/>
                  </a:cubicBezTo>
                  <a:cubicBezTo>
                    <a:pt x="160" y="256"/>
                    <a:pt x="160" y="259"/>
                    <a:pt x="160" y="259"/>
                  </a:cubicBezTo>
                  <a:cubicBezTo>
                    <a:pt x="152" y="259"/>
                    <a:pt x="152" y="259"/>
                    <a:pt x="152" y="259"/>
                  </a:cubicBezTo>
                  <a:cubicBezTo>
                    <a:pt x="152" y="260"/>
                    <a:pt x="152" y="260"/>
                    <a:pt x="152" y="260"/>
                  </a:cubicBezTo>
                  <a:cubicBezTo>
                    <a:pt x="154" y="261"/>
                    <a:pt x="155" y="263"/>
                    <a:pt x="157" y="263"/>
                  </a:cubicBezTo>
                  <a:cubicBezTo>
                    <a:pt x="162" y="264"/>
                    <a:pt x="163" y="262"/>
                    <a:pt x="165" y="261"/>
                  </a:cubicBezTo>
                  <a:cubicBezTo>
                    <a:pt x="167" y="260"/>
                    <a:pt x="169" y="261"/>
                    <a:pt x="170" y="260"/>
                  </a:cubicBezTo>
                  <a:cubicBezTo>
                    <a:pt x="177" y="256"/>
                    <a:pt x="177" y="256"/>
                    <a:pt x="177" y="256"/>
                  </a:cubicBezTo>
                  <a:cubicBezTo>
                    <a:pt x="178" y="255"/>
                    <a:pt x="177" y="254"/>
                    <a:pt x="178" y="253"/>
                  </a:cubicBezTo>
                  <a:cubicBezTo>
                    <a:pt x="175" y="251"/>
                    <a:pt x="173" y="250"/>
                    <a:pt x="172" y="248"/>
                  </a:cubicBezTo>
                  <a:cubicBezTo>
                    <a:pt x="171" y="247"/>
                    <a:pt x="170" y="245"/>
                    <a:pt x="169" y="244"/>
                  </a:cubicBezTo>
                  <a:cubicBezTo>
                    <a:pt x="167" y="243"/>
                    <a:pt x="165" y="243"/>
                    <a:pt x="164" y="242"/>
                  </a:cubicBezTo>
                  <a:cubicBezTo>
                    <a:pt x="164" y="241"/>
                    <a:pt x="163" y="239"/>
                    <a:pt x="163" y="239"/>
                  </a:cubicBezTo>
                  <a:cubicBezTo>
                    <a:pt x="167" y="240"/>
                    <a:pt x="168" y="240"/>
                    <a:pt x="171" y="242"/>
                  </a:cubicBezTo>
                  <a:cubicBezTo>
                    <a:pt x="173" y="243"/>
                    <a:pt x="175" y="247"/>
                    <a:pt x="180" y="246"/>
                  </a:cubicBezTo>
                  <a:cubicBezTo>
                    <a:pt x="181" y="245"/>
                    <a:pt x="182" y="244"/>
                    <a:pt x="183" y="244"/>
                  </a:cubicBezTo>
                  <a:cubicBezTo>
                    <a:pt x="184" y="246"/>
                    <a:pt x="184" y="246"/>
                    <a:pt x="184" y="246"/>
                  </a:cubicBezTo>
                  <a:cubicBezTo>
                    <a:pt x="186" y="246"/>
                    <a:pt x="187" y="246"/>
                    <a:pt x="190" y="245"/>
                  </a:cubicBezTo>
                  <a:cubicBezTo>
                    <a:pt x="190" y="246"/>
                    <a:pt x="190" y="246"/>
                    <a:pt x="190" y="246"/>
                  </a:cubicBezTo>
                  <a:cubicBezTo>
                    <a:pt x="190" y="246"/>
                    <a:pt x="189" y="248"/>
                    <a:pt x="189" y="248"/>
                  </a:cubicBezTo>
                  <a:cubicBezTo>
                    <a:pt x="189" y="248"/>
                    <a:pt x="191" y="249"/>
                    <a:pt x="190" y="250"/>
                  </a:cubicBezTo>
                  <a:cubicBezTo>
                    <a:pt x="190" y="250"/>
                    <a:pt x="188" y="250"/>
                    <a:pt x="188" y="250"/>
                  </a:cubicBezTo>
                  <a:cubicBezTo>
                    <a:pt x="187" y="252"/>
                    <a:pt x="188" y="252"/>
                    <a:pt x="187" y="254"/>
                  </a:cubicBezTo>
                  <a:cubicBezTo>
                    <a:pt x="187" y="254"/>
                    <a:pt x="189" y="255"/>
                    <a:pt x="190" y="255"/>
                  </a:cubicBezTo>
                  <a:cubicBezTo>
                    <a:pt x="189" y="256"/>
                    <a:pt x="188" y="256"/>
                    <a:pt x="187" y="256"/>
                  </a:cubicBezTo>
                  <a:cubicBezTo>
                    <a:pt x="187" y="258"/>
                    <a:pt x="187" y="258"/>
                    <a:pt x="187" y="258"/>
                  </a:cubicBezTo>
                  <a:cubicBezTo>
                    <a:pt x="192" y="257"/>
                    <a:pt x="192" y="256"/>
                    <a:pt x="191" y="261"/>
                  </a:cubicBezTo>
                  <a:cubicBezTo>
                    <a:pt x="191" y="261"/>
                    <a:pt x="193" y="261"/>
                    <a:pt x="193" y="261"/>
                  </a:cubicBezTo>
                  <a:cubicBezTo>
                    <a:pt x="193" y="261"/>
                    <a:pt x="193" y="263"/>
                    <a:pt x="193" y="264"/>
                  </a:cubicBezTo>
                  <a:cubicBezTo>
                    <a:pt x="191" y="265"/>
                    <a:pt x="192" y="264"/>
                    <a:pt x="192" y="266"/>
                  </a:cubicBezTo>
                  <a:cubicBezTo>
                    <a:pt x="190" y="266"/>
                    <a:pt x="190" y="266"/>
                    <a:pt x="190" y="266"/>
                  </a:cubicBezTo>
                  <a:cubicBezTo>
                    <a:pt x="189" y="265"/>
                    <a:pt x="189" y="264"/>
                    <a:pt x="189" y="262"/>
                  </a:cubicBezTo>
                  <a:cubicBezTo>
                    <a:pt x="189" y="263"/>
                    <a:pt x="187" y="262"/>
                    <a:pt x="186" y="262"/>
                  </a:cubicBezTo>
                  <a:cubicBezTo>
                    <a:pt x="186" y="265"/>
                    <a:pt x="186" y="269"/>
                    <a:pt x="186" y="269"/>
                  </a:cubicBezTo>
                  <a:cubicBezTo>
                    <a:pt x="186" y="270"/>
                    <a:pt x="186" y="270"/>
                    <a:pt x="186" y="270"/>
                  </a:cubicBezTo>
                  <a:cubicBezTo>
                    <a:pt x="187" y="270"/>
                    <a:pt x="188" y="270"/>
                    <a:pt x="188" y="270"/>
                  </a:cubicBezTo>
                  <a:cubicBezTo>
                    <a:pt x="188" y="272"/>
                    <a:pt x="187" y="273"/>
                    <a:pt x="187" y="274"/>
                  </a:cubicBezTo>
                  <a:cubicBezTo>
                    <a:pt x="185" y="275"/>
                    <a:pt x="182" y="276"/>
                    <a:pt x="180" y="275"/>
                  </a:cubicBezTo>
                  <a:cubicBezTo>
                    <a:pt x="179" y="275"/>
                    <a:pt x="178" y="273"/>
                    <a:pt x="178" y="274"/>
                  </a:cubicBezTo>
                  <a:cubicBezTo>
                    <a:pt x="176" y="274"/>
                    <a:pt x="177" y="276"/>
                    <a:pt x="176" y="276"/>
                  </a:cubicBezTo>
                  <a:cubicBezTo>
                    <a:pt x="175" y="277"/>
                    <a:pt x="174" y="277"/>
                    <a:pt x="173" y="278"/>
                  </a:cubicBezTo>
                  <a:cubicBezTo>
                    <a:pt x="173" y="277"/>
                    <a:pt x="171" y="277"/>
                    <a:pt x="170" y="278"/>
                  </a:cubicBezTo>
                  <a:cubicBezTo>
                    <a:pt x="170" y="279"/>
                    <a:pt x="170" y="279"/>
                    <a:pt x="170" y="279"/>
                  </a:cubicBezTo>
                  <a:cubicBezTo>
                    <a:pt x="179" y="279"/>
                    <a:pt x="183" y="280"/>
                    <a:pt x="188" y="276"/>
                  </a:cubicBezTo>
                  <a:cubicBezTo>
                    <a:pt x="190" y="283"/>
                    <a:pt x="191" y="280"/>
                    <a:pt x="184" y="281"/>
                  </a:cubicBezTo>
                  <a:cubicBezTo>
                    <a:pt x="183" y="281"/>
                    <a:pt x="179" y="283"/>
                    <a:pt x="177" y="282"/>
                  </a:cubicBezTo>
                  <a:cubicBezTo>
                    <a:pt x="177" y="282"/>
                    <a:pt x="176" y="280"/>
                    <a:pt x="176" y="280"/>
                  </a:cubicBezTo>
                  <a:cubicBezTo>
                    <a:pt x="174" y="279"/>
                    <a:pt x="173" y="280"/>
                    <a:pt x="172" y="280"/>
                  </a:cubicBezTo>
                  <a:cubicBezTo>
                    <a:pt x="172" y="282"/>
                    <a:pt x="172" y="282"/>
                    <a:pt x="172" y="282"/>
                  </a:cubicBezTo>
                  <a:cubicBezTo>
                    <a:pt x="173" y="283"/>
                    <a:pt x="180" y="286"/>
                    <a:pt x="177" y="286"/>
                  </a:cubicBezTo>
                  <a:cubicBezTo>
                    <a:pt x="176" y="285"/>
                    <a:pt x="175" y="285"/>
                    <a:pt x="174" y="285"/>
                  </a:cubicBezTo>
                  <a:cubicBezTo>
                    <a:pt x="174" y="285"/>
                    <a:pt x="172" y="283"/>
                    <a:pt x="172" y="283"/>
                  </a:cubicBezTo>
                  <a:cubicBezTo>
                    <a:pt x="169" y="282"/>
                    <a:pt x="167" y="285"/>
                    <a:pt x="166" y="286"/>
                  </a:cubicBezTo>
                  <a:cubicBezTo>
                    <a:pt x="166" y="287"/>
                    <a:pt x="164" y="288"/>
                    <a:pt x="164" y="289"/>
                  </a:cubicBezTo>
                  <a:cubicBezTo>
                    <a:pt x="163" y="290"/>
                    <a:pt x="164" y="291"/>
                    <a:pt x="164" y="292"/>
                  </a:cubicBezTo>
                  <a:cubicBezTo>
                    <a:pt x="166" y="291"/>
                    <a:pt x="168" y="289"/>
                    <a:pt x="170" y="288"/>
                  </a:cubicBezTo>
                  <a:cubicBezTo>
                    <a:pt x="170" y="288"/>
                    <a:pt x="170" y="288"/>
                    <a:pt x="170" y="288"/>
                  </a:cubicBezTo>
                  <a:cubicBezTo>
                    <a:pt x="171" y="287"/>
                    <a:pt x="171" y="288"/>
                    <a:pt x="173" y="288"/>
                  </a:cubicBezTo>
                  <a:cubicBezTo>
                    <a:pt x="175" y="288"/>
                    <a:pt x="178" y="286"/>
                    <a:pt x="181" y="286"/>
                  </a:cubicBezTo>
                  <a:cubicBezTo>
                    <a:pt x="178" y="288"/>
                    <a:pt x="179" y="288"/>
                    <a:pt x="182" y="290"/>
                  </a:cubicBezTo>
                  <a:cubicBezTo>
                    <a:pt x="182" y="291"/>
                    <a:pt x="182" y="291"/>
                    <a:pt x="182" y="291"/>
                  </a:cubicBezTo>
                  <a:cubicBezTo>
                    <a:pt x="184" y="291"/>
                    <a:pt x="186" y="290"/>
                    <a:pt x="187" y="290"/>
                  </a:cubicBezTo>
                  <a:cubicBezTo>
                    <a:pt x="187" y="288"/>
                    <a:pt x="187" y="287"/>
                    <a:pt x="186" y="285"/>
                  </a:cubicBezTo>
                  <a:cubicBezTo>
                    <a:pt x="187" y="285"/>
                    <a:pt x="189" y="285"/>
                    <a:pt x="191" y="285"/>
                  </a:cubicBezTo>
                  <a:cubicBezTo>
                    <a:pt x="190" y="286"/>
                    <a:pt x="188" y="289"/>
                    <a:pt x="190" y="288"/>
                  </a:cubicBezTo>
                  <a:cubicBezTo>
                    <a:pt x="190" y="288"/>
                    <a:pt x="190" y="290"/>
                    <a:pt x="189" y="290"/>
                  </a:cubicBezTo>
                  <a:cubicBezTo>
                    <a:pt x="189" y="290"/>
                    <a:pt x="189" y="292"/>
                    <a:pt x="188" y="292"/>
                  </a:cubicBezTo>
                  <a:cubicBezTo>
                    <a:pt x="186" y="292"/>
                    <a:pt x="184" y="293"/>
                    <a:pt x="182" y="292"/>
                  </a:cubicBezTo>
                  <a:cubicBezTo>
                    <a:pt x="179" y="292"/>
                    <a:pt x="175" y="287"/>
                    <a:pt x="170" y="289"/>
                  </a:cubicBezTo>
                  <a:cubicBezTo>
                    <a:pt x="170" y="290"/>
                    <a:pt x="170" y="290"/>
                    <a:pt x="170" y="290"/>
                  </a:cubicBezTo>
                  <a:cubicBezTo>
                    <a:pt x="168" y="291"/>
                    <a:pt x="168" y="293"/>
                    <a:pt x="168" y="294"/>
                  </a:cubicBezTo>
                  <a:cubicBezTo>
                    <a:pt x="167" y="294"/>
                    <a:pt x="166" y="293"/>
                    <a:pt x="165" y="294"/>
                  </a:cubicBezTo>
                  <a:cubicBezTo>
                    <a:pt x="165" y="294"/>
                    <a:pt x="164" y="295"/>
                    <a:pt x="163" y="296"/>
                  </a:cubicBezTo>
                  <a:cubicBezTo>
                    <a:pt x="163" y="296"/>
                    <a:pt x="165" y="297"/>
                    <a:pt x="165" y="298"/>
                  </a:cubicBezTo>
                  <a:cubicBezTo>
                    <a:pt x="165" y="299"/>
                    <a:pt x="164" y="300"/>
                    <a:pt x="164" y="300"/>
                  </a:cubicBezTo>
                  <a:cubicBezTo>
                    <a:pt x="165" y="301"/>
                    <a:pt x="167" y="300"/>
                    <a:pt x="168" y="301"/>
                  </a:cubicBezTo>
                  <a:cubicBezTo>
                    <a:pt x="169" y="301"/>
                    <a:pt x="169" y="303"/>
                    <a:pt x="168" y="303"/>
                  </a:cubicBezTo>
                  <a:cubicBezTo>
                    <a:pt x="170" y="303"/>
                    <a:pt x="170" y="303"/>
                    <a:pt x="170" y="303"/>
                  </a:cubicBezTo>
                  <a:cubicBezTo>
                    <a:pt x="169" y="304"/>
                    <a:pt x="169" y="306"/>
                    <a:pt x="168" y="306"/>
                  </a:cubicBezTo>
                  <a:cubicBezTo>
                    <a:pt x="168" y="306"/>
                    <a:pt x="166" y="306"/>
                    <a:pt x="166" y="306"/>
                  </a:cubicBezTo>
                  <a:cubicBezTo>
                    <a:pt x="166" y="307"/>
                    <a:pt x="166" y="308"/>
                    <a:pt x="166" y="308"/>
                  </a:cubicBezTo>
                  <a:cubicBezTo>
                    <a:pt x="166" y="309"/>
                    <a:pt x="166" y="309"/>
                    <a:pt x="166" y="309"/>
                  </a:cubicBezTo>
                  <a:cubicBezTo>
                    <a:pt x="166" y="309"/>
                    <a:pt x="169" y="309"/>
                    <a:pt x="168" y="309"/>
                  </a:cubicBezTo>
                  <a:cubicBezTo>
                    <a:pt x="168" y="310"/>
                    <a:pt x="168" y="310"/>
                    <a:pt x="168" y="310"/>
                  </a:cubicBezTo>
                  <a:cubicBezTo>
                    <a:pt x="167" y="311"/>
                    <a:pt x="162" y="311"/>
                    <a:pt x="165" y="313"/>
                  </a:cubicBezTo>
                  <a:cubicBezTo>
                    <a:pt x="166" y="315"/>
                    <a:pt x="166" y="315"/>
                    <a:pt x="166" y="315"/>
                  </a:cubicBezTo>
                  <a:cubicBezTo>
                    <a:pt x="168" y="314"/>
                    <a:pt x="169" y="314"/>
                    <a:pt x="171" y="314"/>
                  </a:cubicBezTo>
                  <a:cubicBezTo>
                    <a:pt x="171" y="314"/>
                    <a:pt x="168" y="316"/>
                    <a:pt x="168" y="316"/>
                  </a:cubicBezTo>
                  <a:cubicBezTo>
                    <a:pt x="168" y="317"/>
                    <a:pt x="169" y="318"/>
                    <a:pt x="168" y="319"/>
                  </a:cubicBezTo>
                  <a:cubicBezTo>
                    <a:pt x="170" y="318"/>
                    <a:pt x="170" y="318"/>
                    <a:pt x="172" y="318"/>
                  </a:cubicBezTo>
                  <a:cubicBezTo>
                    <a:pt x="172" y="318"/>
                    <a:pt x="173" y="319"/>
                    <a:pt x="174" y="319"/>
                  </a:cubicBezTo>
                  <a:cubicBezTo>
                    <a:pt x="175" y="319"/>
                    <a:pt x="175" y="317"/>
                    <a:pt x="176" y="317"/>
                  </a:cubicBezTo>
                  <a:cubicBezTo>
                    <a:pt x="177" y="316"/>
                    <a:pt x="178" y="317"/>
                    <a:pt x="179" y="316"/>
                  </a:cubicBezTo>
                  <a:cubicBezTo>
                    <a:pt x="177" y="318"/>
                    <a:pt x="175" y="320"/>
                    <a:pt x="174" y="321"/>
                  </a:cubicBezTo>
                  <a:cubicBezTo>
                    <a:pt x="175" y="322"/>
                    <a:pt x="176" y="323"/>
                    <a:pt x="178" y="323"/>
                  </a:cubicBezTo>
                  <a:cubicBezTo>
                    <a:pt x="178" y="325"/>
                    <a:pt x="178" y="325"/>
                    <a:pt x="178" y="325"/>
                  </a:cubicBezTo>
                  <a:cubicBezTo>
                    <a:pt x="176" y="325"/>
                    <a:pt x="176" y="325"/>
                    <a:pt x="175" y="325"/>
                  </a:cubicBezTo>
                  <a:cubicBezTo>
                    <a:pt x="175" y="325"/>
                    <a:pt x="175" y="328"/>
                    <a:pt x="175" y="328"/>
                  </a:cubicBezTo>
                  <a:cubicBezTo>
                    <a:pt x="176" y="328"/>
                    <a:pt x="178" y="328"/>
                    <a:pt x="178" y="328"/>
                  </a:cubicBezTo>
                  <a:cubicBezTo>
                    <a:pt x="178" y="328"/>
                    <a:pt x="178" y="330"/>
                    <a:pt x="178" y="330"/>
                  </a:cubicBezTo>
                  <a:cubicBezTo>
                    <a:pt x="178" y="330"/>
                    <a:pt x="180" y="330"/>
                    <a:pt x="180" y="331"/>
                  </a:cubicBezTo>
                  <a:cubicBezTo>
                    <a:pt x="179" y="334"/>
                    <a:pt x="179" y="333"/>
                    <a:pt x="179" y="337"/>
                  </a:cubicBezTo>
                  <a:cubicBezTo>
                    <a:pt x="184" y="332"/>
                    <a:pt x="184" y="332"/>
                    <a:pt x="184" y="332"/>
                  </a:cubicBezTo>
                  <a:cubicBezTo>
                    <a:pt x="185" y="332"/>
                    <a:pt x="185" y="333"/>
                    <a:pt x="187" y="333"/>
                  </a:cubicBezTo>
                  <a:cubicBezTo>
                    <a:pt x="187" y="333"/>
                    <a:pt x="188" y="330"/>
                    <a:pt x="188" y="330"/>
                  </a:cubicBezTo>
                  <a:cubicBezTo>
                    <a:pt x="190" y="330"/>
                    <a:pt x="190" y="331"/>
                    <a:pt x="192" y="331"/>
                  </a:cubicBezTo>
                  <a:cubicBezTo>
                    <a:pt x="190" y="332"/>
                    <a:pt x="192" y="335"/>
                    <a:pt x="192" y="335"/>
                  </a:cubicBezTo>
                  <a:cubicBezTo>
                    <a:pt x="191" y="336"/>
                    <a:pt x="190" y="334"/>
                    <a:pt x="188" y="334"/>
                  </a:cubicBezTo>
                  <a:cubicBezTo>
                    <a:pt x="188" y="334"/>
                    <a:pt x="188" y="336"/>
                    <a:pt x="188" y="336"/>
                  </a:cubicBezTo>
                  <a:cubicBezTo>
                    <a:pt x="189" y="336"/>
                    <a:pt x="189" y="337"/>
                    <a:pt x="189" y="338"/>
                  </a:cubicBezTo>
                  <a:cubicBezTo>
                    <a:pt x="185" y="339"/>
                    <a:pt x="184" y="338"/>
                    <a:pt x="181" y="339"/>
                  </a:cubicBezTo>
                  <a:cubicBezTo>
                    <a:pt x="181" y="341"/>
                    <a:pt x="181" y="341"/>
                    <a:pt x="181" y="341"/>
                  </a:cubicBezTo>
                  <a:cubicBezTo>
                    <a:pt x="182" y="341"/>
                    <a:pt x="184" y="340"/>
                    <a:pt x="186" y="341"/>
                  </a:cubicBezTo>
                  <a:cubicBezTo>
                    <a:pt x="186" y="342"/>
                    <a:pt x="186" y="342"/>
                    <a:pt x="186" y="342"/>
                  </a:cubicBezTo>
                  <a:cubicBezTo>
                    <a:pt x="184" y="342"/>
                    <a:pt x="183" y="342"/>
                    <a:pt x="182" y="342"/>
                  </a:cubicBezTo>
                  <a:cubicBezTo>
                    <a:pt x="182" y="342"/>
                    <a:pt x="179" y="344"/>
                    <a:pt x="181" y="343"/>
                  </a:cubicBezTo>
                  <a:cubicBezTo>
                    <a:pt x="181" y="344"/>
                    <a:pt x="184" y="347"/>
                    <a:pt x="183" y="345"/>
                  </a:cubicBezTo>
                  <a:cubicBezTo>
                    <a:pt x="183" y="345"/>
                    <a:pt x="184" y="341"/>
                    <a:pt x="183" y="347"/>
                  </a:cubicBezTo>
                  <a:cubicBezTo>
                    <a:pt x="182" y="350"/>
                    <a:pt x="184" y="349"/>
                    <a:pt x="188" y="349"/>
                  </a:cubicBezTo>
                  <a:cubicBezTo>
                    <a:pt x="187" y="349"/>
                    <a:pt x="187" y="352"/>
                    <a:pt x="187" y="352"/>
                  </a:cubicBezTo>
                  <a:cubicBezTo>
                    <a:pt x="185" y="351"/>
                    <a:pt x="186" y="354"/>
                    <a:pt x="186" y="354"/>
                  </a:cubicBezTo>
                  <a:cubicBezTo>
                    <a:pt x="187" y="354"/>
                    <a:pt x="188" y="354"/>
                    <a:pt x="189" y="354"/>
                  </a:cubicBezTo>
                  <a:cubicBezTo>
                    <a:pt x="186" y="355"/>
                    <a:pt x="189" y="358"/>
                    <a:pt x="188" y="358"/>
                  </a:cubicBezTo>
                  <a:cubicBezTo>
                    <a:pt x="188" y="358"/>
                    <a:pt x="190" y="358"/>
                    <a:pt x="189" y="357"/>
                  </a:cubicBezTo>
                  <a:cubicBezTo>
                    <a:pt x="189" y="357"/>
                    <a:pt x="190" y="356"/>
                    <a:pt x="190" y="356"/>
                  </a:cubicBezTo>
                  <a:cubicBezTo>
                    <a:pt x="190" y="356"/>
                    <a:pt x="192" y="356"/>
                    <a:pt x="194" y="355"/>
                  </a:cubicBezTo>
                  <a:cubicBezTo>
                    <a:pt x="192" y="360"/>
                    <a:pt x="191" y="364"/>
                    <a:pt x="198" y="361"/>
                  </a:cubicBezTo>
                  <a:cubicBezTo>
                    <a:pt x="197" y="361"/>
                    <a:pt x="196" y="366"/>
                    <a:pt x="197" y="367"/>
                  </a:cubicBezTo>
                  <a:cubicBezTo>
                    <a:pt x="199" y="368"/>
                    <a:pt x="200" y="365"/>
                    <a:pt x="202" y="364"/>
                  </a:cubicBezTo>
                  <a:cubicBezTo>
                    <a:pt x="203" y="364"/>
                    <a:pt x="204" y="364"/>
                    <a:pt x="205" y="364"/>
                  </a:cubicBezTo>
                  <a:cubicBezTo>
                    <a:pt x="205" y="364"/>
                    <a:pt x="203" y="368"/>
                    <a:pt x="204" y="368"/>
                  </a:cubicBezTo>
                  <a:cubicBezTo>
                    <a:pt x="202" y="368"/>
                    <a:pt x="205" y="369"/>
                    <a:pt x="205" y="369"/>
                  </a:cubicBezTo>
                  <a:cubicBezTo>
                    <a:pt x="206" y="369"/>
                    <a:pt x="207" y="368"/>
                    <a:pt x="208" y="367"/>
                  </a:cubicBezTo>
                  <a:cubicBezTo>
                    <a:pt x="208" y="368"/>
                    <a:pt x="208" y="369"/>
                    <a:pt x="208" y="369"/>
                  </a:cubicBezTo>
                  <a:cubicBezTo>
                    <a:pt x="208" y="370"/>
                    <a:pt x="206" y="371"/>
                    <a:pt x="206" y="371"/>
                  </a:cubicBezTo>
                  <a:cubicBezTo>
                    <a:pt x="205" y="374"/>
                    <a:pt x="211" y="369"/>
                    <a:pt x="209" y="375"/>
                  </a:cubicBezTo>
                  <a:cubicBezTo>
                    <a:pt x="209" y="375"/>
                    <a:pt x="208" y="378"/>
                    <a:pt x="208" y="377"/>
                  </a:cubicBezTo>
                  <a:cubicBezTo>
                    <a:pt x="207" y="378"/>
                    <a:pt x="210" y="378"/>
                    <a:pt x="210" y="378"/>
                  </a:cubicBezTo>
                  <a:cubicBezTo>
                    <a:pt x="211" y="378"/>
                    <a:pt x="211" y="376"/>
                    <a:pt x="211" y="376"/>
                  </a:cubicBezTo>
                  <a:cubicBezTo>
                    <a:pt x="211" y="376"/>
                    <a:pt x="214" y="376"/>
                    <a:pt x="213" y="377"/>
                  </a:cubicBezTo>
                  <a:cubicBezTo>
                    <a:pt x="213" y="377"/>
                    <a:pt x="215" y="377"/>
                    <a:pt x="213" y="377"/>
                  </a:cubicBezTo>
                  <a:cubicBezTo>
                    <a:pt x="213" y="377"/>
                    <a:pt x="210" y="378"/>
                    <a:pt x="213" y="378"/>
                  </a:cubicBezTo>
                  <a:cubicBezTo>
                    <a:pt x="211" y="379"/>
                    <a:pt x="211" y="378"/>
                    <a:pt x="209" y="379"/>
                  </a:cubicBezTo>
                  <a:cubicBezTo>
                    <a:pt x="209" y="380"/>
                    <a:pt x="209" y="380"/>
                    <a:pt x="209" y="380"/>
                  </a:cubicBezTo>
                  <a:cubicBezTo>
                    <a:pt x="210" y="380"/>
                    <a:pt x="212" y="380"/>
                    <a:pt x="213" y="380"/>
                  </a:cubicBezTo>
                  <a:cubicBezTo>
                    <a:pt x="213" y="380"/>
                    <a:pt x="213" y="382"/>
                    <a:pt x="212" y="382"/>
                  </a:cubicBezTo>
                  <a:cubicBezTo>
                    <a:pt x="212" y="382"/>
                    <a:pt x="212" y="384"/>
                    <a:pt x="212" y="385"/>
                  </a:cubicBezTo>
                  <a:cubicBezTo>
                    <a:pt x="217" y="385"/>
                    <a:pt x="216" y="383"/>
                    <a:pt x="215" y="388"/>
                  </a:cubicBezTo>
                  <a:cubicBezTo>
                    <a:pt x="215" y="387"/>
                    <a:pt x="217" y="388"/>
                    <a:pt x="217" y="388"/>
                  </a:cubicBezTo>
                  <a:cubicBezTo>
                    <a:pt x="217" y="388"/>
                    <a:pt x="218" y="386"/>
                    <a:pt x="219" y="385"/>
                  </a:cubicBezTo>
                  <a:cubicBezTo>
                    <a:pt x="219" y="385"/>
                    <a:pt x="219" y="385"/>
                    <a:pt x="219" y="385"/>
                  </a:cubicBezTo>
                  <a:cubicBezTo>
                    <a:pt x="221" y="384"/>
                    <a:pt x="221" y="386"/>
                    <a:pt x="221" y="386"/>
                  </a:cubicBezTo>
                  <a:cubicBezTo>
                    <a:pt x="222" y="386"/>
                    <a:pt x="226" y="384"/>
                    <a:pt x="226" y="384"/>
                  </a:cubicBezTo>
                  <a:cubicBezTo>
                    <a:pt x="227" y="383"/>
                    <a:pt x="229" y="379"/>
                    <a:pt x="230" y="378"/>
                  </a:cubicBezTo>
                  <a:cubicBezTo>
                    <a:pt x="230" y="378"/>
                    <a:pt x="231" y="379"/>
                    <a:pt x="231" y="379"/>
                  </a:cubicBezTo>
                  <a:cubicBezTo>
                    <a:pt x="231" y="381"/>
                    <a:pt x="231" y="382"/>
                    <a:pt x="230" y="384"/>
                  </a:cubicBezTo>
                  <a:cubicBezTo>
                    <a:pt x="233" y="383"/>
                    <a:pt x="233" y="384"/>
                    <a:pt x="231" y="385"/>
                  </a:cubicBezTo>
                  <a:cubicBezTo>
                    <a:pt x="227" y="387"/>
                    <a:pt x="231" y="386"/>
                    <a:pt x="234" y="387"/>
                  </a:cubicBezTo>
                  <a:cubicBezTo>
                    <a:pt x="234" y="386"/>
                    <a:pt x="234" y="386"/>
                    <a:pt x="235" y="386"/>
                  </a:cubicBezTo>
                  <a:cubicBezTo>
                    <a:pt x="235" y="386"/>
                    <a:pt x="234" y="389"/>
                    <a:pt x="234" y="389"/>
                  </a:cubicBezTo>
                  <a:cubicBezTo>
                    <a:pt x="235" y="390"/>
                    <a:pt x="235" y="389"/>
                    <a:pt x="235" y="390"/>
                  </a:cubicBezTo>
                  <a:cubicBezTo>
                    <a:pt x="235" y="390"/>
                    <a:pt x="237" y="389"/>
                    <a:pt x="237" y="389"/>
                  </a:cubicBezTo>
                  <a:cubicBezTo>
                    <a:pt x="238" y="389"/>
                    <a:pt x="238" y="388"/>
                    <a:pt x="238" y="387"/>
                  </a:cubicBezTo>
                  <a:cubicBezTo>
                    <a:pt x="239" y="387"/>
                    <a:pt x="239" y="387"/>
                    <a:pt x="239" y="387"/>
                  </a:cubicBezTo>
                  <a:cubicBezTo>
                    <a:pt x="240" y="387"/>
                    <a:pt x="239" y="388"/>
                    <a:pt x="241" y="389"/>
                  </a:cubicBezTo>
                  <a:cubicBezTo>
                    <a:pt x="242" y="388"/>
                    <a:pt x="243" y="387"/>
                    <a:pt x="243" y="387"/>
                  </a:cubicBezTo>
                  <a:cubicBezTo>
                    <a:pt x="243" y="387"/>
                    <a:pt x="244" y="389"/>
                    <a:pt x="243" y="390"/>
                  </a:cubicBezTo>
                  <a:cubicBezTo>
                    <a:pt x="243" y="390"/>
                    <a:pt x="241" y="391"/>
                    <a:pt x="241" y="391"/>
                  </a:cubicBezTo>
                  <a:cubicBezTo>
                    <a:pt x="240" y="392"/>
                    <a:pt x="241" y="393"/>
                    <a:pt x="240" y="394"/>
                  </a:cubicBezTo>
                  <a:cubicBezTo>
                    <a:pt x="239" y="395"/>
                    <a:pt x="244" y="391"/>
                    <a:pt x="245" y="390"/>
                  </a:cubicBezTo>
                  <a:cubicBezTo>
                    <a:pt x="245" y="391"/>
                    <a:pt x="243" y="396"/>
                    <a:pt x="245" y="395"/>
                  </a:cubicBezTo>
                  <a:cubicBezTo>
                    <a:pt x="244" y="396"/>
                    <a:pt x="246" y="395"/>
                    <a:pt x="247" y="395"/>
                  </a:cubicBezTo>
                  <a:cubicBezTo>
                    <a:pt x="247" y="394"/>
                    <a:pt x="247" y="393"/>
                    <a:pt x="247" y="391"/>
                  </a:cubicBezTo>
                  <a:cubicBezTo>
                    <a:pt x="249" y="391"/>
                    <a:pt x="249" y="391"/>
                    <a:pt x="249" y="391"/>
                  </a:cubicBezTo>
                  <a:cubicBezTo>
                    <a:pt x="248" y="392"/>
                    <a:pt x="249" y="392"/>
                    <a:pt x="249" y="393"/>
                  </a:cubicBezTo>
                  <a:cubicBezTo>
                    <a:pt x="249" y="393"/>
                    <a:pt x="248" y="394"/>
                    <a:pt x="248" y="394"/>
                  </a:cubicBezTo>
                  <a:cubicBezTo>
                    <a:pt x="248" y="394"/>
                    <a:pt x="248" y="395"/>
                    <a:pt x="248" y="396"/>
                  </a:cubicBezTo>
                  <a:cubicBezTo>
                    <a:pt x="248" y="396"/>
                    <a:pt x="253" y="399"/>
                    <a:pt x="253" y="399"/>
                  </a:cubicBezTo>
                  <a:cubicBezTo>
                    <a:pt x="254" y="399"/>
                    <a:pt x="254" y="397"/>
                    <a:pt x="255" y="397"/>
                  </a:cubicBezTo>
                  <a:cubicBezTo>
                    <a:pt x="255" y="397"/>
                    <a:pt x="256" y="397"/>
                    <a:pt x="257" y="397"/>
                  </a:cubicBezTo>
                  <a:cubicBezTo>
                    <a:pt x="257" y="397"/>
                    <a:pt x="256" y="396"/>
                    <a:pt x="256" y="396"/>
                  </a:cubicBezTo>
                  <a:cubicBezTo>
                    <a:pt x="256" y="396"/>
                    <a:pt x="258" y="395"/>
                    <a:pt x="259" y="395"/>
                  </a:cubicBezTo>
                  <a:cubicBezTo>
                    <a:pt x="258" y="395"/>
                    <a:pt x="258" y="394"/>
                    <a:pt x="258" y="393"/>
                  </a:cubicBezTo>
                  <a:cubicBezTo>
                    <a:pt x="257" y="393"/>
                    <a:pt x="254" y="393"/>
                    <a:pt x="256" y="391"/>
                  </a:cubicBezTo>
                  <a:cubicBezTo>
                    <a:pt x="258" y="390"/>
                    <a:pt x="258" y="390"/>
                    <a:pt x="256" y="389"/>
                  </a:cubicBezTo>
                  <a:cubicBezTo>
                    <a:pt x="255" y="387"/>
                    <a:pt x="255" y="387"/>
                    <a:pt x="255" y="387"/>
                  </a:cubicBezTo>
                  <a:cubicBezTo>
                    <a:pt x="254" y="387"/>
                    <a:pt x="253" y="387"/>
                    <a:pt x="252" y="387"/>
                  </a:cubicBezTo>
                  <a:cubicBezTo>
                    <a:pt x="252" y="385"/>
                    <a:pt x="252" y="385"/>
                    <a:pt x="252" y="385"/>
                  </a:cubicBezTo>
                  <a:cubicBezTo>
                    <a:pt x="253" y="385"/>
                    <a:pt x="254" y="386"/>
                    <a:pt x="256" y="386"/>
                  </a:cubicBezTo>
                  <a:cubicBezTo>
                    <a:pt x="256" y="386"/>
                    <a:pt x="257" y="384"/>
                    <a:pt x="256" y="384"/>
                  </a:cubicBezTo>
                  <a:cubicBezTo>
                    <a:pt x="258" y="383"/>
                    <a:pt x="258" y="383"/>
                    <a:pt x="258" y="383"/>
                  </a:cubicBezTo>
                  <a:cubicBezTo>
                    <a:pt x="258" y="381"/>
                    <a:pt x="257" y="381"/>
                    <a:pt x="257" y="379"/>
                  </a:cubicBezTo>
                  <a:cubicBezTo>
                    <a:pt x="261" y="377"/>
                    <a:pt x="261" y="377"/>
                    <a:pt x="261" y="377"/>
                  </a:cubicBezTo>
                  <a:cubicBezTo>
                    <a:pt x="261" y="374"/>
                    <a:pt x="260" y="374"/>
                    <a:pt x="259" y="373"/>
                  </a:cubicBezTo>
                  <a:cubicBezTo>
                    <a:pt x="260" y="372"/>
                    <a:pt x="261" y="372"/>
                    <a:pt x="262" y="372"/>
                  </a:cubicBezTo>
                  <a:cubicBezTo>
                    <a:pt x="262" y="371"/>
                    <a:pt x="263" y="369"/>
                    <a:pt x="264" y="368"/>
                  </a:cubicBezTo>
                  <a:cubicBezTo>
                    <a:pt x="265" y="367"/>
                    <a:pt x="262" y="366"/>
                    <a:pt x="262" y="366"/>
                  </a:cubicBezTo>
                  <a:cubicBezTo>
                    <a:pt x="262" y="365"/>
                    <a:pt x="262" y="363"/>
                    <a:pt x="263" y="361"/>
                  </a:cubicBezTo>
                  <a:cubicBezTo>
                    <a:pt x="263" y="361"/>
                    <a:pt x="264" y="361"/>
                    <a:pt x="265" y="361"/>
                  </a:cubicBezTo>
                  <a:cubicBezTo>
                    <a:pt x="264" y="363"/>
                    <a:pt x="265" y="362"/>
                    <a:pt x="266" y="362"/>
                  </a:cubicBezTo>
                  <a:cubicBezTo>
                    <a:pt x="266" y="361"/>
                    <a:pt x="266" y="360"/>
                    <a:pt x="267" y="359"/>
                  </a:cubicBezTo>
                  <a:cubicBezTo>
                    <a:pt x="266" y="359"/>
                    <a:pt x="267" y="358"/>
                    <a:pt x="267" y="357"/>
                  </a:cubicBezTo>
                  <a:cubicBezTo>
                    <a:pt x="266" y="357"/>
                    <a:pt x="265" y="358"/>
                    <a:pt x="265" y="357"/>
                  </a:cubicBezTo>
                  <a:cubicBezTo>
                    <a:pt x="264" y="357"/>
                    <a:pt x="265" y="356"/>
                    <a:pt x="265" y="355"/>
                  </a:cubicBezTo>
                  <a:cubicBezTo>
                    <a:pt x="266" y="355"/>
                    <a:pt x="265" y="355"/>
                    <a:pt x="266" y="353"/>
                  </a:cubicBezTo>
                  <a:cubicBezTo>
                    <a:pt x="268" y="354"/>
                    <a:pt x="269" y="354"/>
                    <a:pt x="271" y="355"/>
                  </a:cubicBezTo>
                  <a:cubicBezTo>
                    <a:pt x="271" y="355"/>
                    <a:pt x="270" y="354"/>
                    <a:pt x="271" y="352"/>
                  </a:cubicBezTo>
                  <a:cubicBezTo>
                    <a:pt x="272" y="351"/>
                    <a:pt x="272" y="351"/>
                    <a:pt x="272" y="351"/>
                  </a:cubicBezTo>
                  <a:cubicBezTo>
                    <a:pt x="272" y="348"/>
                    <a:pt x="271" y="348"/>
                    <a:pt x="269" y="345"/>
                  </a:cubicBezTo>
                  <a:cubicBezTo>
                    <a:pt x="270" y="345"/>
                    <a:pt x="271" y="345"/>
                    <a:pt x="271" y="345"/>
                  </a:cubicBezTo>
                  <a:cubicBezTo>
                    <a:pt x="272" y="345"/>
                    <a:pt x="273" y="347"/>
                    <a:pt x="273" y="347"/>
                  </a:cubicBezTo>
                  <a:cubicBezTo>
                    <a:pt x="277" y="348"/>
                    <a:pt x="277" y="345"/>
                    <a:pt x="275" y="345"/>
                  </a:cubicBezTo>
                  <a:cubicBezTo>
                    <a:pt x="276" y="341"/>
                    <a:pt x="276" y="340"/>
                    <a:pt x="278" y="337"/>
                  </a:cubicBezTo>
                  <a:cubicBezTo>
                    <a:pt x="275" y="336"/>
                    <a:pt x="273" y="336"/>
                    <a:pt x="271" y="335"/>
                  </a:cubicBezTo>
                  <a:cubicBezTo>
                    <a:pt x="271" y="334"/>
                    <a:pt x="271" y="334"/>
                    <a:pt x="271" y="334"/>
                  </a:cubicBezTo>
                  <a:cubicBezTo>
                    <a:pt x="271" y="334"/>
                    <a:pt x="274" y="335"/>
                    <a:pt x="273" y="335"/>
                  </a:cubicBezTo>
                  <a:cubicBezTo>
                    <a:pt x="275" y="335"/>
                    <a:pt x="277" y="335"/>
                    <a:pt x="279" y="335"/>
                  </a:cubicBezTo>
                  <a:cubicBezTo>
                    <a:pt x="280" y="328"/>
                    <a:pt x="280" y="329"/>
                    <a:pt x="277" y="324"/>
                  </a:cubicBezTo>
                  <a:cubicBezTo>
                    <a:pt x="275" y="323"/>
                    <a:pt x="275" y="323"/>
                    <a:pt x="275" y="323"/>
                  </a:cubicBezTo>
                  <a:cubicBezTo>
                    <a:pt x="275" y="321"/>
                    <a:pt x="275" y="321"/>
                    <a:pt x="275" y="321"/>
                  </a:cubicBezTo>
                  <a:cubicBezTo>
                    <a:pt x="277" y="322"/>
                    <a:pt x="277" y="321"/>
                    <a:pt x="278" y="321"/>
                  </a:cubicBezTo>
                  <a:cubicBezTo>
                    <a:pt x="275" y="321"/>
                    <a:pt x="279" y="321"/>
                    <a:pt x="279" y="321"/>
                  </a:cubicBezTo>
                  <a:cubicBezTo>
                    <a:pt x="278" y="321"/>
                    <a:pt x="281" y="321"/>
                    <a:pt x="281" y="321"/>
                  </a:cubicBezTo>
                  <a:cubicBezTo>
                    <a:pt x="282" y="321"/>
                    <a:pt x="283" y="319"/>
                    <a:pt x="283" y="319"/>
                  </a:cubicBezTo>
                  <a:cubicBezTo>
                    <a:pt x="283" y="318"/>
                    <a:pt x="283" y="315"/>
                    <a:pt x="283" y="316"/>
                  </a:cubicBezTo>
                  <a:cubicBezTo>
                    <a:pt x="283" y="315"/>
                    <a:pt x="283" y="315"/>
                    <a:pt x="283" y="315"/>
                  </a:cubicBezTo>
                  <a:cubicBezTo>
                    <a:pt x="284" y="314"/>
                    <a:pt x="287" y="315"/>
                    <a:pt x="288" y="315"/>
                  </a:cubicBezTo>
                  <a:cubicBezTo>
                    <a:pt x="289" y="315"/>
                    <a:pt x="290" y="315"/>
                    <a:pt x="290" y="315"/>
                  </a:cubicBezTo>
                  <a:cubicBezTo>
                    <a:pt x="290" y="315"/>
                    <a:pt x="285" y="315"/>
                    <a:pt x="290" y="314"/>
                  </a:cubicBezTo>
                  <a:cubicBezTo>
                    <a:pt x="292" y="314"/>
                    <a:pt x="294" y="316"/>
                    <a:pt x="297" y="315"/>
                  </a:cubicBezTo>
                  <a:cubicBezTo>
                    <a:pt x="299" y="314"/>
                    <a:pt x="299" y="312"/>
                    <a:pt x="301" y="311"/>
                  </a:cubicBezTo>
                  <a:cubicBezTo>
                    <a:pt x="302" y="311"/>
                    <a:pt x="303" y="311"/>
                    <a:pt x="304" y="311"/>
                  </a:cubicBezTo>
                  <a:cubicBezTo>
                    <a:pt x="305" y="313"/>
                    <a:pt x="305" y="314"/>
                    <a:pt x="306" y="315"/>
                  </a:cubicBezTo>
                  <a:cubicBezTo>
                    <a:pt x="307" y="317"/>
                    <a:pt x="307" y="317"/>
                    <a:pt x="307" y="317"/>
                  </a:cubicBezTo>
                  <a:cubicBezTo>
                    <a:pt x="307" y="317"/>
                    <a:pt x="309" y="317"/>
                    <a:pt x="307" y="316"/>
                  </a:cubicBezTo>
                  <a:cubicBezTo>
                    <a:pt x="307" y="316"/>
                    <a:pt x="309" y="316"/>
                    <a:pt x="308" y="315"/>
                  </a:cubicBezTo>
                  <a:cubicBezTo>
                    <a:pt x="308" y="315"/>
                    <a:pt x="310" y="314"/>
                    <a:pt x="310" y="313"/>
                  </a:cubicBezTo>
                  <a:cubicBezTo>
                    <a:pt x="311" y="312"/>
                    <a:pt x="311" y="312"/>
                    <a:pt x="311" y="310"/>
                  </a:cubicBezTo>
                  <a:cubicBezTo>
                    <a:pt x="312" y="310"/>
                    <a:pt x="314" y="310"/>
                    <a:pt x="316" y="310"/>
                  </a:cubicBezTo>
                  <a:cubicBezTo>
                    <a:pt x="316" y="311"/>
                    <a:pt x="315" y="311"/>
                    <a:pt x="316" y="311"/>
                  </a:cubicBezTo>
                  <a:cubicBezTo>
                    <a:pt x="316" y="313"/>
                    <a:pt x="316" y="313"/>
                    <a:pt x="316" y="313"/>
                  </a:cubicBezTo>
                  <a:cubicBezTo>
                    <a:pt x="318" y="313"/>
                    <a:pt x="318" y="313"/>
                    <a:pt x="318" y="313"/>
                  </a:cubicBezTo>
                  <a:cubicBezTo>
                    <a:pt x="318" y="312"/>
                    <a:pt x="320" y="310"/>
                    <a:pt x="320" y="309"/>
                  </a:cubicBezTo>
                  <a:cubicBezTo>
                    <a:pt x="320" y="308"/>
                    <a:pt x="319" y="307"/>
                    <a:pt x="319" y="307"/>
                  </a:cubicBezTo>
                  <a:cubicBezTo>
                    <a:pt x="320" y="306"/>
                    <a:pt x="322" y="306"/>
                    <a:pt x="323" y="305"/>
                  </a:cubicBezTo>
                  <a:cubicBezTo>
                    <a:pt x="324" y="304"/>
                    <a:pt x="323" y="301"/>
                    <a:pt x="325" y="299"/>
                  </a:cubicBezTo>
                  <a:cubicBezTo>
                    <a:pt x="326" y="299"/>
                    <a:pt x="327" y="300"/>
                    <a:pt x="328" y="299"/>
                  </a:cubicBezTo>
                  <a:cubicBezTo>
                    <a:pt x="329" y="299"/>
                    <a:pt x="330" y="297"/>
                    <a:pt x="331" y="296"/>
                  </a:cubicBezTo>
                  <a:cubicBezTo>
                    <a:pt x="333" y="295"/>
                    <a:pt x="335" y="295"/>
                    <a:pt x="337" y="294"/>
                  </a:cubicBezTo>
                  <a:cubicBezTo>
                    <a:pt x="339" y="293"/>
                    <a:pt x="341" y="286"/>
                    <a:pt x="344" y="286"/>
                  </a:cubicBezTo>
                  <a:cubicBezTo>
                    <a:pt x="345" y="285"/>
                    <a:pt x="346" y="287"/>
                    <a:pt x="347" y="286"/>
                  </a:cubicBezTo>
                  <a:cubicBezTo>
                    <a:pt x="348" y="285"/>
                    <a:pt x="348" y="285"/>
                    <a:pt x="348" y="285"/>
                  </a:cubicBezTo>
                  <a:cubicBezTo>
                    <a:pt x="349" y="283"/>
                    <a:pt x="349" y="283"/>
                    <a:pt x="349" y="283"/>
                  </a:cubicBezTo>
                  <a:cubicBezTo>
                    <a:pt x="350" y="277"/>
                    <a:pt x="347" y="279"/>
                    <a:pt x="346" y="278"/>
                  </a:cubicBezTo>
                  <a:cubicBezTo>
                    <a:pt x="345" y="276"/>
                    <a:pt x="345" y="272"/>
                    <a:pt x="344" y="270"/>
                  </a:cubicBezTo>
                  <a:cubicBezTo>
                    <a:pt x="347" y="276"/>
                    <a:pt x="353" y="279"/>
                    <a:pt x="360" y="278"/>
                  </a:cubicBezTo>
                  <a:cubicBezTo>
                    <a:pt x="360" y="277"/>
                    <a:pt x="360" y="277"/>
                    <a:pt x="360" y="277"/>
                  </a:cubicBezTo>
                  <a:cubicBezTo>
                    <a:pt x="362" y="276"/>
                    <a:pt x="363" y="277"/>
                    <a:pt x="364" y="276"/>
                  </a:cubicBezTo>
                  <a:cubicBezTo>
                    <a:pt x="365" y="276"/>
                    <a:pt x="364" y="273"/>
                    <a:pt x="364" y="273"/>
                  </a:cubicBezTo>
                  <a:cubicBezTo>
                    <a:pt x="365" y="273"/>
                    <a:pt x="366" y="273"/>
                    <a:pt x="366" y="273"/>
                  </a:cubicBezTo>
                  <a:cubicBezTo>
                    <a:pt x="367" y="273"/>
                    <a:pt x="367" y="274"/>
                    <a:pt x="367" y="276"/>
                  </a:cubicBezTo>
                  <a:cubicBezTo>
                    <a:pt x="367" y="275"/>
                    <a:pt x="371" y="274"/>
                    <a:pt x="370" y="274"/>
                  </a:cubicBezTo>
                  <a:cubicBezTo>
                    <a:pt x="371" y="274"/>
                    <a:pt x="372" y="274"/>
                    <a:pt x="372" y="274"/>
                  </a:cubicBezTo>
                  <a:cubicBezTo>
                    <a:pt x="373" y="274"/>
                    <a:pt x="372" y="272"/>
                    <a:pt x="373" y="272"/>
                  </a:cubicBezTo>
                  <a:cubicBezTo>
                    <a:pt x="374" y="272"/>
                    <a:pt x="374" y="271"/>
                    <a:pt x="375" y="272"/>
                  </a:cubicBezTo>
                  <a:cubicBezTo>
                    <a:pt x="375" y="272"/>
                    <a:pt x="376" y="273"/>
                    <a:pt x="376" y="274"/>
                  </a:cubicBezTo>
                  <a:cubicBezTo>
                    <a:pt x="380" y="272"/>
                    <a:pt x="379" y="273"/>
                    <a:pt x="383" y="273"/>
                  </a:cubicBezTo>
                  <a:cubicBezTo>
                    <a:pt x="384" y="271"/>
                    <a:pt x="384" y="271"/>
                    <a:pt x="384" y="271"/>
                  </a:cubicBezTo>
                  <a:cubicBezTo>
                    <a:pt x="385" y="270"/>
                    <a:pt x="385" y="272"/>
                    <a:pt x="386" y="272"/>
                  </a:cubicBezTo>
                  <a:cubicBezTo>
                    <a:pt x="387" y="271"/>
                    <a:pt x="388" y="269"/>
                    <a:pt x="390" y="269"/>
                  </a:cubicBezTo>
                  <a:cubicBezTo>
                    <a:pt x="391" y="269"/>
                    <a:pt x="392" y="269"/>
                    <a:pt x="393" y="269"/>
                  </a:cubicBezTo>
                  <a:cubicBezTo>
                    <a:pt x="395" y="269"/>
                    <a:pt x="398" y="267"/>
                    <a:pt x="400" y="266"/>
                  </a:cubicBezTo>
                  <a:cubicBezTo>
                    <a:pt x="400" y="262"/>
                    <a:pt x="400" y="262"/>
                    <a:pt x="400" y="262"/>
                  </a:cubicBezTo>
                  <a:cubicBezTo>
                    <a:pt x="401" y="261"/>
                    <a:pt x="402" y="263"/>
                    <a:pt x="402" y="264"/>
                  </a:cubicBezTo>
                  <a:cubicBezTo>
                    <a:pt x="403" y="264"/>
                    <a:pt x="404" y="263"/>
                    <a:pt x="405" y="264"/>
                  </a:cubicBezTo>
                  <a:cubicBezTo>
                    <a:pt x="406" y="261"/>
                    <a:pt x="407" y="260"/>
                    <a:pt x="409" y="258"/>
                  </a:cubicBezTo>
                  <a:cubicBezTo>
                    <a:pt x="410" y="258"/>
                    <a:pt x="410" y="258"/>
                    <a:pt x="412" y="258"/>
                  </a:cubicBezTo>
                  <a:cubicBezTo>
                    <a:pt x="411" y="258"/>
                    <a:pt x="412" y="259"/>
                    <a:pt x="412" y="260"/>
                  </a:cubicBezTo>
                  <a:cubicBezTo>
                    <a:pt x="412" y="259"/>
                    <a:pt x="414" y="258"/>
                    <a:pt x="414" y="258"/>
                  </a:cubicBezTo>
                  <a:cubicBezTo>
                    <a:pt x="415" y="257"/>
                    <a:pt x="415" y="258"/>
                    <a:pt x="416" y="258"/>
                  </a:cubicBezTo>
                  <a:cubicBezTo>
                    <a:pt x="416" y="258"/>
                    <a:pt x="417" y="256"/>
                    <a:pt x="417" y="256"/>
                  </a:cubicBezTo>
                  <a:cubicBezTo>
                    <a:pt x="419" y="255"/>
                    <a:pt x="419" y="256"/>
                    <a:pt x="421" y="256"/>
                  </a:cubicBezTo>
                  <a:cubicBezTo>
                    <a:pt x="422" y="256"/>
                    <a:pt x="424" y="254"/>
                    <a:pt x="424" y="254"/>
                  </a:cubicBezTo>
                  <a:cubicBezTo>
                    <a:pt x="425" y="254"/>
                    <a:pt x="427" y="254"/>
                    <a:pt x="428" y="254"/>
                  </a:cubicBezTo>
                  <a:cubicBezTo>
                    <a:pt x="427" y="250"/>
                    <a:pt x="428" y="250"/>
                    <a:pt x="432" y="250"/>
                  </a:cubicBezTo>
                  <a:cubicBezTo>
                    <a:pt x="432" y="249"/>
                    <a:pt x="432" y="248"/>
                    <a:pt x="431" y="247"/>
                  </a:cubicBezTo>
                  <a:cubicBezTo>
                    <a:pt x="432" y="246"/>
                    <a:pt x="434" y="245"/>
                    <a:pt x="434" y="244"/>
                  </a:cubicBezTo>
                  <a:cubicBezTo>
                    <a:pt x="436" y="244"/>
                    <a:pt x="437" y="244"/>
                    <a:pt x="438" y="244"/>
                  </a:cubicBezTo>
                  <a:cubicBezTo>
                    <a:pt x="439" y="243"/>
                    <a:pt x="439" y="241"/>
                    <a:pt x="439" y="241"/>
                  </a:cubicBezTo>
                  <a:cubicBezTo>
                    <a:pt x="434" y="242"/>
                    <a:pt x="429" y="242"/>
                    <a:pt x="425" y="240"/>
                  </a:cubicBezTo>
                  <a:cubicBezTo>
                    <a:pt x="424" y="240"/>
                    <a:pt x="422" y="238"/>
                    <a:pt x="421" y="238"/>
                  </a:cubicBezTo>
                  <a:cubicBezTo>
                    <a:pt x="419" y="238"/>
                    <a:pt x="420" y="239"/>
                    <a:pt x="418" y="238"/>
                  </a:cubicBezTo>
                  <a:cubicBezTo>
                    <a:pt x="418" y="237"/>
                    <a:pt x="418" y="237"/>
                    <a:pt x="418" y="237"/>
                  </a:cubicBezTo>
                  <a:cubicBezTo>
                    <a:pt x="414" y="237"/>
                    <a:pt x="412" y="240"/>
                    <a:pt x="410" y="240"/>
                  </a:cubicBezTo>
                  <a:cubicBezTo>
                    <a:pt x="405" y="241"/>
                    <a:pt x="403" y="240"/>
                    <a:pt x="399" y="240"/>
                  </a:cubicBezTo>
                  <a:cubicBezTo>
                    <a:pt x="411" y="232"/>
                    <a:pt x="389" y="236"/>
                    <a:pt x="384" y="237"/>
                  </a:cubicBezTo>
                  <a:cubicBezTo>
                    <a:pt x="384" y="235"/>
                    <a:pt x="383" y="234"/>
                    <a:pt x="382" y="232"/>
                  </a:cubicBezTo>
                  <a:cubicBezTo>
                    <a:pt x="383" y="232"/>
                    <a:pt x="383" y="232"/>
                    <a:pt x="383" y="231"/>
                  </a:cubicBezTo>
                  <a:cubicBezTo>
                    <a:pt x="384" y="232"/>
                    <a:pt x="385" y="230"/>
                    <a:pt x="385" y="230"/>
                  </a:cubicBezTo>
                  <a:cubicBezTo>
                    <a:pt x="385" y="232"/>
                    <a:pt x="385" y="235"/>
                    <a:pt x="386" y="236"/>
                  </a:cubicBezTo>
                  <a:cubicBezTo>
                    <a:pt x="391" y="234"/>
                    <a:pt x="397" y="233"/>
                    <a:pt x="403" y="234"/>
                  </a:cubicBezTo>
                  <a:cubicBezTo>
                    <a:pt x="403" y="234"/>
                    <a:pt x="406" y="236"/>
                    <a:pt x="408" y="235"/>
                  </a:cubicBezTo>
                  <a:cubicBezTo>
                    <a:pt x="408" y="235"/>
                    <a:pt x="409" y="234"/>
                    <a:pt x="410" y="234"/>
                  </a:cubicBezTo>
                  <a:cubicBezTo>
                    <a:pt x="409" y="232"/>
                    <a:pt x="409" y="230"/>
                    <a:pt x="408" y="228"/>
                  </a:cubicBezTo>
                  <a:cubicBezTo>
                    <a:pt x="402" y="230"/>
                    <a:pt x="399" y="229"/>
                    <a:pt x="392" y="230"/>
                  </a:cubicBezTo>
                  <a:cubicBezTo>
                    <a:pt x="391" y="230"/>
                    <a:pt x="383" y="232"/>
                    <a:pt x="386" y="229"/>
                  </a:cubicBezTo>
                  <a:cubicBezTo>
                    <a:pt x="386" y="229"/>
                    <a:pt x="388" y="227"/>
                    <a:pt x="388" y="227"/>
                  </a:cubicBezTo>
                  <a:cubicBezTo>
                    <a:pt x="388" y="226"/>
                    <a:pt x="388" y="226"/>
                    <a:pt x="388" y="226"/>
                  </a:cubicBezTo>
                  <a:cubicBezTo>
                    <a:pt x="390" y="226"/>
                    <a:pt x="390" y="227"/>
                    <a:pt x="391" y="228"/>
                  </a:cubicBezTo>
                  <a:cubicBezTo>
                    <a:pt x="394" y="228"/>
                    <a:pt x="400" y="229"/>
                    <a:pt x="402" y="228"/>
                  </a:cubicBezTo>
                  <a:cubicBezTo>
                    <a:pt x="403" y="228"/>
                    <a:pt x="405" y="226"/>
                    <a:pt x="405" y="226"/>
                  </a:cubicBezTo>
                  <a:cubicBezTo>
                    <a:pt x="407" y="226"/>
                    <a:pt x="409" y="226"/>
                    <a:pt x="411" y="226"/>
                  </a:cubicBezTo>
                  <a:cubicBezTo>
                    <a:pt x="411" y="225"/>
                    <a:pt x="411" y="225"/>
                    <a:pt x="411" y="225"/>
                  </a:cubicBezTo>
                  <a:cubicBezTo>
                    <a:pt x="410" y="224"/>
                    <a:pt x="410" y="224"/>
                    <a:pt x="410" y="222"/>
                  </a:cubicBezTo>
                  <a:cubicBezTo>
                    <a:pt x="408" y="222"/>
                    <a:pt x="405" y="222"/>
                    <a:pt x="404" y="221"/>
                  </a:cubicBezTo>
                  <a:cubicBezTo>
                    <a:pt x="403" y="219"/>
                    <a:pt x="403" y="219"/>
                    <a:pt x="403" y="219"/>
                  </a:cubicBezTo>
                  <a:cubicBezTo>
                    <a:pt x="397" y="220"/>
                    <a:pt x="390" y="220"/>
                    <a:pt x="384" y="221"/>
                  </a:cubicBezTo>
                  <a:cubicBezTo>
                    <a:pt x="384" y="220"/>
                    <a:pt x="384" y="220"/>
                    <a:pt x="384" y="220"/>
                  </a:cubicBezTo>
                  <a:cubicBezTo>
                    <a:pt x="385" y="219"/>
                    <a:pt x="386" y="219"/>
                    <a:pt x="388" y="219"/>
                  </a:cubicBezTo>
                  <a:cubicBezTo>
                    <a:pt x="387" y="218"/>
                    <a:pt x="389" y="218"/>
                    <a:pt x="388" y="216"/>
                  </a:cubicBezTo>
                  <a:cubicBezTo>
                    <a:pt x="386" y="216"/>
                    <a:pt x="386" y="216"/>
                    <a:pt x="386" y="216"/>
                  </a:cubicBezTo>
                  <a:cubicBezTo>
                    <a:pt x="385" y="215"/>
                    <a:pt x="386" y="214"/>
                    <a:pt x="386" y="213"/>
                  </a:cubicBezTo>
                  <a:cubicBezTo>
                    <a:pt x="388" y="214"/>
                    <a:pt x="389" y="215"/>
                    <a:pt x="391" y="217"/>
                  </a:cubicBezTo>
                  <a:cubicBezTo>
                    <a:pt x="395" y="216"/>
                    <a:pt x="398" y="215"/>
                    <a:pt x="402" y="216"/>
                  </a:cubicBezTo>
                  <a:cubicBezTo>
                    <a:pt x="404" y="218"/>
                    <a:pt x="404" y="218"/>
                    <a:pt x="404" y="218"/>
                  </a:cubicBezTo>
                  <a:cubicBezTo>
                    <a:pt x="405" y="218"/>
                    <a:pt x="407" y="217"/>
                    <a:pt x="408" y="218"/>
                  </a:cubicBezTo>
                  <a:cubicBezTo>
                    <a:pt x="408" y="218"/>
                    <a:pt x="408" y="221"/>
                    <a:pt x="410" y="221"/>
                  </a:cubicBezTo>
                  <a:cubicBezTo>
                    <a:pt x="412" y="222"/>
                    <a:pt x="414" y="220"/>
                    <a:pt x="417" y="222"/>
                  </a:cubicBezTo>
                  <a:cubicBezTo>
                    <a:pt x="418" y="222"/>
                    <a:pt x="418" y="224"/>
                    <a:pt x="418" y="225"/>
                  </a:cubicBezTo>
                  <a:cubicBezTo>
                    <a:pt x="420" y="228"/>
                    <a:pt x="424" y="234"/>
                    <a:pt x="427" y="236"/>
                  </a:cubicBezTo>
                  <a:cubicBezTo>
                    <a:pt x="428" y="237"/>
                    <a:pt x="431" y="238"/>
                    <a:pt x="432" y="238"/>
                  </a:cubicBezTo>
                  <a:cubicBezTo>
                    <a:pt x="432" y="239"/>
                    <a:pt x="432" y="239"/>
                    <a:pt x="432" y="239"/>
                  </a:cubicBezTo>
                  <a:cubicBezTo>
                    <a:pt x="434" y="239"/>
                    <a:pt x="433" y="237"/>
                    <a:pt x="434" y="237"/>
                  </a:cubicBezTo>
                  <a:cubicBezTo>
                    <a:pt x="436" y="236"/>
                    <a:pt x="440" y="238"/>
                    <a:pt x="442" y="239"/>
                  </a:cubicBezTo>
                  <a:cubicBezTo>
                    <a:pt x="443" y="240"/>
                    <a:pt x="443" y="240"/>
                    <a:pt x="443" y="240"/>
                  </a:cubicBezTo>
                  <a:cubicBezTo>
                    <a:pt x="446" y="237"/>
                    <a:pt x="443" y="236"/>
                    <a:pt x="441" y="235"/>
                  </a:cubicBezTo>
                  <a:cubicBezTo>
                    <a:pt x="442" y="234"/>
                    <a:pt x="443" y="234"/>
                    <a:pt x="443" y="234"/>
                  </a:cubicBezTo>
                  <a:cubicBezTo>
                    <a:pt x="444" y="233"/>
                    <a:pt x="442" y="233"/>
                    <a:pt x="443" y="232"/>
                  </a:cubicBezTo>
                  <a:cubicBezTo>
                    <a:pt x="445" y="231"/>
                    <a:pt x="443" y="225"/>
                    <a:pt x="441" y="224"/>
                  </a:cubicBezTo>
                  <a:cubicBezTo>
                    <a:pt x="440" y="224"/>
                    <a:pt x="440" y="224"/>
                    <a:pt x="440" y="224"/>
                  </a:cubicBezTo>
                  <a:cubicBezTo>
                    <a:pt x="439" y="223"/>
                    <a:pt x="440" y="222"/>
                    <a:pt x="439" y="220"/>
                  </a:cubicBezTo>
                  <a:cubicBezTo>
                    <a:pt x="439" y="221"/>
                    <a:pt x="438" y="220"/>
                    <a:pt x="437" y="220"/>
                  </a:cubicBezTo>
                  <a:cubicBezTo>
                    <a:pt x="437" y="222"/>
                    <a:pt x="438" y="222"/>
                    <a:pt x="436" y="222"/>
                  </a:cubicBezTo>
                  <a:cubicBezTo>
                    <a:pt x="436" y="222"/>
                    <a:pt x="436" y="219"/>
                    <a:pt x="436" y="219"/>
                  </a:cubicBezTo>
                  <a:cubicBezTo>
                    <a:pt x="437" y="219"/>
                    <a:pt x="437" y="219"/>
                    <a:pt x="437" y="218"/>
                  </a:cubicBezTo>
                  <a:cubicBezTo>
                    <a:pt x="435" y="218"/>
                    <a:pt x="435" y="218"/>
                    <a:pt x="433" y="218"/>
                  </a:cubicBezTo>
                  <a:cubicBezTo>
                    <a:pt x="433" y="217"/>
                    <a:pt x="434" y="217"/>
                    <a:pt x="434" y="216"/>
                  </a:cubicBezTo>
                  <a:cubicBezTo>
                    <a:pt x="433" y="215"/>
                    <a:pt x="431" y="213"/>
                    <a:pt x="430" y="212"/>
                  </a:cubicBezTo>
                  <a:cubicBezTo>
                    <a:pt x="429" y="212"/>
                    <a:pt x="428" y="213"/>
                    <a:pt x="426" y="212"/>
                  </a:cubicBezTo>
                  <a:cubicBezTo>
                    <a:pt x="425" y="211"/>
                    <a:pt x="423" y="208"/>
                    <a:pt x="421" y="208"/>
                  </a:cubicBezTo>
                  <a:cubicBezTo>
                    <a:pt x="418" y="207"/>
                    <a:pt x="415" y="208"/>
                    <a:pt x="412" y="208"/>
                  </a:cubicBezTo>
                  <a:cubicBezTo>
                    <a:pt x="412" y="207"/>
                    <a:pt x="412" y="207"/>
                    <a:pt x="412" y="207"/>
                  </a:cubicBezTo>
                  <a:cubicBezTo>
                    <a:pt x="414" y="206"/>
                    <a:pt x="416" y="206"/>
                    <a:pt x="418" y="206"/>
                  </a:cubicBezTo>
                  <a:cubicBezTo>
                    <a:pt x="416" y="204"/>
                    <a:pt x="416" y="202"/>
                    <a:pt x="413" y="201"/>
                  </a:cubicBezTo>
                  <a:cubicBezTo>
                    <a:pt x="412" y="201"/>
                    <a:pt x="411" y="202"/>
                    <a:pt x="412" y="202"/>
                  </a:cubicBezTo>
                  <a:cubicBezTo>
                    <a:pt x="411" y="202"/>
                    <a:pt x="410" y="204"/>
                    <a:pt x="410" y="204"/>
                  </a:cubicBezTo>
                  <a:cubicBezTo>
                    <a:pt x="408" y="204"/>
                    <a:pt x="406" y="204"/>
                    <a:pt x="406" y="204"/>
                  </a:cubicBezTo>
                  <a:cubicBezTo>
                    <a:pt x="406" y="204"/>
                    <a:pt x="405" y="206"/>
                    <a:pt x="405" y="206"/>
                  </a:cubicBezTo>
                  <a:cubicBezTo>
                    <a:pt x="404" y="206"/>
                    <a:pt x="402" y="206"/>
                    <a:pt x="402" y="205"/>
                  </a:cubicBezTo>
                  <a:cubicBezTo>
                    <a:pt x="402" y="205"/>
                    <a:pt x="402" y="204"/>
                    <a:pt x="402" y="203"/>
                  </a:cubicBezTo>
                  <a:cubicBezTo>
                    <a:pt x="401" y="203"/>
                    <a:pt x="400" y="202"/>
                    <a:pt x="400" y="202"/>
                  </a:cubicBezTo>
                  <a:cubicBezTo>
                    <a:pt x="400" y="202"/>
                    <a:pt x="398" y="203"/>
                    <a:pt x="398" y="202"/>
                  </a:cubicBezTo>
                  <a:cubicBezTo>
                    <a:pt x="397" y="202"/>
                    <a:pt x="398" y="200"/>
                    <a:pt x="398" y="200"/>
                  </a:cubicBezTo>
                  <a:cubicBezTo>
                    <a:pt x="397" y="199"/>
                    <a:pt x="397" y="199"/>
                    <a:pt x="396" y="199"/>
                  </a:cubicBezTo>
                  <a:cubicBezTo>
                    <a:pt x="395" y="198"/>
                    <a:pt x="396" y="198"/>
                    <a:pt x="395" y="197"/>
                  </a:cubicBezTo>
                  <a:cubicBezTo>
                    <a:pt x="395" y="196"/>
                    <a:pt x="395" y="196"/>
                    <a:pt x="395" y="196"/>
                  </a:cubicBezTo>
                  <a:cubicBezTo>
                    <a:pt x="396" y="196"/>
                    <a:pt x="397" y="196"/>
                    <a:pt x="398" y="196"/>
                  </a:cubicBezTo>
                  <a:cubicBezTo>
                    <a:pt x="401" y="194"/>
                    <a:pt x="399" y="195"/>
                    <a:pt x="400" y="194"/>
                  </a:cubicBezTo>
                  <a:cubicBezTo>
                    <a:pt x="398" y="194"/>
                    <a:pt x="398" y="193"/>
                    <a:pt x="398" y="193"/>
                  </a:cubicBezTo>
                  <a:cubicBezTo>
                    <a:pt x="401" y="193"/>
                    <a:pt x="403" y="194"/>
                    <a:pt x="406" y="193"/>
                  </a:cubicBezTo>
                  <a:cubicBezTo>
                    <a:pt x="408" y="193"/>
                    <a:pt x="409" y="190"/>
                    <a:pt x="411" y="190"/>
                  </a:cubicBezTo>
                  <a:cubicBezTo>
                    <a:pt x="411" y="190"/>
                    <a:pt x="412" y="190"/>
                    <a:pt x="413" y="190"/>
                  </a:cubicBezTo>
                  <a:cubicBezTo>
                    <a:pt x="413" y="190"/>
                    <a:pt x="414" y="188"/>
                    <a:pt x="414" y="188"/>
                  </a:cubicBezTo>
                  <a:cubicBezTo>
                    <a:pt x="415" y="187"/>
                    <a:pt x="417" y="187"/>
                    <a:pt x="418" y="187"/>
                  </a:cubicBezTo>
                  <a:cubicBezTo>
                    <a:pt x="418" y="186"/>
                    <a:pt x="418" y="184"/>
                    <a:pt x="418" y="183"/>
                  </a:cubicBezTo>
                  <a:cubicBezTo>
                    <a:pt x="419" y="183"/>
                    <a:pt x="420" y="183"/>
                    <a:pt x="421" y="183"/>
                  </a:cubicBezTo>
                  <a:cubicBezTo>
                    <a:pt x="420" y="185"/>
                    <a:pt x="419" y="187"/>
                    <a:pt x="421" y="188"/>
                  </a:cubicBezTo>
                  <a:cubicBezTo>
                    <a:pt x="423" y="189"/>
                    <a:pt x="425" y="189"/>
                    <a:pt x="427" y="189"/>
                  </a:cubicBezTo>
                  <a:cubicBezTo>
                    <a:pt x="429" y="190"/>
                    <a:pt x="429" y="190"/>
                    <a:pt x="429" y="190"/>
                  </a:cubicBezTo>
                  <a:cubicBezTo>
                    <a:pt x="430" y="191"/>
                    <a:pt x="432" y="190"/>
                    <a:pt x="433" y="190"/>
                  </a:cubicBezTo>
                  <a:cubicBezTo>
                    <a:pt x="434" y="191"/>
                    <a:pt x="436" y="192"/>
                    <a:pt x="436" y="192"/>
                  </a:cubicBezTo>
                  <a:cubicBezTo>
                    <a:pt x="439" y="193"/>
                    <a:pt x="443" y="190"/>
                    <a:pt x="445" y="189"/>
                  </a:cubicBezTo>
                  <a:cubicBezTo>
                    <a:pt x="445" y="189"/>
                    <a:pt x="445" y="187"/>
                    <a:pt x="445" y="187"/>
                  </a:cubicBezTo>
                  <a:cubicBezTo>
                    <a:pt x="447" y="186"/>
                    <a:pt x="451" y="186"/>
                    <a:pt x="452" y="186"/>
                  </a:cubicBezTo>
                  <a:cubicBezTo>
                    <a:pt x="451" y="185"/>
                    <a:pt x="452" y="181"/>
                    <a:pt x="452" y="181"/>
                  </a:cubicBezTo>
                  <a:cubicBezTo>
                    <a:pt x="451" y="180"/>
                    <a:pt x="450" y="181"/>
                    <a:pt x="449" y="181"/>
                  </a:cubicBezTo>
                  <a:cubicBezTo>
                    <a:pt x="443" y="180"/>
                    <a:pt x="444" y="176"/>
                    <a:pt x="441" y="183"/>
                  </a:cubicBezTo>
                  <a:cubicBezTo>
                    <a:pt x="441" y="182"/>
                    <a:pt x="440" y="180"/>
                    <a:pt x="439" y="179"/>
                  </a:cubicBezTo>
                  <a:cubicBezTo>
                    <a:pt x="439" y="179"/>
                    <a:pt x="438" y="179"/>
                    <a:pt x="437" y="179"/>
                  </a:cubicBezTo>
                  <a:cubicBezTo>
                    <a:pt x="434" y="178"/>
                    <a:pt x="438" y="175"/>
                    <a:pt x="438" y="174"/>
                  </a:cubicBezTo>
                  <a:cubicBezTo>
                    <a:pt x="438" y="173"/>
                    <a:pt x="438" y="171"/>
                    <a:pt x="438" y="169"/>
                  </a:cubicBezTo>
                  <a:cubicBezTo>
                    <a:pt x="440" y="170"/>
                    <a:pt x="442" y="172"/>
                    <a:pt x="443" y="172"/>
                  </a:cubicBezTo>
                  <a:cubicBezTo>
                    <a:pt x="447" y="173"/>
                    <a:pt x="451" y="172"/>
                    <a:pt x="455" y="173"/>
                  </a:cubicBezTo>
                  <a:cubicBezTo>
                    <a:pt x="457" y="174"/>
                    <a:pt x="458" y="177"/>
                    <a:pt x="462" y="176"/>
                  </a:cubicBezTo>
                  <a:cubicBezTo>
                    <a:pt x="462" y="176"/>
                    <a:pt x="464" y="174"/>
                    <a:pt x="464" y="174"/>
                  </a:cubicBezTo>
                  <a:cubicBezTo>
                    <a:pt x="465" y="175"/>
                    <a:pt x="465" y="172"/>
                    <a:pt x="465" y="171"/>
                  </a:cubicBezTo>
                  <a:cubicBezTo>
                    <a:pt x="463" y="171"/>
                    <a:pt x="461" y="170"/>
                    <a:pt x="459" y="170"/>
                  </a:cubicBezTo>
                  <a:cubicBezTo>
                    <a:pt x="457" y="171"/>
                    <a:pt x="457" y="171"/>
                    <a:pt x="457" y="171"/>
                  </a:cubicBezTo>
                  <a:cubicBezTo>
                    <a:pt x="455" y="171"/>
                    <a:pt x="452" y="171"/>
                    <a:pt x="449" y="171"/>
                  </a:cubicBezTo>
                  <a:cubicBezTo>
                    <a:pt x="450" y="169"/>
                    <a:pt x="450" y="169"/>
                    <a:pt x="450" y="169"/>
                  </a:cubicBezTo>
                  <a:cubicBezTo>
                    <a:pt x="452" y="169"/>
                    <a:pt x="453" y="164"/>
                    <a:pt x="447" y="166"/>
                  </a:cubicBezTo>
                  <a:cubicBezTo>
                    <a:pt x="447" y="168"/>
                    <a:pt x="447" y="168"/>
                    <a:pt x="447" y="168"/>
                  </a:cubicBezTo>
                  <a:cubicBezTo>
                    <a:pt x="446" y="168"/>
                    <a:pt x="443" y="167"/>
                    <a:pt x="443" y="167"/>
                  </a:cubicBezTo>
                  <a:cubicBezTo>
                    <a:pt x="445" y="167"/>
                    <a:pt x="446" y="167"/>
                    <a:pt x="447" y="164"/>
                  </a:cubicBezTo>
                  <a:cubicBezTo>
                    <a:pt x="448" y="163"/>
                    <a:pt x="449" y="163"/>
                    <a:pt x="449" y="163"/>
                  </a:cubicBezTo>
                  <a:cubicBezTo>
                    <a:pt x="446" y="158"/>
                    <a:pt x="446" y="159"/>
                    <a:pt x="440" y="157"/>
                  </a:cubicBezTo>
                  <a:cubicBezTo>
                    <a:pt x="441" y="155"/>
                    <a:pt x="441" y="155"/>
                    <a:pt x="441" y="155"/>
                  </a:cubicBezTo>
                  <a:cubicBezTo>
                    <a:pt x="441" y="155"/>
                    <a:pt x="444" y="155"/>
                    <a:pt x="443" y="156"/>
                  </a:cubicBezTo>
                  <a:cubicBezTo>
                    <a:pt x="443" y="156"/>
                    <a:pt x="444" y="157"/>
                    <a:pt x="444" y="157"/>
                  </a:cubicBezTo>
                  <a:cubicBezTo>
                    <a:pt x="446" y="157"/>
                    <a:pt x="448" y="158"/>
                    <a:pt x="450" y="157"/>
                  </a:cubicBezTo>
                  <a:cubicBezTo>
                    <a:pt x="451" y="157"/>
                    <a:pt x="451" y="155"/>
                    <a:pt x="453" y="156"/>
                  </a:cubicBezTo>
                  <a:cubicBezTo>
                    <a:pt x="453" y="156"/>
                    <a:pt x="453" y="158"/>
                    <a:pt x="453" y="158"/>
                  </a:cubicBezTo>
                  <a:cubicBezTo>
                    <a:pt x="455" y="159"/>
                    <a:pt x="455" y="159"/>
                    <a:pt x="455" y="159"/>
                  </a:cubicBezTo>
                  <a:cubicBezTo>
                    <a:pt x="455" y="159"/>
                    <a:pt x="455" y="159"/>
                    <a:pt x="455" y="159"/>
                  </a:cubicBezTo>
                  <a:cubicBezTo>
                    <a:pt x="455" y="159"/>
                    <a:pt x="457" y="159"/>
                    <a:pt x="457" y="159"/>
                  </a:cubicBezTo>
                  <a:cubicBezTo>
                    <a:pt x="459" y="154"/>
                    <a:pt x="458" y="151"/>
                    <a:pt x="457" y="145"/>
                  </a:cubicBezTo>
                  <a:cubicBezTo>
                    <a:pt x="454" y="145"/>
                    <a:pt x="454" y="145"/>
                    <a:pt x="454" y="145"/>
                  </a:cubicBezTo>
                  <a:cubicBezTo>
                    <a:pt x="454" y="144"/>
                    <a:pt x="455" y="144"/>
                    <a:pt x="455" y="143"/>
                  </a:cubicBezTo>
                  <a:cubicBezTo>
                    <a:pt x="456" y="142"/>
                    <a:pt x="455" y="140"/>
                    <a:pt x="455" y="139"/>
                  </a:cubicBezTo>
                  <a:cubicBezTo>
                    <a:pt x="449" y="138"/>
                    <a:pt x="450" y="139"/>
                    <a:pt x="447" y="143"/>
                  </a:cubicBezTo>
                  <a:cubicBezTo>
                    <a:pt x="445" y="142"/>
                    <a:pt x="446" y="142"/>
                    <a:pt x="445" y="141"/>
                  </a:cubicBezTo>
                  <a:cubicBezTo>
                    <a:pt x="444" y="141"/>
                    <a:pt x="442" y="141"/>
                    <a:pt x="441" y="141"/>
                  </a:cubicBezTo>
                  <a:cubicBezTo>
                    <a:pt x="442" y="141"/>
                    <a:pt x="441" y="138"/>
                    <a:pt x="441" y="138"/>
                  </a:cubicBezTo>
                  <a:cubicBezTo>
                    <a:pt x="443" y="138"/>
                    <a:pt x="443" y="139"/>
                    <a:pt x="445" y="139"/>
                  </a:cubicBezTo>
                  <a:cubicBezTo>
                    <a:pt x="445" y="139"/>
                    <a:pt x="446" y="137"/>
                    <a:pt x="446" y="137"/>
                  </a:cubicBezTo>
                  <a:cubicBezTo>
                    <a:pt x="448" y="135"/>
                    <a:pt x="449" y="135"/>
                    <a:pt x="447" y="133"/>
                  </a:cubicBezTo>
                  <a:cubicBezTo>
                    <a:pt x="448" y="133"/>
                    <a:pt x="449" y="131"/>
                    <a:pt x="446" y="131"/>
                  </a:cubicBezTo>
                  <a:cubicBezTo>
                    <a:pt x="446" y="131"/>
                    <a:pt x="447" y="129"/>
                    <a:pt x="447" y="129"/>
                  </a:cubicBezTo>
                  <a:cubicBezTo>
                    <a:pt x="451" y="130"/>
                    <a:pt x="456" y="129"/>
                    <a:pt x="460" y="131"/>
                  </a:cubicBezTo>
                  <a:cubicBezTo>
                    <a:pt x="461" y="131"/>
                    <a:pt x="463" y="133"/>
                    <a:pt x="464" y="133"/>
                  </a:cubicBezTo>
                  <a:cubicBezTo>
                    <a:pt x="466" y="134"/>
                    <a:pt x="469" y="133"/>
                    <a:pt x="470" y="133"/>
                  </a:cubicBezTo>
                  <a:cubicBezTo>
                    <a:pt x="469" y="131"/>
                    <a:pt x="469" y="131"/>
                    <a:pt x="469" y="131"/>
                  </a:cubicBezTo>
                  <a:cubicBezTo>
                    <a:pt x="470" y="127"/>
                    <a:pt x="469" y="129"/>
                    <a:pt x="468" y="126"/>
                  </a:cubicBezTo>
                  <a:cubicBezTo>
                    <a:pt x="468" y="125"/>
                    <a:pt x="468" y="124"/>
                    <a:pt x="467" y="123"/>
                  </a:cubicBezTo>
                  <a:cubicBezTo>
                    <a:pt x="467" y="122"/>
                    <a:pt x="466" y="122"/>
                    <a:pt x="465" y="121"/>
                  </a:cubicBezTo>
                  <a:cubicBezTo>
                    <a:pt x="466" y="121"/>
                    <a:pt x="464" y="120"/>
                    <a:pt x="464" y="120"/>
                  </a:cubicBezTo>
                  <a:cubicBezTo>
                    <a:pt x="464" y="120"/>
                    <a:pt x="462" y="120"/>
                    <a:pt x="462" y="120"/>
                  </a:cubicBezTo>
                  <a:cubicBezTo>
                    <a:pt x="462" y="120"/>
                    <a:pt x="462" y="123"/>
                    <a:pt x="461" y="123"/>
                  </a:cubicBezTo>
                  <a:cubicBezTo>
                    <a:pt x="459" y="123"/>
                    <a:pt x="459" y="122"/>
                    <a:pt x="457" y="122"/>
                  </a:cubicBezTo>
                  <a:cubicBezTo>
                    <a:pt x="456" y="122"/>
                    <a:pt x="455" y="122"/>
                    <a:pt x="453" y="123"/>
                  </a:cubicBezTo>
                  <a:cubicBezTo>
                    <a:pt x="453" y="121"/>
                    <a:pt x="453" y="117"/>
                    <a:pt x="453" y="115"/>
                  </a:cubicBezTo>
                  <a:cubicBezTo>
                    <a:pt x="456" y="116"/>
                    <a:pt x="457" y="117"/>
                    <a:pt x="459" y="117"/>
                  </a:cubicBezTo>
                  <a:cubicBezTo>
                    <a:pt x="465" y="115"/>
                    <a:pt x="458" y="114"/>
                    <a:pt x="456" y="113"/>
                  </a:cubicBezTo>
                  <a:cubicBezTo>
                    <a:pt x="456" y="112"/>
                    <a:pt x="455" y="111"/>
                    <a:pt x="455" y="111"/>
                  </a:cubicBezTo>
                  <a:cubicBezTo>
                    <a:pt x="453" y="110"/>
                    <a:pt x="451" y="112"/>
                    <a:pt x="450" y="112"/>
                  </a:cubicBezTo>
                  <a:cubicBezTo>
                    <a:pt x="448" y="112"/>
                    <a:pt x="445" y="110"/>
                    <a:pt x="443" y="109"/>
                  </a:cubicBezTo>
                  <a:cubicBezTo>
                    <a:pt x="444" y="110"/>
                    <a:pt x="441" y="111"/>
                    <a:pt x="441" y="111"/>
                  </a:cubicBezTo>
                  <a:cubicBezTo>
                    <a:pt x="440" y="110"/>
                    <a:pt x="439" y="108"/>
                    <a:pt x="441" y="109"/>
                  </a:cubicBezTo>
                  <a:cubicBezTo>
                    <a:pt x="441" y="107"/>
                    <a:pt x="441" y="106"/>
                    <a:pt x="441" y="105"/>
                  </a:cubicBezTo>
                  <a:cubicBezTo>
                    <a:pt x="447" y="106"/>
                    <a:pt x="450" y="107"/>
                    <a:pt x="454" y="109"/>
                  </a:cubicBezTo>
                  <a:cubicBezTo>
                    <a:pt x="454" y="107"/>
                    <a:pt x="455" y="104"/>
                    <a:pt x="455" y="103"/>
                  </a:cubicBezTo>
                  <a:cubicBezTo>
                    <a:pt x="456" y="101"/>
                    <a:pt x="460" y="100"/>
                    <a:pt x="461" y="99"/>
                  </a:cubicBezTo>
                  <a:cubicBezTo>
                    <a:pt x="461" y="98"/>
                    <a:pt x="460" y="98"/>
                    <a:pt x="461" y="97"/>
                  </a:cubicBezTo>
                  <a:cubicBezTo>
                    <a:pt x="461" y="97"/>
                    <a:pt x="462" y="94"/>
                    <a:pt x="461" y="93"/>
                  </a:cubicBezTo>
                  <a:cubicBezTo>
                    <a:pt x="465" y="90"/>
                    <a:pt x="466" y="89"/>
                    <a:pt x="461" y="86"/>
                  </a:cubicBezTo>
                  <a:cubicBezTo>
                    <a:pt x="464" y="85"/>
                    <a:pt x="468" y="85"/>
                    <a:pt x="473" y="85"/>
                  </a:cubicBezTo>
                  <a:cubicBezTo>
                    <a:pt x="474" y="84"/>
                    <a:pt x="473" y="82"/>
                    <a:pt x="473" y="81"/>
                  </a:cubicBezTo>
                  <a:cubicBezTo>
                    <a:pt x="479" y="77"/>
                    <a:pt x="482" y="75"/>
                    <a:pt x="472" y="73"/>
                  </a:cubicBezTo>
                  <a:cubicBezTo>
                    <a:pt x="470" y="73"/>
                    <a:pt x="467" y="72"/>
                    <a:pt x="464" y="73"/>
                  </a:cubicBezTo>
                  <a:cubicBezTo>
                    <a:pt x="463" y="73"/>
                    <a:pt x="463" y="75"/>
                    <a:pt x="462" y="75"/>
                  </a:cubicBezTo>
                  <a:cubicBezTo>
                    <a:pt x="459" y="76"/>
                    <a:pt x="457" y="77"/>
                    <a:pt x="455" y="78"/>
                  </a:cubicBezTo>
                  <a:cubicBezTo>
                    <a:pt x="455" y="76"/>
                    <a:pt x="455" y="76"/>
                    <a:pt x="454" y="75"/>
                  </a:cubicBezTo>
                  <a:cubicBezTo>
                    <a:pt x="453" y="73"/>
                    <a:pt x="451" y="71"/>
                    <a:pt x="453" y="69"/>
                  </a:cubicBezTo>
                  <a:cubicBezTo>
                    <a:pt x="459" y="66"/>
                    <a:pt x="468" y="70"/>
                    <a:pt x="473" y="71"/>
                  </a:cubicBezTo>
                  <a:cubicBezTo>
                    <a:pt x="476" y="71"/>
                    <a:pt x="478" y="71"/>
                    <a:pt x="481" y="71"/>
                  </a:cubicBezTo>
                  <a:cubicBezTo>
                    <a:pt x="481" y="71"/>
                    <a:pt x="483" y="72"/>
                    <a:pt x="484" y="71"/>
                  </a:cubicBezTo>
                  <a:cubicBezTo>
                    <a:pt x="485" y="71"/>
                    <a:pt x="491" y="64"/>
                    <a:pt x="492" y="63"/>
                  </a:cubicBezTo>
                  <a:cubicBezTo>
                    <a:pt x="493" y="63"/>
                    <a:pt x="492" y="61"/>
                    <a:pt x="493" y="61"/>
                  </a:cubicBezTo>
                  <a:cubicBezTo>
                    <a:pt x="490" y="61"/>
                    <a:pt x="487" y="60"/>
                    <a:pt x="485" y="60"/>
                  </a:cubicBezTo>
                  <a:cubicBezTo>
                    <a:pt x="485" y="60"/>
                    <a:pt x="484" y="63"/>
                    <a:pt x="483" y="63"/>
                  </a:cubicBezTo>
                  <a:cubicBezTo>
                    <a:pt x="482" y="63"/>
                    <a:pt x="480" y="62"/>
                    <a:pt x="478" y="62"/>
                  </a:cubicBezTo>
                  <a:cubicBezTo>
                    <a:pt x="476" y="62"/>
                    <a:pt x="472" y="64"/>
                    <a:pt x="469" y="64"/>
                  </a:cubicBezTo>
                  <a:cubicBezTo>
                    <a:pt x="468" y="64"/>
                    <a:pt x="465" y="62"/>
                    <a:pt x="464" y="61"/>
                  </a:cubicBezTo>
                  <a:cubicBezTo>
                    <a:pt x="467" y="61"/>
                    <a:pt x="470" y="61"/>
                    <a:pt x="472" y="60"/>
                  </a:cubicBezTo>
                  <a:cubicBezTo>
                    <a:pt x="472" y="60"/>
                    <a:pt x="473" y="58"/>
                    <a:pt x="473" y="58"/>
                  </a:cubicBezTo>
                  <a:cubicBezTo>
                    <a:pt x="477" y="57"/>
                    <a:pt x="481" y="60"/>
                    <a:pt x="485" y="60"/>
                  </a:cubicBezTo>
                  <a:cubicBezTo>
                    <a:pt x="486" y="59"/>
                    <a:pt x="487" y="58"/>
                    <a:pt x="489" y="58"/>
                  </a:cubicBezTo>
                  <a:cubicBezTo>
                    <a:pt x="490" y="58"/>
                    <a:pt x="494" y="60"/>
                    <a:pt x="495" y="60"/>
                  </a:cubicBezTo>
                  <a:cubicBezTo>
                    <a:pt x="495" y="59"/>
                    <a:pt x="496" y="57"/>
                    <a:pt x="497" y="57"/>
                  </a:cubicBezTo>
                  <a:cubicBezTo>
                    <a:pt x="499" y="56"/>
                    <a:pt x="502" y="56"/>
                    <a:pt x="505" y="56"/>
                  </a:cubicBezTo>
                  <a:cubicBezTo>
                    <a:pt x="505" y="54"/>
                    <a:pt x="504" y="53"/>
                    <a:pt x="505" y="52"/>
                  </a:cubicBezTo>
                  <a:cubicBezTo>
                    <a:pt x="506" y="52"/>
                    <a:pt x="508" y="52"/>
                    <a:pt x="509" y="52"/>
                  </a:cubicBezTo>
                  <a:cubicBezTo>
                    <a:pt x="511" y="52"/>
                    <a:pt x="512" y="49"/>
                    <a:pt x="513" y="49"/>
                  </a:cubicBezTo>
                  <a:cubicBezTo>
                    <a:pt x="515" y="48"/>
                    <a:pt x="516" y="50"/>
                    <a:pt x="519" y="50"/>
                  </a:cubicBezTo>
                  <a:cubicBezTo>
                    <a:pt x="519" y="49"/>
                    <a:pt x="520" y="48"/>
                    <a:pt x="521" y="48"/>
                  </a:cubicBezTo>
                  <a:cubicBezTo>
                    <a:pt x="519" y="46"/>
                    <a:pt x="518" y="43"/>
                    <a:pt x="516" y="43"/>
                  </a:cubicBezTo>
                  <a:cubicBezTo>
                    <a:pt x="513" y="42"/>
                    <a:pt x="507" y="44"/>
                    <a:pt x="505" y="44"/>
                  </a:cubicBezTo>
                  <a:cubicBezTo>
                    <a:pt x="502" y="43"/>
                    <a:pt x="495" y="41"/>
                    <a:pt x="491" y="41"/>
                  </a:cubicBezTo>
                  <a:cubicBezTo>
                    <a:pt x="487" y="40"/>
                    <a:pt x="485" y="42"/>
                    <a:pt x="481" y="42"/>
                  </a:cubicBezTo>
                  <a:cubicBezTo>
                    <a:pt x="481" y="42"/>
                    <a:pt x="476" y="40"/>
                    <a:pt x="475" y="41"/>
                  </a:cubicBezTo>
                  <a:cubicBezTo>
                    <a:pt x="474" y="44"/>
                    <a:pt x="474" y="44"/>
                    <a:pt x="474" y="44"/>
                  </a:cubicBezTo>
                  <a:cubicBezTo>
                    <a:pt x="470" y="45"/>
                    <a:pt x="468" y="45"/>
                    <a:pt x="465" y="46"/>
                  </a:cubicBezTo>
                  <a:cubicBezTo>
                    <a:pt x="465" y="46"/>
                    <a:pt x="465" y="48"/>
                    <a:pt x="465" y="48"/>
                  </a:cubicBezTo>
                  <a:cubicBezTo>
                    <a:pt x="463" y="49"/>
                    <a:pt x="463" y="47"/>
                    <a:pt x="462" y="47"/>
                  </a:cubicBezTo>
                  <a:cubicBezTo>
                    <a:pt x="458" y="45"/>
                    <a:pt x="458" y="45"/>
                    <a:pt x="455" y="48"/>
                  </a:cubicBezTo>
                  <a:cubicBezTo>
                    <a:pt x="454" y="46"/>
                    <a:pt x="454" y="45"/>
                    <a:pt x="453" y="43"/>
                  </a:cubicBezTo>
                  <a:cubicBezTo>
                    <a:pt x="451" y="44"/>
                    <a:pt x="446" y="49"/>
                    <a:pt x="444" y="50"/>
                  </a:cubicBezTo>
                  <a:cubicBezTo>
                    <a:pt x="443" y="50"/>
                    <a:pt x="442" y="49"/>
                    <a:pt x="441" y="50"/>
                  </a:cubicBezTo>
                  <a:cubicBezTo>
                    <a:pt x="439" y="50"/>
                    <a:pt x="439" y="53"/>
                    <a:pt x="437" y="54"/>
                  </a:cubicBezTo>
                  <a:cubicBezTo>
                    <a:pt x="435" y="55"/>
                    <a:pt x="429" y="56"/>
                    <a:pt x="425" y="56"/>
                  </a:cubicBezTo>
                  <a:cubicBezTo>
                    <a:pt x="425" y="55"/>
                    <a:pt x="423" y="55"/>
                    <a:pt x="421" y="55"/>
                  </a:cubicBezTo>
                  <a:cubicBezTo>
                    <a:pt x="421" y="55"/>
                    <a:pt x="420" y="56"/>
                    <a:pt x="419" y="56"/>
                  </a:cubicBezTo>
                  <a:cubicBezTo>
                    <a:pt x="418" y="56"/>
                    <a:pt x="416" y="54"/>
                    <a:pt x="416" y="54"/>
                  </a:cubicBezTo>
                  <a:cubicBezTo>
                    <a:pt x="418" y="53"/>
                    <a:pt x="419" y="51"/>
                    <a:pt x="423" y="51"/>
                  </a:cubicBezTo>
                  <a:cubicBezTo>
                    <a:pt x="423" y="51"/>
                    <a:pt x="425" y="52"/>
                    <a:pt x="426" y="52"/>
                  </a:cubicBezTo>
                  <a:cubicBezTo>
                    <a:pt x="427" y="51"/>
                    <a:pt x="427" y="50"/>
                    <a:pt x="427" y="50"/>
                  </a:cubicBezTo>
                  <a:cubicBezTo>
                    <a:pt x="429" y="49"/>
                    <a:pt x="431" y="49"/>
                    <a:pt x="432" y="48"/>
                  </a:cubicBezTo>
                  <a:cubicBezTo>
                    <a:pt x="433" y="48"/>
                    <a:pt x="437" y="41"/>
                    <a:pt x="437" y="40"/>
                  </a:cubicBezTo>
                  <a:cubicBezTo>
                    <a:pt x="438" y="38"/>
                    <a:pt x="437" y="39"/>
                    <a:pt x="437" y="37"/>
                  </a:cubicBezTo>
                  <a:cubicBezTo>
                    <a:pt x="433" y="37"/>
                    <a:pt x="429" y="38"/>
                    <a:pt x="426" y="38"/>
                  </a:cubicBezTo>
                  <a:cubicBezTo>
                    <a:pt x="426" y="38"/>
                    <a:pt x="423" y="36"/>
                    <a:pt x="421" y="37"/>
                  </a:cubicBezTo>
                  <a:cubicBezTo>
                    <a:pt x="421" y="37"/>
                    <a:pt x="421" y="38"/>
                    <a:pt x="420" y="38"/>
                  </a:cubicBezTo>
                  <a:cubicBezTo>
                    <a:pt x="420" y="40"/>
                    <a:pt x="420" y="42"/>
                    <a:pt x="420" y="44"/>
                  </a:cubicBezTo>
                  <a:cubicBezTo>
                    <a:pt x="415" y="43"/>
                    <a:pt x="407" y="44"/>
                    <a:pt x="400" y="44"/>
                  </a:cubicBezTo>
                  <a:cubicBezTo>
                    <a:pt x="400" y="43"/>
                    <a:pt x="401" y="43"/>
                    <a:pt x="402" y="43"/>
                  </a:cubicBezTo>
                  <a:cubicBezTo>
                    <a:pt x="402" y="41"/>
                    <a:pt x="401" y="39"/>
                    <a:pt x="402" y="38"/>
                  </a:cubicBezTo>
                  <a:cubicBezTo>
                    <a:pt x="400" y="37"/>
                    <a:pt x="400" y="38"/>
                    <a:pt x="400" y="37"/>
                  </a:cubicBezTo>
                  <a:cubicBezTo>
                    <a:pt x="393" y="37"/>
                    <a:pt x="386" y="37"/>
                    <a:pt x="378" y="38"/>
                  </a:cubicBezTo>
                  <a:cubicBezTo>
                    <a:pt x="378" y="38"/>
                    <a:pt x="374" y="39"/>
                    <a:pt x="374" y="39"/>
                  </a:cubicBezTo>
                  <a:cubicBezTo>
                    <a:pt x="371" y="39"/>
                    <a:pt x="369" y="38"/>
                    <a:pt x="368" y="38"/>
                  </a:cubicBezTo>
                  <a:cubicBezTo>
                    <a:pt x="365" y="37"/>
                    <a:pt x="365" y="39"/>
                    <a:pt x="364" y="39"/>
                  </a:cubicBezTo>
                  <a:cubicBezTo>
                    <a:pt x="362" y="39"/>
                    <a:pt x="362" y="38"/>
                    <a:pt x="360" y="38"/>
                  </a:cubicBezTo>
                  <a:cubicBezTo>
                    <a:pt x="357" y="39"/>
                    <a:pt x="353" y="42"/>
                    <a:pt x="350" y="43"/>
                  </a:cubicBezTo>
                  <a:cubicBezTo>
                    <a:pt x="348" y="43"/>
                    <a:pt x="345" y="42"/>
                    <a:pt x="342" y="43"/>
                  </a:cubicBezTo>
                  <a:cubicBezTo>
                    <a:pt x="341" y="43"/>
                    <a:pt x="341" y="45"/>
                    <a:pt x="340" y="46"/>
                  </a:cubicBezTo>
                  <a:cubicBezTo>
                    <a:pt x="339" y="46"/>
                    <a:pt x="339" y="45"/>
                    <a:pt x="337" y="46"/>
                  </a:cubicBezTo>
                  <a:cubicBezTo>
                    <a:pt x="338" y="45"/>
                    <a:pt x="338" y="43"/>
                    <a:pt x="338" y="43"/>
                  </a:cubicBezTo>
                  <a:cubicBezTo>
                    <a:pt x="341" y="41"/>
                    <a:pt x="347" y="42"/>
                    <a:pt x="350" y="41"/>
                  </a:cubicBezTo>
                  <a:cubicBezTo>
                    <a:pt x="351" y="41"/>
                    <a:pt x="352" y="40"/>
                    <a:pt x="352" y="39"/>
                  </a:cubicBezTo>
                  <a:cubicBezTo>
                    <a:pt x="352" y="38"/>
                    <a:pt x="352" y="38"/>
                    <a:pt x="352" y="38"/>
                  </a:cubicBezTo>
                  <a:cubicBezTo>
                    <a:pt x="355" y="37"/>
                    <a:pt x="357" y="39"/>
                    <a:pt x="359" y="38"/>
                  </a:cubicBezTo>
                  <a:cubicBezTo>
                    <a:pt x="360" y="37"/>
                    <a:pt x="359" y="36"/>
                    <a:pt x="360" y="35"/>
                  </a:cubicBezTo>
                  <a:cubicBezTo>
                    <a:pt x="361" y="34"/>
                    <a:pt x="364" y="33"/>
                    <a:pt x="365" y="33"/>
                  </a:cubicBezTo>
                  <a:cubicBezTo>
                    <a:pt x="367" y="33"/>
                    <a:pt x="370" y="33"/>
                    <a:pt x="372" y="34"/>
                  </a:cubicBezTo>
                  <a:cubicBezTo>
                    <a:pt x="377" y="34"/>
                    <a:pt x="383" y="33"/>
                    <a:pt x="387" y="33"/>
                  </a:cubicBezTo>
                  <a:cubicBezTo>
                    <a:pt x="391" y="34"/>
                    <a:pt x="391" y="34"/>
                    <a:pt x="391" y="34"/>
                  </a:cubicBezTo>
                  <a:cubicBezTo>
                    <a:pt x="398" y="34"/>
                    <a:pt x="405" y="33"/>
                    <a:pt x="414" y="34"/>
                  </a:cubicBezTo>
                  <a:cubicBezTo>
                    <a:pt x="416" y="34"/>
                    <a:pt x="420" y="35"/>
                    <a:pt x="423" y="35"/>
                  </a:cubicBezTo>
                  <a:cubicBezTo>
                    <a:pt x="425" y="35"/>
                    <a:pt x="428" y="33"/>
                    <a:pt x="430" y="33"/>
                  </a:cubicBezTo>
                  <a:cubicBezTo>
                    <a:pt x="434" y="33"/>
                    <a:pt x="437" y="34"/>
                    <a:pt x="440" y="34"/>
                  </a:cubicBezTo>
                  <a:close/>
                </a:path>
              </a:pathLst>
            </a:custGeom>
            <a:grpFill/>
            <a:ln w="3175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54" name="Freeform 28">
              <a:extLst>
                <a:ext uri="{FF2B5EF4-FFF2-40B4-BE49-F238E27FC236}">
                  <a16:creationId xmlns:a16="http://schemas.microsoft.com/office/drawing/2014/main" id="{BF88E1C3-EBF2-2EFC-5EEC-AFE84D805DE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84831" y="2593671"/>
              <a:ext cx="235330" cy="296407"/>
            </a:xfrm>
            <a:custGeom>
              <a:avLst/>
              <a:gdLst>
                <a:gd name="T0" fmla="*/ 6 w 67"/>
                <a:gd name="T1" fmla="*/ 30 h 84"/>
                <a:gd name="T2" fmla="*/ 12 w 67"/>
                <a:gd name="T3" fmla="*/ 34 h 84"/>
                <a:gd name="T4" fmla="*/ 25 w 67"/>
                <a:gd name="T5" fmla="*/ 46 h 84"/>
                <a:gd name="T6" fmla="*/ 11 w 67"/>
                <a:gd name="T7" fmla="*/ 48 h 84"/>
                <a:gd name="T8" fmla="*/ 16 w 67"/>
                <a:gd name="T9" fmla="*/ 57 h 84"/>
                <a:gd name="T10" fmla="*/ 24 w 67"/>
                <a:gd name="T11" fmla="*/ 58 h 84"/>
                <a:gd name="T12" fmla="*/ 30 w 67"/>
                <a:gd name="T13" fmla="*/ 55 h 84"/>
                <a:gd name="T14" fmla="*/ 28 w 67"/>
                <a:gd name="T15" fmla="*/ 48 h 84"/>
                <a:gd name="T16" fmla="*/ 35 w 67"/>
                <a:gd name="T17" fmla="*/ 45 h 84"/>
                <a:gd name="T18" fmla="*/ 28 w 67"/>
                <a:gd name="T19" fmla="*/ 38 h 84"/>
                <a:gd name="T20" fmla="*/ 34 w 67"/>
                <a:gd name="T21" fmla="*/ 44 h 84"/>
                <a:gd name="T22" fmla="*/ 41 w 67"/>
                <a:gd name="T23" fmla="*/ 48 h 84"/>
                <a:gd name="T24" fmla="*/ 32 w 67"/>
                <a:gd name="T25" fmla="*/ 36 h 84"/>
                <a:gd name="T26" fmla="*/ 25 w 67"/>
                <a:gd name="T27" fmla="*/ 30 h 84"/>
                <a:gd name="T28" fmla="*/ 25 w 67"/>
                <a:gd name="T29" fmla="*/ 22 h 84"/>
                <a:gd name="T30" fmla="*/ 30 w 67"/>
                <a:gd name="T31" fmla="*/ 22 h 84"/>
                <a:gd name="T32" fmla="*/ 32 w 67"/>
                <a:gd name="T33" fmla="*/ 18 h 84"/>
                <a:gd name="T34" fmla="*/ 36 w 67"/>
                <a:gd name="T35" fmla="*/ 16 h 84"/>
                <a:gd name="T36" fmla="*/ 53 w 67"/>
                <a:gd name="T37" fmla="*/ 10 h 84"/>
                <a:gd name="T38" fmla="*/ 57 w 67"/>
                <a:gd name="T39" fmla="*/ 8 h 84"/>
                <a:gd name="T40" fmla="*/ 59 w 67"/>
                <a:gd name="T41" fmla="*/ 2 h 84"/>
                <a:gd name="T42" fmla="*/ 49 w 67"/>
                <a:gd name="T43" fmla="*/ 6 h 84"/>
                <a:gd name="T44" fmla="*/ 36 w 67"/>
                <a:gd name="T45" fmla="*/ 6 h 84"/>
                <a:gd name="T46" fmla="*/ 27 w 67"/>
                <a:gd name="T47" fmla="*/ 9 h 84"/>
                <a:gd name="T48" fmla="*/ 16 w 67"/>
                <a:gd name="T49" fmla="*/ 15 h 84"/>
                <a:gd name="T50" fmla="*/ 7 w 67"/>
                <a:gd name="T51" fmla="*/ 22 h 84"/>
                <a:gd name="T52" fmla="*/ 2 w 67"/>
                <a:gd name="T53" fmla="*/ 25 h 84"/>
                <a:gd name="T54" fmla="*/ 62 w 67"/>
                <a:gd name="T55" fmla="*/ 76 h 84"/>
                <a:gd name="T56" fmla="*/ 30 w 67"/>
                <a:gd name="T57" fmla="*/ 79 h 84"/>
                <a:gd name="T58" fmla="*/ 46 w 67"/>
                <a:gd name="T59" fmla="*/ 84 h 84"/>
                <a:gd name="T60" fmla="*/ 55 w 67"/>
                <a:gd name="T61" fmla="*/ 82 h 84"/>
                <a:gd name="T62" fmla="*/ 52 w 67"/>
                <a:gd name="T63" fmla="*/ 78 h 84"/>
                <a:gd name="T64" fmla="*/ 32 w 67"/>
                <a:gd name="T65" fmla="*/ 76 h 84"/>
                <a:gd name="T66" fmla="*/ 26 w 67"/>
                <a:gd name="T67" fmla="*/ 36 h 84"/>
                <a:gd name="T68" fmla="*/ 20 w 67"/>
                <a:gd name="T69" fmla="*/ 63 h 84"/>
                <a:gd name="T70" fmla="*/ 65 w 67"/>
                <a:gd name="T71" fmla="*/ 60 h 84"/>
                <a:gd name="T72" fmla="*/ 54 w 67"/>
                <a:gd name="T73" fmla="*/ 50 h 84"/>
                <a:gd name="T74" fmla="*/ 7 w 67"/>
                <a:gd name="T75" fmla="*/ 44 h 84"/>
                <a:gd name="T76" fmla="*/ 52 w 67"/>
                <a:gd name="T77" fmla="*/ 44 h 84"/>
                <a:gd name="T78" fmla="*/ 53 w 67"/>
                <a:gd name="T79" fmla="*/ 32 h 84"/>
                <a:gd name="T80" fmla="*/ 57 w 67"/>
                <a:gd name="T81" fmla="*/ 34 h 84"/>
                <a:gd name="T82" fmla="*/ 0 w 67"/>
                <a:gd name="T83" fmla="*/ 2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7" h="84">
                  <a:moveTo>
                    <a:pt x="2" y="25"/>
                  </a:moveTo>
                  <a:cubicBezTo>
                    <a:pt x="2" y="26"/>
                    <a:pt x="2" y="28"/>
                    <a:pt x="3" y="29"/>
                  </a:cubicBezTo>
                  <a:cubicBezTo>
                    <a:pt x="3" y="30"/>
                    <a:pt x="5" y="30"/>
                    <a:pt x="6" y="30"/>
                  </a:cubicBezTo>
                  <a:cubicBezTo>
                    <a:pt x="6" y="31"/>
                    <a:pt x="5" y="32"/>
                    <a:pt x="6" y="32"/>
                  </a:cubicBezTo>
                  <a:cubicBezTo>
                    <a:pt x="6" y="33"/>
                    <a:pt x="8" y="34"/>
                    <a:pt x="8" y="35"/>
                  </a:cubicBezTo>
                  <a:cubicBezTo>
                    <a:pt x="9" y="35"/>
                    <a:pt x="10" y="34"/>
                    <a:pt x="12" y="34"/>
                  </a:cubicBezTo>
                  <a:cubicBezTo>
                    <a:pt x="11" y="35"/>
                    <a:pt x="10" y="36"/>
                    <a:pt x="10" y="36"/>
                  </a:cubicBezTo>
                  <a:cubicBezTo>
                    <a:pt x="9" y="39"/>
                    <a:pt x="10" y="42"/>
                    <a:pt x="10" y="43"/>
                  </a:cubicBezTo>
                  <a:cubicBezTo>
                    <a:pt x="17" y="42"/>
                    <a:pt x="20" y="44"/>
                    <a:pt x="25" y="46"/>
                  </a:cubicBezTo>
                  <a:cubicBezTo>
                    <a:pt x="25" y="46"/>
                    <a:pt x="24" y="48"/>
                    <a:pt x="22" y="48"/>
                  </a:cubicBezTo>
                  <a:cubicBezTo>
                    <a:pt x="21" y="48"/>
                    <a:pt x="20" y="45"/>
                    <a:pt x="19" y="45"/>
                  </a:cubicBezTo>
                  <a:cubicBezTo>
                    <a:pt x="14" y="43"/>
                    <a:pt x="13" y="45"/>
                    <a:pt x="11" y="48"/>
                  </a:cubicBezTo>
                  <a:cubicBezTo>
                    <a:pt x="14" y="51"/>
                    <a:pt x="14" y="51"/>
                    <a:pt x="13" y="57"/>
                  </a:cubicBezTo>
                  <a:cubicBezTo>
                    <a:pt x="14" y="57"/>
                    <a:pt x="14" y="57"/>
                    <a:pt x="14" y="58"/>
                  </a:cubicBezTo>
                  <a:cubicBezTo>
                    <a:pt x="16" y="58"/>
                    <a:pt x="15" y="57"/>
                    <a:pt x="16" y="57"/>
                  </a:cubicBezTo>
                  <a:cubicBezTo>
                    <a:pt x="16" y="57"/>
                    <a:pt x="18" y="57"/>
                    <a:pt x="18" y="58"/>
                  </a:cubicBezTo>
                  <a:cubicBezTo>
                    <a:pt x="19" y="58"/>
                    <a:pt x="20" y="58"/>
                    <a:pt x="22" y="58"/>
                  </a:cubicBezTo>
                  <a:cubicBezTo>
                    <a:pt x="21" y="58"/>
                    <a:pt x="24" y="58"/>
                    <a:pt x="24" y="58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4" y="57"/>
                    <a:pt x="23" y="55"/>
                    <a:pt x="24" y="54"/>
                  </a:cubicBezTo>
                  <a:cubicBezTo>
                    <a:pt x="25" y="54"/>
                    <a:pt x="29" y="55"/>
                    <a:pt x="30" y="55"/>
                  </a:cubicBezTo>
                  <a:cubicBezTo>
                    <a:pt x="30" y="55"/>
                    <a:pt x="31" y="53"/>
                    <a:pt x="31" y="53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7" y="50"/>
                    <a:pt x="28" y="49"/>
                    <a:pt x="28" y="48"/>
                  </a:cubicBezTo>
                  <a:cubicBezTo>
                    <a:pt x="30" y="49"/>
                    <a:pt x="31" y="48"/>
                    <a:pt x="32" y="49"/>
                  </a:cubicBezTo>
                  <a:cubicBezTo>
                    <a:pt x="32" y="49"/>
                    <a:pt x="33" y="50"/>
                    <a:pt x="35" y="51"/>
                  </a:cubicBezTo>
                  <a:cubicBezTo>
                    <a:pt x="35" y="48"/>
                    <a:pt x="35" y="47"/>
                    <a:pt x="35" y="45"/>
                  </a:cubicBezTo>
                  <a:cubicBezTo>
                    <a:pt x="33" y="44"/>
                    <a:pt x="29" y="43"/>
                    <a:pt x="28" y="41"/>
                  </a:cubicBezTo>
                  <a:cubicBezTo>
                    <a:pt x="28" y="41"/>
                    <a:pt x="28" y="39"/>
                    <a:pt x="28" y="39"/>
                  </a:cubicBezTo>
                  <a:cubicBezTo>
                    <a:pt x="28" y="39"/>
                    <a:pt x="27" y="37"/>
                    <a:pt x="28" y="38"/>
                  </a:cubicBezTo>
                  <a:cubicBezTo>
                    <a:pt x="29" y="38"/>
                    <a:pt x="29" y="40"/>
                    <a:pt x="30" y="40"/>
                  </a:cubicBezTo>
                  <a:cubicBezTo>
                    <a:pt x="31" y="41"/>
                    <a:pt x="32" y="42"/>
                    <a:pt x="33" y="42"/>
                  </a:cubicBezTo>
                  <a:cubicBezTo>
                    <a:pt x="33" y="42"/>
                    <a:pt x="33" y="43"/>
                    <a:pt x="34" y="44"/>
                  </a:cubicBezTo>
                  <a:cubicBezTo>
                    <a:pt x="35" y="44"/>
                    <a:pt x="37" y="43"/>
                    <a:pt x="38" y="44"/>
                  </a:cubicBezTo>
                  <a:cubicBezTo>
                    <a:pt x="38" y="44"/>
                    <a:pt x="39" y="45"/>
                    <a:pt x="40" y="46"/>
                  </a:cubicBezTo>
                  <a:cubicBezTo>
                    <a:pt x="40" y="46"/>
                    <a:pt x="41" y="48"/>
                    <a:pt x="41" y="48"/>
                  </a:cubicBezTo>
                  <a:cubicBezTo>
                    <a:pt x="44" y="49"/>
                    <a:pt x="38" y="41"/>
                    <a:pt x="38" y="40"/>
                  </a:cubicBezTo>
                  <a:cubicBezTo>
                    <a:pt x="36" y="39"/>
                    <a:pt x="34" y="40"/>
                    <a:pt x="33" y="38"/>
                  </a:cubicBezTo>
                  <a:cubicBezTo>
                    <a:pt x="33" y="38"/>
                    <a:pt x="33" y="37"/>
                    <a:pt x="32" y="36"/>
                  </a:cubicBezTo>
                  <a:cubicBezTo>
                    <a:pt x="30" y="34"/>
                    <a:pt x="29" y="35"/>
                    <a:pt x="26" y="36"/>
                  </a:cubicBezTo>
                  <a:cubicBezTo>
                    <a:pt x="26" y="35"/>
                    <a:pt x="28" y="35"/>
                    <a:pt x="27" y="34"/>
                  </a:cubicBezTo>
                  <a:cubicBezTo>
                    <a:pt x="25" y="33"/>
                    <a:pt x="26" y="32"/>
                    <a:pt x="25" y="30"/>
                  </a:cubicBezTo>
                  <a:cubicBezTo>
                    <a:pt x="26" y="30"/>
                    <a:pt x="27" y="32"/>
                    <a:pt x="27" y="32"/>
                  </a:cubicBezTo>
                  <a:cubicBezTo>
                    <a:pt x="33" y="34"/>
                    <a:pt x="26" y="26"/>
                    <a:pt x="26" y="26"/>
                  </a:cubicBezTo>
                  <a:cubicBezTo>
                    <a:pt x="25" y="25"/>
                    <a:pt x="26" y="24"/>
                    <a:pt x="25" y="22"/>
                  </a:cubicBezTo>
                  <a:cubicBezTo>
                    <a:pt x="25" y="22"/>
                    <a:pt x="22" y="22"/>
                    <a:pt x="22" y="21"/>
                  </a:cubicBezTo>
                  <a:cubicBezTo>
                    <a:pt x="22" y="19"/>
                    <a:pt x="25" y="15"/>
                    <a:pt x="26" y="14"/>
                  </a:cubicBezTo>
                  <a:cubicBezTo>
                    <a:pt x="26" y="15"/>
                    <a:pt x="29" y="21"/>
                    <a:pt x="30" y="22"/>
                  </a:cubicBezTo>
                  <a:cubicBezTo>
                    <a:pt x="30" y="22"/>
                    <a:pt x="32" y="22"/>
                    <a:pt x="32" y="22"/>
                  </a:cubicBezTo>
                  <a:cubicBezTo>
                    <a:pt x="31" y="22"/>
                    <a:pt x="31" y="21"/>
                    <a:pt x="30" y="20"/>
                  </a:cubicBezTo>
                  <a:cubicBezTo>
                    <a:pt x="31" y="20"/>
                    <a:pt x="31" y="19"/>
                    <a:pt x="32" y="18"/>
                  </a:cubicBezTo>
                  <a:cubicBezTo>
                    <a:pt x="32" y="19"/>
                    <a:pt x="34" y="20"/>
                    <a:pt x="34" y="20"/>
                  </a:cubicBezTo>
                  <a:cubicBezTo>
                    <a:pt x="35" y="20"/>
                    <a:pt x="35" y="17"/>
                    <a:pt x="34" y="17"/>
                  </a:cubicBezTo>
                  <a:cubicBezTo>
                    <a:pt x="37" y="17"/>
                    <a:pt x="39" y="18"/>
                    <a:pt x="36" y="16"/>
                  </a:cubicBezTo>
                  <a:cubicBezTo>
                    <a:pt x="30" y="9"/>
                    <a:pt x="34" y="11"/>
                    <a:pt x="40" y="10"/>
                  </a:cubicBezTo>
                  <a:cubicBezTo>
                    <a:pt x="40" y="10"/>
                    <a:pt x="43" y="11"/>
                    <a:pt x="44" y="11"/>
                  </a:cubicBezTo>
                  <a:cubicBezTo>
                    <a:pt x="46" y="11"/>
                    <a:pt x="50" y="10"/>
                    <a:pt x="53" y="10"/>
                  </a:cubicBezTo>
                  <a:cubicBezTo>
                    <a:pt x="53" y="11"/>
                    <a:pt x="53" y="11"/>
                    <a:pt x="53" y="12"/>
                  </a:cubicBezTo>
                  <a:cubicBezTo>
                    <a:pt x="54" y="13"/>
                    <a:pt x="54" y="13"/>
                    <a:pt x="54" y="13"/>
                  </a:cubicBezTo>
                  <a:cubicBezTo>
                    <a:pt x="54" y="13"/>
                    <a:pt x="57" y="10"/>
                    <a:pt x="57" y="8"/>
                  </a:cubicBezTo>
                  <a:cubicBezTo>
                    <a:pt x="57" y="6"/>
                    <a:pt x="60" y="9"/>
                    <a:pt x="62" y="7"/>
                  </a:cubicBezTo>
                  <a:cubicBezTo>
                    <a:pt x="64" y="6"/>
                    <a:pt x="62" y="3"/>
                    <a:pt x="62" y="3"/>
                  </a:cubicBezTo>
                  <a:cubicBezTo>
                    <a:pt x="59" y="2"/>
                    <a:pt x="59" y="2"/>
                    <a:pt x="59" y="2"/>
                  </a:cubicBezTo>
                  <a:cubicBezTo>
                    <a:pt x="59" y="2"/>
                    <a:pt x="54" y="0"/>
                    <a:pt x="56" y="3"/>
                  </a:cubicBezTo>
                  <a:cubicBezTo>
                    <a:pt x="57" y="7"/>
                    <a:pt x="55" y="5"/>
                    <a:pt x="53" y="5"/>
                  </a:cubicBezTo>
                  <a:cubicBezTo>
                    <a:pt x="51" y="5"/>
                    <a:pt x="49" y="6"/>
                    <a:pt x="49" y="6"/>
                  </a:cubicBezTo>
                  <a:cubicBezTo>
                    <a:pt x="49" y="6"/>
                    <a:pt x="49" y="2"/>
                    <a:pt x="46" y="2"/>
                  </a:cubicBezTo>
                  <a:cubicBezTo>
                    <a:pt x="43" y="2"/>
                    <a:pt x="42" y="1"/>
                    <a:pt x="41" y="3"/>
                  </a:cubicBezTo>
                  <a:cubicBezTo>
                    <a:pt x="39" y="6"/>
                    <a:pt x="38" y="6"/>
                    <a:pt x="36" y="6"/>
                  </a:cubicBezTo>
                  <a:cubicBezTo>
                    <a:pt x="33" y="6"/>
                    <a:pt x="30" y="5"/>
                    <a:pt x="30" y="5"/>
                  </a:cubicBezTo>
                  <a:cubicBezTo>
                    <a:pt x="30" y="5"/>
                    <a:pt x="28" y="6"/>
                    <a:pt x="29" y="7"/>
                  </a:cubicBezTo>
                  <a:cubicBezTo>
                    <a:pt x="30" y="9"/>
                    <a:pt x="27" y="9"/>
                    <a:pt x="27" y="9"/>
                  </a:cubicBezTo>
                  <a:cubicBezTo>
                    <a:pt x="27" y="9"/>
                    <a:pt x="23" y="9"/>
                    <a:pt x="22" y="11"/>
                  </a:cubicBezTo>
                  <a:cubicBezTo>
                    <a:pt x="22" y="12"/>
                    <a:pt x="21" y="11"/>
                    <a:pt x="19" y="12"/>
                  </a:cubicBezTo>
                  <a:cubicBezTo>
                    <a:pt x="18" y="14"/>
                    <a:pt x="18" y="15"/>
                    <a:pt x="16" y="15"/>
                  </a:cubicBezTo>
                  <a:cubicBezTo>
                    <a:pt x="14" y="15"/>
                    <a:pt x="9" y="14"/>
                    <a:pt x="9" y="14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9" y="18"/>
                    <a:pt x="8" y="20"/>
                    <a:pt x="7" y="22"/>
                  </a:cubicBezTo>
                  <a:cubicBezTo>
                    <a:pt x="7" y="23"/>
                    <a:pt x="5" y="23"/>
                    <a:pt x="5" y="23"/>
                  </a:cubicBezTo>
                  <a:cubicBezTo>
                    <a:pt x="5" y="23"/>
                    <a:pt x="6" y="25"/>
                    <a:pt x="4" y="25"/>
                  </a:cubicBezTo>
                  <a:lnTo>
                    <a:pt x="2" y="25"/>
                  </a:lnTo>
                  <a:close/>
                  <a:moveTo>
                    <a:pt x="62" y="76"/>
                  </a:moveTo>
                  <a:cubicBezTo>
                    <a:pt x="63" y="77"/>
                    <a:pt x="63" y="77"/>
                    <a:pt x="63" y="77"/>
                  </a:cubicBezTo>
                  <a:cubicBezTo>
                    <a:pt x="63" y="76"/>
                    <a:pt x="63" y="76"/>
                    <a:pt x="62" y="76"/>
                  </a:cubicBezTo>
                  <a:close/>
                  <a:moveTo>
                    <a:pt x="32" y="76"/>
                  </a:moveTo>
                  <a:cubicBezTo>
                    <a:pt x="32" y="76"/>
                    <a:pt x="31" y="76"/>
                    <a:pt x="30" y="77"/>
                  </a:cubicBezTo>
                  <a:cubicBezTo>
                    <a:pt x="30" y="77"/>
                    <a:pt x="31" y="79"/>
                    <a:pt x="30" y="79"/>
                  </a:cubicBezTo>
                  <a:cubicBezTo>
                    <a:pt x="32" y="79"/>
                    <a:pt x="35" y="81"/>
                    <a:pt x="36" y="81"/>
                  </a:cubicBezTo>
                  <a:cubicBezTo>
                    <a:pt x="37" y="81"/>
                    <a:pt x="38" y="81"/>
                    <a:pt x="40" y="81"/>
                  </a:cubicBezTo>
                  <a:cubicBezTo>
                    <a:pt x="42" y="82"/>
                    <a:pt x="42" y="84"/>
                    <a:pt x="46" y="84"/>
                  </a:cubicBezTo>
                  <a:cubicBezTo>
                    <a:pt x="48" y="82"/>
                    <a:pt x="48" y="82"/>
                    <a:pt x="48" y="82"/>
                  </a:cubicBezTo>
                  <a:cubicBezTo>
                    <a:pt x="50" y="82"/>
                    <a:pt x="50" y="83"/>
                    <a:pt x="52" y="83"/>
                  </a:cubicBezTo>
                  <a:cubicBezTo>
                    <a:pt x="52" y="83"/>
                    <a:pt x="54" y="82"/>
                    <a:pt x="55" y="82"/>
                  </a:cubicBezTo>
                  <a:cubicBezTo>
                    <a:pt x="55" y="82"/>
                    <a:pt x="56" y="81"/>
                    <a:pt x="55" y="80"/>
                  </a:cubicBezTo>
                  <a:cubicBezTo>
                    <a:pt x="54" y="80"/>
                    <a:pt x="53" y="81"/>
                    <a:pt x="52" y="80"/>
                  </a:cubicBezTo>
                  <a:cubicBezTo>
                    <a:pt x="52" y="80"/>
                    <a:pt x="52" y="78"/>
                    <a:pt x="52" y="78"/>
                  </a:cubicBezTo>
                  <a:cubicBezTo>
                    <a:pt x="52" y="78"/>
                    <a:pt x="49" y="77"/>
                    <a:pt x="50" y="78"/>
                  </a:cubicBezTo>
                  <a:cubicBezTo>
                    <a:pt x="48" y="79"/>
                    <a:pt x="42" y="78"/>
                    <a:pt x="44" y="78"/>
                  </a:cubicBezTo>
                  <a:cubicBezTo>
                    <a:pt x="39" y="78"/>
                    <a:pt x="36" y="77"/>
                    <a:pt x="32" y="76"/>
                  </a:cubicBezTo>
                  <a:close/>
                  <a:moveTo>
                    <a:pt x="26" y="36"/>
                  </a:moveTo>
                  <a:cubicBezTo>
                    <a:pt x="26" y="36"/>
                    <a:pt x="27" y="38"/>
                    <a:pt x="27" y="38"/>
                  </a:cubicBezTo>
                  <a:cubicBezTo>
                    <a:pt x="24" y="37"/>
                    <a:pt x="23" y="37"/>
                    <a:pt x="26" y="36"/>
                  </a:cubicBezTo>
                  <a:close/>
                  <a:moveTo>
                    <a:pt x="20" y="63"/>
                  </a:moveTo>
                  <a:cubicBezTo>
                    <a:pt x="20" y="63"/>
                    <a:pt x="20" y="65"/>
                    <a:pt x="20" y="66"/>
                  </a:cubicBezTo>
                  <a:cubicBezTo>
                    <a:pt x="23" y="66"/>
                    <a:pt x="22" y="63"/>
                    <a:pt x="20" y="63"/>
                  </a:cubicBezTo>
                  <a:close/>
                  <a:moveTo>
                    <a:pt x="65" y="60"/>
                  </a:moveTo>
                  <a:cubicBezTo>
                    <a:pt x="65" y="60"/>
                    <a:pt x="62" y="62"/>
                    <a:pt x="64" y="62"/>
                  </a:cubicBezTo>
                  <a:cubicBezTo>
                    <a:pt x="64" y="62"/>
                    <a:pt x="67" y="59"/>
                    <a:pt x="65" y="60"/>
                  </a:cubicBezTo>
                  <a:close/>
                  <a:moveTo>
                    <a:pt x="54" y="50"/>
                  </a:moveTo>
                  <a:cubicBezTo>
                    <a:pt x="54" y="52"/>
                    <a:pt x="54" y="52"/>
                    <a:pt x="54" y="52"/>
                  </a:cubicBezTo>
                  <a:cubicBezTo>
                    <a:pt x="57" y="52"/>
                    <a:pt x="57" y="50"/>
                    <a:pt x="54" y="50"/>
                  </a:cubicBezTo>
                  <a:close/>
                  <a:moveTo>
                    <a:pt x="4" y="43"/>
                  </a:moveTo>
                  <a:cubicBezTo>
                    <a:pt x="4" y="43"/>
                    <a:pt x="4" y="45"/>
                    <a:pt x="4" y="45"/>
                  </a:cubicBezTo>
                  <a:cubicBezTo>
                    <a:pt x="4" y="45"/>
                    <a:pt x="9" y="45"/>
                    <a:pt x="7" y="44"/>
                  </a:cubicBezTo>
                  <a:cubicBezTo>
                    <a:pt x="6" y="44"/>
                    <a:pt x="5" y="44"/>
                    <a:pt x="4" y="43"/>
                  </a:cubicBezTo>
                  <a:close/>
                  <a:moveTo>
                    <a:pt x="52" y="41"/>
                  </a:moveTo>
                  <a:cubicBezTo>
                    <a:pt x="52" y="41"/>
                    <a:pt x="52" y="43"/>
                    <a:pt x="52" y="44"/>
                  </a:cubicBezTo>
                  <a:cubicBezTo>
                    <a:pt x="54" y="45"/>
                    <a:pt x="53" y="41"/>
                    <a:pt x="52" y="41"/>
                  </a:cubicBezTo>
                  <a:close/>
                  <a:moveTo>
                    <a:pt x="54" y="30"/>
                  </a:moveTo>
                  <a:cubicBezTo>
                    <a:pt x="54" y="30"/>
                    <a:pt x="53" y="32"/>
                    <a:pt x="53" y="32"/>
                  </a:cubicBezTo>
                  <a:cubicBezTo>
                    <a:pt x="54" y="32"/>
                    <a:pt x="54" y="32"/>
                    <a:pt x="54" y="32"/>
                  </a:cubicBezTo>
                  <a:cubicBezTo>
                    <a:pt x="54" y="33"/>
                    <a:pt x="55" y="34"/>
                    <a:pt x="55" y="35"/>
                  </a:cubicBezTo>
                  <a:cubicBezTo>
                    <a:pt x="55" y="35"/>
                    <a:pt x="59" y="35"/>
                    <a:pt x="57" y="34"/>
                  </a:cubicBezTo>
                  <a:cubicBezTo>
                    <a:pt x="57" y="34"/>
                    <a:pt x="57" y="32"/>
                    <a:pt x="56" y="30"/>
                  </a:cubicBezTo>
                  <a:cubicBezTo>
                    <a:pt x="56" y="30"/>
                    <a:pt x="54" y="31"/>
                    <a:pt x="54" y="30"/>
                  </a:cubicBezTo>
                  <a:close/>
                  <a:moveTo>
                    <a:pt x="0" y="25"/>
                  </a:moveTo>
                  <a:cubicBezTo>
                    <a:pt x="0" y="25"/>
                    <a:pt x="0" y="27"/>
                    <a:pt x="0" y="27"/>
                  </a:cubicBezTo>
                  <a:cubicBezTo>
                    <a:pt x="2" y="28"/>
                    <a:pt x="0" y="25"/>
                    <a:pt x="0" y="25"/>
                  </a:cubicBez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55" name="Freeform 29">
              <a:extLst>
                <a:ext uri="{FF2B5EF4-FFF2-40B4-BE49-F238E27FC236}">
                  <a16:creationId xmlns:a16="http://schemas.microsoft.com/office/drawing/2014/main" id="{DABC6DD1-7D10-EE48-9B4A-2C50AAB2635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84831" y="2593671"/>
              <a:ext cx="235330" cy="296407"/>
            </a:xfrm>
            <a:custGeom>
              <a:avLst/>
              <a:gdLst>
                <a:gd name="T0" fmla="*/ 6 w 67"/>
                <a:gd name="T1" fmla="*/ 30 h 84"/>
                <a:gd name="T2" fmla="*/ 12 w 67"/>
                <a:gd name="T3" fmla="*/ 34 h 84"/>
                <a:gd name="T4" fmla="*/ 25 w 67"/>
                <a:gd name="T5" fmla="*/ 46 h 84"/>
                <a:gd name="T6" fmla="*/ 11 w 67"/>
                <a:gd name="T7" fmla="*/ 48 h 84"/>
                <a:gd name="T8" fmla="*/ 16 w 67"/>
                <a:gd name="T9" fmla="*/ 57 h 84"/>
                <a:gd name="T10" fmla="*/ 24 w 67"/>
                <a:gd name="T11" fmla="*/ 58 h 84"/>
                <a:gd name="T12" fmla="*/ 30 w 67"/>
                <a:gd name="T13" fmla="*/ 55 h 84"/>
                <a:gd name="T14" fmla="*/ 28 w 67"/>
                <a:gd name="T15" fmla="*/ 48 h 84"/>
                <a:gd name="T16" fmla="*/ 35 w 67"/>
                <a:gd name="T17" fmla="*/ 45 h 84"/>
                <a:gd name="T18" fmla="*/ 28 w 67"/>
                <a:gd name="T19" fmla="*/ 38 h 84"/>
                <a:gd name="T20" fmla="*/ 34 w 67"/>
                <a:gd name="T21" fmla="*/ 44 h 84"/>
                <a:gd name="T22" fmla="*/ 41 w 67"/>
                <a:gd name="T23" fmla="*/ 48 h 84"/>
                <a:gd name="T24" fmla="*/ 32 w 67"/>
                <a:gd name="T25" fmla="*/ 36 h 84"/>
                <a:gd name="T26" fmla="*/ 25 w 67"/>
                <a:gd name="T27" fmla="*/ 30 h 84"/>
                <a:gd name="T28" fmla="*/ 25 w 67"/>
                <a:gd name="T29" fmla="*/ 22 h 84"/>
                <a:gd name="T30" fmla="*/ 30 w 67"/>
                <a:gd name="T31" fmla="*/ 22 h 84"/>
                <a:gd name="T32" fmla="*/ 32 w 67"/>
                <a:gd name="T33" fmla="*/ 18 h 84"/>
                <a:gd name="T34" fmla="*/ 36 w 67"/>
                <a:gd name="T35" fmla="*/ 16 h 84"/>
                <a:gd name="T36" fmla="*/ 53 w 67"/>
                <a:gd name="T37" fmla="*/ 10 h 84"/>
                <a:gd name="T38" fmla="*/ 57 w 67"/>
                <a:gd name="T39" fmla="*/ 8 h 84"/>
                <a:gd name="T40" fmla="*/ 59 w 67"/>
                <a:gd name="T41" fmla="*/ 2 h 84"/>
                <a:gd name="T42" fmla="*/ 49 w 67"/>
                <a:gd name="T43" fmla="*/ 6 h 84"/>
                <a:gd name="T44" fmla="*/ 36 w 67"/>
                <a:gd name="T45" fmla="*/ 6 h 84"/>
                <a:gd name="T46" fmla="*/ 27 w 67"/>
                <a:gd name="T47" fmla="*/ 9 h 84"/>
                <a:gd name="T48" fmla="*/ 16 w 67"/>
                <a:gd name="T49" fmla="*/ 15 h 84"/>
                <a:gd name="T50" fmla="*/ 7 w 67"/>
                <a:gd name="T51" fmla="*/ 22 h 84"/>
                <a:gd name="T52" fmla="*/ 2 w 67"/>
                <a:gd name="T53" fmla="*/ 25 h 84"/>
                <a:gd name="T54" fmla="*/ 62 w 67"/>
                <a:gd name="T55" fmla="*/ 76 h 84"/>
                <a:gd name="T56" fmla="*/ 30 w 67"/>
                <a:gd name="T57" fmla="*/ 79 h 84"/>
                <a:gd name="T58" fmla="*/ 46 w 67"/>
                <a:gd name="T59" fmla="*/ 84 h 84"/>
                <a:gd name="T60" fmla="*/ 55 w 67"/>
                <a:gd name="T61" fmla="*/ 82 h 84"/>
                <a:gd name="T62" fmla="*/ 52 w 67"/>
                <a:gd name="T63" fmla="*/ 78 h 84"/>
                <a:gd name="T64" fmla="*/ 32 w 67"/>
                <a:gd name="T65" fmla="*/ 76 h 84"/>
                <a:gd name="T66" fmla="*/ 26 w 67"/>
                <a:gd name="T67" fmla="*/ 36 h 84"/>
                <a:gd name="T68" fmla="*/ 20 w 67"/>
                <a:gd name="T69" fmla="*/ 63 h 84"/>
                <a:gd name="T70" fmla="*/ 65 w 67"/>
                <a:gd name="T71" fmla="*/ 60 h 84"/>
                <a:gd name="T72" fmla="*/ 54 w 67"/>
                <a:gd name="T73" fmla="*/ 50 h 84"/>
                <a:gd name="T74" fmla="*/ 7 w 67"/>
                <a:gd name="T75" fmla="*/ 44 h 84"/>
                <a:gd name="T76" fmla="*/ 52 w 67"/>
                <a:gd name="T77" fmla="*/ 44 h 84"/>
                <a:gd name="T78" fmla="*/ 53 w 67"/>
                <a:gd name="T79" fmla="*/ 32 h 84"/>
                <a:gd name="T80" fmla="*/ 57 w 67"/>
                <a:gd name="T81" fmla="*/ 34 h 84"/>
                <a:gd name="T82" fmla="*/ 0 w 67"/>
                <a:gd name="T83" fmla="*/ 2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7" h="84">
                  <a:moveTo>
                    <a:pt x="2" y="25"/>
                  </a:moveTo>
                  <a:cubicBezTo>
                    <a:pt x="2" y="26"/>
                    <a:pt x="2" y="28"/>
                    <a:pt x="3" y="29"/>
                  </a:cubicBezTo>
                  <a:cubicBezTo>
                    <a:pt x="3" y="30"/>
                    <a:pt x="5" y="30"/>
                    <a:pt x="6" y="30"/>
                  </a:cubicBezTo>
                  <a:cubicBezTo>
                    <a:pt x="6" y="31"/>
                    <a:pt x="5" y="32"/>
                    <a:pt x="6" y="32"/>
                  </a:cubicBezTo>
                  <a:cubicBezTo>
                    <a:pt x="6" y="33"/>
                    <a:pt x="8" y="34"/>
                    <a:pt x="8" y="35"/>
                  </a:cubicBezTo>
                  <a:cubicBezTo>
                    <a:pt x="9" y="35"/>
                    <a:pt x="10" y="34"/>
                    <a:pt x="12" y="34"/>
                  </a:cubicBezTo>
                  <a:cubicBezTo>
                    <a:pt x="11" y="35"/>
                    <a:pt x="10" y="36"/>
                    <a:pt x="10" y="36"/>
                  </a:cubicBezTo>
                  <a:cubicBezTo>
                    <a:pt x="9" y="39"/>
                    <a:pt x="10" y="42"/>
                    <a:pt x="10" y="43"/>
                  </a:cubicBezTo>
                  <a:cubicBezTo>
                    <a:pt x="17" y="42"/>
                    <a:pt x="20" y="44"/>
                    <a:pt x="25" y="46"/>
                  </a:cubicBezTo>
                  <a:cubicBezTo>
                    <a:pt x="25" y="46"/>
                    <a:pt x="24" y="48"/>
                    <a:pt x="22" y="48"/>
                  </a:cubicBezTo>
                  <a:cubicBezTo>
                    <a:pt x="21" y="48"/>
                    <a:pt x="20" y="45"/>
                    <a:pt x="19" y="45"/>
                  </a:cubicBezTo>
                  <a:cubicBezTo>
                    <a:pt x="14" y="43"/>
                    <a:pt x="13" y="45"/>
                    <a:pt x="11" y="48"/>
                  </a:cubicBezTo>
                  <a:cubicBezTo>
                    <a:pt x="14" y="51"/>
                    <a:pt x="14" y="51"/>
                    <a:pt x="13" y="57"/>
                  </a:cubicBezTo>
                  <a:cubicBezTo>
                    <a:pt x="14" y="57"/>
                    <a:pt x="14" y="57"/>
                    <a:pt x="14" y="58"/>
                  </a:cubicBezTo>
                  <a:cubicBezTo>
                    <a:pt x="16" y="58"/>
                    <a:pt x="15" y="57"/>
                    <a:pt x="16" y="57"/>
                  </a:cubicBezTo>
                  <a:cubicBezTo>
                    <a:pt x="16" y="57"/>
                    <a:pt x="18" y="57"/>
                    <a:pt x="18" y="58"/>
                  </a:cubicBezTo>
                  <a:cubicBezTo>
                    <a:pt x="19" y="58"/>
                    <a:pt x="20" y="58"/>
                    <a:pt x="22" y="58"/>
                  </a:cubicBezTo>
                  <a:cubicBezTo>
                    <a:pt x="21" y="58"/>
                    <a:pt x="24" y="58"/>
                    <a:pt x="24" y="58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4" y="57"/>
                    <a:pt x="23" y="55"/>
                    <a:pt x="24" y="54"/>
                  </a:cubicBezTo>
                  <a:cubicBezTo>
                    <a:pt x="25" y="54"/>
                    <a:pt x="29" y="55"/>
                    <a:pt x="30" y="55"/>
                  </a:cubicBezTo>
                  <a:cubicBezTo>
                    <a:pt x="30" y="55"/>
                    <a:pt x="31" y="53"/>
                    <a:pt x="31" y="53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7" y="50"/>
                    <a:pt x="28" y="49"/>
                    <a:pt x="28" y="48"/>
                  </a:cubicBezTo>
                  <a:cubicBezTo>
                    <a:pt x="30" y="49"/>
                    <a:pt x="31" y="48"/>
                    <a:pt x="32" y="49"/>
                  </a:cubicBezTo>
                  <a:cubicBezTo>
                    <a:pt x="32" y="49"/>
                    <a:pt x="33" y="50"/>
                    <a:pt x="35" y="51"/>
                  </a:cubicBezTo>
                  <a:cubicBezTo>
                    <a:pt x="35" y="48"/>
                    <a:pt x="35" y="47"/>
                    <a:pt x="35" y="45"/>
                  </a:cubicBezTo>
                  <a:cubicBezTo>
                    <a:pt x="33" y="44"/>
                    <a:pt x="29" y="43"/>
                    <a:pt x="28" y="41"/>
                  </a:cubicBezTo>
                  <a:cubicBezTo>
                    <a:pt x="28" y="41"/>
                    <a:pt x="28" y="39"/>
                    <a:pt x="28" y="39"/>
                  </a:cubicBezTo>
                  <a:cubicBezTo>
                    <a:pt x="28" y="39"/>
                    <a:pt x="27" y="37"/>
                    <a:pt x="28" y="38"/>
                  </a:cubicBezTo>
                  <a:cubicBezTo>
                    <a:pt x="29" y="38"/>
                    <a:pt x="29" y="40"/>
                    <a:pt x="30" y="40"/>
                  </a:cubicBezTo>
                  <a:cubicBezTo>
                    <a:pt x="31" y="41"/>
                    <a:pt x="32" y="42"/>
                    <a:pt x="33" y="42"/>
                  </a:cubicBezTo>
                  <a:cubicBezTo>
                    <a:pt x="33" y="42"/>
                    <a:pt x="33" y="43"/>
                    <a:pt x="34" y="44"/>
                  </a:cubicBezTo>
                  <a:cubicBezTo>
                    <a:pt x="35" y="44"/>
                    <a:pt x="37" y="43"/>
                    <a:pt x="38" y="44"/>
                  </a:cubicBezTo>
                  <a:cubicBezTo>
                    <a:pt x="38" y="44"/>
                    <a:pt x="39" y="45"/>
                    <a:pt x="40" y="46"/>
                  </a:cubicBezTo>
                  <a:cubicBezTo>
                    <a:pt x="40" y="46"/>
                    <a:pt x="41" y="48"/>
                    <a:pt x="41" y="48"/>
                  </a:cubicBezTo>
                  <a:cubicBezTo>
                    <a:pt x="44" y="49"/>
                    <a:pt x="38" y="41"/>
                    <a:pt x="38" y="40"/>
                  </a:cubicBezTo>
                  <a:cubicBezTo>
                    <a:pt x="36" y="39"/>
                    <a:pt x="34" y="40"/>
                    <a:pt x="33" y="38"/>
                  </a:cubicBezTo>
                  <a:cubicBezTo>
                    <a:pt x="33" y="38"/>
                    <a:pt x="33" y="37"/>
                    <a:pt x="32" y="36"/>
                  </a:cubicBezTo>
                  <a:cubicBezTo>
                    <a:pt x="30" y="34"/>
                    <a:pt x="29" y="35"/>
                    <a:pt x="26" y="36"/>
                  </a:cubicBezTo>
                  <a:cubicBezTo>
                    <a:pt x="26" y="35"/>
                    <a:pt x="28" y="35"/>
                    <a:pt x="27" y="34"/>
                  </a:cubicBezTo>
                  <a:cubicBezTo>
                    <a:pt x="25" y="33"/>
                    <a:pt x="26" y="32"/>
                    <a:pt x="25" y="30"/>
                  </a:cubicBezTo>
                  <a:cubicBezTo>
                    <a:pt x="26" y="30"/>
                    <a:pt x="27" y="32"/>
                    <a:pt x="27" y="32"/>
                  </a:cubicBezTo>
                  <a:cubicBezTo>
                    <a:pt x="33" y="34"/>
                    <a:pt x="26" y="26"/>
                    <a:pt x="26" y="26"/>
                  </a:cubicBezTo>
                  <a:cubicBezTo>
                    <a:pt x="25" y="25"/>
                    <a:pt x="26" y="24"/>
                    <a:pt x="25" y="22"/>
                  </a:cubicBezTo>
                  <a:cubicBezTo>
                    <a:pt x="25" y="22"/>
                    <a:pt x="22" y="22"/>
                    <a:pt x="22" y="21"/>
                  </a:cubicBezTo>
                  <a:cubicBezTo>
                    <a:pt x="22" y="19"/>
                    <a:pt x="25" y="15"/>
                    <a:pt x="26" y="14"/>
                  </a:cubicBezTo>
                  <a:cubicBezTo>
                    <a:pt x="26" y="15"/>
                    <a:pt x="29" y="21"/>
                    <a:pt x="30" y="22"/>
                  </a:cubicBezTo>
                  <a:cubicBezTo>
                    <a:pt x="30" y="22"/>
                    <a:pt x="32" y="22"/>
                    <a:pt x="32" y="22"/>
                  </a:cubicBezTo>
                  <a:cubicBezTo>
                    <a:pt x="31" y="22"/>
                    <a:pt x="31" y="21"/>
                    <a:pt x="30" y="20"/>
                  </a:cubicBezTo>
                  <a:cubicBezTo>
                    <a:pt x="31" y="20"/>
                    <a:pt x="31" y="19"/>
                    <a:pt x="32" y="18"/>
                  </a:cubicBezTo>
                  <a:cubicBezTo>
                    <a:pt x="32" y="19"/>
                    <a:pt x="34" y="20"/>
                    <a:pt x="34" y="20"/>
                  </a:cubicBezTo>
                  <a:cubicBezTo>
                    <a:pt x="35" y="20"/>
                    <a:pt x="35" y="17"/>
                    <a:pt x="34" y="17"/>
                  </a:cubicBezTo>
                  <a:cubicBezTo>
                    <a:pt x="37" y="17"/>
                    <a:pt x="39" y="18"/>
                    <a:pt x="36" y="16"/>
                  </a:cubicBezTo>
                  <a:cubicBezTo>
                    <a:pt x="30" y="9"/>
                    <a:pt x="34" y="11"/>
                    <a:pt x="40" y="10"/>
                  </a:cubicBezTo>
                  <a:cubicBezTo>
                    <a:pt x="40" y="10"/>
                    <a:pt x="43" y="11"/>
                    <a:pt x="44" y="11"/>
                  </a:cubicBezTo>
                  <a:cubicBezTo>
                    <a:pt x="46" y="11"/>
                    <a:pt x="50" y="10"/>
                    <a:pt x="53" y="10"/>
                  </a:cubicBezTo>
                  <a:cubicBezTo>
                    <a:pt x="53" y="11"/>
                    <a:pt x="53" y="11"/>
                    <a:pt x="53" y="12"/>
                  </a:cubicBezTo>
                  <a:cubicBezTo>
                    <a:pt x="54" y="13"/>
                    <a:pt x="54" y="13"/>
                    <a:pt x="54" y="13"/>
                  </a:cubicBezTo>
                  <a:cubicBezTo>
                    <a:pt x="54" y="13"/>
                    <a:pt x="57" y="10"/>
                    <a:pt x="57" y="8"/>
                  </a:cubicBezTo>
                  <a:cubicBezTo>
                    <a:pt x="57" y="6"/>
                    <a:pt x="60" y="9"/>
                    <a:pt x="62" y="7"/>
                  </a:cubicBezTo>
                  <a:cubicBezTo>
                    <a:pt x="64" y="6"/>
                    <a:pt x="62" y="3"/>
                    <a:pt x="62" y="3"/>
                  </a:cubicBezTo>
                  <a:cubicBezTo>
                    <a:pt x="59" y="2"/>
                    <a:pt x="59" y="2"/>
                    <a:pt x="59" y="2"/>
                  </a:cubicBezTo>
                  <a:cubicBezTo>
                    <a:pt x="59" y="2"/>
                    <a:pt x="54" y="0"/>
                    <a:pt x="56" y="3"/>
                  </a:cubicBezTo>
                  <a:cubicBezTo>
                    <a:pt x="57" y="7"/>
                    <a:pt x="55" y="5"/>
                    <a:pt x="53" y="5"/>
                  </a:cubicBezTo>
                  <a:cubicBezTo>
                    <a:pt x="51" y="5"/>
                    <a:pt x="49" y="6"/>
                    <a:pt x="49" y="6"/>
                  </a:cubicBezTo>
                  <a:cubicBezTo>
                    <a:pt x="49" y="6"/>
                    <a:pt x="49" y="2"/>
                    <a:pt x="46" y="2"/>
                  </a:cubicBezTo>
                  <a:cubicBezTo>
                    <a:pt x="43" y="2"/>
                    <a:pt x="42" y="1"/>
                    <a:pt x="41" y="3"/>
                  </a:cubicBezTo>
                  <a:cubicBezTo>
                    <a:pt x="39" y="6"/>
                    <a:pt x="38" y="6"/>
                    <a:pt x="36" y="6"/>
                  </a:cubicBezTo>
                  <a:cubicBezTo>
                    <a:pt x="33" y="6"/>
                    <a:pt x="30" y="5"/>
                    <a:pt x="30" y="5"/>
                  </a:cubicBezTo>
                  <a:cubicBezTo>
                    <a:pt x="30" y="5"/>
                    <a:pt x="28" y="6"/>
                    <a:pt x="29" y="7"/>
                  </a:cubicBezTo>
                  <a:cubicBezTo>
                    <a:pt x="30" y="9"/>
                    <a:pt x="27" y="9"/>
                    <a:pt x="27" y="9"/>
                  </a:cubicBezTo>
                  <a:cubicBezTo>
                    <a:pt x="27" y="9"/>
                    <a:pt x="23" y="9"/>
                    <a:pt x="22" y="11"/>
                  </a:cubicBezTo>
                  <a:cubicBezTo>
                    <a:pt x="22" y="12"/>
                    <a:pt x="21" y="11"/>
                    <a:pt x="19" y="12"/>
                  </a:cubicBezTo>
                  <a:cubicBezTo>
                    <a:pt x="18" y="14"/>
                    <a:pt x="18" y="15"/>
                    <a:pt x="16" y="15"/>
                  </a:cubicBezTo>
                  <a:cubicBezTo>
                    <a:pt x="14" y="15"/>
                    <a:pt x="9" y="14"/>
                    <a:pt x="9" y="14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9" y="18"/>
                    <a:pt x="8" y="20"/>
                    <a:pt x="7" y="22"/>
                  </a:cubicBezTo>
                  <a:cubicBezTo>
                    <a:pt x="7" y="23"/>
                    <a:pt x="5" y="23"/>
                    <a:pt x="5" y="23"/>
                  </a:cubicBezTo>
                  <a:cubicBezTo>
                    <a:pt x="5" y="23"/>
                    <a:pt x="6" y="25"/>
                    <a:pt x="4" y="25"/>
                  </a:cubicBezTo>
                  <a:lnTo>
                    <a:pt x="2" y="25"/>
                  </a:lnTo>
                  <a:close/>
                  <a:moveTo>
                    <a:pt x="62" y="76"/>
                  </a:moveTo>
                  <a:cubicBezTo>
                    <a:pt x="63" y="77"/>
                    <a:pt x="63" y="77"/>
                    <a:pt x="63" y="77"/>
                  </a:cubicBezTo>
                  <a:cubicBezTo>
                    <a:pt x="63" y="76"/>
                    <a:pt x="63" y="76"/>
                    <a:pt x="62" y="76"/>
                  </a:cubicBezTo>
                  <a:close/>
                  <a:moveTo>
                    <a:pt x="32" y="76"/>
                  </a:moveTo>
                  <a:cubicBezTo>
                    <a:pt x="32" y="76"/>
                    <a:pt x="31" y="76"/>
                    <a:pt x="30" y="77"/>
                  </a:cubicBezTo>
                  <a:cubicBezTo>
                    <a:pt x="30" y="77"/>
                    <a:pt x="31" y="79"/>
                    <a:pt x="30" y="79"/>
                  </a:cubicBezTo>
                  <a:cubicBezTo>
                    <a:pt x="32" y="79"/>
                    <a:pt x="35" y="81"/>
                    <a:pt x="36" y="81"/>
                  </a:cubicBezTo>
                  <a:cubicBezTo>
                    <a:pt x="37" y="81"/>
                    <a:pt x="38" y="81"/>
                    <a:pt x="40" y="81"/>
                  </a:cubicBezTo>
                  <a:cubicBezTo>
                    <a:pt x="42" y="82"/>
                    <a:pt x="42" y="84"/>
                    <a:pt x="46" y="84"/>
                  </a:cubicBezTo>
                  <a:cubicBezTo>
                    <a:pt x="48" y="82"/>
                    <a:pt x="48" y="82"/>
                    <a:pt x="48" y="82"/>
                  </a:cubicBezTo>
                  <a:cubicBezTo>
                    <a:pt x="50" y="82"/>
                    <a:pt x="50" y="83"/>
                    <a:pt x="52" y="83"/>
                  </a:cubicBezTo>
                  <a:cubicBezTo>
                    <a:pt x="52" y="83"/>
                    <a:pt x="54" y="82"/>
                    <a:pt x="55" y="82"/>
                  </a:cubicBezTo>
                  <a:cubicBezTo>
                    <a:pt x="55" y="82"/>
                    <a:pt x="56" y="81"/>
                    <a:pt x="55" y="80"/>
                  </a:cubicBezTo>
                  <a:cubicBezTo>
                    <a:pt x="54" y="80"/>
                    <a:pt x="53" y="81"/>
                    <a:pt x="52" y="80"/>
                  </a:cubicBezTo>
                  <a:cubicBezTo>
                    <a:pt x="52" y="80"/>
                    <a:pt x="52" y="78"/>
                    <a:pt x="52" y="78"/>
                  </a:cubicBezTo>
                  <a:cubicBezTo>
                    <a:pt x="52" y="78"/>
                    <a:pt x="49" y="77"/>
                    <a:pt x="50" y="78"/>
                  </a:cubicBezTo>
                  <a:cubicBezTo>
                    <a:pt x="48" y="79"/>
                    <a:pt x="42" y="78"/>
                    <a:pt x="44" y="78"/>
                  </a:cubicBezTo>
                  <a:cubicBezTo>
                    <a:pt x="39" y="78"/>
                    <a:pt x="36" y="77"/>
                    <a:pt x="32" y="76"/>
                  </a:cubicBezTo>
                  <a:close/>
                  <a:moveTo>
                    <a:pt x="26" y="36"/>
                  </a:moveTo>
                  <a:cubicBezTo>
                    <a:pt x="26" y="36"/>
                    <a:pt x="27" y="38"/>
                    <a:pt x="27" y="38"/>
                  </a:cubicBezTo>
                  <a:cubicBezTo>
                    <a:pt x="24" y="37"/>
                    <a:pt x="23" y="37"/>
                    <a:pt x="26" y="36"/>
                  </a:cubicBezTo>
                  <a:close/>
                  <a:moveTo>
                    <a:pt x="20" y="63"/>
                  </a:moveTo>
                  <a:cubicBezTo>
                    <a:pt x="20" y="63"/>
                    <a:pt x="20" y="65"/>
                    <a:pt x="20" y="66"/>
                  </a:cubicBezTo>
                  <a:cubicBezTo>
                    <a:pt x="23" y="66"/>
                    <a:pt x="22" y="63"/>
                    <a:pt x="20" y="63"/>
                  </a:cubicBezTo>
                  <a:close/>
                  <a:moveTo>
                    <a:pt x="65" y="60"/>
                  </a:moveTo>
                  <a:cubicBezTo>
                    <a:pt x="65" y="60"/>
                    <a:pt x="62" y="62"/>
                    <a:pt x="64" y="62"/>
                  </a:cubicBezTo>
                  <a:cubicBezTo>
                    <a:pt x="64" y="62"/>
                    <a:pt x="67" y="59"/>
                    <a:pt x="65" y="60"/>
                  </a:cubicBezTo>
                  <a:close/>
                  <a:moveTo>
                    <a:pt x="54" y="50"/>
                  </a:moveTo>
                  <a:cubicBezTo>
                    <a:pt x="54" y="52"/>
                    <a:pt x="54" y="52"/>
                    <a:pt x="54" y="52"/>
                  </a:cubicBezTo>
                  <a:cubicBezTo>
                    <a:pt x="57" y="52"/>
                    <a:pt x="57" y="50"/>
                    <a:pt x="54" y="50"/>
                  </a:cubicBezTo>
                  <a:close/>
                  <a:moveTo>
                    <a:pt x="4" y="43"/>
                  </a:moveTo>
                  <a:cubicBezTo>
                    <a:pt x="4" y="43"/>
                    <a:pt x="4" y="45"/>
                    <a:pt x="4" y="45"/>
                  </a:cubicBezTo>
                  <a:cubicBezTo>
                    <a:pt x="4" y="45"/>
                    <a:pt x="9" y="45"/>
                    <a:pt x="7" y="44"/>
                  </a:cubicBezTo>
                  <a:cubicBezTo>
                    <a:pt x="6" y="44"/>
                    <a:pt x="5" y="44"/>
                    <a:pt x="4" y="43"/>
                  </a:cubicBezTo>
                  <a:close/>
                  <a:moveTo>
                    <a:pt x="52" y="41"/>
                  </a:moveTo>
                  <a:cubicBezTo>
                    <a:pt x="52" y="41"/>
                    <a:pt x="52" y="43"/>
                    <a:pt x="52" y="44"/>
                  </a:cubicBezTo>
                  <a:cubicBezTo>
                    <a:pt x="54" y="45"/>
                    <a:pt x="53" y="41"/>
                    <a:pt x="52" y="41"/>
                  </a:cubicBezTo>
                  <a:close/>
                  <a:moveTo>
                    <a:pt x="54" y="30"/>
                  </a:moveTo>
                  <a:cubicBezTo>
                    <a:pt x="54" y="30"/>
                    <a:pt x="53" y="32"/>
                    <a:pt x="53" y="32"/>
                  </a:cubicBezTo>
                  <a:cubicBezTo>
                    <a:pt x="54" y="32"/>
                    <a:pt x="54" y="32"/>
                    <a:pt x="54" y="32"/>
                  </a:cubicBezTo>
                  <a:cubicBezTo>
                    <a:pt x="54" y="33"/>
                    <a:pt x="55" y="34"/>
                    <a:pt x="55" y="35"/>
                  </a:cubicBezTo>
                  <a:cubicBezTo>
                    <a:pt x="55" y="35"/>
                    <a:pt x="59" y="35"/>
                    <a:pt x="57" y="34"/>
                  </a:cubicBezTo>
                  <a:cubicBezTo>
                    <a:pt x="57" y="34"/>
                    <a:pt x="57" y="32"/>
                    <a:pt x="56" y="30"/>
                  </a:cubicBezTo>
                  <a:cubicBezTo>
                    <a:pt x="56" y="30"/>
                    <a:pt x="54" y="31"/>
                    <a:pt x="54" y="30"/>
                  </a:cubicBezTo>
                  <a:close/>
                  <a:moveTo>
                    <a:pt x="0" y="25"/>
                  </a:moveTo>
                  <a:cubicBezTo>
                    <a:pt x="0" y="25"/>
                    <a:pt x="0" y="27"/>
                    <a:pt x="0" y="27"/>
                  </a:cubicBezTo>
                  <a:cubicBezTo>
                    <a:pt x="2" y="28"/>
                    <a:pt x="0" y="25"/>
                    <a:pt x="0" y="25"/>
                  </a:cubicBezTo>
                  <a:close/>
                </a:path>
              </a:pathLst>
            </a:custGeom>
            <a:grpFill/>
            <a:ln w="3175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56" name="Freeform 30">
              <a:extLst>
                <a:ext uri="{FF2B5EF4-FFF2-40B4-BE49-F238E27FC236}">
                  <a16:creationId xmlns:a16="http://schemas.microsoft.com/office/drawing/2014/main" id="{88471EAA-5F27-A47E-AE1B-E7791D1819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59083" y="3784688"/>
              <a:ext cx="143712" cy="271258"/>
            </a:xfrm>
            <a:custGeom>
              <a:avLst/>
              <a:gdLst>
                <a:gd name="T0" fmla="*/ 41 w 41"/>
                <a:gd name="T1" fmla="*/ 64 h 77"/>
                <a:gd name="T2" fmla="*/ 36 w 41"/>
                <a:gd name="T3" fmla="*/ 55 h 77"/>
                <a:gd name="T4" fmla="*/ 36 w 41"/>
                <a:gd name="T5" fmla="*/ 52 h 77"/>
                <a:gd name="T6" fmla="*/ 35 w 41"/>
                <a:gd name="T7" fmla="*/ 48 h 77"/>
                <a:gd name="T8" fmla="*/ 36 w 41"/>
                <a:gd name="T9" fmla="*/ 39 h 77"/>
                <a:gd name="T10" fmla="*/ 34 w 41"/>
                <a:gd name="T11" fmla="*/ 34 h 77"/>
                <a:gd name="T12" fmla="*/ 35 w 41"/>
                <a:gd name="T13" fmla="*/ 26 h 77"/>
                <a:gd name="T14" fmla="*/ 33 w 41"/>
                <a:gd name="T15" fmla="*/ 22 h 77"/>
                <a:gd name="T16" fmla="*/ 34 w 41"/>
                <a:gd name="T17" fmla="*/ 14 h 77"/>
                <a:gd name="T18" fmla="*/ 31 w 41"/>
                <a:gd name="T19" fmla="*/ 9 h 77"/>
                <a:gd name="T20" fmla="*/ 31 w 41"/>
                <a:gd name="T21" fmla="*/ 1 h 77"/>
                <a:gd name="T22" fmla="*/ 25 w 41"/>
                <a:gd name="T23" fmla="*/ 0 h 77"/>
                <a:gd name="T24" fmla="*/ 24 w 41"/>
                <a:gd name="T25" fmla="*/ 2 h 77"/>
                <a:gd name="T26" fmla="*/ 11 w 41"/>
                <a:gd name="T27" fmla="*/ 1 h 77"/>
                <a:gd name="T28" fmla="*/ 8 w 41"/>
                <a:gd name="T29" fmla="*/ 6 h 77"/>
                <a:gd name="T30" fmla="*/ 9 w 41"/>
                <a:gd name="T31" fmla="*/ 11 h 77"/>
                <a:gd name="T32" fmla="*/ 8 w 41"/>
                <a:gd name="T33" fmla="*/ 17 h 77"/>
                <a:gd name="T34" fmla="*/ 9 w 41"/>
                <a:gd name="T35" fmla="*/ 23 h 77"/>
                <a:gd name="T36" fmla="*/ 11 w 41"/>
                <a:gd name="T37" fmla="*/ 29 h 77"/>
                <a:gd name="T38" fmla="*/ 10 w 41"/>
                <a:gd name="T39" fmla="*/ 36 h 77"/>
                <a:gd name="T40" fmla="*/ 8 w 41"/>
                <a:gd name="T41" fmla="*/ 41 h 77"/>
                <a:gd name="T42" fmla="*/ 5 w 41"/>
                <a:gd name="T43" fmla="*/ 48 h 77"/>
                <a:gd name="T44" fmla="*/ 2 w 41"/>
                <a:gd name="T45" fmla="*/ 54 h 77"/>
                <a:gd name="T46" fmla="*/ 1 w 41"/>
                <a:gd name="T47" fmla="*/ 60 h 77"/>
                <a:gd name="T48" fmla="*/ 1 w 41"/>
                <a:gd name="T49" fmla="*/ 67 h 77"/>
                <a:gd name="T50" fmla="*/ 2 w 41"/>
                <a:gd name="T51" fmla="*/ 71 h 77"/>
                <a:gd name="T52" fmla="*/ 0 w 41"/>
                <a:gd name="T53" fmla="*/ 76 h 77"/>
                <a:gd name="T54" fmla="*/ 6 w 41"/>
                <a:gd name="T55" fmla="*/ 76 h 77"/>
                <a:gd name="T56" fmla="*/ 12 w 41"/>
                <a:gd name="T57" fmla="*/ 73 h 77"/>
                <a:gd name="T58" fmla="*/ 18 w 41"/>
                <a:gd name="T59" fmla="*/ 72 h 77"/>
                <a:gd name="T60" fmla="*/ 22 w 41"/>
                <a:gd name="T61" fmla="*/ 69 h 77"/>
                <a:gd name="T62" fmla="*/ 30 w 41"/>
                <a:gd name="T63" fmla="*/ 69 h 77"/>
                <a:gd name="T64" fmla="*/ 33 w 41"/>
                <a:gd name="T65" fmla="*/ 67 h 77"/>
                <a:gd name="T66" fmla="*/ 37 w 41"/>
                <a:gd name="T67" fmla="*/ 67 h 77"/>
                <a:gd name="T68" fmla="*/ 37 w 41"/>
                <a:gd name="T69" fmla="*/ 63 h 77"/>
                <a:gd name="T70" fmla="*/ 35 w 41"/>
                <a:gd name="T71" fmla="*/ 61 h 77"/>
                <a:gd name="T72" fmla="*/ 38 w 41"/>
                <a:gd name="T73" fmla="*/ 61 h 77"/>
                <a:gd name="T74" fmla="*/ 39 w 41"/>
                <a:gd name="T75" fmla="*/ 65 h 77"/>
                <a:gd name="T76" fmla="*/ 41 w 41"/>
                <a:gd name="T77" fmla="*/ 65 h 77"/>
                <a:gd name="T78" fmla="*/ 41 w 41"/>
                <a:gd name="T79" fmla="*/ 6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1" h="77">
                  <a:moveTo>
                    <a:pt x="41" y="64"/>
                  </a:moveTo>
                  <a:cubicBezTo>
                    <a:pt x="41" y="64"/>
                    <a:pt x="37" y="56"/>
                    <a:pt x="36" y="55"/>
                  </a:cubicBezTo>
                  <a:cubicBezTo>
                    <a:pt x="34" y="53"/>
                    <a:pt x="37" y="53"/>
                    <a:pt x="36" y="52"/>
                  </a:cubicBezTo>
                  <a:cubicBezTo>
                    <a:pt x="34" y="51"/>
                    <a:pt x="35" y="49"/>
                    <a:pt x="35" y="48"/>
                  </a:cubicBezTo>
                  <a:cubicBezTo>
                    <a:pt x="35" y="47"/>
                    <a:pt x="36" y="42"/>
                    <a:pt x="36" y="39"/>
                  </a:cubicBezTo>
                  <a:cubicBezTo>
                    <a:pt x="36" y="37"/>
                    <a:pt x="36" y="37"/>
                    <a:pt x="34" y="34"/>
                  </a:cubicBezTo>
                  <a:cubicBezTo>
                    <a:pt x="32" y="30"/>
                    <a:pt x="34" y="28"/>
                    <a:pt x="35" y="26"/>
                  </a:cubicBezTo>
                  <a:cubicBezTo>
                    <a:pt x="35" y="25"/>
                    <a:pt x="32" y="24"/>
                    <a:pt x="33" y="22"/>
                  </a:cubicBezTo>
                  <a:cubicBezTo>
                    <a:pt x="35" y="20"/>
                    <a:pt x="34" y="17"/>
                    <a:pt x="34" y="14"/>
                  </a:cubicBezTo>
                  <a:cubicBezTo>
                    <a:pt x="34" y="11"/>
                    <a:pt x="32" y="9"/>
                    <a:pt x="31" y="9"/>
                  </a:cubicBezTo>
                  <a:cubicBezTo>
                    <a:pt x="29" y="8"/>
                    <a:pt x="31" y="1"/>
                    <a:pt x="31" y="1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4" y="2"/>
                    <a:pt x="13" y="0"/>
                    <a:pt x="11" y="1"/>
                  </a:cubicBezTo>
                  <a:cubicBezTo>
                    <a:pt x="10" y="2"/>
                    <a:pt x="8" y="4"/>
                    <a:pt x="8" y="6"/>
                  </a:cubicBezTo>
                  <a:cubicBezTo>
                    <a:pt x="8" y="8"/>
                    <a:pt x="10" y="10"/>
                    <a:pt x="9" y="11"/>
                  </a:cubicBezTo>
                  <a:cubicBezTo>
                    <a:pt x="9" y="13"/>
                    <a:pt x="8" y="17"/>
                    <a:pt x="8" y="17"/>
                  </a:cubicBezTo>
                  <a:cubicBezTo>
                    <a:pt x="8" y="17"/>
                    <a:pt x="10" y="21"/>
                    <a:pt x="9" y="23"/>
                  </a:cubicBezTo>
                  <a:cubicBezTo>
                    <a:pt x="8" y="25"/>
                    <a:pt x="11" y="26"/>
                    <a:pt x="11" y="29"/>
                  </a:cubicBezTo>
                  <a:cubicBezTo>
                    <a:pt x="11" y="32"/>
                    <a:pt x="10" y="36"/>
                    <a:pt x="10" y="36"/>
                  </a:cubicBezTo>
                  <a:cubicBezTo>
                    <a:pt x="10" y="36"/>
                    <a:pt x="8" y="38"/>
                    <a:pt x="8" y="41"/>
                  </a:cubicBezTo>
                  <a:cubicBezTo>
                    <a:pt x="7" y="44"/>
                    <a:pt x="6" y="45"/>
                    <a:pt x="5" y="48"/>
                  </a:cubicBezTo>
                  <a:cubicBezTo>
                    <a:pt x="5" y="50"/>
                    <a:pt x="2" y="54"/>
                    <a:pt x="2" y="54"/>
                  </a:cubicBezTo>
                  <a:cubicBezTo>
                    <a:pt x="1" y="60"/>
                    <a:pt x="1" y="60"/>
                    <a:pt x="1" y="60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3" y="70"/>
                    <a:pt x="2" y="71"/>
                  </a:cubicBezTo>
                  <a:cubicBezTo>
                    <a:pt x="1" y="73"/>
                    <a:pt x="0" y="76"/>
                    <a:pt x="0" y="76"/>
                  </a:cubicBezTo>
                  <a:cubicBezTo>
                    <a:pt x="2" y="76"/>
                    <a:pt x="4" y="77"/>
                    <a:pt x="6" y="76"/>
                  </a:cubicBezTo>
                  <a:cubicBezTo>
                    <a:pt x="8" y="76"/>
                    <a:pt x="10" y="73"/>
                    <a:pt x="12" y="73"/>
                  </a:cubicBezTo>
                  <a:cubicBezTo>
                    <a:pt x="14" y="72"/>
                    <a:pt x="15" y="73"/>
                    <a:pt x="18" y="72"/>
                  </a:cubicBezTo>
                  <a:cubicBezTo>
                    <a:pt x="19" y="72"/>
                    <a:pt x="21" y="69"/>
                    <a:pt x="22" y="69"/>
                  </a:cubicBezTo>
                  <a:cubicBezTo>
                    <a:pt x="25" y="68"/>
                    <a:pt x="27" y="69"/>
                    <a:pt x="30" y="69"/>
                  </a:cubicBezTo>
                  <a:cubicBezTo>
                    <a:pt x="30" y="69"/>
                    <a:pt x="33" y="67"/>
                    <a:pt x="33" y="67"/>
                  </a:cubicBezTo>
                  <a:cubicBezTo>
                    <a:pt x="34" y="66"/>
                    <a:pt x="36" y="67"/>
                    <a:pt x="37" y="67"/>
                  </a:cubicBezTo>
                  <a:cubicBezTo>
                    <a:pt x="37" y="66"/>
                    <a:pt x="37" y="64"/>
                    <a:pt x="37" y="63"/>
                  </a:cubicBezTo>
                  <a:cubicBezTo>
                    <a:pt x="37" y="63"/>
                    <a:pt x="35" y="62"/>
                    <a:pt x="35" y="61"/>
                  </a:cubicBezTo>
                  <a:cubicBezTo>
                    <a:pt x="35" y="62"/>
                    <a:pt x="37" y="61"/>
                    <a:pt x="38" y="61"/>
                  </a:cubicBezTo>
                  <a:cubicBezTo>
                    <a:pt x="38" y="61"/>
                    <a:pt x="39" y="64"/>
                    <a:pt x="39" y="65"/>
                  </a:cubicBezTo>
                  <a:cubicBezTo>
                    <a:pt x="39" y="65"/>
                    <a:pt x="41" y="65"/>
                    <a:pt x="41" y="65"/>
                  </a:cubicBezTo>
                  <a:lnTo>
                    <a:pt x="41" y="64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57" name="Freeform 31">
              <a:extLst>
                <a:ext uri="{FF2B5EF4-FFF2-40B4-BE49-F238E27FC236}">
                  <a16:creationId xmlns:a16="http://schemas.microsoft.com/office/drawing/2014/main" id="{959D178F-AAF7-0CC3-C91B-A514B163752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59083" y="3784688"/>
              <a:ext cx="143712" cy="271258"/>
            </a:xfrm>
            <a:custGeom>
              <a:avLst/>
              <a:gdLst>
                <a:gd name="T0" fmla="*/ 41 w 41"/>
                <a:gd name="T1" fmla="*/ 64 h 77"/>
                <a:gd name="T2" fmla="*/ 36 w 41"/>
                <a:gd name="T3" fmla="*/ 55 h 77"/>
                <a:gd name="T4" fmla="*/ 36 w 41"/>
                <a:gd name="T5" fmla="*/ 52 h 77"/>
                <a:gd name="T6" fmla="*/ 35 w 41"/>
                <a:gd name="T7" fmla="*/ 48 h 77"/>
                <a:gd name="T8" fmla="*/ 36 w 41"/>
                <a:gd name="T9" fmla="*/ 39 h 77"/>
                <a:gd name="T10" fmla="*/ 34 w 41"/>
                <a:gd name="T11" fmla="*/ 34 h 77"/>
                <a:gd name="T12" fmla="*/ 35 w 41"/>
                <a:gd name="T13" fmla="*/ 26 h 77"/>
                <a:gd name="T14" fmla="*/ 33 w 41"/>
                <a:gd name="T15" fmla="*/ 22 h 77"/>
                <a:gd name="T16" fmla="*/ 34 w 41"/>
                <a:gd name="T17" fmla="*/ 14 h 77"/>
                <a:gd name="T18" fmla="*/ 31 w 41"/>
                <a:gd name="T19" fmla="*/ 9 h 77"/>
                <a:gd name="T20" fmla="*/ 31 w 41"/>
                <a:gd name="T21" fmla="*/ 1 h 77"/>
                <a:gd name="T22" fmla="*/ 25 w 41"/>
                <a:gd name="T23" fmla="*/ 0 h 77"/>
                <a:gd name="T24" fmla="*/ 24 w 41"/>
                <a:gd name="T25" fmla="*/ 2 h 77"/>
                <a:gd name="T26" fmla="*/ 11 w 41"/>
                <a:gd name="T27" fmla="*/ 1 h 77"/>
                <a:gd name="T28" fmla="*/ 8 w 41"/>
                <a:gd name="T29" fmla="*/ 6 h 77"/>
                <a:gd name="T30" fmla="*/ 9 w 41"/>
                <a:gd name="T31" fmla="*/ 11 h 77"/>
                <a:gd name="T32" fmla="*/ 8 w 41"/>
                <a:gd name="T33" fmla="*/ 17 h 77"/>
                <a:gd name="T34" fmla="*/ 9 w 41"/>
                <a:gd name="T35" fmla="*/ 23 h 77"/>
                <a:gd name="T36" fmla="*/ 11 w 41"/>
                <a:gd name="T37" fmla="*/ 29 h 77"/>
                <a:gd name="T38" fmla="*/ 10 w 41"/>
                <a:gd name="T39" fmla="*/ 36 h 77"/>
                <a:gd name="T40" fmla="*/ 8 w 41"/>
                <a:gd name="T41" fmla="*/ 41 h 77"/>
                <a:gd name="T42" fmla="*/ 5 w 41"/>
                <a:gd name="T43" fmla="*/ 48 h 77"/>
                <a:gd name="T44" fmla="*/ 2 w 41"/>
                <a:gd name="T45" fmla="*/ 54 h 77"/>
                <a:gd name="T46" fmla="*/ 1 w 41"/>
                <a:gd name="T47" fmla="*/ 60 h 77"/>
                <a:gd name="T48" fmla="*/ 1 w 41"/>
                <a:gd name="T49" fmla="*/ 67 h 77"/>
                <a:gd name="T50" fmla="*/ 2 w 41"/>
                <a:gd name="T51" fmla="*/ 71 h 77"/>
                <a:gd name="T52" fmla="*/ 0 w 41"/>
                <a:gd name="T53" fmla="*/ 76 h 77"/>
                <a:gd name="T54" fmla="*/ 6 w 41"/>
                <a:gd name="T55" fmla="*/ 76 h 77"/>
                <a:gd name="T56" fmla="*/ 12 w 41"/>
                <a:gd name="T57" fmla="*/ 73 h 77"/>
                <a:gd name="T58" fmla="*/ 18 w 41"/>
                <a:gd name="T59" fmla="*/ 72 h 77"/>
                <a:gd name="T60" fmla="*/ 22 w 41"/>
                <a:gd name="T61" fmla="*/ 69 h 77"/>
                <a:gd name="T62" fmla="*/ 30 w 41"/>
                <a:gd name="T63" fmla="*/ 69 h 77"/>
                <a:gd name="T64" fmla="*/ 33 w 41"/>
                <a:gd name="T65" fmla="*/ 67 h 77"/>
                <a:gd name="T66" fmla="*/ 37 w 41"/>
                <a:gd name="T67" fmla="*/ 67 h 77"/>
                <a:gd name="T68" fmla="*/ 37 w 41"/>
                <a:gd name="T69" fmla="*/ 63 h 77"/>
                <a:gd name="T70" fmla="*/ 35 w 41"/>
                <a:gd name="T71" fmla="*/ 61 h 77"/>
                <a:gd name="T72" fmla="*/ 38 w 41"/>
                <a:gd name="T73" fmla="*/ 61 h 77"/>
                <a:gd name="T74" fmla="*/ 39 w 41"/>
                <a:gd name="T75" fmla="*/ 65 h 77"/>
                <a:gd name="T76" fmla="*/ 41 w 41"/>
                <a:gd name="T77" fmla="*/ 65 h 77"/>
                <a:gd name="T78" fmla="*/ 41 w 41"/>
                <a:gd name="T79" fmla="*/ 6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1" h="77">
                  <a:moveTo>
                    <a:pt x="41" y="64"/>
                  </a:moveTo>
                  <a:cubicBezTo>
                    <a:pt x="41" y="64"/>
                    <a:pt x="37" y="56"/>
                    <a:pt x="36" y="55"/>
                  </a:cubicBezTo>
                  <a:cubicBezTo>
                    <a:pt x="34" y="53"/>
                    <a:pt x="37" y="53"/>
                    <a:pt x="36" y="52"/>
                  </a:cubicBezTo>
                  <a:cubicBezTo>
                    <a:pt x="34" y="51"/>
                    <a:pt x="35" y="49"/>
                    <a:pt x="35" y="48"/>
                  </a:cubicBezTo>
                  <a:cubicBezTo>
                    <a:pt x="35" y="47"/>
                    <a:pt x="36" y="42"/>
                    <a:pt x="36" y="39"/>
                  </a:cubicBezTo>
                  <a:cubicBezTo>
                    <a:pt x="36" y="37"/>
                    <a:pt x="36" y="37"/>
                    <a:pt x="34" y="34"/>
                  </a:cubicBezTo>
                  <a:cubicBezTo>
                    <a:pt x="32" y="30"/>
                    <a:pt x="34" y="28"/>
                    <a:pt x="35" y="26"/>
                  </a:cubicBezTo>
                  <a:cubicBezTo>
                    <a:pt x="35" y="25"/>
                    <a:pt x="32" y="24"/>
                    <a:pt x="33" y="22"/>
                  </a:cubicBezTo>
                  <a:cubicBezTo>
                    <a:pt x="35" y="20"/>
                    <a:pt x="34" y="17"/>
                    <a:pt x="34" y="14"/>
                  </a:cubicBezTo>
                  <a:cubicBezTo>
                    <a:pt x="34" y="11"/>
                    <a:pt x="32" y="9"/>
                    <a:pt x="31" y="9"/>
                  </a:cubicBezTo>
                  <a:cubicBezTo>
                    <a:pt x="29" y="8"/>
                    <a:pt x="31" y="1"/>
                    <a:pt x="31" y="1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4" y="2"/>
                    <a:pt x="13" y="0"/>
                    <a:pt x="11" y="1"/>
                  </a:cubicBezTo>
                  <a:cubicBezTo>
                    <a:pt x="10" y="2"/>
                    <a:pt x="8" y="4"/>
                    <a:pt x="8" y="6"/>
                  </a:cubicBezTo>
                  <a:cubicBezTo>
                    <a:pt x="8" y="8"/>
                    <a:pt x="10" y="10"/>
                    <a:pt x="9" y="11"/>
                  </a:cubicBezTo>
                  <a:cubicBezTo>
                    <a:pt x="9" y="13"/>
                    <a:pt x="8" y="17"/>
                    <a:pt x="8" y="17"/>
                  </a:cubicBezTo>
                  <a:cubicBezTo>
                    <a:pt x="8" y="17"/>
                    <a:pt x="10" y="21"/>
                    <a:pt x="9" y="23"/>
                  </a:cubicBezTo>
                  <a:cubicBezTo>
                    <a:pt x="8" y="25"/>
                    <a:pt x="11" y="26"/>
                    <a:pt x="11" y="29"/>
                  </a:cubicBezTo>
                  <a:cubicBezTo>
                    <a:pt x="11" y="32"/>
                    <a:pt x="10" y="36"/>
                    <a:pt x="10" y="36"/>
                  </a:cubicBezTo>
                  <a:cubicBezTo>
                    <a:pt x="10" y="36"/>
                    <a:pt x="8" y="38"/>
                    <a:pt x="8" y="41"/>
                  </a:cubicBezTo>
                  <a:cubicBezTo>
                    <a:pt x="7" y="44"/>
                    <a:pt x="6" y="45"/>
                    <a:pt x="5" y="48"/>
                  </a:cubicBezTo>
                  <a:cubicBezTo>
                    <a:pt x="5" y="50"/>
                    <a:pt x="2" y="54"/>
                    <a:pt x="2" y="54"/>
                  </a:cubicBezTo>
                  <a:cubicBezTo>
                    <a:pt x="1" y="60"/>
                    <a:pt x="1" y="60"/>
                    <a:pt x="1" y="60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3" y="70"/>
                    <a:pt x="2" y="71"/>
                  </a:cubicBezTo>
                  <a:cubicBezTo>
                    <a:pt x="1" y="73"/>
                    <a:pt x="0" y="76"/>
                    <a:pt x="0" y="76"/>
                  </a:cubicBezTo>
                  <a:cubicBezTo>
                    <a:pt x="2" y="76"/>
                    <a:pt x="4" y="77"/>
                    <a:pt x="6" y="76"/>
                  </a:cubicBezTo>
                  <a:cubicBezTo>
                    <a:pt x="8" y="76"/>
                    <a:pt x="10" y="73"/>
                    <a:pt x="12" y="73"/>
                  </a:cubicBezTo>
                  <a:cubicBezTo>
                    <a:pt x="14" y="72"/>
                    <a:pt x="15" y="73"/>
                    <a:pt x="18" y="72"/>
                  </a:cubicBezTo>
                  <a:cubicBezTo>
                    <a:pt x="19" y="72"/>
                    <a:pt x="21" y="69"/>
                    <a:pt x="22" y="69"/>
                  </a:cubicBezTo>
                  <a:cubicBezTo>
                    <a:pt x="25" y="68"/>
                    <a:pt x="27" y="69"/>
                    <a:pt x="30" y="69"/>
                  </a:cubicBezTo>
                  <a:cubicBezTo>
                    <a:pt x="30" y="69"/>
                    <a:pt x="33" y="67"/>
                    <a:pt x="33" y="67"/>
                  </a:cubicBezTo>
                  <a:cubicBezTo>
                    <a:pt x="34" y="66"/>
                    <a:pt x="36" y="67"/>
                    <a:pt x="37" y="67"/>
                  </a:cubicBezTo>
                  <a:cubicBezTo>
                    <a:pt x="37" y="66"/>
                    <a:pt x="37" y="64"/>
                    <a:pt x="37" y="63"/>
                  </a:cubicBezTo>
                  <a:cubicBezTo>
                    <a:pt x="37" y="63"/>
                    <a:pt x="35" y="62"/>
                    <a:pt x="35" y="61"/>
                  </a:cubicBezTo>
                  <a:cubicBezTo>
                    <a:pt x="35" y="62"/>
                    <a:pt x="37" y="61"/>
                    <a:pt x="38" y="61"/>
                  </a:cubicBezTo>
                  <a:cubicBezTo>
                    <a:pt x="38" y="61"/>
                    <a:pt x="39" y="64"/>
                    <a:pt x="39" y="65"/>
                  </a:cubicBezTo>
                  <a:cubicBezTo>
                    <a:pt x="39" y="65"/>
                    <a:pt x="41" y="65"/>
                    <a:pt x="41" y="65"/>
                  </a:cubicBezTo>
                  <a:lnTo>
                    <a:pt x="41" y="64"/>
                  </a:lnTo>
                  <a:close/>
                </a:path>
              </a:pathLst>
            </a:custGeom>
            <a:grpFill/>
            <a:ln w="3175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58" name="Freeform 32">
              <a:extLst>
                <a:ext uri="{FF2B5EF4-FFF2-40B4-BE49-F238E27FC236}">
                  <a16:creationId xmlns:a16="http://schemas.microsoft.com/office/drawing/2014/main" id="{56B7107E-36BD-786C-FC1A-7FAAF77E05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42915" y="1990079"/>
              <a:ext cx="271258" cy="357485"/>
            </a:xfrm>
            <a:custGeom>
              <a:avLst/>
              <a:gdLst>
                <a:gd name="T0" fmla="*/ 72 w 77"/>
                <a:gd name="T1" fmla="*/ 14 h 101"/>
                <a:gd name="T2" fmla="*/ 68 w 77"/>
                <a:gd name="T3" fmla="*/ 13 h 101"/>
                <a:gd name="T4" fmla="*/ 59 w 77"/>
                <a:gd name="T5" fmla="*/ 10 h 101"/>
                <a:gd name="T6" fmla="*/ 53 w 77"/>
                <a:gd name="T7" fmla="*/ 15 h 101"/>
                <a:gd name="T8" fmla="*/ 53 w 77"/>
                <a:gd name="T9" fmla="*/ 18 h 101"/>
                <a:gd name="T10" fmla="*/ 48 w 77"/>
                <a:gd name="T11" fmla="*/ 13 h 101"/>
                <a:gd name="T12" fmla="*/ 42 w 77"/>
                <a:gd name="T13" fmla="*/ 14 h 101"/>
                <a:gd name="T14" fmla="*/ 40 w 77"/>
                <a:gd name="T15" fmla="*/ 6 h 101"/>
                <a:gd name="T16" fmla="*/ 39 w 77"/>
                <a:gd name="T17" fmla="*/ 3 h 101"/>
                <a:gd name="T18" fmla="*/ 40 w 77"/>
                <a:gd name="T19" fmla="*/ 1 h 101"/>
                <a:gd name="T20" fmla="*/ 36 w 77"/>
                <a:gd name="T21" fmla="*/ 2 h 101"/>
                <a:gd name="T22" fmla="*/ 28 w 77"/>
                <a:gd name="T23" fmla="*/ 1 h 101"/>
                <a:gd name="T24" fmla="*/ 28 w 77"/>
                <a:gd name="T25" fmla="*/ 5 h 101"/>
                <a:gd name="T26" fmla="*/ 30 w 77"/>
                <a:gd name="T27" fmla="*/ 8 h 101"/>
                <a:gd name="T28" fmla="*/ 28 w 77"/>
                <a:gd name="T29" fmla="*/ 19 h 101"/>
                <a:gd name="T30" fmla="*/ 24 w 77"/>
                <a:gd name="T31" fmla="*/ 22 h 101"/>
                <a:gd name="T32" fmla="*/ 18 w 77"/>
                <a:gd name="T33" fmla="*/ 30 h 101"/>
                <a:gd name="T34" fmla="*/ 15 w 77"/>
                <a:gd name="T35" fmla="*/ 39 h 101"/>
                <a:gd name="T36" fmla="*/ 8 w 77"/>
                <a:gd name="T37" fmla="*/ 44 h 101"/>
                <a:gd name="T38" fmla="*/ 0 w 77"/>
                <a:gd name="T39" fmla="*/ 55 h 101"/>
                <a:gd name="T40" fmla="*/ 3 w 77"/>
                <a:gd name="T41" fmla="*/ 60 h 101"/>
                <a:gd name="T42" fmla="*/ 5 w 77"/>
                <a:gd name="T43" fmla="*/ 68 h 101"/>
                <a:gd name="T44" fmla="*/ 6 w 77"/>
                <a:gd name="T45" fmla="*/ 76 h 101"/>
                <a:gd name="T46" fmla="*/ 18 w 77"/>
                <a:gd name="T47" fmla="*/ 79 h 101"/>
                <a:gd name="T48" fmla="*/ 21 w 77"/>
                <a:gd name="T49" fmla="*/ 85 h 101"/>
                <a:gd name="T50" fmla="*/ 21 w 77"/>
                <a:gd name="T51" fmla="*/ 98 h 101"/>
                <a:gd name="T52" fmla="*/ 29 w 77"/>
                <a:gd name="T53" fmla="*/ 95 h 101"/>
                <a:gd name="T54" fmla="*/ 39 w 77"/>
                <a:gd name="T55" fmla="*/ 101 h 101"/>
                <a:gd name="T56" fmla="*/ 48 w 77"/>
                <a:gd name="T57" fmla="*/ 97 h 101"/>
                <a:gd name="T58" fmla="*/ 57 w 77"/>
                <a:gd name="T59" fmla="*/ 95 h 101"/>
                <a:gd name="T60" fmla="*/ 63 w 77"/>
                <a:gd name="T61" fmla="*/ 94 h 101"/>
                <a:gd name="T62" fmla="*/ 63 w 77"/>
                <a:gd name="T63" fmla="*/ 88 h 101"/>
                <a:gd name="T64" fmla="*/ 70 w 77"/>
                <a:gd name="T65" fmla="*/ 81 h 101"/>
                <a:gd name="T66" fmla="*/ 62 w 77"/>
                <a:gd name="T67" fmla="*/ 75 h 101"/>
                <a:gd name="T68" fmla="*/ 57 w 77"/>
                <a:gd name="T69" fmla="*/ 64 h 101"/>
                <a:gd name="T70" fmla="*/ 63 w 77"/>
                <a:gd name="T71" fmla="*/ 58 h 101"/>
                <a:gd name="T72" fmla="*/ 74 w 77"/>
                <a:gd name="T73" fmla="*/ 51 h 101"/>
                <a:gd name="T74" fmla="*/ 77 w 77"/>
                <a:gd name="T75" fmla="*/ 42 h 101"/>
                <a:gd name="T76" fmla="*/ 76 w 77"/>
                <a:gd name="T77" fmla="*/ 31 h 101"/>
                <a:gd name="T78" fmla="*/ 75 w 77"/>
                <a:gd name="T79" fmla="*/ 1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7" h="101">
                  <a:moveTo>
                    <a:pt x="75" y="15"/>
                  </a:moveTo>
                  <a:cubicBezTo>
                    <a:pt x="74" y="15"/>
                    <a:pt x="73" y="14"/>
                    <a:pt x="72" y="14"/>
                  </a:cubicBezTo>
                  <a:cubicBezTo>
                    <a:pt x="72" y="14"/>
                    <a:pt x="72" y="13"/>
                    <a:pt x="72" y="13"/>
                  </a:cubicBezTo>
                  <a:cubicBezTo>
                    <a:pt x="70" y="12"/>
                    <a:pt x="69" y="13"/>
                    <a:pt x="68" y="13"/>
                  </a:cubicBezTo>
                  <a:cubicBezTo>
                    <a:pt x="67" y="12"/>
                    <a:pt x="65" y="11"/>
                    <a:pt x="65" y="11"/>
                  </a:cubicBezTo>
                  <a:cubicBezTo>
                    <a:pt x="63" y="10"/>
                    <a:pt x="61" y="10"/>
                    <a:pt x="59" y="10"/>
                  </a:cubicBezTo>
                  <a:cubicBezTo>
                    <a:pt x="58" y="11"/>
                    <a:pt x="57" y="14"/>
                    <a:pt x="56" y="15"/>
                  </a:cubicBezTo>
                  <a:cubicBezTo>
                    <a:pt x="56" y="15"/>
                    <a:pt x="54" y="14"/>
                    <a:pt x="53" y="15"/>
                  </a:cubicBezTo>
                  <a:cubicBezTo>
                    <a:pt x="53" y="15"/>
                    <a:pt x="53" y="16"/>
                    <a:pt x="52" y="17"/>
                  </a:cubicBezTo>
                  <a:cubicBezTo>
                    <a:pt x="52" y="17"/>
                    <a:pt x="54" y="17"/>
                    <a:pt x="53" y="18"/>
                  </a:cubicBezTo>
                  <a:cubicBezTo>
                    <a:pt x="52" y="17"/>
                    <a:pt x="48" y="17"/>
                    <a:pt x="48" y="16"/>
                  </a:cubicBezTo>
                  <a:cubicBezTo>
                    <a:pt x="47" y="16"/>
                    <a:pt x="48" y="14"/>
                    <a:pt x="48" y="13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45" y="13"/>
                    <a:pt x="43" y="14"/>
                    <a:pt x="42" y="14"/>
                  </a:cubicBezTo>
                  <a:cubicBezTo>
                    <a:pt x="42" y="13"/>
                    <a:pt x="40" y="10"/>
                    <a:pt x="40" y="9"/>
                  </a:cubicBezTo>
                  <a:cubicBezTo>
                    <a:pt x="39" y="8"/>
                    <a:pt x="40" y="7"/>
                    <a:pt x="40" y="6"/>
                  </a:cubicBezTo>
                  <a:cubicBezTo>
                    <a:pt x="39" y="6"/>
                    <a:pt x="37" y="5"/>
                    <a:pt x="37" y="5"/>
                  </a:cubicBezTo>
                  <a:cubicBezTo>
                    <a:pt x="37" y="5"/>
                    <a:pt x="40" y="3"/>
                    <a:pt x="39" y="3"/>
                  </a:cubicBezTo>
                  <a:cubicBezTo>
                    <a:pt x="39" y="3"/>
                    <a:pt x="41" y="2"/>
                    <a:pt x="41" y="1"/>
                  </a:cubicBezTo>
                  <a:cubicBezTo>
                    <a:pt x="41" y="1"/>
                    <a:pt x="41" y="0"/>
                    <a:pt x="40" y="1"/>
                  </a:cubicBezTo>
                  <a:cubicBezTo>
                    <a:pt x="40" y="1"/>
                    <a:pt x="40" y="1"/>
                    <a:pt x="39" y="2"/>
                  </a:cubicBezTo>
                  <a:cubicBezTo>
                    <a:pt x="38" y="2"/>
                    <a:pt x="37" y="2"/>
                    <a:pt x="36" y="2"/>
                  </a:cubicBezTo>
                  <a:cubicBezTo>
                    <a:pt x="36" y="1"/>
                    <a:pt x="36" y="2"/>
                    <a:pt x="37" y="1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7" y="2"/>
                    <a:pt x="27" y="4"/>
                    <a:pt x="27" y="5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9" y="6"/>
                    <a:pt x="28" y="7"/>
                    <a:pt x="29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1" y="15"/>
                    <a:pt x="28" y="13"/>
                    <a:pt x="32" y="19"/>
                  </a:cubicBezTo>
                  <a:cubicBezTo>
                    <a:pt x="30" y="19"/>
                    <a:pt x="29" y="19"/>
                    <a:pt x="28" y="19"/>
                  </a:cubicBezTo>
                  <a:cubicBezTo>
                    <a:pt x="27" y="23"/>
                    <a:pt x="27" y="22"/>
                    <a:pt x="26" y="25"/>
                  </a:cubicBezTo>
                  <a:cubicBezTo>
                    <a:pt x="25" y="24"/>
                    <a:pt x="24" y="23"/>
                    <a:pt x="24" y="22"/>
                  </a:cubicBezTo>
                  <a:cubicBezTo>
                    <a:pt x="18" y="24"/>
                    <a:pt x="14" y="24"/>
                    <a:pt x="19" y="31"/>
                  </a:cubicBezTo>
                  <a:cubicBezTo>
                    <a:pt x="18" y="30"/>
                    <a:pt x="18" y="30"/>
                    <a:pt x="18" y="30"/>
                  </a:cubicBezTo>
                  <a:cubicBezTo>
                    <a:pt x="18" y="30"/>
                    <a:pt x="18" y="37"/>
                    <a:pt x="16" y="37"/>
                  </a:cubicBezTo>
                  <a:cubicBezTo>
                    <a:pt x="14" y="36"/>
                    <a:pt x="13" y="38"/>
                    <a:pt x="15" y="39"/>
                  </a:cubicBezTo>
                  <a:cubicBezTo>
                    <a:pt x="17" y="41"/>
                    <a:pt x="12" y="42"/>
                    <a:pt x="12" y="42"/>
                  </a:cubicBezTo>
                  <a:cubicBezTo>
                    <a:pt x="12" y="42"/>
                    <a:pt x="12" y="46"/>
                    <a:pt x="8" y="44"/>
                  </a:cubicBezTo>
                  <a:cubicBezTo>
                    <a:pt x="3" y="42"/>
                    <a:pt x="4" y="44"/>
                    <a:pt x="3" y="46"/>
                  </a:cubicBezTo>
                  <a:cubicBezTo>
                    <a:pt x="2" y="49"/>
                    <a:pt x="0" y="55"/>
                    <a:pt x="0" y="55"/>
                  </a:cubicBezTo>
                  <a:cubicBezTo>
                    <a:pt x="0" y="55"/>
                    <a:pt x="2" y="57"/>
                    <a:pt x="4" y="57"/>
                  </a:cubicBezTo>
                  <a:cubicBezTo>
                    <a:pt x="5" y="57"/>
                    <a:pt x="0" y="58"/>
                    <a:pt x="3" y="60"/>
                  </a:cubicBezTo>
                  <a:cubicBezTo>
                    <a:pt x="6" y="61"/>
                    <a:pt x="4" y="66"/>
                    <a:pt x="4" y="66"/>
                  </a:cubicBezTo>
                  <a:cubicBezTo>
                    <a:pt x="4" y="66"/>
                    <a:pt x="4" y="65"/>
                    <a:pt x="5" y="68"/>
                  </a:cubicBezTo>
                  <a:cubicBezTo>
                    <a:pt x="7" y="71"/>
                    <a:pt x="8" y="68"/>
                    <a:pt x="6" y="71"/>
                  </a:cubicBezTo>
                  <a:cubicBezTo>
                    <a:pt x="4" y="75"/>
                    <a:pt x="6" y="76"/>
                    <a:pt x="6" y="76"/>
                  </a:cubicBezTo>
                  <a:cubicBezTo>
                    <a:pt x="6" y="76"/>
                    <a:pt x="12" y="74"/>
                    <a:pt x="13" y="77"/>
                  </a:cubicBezTo>
                  <a:cubicBezTo>
                    <a:pt x="15" y="80"/>
                    <a:pt x="15" y="78"/>
                    <a:pt x="18" y="79"/>
                  </a:cubicBezTo>
                  <a:cubicBezTo>
                    <a:pt x="20" y="79"/>
                    <a:pt x="22" y="79"/>
                    <a:pt x="22" y="79"/>
                  </a:cubicBezTo>
                  <a:cubicBezTo>
                    <a:pt x="22" y="79"/>
                    <a:pt x="23" y="83"/>
                    <a:pt x="21" y="85"/>
                  </a:cubicBezTo>
                  <a:cubicBezTo>
                    <a:pt x="20" y="87"/>
                    <a:pt x="20" y="88"/>
                    <a:pt x="21" y="90"/>
                  </a:cubicBezTo>
                  <a:cubicBezTo>
                    <a:pt x="21" y="92"/>
                    <a:pt x="19" y="95"/>
                    <a:pt x="21" y="98"/>
                  </a:cubicBezTo>
                  <a:cubicBezTo>
                    <a:pt x="21" y="98"/>
                    <a:pt x="24" y="97"/>
                    <a:pt x="25" y="96"/>
                  </a:cubicBezTo>
                  <a:cubicBezTo>
                    <a:pt x="26" y="96"/>
                    <a:pt x="26" y="93"/>
                    <a:pt x="29" y="95"/>
                  </a:cubicBezTo>
                  <a:cubicBezTo>
                    <a:pt x="32" y="96"/>
                    <a:pt x="33" y="97"/>
                    <a:pt x="33" y="97"/>
                  </a:cubicBezTo>
                  <a:cubicBezTo>
                    <a:pt x="39" y="101"/>
                    <a:pt x="39" y="101"/>
                    <a:pt x="39" y="101"/>
                  </a:cubicBezTo>
                  <a:cubicBezTo>
                    <a:pt x="40" y="100"/>
                    <a:pt x="41" y="98"/>
                    <a:pt x="43" y="98"/>
                  </a:cubicBezTo>
                  <a:cubicBezTo>
                    <a:pt x="46" y="98"/>
                    <a:pt x="46" y="97"/>
                    <a:pt x="48" y="97"/>
                  </a:cubicBezTo>
                  <a:cubicBezTo>
                    <a:pt x="50" y="97"/>
                    <a:pt x="50" y="95"/>
                    <a:pt x="51" y="94"/>
                  </a:cubicBezTo>
                  <a:cubicBezTo>
                    <a:pt x="52" y="93"/>
                    <a:pt x="55" y="95"/>
                    <a:pt x="57" y="95"/>
                  </a:cubicBezTo>
                  <a:cubicBezTo>
                    <a:pt x="59" y="94"/>
                    <a:pt x="59" y="96"/>
                    <a:pt x="61" y="97"/>
                  </a:cubicBezTo>
                  <a:cubicBezTo>
                    <a:pt x="63" y="98"/>
                    <a:pt x="63" y="97"/>
                    <a:pt x="63" y="94"/>
                  </a:cubicBezTo>
                  <a:cubicBezTo>
                    <a:pt x="63" y="91"/>
                    <a:pt x="60" y="90"/>
                    <a:pt x="60" y="90"/>
                  </a:cubicBezTo>
                  <a:cubicBezTo>
                    <a:pt x="60" y="90"/>
                    <a:pt x="61" y="89"/>
                    <a:pt x="63" y="88"/>
                  </a:cubicBezTo>
                  <a:cubicBezTo>
                    <a:pt x="66" y="88"/>
                    <a:pt x="67" y="88"/>
                    <a:pt x="66" y="85"/>
                  </a:cubicBezTo>
                  <a:cubicBezTo>
                    <a:pt x="66" y="82"/>
                    <a:pt x="70" y="81"/>
                    <a:pt x="70" y="81"/>
                  </a:cubicBezTo>
                  <a:cubicBezTo>
                    <a:pt x="67" y="78"/>
                    <a:pt x="67" y="78"/>
                    <a:pt x="67" y="78"/>
                  </a:cubicBezTo>
                  <a:cubicBezTo>
                    <a:pt x="65" y="76"/>
                    <a:pt x="62" y="78"/>
                    <a:pt x="62" y="75"/>
                  </a:cubicBezTo>
                  <a:cubicBezTo>
                    <a:pt x="62" y="72"/>
                    <a:pt x="62" y="71"/>
                    <a:pt x="60" y="69"/>
                  </a:cubicBezTo>
                  <a:cubicBezTo>
                    <a:pt x="59" y="67"/>
                    <a:pt x="59" y="67"/>
                    <a:pt x="57" y="64"/>
                  </a:cubicBezTo>
                  <a:cubicBezTo>
                    <a:pt x="56" y="61"/>
                    <a:pt x="56" y="61"/>
                    <a:pt x="58" y="61"/>
                  </a:cubicBezTo>
                  <a:cubicBezTo>
                    <a:pt x="60" y="60"/>
                    <a:pt x="62" y="61"/>
                    <a:pt x="63" y="58"/>
                  </a:cubicBezTo>
                  <a:cubicBezTo>
                    <a:pt x="64" y="56"/>
                    <a:pt x="65" y="56"/>
                    <a:pt x="68" y="55"/>
                  </a:cubicBezTo>
                  <a:cubicBezTo>
                    <a:pt x="71" y="53"/>
                    <a:pt x="74" y="51"/>
                    <a:pt x="74" y="51"/>
                  </a:cubicBezTo>
                  <a:cubicBezTo>
                    <a:pt x="77" y="53"/>
                    <a:pt x="77" y="53"/>
                    <a:pt x="77" y="53"/>
                  </a:cubicBezTo>
                  <a:cubicBezTo>
                    <a:pt x="77" y="53"/>
                    <a:pt x="77" y="44"/>
                    <a:pt x="77" y="42"/>
                  </a:cubicBezTo>
                  <a:cubicBezTo>
                    <a:pt x="77" y="40"/>
                    <a:pt x="75" y="40"/>
                    <a:pt x="75" y="37"/>
                  </a:cubicBezTo>
                  <a:cubicBezTo>
                    <a:pt x="75" y="34"/>
                    <a:pt x="76" y="31"/>
                    <a:pt x="76" y="31"/>
                  </a:cubicBezTo>
                  <a:cubicBezTo>
                    <a:pt x="76" y="31"/>
                    <a:pt x="72" y="27"/>
                    <a:pt x="73" y="25"/>
                  </a:cubicBezTo>
                  <a:cubicBezTo>
                    <a:pt x="75" y="23"/>
                    <a:pt x="75" y="15"/>
                    <a:pt x="75" y="15"/>
                  </a:cubicBez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59" name="Freeform 33">
              <a:extLst>
                <a:ext uri="{FF2B5EF4-FFF2-40B4-BE49-F238E27FC236}">
                  <a16:creationId xmlns:a16="http://schemas.microsoft.com/office/drawing/2014/main" id="{84A65895-535D-97BC-C7B2-3E116D5D76B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42915" y="1990079"/>
              <a:ext cx="271258" cy="357485"/>
            </a:xfrm>
            <a:custGeom>
              <a:avLst/>
              <a:gdLst>
                <a:gd name="T0" fmla="*/ 72 w 77"/>
                <a:gd name="T1" fmla="*/ 14 h 101"/>
                <a:gd name="T2" fmla="*/ 68 w 77"/>
                <a:gd name="T3" fmla="*/ 13 h 101"/>
                <a:gd name="T4" fmla="*/ 59 w 77"/>
                <a:gd name="T5" fmla="*/ 10 h 101"/>
                <a:gd name="T6" fmla="*/ 53 w 77"/>
                <a:gd name="T7" fmla="*/ 15 h 101"/>
                <a:gd name="T8" fmla="*/ 53 w 77"/>
                <a:gd name="T9" fmla="*/ 18 h 101"/>
                <a:gd name="T10" fmla="*/ 48 w 77"/>
                <a:gd name="T11" fmla="*/ 13 h 101"/>
                <a:gd name="T12" fmla="*/ 42 w 77"/>
                <a:gd name="T13" fmla="*/ 14 h 101"/>
                <a:gd name="T14" fmla="*/ 40 w 77"/>
                <a:gd name="T15" fmla="*/ 6 h 101"/>
                <a:gd name="T16" fmla="*/ 39 w 77"/>
                <a:gd name="T17" fmla="*/ 3 h 101"/>
                <a:gd name="T18" fmla="*/ 40 w 77"/>
                <a:gd name="T19" fmla="*/ 1 h 101"/>
                <a:gd name="T20" fmla="*/ 36 w 77"/>
                <a:gd name="T21" fmla="*/ 2 h 101"/>
                <a:gd name="T22" fmla="*/ 28 w 77"/>
                <a:gd name="T23" fmla="*/ 1 h 101"/>
                <a:gd name="T24" fmla="*/ 28 w 77"/>
                <a:gd name="T25" fmla="*/ 5 h 101"/>
                <a:gd name="T26" fmla="*/ 30 w 77"/>
                <a:gd name="T27" fmla="*/ 8 h 101"/>
                <a:gd name="T28" fmla="*/ 28 w 77"/>
                <a:gd name="T29" fmla="*/ 19 h 101"/>
                <a:gd name="T30" fmla="*/ 24 w 77"/>
                <a:gd name="T31" fmla="*/ 22 h 101"/>
                <a:gd name="T32" fmla="*/ 18 w 77"/>
                <a:gd name="T33" fmla="*/ 30 h 101"/>
                <a:gd name="T34" fmla="*/ 15 w 77"/>
                <a:gd name="T35" fmla="*/ 39 h 101"/>
                <a:gd name="T36" fmla="*/ 8 w 77"/>
                <a:gd name="T37" fmla="*/ 44 h 101"/>
                <a:gd name="T38" fmla="*/ 0 w 77"/>
                <a:gd name="T39" fmla="*/ 55 h 101"/>
                <a:gd name="T40" fmla="*/ 3 w 77"/>
                <a:gd name="T41" fmla="*/ 60 h 101"/>
                <a:gd name="T42" fmla="*/ 5 w 77"/>
                <a:gd name="T43" fmla="*/ 68 h 101"/>
                <a:gd name="T44" fmla="*/ 6 w 77"/>
                <a:gd name="T45" fmla="*/ 76 h 101"/>
                <a:gd name="T46" fmla="*/ 18 w 77"/>
                <a:gd name="T47" fmla="*/ 79 h 101"/>
                <a:gd name="T48" fmla="*/ 21 w 77"/>
                <a:gd name="T49" fmla="*/ 85 h 101"/>
                <a:gd name="T50" fmla="*/ 21 w 77"/>
                <a:gd name="T51" fmla="*/ 98 h 101"/>
                <a:gd name="T52" fmla="*/ 29 w 77"/>
                <a:gd name="T53" fmla="*/ 95 h 101"/>
                <a:gd name="T54" fmla="*/ 39 w 77"/>
                <a:gd name="T55" fmla="*/ 101 h 101"/>
                <a:gd name="T56" fmla="*/ 48 w 77"/>
                <a:gd name="T57" fmla="*/ 97 h 101"/>
                <a:gd name="T58" fmla="*/ 57 w 77"/>
                <a:gd name="T59" fmla="*/ 95 h 101"/>
                <a:gd name="T60" fmla="*/ 63 w 77"/>
                <a:gd name="T61" fmla="*/ 94 h 101"/>
                <a:gd name="T62" fmla="*/ 63 w 77"/>
                <a:gd name="T63" fmla="*/ 88 h 101"/>
                <a:gd name="T64" fmla="*/ 70 w 77"/>
                <a:gd name="T65" fmla="*/ 81 h 101"/>
                <a:gd name="T66" fmla="*/ 62 w 77"/>
                <a:gd name="T67" fmla="*/ 75 h 101"/>
                <a:gd name="T68" fmla="*/ 57 w 77"/>
                <a:gd name="T69" fmla="*/ 64 h 101"/>
                <a:gd name="T70" fmla="*/ 63 w 77"/>
                <a:gd name="T71" fmla="*/ 58 h 101"/>
                <a:gd name="T72" fmla="*/ 74 w 77"/>
                <a:gd name="T73" fmla="*/ 51 h 101"/>
                <a:gd name="T74" fmla="*/ 77 w 77"/>
                <a:gd name="T75" fmla="*/ 42 h 101"/>
                <a:gd name="T76" fmla="*/ 76 w 77"/>
                <a:gd name="T77" fmla="*/ 31 h 101"/>
                <a:gd name="T78" fmla="*/ 75 w 77"/>
                <a:gd name="T79" fmla="*/ 1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7" h="101">
                  <a:moveTo>
                    <a:pt x="75" y="15"/>
                  </a:moveTo>
                  <a:cubicBezTo>
                    <a:pt x="74" y="15"/>
                    <a:pt x="73" y="14"/>
                    <a:pt x="72" y="14"/>
                  </a:cubicBezTo>
                  <a:cubicBezTo>
                    <a:pt x="72" y="14"/>
                    <a:pt x="72" y="13"/>
                    <a:pt x="72" y="13"/>
                  </a:cubicBezTo>
                  <a:cubicBezTo>
                    <a:pt x="70" y="12"/>
                    <a:pt x="69" y="13"/>
                    <a:pt x="68" y="13"/>
                  </a:cubicBezTo>
                  <a:cubicBezTo>
                    <a:pt x="67" y="12"/>
                    <a:pt x="65" y="11"/>
                    <a:pt x="65" y="11"/>
                  </a:cubicBezTo>
                  <a:cubicBezTo>
                    <a:pt x="63" y="10"/>
                    <a:pt x="61" y="10"/>
                    <a:pt x="59" y="10"/>
                  </a:cubicBezTo>
                  <a:cubicBezTo>
                    <a:pt x="58" y="11"/>
                    <a:pt x="57" y="14"/>
                    <a:pt x="56" y="15"/>
                  </a:cubicBezTo>
                  <a:cubicBezTo>
                    <a:pt x="56" y="15"/>
                    <a:pt x="54" y="14"/>
                    <a:pt x="53" y="15"/>
                  </a:cubicBezTo>
                  <a:cubicBezTo>
                    <a:pt x="53" y="15"/>
                    <a:pt x="53" y="16"/>
                    <a:pt x="52" y="17"/>
                  </a:cubicBezTo>
                  <a:cubicBezTo>
                    <a:pt x="52" y="17"/>
                    <a:pt x="54" y="17"/>
                    <a:pt x="53" y="18"/>
                  </a:cubicBezTo>
                  <a:cubicBezTo>
                    <a:pt x="52" y="17"/>
                    <a:pt x="48" y="17"/>
                    <a:pt x="48" y="16"/>
                  </a:cubicBezTo>
                  <a:cubicBezTo>
                    <a:pt x="47" y="16"/>
                    <a:pt x="48" y="14"/>
                    <a:pt x="48" y="13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45" y="13"/>
                    <a:pt x="43" y="14"/>
                    <a:pt x="42" y="14"/>
                  </a:cubicBezTo>
                  <a:cubicBezTo>
                    <a:pt x="42" y="13"/>
                    <a:pt x="40" y="10"/>
                    <a:pt x="40" y="9"/>
                  </a:cubicBezTo>
                  <a:cubicBezTo>
                    <a:pt x="39" y="8"/>
                    <a:pt x="40" y="7"/>
                    <a:pt x="40" y="6"/>
                  </a:cubicBezTo>
                  <a:cubicBezTo>
                    <a:pt x="39" y="6"/>
                    <a:pt x="37" y="5"/>
                    <a:pt x="37" y="5"/>
                  </a:cubicBezTo>
                  <a:cubicBezTo>
                    <a:pt x="37" y="5"/>
                    <a:pt x="40" y="3"/>
                    <a:pt x="39" y="3"/>
                  </a:cubicBezTo>
                  <a:cubicBezTo>
                    <a:pt x="39" y="3"/>
                    <a:pt x="41" y="2"/>
                    <a:pt x="41" y="1"/>
                  </a:cubicBezTo>
                  <a:cubicBezTo>
                    <a:pt x="41" y="1"/>
                    <a:pt x="41" y="0"/>
                    <a:pt x="40" y="1"/>
                  </a:cubicBezTo>
                  <a:cubicBezTo>
                    <a:pt x="40" y="1"/>
                    <a:pt x="40" y="1"/>
                    <a:pt x="39" y="2"/>
                  </a:cubicBezTo>
                  <a:cubicBezTo>
                    <a:pt x="38" y="2"/>
                    <a:pt x="37" y="2"/>
                    <a:pt x="36" y="2"/>
                  </a:cubicBezTo>
                  <a:cubicBezTo>
                    <a:pt x="36" y="1"/>
                    <a:pt x="36" y="2"/>
                    <a:pt x="37" y="1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7" y="2"/>
                    <a:pt x="27" y="4"/>
                    <a:pt x="27" y="5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9" y="6"/>
                    <a:pt x="28" y="7"/>
                    <a:pt x="29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1" y="15"/>
                    <a:pt x="28" y="13"/>
                    <a:pt x="32" y="19"/>
                  </a:cubicBezTo>
                  <a:cubicBezTo>
                    <a:pt x="30" y="19"/>
                    <a:pt x="29" y="19"/>
                    <a:pt x="28" y="19"/>
                  </a:cubicBezTo>
                  <a:cubicBezTo>
                    <a:pt x="27" y="23"/>
                    <a:pt x="27" y="22"/>
                    <a:pt x="26" y="25"/>
                  </a:cubicBezTo>
                  <a:cubicBezTo>
                    <a:pt x="25" y="24"/>
                    <a:pt x="24" y="23"/>
                    <a:pt x="24" y="22"/>
                  </a:cubicBezTo>
                  <a:cubicBezTo>
                    <a:pt x="18" y="24"/>
                    <a:pt x="14" y="24"/>
                    <a:pt x="19" y="31"/>
                  </a:cubicBezTo>
                  <a:cubicBezTo>
                    <a:pt x="18" y="30"/>
                    <a:pt x="18" y="30"/>
                    <a:pt x="18" y="30"/>
                  </a:cubicBezTo>
                  <a:cubicBezTo>
                    <a:pt x="18" y="30"/>
                    <a:pt x="18" y="37"/>
                    <a:pt x="16" y="37"/>
                  </a:cubicBezTo>
                  <a:cubicBezTo>
                    <a:pt x="14" y="36"/>
                    <a:pt x="13" y="38"/>
                    <a:pt x="15" y="39"/>
                  </a:cubicBezTo>
                  <a:cubicBezTo>
                    <a:pt x="17" y="41"/>
                    <a:pt x="12" y="42"/>
                    <a:pt x="12" y="42"/>
                  </a:cubicBezTo>
                  <a:cubicBezTo>
                    <a:pt x="12" y="42"/>
                    <a:pt x="12" y="46"/>
                    <a:pt x="8" y="44"/>
                  </a:cubicBezTo>
                  <a:cubicBezTo>
                    <a:pt x="3" y="42"/>
                    <a:pt x="4" y="44"/>
                    <a:pt x="3" y="46"/>
                  </a:cubicBezTo>
                  <a:cubicBezTo>
                    <a:pt x="2" y="49"/>
                    <a:pt x="0" y="55"/>
                    <a:pt x="0" y="55"/>
                  </a:cubicBezTo>
                  <a:cubicBezTo>
                    <a:pt x="0" y="55"/>
                    <a:pt x="2" y="57"/>
                    <a:pt x="4" y="57"/>
                  </a:cubicBezTo>
                  <a:cubicBezTo>
                    <a:pt x="5" y="57"/>
                    <a:pt x="0" y="58"/>
                    <a:pt x="3" y="60"/>
                  </a:cubicBezTo>
                  <a:cubicBezTo>
                    <a:pt x="6" y="61"/>
                    <a:pt x="4" y="66"/>
                    <a:pt x="4" y="66"/>
                  </a:cubicBezTo>
                  <a:cubicBezTo>
                    <a:pt x="4" y="66"/>
                    <a:pt x="4" y="65"/>
                    <a:pt x="5" y="68"/>
                  </a:cubicBezTo>
                  <a:cubicBezTo>
                    <a:pt x="7" y="71"/>
                    <a:pt x="8" y="68"/>
                    <a:pt x="6" y="71"/>
                  </a:cubicBezTo>
                  <a:cubicBezTo>
                    <a:pt x="4" y="75"/>
                    <a:pt x="6" y="76"/>
                    <a:pt x="6" y="76"/>
                  </a:cubicBezTo>
                  <a:cubicBezTo>
                    <a:pt x="6" y="76"/>
                    <a:pt x="12" y="74"/>
                    <a:pt x="13" y="77"/>
                  </a:cubicBezTo>
                  <a:cubicBezTo>
                    <a:pt x="15" y="80"/>
                    <a:pt x="15" y="78"/>
                    <a:pt x="18" y="79"/>
                  </a:cubicBezTo>
                  <a:cubicBezTo>
                    <a:pt x="20" y="79"/>
                    <a:pt x="22" y="79"/>
                    <a:pt x="22" y="79"/>
                  </a:cubicBezTo>
                  <a:cubicBezTo>
                    <a:pt x="22" y="79"/>
                    <a:pt x="23" y="83"/>
                    <a:pt x="21" y="85"/>
                  </a:cubicBezTo>
                  <a:cubicBezTo>
                    <a:pt x="20" y="87"/>
                    <a:pt x="20" y="88"/>
                    <a:pt x="21" y="90"/>
                  </a:cubicBezTo>
                  <a:cubicBezTo>
                    <a:pt x="21" y="92"/>
                    <a:pt x="19" y="95"/>
                    <a:pt x="21" y="98"/>
                  </a:cubicBezTo>
                  <a:cubicBezTo>
                    <a:pt x="21" y="98"/>
                    <a:pt x="24" y="97"/>
                    <a:pt x="25" y="96"/>
                  </a:cubicBezTo>
                  <a:cubicBezTo>
                    <a:pt x="26" y="96"/>
                    <a:pt x="26" y="93"/>
                    <a:pt x="29" y="95"/>
                  </a:cubicBezTo>
                  <a:cubicBezTo>
                    <a:pt x="32" y="96"/>
                    <a:pt x="33" y="97"/>
                    <a:pt x="33" y="97"/>
                  </a:cubicBezTo>
                  <a:cubicBezTo>
                    <a:pt x="39" y="101"/>
                    <a:pt x="39" y="101"/>
                    <a:pt x="39" y="101"/>
                  </a:cubicBezTo>
                  <a:cubicBezTo>
                    <a:pt x="40" y="100"/>
                    <a:pt x="41" y="98"/>
                    <a:pt x="43" y="98"/>
                  </a:cubicBezTo>
                  <a:cubicBezTo>
                    <a:pt x="46" y="98"/>
                    <a:pt x="46" y="97"/>
                    <a:pt x="48" y="97"/>
                  </a:cubicBezTo>
                  <a:cubicBezTo>
                    <a:pt x="50" y="97"/>
                    <a:pt x="50" y="95"/>
                    <a:pt x="51" y="94"/>
                  </a:cubicBezTo>
                  <a:cubicBezTo>
                    <a:pt x="52" y="93"/>
                    <a:pt x="55" y="95"/>
                    <a:pt x="57" y="95"/>
                  </a:cubicBezTo>
                  <a:cubicBezTo>
                    <a:pt x="59" y="94"/>
                    <a:pt x="59" y="96"/>
                    <a:pt x="61" y="97"/>
                  </a:cubicBezTo>
                  <a:cubicBezTo>
                    <a:pt x="63" y="98"/>
                    <a:pt x="63" y="97"/>
                    <a:pt x="63" y="94"/>
                  </a:cubicBezTo>
                  <a:cubicBezTo>
                    <a:pt x="63" y="91"/>
                    <a:pt x="60" y="90"/>
                    <a:pt x="60" y="90"/>
                  </a:cubicBezTo>
                  <a:cubicBezTo>
                    <a:pt x="60" y="90"/>
                    <a:pt x="61" y="89"/>
                    <a:pt x="63" y="88"/>
                  </a:cubicBezTo>
                  <a:cubicBezTo>
                    <a:pt x="66" y="88"/>
                    <a:pt x="67" y="88"/>
                    <a:pt x="66" y="85"/>
                  </a:cubicBezTo>
                  <a:cubicBezTo>
                    <a:pt x="66" y="82"/>
                    <a:pt x="70" y="81"/>
                    <a:pt x="70" y="81"/>
                  </a:cubicBezTo>
                  <a:cubicBezTo>
                    <a:pt x="67" y="78"/>
                    <a:pt x="67" y="78"/>
                    <a:pt x="67" y="78"/>
                  </a:cubicBezTo>
                  <a:cubicBezTo>
                    <a:pt x="65" y="76"/>
                    <a:pt x="62" y="78"/>
                    <a:pt x="62" y="75"/>
                  </a:cubicBezTo>
                  <a:cubicBezTo>
                    <a:pt x="62" y="72"/>
                    <a:pt x="62" y="71"/>
                    <a:pt x="60" y="69"/>
                  </a:cubicBezTo>
                  <a:cubicBezTo>
                    <a:pt x="59" y="67"/>
                    <a:pt x="59" y="67"/>
                    <a:pt x="57" y="64"/>
                  </a:cubicBezTo>
                  <a:cubicBezTo>
                    <a:pt x="56" y="61"/>
                    <a:pt x="56" y="61"/>
                    <a:pt x="58" y="61"/>
                  </a:cubicBezTo>
                  <a:cubicBezTo>
                    <a:pt x="60" y="60"/>
                    <a:pt x="62" y="61"/>
                    <a:pt x="63" y="58"/>
                  </a:cubicBezTo>
                  <a:cubicBezTo>
                    <a:pt x="64" y="56"/>
                    <a:pt x="65" y="56"/>
                    <a:pt x="68" y="55"/>
                  </a:cubicBezTo>
                  <a:cubicBezTo>
                    <a:pt x="71" y="53"/>
                    <a:pt x="74" y="51"/>
                    <a:pt x="74" y="51"/>
                  </a:cubicBezTo>
                  <a:cubicBezTo>
                    <a:pt x="77" y="53"/>
                    <a:pt x="77" y="53"/>
                    <a:pt x="77" y="53"/>
                  </a:cubicBezTo>
                  <a:cubicBezTo>
                    <a:pt x="77" y="53"/>
                    <a:pt x="77" y="44"/>
                    <a:pt x="77" y="42"/>
                  </a:cubicBezTo>
                  <a:cubicBezTo>
                    <a:pt x="77" y="40"/>
                    <a:pt x="75" y="40"/>
                    <a:pt x="75" y="37"/>
                  </a:cubicBezTo>
                  <a:cubicBezTo>
                    <a:pt x="75" y="34"/>
                    <a:pt x="76" y="31"/>
                    <a:pt x="76" y="31"/>
                  </a:cubicBezTo>
                  <a:cubicBezTo>
                    <a:pt x="76" y="31"/>
                    <a:pt x="72" y="27"/>
                    <a:pt x="73" y="25"/>
                  </a:cubicBezTo>
                  <a:cubicBezTo>
                    <a:pt x="75" y="23"/>
                    <a:pt x="75" y="15"/>
                    <a:pt x="75" y="15"/>
                  </a:cubicBezTo>
                  <a:close/>
                </a:path>
              </a:pathLst>
            </a:custGeom>
            <a:grpFill/>
            <a:ln w="3175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60" name="Freeform 34">
              <a:extLst>
                <a:ext uri="{FF2B5EF4-FFF2-40B4-BE49-F238E27FC236}">
                  <a16:creationId xmlns:a16="http://schemas.microsoft.com/office/drawing/2014/main" id="{4E9FD1A9-2390-5DFE-8FB0-E3C9E6776A9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90220" y="2498462"/>
              <a:ext cx="217366" cy="120360"/>
            </a:xfrm>
            <a:custGeom>
              <a:avLst/>
              <a:gdLst>
                <a:gd name="T0" fmla="*/ 0 w 62"/>
                <a:gd name="T1" fmla="*/ 8 h 34"/>
                <a:gd name="T2" fmla="*/ 2 w 62"/>
                <a:gd name="T3" fmla="*/ 10 h 34"/>
                <a:gd name="T4" fmla="*/ 5 w 62"/>
                <a:gd name="T5" fmla="*/ 10 h 34"/>
                <a:gd name="T6" fmla="*/ 7 w 62"/>
                <a:gd name="T7" fmla="*/ 12 h 34"/>
                <a:gd name="T8" fmla="*/ 12 w 62"/>
                <a:gd name="T9" fmla="*/ 16 h 34"/>
                <a:gd name="T10" fmla="*/ 14 w 62"/>
                <a:gd name="T11" fmla="*/ 27 h 34"/>
                <a:gd name="T12" fmla="*/ 14 w 62"/>
                <a:gd name="T13" fmla="*/ 28 h 34"/>
                <a:gd name="T14" fmla="*/ 17 w 62"/>
                <a:gd name="T15" fmla="*/ 29 h 34"/>
                <a:gd name="T16" fmla="*/ 22 w 62"/>
                <a:gd name="T17" fmla="*/ 29 h 34"/>
                <a:gd name="T18" fmla="*/ 26 w 62"/>
                <a:gd name="T19" fmla="*/ 31 h 34"/>
                <a:gd name="T20" fmla="*/ 31 w 62"/>
                <a:gd name="T21" fmla="*/ 30 h 34"/>
                <a:gd name="T22" fmla="*/ 32 w 62"/>
                <a:gd name="T23" fmla="*/ 32 h 34"/>
                <a:gd name="T24" fmla="*/ 34 w 62"/>
                <a:gd name="T25" fmla="*/ 32 h 34"/>
                <a:gd name="T26" fmla="*/ 34 w 62"/>
                <a:gd name="T27" fmla="*/ 33 h 34"/>
                <a:gd name="T28" fmla="*/ 41 w 62"/>
                <a:gd name="T29" fmla="*/ 32 h 34"/>
                <a:gd name="T30" fmla="*/ 46 w 62"/>
                <a:gd name="T31" fmla="*/ 32 h 34"/>
                <a:gd name="T32" fmla="*/ 49 w 62"/>
                <a:gd name="T33" fmla="*/ 28 h 34"/>
                <a:gd name="T34" fmla="*/ 52 w 62"/>
                <a:gd name="T35" fmla="*/ 27 h 34"/>
                <a:gd name="T36" fmla="*/ 56 w 62"/>
                <a:gd name="T37" fmla="*/ 30 h 34"/>
                <a:gd name="T38" fmla="*/ 61 w 62"/>
                <a:gd name="T39" fmla="*/ 32 h 34"/>
                <a:gd name="T40" fmla="*/ 59 w 62"/>
                <a:gd name="T41" fmla="*/ 28 h 34"/>
                <a:gd name="T42" fmla="*/ 62 w 62"/>
                <a:gd name="T43" fmla="*/ 25 h 34"/>
                <a:gd name="T44" fmla="*/ 59 w 62"/>
                <a:gd name="T45" fmla="*/ 21 h 34"/>
                <a:gd name="T46" fmla="*/ 54 w 62"/>
                <a:gd name="T47" fmla="*/ 21 h 34"/>
                <a:gd name="T48" fmla="*/ 54 w 62"/>
                <a:gd name="T49" fmla="*/ 17 h 34"/>
                <a:gd name="T50" fmla="*/ 50 w 62"/>
                <a:gd name="T51" fmla="*/ 15 h 34"/>
                <a:gd name="T52" fmla="*/ 47 w 62"/>
                <a:gd name="T53" fmla="*/ 11 h 34"/>
                <a:gd name="T54" fmla="*/ 42 w 62"/>
                <a:gd name="T55" fmla="*/ 10 h 34"/>
                <a:gd name="T56" fmla="*/ 39 w 62"/>
                <a:gd name="T57" fmla="*/ 11 h 34"/>
                <a:gd name="T58" fmla="*/ 32 w 62"/>
                <a:gd name="T59" fmla="*/ 12 h 34"/>
                <a:gd name="T60" fmla="*/ 25 w 62"/>
                <a:gd name="T61" fmla="*/ 7 h 34"/>
                <a:gd name="T62" fmla="*/ 21 w 62"/>
                <a:gd name="T63" fmla="*/ 4 h 34"/>
                <a:gd name="T64" fmla="*/ 14 w 62"/>
                <a:gd name="T65" fmla="*/ 4 h 34"/>
                <a:gd name="T66" fmla="*/ 8 w 62"/>
                <a:gd name="T67" fmla="*/ 2 h 34"/>
                <a:gd name="T68" fmla="*/ 2 w 62"/>
                <a:gd name="T69" fmla="*/ 2 h 34"/>
                <a:gd name="T70" fmla="*/ 0 w 62"/>
                <a:gd name="T71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2" h="34">
                  <a:moveTo>
                    <a:pt x="0" y="8"/>
                  </a:moveTo>
                  <a:cubicBezTo>
                    <a:pt x="1" y="8"/>
                    <a:pt x="2" y="9"/>
                    <a:pt x="2" y="10"/>
                  </a:cubicBezTo>
                  <a:cubicBezTo>
                    <a:pt x="3" y="10"/>
                    <a:pt x="4" y="9"/>
                    <a:pt x="5" y="10"/>
                  </a:cubicBezTo>
                  <a:cubicBezTo>
                    <a:pt x="5" y="10"/>
                    <a:pt x="6" y="12"/>
                    <a:pt x="7" y="12"/>
                  </a:cubicBezTo>
                  <a:cubicBezTo>
                    <a:pt x="8" y="13"/>
                    <a:pt x="12" y="15"/>
                    <a:pt x="12" y="16"/>
                  </a:cubicBezTo>
                  <a:cubicBezTo>
                    <a:pt x="13" y="17"/>
                    <a:pt x="15" y="24"/>
                    <a:pt x="14" y="27"/>
                  </a:cubicBezTo>
                  <a:cubicBezTo>
                    <a:pt x="14" y="28"/>
                    <a:pt x="14" y="28"/>
                    <a:pt x="14" y="28"/>
                  </a:cubicBezTo>
                  <a:cubicBezTo>
                    <a:pt x="14" y="28"/>
                    <a:pt x="15" y="30"/>
                    <a:pt x="17" y="29"/>
                  </a:cubicBezTo>
                  <a:cubicBezTo>
                    <a:pt x="19" y="28"/>
                    <a:pt x="20" y="29"/>
                    <a:pt x="22" y="29"/>
                  </a:cubicBezTo>
                  <a:cubicBezTo>
                    <a:pt x="24" y="29"/>
                    <a:pt x="26" y="31"/>
                    <a:pt x="26" y="31"/>
                  </a:cubicBezTo>
                  <a:cubicBezTo>
                    <a:pt x="26" y="31"/>
                    <a:pt x="28" y="31"/>
                    <a:pt x="31" y="30"/>
                  </a:cubicBezTo>
                  <a:cubicBezTo>
                    <a:pt x="33" y="29"/>
                    <a:pt x="32" y="32"/>
                    <a:pt x="32" y="32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34" y="33"/>
                    <a:pt x="34" y="33"/>
                    <a:pt x="34" y="33"/>
                  </a:cubicBezTo>
                  <a:cubicBezTo>
                    <a:pt x="34" y="33"/>
                    <a:pt x="39" y="32"/>
                    <a:pt x="41" y="32"/>
                  </a:cubicBezTo>
                  <a:cubicBezTo>
                    <a:pt x="42" y="32"/>
                    <a:pt x="46" y="32"/>
                    <a:pt x="46" y="32"/>
                  </a:cubicBezTo>
                  <a:cubicBezTo>
                    <a:pt x="46" y="32"/>
                    <a:pt x="48" y="30"/>
                    <a:pt x="49" y="28"/>
                  </a:cubicBezTo>
                  <a:cubicBezTo>
                    <a:pt x="50" y="26"/>
                    <a:pt x="50" y="27"/>
                    <a:pt x="52" y="27"/>
                  </a:cubicBezTo>
                  <a:cubicBezTo>
                    <a:pt x="55" y="27"/>
                    <a:pt x="56" y="30"/>
                    <a:pt x="56" y="30"/>
                  </a:cubicBezTo>
                  <a:cubicBezTo>
                    <a:pt x="56" y="30"/>
                    <a:pt x="60" y="34"/>
                    <a:pt x="61" y="32"/>
                  </a:cubicBezTo>
                  <a:cubicBezTo>
                    <a:pt x="62" y="31"/>
                    <a:pt x="61" y="29"/>
                    <a:pt x="59" y="28"/>
                  </a:cubicBezTo>
                  <a:cubicBezTo>
                    <a:pt x="58" y="26"/>
                    <a:pt x="62" y="25"/>
                    <a:pt x="62" y="25"/>
                  </a:cubicBezTo>
                  <a:cubicBezTo>
                    <a:pt x="62" y="25"/>
                    <a:pt x="60" y="23"/>
                    <a:pt x="59" y="21"/>
                  </a:cubicBezTo>
                  <a:cubicBezTo>
                    <a:pt x="58" y="20"/>
                    <a:pt x="56" y="21"/>
                    <a:pt x="54" y="21"/>
                  </a:cubicBezTo>
                  <a:cubicBezTo>
                    <a:pt x="52" y="20"/>
                    <a:pt x="55" y="17"/>
                    <a:pt x="54" y="17"/>
                  </a:cubicBezTo>
                  <a:cubicBezTo>
                    <a:pt x="52" y="16"/>
                    <a:pt x="52" y="16"/>
                    <a:pt x="50" y="15"/>
                  </a:cubicBezTo>
                  <a:cubicBezTo>
                    <a:pt x="48" y="14"/>
                    <a:pt x="48" y="12"/>
                    <a:pt x="47" y="11"/>
                  </a:cubicBezTo>
                  <a:cubicBezTo>
                    <a:pt x="46" y="9"/>
                    <a:pt x="45" y="9"/>
                    <a:pt x="42" y="10"/>
                  </a:cubicBezTo>
                  <a:cubicBezTo>
                    <a:pt x="40" y="11"/>
                    <a:pt x="40" y="13"/>
                    <a:pt x="39" y="11"/>
                  </a:cubicBezTo>
                  <a:cubicBezTo>
                    <a:pt x="37" y="9"/>
                    <a:pt x="35" y="12"/>
                    <a:pt x="32" y="12"/>
                  </a:cubicBezTo>
                  <a:cubicBezTo>
                    <a:pt x="29" y="12"/>
                    <a:pt x="28" y="8"/>
                    <a:pt x="25" y="7"/>
                  </a:cubicBezTo>
                  <a:cubicBezTo>
                    <a:pt x="23" y="5"/>
                    <a:pt x="23" y="4"/>
                    <a:pt x="21" y="4"/>
                  </a:cubicBezTo>
                  <a:cubicBezTo>
                    <a:pt x="19" y="4"/>
                    <a:pt x="17" y="5"/>
                    <a:pt x="14" y="4"/>
                  </a:cubicBezTo>
                  <a:cubicBezTo>
                    <a:pt x="11" y="3"/>
                    <a:pt x="9" y="3"/>
                    <a:pt x="8" y="2"/>
                  </a:cubicBezTo>
                  <a:cubicBezTo>
                    <a:pt x="7" y="0"/>
                    <a:pt x="4" y="1"/>
                    <a:pt x="2" y="2"/>
                  </a:cubicBezTo>
                  <a:cubicBezTo>
                    <a:pt x="0" y="3"/>
                    <a:pt x="0" y="8"/>
                    <a:pt x="0" y="8"/>
                  </a:cubicBez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61" name="Freeform 35">
              <a:extLst>
                <a:ext uri="{FF2B5EF4-FFF2-40B4-BE49-F238E27FC236}">
                  <a16:creationId xmlns:a16="http://schemas.microsoft.com/office/drawing/2014/main" id="{01ABDC45-633D-FDE5-6EC5-0351EE7393C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90220" y="2498462"/>
              <a:ext cx="217366" cy="120360"/>
            </a:xfrm>
            <a:custGeom>
              <a:avLst/>
              <a:gdLst>
                <a:gd name="T0" fmla="*/ 0 w 62"/>
                <a:gd name="T1" fmla="*/ 8 h 34"/>
                <a:gd name="T2" fmla="*/ 2 w 62"/>
                <a:gd name="T3" fmla="*/ 10 h 34"/>
                <a:gd name="T4" fmla="*/ 5 w 62"/>
                <a:gd name="T5" fmla="*/ 10 h 34"/>
                <a:gd name="T6" fmla="*/ 7 w 62"/>
                <a:gd name="T7" fmla="*/ 12 h 34"/>
                <a:gd name="T8" fmla="*/ 12 w 62"/>
                <a:gd name="T9" fmla="*/ 16 h 34"/>
                <a:gd name="T10" fmla="*/ 14 w 62"/>
                <a:gd name="T11" fmla="*/ 27 h 34"/>
                <a:gd name="T12" fmla="*/ 14 w 62"/>
                <a:gd name="T13" fmla="*/ 28 h 34"/>
                <a:gd name="T14" fmla="*/ 17 w 62"/>
                <a:gd name="T15" fmla="*/ 29 h 34"/>
                <a:gd name="T16" fmla="*/ 22 w 62"/>
                <a:gd name="T17" fmla="*/ 29 h 34"/>
                <a:gd name="T18" fmla="*/ 26 w 62"/>
                <a:gd name="T19" fmla="*/ 31 h 34"/>
                <a:gd name="T20" fmla="*/ 31 w 62"/>
                <a:gd name="T21" fmla="*/ 30 h 34"/>
                <a:gd name="T22" fmla="*/ 32 w 62"/>
                <a:gd name="T23" fmla="*/ 32 h 34"/>
                <a:gd name="T24" fmla="*/ 34 w 62"/>
                <a:gd name="T25" fmla="*/ 32 h 34"/>
                <a:gd name="T26" fmla="*/ 34 w 62"/>
                <a:gd name="T27" fmla="*/ 33 h 34"/>
                <a:gd name="T28" fmla="*/ 41 w 62"/>
                <a:gd name="T29" fmla="*/ 32 h 34"/>
                <a:gd name="T30" fmla="*/ 46 w 62"/>
                <a:gd name="T31" fmla="*/ 32 h 34"/>
                <a:gd name="T32" fmla="*/ 49 w 62"/>
                <a:gd name="T33" fmla="*/ 28 h 34"/>
                <a:gd name="T34" fmla="*/ 52 w 62"/>
                <a:gd name="T35" fmla="*/ 27 h 34"/>
                <a:gd name="T36" fmla="*/ 56 w 62"/>
                <a:gd name="T37" fmla="*/ 30 h 34"/>
                <a:gd name="T38" fmla="*/ 61 w 62"/>
                <a:gd name="T39" fmla="*/ 32 h 34"/>
                <a:gd name="T40" fmla="*/ 59 w 62"/>
                <a:gd name="T41" fmla="*/ 28 h 34"/>
                <a:gd name="T42" fmla="*/ 62 w 62"/>
                <a:gd name="T43" fmla="*/ 25 h 34"/>
                <a:gd name="T44" fmla="*/ 59 w 62"/>
                <a:gd name="T45" fmla="*/ 21 h 34"/>
                <a:gd name="T46" fmla="*/ 54 w 62"/>
                <a:gd name="T47" fmla="*/ 21 h 34"/>
                <a:gd name="T48" fmla="*/ 54 w 62"/>
                <a:gd name="T49" fmla="*/ 17 h 34"/>
                <a:gd name="T50" fmla="*/ 50 w 62"/>
                <a:gd name="T51" fmla="*/ 15 h 34"/>
                <a:gd name="T52" fmla="*/ 47 w 62"/>
                <a:gd name="T53" fmla="*/ 11 h 34"/>
                <a:gd name="T54" fmla="*/ 42 w 62"/>
                <a:gd name="T55" fmla="*/ 10 h 34"/>
                <a:gd name="T56" fmla="*/ 39 w 62"/>
                <a:gd name="T57" fmla="*/ 11 h 34"/>
                <a:gd name="T58" fmla="*/ 32 w 62"/>
                <a:gd name="T59" fmla="*/ 12 h 34"/>
                <a:gd name="T60" fmla="*/ 25 w 62"/>
                <a:gd name="T61" fmla="*/ 7 h 34"/>
                <a:gd name="T62" fmla="*/ 21 w 62"/>
                <a:gd name="T63" fmla="*/ 4 h 34"/>
                <a:gd name="T64" fmla="*/ 14 w 62"/>
                <a:gd name="T65" fmla="*/ 4 h 34"/>
                <a:gd name="T66" fmla="*/ 8 w 62"/>
                <a:gd name="T67" fmla="*/ 2 h 34"/>
                <a:gd name="T68" fmla="*/ 2 w 62"/>
                <a:gd name="T69" fmla="*/ 2 h 34"/>
                <a:gd name="T70" fmla="*/ 0 w 62"/>
                <a:gd name="T71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2" h="34">
                  <a:moveTo>
                    <a:pt x="0" y="8"/>
                  </a:moveTo>
                  <a:cubicBezTo>
                    <a:pt x="1" y="8"/>
                    <a:pt x="2" y="9"/>
                    <a:pt x="2" y="10"/>
                  </a:cubicBezTo>
                  <a:cubicBezTo>
                    <a:pt x="3" y="10"/>
                    <a:pt x="4" y="9"/>
                    <a:pt x="5" y="10"/>
                  </a:cubicBezTo>
                  <a:cubicBezTo>
                    <a:pt x="5" y="10"/>
                    <a:pt x="6" y="12"/>
                    <a:pt x="7" y="12"/>
                  </a:cubicBezTo>
                  <a:cubicBezTo>
                    <a:pt x="8" y="13"/>
                    <a:pt x="12" y="15"/>
                    <a:pt x="12" y="16"/>
                  </a:cubicBezTo>
                  <a:cubicBezTo>
                    <a:pt x="13" y="17"/>
                    <a:pt x="15" y="24"/>
                    <a:pt x="14" y="27"/>
                  </a:cubicBezTo>
                  <a:cubicBezTo>
                    <a:pt x="14" y="28"/>
                    <a:pt x="14" y="28"/>
                    <a:pt x="14" y="28"/>
                  </a:cubicBezTo>
                  <a:cubicBezTo>
                    <a:pt x="14" y="28"/>
                    <a:pt x="15" y="30"/>
                    <a:pt x="17" y="29"/>
                  </a:cubicBezTo>
                  <a:cubicBezTo>
                    <a:pt x="19" y="28"/>
                    <a:pt x="20" y="29"/>
                    <a:pt x="22" y="29"/>
                  </a:cubicBezTo>
                  <a:cubicBezTo>
                    <a:pt x="24" y="29"/>
                    <a:pt x="26" y="31"/>
                    <a:pt x="26" y="31"/>
                  </a:cubicBezTo>
                  <a:cubicBezTo>
                    <a:pt x="26" y="31"/>
                    <a:pt x="28" y="31"/>
                    <a:pt x="31" y="30"/>
                  </a:cubicBezTo>
                  <a:cubicBezTo>
                    <a:pt x="33" y="29"/>
                    <a:pt x="32" y="32"/>
                    <a:pt x="32" y="32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34" y="33"/>
                    <a:pt x="34" y="33"/>
                    <a:pt x="34" y="33"/>
                  </a:cubicBezTo>
                  <a:cubicBezTo>
                    <a:pt x="34" y="33"/>
                    <a:pt x="39" y="32"/>
                    <a:pt x="41" y="32"/>
                  </a:cubicBezTo>
                  <a:cubicBezTo>
                    <a:pt x="42" y="32"/>
                    <a:pt x="46" y="32"/>
                    <a:pt x="46" y="32"/>
                  </a:cubicBezTo>
                  <a:cubicBezTo>
                    <a:pt x="46" y="32"/>
                    <a:pt x="48" y="30"/>
                    <a:pt x="49" y="28"/>
                  </a:cubicBezTo>
                  <a:cubicBezTo>
                    <a:pt x="50" y="26"/>
                    <a:pt x="50" y="27"/>
                    <a:pt x="52" y="27"/>
                  </a:cubicBezTo>
                  <a:cubicBezTo>
                    <a:pt x="55" y="27"/>
                    <a:pt x="56" y="30"/>
                    <a:pt x="56" y="30"/>
                  </a:cubicBezTo>
                  <a:cubicBezTo>
                    <a:pt x="56" y="30"/>
                    <a:pt x="60" y="34"/>
                    <a:pt x="61" y="32"/>
                  </a:cubicBezTo>
                  <a:cubicBezTo>
                    <a:pt x="62" y="31"/>
                    <a:pt x="61" y="29"/>
                    <a:pt x="59" y="28"/>
                  </a:cubicBezTo>
                  <a:cubicBezTo>
                    <a:pt x="58" y="26"/>
                    <a:pt x="62" y="25"/>
                    <a:pt x="62" y="25"/>
                  </a:cubicBezTo>
                  <a:cubicBezTo>
                    <a:pt x="62" y="25"/>
                    <a:pt x="60" y="23"/>
                    <a:pt x="59" y="21"/>
                  </a:cubicBezTo>
                  <a:cubicBezTo>
                    <a:pt x="58" y="20"/>
                    <a:pt x="56" y="21"/>
                    <a:pt x="54" y="21"/>
                  </a:cubicBezTo>
                  <a:cubicBezTo>
                    <a:pt x="52" y="20"/>
                    <a:pt x="55" y="17"/>
                    <a:pt x="54" y="17"/>
                  </a:cubicBezTo>
                  <a:cubicBezTo>
                    <a:pt x="52" y="16"/>
                    <a:pt x="52" y="16"/>
                    <a:pt x="50" y="15"/>
                  </a:cubicBezTo>
                  <a:cubicBezTo>
                    <a:pt x="48" y="14"/>
                    <a:pt x="48" y="12"/>
                    <a:pt x="47" y="11"/>
                  </a:cubicBezTo>
                  <a:cubicBezTo>
                    <a:pt x="46" y="9"/>
                    <a:pt x="45" y="9"/>
                    <a:pt x="42" y="10"/>
                  </a:cubicBezTo>
                  <a:cubicBezTo>
                    <a:pt x="40" y="11"/>
                    <a:pt x="40" y="13"/>
                    <a:pt x="39" y="11"/>
                  </a:cubicBezTo>
                  <a:cubicBezTo>
                    <a:pt x="37" y="9"/>
                    <a:pt x="35" y="12"/>
                    <a:pt x="32" y="12"/>
                  </a:cubicBezTo>
                  <a:cubicBezTo>
                    <a:pt x="29" y="12"/>
                    <a:pt x="28" y="8"/>
                    <a:pt x="25" y="7"/>
                  </a:cubicBezTo>
                  <a:cubicBezTo>
                    <a:pt x="23" y="5"/>
                    <a:pt x="23" y="4"/>
                    <a:pt x="21" y="4"/>
                  </a:cubicBezTo>
                  <a:cubicBezTo>
                    <a:pt x="19" y="4"/>
                    <a:pt x="17" y="5"/>
                    <a:pt x="14" y="4"/>
                  </a:cubicBezTo>
                  <a:cubicBezTo>
                    <a:pt x="11" y="3"/>
                    <a:pt x="9" y="3"/>
                    <a:pt x="8" y="2"/>
                  </a:cubicBezTo>
                  <a:cubicBezTo>
                    <a:pt x="7" y="0"/>
                    <a:pt x="4" y="1"/>
                    <a:pt x="2" y="2"/>
                  </a:cubicBezTo>
                  <a:cubicBezTo>
                    <a:pt x="0" y="3"/>
                    <a:pt x="0" y="8"/>
                    <a:pt x="0" y="8"/>
                  </a:cubicBezTo>
                  <a:close/>
                </a:path>
              </a:pathLst>
            </a:custGeom>
            <a:grpFill/>
            <a:ln w="3175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62" name="Freeform 36">
              <a:extLst>
                <a:ext uri="{FF2B5EF4-FFF2-40B4-BE49-F238E27FC236}">
                  <a16:creationId xmlns:a16="http://schemas.microsoft.com/office/drawing/2014/main" id="{81FC5F9A-8D25-006E-D7B4-487F8EF72F6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60281" y="3703849"/>
              <a:ext cx="98803" cy="35928"/>
            </a:xfrm>
            <a:custGeom>
              <a:avLst/>
              <a:gdLst>
                <a:gd name="T0" fmla="*/ 0 w 28"/>
                <a:gd name="T1" fmla="*/ 10 h 10"/>
                <a:gd name="T2" fmla="*/ 7 w 28"/>
                <a:gd name="T3" fmla="*/ 9 h 10"/>
                <a:gd name="T4" fmla="*/ 11 w 28"/>
                <a:gd name="T5" fmla="*/ 7 h 10"/>
                <a:gd name="T6" fmla="*/ 24 w 28"/>
                <a:gd name="T7" fmla="*/ 7 h 10"/>
                <a:gd name="T8" fmla="*/ 28 w 28"/>
                <a:gd name="T9" fmla="*/ 3 h 10"/>
                <a:gd name="T10" fmla="*/ 25 w 28"/>
                <a:gd name="T11" fmla="*/ 1 h 10"/>
                <a:gd name="T12" fmla="*/ 19 w 28"/>
                <a:gd name="T13" fmla="*/ 1 h 10"/>
                <a:gd name="T14" fmla="*/ 11 w 28"/>
                <a:gd name="T15" fmla="*/ 1 h 10"/>
                <a:gd name="T16" fmla="*/ 8 w 28"/>
                <a:gd name="T17" fmla="*/ 2 h 10"/>
                <a:gd name="T18" fmla="*/ 4 w 28"/>
                <a:gd name="T19" fmla="*/ 3 h 10"/>
                <a:gd name="T20" fmla="*/ 0 w 28"/>
                <a:gd name="T21" fmla="*/ 4 h 10"/>
                <a:gd name="T22" fmla="*/ 1 w 28"/>
                <a:gd name="T23" fmla="*/ 5 h 10"/>
                <a:gd name="T24" fmla="*/ 1 w 28"/>
                <a:gd name="T25" fmla="*/ 6 h 10"/>
                <a:gd name="T26" fmla="*/ 0 w 28"/>
                <a:gd name="T27" fmla="*/ 7 h 10"/>
                <a:gd name="T28" fmla="*/ 0 w 28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" h="10">
                  <a:moveTo>
                    <a:pt x="0" y="10"/>
                  </a:move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8" y="7"/>
                    <a:pt x="11" y="7"/>
                  </a:cubicBezTo>
                  <a:cubicBezTo>
                    <a:pt x="14" y="7"/>
                    <a:pt x="22" y="7"/>
                    <a:pt x="24" y="7"/>
                  </a:cubicBezTo>
                  <a:cubicBezTo>
                    <a:pt x="27" y="7"/>
                    <a:pt x="28" y="6"/>
                    <a:pt x="28" y="3"/>
                  </a:cubicBezTo>
                  <a:cubicBezTo>
                    <a:pt x="28" y="0"/>
                    <a:pt x="27" y="1"/>
                    <a:pt x="25" y="1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7" y="1"/>
                    <a:pt x="13" y="3"/>
                    <a:pt x="11" y="1"/>
                  </a:cubicBezTo>
                  <a:cubicBezTo>
                    <a:pt x="9" y="0"/>
                    <a:pt x="11" y="0"/>
                    <a:pt x="8" y="2"/>
                  </a:cubicBezTo>
                  <a:cubicBezTo>
                    <a:pt x="6" y="3"/>
                    <a:pt x="6" y="3"/>
                    <a:pt x="4" y="3"/>
                  </a:cubicBezTo>
                  <a:cubicBezTo>
                    <a:pt x="2" y="3"/>
                    <a:pt x="0" y="4"/>
                    <a:pt x="0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8"/>
                    <a:pt x="1" y="7"/>
                    <a:pt x="0" y="7"/>
                  </a:cubicBezTo>
                  <a:cubicBezTo>
                    <a:pt x="0" y="8"/>
                    <a:pt x="0" y="9"/>
                    <a:pt x="0" y="10"/>
                  </a:cubicBez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63" name="Freeform 37">
              <a:extLst>
                <a:ext uri="{FF2B5EF4-FFF2-40B4-BE49-F238E27FC236}">
                  <a16:creationId xmlns:a16="http://schemas.microsoft.com/office/drawing/2014/main" id="{9F46548E-D4D3-2E7E-CEF7-057F13A0519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60281" y="3703849"/>
              <a:ext cx="98803" cy="35928"/>
            </a:xfrm>
            <a:custGeom>
              <a:avLst/>
              <a:gdLst>
                <a:gd name="T0" fmla="*/ 0 w 28"/>
                <a:gd name="T1" fmla="*/ 10 h 10"/>
                <a:gd name="T2" fmla="*/ 7 w 28"/>
                <a:gd name="T3" fmla="*/ 9 h 10"/>
                <a:gd name="T4" fmla="*/ 11 w 28"/>
                <a:gd name="T5" fmla="*/ 7 h 10"/>
                <a:gd name="T6" fmla="*/ 24 w 28"/>
                <a:gd name="T7" fmla="*/ 7 h 10"/>
                <a:gd name="T8" fmla="*/ 28 w 28"/>
                <a:gd name="T9" fmla="*/ 3 h 10"/>
                <a:gd name="T10" fmla="*/ 25 w 28"/>
                <a:gd name="T11" fmla="*/ 1 h 10"/>
                <a:gd name="T12" fmla="*/ 19 w 28"/>
                <a:gd name="T13" fmla="*/ 1 h 10"/>
                <a:gd name="T14" fmla="*/ 11 w 28"/>
                <a:gd name="T15" fmla="*/ 1 h 10"/>
                <a:gd name="T16" fmla="*/ 8 w 28"/>
                <a:gd name="T17" fmla="*/ 2 h 10"/>
                <a:gd name="T18" fmla="*/ 4 w 28"/>
                <a:gd name="T19" fmla="*/ 3 h 10"/>
                <a:gd name="T20" fmla="*/ 0 w 28"/>
                <a:gd name="T21" fmla="*/ 4 h 10"/>
                <a:gd name="T22" fmla="*/ 1 w 28"/>
                <a:gd name="T23" fmla="*/ 5 h 10"/>
                <a:gd name="T24" fmla="*/ 1 w 28"/>
                <a:gd name="T25" fmla="*/ 6 h 10"/>
                <a:gd name="T26" fmla="*/ 0 w 28"/>
                <a:gd name="T27" fmla="*/ 7 h 10"/>
                <a:gd name="T28" fmla="*/ 0 w 28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" h="10">
                  <a:moveTo>
                    <a:pt x="0" y="10"/>
                  </a:move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8" y="7"/>
                    <a:pt x="11" y="7"/>
                  </a:cubicBezTo>
                  <a:cubicBezTo>
                    <a:pt x="14" y="7"/>
                    <a:pt x="22" y="7"/>
                    <a:pt x="24" y="7"/>
                  </a:cubicBezTo>
                  <a:cubicBezTo>
                    <a:pt x="27" y="7"/>
                    <a:pt x="28" y="6"/>
                    <a:pt x="28" y="3"/>
                  </a:cubicBezTo>
                  <a:cubicBezTo>
                    <a:pt x="28" y="0"/>
                    <a:pt x="27" y="1"/>
                    <a:pt x="25" y="1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7" y="1"/>
                    <a:pt x="13" y="3"/>
                    <a:pt x="11" y="1"/>
                  </a:cubicBezTo>
                  <a:cubicBezTo>
                    <a:pt x="9" y="0"/>
                    <a:pt x="11" y="0"/>
                    <a:pt x="8" y="2"/>
                  </a:cubicBezTo>
                  <a:cubicBezTo>
                    <a:pt x="6" y="3"/>
                    <a:pt x="6" y="3"/>
                    <a:pt x="4" y="3"/>
                  </a:cubicBezTo>
                  <a:cubicBezTo>
                    <a:pt x="2" y="3"/>
                    <a:pt x="0" y="4"/>
                    <a:pt x="0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8"/>
                    <a:pt x="1" y="7"/>
                    <a:pt x="0" y="7"/>
                  </a:cubicBezTo>
                  <a:cubicBezTo>
                    <a:pt x="0" y="8"/>
                    <a:pt x="0" y="9"/>
                    <a:pt x="0" y="10"/>
                  </a:cubicBezTo>
                  <a:close/>
                </a:path>
              </a:pathLst>
            </a:custGeom>
            <a:grpFill/>
            <a:ln w="3175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64" name="Freeform 38">
              <a:extLst>
                <a:ext uri="{FF2B5EF4-FFF2-40B4-BE49-F238E27FC236}">
                  <a16:creationId xmlns:a16="http://schemas.microsoft.com/office/drawing/2014/main" id="{F2D7A59C-3B53-6B03-EAE8-22F21CF8B61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34532" y="4127801"/>
              <a:ext cx="183233" cy="246108"/>
            </a:xfrm>
            <a:custGeom>
              <a:avLst/>
              <a:gdLst>
                <a:gd name="T0" fmla="*/ 20 w 52"/>
                <a:gd name="T1" fmla="*/ 70 h 70"/>
                <a:gd name="T2" fmla="*/ 23 w 52"/>
                <a:gd name="T3" fmla="*/ 65 h 70"/>
                <a:gd name="T4" fmla="*/ 28 w 52"/>
                <a:gd name="T5" fmla="*/ 67 h 70"/>
                <a:gd name="T6" fmla="*/ 30 w 52"/>
                <a:gd name="T7" fmla="*/ 63 h 70"/>
                <a:gd name="T8" fmla="*/ 28 w 52"/>
                <a:gd name="T9" fmla="*/ 56 h 70"/>
                <a:gd name="T10" fmla="*/ 28 w 52"/>
                <a:gd name="T11" fmla="*/ 54 h 70"/>
                <a:gd name="T12" fmla="*/ 34 w 52"/>
                <a:gd name="T13" fmla="*/ 52 h 70"/>
                <a:gd name="T14" fmla="*/ 34 w 52"/>
                <a:gd name="T15" fmla="*/ 48 h 70"/>
                <a:gd name="T16" fmla="*/ 37 w 52"/>
                <a:gd name="T17" fmla="*/ 51 h 70"/>
                <a:gd name="T18" fmla="*/ 43 w 52"/>
                <a:gd name="T19" fmla="*/ 50 h 70"/>
                <a:gd name="T20" fmla="*/ 47 w 52"/>
                <a:gd name="T21" fmla="*/ 55 h 70"/>
                <a:gd name="T22" fmla="*/ 50 w 52"/>
                <a:gd name="T23" fmla="*/ 50 h 70"/>
                <a:gd name="T24" fmla="*/ 48 w 52"/>
                <a:gd name="T25" fmla="*/ 45 h 70"/>
                <a:gd name="T26" fmla="*/ 48 w 52"/>
                <a:gd name="T27" fmla="*/ 40 h 70"/>
                <a:gd name="T28" fmla="*/ 47 w 52"/>
                <a:gd name="T29" fmla="*/ 36 h 70"/>
                <a:gd name="T30" fmla="*/ 47 w 52"/>
                <a:gd name="T31" fmla="*/ 31 h 70"/>
                <a:gd name="T32" fmla="*/ 43 w 52"/>
                <a:gd name="T33" fmla="*/ 27 h 70"/>
                <a:gd name="T34" fmla="*/ 45 w 52"/>
                <a:gd name="T35" fmla="*/ 26 h 70"/>
                <a:gd name="T36" fmla="*/ 44 w 52"/>
                <a:gd name="T37" fmla="*/ 21 h 70"/>
                <a:gd name="T38" fmla="*/ 47 w 52"/>
                <a:gd name="T39" fmla="*/ 19 h 70"/>
                <a:gd name="T40" fmla="*/ 52 w 52"/>
                <a:gd name="T41" fmla="*/ 19 h 70"/>
                <a:gd name="T42" fmla="*/ 52 w 52"/>
                <a:gd name="T43" fmla="*/ 12 h 70"/>
                <a:gd name="T44" fmla="*/ 47 w 52"/>
                <a:gd name="T45" fmla="*/ 11 h 70"/>
                <a:gd name="T46" fmla="*/ 42 w 52"/>
                <a:gd name="T47" fmla="*/ 11 h 70"/>
                <a:gd name="T48" fmla="*/ 41 w 52"/>
                <a:gd name="T49" fmla="*/ 8 h 70"/>
                <a:gd name="T50" fmla="*/ 41 w 52"/>
                <a:gd name="T51" fmla="*/ 1 h 70"/>
                <a:gd name="T52" fmla="*/ 35 w 52"/>
                <a:gd name="T53" fmla="*/ 1 h 70"/>
                <a:gd name="T54" fmla="*/ 30 w 52"/>
                <a:gd name="T55" fmla="*/ 2 h 70"/>
                <a:gd name="T56" fmla="*/ 25 w 52"/>
                <a:gd name="T57" fmla="*/ 3 h 70"/>
                <a:gd name="T58" fmla="*/ 24 w 52"/>
                <a:gd name="T59" fmla="*/ 15 h 70"/>
                <a:gd name="T60" fmla="*/ 7 w 52"/>
                <a:gd name="T61" fmla="*/ 14 h 70"/>
                <a:gd name="T62" fmla="*/ 6 w 52"/>
                <a:gd name="T63" fmla="*/ 16 h 70"/>
                <a:gd name="T64" fmla="*/ 6 w 52"/>
                <a:gd name="T65" fmla="*/ 19 h 70"/>
                <a:gd name="T66" fmla="*/ 8 w 52"/>
                <a:gd name="T67" fmla="*/ 21 h 70"/>
                <a:gd name="T68" fmla="*/ 8 w 52"/>
                <a:gd name="T69" fmla="*/ 26 h 70"/>
                <a:gd name="T70" fmla="*/ 4 w 52"/>
                <a:gd name="T71" fmla="*/ 26 h 70"/>
                <a:gd name="T72" fmla="*/ 5 w 52"/>
                <a:gd name="T73" fmla="*/ 28 h 70"/>
                <a:gd name="T74" fmla="*/ 4 w 52"/>
                <a:gd name="T75" fmla="*/ 30 h 70"/>
                <a:gd name="T76" fmla="*/ 6 w 52"/>
                <a:gd name="T77" fmla="*/ 32 h 70"/>
                <a:gd name="T78" fmla="*/ 3 w 52"/>
                <a:gd name="T79" fmla="*/ 40 h 70"/>
                <a:gd name="T80" fmla="*/ 0 w 52"/>
                <a:gd name="T81" fmla="*/ 40 h 70"/>
                <a:gd name="T82" fmla="*/ 0 w 52"/>
                <a:gd name="T83" fmla="*/ 43 h 70"/>
                <a:gd name="T84" fmla="*/ 3 w 52"/>
                <a:gd name="T85" fmla="*/ 43 h 70"/>
                <a:gd name="T86" fmla="*/ 3 w 52"/>
                <a:gd name="T87" fmla="*/ 47 h 70"/>
                <a:gd name="T88" fmla="*/ 6 w 52"/>
                <a:gd name="T89" fmla="*/ 47 h 70"/>
                <a:gd name="T90" fmla="*/ 6 w 52"/>
                <a:gd name="T91" fmla="*/ 49 h 70"/>
                <a:gd name="T92" fmla="*/ 8 w 52"/>
                <a:gd name="T93" fmla="*/ 50 h 70"/>
                <a:gd name="T94" fmla="*/ 4 w 52"/>
                <a:gd name="T95" fmla="*/ 50 h 70"/>
                <a:gd name="T96" fmla="*/ 4 w 52"/>
                <a:gd name="T97" fmla="*/ 52 h 70"/>
                <a:gd name="T98" fmla="*/ 18 w 52"/>
                <a:gd name="T99" fmla="*/ 64 h 70"/>
                <a:gd name="T100" fmla="*/ 18 w 52"/>
                <a:gd name="T101" fmla="*/ 69 h 70"/>
                <a:gd name="T102" fmla="*/ 20 w 52"/>
                <a:gd name="T103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2" h="70">
                  <a:moveTo>
                    <a:pt x="20" y="70"/>
                  </a:moveTo>
                  <a:cubicBezTo>
                    <a:pt x="20" y="70"/>
                    <a:pt x="21" y="65"/>
                    <a:pt x="23" y="65"/>
                  </a:cubicBezTo>
                  <a:cubicBezTo>
                    <a:pt x="25" y="65"/>
                    <a:pt x="25" y="66"/>
                    <a:pt x="28" y="67"/>
                  </a:cubicBezTo>
                  <a:cubicBezTo>
                    <a:pt x="31" y="68"/>
                    <a:pt x="30" y="66"/>
                    <a:pt x="30" y="63"/>
                  </a:cubicBezTo>
                  <a:cubicBezTo>
                    <a:pt x="29" y="60"/>
                    <a:pt x="26" y="58"/>
                    <a:pt x="28" y="56"/>
                  </a:cubicBezTo>
                  <a:cubicBezTo>
                    <a:pt x="29" y="55"/>
                    <a:pt x="30" y="57"/>
                    <a:pt x="28" y="54"/>
                  </a:cubicBezTo>
                  <a:cubicBezTo>
                    <a:pt x="27" y="50"/>
                    <a:pt x="32" y="53"/>
                    <a:pt x="34" y="52"/>
                  </a:cubicBezTo>
                  <a:cubicBezTo>
                    <a:pt x="36" y="51"/>
                    <a:pt x="32" y="48"/>
                    <a:pt x="34" y="48"/>
                  </a:cubicBezTo>
                  <a:cubicBezTo>
                    <a:pt x="37" y="49"/>
                    <a:pt x="37" y="51"/>
                    <a:pt x="37" y="51"/>
                  </a:cubicBezTo>
                  <a:cubicBezTo>
                    <a:pt x="37" y="51"/>
                    <a:pt x="41" y="49"/>
                    <a:pt x="43" y="50"/>
                  </a:cubicBezTo>
                  <a:cubicBezTo>
                    <a:pt x="45" y="50"/>
                    <a:pt x="45" y="53"/>
                    <a:pt x="47" y="55"/>
                  </a:cubicBezTo>
                  <a:cubicBezTo>
                    <a:pt x="49" y="56"/>
                    <a:pt x="49" y="55"/>
                    <a:pt x="50" y="50"/>
                  </a:cubicBezTo>
                  <a:cubicBezTo>
                    <a:pt x="51" y="46"/>
                    <a:pt x="50" y="46"/>
                    <a:pt x="48" y="45"/>
                  </a:cubicBezTo>
                  <a:cubicBezTo>
                    <a:pt x="46" y="44"/>
                    <a:pt x="50" y="42"/>
                    <a:pt x="48" y="40"/>
                  </a:cubicBezTo>
                  <a:cubicBezTo>
                    <a:pt x="47" y="38"/>
                    <a:pt x="46" y="39"/>
                    <a:pt x="47" y="36"/>
                  </a:cubicBezTo>
                  <a:cubicBezTo>
                    <a:pt x="48" y="33"/>
                    <a:pt x="47" y="32"/>
                    <a:pt x="47" y="31"/>
                  </a:cubicBezTo>
                  <a:cubicBezTo>
                    <a:pt x="47" y="30"/>
                    <a:pt x="45" y="28"/>
                    <a:pt x="43" y="27"/>
                  </a:cubicBezTo>
                  <a:cubicBezTo>
                    <a:pt x="42" y="26"/>
                    <a:pt x="45" y="26"/>
                    <a:pt x="45" y="26"/>
                  </a:cubicBezTo>
                  <a:cubicBezTo>
                    <a:pt x="45" y="26"/>
                    <a:pt x="44" y="23"/>
                    <a:pt x="44" y="21"/>
                  </a:cubicBezTo>
                  <a:cubicBezTo>
                    <a:pt x="44" y="19"/>
                    <a:pt x="45" y="19"/>
                    <a:pt x="47" y="19"/>
                  </a:cubicBezTo>
                  <a:cubicBezTo>
                    <a:pt x="50" y="18"/>
                    <a:pt x="52" y="19"/>
                    <a:pt x="52" y="19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2" y="12"/>
                    <a:pt x="49" y="11"/>
                    <a:pt x="47" y="11"/>
                  </a:cubicBezTo>
                  <a:cubicBezTo>
                    <a:pt x="45" y="11"/>
                    <a:pt x="44" y="10"/>
                    <a:pt x="42" y="11"/>
                  </a:cubicBezTo>
                  <a:cubicBezTo>
                    <a:pt x="40" y="12"/>
                    <a:pt x="42" y="9"/>
                    <a:pt x="41" y="8"/>
                  </a:cubicBezTo>
                  <a:cubicBezTo>
                    <a:pt x="41" y="6"/>
                    <a:pt x="41" y="1"/>
                    <a:pt x="41" y="1"/>
                  </a:cubicBezTo>
                  <a:cubicBezTo>
                    <a:pt x="41" y="1"/>
                    <a:pt x="38" y="0"/>
                    <a:pt x="35" y="1"/>
                  </a:cubicBezTo>
                  <a:cubicBezTo>
                    <a:pt x="32" y="3"/>
                    <a:pt x="31" y="1"/>
                    <a:pt x="30" y="2"/>
                  </a:cubicBezTo>
                  <a:cubicBezTo>
                    <a:pt x="28" y="3"/>
                    <a:pt x="25" y="3"/>
                    <a:pt x="25" y="3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5"/>
                    <a:pt x="6" y="15"/>
                    <a:pt x="6" y="16"/>
                  </a:cubicBezTo>
                  <a:cubicBezTo>
                    <a:pt x="7" y="17"/>
                    <a:pt x="5" y="18"/>
                    <a:pt x="6" y="19"/>
                  </a:cubicBezTo>
                  <a:cubicBezTo>
                    <a:pt x="6" y="19"/>
                    <a:pt x="8" y="21"/>
                    <a:pt x="8" y="21"/>
                  </a:cubicBezTo>
                  <a:cubicBezTo>
                    <a:pt x="8" y="23"/>
                    <a:pt x="8" y="24"/>
                    <a:pt x="8" y="26"/>
                  </a:cubicBezTo>
                  <a:cubicBezTo>
                    <a:pt x="7" y="26"/>
                    <a:pt x="5" y="25"/>
                    <a:pt x="4" y="26"/>
                  </a:cubicBezTo>
                  <a:cubicBezTo>
                    <a:pt x="4" y="26"/>
                    <a:pt x="5" y="27"/>
                    <a:pt x="5" y="28"/>
                  </a:cubicBezTo>
                  <a:cubicBezTo>
                    <a:pt x="7" y="27"/>
                    <a:pt x="8" y="29"/>
                    <a:pt x="4" y="30"/>
                  </a:cubicBezTo>
                  <a:cubicBezTo>
                    <a:pt x="4" y="30"/>
                    <a:pt x="6" y="31"/>
                    <a:pt x="6" y="32"/>
                  </a:cubicBezTo>
                  <a:cubicBezTo>
                    <a:pt x="6" y="33"/>
                    <a:pt x="4" y="38"/>
                    <a:pt x="3" y="40"/>
                  </a:cubicBezTo>
                  <a:cubicBezTo>
                    <a:pt x="2" y="40"/>
                    <a:pt x="1" y="40"/>
                    <a:pt x="0" y="40"/>
                  </a:cubicBezTo>
                  <a:cubicBezTo>
                    <a:pt x="0" y="40"/>
                    <a:pt x="1" y="42"/>
                    <a:pt x="0" y="43"/>
                  </a:cubicBezTo>
                  <a:cubicBezTo>
                    <a:pt x="1" y="43"/>
                    <a:pt x="1" y="43"/>
                    <a:pt x="3" y="43"/>
                  </a:cubicBezTo>
                  <a:cubicBezTo>
                    <a:pt x="3" y="45"/>
                    <a:pt x="2" y="46"/>
                    <a:pt x="3" y="47"/>
                  </a:cubicBezTo>
                  <a:cubicBezTo>
                    <a:pt x="3" y="47"/>
                    <a:pt x="6" y="47"/>
                    <a:pt x="6" y="47"/>
                  </a:cubicBezTo>
                  <a:cubicBezTo>
                    <a:pt x="6" y="47"/>
                    <a:pt x="6" y="48"/>
                    <a:pt x="6" y="49"/>
                  </a:cubicBezTo>
                  <a:cubicBezTo>
                    <a:pt x="8" y="48"/>
                    <a:pt x="7" y="50"/>
                    <a:pt x="8" y="50"/>
                  </a:cubicBezTo>
                  <a:cubicBezTo>
                    <a:pt x="7" y="50"/>
                    <a:pt x="5" y="50"/>
                    <a:pt x="4" y="50"/>
                  </a:cubicBezTo>
                  <a:cubicBezTo>
                    <a:pt x="4" y="50"/>
                    <a:pt x="4" y="52"/>
                    <a:pt x="4" y="52"/>
                  </a:cubicBezTo>
                  <a:cubicBezTo>
                    <a:pt x="5" y="53"/>
                    <a:pt x="18" y="64"/>
                    <a:pt x="18" y="64"/>
                  </a:cubicBezTo>
                  <a:cubicBezTo>
                    <a:pt x="19" y="66"/>
                    <a:pt x="17" y="67"/>
                    <a:pt x="18" y="69"/>
                  </a:cubicBezTo>
                  <a:cubicBezTo>
                    <a:pt x="19" y="70"/>
                    <a:pt x="19" y="70"/>
                    <a:pt x="20" y="70"/>
                  </a:cubicBez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65" name="Freeform 39">
              <a:extLst>
                <a:ext uri="{FF2B5EF4-FFF2-40B4-BE49-F238E27FC236}">
                  <a16:creationId xmlns:a16="http://schemas.microsoft.com/office/drawing/2014/main" id="{4C25ADD7-0C4C-6697-1FCD-EAD4C9E346B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34532" y="4127801"/>
              <a:ext cx="183233" cy="246108"/>
            </a:xfrm>
            <a:custGeom>
              <a:avLst/>
              <a:gdLst>
                <a:gd name="T0" fmla="*/ 20 w 52"/>
                <a:gd name="T1" fmla="*/ 70 h 70"/>
                <a:gd name="T2" fmla="*/ 23 w 52"/>
                <a:gd name="T3" fmla="*/ 65 h 70"/>
                <a:gd name="T4" fmla="*/ 28 w 52"/>
                <a:gd name="T5" fmla="*/ 67 h 70"/>
                <a:gd name="T6" fmla="*/ 30 w 52"/>
                <a:gd name="T7" fmla="*/ 63 h 70"/>
                <a:gd name="T8" fmla="*/ 28 w 52"/>
                <a:gd name="T9" fmla="*/ 56 h 70"/>
                <a:gd name="T10" fmla="*/ 28 w 52"/>
                <a:gd name="T11" fmla="*/ 54 h 70"/>
                <a:gd name="T12" fmla="*/ 34 w 52"/>
                <a:gd name="T13" fmla="*/ 52 h 70"/>
                <a:gd name="T14" fmla="*/ 34 w 52"/>
                <a:gd name="T15" fmla="*/ 48 h 70"/>
                <a:gd name="T16" fmla="*/ 37 w 52"/>
                <a:gd name="T17" fmla="*/ 51 h 70"/>
                <a:gd name="T18" fmla="*/ 43 w 52"/>
                <a:gd name="T19" fmla="*/ 50 h 70"/>
                <a:gd name="T20" fmla="*/ 47 w 52"/>
                <a:gd name="T21" fmla="*/ 55 h 70"/>
                <a:gd name="T22" fmla="*/ 50 w 52"/>
                <a:gd name="T23" fmla="*/ 50 h 70"/>
                <a:gd name="T24" fmla="*/ 48 w 52"/>
                <a:gd name="T25" fmla="*/ 45 h 70"/>
                <a:gd name="T26" fmla="*/ 48 w 52"/>
                <a:gd name="T27" fmla="*/ 40 h 70"/>
                <a:gd name="T28" fmla="*/ 47 w 52"/>
                <a:gd name="T29" fmla="*/ 36 h 70"/>
                <a:gd name="T30" fmla="*/ 47 w 52"/>
                <a:gd name="T31" fmla="*/ 31 h 70"/>
                <a:gd name="T32" fmla="*/ 43 w 52"/>
                <a:gd name="T33" fmla="*/ 27 h 70"/>
                <a:gd name="T34" fmla="*/ 45 w 52"/>
                <a:gd name="T35" fmla="*/ 26 h 70"/>
                <a:gd name="T36" fmla="*/ 44 w 52"/>
                <a:gd name="T37" fmla="*/ 21 h 70"/>
                <a:gd name="T38" fmla="*/ 47 w 52"/>
                <a:gd name="T39" fmla="*/ 19 h 70"/>
                <a:gd name="T40" fmla="*/ 52 w 52"/>
                <a:gd name="T41" fmla="*/ 19 h 70"/>
                <a:gd name="T42" fmla="*/ 52 w 52"/>
                <a:gd name="T43" fmla="*/ 12 h 70"/>
                <a:gd name="T44" fmla="*/ 47 w 52"/>
                <a:gd name="T45" fmla="*/ 11 h 70"/>
                <a:gd name="T46" fmla="*/ 42 w 52"/>
                <a:gd name="T47" fmla="*/ 11 h 70"/>
                <a:gd name="T48" fmla="*/ 41 w 52"/>
                <a:gd name="T49" fmla="*/ 8 h 70"/>
                <a:gd name="T50" fmla="*/ 41 w 52"/>
                <a:gd name="T51" fmla="*/ 1 h 70"/>
                <a:gd name="T52" fmla="*/ 35 w 52"/>
                <a:gd name="T53" fmla="*/ 1 h 70"/>
                <a:gd name="T54" fmla="*/ 30 w 52"/>
                <a:gd name="T55" fmla="*/ 2 h 70"/>
                <a:gd name="T56" fmla="*/ 25 w 52"/>
                <a:gd name="T57" fmla="*/ 3 h 70"/>
                <a:gd name="T58" fmla="*/ 24 w 52"/>
                <a:gd name="T59" fmla="*/ 15 h 70"/>
                <a:gd name="T60" fmla="*/ 7 w 52"/>
                <a:gd name="T61" fmla="*/ 14 h 70"/>
                <a:gd name="T62" fmla="*/ 6 w 52"/>
                <a:gd name="T63" fmla="*/ 16 h 70"/>
                <a:gd name="T64" fmla="*/ 6 w 52"/>
                <a:gd name="T65" fmla="*/ 19 h 70"/>
                <a:gd name="T66" fmla="*/ 8 w 52"/>
                <a:gd name="T67" fmla="*/ 21 h 70"/>
                <a:gd name="T68" fmla="*/ 8 w 52"/>
                <a:gd name="T69" fmla="*/ 26 h 70"/>
                <a:gd name="T70" fmla="*/ 4 w 52"/>
                <a:gd name="T71" fmla="*/ 26 h 70"/>
                <a:gd name="T72" fmla="*/ 5 w 52"/>
                <a:gd name="T73" fmla="*/ 28 h 70"/>
                <a:gd name="T74" fmla="*/ 4 w 52"/>
                <a:gd name="T75" fmla="*/ 30 h 70"/>
                <a:gd name="T76" fmla="*/ 6 w 52"/>
                <a:gd name="T77" fmla="*/ 32 h 70"/>
                <a:gd name="T78" fmla="*/ 3 w 52"/>
                <a:gd name="T79" fmla="*/ 40 h 70"/>
                <a:gd name="T80" fmla="*/ 0 w 52"/>
                <a:gd name="T81" fmla="*/ 40 h 70"/>
                <a:gd name="T82" fmla="*/ 0 w 52"/>
                <a:gd name="T83" fmla="*/ 43 h 70"/>
                <a:gd name="T84" fmla="*/ 3 w 52"/>
                <a:gd name="T85" fmla="*/ 43 h 70"/>
                <a:gd name="T86" fmla="*/ 3 w 52"/>
                <a:gd name="T87" fmla="*/ 47 h 70"/>
                <a:gd name="T88" fmla="*/ 6 w 52"/>
                <a:gd name="T89" fmla="*/ 47 h 70"/>
                <a:gd name="T90" fmla="*/ 6 w 52"/>
                <a:gd name="T91" fmla="*/ 49 h 70"/>
                <a:gd name="T92" fmla="*/ 8 w 52"/>
                <a:gd name="T93" fmla="*/ 50 h 70"/>
                <a:gd name="T94" fmla="*/ 4 w 52"/>
                <a:gd name="T95" fmla="*/ 50 h 70"/>
                <a:gd name="T96" fmla="*/ 4 w 52"/>
                <a:gd name="T97" fmla="*/ 52 h 70"/>
                <a:gd name="T98" fmla="*/ 18 w 52"/>
                <a:gd name="T99" fmla="*/ 64 h 70"/>
                <a:gd name="T100" fmla="*/ 18 w 52"/>
                <a:gd name="T101" fmla="*/ 69 h 70"/>
                <a:gd name="T102" fmla="*/ 20 w 52"/>
                <a:gd name="T103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2" h="70">
                  <a:moveTo>
                    <a:pt x="20" y="70"/>
                  </a:moveTo>
                  <a:cubicBezTo>
                    <a:pt x="20" y="70"/>
                    <a:pt x="21" y="65"/>
                    <a:pt x="23" y="65"/>
                  </a:cubicBezTo>
                  <a:cubicBezTo>
                    <a:pt x="25" y="65"/>
                    <a:pt x="25" y="66"/>
                    <a:pt x="28" y="67"/>
                  </a:cubicBezTo>
                  <a:cubicBezTo>
                    <a:pt x="31" y="68"/>
                    <a:pt x="30" y="66"/>
                    <a:pt x="30" y="63"/>
                  </a:cubicBezTo>
                  <a:cubicBezTo>
                    <a:pt x="29" y="60"/>
                    <a:pt x="26" y="58"/>
                    <a:pt x="28" y="56"/>
                  </a:cubicBezTo>
                  <a:cubicBezTo>
                    <a:pt x="29" y="55"/>
                    <a:pt x="30" y="57"/>
                    <a:pt x="28" y="54"/>
                  </a:cubicBezTo>
                  <a:cubicBezTo>
                    <a:pt x="27" y="50"/>
                    <a:pt x="32" y="53"/>
                    <a:pt x="34" y="52"/>
                  </a:cubicBezTo>
                  <a:cubicBezTo>
                    <a:pt x="36" y="51"/>
                    <a:pt x="32" y="48"/>
                    <a:pt x="34" y="48"/>
                  </a:cubicBezTo>
                  <a:cubicBezTo>
                    <a:pt x="37" y="49"/>
                    <a:pt x="37" y="51"/>
                    <a:pt x="37" y="51"/>
                  </a:cubicBezTo>
                  <a:cubicBezTo>
                    <a:pt x="37" y="51"/>
                    <a:pt x="41" y="49"/>
                    <a:pt x="43" y="50"/>
                  </a:cubicBezTo>
                  <a:cubicBezTo>
                    <a:pt x="45" y="50"/>
                    <a:pt x="45" y="53"/>
                    <a:pt x="47" y="55"/>
                  </a:cubicBezTo>
                  <a:cubicBezTo>
                    <a:pt x="49" y="56"/>
                    <a:pt x="49" y="55"/>
                    <a:pt x="50" y="50"/>
                  </a:cubicBezTo>
                  <a:cubicBezTo>
                    <a:pt x="51" y="46"/>
                    <a:pt x="50" y="46"/>
                    <a:pt x="48" y="45"/>
                  </a:cubicBezTo>
                  <a:cubicBezTo>
                    <a:pt x="46" y="44"/>
                    <a:pt x="50" y="42"/>
                    <a:pt x="48" y="40"/>
                  </a:cubicBezTo>
                  <a:cubicBezTo>
                    <a:pt x="47" y="38"/>
                    <a:pt x="46" y="39"/>
                    <a:pt x="47" y="36"/>
                  </a:cubicBezTo>
                  <a:cubicBezTo>
                    <a:pt x="48" y="33"/>
                    <a:pt x="47" y="32"/>
                    <a:pt x="47" y="31"/>
                  </a:cubicBezTo>
                  <a:cubicBezTo>
                    <a:pt x="47" y="30"/>
                    <a:pt x="45" y="28"/>
                    <a:pt x="43" y="27"/>
                  </a:cubicBezTo>
                  <a:cubicBezTo>
                    <a:pt x="42" y="26"/>
                    <a:pt x="45" y="26"/>
                    <a:pt x="45" y="26"/>
                  </a:cubicBezTo>
                  <a:cubicBezTo>
                    <a:pt x="45" y="26"/>
                    <a:pt x="44" y="23"/>
                    <a:pt x="44" y="21"/>
                  </a:cubicBezTo>
                  <a:cubicBezTo>
                    <a:pt x="44" y="19"/>
                    <a:pt x="45" y="19"/>
                    <a:pt x="47" y="19"/>
                  </a:cubicBezTo>
                  <a:cubicBezTo>
                    <a:pt x="50" y="18"/>
                    <a:pt x="52" y="19"/>
                    <a:pt x="52" y="19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2" y="12"/>
                    <a:pt x="49" y="11"/>
                    <a:pt x="47" y="11"/>
                  </a:cubicBezTo>
                  <a:cubicBezTo>
                    <a:pt x="45" y="11"/>
                    <a:pt x="44" y="10"/>
                    <a:pt x="42" y="11"/>
                  </a:cubicBezTo>
                  <a:cubicBezTo>
                    <a:pt x="40" y="12"/>
                    <a:pt x="42" y="9"/>
                    <a:pt x="41" y="8"/>
                  </a:cubicBezTo>
                  <a:cubicBezTo>
                    <a:pt x="41" y="6"/>
                    <a:pt x="41" y="1"/>
                    <a:pt x="41" y="1"/>
                  </a:cubicBezTo>
                  <a:cubicBezTo>
                    <a:pt x="41" y="1"/>
                    <a:pt x="38" y="0"/>
                    <a:pt x="35" y="1"/>
                  </a:cubicBezTo>
                  <a:cubicBezTo>
                    <a:pt x="32" y="3"/>
                    <a:pt x="31" y="1"/>
                    <a:pt x="30" y="2"/>
                  </a:cubicBezTo>
                  <a:cubicBezTo>
                    <a:pt x="28" y="3"/>
                    <a:pt x="25" y="3"/>
                    <a:pt x="25" y="3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5"/>
                    <a:pt x="6" y="15"/>
                    <a:pt x="6" y="16"/>
                  </a:cubicBezTo>
                  <a:cubicBezTo>
                    <a:pt x="7" y="17"/>
                    <a:pt x="5" y="18"/>
                    <a:pt x="6" y="19"/>
                  </a:cubicBezTo>
                  <a:cubicBezTo>
                    <a:pt x="6" y="19"/>
                    <a:pt x="8" y="21"/>
                    <a:pt x="8" y="21"/>
                  </a:cubicBezTo>
                  <a:cubicBezTo>
                    <a:pt x="8" y="23"/>
                    <a:pt x="8" y="24"/>
                    <a:pt x="8" y="26"/>
                  </a:cubicBezTo>
                  <a:cubicBezTo>
                    <a:pt x="7" y="26"/>
                    <a:pt x="5" y="25"/>
                    <a:pt x="4" y="26"/>
                  </a:cubicBezTo>
                  <a:cubicBezTo>
                    <a:pt x="4" y="26"/>
                    <a:pt x="5" y="27"/>
                    <a:pt x="5" y="28"/>
                  </a:cubicBezTo>
                  <a:cubicBezTo>
                    <a:pt x="7" y="27"/>
                    <a:pt x="8" y="29"/>
                    <a:pt x="4" y="30"/>
                  </a:cubicBezTo>
                  <a:cubicBezTo>
                    <a:pt x="4" y="30"/>
                    <a:pt x="6" y="31"/>
                    <a:pt x="6" y="32"/>
                  </a:cubicBezTo>
                  <a:cubicBezTo>
                    <a:pt x="6" y="33"/>
                    <a:pt x="4" y="38"/>
                    <a:pt x="3" y="40"/>
                  </a:cubicBezTo>
                  <a:cubicBezTo>
                    <a:pt x="2" y="40"/>
                    <a:pt x="1" y="40"/>
                    <a:pt x="0" y="40"/>
                  </a:cubicBezTo>
                  <a:cubicBezTo>
                    <a:pt x="0" y="40"/>
                    <a:pt x="1" y="42"/>
                    <a:pt x="0" y="43"/>
                  </a:cubicBezTo>
                  <a:cubicBezTo>
                    <a:pt x="1" y="43"/>
                    <a:pt x="1" y="43"/>
                    <a:pt x="3" y="43"/>
                  </a:cubicBezTo>
                  <a:cubicBezTo>
                    <a:pt x="3" y="45"/>
                    <a:pt x="2" y="46"/>
                    <a:pt x="3" y="47"/>
                  </a:cubicBezTo>
                  <a:cubicBezTo>
                    <a:pt x="3" y="47"/>
                    <a:pt x="6" y="47"/>
                    <a:pt x="6" y="47"/>
                  </a:cubicBezTo>
                  <a:cubicBezTo>
                    <a:pt x="6" y="47"/>
                    <a:pt x="6" y="48"/>
                    <a:pt x="6" y="49"/>
                  </a:cubicBezTo>
                  <a:cubicBezTo>
                    <a:pt x="8" y="48"/>
                    <a:pt x="7" y="50"/>
                    <a:pt x="8" y="50"/>
                  </a:cubicBezTo>
                  <a:cubicBezTo>
                    <a:pt x="7" y="50"/>
                    <a:pt x="5" y="50"/>
                    <a:pt x="4" y="50"/>
                  </a:cubicBezTo>
                  <a:cubicBezTo>
                    <a:pt x="4" y="50"/>
                    <a:pt x="4" y="52"/>
                    <a:pt x="4" y="52"/>
                  </a:cubicBezTo>
                  <a:cubicBezTo>
                    <a:pt x="5" y="53"/>
                    <a:pt x="18" y="64"/>
                    <a:pt x="18" y="64"/>
                  </a:cubicBezTo>
                  <a:cubicBezTo>
                    <a:pt x="19" y="66"/>
                    <a:pt x="17" y="67"/>
                    <a:pt x="18" y="69"/>
                  </a:cubicBezTo>
                  <a:cubicBezTo>
                    <a:pt x="19" y="70"/>
                    <a:pt x="19" y="70"/>
                    <a:pt x="20" y="70"/>
                  </a:cubicBezTo>
                  <a:close/>
                </a:path>
              </a:pathLst>
            </a:custGeom>
            <a:grpFill/>
            <a:ln w="3175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66" name="Freeform 40">
              <a:extLst>
                <a:ext uri="{FF2B5EF4-FFF2-40B4-BE49-F238E27FC236}">
                  <a16:creationId xmlns:a16="http://schemas.microsoft.com/office/drawing/2014/main" id="{A8D3216D-28B7-2A37-E580-9F6A67AB70A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05193" y="3996664"/>
              <a:ext cx="98803" cy="179641"/>
            </a:xfrm>
            <a:custGeom>
              <a:avLst/>
              <a:gdLst>
                <a:gd name="T0" fmla="*/ 5 w 28"/>
                <a:gd name="T1" fmla="*/ 1 h 51"/>
                <a:gd name="T2" fmla="*/ 5 w 28"/>
                <a:gd name="T3" fmla="*/ 3 h 51"/>
                <a:gd name="T4" fmla="*/ 4 w 28"/>
                <a:gd name="T5" fmla="*/ 6 h 51"/>
                <a:gd name="T6" fmla="*/ 0 w 28"/>
                <a:gd name="T7" fmla="*/ 13 h 51"/>
                <a:gd name="T8" fmla="*/ 1 w 28"/>
                <a:gd name="T9" fmla="*/ 24 h 51"/>
                <a:gd name="T10" fmla="*/ 5 w 28"/>
                <a:gd name="T11" fmla="*/ 31 h 51"/>
                <a:gd name="T12" fmla="*/ 4 w 28"/>
                <a:gd name="T13" fmla="*/ 39 h 51"/>
                <a:gd name="T14" fmla="*/ 0 w 28"/>
                <a:gd name="T15" fmla="*/ 45 h 51"/>
                <a:gd name="T16" fmla="*/ 3 w 28"/>
                <a:gd name="T17" fmla="*/ 50 h 51"/>
                <a:gd name="T18" fmla="*/ 8 w 28"/>
                <a:gd name="T19" fmla="*/ 48 h 51"/>
                <a:gd name="T20" fmla="*/ 13 w 28"/>
                <a:gd name="T21" fmla="*/ 47 h 51"/>
                <a:gd name="T22" fmla="*/ 16 w 28"/>
                <a:gd name="T23" fmla="*/ 50 h 51"/>
                <a:gd name="T24" fmla="*/ 21 w 28"/>
                <a:gd name="T25" fmla="*/ 42 h 51"/>
                <a:gd name="T26" fmla="*/ 23 w 28"/>
                <a:gd name="T27" fmla="*/ 33 h 51"/>
                <a:gd name="T28" fmla="*/ 24 w 28"/>
                <a:gd name="T29" fmla="*/ 27 h 51"/>
                <a:gd name="T30" fmla="*/ 28 w 28"/>
                <a:gd name="T31" fmla="*/ 20 h 51"/>
                <a:gd name="T32" fmla="*/ 27 w 28"/>
                <a:gd name="T33" fmla="*/ 16 h 51"/>
                <a:gd name="T34" fmla="*/ 25 w 28"/>
                <a:gd name="T35" fmla="*/ 16 h 51"/>
                <a:gd name="T36" fmla="*/ 23 w 28"/>
                <a:gd name="T37" fmla="*/ 13 h 51"/>
                <a:gd name="T38" fmla="*/ 21 w 28"/>
                <a:gd name="T39" fmla="*/ 13 h 51"/>
                <a:gd name="T40" fmla="*/ 18 w 28"/>
                <a:gd name="T41" fmla="*/ 6 h 51"/>
                <a:gd name="T42" fmla="*/ 11 w 28"/>
                <a:gd name="T43" fmla="*/ 3 h 51"/>
                <a:gd name="T44" fmla="*/ 6 w 28"/>
                <a:gd name="T45" fmla="*/ 3 h 51"/>
                <a:gd name="T46" fmla="*/ 5 w 28"/>
                <a:gd name="T47" fmla="*/ 0 h 51"/>
                <a:gd name="T48" fmla="*/ 5 w 28"/>
                <a:gd name="T49" fmla="*/ 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8" h="51">
                  <a:moveTo>
                    <a:pt x="5" y="1"/>
                  </a:moveTo>
                  <a:cubicBezTo>
                    <a:pt x="5" y="2"/>
                    <a:pt x="5" y="2"/>
                    <a:pt x="5" y="3"/>
                  </a:cubicBezTo>
                  <a:cubicBezTo>
                    <a:pt x="4" y="4"/>
                    <a:pt x="4" y="6"/>
                    <a:pt x="4" y="6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1" y="21"/>
                    <a:pt x="1" y="24"/>
                  </a:cubicBezTo>
                  <a:cubicBezTo>
                    <a:pt x="1" y="27"/>
                    <a:pt x="5" y="31"/>
                    <a:pt x="5" y="31"/>
                  </a:cubicBezTo>
                  <a:cubicBezTo>
                    <a:pt x="5" y="31"/>
                    <a:pt x="5" y="35"/>
                    <a:pt x="4" y="39"/>
                  </a:cubicBezTo>
                  <a:cubicBezTo>
                    <a:pt x="2" y="42"/>
                    <a:pt x="0" y="45"/>
                    <a:pt x="0" y="45"/>
                  </a:cubicBezTo>
                  <a:cubicBezTo>
                    <a:pt x="0" y="45"/>
                    <a:pt x="1" y="48"/>
                    <a:pt x="3" y="50"/>
                  </a:cubicBezTo>
                  <a:cubicBezTo>
                    <a:pt x="5" y="51"/>
                    <a:pt x="8" y="48"/>
                    <a:pt x="8" y="48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16" y="50"/>
                    <a:pt x="21" y="44"/>
                    <a:pt x="21" y="42"/>
                  </a:cubicBezTo>
                  <a:cubicBezTo>
                    <a:pt x="22" y="41"/>
                    <a:pt x="23" y="33"/>
                    <a:pt x="23" y="33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4" y="27"/>
                    <a:pt x="27" y="23"/>
                    <a:pt x="28" y="20"/>
                  </a:cubicBezTo>
                  <a:cubicBezTo>
                    <a:pt x="27" y="19"/>
                    <a:pt x="27" y="17"/>
                    <a:pt x="27" y="16"/>
                  </a:cubicBezTo>
                  <a:cubicBezTo>
                    <a:pt x="26" y="16"/>
                    <a:pt x="25" y="16"/>
                    <a:pt x="25" y="16"/>
                  </a:cubicBezTo>
                  <a:cubicBezTo>
                    <a:pt x="24" y="16"/>
                    <a:pt x="23" y="13"/>
                    <a:pt x="23" y="13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20" y="11"/>
                    <a:pt x="20" y="7"/>
                    <a:pt x="18" y="6"/>
                  </a:cubicBezTo>
                  <a:cubicBezTo>
                    <a:pt x="18" y="6"/>
                    <a:pt x="11" y="3"/>
                    <a:pt x="11" y="3"/>
                  </a:cubicBezTo>
                  <a:cubicBezTo>
                    <a:pt x="9" y="2"/>
                    <a:pt x="7" y="4"/>
                    <a:pt x="6" y="3"/>
                  </a:cubicBezTo>
                  <a:cubicBezTo>
                    <a:pt x="5" y="3"/>
                    <a:pt x="5" y="0"/>
                    <a:pt x="5" y="0"/>
                  </a:cubicBezTo>
                  <a:lnTo>
                    <a:pt x="5" y="1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67" name="Freeform 41">
              <a:extLst>
                <a:ext uri="{FF2B5EF4-FFF2-40B4-BE49-F238E27FC236}">
                  <a16:creationId xmlns:a16="http://schemas.microsoft.com/office/drawing/2014/main" id="{B2B9B944-C2EB-CFE9-FEA8-4ED4A32A5A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05193" y="3996664"/>
              <a:ext cx="98803" cy="179641"/>
            </a:xfrm>
            <a:custGeom>
              <a:avLst/>
              <a:gdLst>
                <a:gd name="T0" fmla="*/ 5 w 28"/>
                <a:gd name="T1" fmla="*/ 1 h 51"/>
                <a:gd name="T2" fmla="*/ 5 w 28"/>
                <a:gd name="T3" fmla="*/ 3 h 51"/>
                <a:gd name="T4" fmla="*/ 4 w 28"/>
                <a:gd name="T5" fmla="*/ 6 h 51"/>
                <a:gd name="T6" fmla="*/ 0 w 28"/>
                <a:gd name="T7" fmla="*/ 13 h 51"/>
                <a:gd name="T8" fmla="*/ 1 w 28"/>
                <a:gd name="T9" fmla="*/ 24 h 51"/>
                <a:gd name="T10" fmla="*/ 5 w 28"/>
                <a:gd name="T11" fmla="*/ 31 h 51"/>
                <a:gd name="T12" fmla="*/ 4 w 28"/>
                <a:gd name="T13" fmla="*/ 39 h 51"/>
                <a:gd name="T14" fmla="*/ 0 w 28"/>
                <a:gd name="T15" fmla="*/ 45 h 51"/>
                <a:gd name="T16" fmla="*/ 3 w 28"/>
                <a:gd name="T17" fmla="*/ 50 h 51"/>
                <a:gd name="T18" fmla="*/ 8 w 28"/>
                <a:gd name="T19" fmla="*/ 48 h 51"/>
                <a:gd name="T20" fmla="*/ 13 w 28"/>
                <a:gd name="T21" fmla="*/ 47 h 51"/>
                <a:gd name="T22" fmla="*/ 16 w 28"/>
                <a:gd name="T23" fmla="*/ 50 h 51"/>
                <a:gd name="T24" fmla="*/ 21 w 28"/>
                <a:gd name="T25" fmla="*/ 42 h 51"/>
                <a:gd name="T26" fmla="*/ 23 w 28"/>
                <a:gd name="T27" fmla="*/ 33 h 51"/>
                <a:gd name="T28" fmla="*/ 24 w 28"/>
                <a:gd name="T29" fmla="*/ 27 h 51"/>
                <a:gd name="T30" fmla="*/ 28 w 28"/>
                <a:gd name="T31" fmla="*/ 20 h 51"/>
                <a:gd name="T32" fmla="*/ 27 w 28"/>
                <a:gd name="T33" fmla="*/ 16 h 51"/>
                <a:gd name="T34" fmla="*/ 25 w 28"/>
                <a:gd name="T35" fmla="*/ 16 h 51"/>
                <a:gd name="T36" fmla="*/ 23 w 28"/>
                <a:gd name="T37" fmla="*/ 13 h 51"/>
                <a:gd name="T38" fmla="*/ 21 w 28"/>
                <a:gd name="T39" fmla="*/ 13 h 51"/>
                <a:gd name="T40" fmla="*/ 18 w 28"/>
                <a:gd name="T41" fmla="*/ 6 h 51"/>
                <a:gd name="T42" fmla="*/ 11 w 28"/>
                <a:gd name="T43" fmla="*/ 3 h 51"/>
                <a:gd name="T44" fmla="*/ 6 w 28"/>
                <a:gd name="T45" fmla="*/ 3 h 51"/>
                <a:gd name="T46" fmla="*/ 5 w 28"/>
                <a:gd name="T47" fmla="*/ 0 h 51"/>
                <a:gd name="T48" fmla="*/ 5 w 28"/>
                <a:gd name="T49" fmla="*/ 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8" h="51">
                  <a:moveTo>
                    <a:pt x="5" y="1"/>
                  </a:moveTo>
                  <a:cubicBezTo>
                    <a:pt x="5" y="2"/>
                    <a:pt x="5" y="2"/>
                    <a:pt x="5" y="3"/>
                  </a:cubicBezTo>
                  <a:cubicBezTo>
                    <a:pt x="4" y="4"/>
                    <a:pt x="4" y="6"/>
                    <a:pt x="4" y="6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1" y="21"/>
                    <a:pt x="1" y="24"/>
                  </a:cubicBezTo>
                  <a:cubicBezTo>
                    <a:pt x="1" y="27"/>
                    <a:pt x="5" y="31"/>
                    <a:pt x="5" y="31"/>
                  </a:cubicBezTo>
                  <a:cubicBezTo>
                    <a:pt x="5" y="31"/>
                    <a:pt x="5" y="35"/>
                    <a:pt x="4" y="39"/>
                  </a:cubicBezTo>
                  <a:cubicBezTo>
                    <a:pt x="2" y="42"/>
                    <a:pt x="0" y="45"/>
                    <a:pt x="0" y="45"/>
                  </a:cubicBezTo>
                  <a:cubicBezTo>
                    <a:pt x="0" y="45"/>
                    <a:pt x="1" y="48"/>
                    <a:pt x="3" y="50"/>
                  </a:cubicBezTo>
                  <a:cubicBezTo>
                    <a:pt x="5" y="51"/>
                    <a:pt x="8" y="48"/>
                    <a:pt x="8" y="48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16" y="50"/>
                    <a:pt x="21" y="44"/>
                    <a:pt x="21" y="42"/>
                  </a:cubicBezTo>
                  <a:cubicBezTo>
                    <a:pt x="22" y="41"/>
                    <a:pt x="23" y="33"/>
                    <a:pt x="23" y="33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4" y="27"/>
                    <a:pt x="27" y="23"/>
                    <a:pt x="28" y="20"/>
                  </a:cubicBezTo>
                  <a:cubicBezTo>
                    <a:pt x="27" y="19"/>
                    <a:pt x="27" y="17"/>
                    <a:pt x="27" y="16"/>
                  </a:cubicBezTo>
                  <a:cubicBezTo>
                    <a:pt x="26" y="16"/>
                    <a:pt x="25" y="16"/>
                    <a:pt x="25" y="16"/>
                  </a:cubicBezTo>
                  <a:cubicBezTo>
                    <a:pt x="24" y="16"/>
                    <a:pt x="23" y="13"/>
                    <a:pt x="23" y="13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20" y="11"/>
                    <a:pt x="20" y="7"/>
                    <a:pt x="18" y="6"/>
                  </a:cubicBezTo>
                  <a:cubicBezTo>
                    <a:pt x="18" y="6"/>
                    <a:pt x="11" y="3"/>
                    <a:pt x="11" y="3"/>
                  </a:cubicBezTo>
                  <a:cubicBezTo>
                    <a:pt x="9" y="2"/>
                    <a:pt x="7" y="4"/>
                    <a:pt x="6" y="3"/>
                  </a:cubicBezTo>
                  <a:cubicBezTo>
                    <a:pt x="5" y="3"/>
                    <a:pt x="5" y="0"/>
                    <a:pt x="5" y="0"/>
                  </a:cubicBezTo>
                  <a:lnTo>
                    <a:pt x="5" y="1"/>
                  </a:lnTo>
                  <a:close/>
                </a:path>
              </a:pathLst>
            </a:custGeom>
            <a:grpFill/>
            <a:ln w="3175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68" name="Freeform 42">
              <a:extLst>
                <a:ext uri="{FF2B5EF4-FFF2-40B4-BE49-F238E27FC236}">
                  <a16:creationId xmlns:a16="http://schemas.microsoft.com/office/drawing/2014/main" id="{A0B8E4F1-8163-5E1C-58A7-1C46D2DEF84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823155" y="2171516"/>
              <a:ext cx="5252689" cy="2942512"/>
            </a:xfrm>
            <a:custGeom>
              <a:avLst/>
              <a:gdLst>
                <a:gd name="T0" fmla="*/ 1458 w 1491"/>
                <a:gd name="T1" fmla="*/ 814 h 835"/>
                <a:gd name="T2" fmla="*/ 1471 w 1491"/>
                <a:gd name="T3" fmla="*/ 831 h 835"/>
                <a:gd name="T4" fmla="*/ 1482 w 1491"/>
                <a:gd name="T5" fmla="*/ 834 h 835"/>
                <a:gd name="T6" fmla="*/ 1476 w 1491"/>
                <a:gd name="T7" fmla="*/ 826 h 835"/>
                <a:gd name="T8" fmla="*/ 1470 w 1491"/>
                <a:gd name="T9" fmla="*/ 822 h 835"/>
                <a:gd name="T10" fmla="*/ 1457 w 1491"/>
                <a:gd name="T11" fmla="*/ 809 h 835"/>
                <a:gd name="T12" fmla="*/ 1482 w 1491"/>
                <a:gd name="T13" fmla="*/ 821 h 835"/>
                <a:gd name="T14" fmla="*/ 1488 w 1491"/>
                <a:gd name="T15" fmla="*/ 826 h 835"/>
                <a:gd name="T16" fmla="*/ 517 w 1491"/>
                <a:gd name="T17" fmla="*/ 815 h 835"/>
                <a:gd name="T18" fmla="*/ 519 w 1491"/>
                <a:gd name="T19" fmla="*/ 815 h 835"/>
                <a:gd name="T20" fmla="*/ 65 w 1491"/>
                <a:gd name="T21" fmla="*/ 112 h 835"/>
                <a:gd name="T22" fmla="*/ 50 w 1491"/>
                <a:gd name="T23" fmla="*/ 109 h 835"/>
                <a:gd name="T24" fmla="*/ 34 w 1491"/>
                <a:gd name="T25" fmla="*/ 105 h 835"/>
                <a:gd name="T26" fmla="*/ 33 w 1491"/>
                <a:gd name="T27" fmla="*/ 97 h 835"/>
                <a:gd name="T28" fmla="*/ 36 w 1491"/>
                <a:gd name="T29" fmla="*/ 85 h 835"/>
                <a:gd name="T30" fmla="*/ 36 w 1491"/>
                <a:gd name="T31" fmla="*/ 77 h 835"/>
                <a:gd name="T32" fmla="*/ 33 w 1491"/>
                <a:gd name="T33" fmla="*/ 68 h 835"/>
                <a:gd name="T34" fmla="*/ 23 w 1491"/>
                <a:gd name="T35" fmla="*/ 56 h 835"/>
                <a:gd name="T36" fmla="*/ 19 w 1491"/>
                <a:gd name="T37" fmla="*/ 52 h 835"/>
                <a:gd name="T38" fmla="*/ 18 w 1491"/>
                <a:gd name="T39" fmla="*/ 49 h 835"/>
                <a:gd name="T40" fmla="*/ 14 w 1491"/>
                <a:gd name="T41" fmla="*/ 50 h 835"/>
                <a:gd name="T42" fmla="*/ 8 w 1491"/>
                <a:gd name="T43" fmla="*/ 43 h 835"/>
                <a:gd name="T44" fmla="*/ 2 w 1491"/>
                <a:gd name="T45" fmla="*/ 41 h 835"/>
                <a:gd name="T46" fmla="*/ 5 w 1491"/>
                <a:gd name="T47" fmla="*/ 38 h 835"/>
                <a:gd name="T48" fmla="*/ 4 w 1491"/>
                <a:gd name="T49" fmla="*/ 33 h 835"/>
                <a:gd name="T50" fmla="*/ 16 w 1491"/>
                <a:gd name="T51" fmla="*/ 35 h 835"/>
                <a:gd name="T52" fmla="*/ 22 w 1491"/>
                <a:gd name="T53" fmla="*/ 33 h 835"/>
                <a:gd name="T54" fmla="*/ 31 w 1491"/>
                <a:gd name="T55" fmla="*/ 31 h 835"/>
                <a:gd name="T56" fmla="*/ 26 w 1491"/>
                <a:gd name="T57" fmla="*/ 18 h 835"/>
                <a:gd name="T58" fmla="*/ 45 w 1491"/>
                <a:gd name="T59" fmla="*/ 17 h 835"/>
                <a:gd name="T60" fmla="*/ 56 w 1491"/>
                <a:gd name="T61" fmla="*/ 5 h 835"/>
                <a:gd name="T62" fmla="*/ 63 w 1491"/>
                <a:gd name="T63" fmla="*/ 3 h 835"/>
                <a:gd name="T64" fmla="*/ 70 w 1491"/>
                <a:gd name="T65" fmla="*/ 10 h 835"/>
                <a:gd name="T66" fmla="*/ 80 w 1491"/>
                <a:gd name="T67" fmla="*/ 17 h 835"/>
                <a:gd name="T68" fmla="*/ 88 w 1491"/>
                <a:gd name="T69" fmla="*/ 21 h 835"/>
                <a:gd name="T70" fmla="*/ 94 w 1491"/>
                <a:gd name="T71" fmla="*/ 24 h 835"/>
                <a:gd name="T72" fmla="*/ 109 w 1491"/>
                <a:gd name="T73" fmla="*/ 28 h 835"/>
                <a:gd name="T74" fmla="*/ 112 w 1491"/>
                <a:gd name="T75" fmla="*/ 39 h 835"/>
                <a:gd name="T76" fmla="*/ 108 w 1491"/>
                <a:gd name="T77" fmla="*/ 50 h 835"/>
                <a:gd name="T78" fmla="*/ 95 w 1491"/>
                <a:gd name="T79" fmla="*/ 64 h 835"/>
                <a:gd name="T80" fmla="*/ 104 w 1491"/>
                <a:gd name="T81" fmla="*/ 71 h 835"/>
                <a:gd name="T82" fmla="*/ 102 w 1491"/>
                <a:gd name="T83" fmla="*/ 79 h 835"/>
                <a:gd name="T84" fmla="*/ 106 w 1491"/>
                <a:gd name="T85" fmla="*/ 92 h 835"/>
                <a:gd name="T86" fmla="*/ 104 w 1491"/>
                <a:gd name="T87" fmla="*/ 97 h 835"/>
                <a:gd name="T88" fmla="*/ 102 w 1491"/>
                <a:gd name="T89" fmla="*/ 98 h 835"/>
                <a:gd name="T90" fmla="*/ 95 w 1491"/>
                <a:gd name="T91" fmla="*/ 104 h 835"/>
                <a:gd name="T92" fmla="*/ 87 w 1491"/>
                <a:gd name="T93" fmla="*/ 99 h 835"/>
                <a:gd name="T94" fmla="*/ 74 w 1491"/>
                <a:gd name="T95" fmla="*/ 103 h 835"/>
                <a:gd name="T96" fmla="*/ 123 w 1491"/>
                <a:gd name="T97" fmla="*/ 103 h 835"/>
                <a:gd name="T98" fmla="*/ 117 w 1491"/>
                <a:gd name="T99" fmla="*/ 119 h 835"/>
                <a:gd name="T100" fmla="*/ 125 w 1491"/>
                <a:gd name="T101" fmla="*/ 105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491" h="835">
                  <a:moveTo>
                    <a:pt x="1457" y="809"/>
                  </a:moveTo>
                  <a:cubicBezTo>
                    <a:pt x="1457" y="809"/>
                    <a:pt x="1457" y="812"/>
                    <a:pt x="1457" y="813"/>
                  </a:cubicBezTo>
                  <a:cubicBezTo>
                    <a:pt x="1458" y="814"/>
                    <a:pt x="1458" y="814"/>
                    <a:pt x="1458" y="814"/>
                  </a:cubicBezTo>
                  <a:cubicBezTo>
                    <a:pt x="1459" y="817"/>
                    <a:pt x="1461" y="822"/>
                    <a:pt x="1464" y="824"/>
                  </a:cubicBezTo>
                  <a:cubicBezTo>
                    <a:pt x="1465" y="824"/>
                    <a:pt x="1466" y="825"/>
                    <a:pt x="1467" y="825"/>
                  </a:cubicBezTo>
                  <a:cubicBezTo>
                    <a:pt x="1468" y="827"/>
                    <a:pt x="1468" y="830"/>
                    <a:pt x="1471" y="831"/>
                  </a:cubicBezTo>
                  <a:cubicBezTo>
                    <a:pt x="1472" y="832"/>
                    <a:pt x="1474" y="832"/>
                    <a:pt x="1475" y="832"/>
                  </a:cubicBezTo>
                  <a:cubicBezTo>
                    <a:pt x="1476" y="833"/>
                    <a:pt x="1478" y="835"/>
                    <a:pt x="1479" y="835"/>
                  </a:cubicBezTo>
                  <a:cubicBezTo>
                    <a:pt x="1481" y="835"/>
                    <a:pt x="1481" y="834"/>
                    <a:pt x="1482" y="834"/>
                  </a:cubicBezTo>
                  <a:cubicBezTo>
                    <a:pt x="1483" y="835"/>
                    <a:pt x="1483" y="833"/>
                    <a:pt x="1483" y="833"/>
                  </a:cubicBezTo>
                  <a:cubicBezTo>
                    <a:pt x="1481" y="832"/>
                    <a:pt x="1478" y="830"/>
                    <a:pt x="1477" y="828"/>
                  </a:cubicBezTo>
                  <a:cubicBezTo>
                    <a:pt x="1476" y="827"/>
                    <a:pt x="1476" y="826"/>
                    <a:pt x="1476" y="826"/>
                  </a:cubicBezTo>
                  <a:cubicBezTo>
                    <a:pt x="1474" y="825"/>
                    <a:pt x="1472" y="826"/>
                    <a:pt x="1471" y="824"/>
                  </a:cubicBezTo>
                  <a:cubicBezTo>
                    <a:pt x="1470" y="824"/>
                    <a:pt x="1471" y="823"/>
                    <a:pt x="1471" y="822"/>
                  </a:cubicBezTo>
                  <a:cubicBezTo>
                    <a:pt x="1470" y="822"/>
                    <a:pt x="1470" y="822"/>
                    <a:pt x="1470" y="822"/>
                  </a:cubicBezTo>
                  <a:cubicBezTo>
                    <a:pt x="1469" y="822"/>
                    <a:pt x="1462" y="814"/>
                    <a:pt x="1461" y="813"/>
                  </a:cubicBezTo>
                  <a:cubicBezTo>
                    <a:pt x="1461" y="812"/>
                    <a:pt x="1462" y="810"/>
                    <a:pt x="1461" y="810"/>
                  </a:cubicBezTo>
                  <a:cubicBezTo>
                    <a:pt x="1461" y="809"/>
                    <a:pt x="1458" y="809"/>
                    <a:pt x="1457" y="809"/>
                  </a:cubicBezTo>
                  <a:close/>
                  <a:moveTo>
                    <a:pt x="1481" y="816"/>
                  </a:moveTo>
                  <a:cubicBezTo>
                    <a:pt x="1480" y="816"/>
                    <a:pt x="1480" y="820"/>
                    <a:pt x="1480" y="821"/>
                  </a:cubicBezTo>
                  <a:cubicBezTo>
                    <a:pt x="1481" y="821"/>
                    <a:pt x="1482" y="821"/>
                    <a:pt x="1482" y="821"/>
                  </a:cubicBezTo>
                  <a:cubicBezTo>
                    <a:pt x="1483" y="819"/>
                    <a:pt x="1483" y="819"/>
                    <a:pt x="1483" y="819"/>
                  </a:cubicBezTo>
                  <a:cubicBezTo>
                    <a:pt x="1482" y="818"/>
                    <a:pt x="1481" y="816"/>
                    <a:pt x="1481" y="816"/>
                  </a:cubicBezTo>
                  <a:close/>
                  <a:moveTo>
                    <a:pt x="1488" y="826"/>
                  </a:moveTo>
                  <a:cubicBezTo>
                    <a:pt x="1489" y="828"/>
                    <a:pt x="1489" y="828"/>
                    <a:pt x="1489" y="828"/>
                  </a:cubicBezTo>
                  <a:cubicBezTo>
                    <a:pt x="1490" y="828"/>
                    <a:pt x="1491" y="826"/>
                    <a:pt x="1488" y="826"/>
                  </a:cubicBezTo>
                  <a:close/>
                  <a:moveTo>
                    <a:pt x="517" y="815"/>
                  </a:moveTo>
                  <a:cubicBezTo>
                    <a:pt x="517" y="815"/>
                    <a:pt x="516" y="815"/>
                    <a:pt x="515" y="816"/>
                  </a:cubicBezTo>
                  <a:cubicBezTo>
                    <a:pt x="516" y="817"/>
                    <a:pt x="516" y="817"/>
                    <a:pt x="516" y="819"/>
                  </a:cubicBezTo>
                  <a:cubicBezTo>
                    <a:pt x="522" y="819"/>
                    <a:pt x="523" y="820"/>
                    <a:pt x="519" y="815"/>
                  </a:cubicBezTo>
                  <a:cubicBezTo>
                    <a:pt x="519" y="815"/>
                    <a:pt x="517" y="815"/>
                    <a:pt x="517" y="815"/>
                  </a:cubicBezTo>
                  <a:close/>
                  <a:moveTo>
                    <a:pt x="70" y="109"/>
                  </a:moveTo>
                  <a:cubicBezTo>
                    <a:pt x="66" y="109"/>
                    <a:pt x="68" y="112"/>
                    <a:pt x="65" y="112"/>
                  </a:cubicBezTo>
                  <a:cubicBezTo>
                    <a:pt x="62" y="112"/>
                    <a:pt x="60" y="113"/>
                    <a:pt x="59" y="111"/>
                  </a:cubicBezTo>
                  <a:cubicBezTo>
                    <a:pt x="58" y="109"/>
                    <a:pt x="56" y="111"/>
                    <a:pt x="56" y="111"/>
                  </a:cubicBezTo>
                  <a:cubicBezTo>
                    <a:pt x="56" y="111"/>
                    <a:pt x="53" y="111"/>
                    <a:pt x="50" y="109"/>
                  </a:cubicBezTo>
                  <a:cubicBezTo>
                    <a:pt x="47" y="108"/>
                    <a:pt x="46" y="110"/>
                    <a:pt x="44" y="110"/>
                  </a:cubicBezTo>
                  <a:cubicBezTo>
                    <a:pt x="42" y="110"/>
                    <a:pt x="42" y="107"/>
                    <a:pt x="39" y="107"/>
                  </a:cubicBezTo>
                  <a:cubicBezTo>
                    <a:pt x="36" y="107"/>
                    <a:pt x="37" y="106"/>
                    <a:pt x="34" y="105"/>
                  </a:cubicBezTo>
                  <a:cubicBezTo>
                    <a:pt x="31" y="105"/>
                    <a:pt x="30" y="106"/>
                    <a:pt x="30" y="104"/>
                  </a:cubicBezTo>
                  <a:cubicBezTo>
                    <a:pt x="30" y="102"/>
                    <a:pt x="28" y="100"/>
                    <a:pt x="28" y="100"/>
                  </a:cubicBezTo>
                  <a:cubicBezTo>
                    <a:pt x="30" y="100"/>
                    <a:pt x="32" y="99"/>
                    <a:pt x="33" y="97"/>
                  </a:cubicBezTo>
                  <a:cubicBezTo>
                    <a:pt x="34" y="95"/>
                    <a:pt x="33" y="92"/>
                    <a:pt x="34" y="90"/>
                  </a:cubicBezTo>
                  <a:cubicBezTo>
                    <a:pt x="34" y="89"/>
                    <a:pt x="35" y="87"/>
                    <a:pt x="36" y="87"/>
                  </a:cubicBezTo>
                  <a:cubicBezTo>
                    <a:pt x="36" y="86"/>
                    <a:pt x="35" y="85"/>
                    <a:pt x="36" y="85"/>
                  </a:cubicBezTo>
                  <a:cubicBezTo>
                    <a:pt x="36" y="85"/>
                    <a:pt x="35" y="84"/>
                    <a:pt x="34" y="84"/>
                  </a:cubicBezTo>
                  <a:cubicBezTo>
                    <a:pt x="34" y="82"/>
                    <a:pt x="34" y="80"/>
                    <a:pt x="34" y="78"/>
                  </a:cubicBezTo>
                  <a:cubicBezTo>
                    <a:pt x="34" y="78"/>
                    <a:pt x="35" y="77"/>
                    <a:pt x="36" y="77"/>
                  </a:cubicBezTo>
                  <a:cubicBezTo>
                    <a:pt x="35" y="76"/>
                    <a:pt x="35" y="76"/>
                    <a:pt x="34" y="75"/>
                  </a:cubicBezTo>
                  <a:cubicBezTo>
                    <a:pt x="35" y="74"/>
                    <a:pt x="35" y="69"/>
                    <a:pt x="34" y="67"/>
                  </a:cubicBezTo>
                  <a:cubicBezTo>
                    <a:pt x="34" y="67"/>
                    <a:pt x="33" y="68"/>
                    <a:pt x="33" y="68"/>
                  </a:cubicBezTo>
                  <a:cubicBezTo>
                    <a:pt x="33" y="68"/>
                    <a:pt x="32" y="66"/>
                    <a:pt x="32" y="66"/>
                  </a:cubicBezTo>
                  <a:cubicBezTo>
                    <a:pt x="29" y="64"/>
                    <a:pt x="24" y="63"/>
                    <a:pt x="23" y="60"/>
                  </a:cubicBezTo>
                  <a:cubicBezTo>
                    <a:pt x="23" y="59"/>
                    <a:pt x="23" y="57"/>
                    <a:pt x="23" y="56"/>
                  </a:cubicBezTo>
                  <a:cubicBezTo>
                    <a:pt x="21" y="58"/>
                    <a:pt x="23" y="53"/>
                    <a:pt x="23" y="53"/>
                  </a:cubicBezTo>
                  <a:cubicBezTo>
                    <a:pt x="22" y="53"/>
                    <a:pt x="21" y="53"/>
                    <a:pt x="20" y="53"/>
                  </a:cubicBezTo>
                  <a:cubicBezTo>
                    <a:pt x="19" y="52"/>
                    <a:pt x="19" y="52"/>
                    <a:pt x="19" y="52"/>
                  </a:cubicBezTo>
                  <a:cubicBezTo>
                    <a:pt x="19" y="52"/>
                    <a:pt x="20" y="51"/>
                    <a:pt x="20" y="50"/>
                  </a:cubicBezTo>
                  <a:cubicBezTo>
                    <a:pt x="19" y="50"/>
                    <a:pt x="17" y="50"/>
                    <a:pt x="16" y="50"/>
                  </a:cubicBezTo>
                  <a:cubicBezTo>
                    <a:pt x="17" y="50"/>
                    <a:pt x="16" y="48"/>
                    <a:pt x="18" y="49"/>
                  </a:cubicBezTo>
                  <a:cubicBezTo>
                    <a:pt x="18" y="48"/>
                    <a:pt x="18" y="47"/>
                    <a:pt x="19" y="47"/>
                  </a:cubicBezTo>
                  <a:cubicBezTo>
                    <a:pt x="18" y="47"/>
                    <a:pt x="18" y="46"/>
                    <a:pt x="17" y="46"/>
                  </a:cubicBezTo>
                  <a:cubicBezTo>
                    <a:pt x="16" y="47"/>
                    <a:pt x="15" y="49"/>
                    <a:pt x="14" y="50"/>
                  </a:cubicBezTo>
                  <a:cubicBezTo>
                    <a:pt x="12" y="47"/>
                    <a:pt x="12" y="46"/>
                    <a:pt x="10" y="44"/>
                  </a:cubicBezTo>
                  <a:cubicBezTo>
                    <a:pt x="9" y="44"/>
                    <a:pt x="9" y="45"/>
                    <a:pt x="8" y="45"/>
                  </a:cubicBezTo>
                  <a:cubicBezTo>
                    <a:pt x="8" y="44"/>
                    <a:pt x="8" y="44"/>
                    <a:pt x="8" y="43"/>
                  </a:cubicBezTo>
                  <a:cubicBezTo>
                    <a:pt x="6" y="43"/>
                    <a:pt x="4" y="43"/>
                    <a:pt x="1" y="43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2" y="41"/>
                    <a:pt x="2" y="41"/>
                    <a:pt x="2" y="41"/>
                  </a:cubicBezTo>
                  <a:cubicBezTo>
                    <a:pt x="2" y="41"/>
                    <a:pt x="2" y="39"/>
                    <a:pt x="2" y="39"/>
                  </a:cubicBezTo>
                  <a:cubicBezTo>
                    <a:pt x="3" y="39"/>
                    <a:pt x="2" y="39"/>
                    <a:pt x="4" y="39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4" y="37"/>
                    <a:pt x="2" y="37"/>
                    <a:pt x="1" y="36"/>
                  </a:cubicBezTo>
                  <a:cubicBezTo>
                    <a:pt x="1" y="35"/>
                    <a:pt x="1" y="35"/>
                    <a:pt x="1" y="35"/>
                  </a:cubicBezTo>
                  <a:cubicBezTo>
                    <a:pt x="2" y="34"/>
                    <a:pt x="3" y="33"/>
                    <a:pt x="4" y="33"/>
                  </a:cubicBezTo>
                  <a:cubicBezTo>
                    <a:pt x="6" y="32"/>
                    <a:pt x="8" y="34"/>
                    <a:pt x="9" y="33"/>
                  </a:cubicBezTo>
                  <a:cubicBezTo>
                    <a:pt x="10" y="31"/>
                    <a:pt x="10" y="31"/>
                    <a:pt x="10" y="31"/>
                  </a:cubicBezTo>
                  <a:cubicBezTo>
                    <a:pt x="15" y="30"/>
                    <a:pt x="15" y="33"/>
                    <a:pt x="16" y="35"/>
                  </a:cubicBezTo>
                  <a:cubicBezTo>
                    <a:pt x="18" y="35"/>
                    <a:pt x="18" y="35"/>
                    <a:pt x="18" y="35"/>
                  </a:cubicBezTo>
                  <a:cubicBezTo>
                    <a:pt x="18" y="35"/>
                    <a:pt x="19" y="33"/>
                    <a:pt x="19" y="33"/>
                  </a:cubicBezTo>
                  <a:cubicBezTo>
                    <a:pt x="21" y="32"/>
                    <a:pt x="21" y="34"/>
                    <a:pt x="22" y="33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6" y="33"/>
                    <a:pt x="26" y="32"/>
                    <a:pt x="30" y="33"/>
                  </a:cubicBezTo>
                  <a:cubicBezTo>
                    <a:pt x="30" y="32"/>
                    <a:pt x="32" y="32"/>
                    <a:pt x="31" y="31"/>
                  </a:cubicBezTo>
                  <a:cubicBezTo>
                    <a:pt x="31" y="31"/>
                    <a:pt x="29" y="30"/>
                    <a:pt x="29" y="30"/>
                  </a:cubicBezTo>
                  <a:cubicBezTo>
                    <a:pt x="28" y="28"/>
                    <a:pt x="29" y="26"/>
                    <a:pt x="29" y="24"/>
                  </a:cubicBezTo>
                  <a:cubicBezTo>
                    <a:pt x="29" y="23"/>
                    <a:pt x="27" y="20"/>
                    <a:pt x="26" y="18"/>
                  </a:cubicBezTo>
                  <a:cubicBezTo>
                    <a:pt x="32" y="17"/>
                    <a:pt x="31" y="17"/>
                    <a:pt x="32" y="23"/>
                  </a:cubicBezTo>
                  <a:cubicBezTo>
                    <a:pt x="36" y="22"/>
                    <a:pt x="41" y="22"/>
                    <a:pt x="45" y="21"/>
                  </a:cubicBezTo>
                  <a:cubicBezTo>
                    <a:pt x="45" y="19"/>
                    <a:pt x="45" y="20"/>
                    <a:pt x="45" y="17"/>
                  </a:cubicBezTo>
                  <a:cubicBezTo>
                    <a:pt x="47" y="16"/>
                    <a:pt x="51" y="13"/>
                    <a:pt x="53" y="13"/>
                  </a:cubicBezTo>
                  <a:cubicBezTo>
                    <a:pt x="54" y="13"/>
                    <a:pt x="55" y="14"/>
                    <a:pt x="56" y="13"/>
                  </a:cubicBezTo>
                  <a:cubicBezTo>
                    <a:pt x="55" y="13"/>
                    <a:pt x="55" y="7"/>
                    <a:pt x="56" y="5"/>
                  </a:cubicBezTo>
                  <a:cubicBezTo>
                    <a:pt x="55" y="6"/>
                    <a:pt x="56" y="2"/>
                    <a:pt x="56" y="2"/>
                  </a:cubicBezTo>
                  <a:cubicBezTo>
                    <a:pt x="58" y="1"/>
                    <a:pt x="59" y="0"/>
                    <a:pt x="61" y="0"/>
                  </a:cubicBezTo>
                  <a:cubicBezTo>
                    <a:pt x="63" y="3"/>
                    <a:pt x="63" y="3"/>
                    <a:pt x="63" y="3"/>
                  </a:cubicBezTo>
                  <a:cubicBezTo>
                    <a:pt x="63" y="3"/>
                    <a:pt x="65" y="2"/>
                    <a:pt x="65" y="4"/>
                  </a:cubicBezTo>
                  <a:cubicBezTo>
                    <a:pt x="66" y="6"/>
                    <a:pt x="66" y="7"/>
                    <a:pt x="66" y="7"/>
                  </a:cubicBezTo>
                  <a:cubicBezTo>
                    <a:pt x="66" y="7"/>
                    <a:pt x="68" y="7"/>
                    <a:pt x="70" y="10"/>
                  </a:cubicBezTo>
                  <a:cubicBezTo>
                    <a:pt x="73" y="13"/>
                    <a:pt x="74" y="11"/>
                    <a:pt x="74" y="11"/>
                  </a:cubicBezTo>
                  <a:cubicBezTo>
                    <a:pt x="74" y="11"/>
                    <a:pt x="74" y="12"/>
                    <a:pt x="76" y="14"/>
                  </a:cubicBezTo>
                  <a:cubicBezTo>
                    <a:pt x="78" y="16"/>
                    <a:pt x="79" y="16"/>
                    <a:pt x="80" y="17"/>
                  </a:cubicBezTo>
                  <a:cubicBezTo>
                    <a:pt x="82" y="18"/>
                    <a:pt x="84" y="14"/>
                    <a:pt x="84" y="17"/>
                  </a:cubicBezTo>
                  <a:cubicBezTo>
                    <a:pt x="84" y="20"/>
                    <a:pt x="84" y="20"/>
                    <a:pt x="86" y="20"/>
                  </a:cubicBezTo>
                  <a:cubicBezTo>
                    <a:pt x="88" y="20"/>
                    <a:pt x="88" y="21"/>
                    <a:pt x="88" y="21"/>
                  </a:cubicBezTo>
                  <a:cubicBezTo>
                    <a:pt x="92" y="20"/>
                    <a:pt x="92" y="20"/>
                    <a:pt x="92" y="20"/>
                  </a:cubicBezTo>
                  <a:cubicBezTo>
                    <a:pt x="92" y="21"/>
                    <a:pt x="93" y="21"/>
                    <a:pt x="93" y="21"/>
                  </a:cubicBezTo>
                  <a:cubicBezTo>
                    <a:pt x="93" y="21"/>
                    <a:pt x="92" y="24"/>
                    <a:pt x="94" y="24"/>
                  </a:cubicBezTo>
                  <a:cubicBezTo>
                    <a:pt x="95" y="24"/>
                    <a:pt x="97" y="25"/>
                    <a:pt x="97" y="25"/>
                  </a:cubicBezTo>
                  <a:cubicBezTo>
                    <a:pt x="97" y="25"/>
                    <a:pt x="103" y="23"/>
                    <a:pt x="104" y="26"/>
                  </a:cubicBezTo>
                  <a:cubicBezTo>
                    <a:pt x="106" y="29"/>
                    <a:pt x="106" y="27"/>
                    <a:pt x="109" y="28"/>
                  </a:cubicBezTo>
                  <a:cubicBezTo>
                    <a:pt x="111" y="28"/>
                    <a:pt x="113" y="28"/>
                    <a:pt x="113" y="28"/>
                  </a:cubicBezTo>
                  <a:cubicBezTo>
                    <a:pt x="113" y="28"/>
                    <a:pt x="114" y="32"/>
                    <a:pt x="112" y="34"/>
                  </a:cubicBezTo>
                  <a:cubicBezTo>
                    <a:pt x="111" y="36"/>
                    <a:pt x="111" y="37"/>
                    <a:pt x="112" y="39"/>
                  </a:cubicBezTo>
                  <a:cubicBezTo>
                    <a:pt x="112" y="41"/>
                    <a:pt x="110" y="44"/>
                    <a:pt x="112" y="47"/>
                  </a:cubicBezTo>
                  <a:cubicBezTo>
                    <a:pt x="112" y="47"/>
                    <a:pt x="111" y="49"/>
                    <a:pt x="110" y="48"/>
                  </a:cubicBezTo>
                  <a:cubicBezTo>
                    <a:pt x="108" y="46"/>
                    <a:pt x="108" y="50"/>
                    <a:pt x="108" y="50"/>
                  </a:cubicBezTo>
                  <a:cubicBezTo>
                    <a:pt x="108" y="50"/>
                    <a:pt x="109" y="51"/>
                    <a:pt x="106" y="51"/>
                  </a:cubicBezTo>
                  <a:cubicBezTo>
                    <a:pt x="103" y="52"/>
                    <a:pt x="101" y="56"/>
                    <a:pt x="99" y="58"/>
                  </a:cubicBezTo>
                  <a:cubicBezTo>
                    <a:pt x="98" y="60"/>
                    <a:pt x="96" y="62"/>
                    <a:pt x="95" y="64"/>
                  </a:cubicBezTo>
                  <a:cubicBezTo>
                    <a:pt x="94" y="66"/>
                    <a:pt x="92" y="71"/>
                    <a:pt x="96" y="68"/>
                  </a:cubicBezTo>
                  <a:cubicBezTo>
                    <a:pt x="99" y="65"/>
                    <a:pt x="99" y="68"/>
                    <a:pt x="99" y="68"/>
                  </a:cubicBezTo>
                  <a:cubicBezTo>
                    <a:pt x="99" y="70"/>
                    <a:pt x="104" y="69"/>
                    <a:pt x="104" y="71"/>
                  </a:cubicBezTo>
                  <a:cubicBezTo>
                    <a:pt x="105" y="73"/>
                    <a:pt x="107" y="72"/>
                    <a:pt x="107" y="72"/>
                  </a:cubicBezTo>
                  <a:cubicBezTo>
                    <a:pt x="105" y="76"/>
                    <a:pt x="105" y="76"/>
                    <a:pt x="105" y="76"/>
                  </a:cubicBezTo>
                  <a:cubicBezTo>
                    <a:pt x="105" y="76"/>
                    <a:pt x="104" y="79"/>
                    <a:pt x="102" y="79"/>
                  </a:cubicBezTo>
                  <a:cubicBezTo>
                    <a:pt x="99" y="79"/>
                    <a:pt x="99" y="84"/>
                    <a:pt x="102" y="84"/>
                  </a:cubicBezTo>
                  <a:cubicBezTo>
                    <a:pt x="104" y="84"/>
                    <a:pt x="101" y="90"/>
                    <a:pt x="102" y="91"/>
                  </a:cubicBezTo>
                  <a:cubicBezTo>
                    <a:pt x="103" y="92"/>
                    <a:pt x="107" y="90"/>
                    <a:pt x="106" y="92"/>
                  </a:cubicBezTo>
                  <a:cubicBezTo>
                    <a:pt x="105" y="94"/>
                    <a:pt x="106" y="92"/>
                    <a:pt x="104" y="94"/>
                  </a:cubicBezTo>
                  <a:cubicBezTo>
                    <a:pt x="103" y="96"/>
                    <a:pt x="105" y="96"/>
                    <a:pt x="105" y="97"/>
                  </a:cubicBezTo>
                  <a:cubicBezTo>
                    <a:pt x="104" y="97"/>
                    <a:pt x="104" y="97"/>
                    <a:pt x="104" y="97"/>
                  </a:cubicBezTo>
                  <a:cubicBezTo>
                    <a:pt x="103" y="95"/>
                    <a:pt x="103" y="95"/>
                    <a:pt x="103" y="95"/>
                  </a:cubicBezTo>
                  <a:cubicBezTo>
                    <a:pt x="101" y="96"/>
                    <a:pt x="101" y="96"/>
                    <a:pt x="101" y="96"/>
                  </a:cubicBezTo>
                  <a:cubicBezTo>
                    <a:pt x="102" y="98"/>
                    <a:pt x="102" y="98"/>
                    <a:pt x="102" y="98"/>
                  </a:cubicBezTo>
                  <a:cubicBezTo>
                    <a:pt x="102" y="98"/>
                    <a:pt x="101" y="102"/>
                    <a:pt x="100" y="103"/>
                  </a:cubicBezTo>
                  <a:cubicBezTo>
                    <a:pt x="99" y="103"/>
                    <a:pt x="98" y="102"/>
                    <a:pt x="97" y="103"/>
                  </a:cubicBezTo>
                  <a:cubicBezTo>
                    <a:pt x="95" y="104"/>
                    <a:pt x="95" y="104"/>
                    <a:pt x="95" y="104"/>
                  </a:cubicBezTo>
                  <a:cubicBezTo>
                    <a:pt x="92" y="104"/>
                    <a:pt x="92" y="101"/>
                    <a:pt x="91" y="101"/>
                  </a:cubicBezTo>
                  <a:cubicBezTo>
                    <a:pt x="90" y="100"/>
                    <a:pt x="89" y="101"/>
                    <a:pt x="89" y="101"/>
                  </a:cubicBezTo>
                  <a:cubicBezTo>
                    <a:pt x="88" y="100"/>
                    <a:pt x="88" y="99"/>
                    <a:pt x="87" y="99"/>
                  </a:cubicBezTo>
                  <a:cubicBezTo>
                    <a:pt x="86" y="98"/>
                    <a:pt x="87" y="100"/>
                    <a:pt x="85" y="100"/>
                  </a:cubicBezTo>
                  <a:cubicBezTo>
                    <a:pt x="84" y="100"/>
                    <a:pt x="82" y="97"/>
                    <a:pt x="79" y="98"/>
                  </a:cubicBezTo>
                  <a:cubicBezTo>
                    <a:pt x="77" y="98"/>
                    <a:pt x="75" y="102"/>
                    <a:pt x="74" y="103"/>
                  </a:cubicBezTo>
                  <a:cubicBezTo>
                    <a:pt x="73" y="103"/>
                    <a:pt x="72" y="103"/>
                    <a:pt x="71" y="103"/>
                  </a:cubicBezTo>
                  <a:cubicBezTo>
                    <a:pt x="71" y="106"/>
                    <a:pt x="70" y="107"/>
                    <a:pt x="70" y="109"/>
                  </a:cubicBezTo>
                  <a:close/>
                  <a:moveTo>
                    <a:pt x="123" y="103"/>
                  </a:moveTo>
                  <a:cubicBezTo>
                    <a:pt x="122" y="105"/>
                    <a:pt x="122" y="107"/>
                    <a:pt x="120" y="108"/>
                  </a:cubicBezTo>
                  <a:cubicBezTo>
                    <a:pt x="119" y="109"/>
                    <a:pt x="117" y="108"/>
                    <a:pt x="116" y="110"/>
                  </a:cubicBezTo>
                  <a:cubicBezTo>
                    <a:pt x="115" y="112"/>
                    <a:pt x="116" y="117"/>
                    <a:pt x="117" y="119"/>
                  </a:cubicBezTo>
                  <a:cubicBezTo>
                    <a:pt x="116" y="119"/>
                    <a:pt x="116" y="119"/>
                    <a:pt x="116" y="120"/>
                  </a:cubicBezTo>
                  <a:cubicBezTo>
                    <a:pt x="117" y="122"/>
                    <a:pt x="121" y="123"/>
                    <a:pt x="123" y="124"/>
                  </a:cubicBezTo>
                  <a:cubicBezTo>
                    <a:pt x="124" y="118"/>
                    <a:pt x="127" y="112"/>
                    <a:pt x="125" y="105"/>
                  </a:cubicBezTo>
                  <a:cubicBezTo>
                    <a:pt x="125" y="104"/>
                    <a:pt x="123" y="103"/>
                    <a:pt x="123" y="103"/>
                  </a:cubicBez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69" name="Freeform 43">
              <a:extLst>
                <a:ext uri="{FF2B5EF4-FFF2-40B4-BE49-F238E27FC236}">
                  <a16:creationId xmlns:a16="http://schemas.microsoft.com/office/drawing/2014/main" id="{D39456D1-1544-6DC6-12D5-8B00995BCFD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823155" y="2171516"/>
              <a:ext cx="5252689" cy="2942512"/>
            </a:xfrm>
            <a:custGeom>
              <a:avLst/>
              <a:gdLst>
                <a:gd name="T0" fmla="*/ 1458 w 1491"/>
                <a:gd name="T1" fmla="*/ 814 h 835"/>
                <a:gd name="T2" fmla="*/ 1471 w 1491"/>
                <a:gd name="T3" fmla="*/ 831 h 835"/>
                <a:gd name="T4" fmla="*/ 1482 w 1491"/>
                <a:gd name="T5" fmla="*/ 834 h 835"/>
                <a:gd name="T6" fmla="*/ 1476 w 1491"/>
                <a:gd name="T7" fmla="*/ 826 h 835"/>
                <a:gd name="T8" fmla="*/ 1470 w 1491"/>
                <a:gd name="T9" fmla="*/ 822 h 835"/>
                <a:gd name="T10" fmla="*/ 1457 w 1491"/>
                <a:gd name="T11" fmla="*/ 809 h 835"/>
                <a:gd name="T12" fmla="*/ 1482 w 1491"/>
                <a:gd name="T13" fmla="*/ 821 h 835"/>
                <a:gd name="T14" fmla="*/ 1488 w 1491"/>
                <a:gd name="T15" fmla="*/ 826 h 835"/>
                <a:gd name="T16" fmla="*/ 517 w 1491"/>
                <a:gd name="T17" fmla="*/ 815 h 835"/>
                <a:gd name="T18" fmla="*/ 519 w 1491"/>
                <a:gd name="T19" fmla="*/ 815 h 835"/>
                <a:gd name="T20" fmla="*/ 65 w 1491"/>
                <a:gd name="T21" fmla="*/ 112 h 835"/>
                <a:gd name="T22" fmla="*/ 50 w 1491"/>
                <a:gd name="T23" fmla="*/ 109 h 835"/>
                <a:gd name="T24" fmla="*/ 34 w 1491"/>
                <a:gd name="T25" fmla="*/ 105 h 835"/>
                <a:gd name="T26" fmla="*/ 33 w 1491"/>
                <a:gd name="T27" fmla="*/ 97 h 835"/>
                <a:gd name="T28" fmla="*/ 36 w 1491"/>
                <a:gd name="T29" fmla="*/ 85 h 835"/>
                <a:gd name="T30" fmla="*/ 36 w 1491"/>
                <a:gd name="T31" fmla="*/ 77 h 835"/>
                <a:gd name="T32" fmla="*/ 33 w 1491"/>
                <a:gd name="T33" fmla="*/ 68 h 835"/>
                <a:gd name="T34" fmla="*/ 23 w 1491"/>
                <a:gd name="T35" fmla="*/ 56 h 835"/>
                <a:gd name="T36" fmla="*/ 19 w 1491"/>
                <a:gd name="T37" fmla="*/ 52 h 835"/>
                <a:gd name="T38" fmla="*/ 18 w 1491"/>
                <a:gd name="T39" fmla="*/ 49 h 835"/>
                <a:gd name="T40" fmla="*/ 14 w 1491"/>
                <a:gd name="T41" fmla="*/ 50 h 835"/>
                <a:gd name="T42" fmla="*/ 8 w 1491"/>
                <a:gd name="T43" fmla="*/ 43 h 835"/>
                <a:gd name="T44" fmla="*/ 2 w 1491"/>
                <a:gd name="T45" fmla="*/ 41 h 835"/>
                <a:gd name="T46" fmla="*/ 5 w 1491"/>
                <a:gd name="T47" fmla="*/ 38 h 835"/>
                <a:gd name="T48" fmla="*/ 4 w 1491"/>
                <a:gd name="T49" fmla="*/ 33 h 835"/>
                <a:gd name="T50" fmla="*/ 16 w 1491"/>
                <a:gd name="T51" fmla="*/ 35 h 835"/>
                <a:gd name="T52" fmla="*/ 22 w 1491"/>
                <a:gd name="T53" fmla="*/ 33 h 835"/>
                <a:gd name="T54" fmla="*/ 31 w 1491"/>
                <a:gd name="T55" fmla="*/ 31 h 835"/>
                <a:gd name="T56" fmla="*/ 26 w 1491"/>
                <a:gd name="T57" fmla="*/ 18 h 835"/>
                <a:gd name="T58" fmla="*/ 45 w 1491"/>
                <a:gd name="T59" fmla="*/ 17 h 835"/>
                <a:gd name="T60" fmla="*/ 56 w 1491"/>
                <a:gd name="T61" fmla="*/ 5 h 835"/>
                <a:gd name="T62" fmla="*/ 63 w 1491"/>
                <a:gd name="T63" fmla="*/ 3 h 835"/>
                <a:gd name="T64" fmla="*/ 70 w 1491"/>
                <a:gd name="T65" fmla="*/ 10 h 835"/>
                <a:gd name="T66" fmla="*/ 80 w 1491"/>
                <a:gd name="T67" fmla="*/ 17 h 835"/>
                <a:gd name="T68" fmla="*/ 88 w 1491"/>
                <a:gd name="T69" fmla="*/ 21 h 835"/>
                <a:gd name="T70" fmla="*/ 94 w 1491"/>
                <a:gd name="T71" fmla="*/ 24 h 835"/>
                <a:gd name="T72" fmla="*/ 109 w 1491"/>
                <a:gd name="T73" fmla="*/ 28 h 835"/>
                <a:gd name="T74" fmla="*/ 112 w 1491"/>
                <a:gd name="T75" fmla="*/ 39 h 835"/>
                <a:gd name="T76" fmla="*/ 108 w 1491"/>
                <a:gd name="T77" fmla="*/ 50 h 835"/>
                <a:gd name="T78" fmla="*/ 95 w 1491"/>
                <a:gd name="T79" fmla="*/ 64 h 835"/>
                <a:gd name="T80" fmla="*/ 104 w 1491"/>
                <a:gd name="T81" fmla="*/ 71 h 835"/>
                <a:gd name="T82" fmla="*/ 102 w 1491"/>
                <a:gd name="T83" fmla="*/ 79 h 835"/>
                <a:gd name="T84" fmla="*/ 106 w 1491"/>
                <a:gd name="T85" fmla="*/ 92 h 835"/>
                <a:gd name="T86" fmla="*/ 104 w 1491"/>
                <a:gd name="T87" fmla="*/ 97 h 835"/>
                <a:gd name="T88" fmla="*/ 102 w 1491"/>
                <a:gd name="T89" fmla="*/ 98 h 835"/>
                <a:gd name="T90" fmla="*/ 95 w 1491"/>
                <a:gd name="T91" fmla="*/ 104 h 835"/>
                <a:gd name="T92" fmla="*/ 87 w 1491"/>
                <a:gd name="T93" fmla="*/ 99 h 835"/>
                <a:gd name="T94" fmla="*/ 74 w 1491"/>
                <a:gd name="T95" fmla="*/ 103 h 835"/>
                <a:gd name="T96" fmla="*/ 123 w 1491"/>
                <a:gd name="T97" fmla="*/ 103 h 835"/>
                <a:gd name="T98" fmla="*/ 117 w 1491"/>
                <a:gd name="T99" fmla="*/ 119 h 835"/>
                <a:gd name="T100" fmla="*/ 125 w 1491"/>
                <a:gd name="T101" fmla="*/ 105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491" h="835">
                  <a:moveTo>
                    <a:pt x="1457" y="809"/>
                  </a:moveTo>
                  <a:cubicBezTo>
                    <a:pt x="1457" y="809"/>
                    <a:pt x="1457" y="812"/>
                    <a:pt x="1457" y="813"/>
                  </a:cubicBezTo>
                  <a:cubicBezTo>
                    <a:pt x="1458" y="814"/>
                    <a:pt x="1458" y="814"/>
                    <a:pt x="1458" y="814"/>
                  </a:cubicBezTo>
                  <a:cubicBezTo>
                    <a:pt x="1459" y="817"/>
                    <a:pt x="1461" y="822"/>
                    <a:pt x="1464" y="824"/>
                  </a:cubicBezTo>
                  <a:cubicBezTo>
                    <a:pt x="1465" y="824"/>
                    <a:pt x="1466" y="825"/>
                    <a:pt x="1467" y="825"/>
                  </a:cubicBezTo>
                  <a:cubicBezTo>
                    <a:pt x="1468" y="827"/>
                    <a:pt x="1468" y="830"/>
                    <a:pt x="1471" y="831"/>
                  </a:cubicBezTo>
                  <a:cubicBezTo>
                    <a:pt x="1472" y="832"/>
                    <a:pt x="1474" y="832"/>
                    <a:pt x="1475" y="832"/>
                  </a:cubicBezTo>
                  <a:cubicBezTo>
                    <a:pt x="1476" y="833"/>
                    <a:pt x="1478" y="835"/>
                    <a:pt x="1479" y="835"/>
                  </a:cubicBezTo>
                  <a:cubicBezTo>
                    <a:pt x="1481" y="835"/>
                    <a:pt x="1481" y="834"/>
                    <a:pt x="1482" y="834"/>
                  </a:cubicBezTo>
                  <a:cubicBezTo>
                    <a:pt x="1483" y="835"/>
                    <a:pt x="1483" y="833"/>
                    <a:pt x="1483" y="833"/>
                  </a:cubicBezTo>
                  <a:cubicBezTo>
                    <a:pt x="1481" y="832"/>
                    <a:pt x="1478" y="830"/>
                    <a:pt x="1477" y="828"/>
                  </a:cubicBezTo>
                  <a:cubicBezTo>
                    <a:pt x="1476" y="827"/>
                    <a:pt x="1476" y="826"/>
                    <a:pt x="1476" y="826"/>
                  </a:cubicBezTo>
                  <a:cubicBezTo>
                    <a:pt x="1474" y="825"/>
                    <a:pt x="1472" y="826"/>
                    <a:pt x="1471" y="824"/>
                  </a:cubicBezTo>
                  <a:cubicBezTo>
                    <a:pt x="1470" y="824"/>
                    <a:pt x="1471" y="823"/>
                    <a:pt x="1471" y="822"/>
                  </a:cubicBezTo>
                  <a:cubicBezTo>
                    <a:pt x="1470" y="822"/>
                    <a:pt x="1470" y="822"/>
                    <a:pt x="1470" y="822"/>
                  </a:cubicBezTo>
                  <a:cubicBezTo>
                    <a:pt x="1469" y="822"/>
                    <a:pt x="1462" y="814"/>
                    <a:pt x="1461" y="813"/>
                  </a:cubicBezTo>
                  <a:cubicBezTo>
                    <a:pt x="1461" y="812"/>
                    <a:pt x="1462" y="810"/>
                    <a:pt x="1461" y="810"/>
                  </a:cubicBezTo>
                  <a:cubicBezTo>
                    <a:pt x="1461" y="809"/>
                    <a:pt x="1458" y="809"/>
                    <a:pt x="1457" y="809"/>
                  </a:cubicBezTo>
                  <a:close/>
                  <a:moveTo>
                    <a:pt x="1481" y="816"/>
                  </a:moveTo>
                  <a:cubicBezTo>
                    <a:pt x="1480" y="816"/>
                    <a:pt x="1480" y="820"/>
                    <a:pt x="1480" y="821"/>
                  </a:cubicBezTo>
                  <a:cubicBezTo>
                    <a:pt x="1481" y="821"/>
                    <a:pt x="1482" y="821"/>
                    <a:pt x="1482" y="821"/>
                  </a:cubicBezTo>
                  <a:cubicBezTo>
                    <a:pt x="1483" y="819"/>
                    <a:pt x="1483" y="819"/>
                    <a:pt x="1483" y="819"/>
                  </a:cubicBezTo>
                  <a:cubicBezTo>
                    <a:pt x="1482" y="818"/>
                    <a:pt x="1481" y="816"/>
                    <a:pt x="1481" y="816"/>
                  </a:cubicBezTo>
                  <a:close/>
                  <a:moveTo>
                    <a:pt x="1488" y="826"/>
                  </a:moveTo>
                  <a:cubicBezTo>
                    <a:pt x="1489" y="828"/>
                    <a:pt x="1489" y="828"/>
                    <a:pt x="1489" y="828"/>
                  </a:cubicBezTo>
                  <a:cubicBezTo>
                    <a:pt x="1490" y="828"/>
                    <a:pt x="1491" y="826"/>
                    <a:pt x="1488" y="826"/>
                  </a:cubicBezTo>
                  <a:close/>
                  <a:moveTo>
                    <a:pt x="517" y="815"/>
                  </a:moveTo>
                  <a:cubicBezTo>
                    <a:pt x="517" y="815"/>
                    <a:pt x="516" y="815"/>
                    <a:pt x="515" y="816"/>
                  </a:cubicBezTo>
                  <a:cubicBezTo>
                    <a:pt x="516" y="817"/>
                    <a:pt x="516" y="817"/>
                    <a:pt x="516" y="819"/>
                  </a:cubicBezTo>
                  <a:cubicBezTo>
                    <a:pt x="522" y="819"/>
                    <a:pt x="523" y="820"/>
                    <a:pt x="519" y="815"/>
                  </a:cubicBezTo>
                  <a:cubicBezTo>
                    <a:pt x="519" y="815"/>
                    <a:pt x="517" y="815"/>
                    <a:pt x="517" y="815"/>
                  </a:cubicBezTo>
                  <a:close/>
                  <a:moveTo>
                    <a:pt x="70" y="109"/>
                  </a:moveTo>
                  <a:cubicBezTo>
                    <a:pt x="66" y="109"/>
                    <a:pt x="68" y="112"/>
                    <a:pt x="65" y="112"/>
                  </a:cubicBezTo>
                  <a:cubicBezTo>
                    <a:pt x="62" y="112"/>
                    <a:pt x="60" y="113"/>
                    <a:pt x="59" y="111"/>
                  </a:cubicBezTo>
                  <a:cubicBezTo>
                    <a:pt x="58" y="109"/>
                    <a:pt x="56" y="111"/>
                    <a:pt x="56" y="111"/>
                  </a:cubicBezTo>
                  <a:cubicBezTo>
                    <a:pt x="56" y="111"/>
                    <a:pt x="53" y="111"/>
                    <a:pt x="50" y="109"/>
                  </a:cubicBezTo>
                  <a:cubicBezTo>
                    <a:pt x="47" y="108"/>
                    <a:pt x="46" y="110"/>
                    <a:pt x="44" y="110"/>
                  </a:cubicBezTo>
                  <a:cubicBezTo>
                    <a:pt x="42" y="110"/>
                    <a:pt x="42" y="107"/>
                    <a:pt x="39" y="107"/>
                  </a:cubicBezTo>
                  <a:cubicBezTo>
                    <a:pt x="36" y="107"/>
                    <a:pt x="37" y="106"/>
                    <a:pt x="34" y="105"/>
                  </a:cubicBezTo>
                  <a:cubicBezTo>
                    <a:pt x="31" y="105"/>
                    <a:pt x="30" y="106"/>
                    <a:pt x="30" y="104"/>
                  </a:cubicBezTo>
                  <a:cubicBezTo>
                    <a:pt x="30" y="102"/>
                    <a:pt x="28" y="100"/>
                    <a:pt x="28" y="100"/>
                  </a:cubicBezTo>
                  <a:cubicBezTo>
                    <a:pt x="30" y="100"/>
                    <a:pt x="32" y="99"/>
                    <a:pt x="33" y="97"/>
                  </a:cubicBezTo>
                  <a:cubicBezTo>
                    <a:pt x="34" y="95"/>
                    <a:pt x="33" y="92"/>
                    <a:pt x="34" y="90"/>
                  </a:cubicBezTo>
                  <a:cubicBezTo>
                    <a:pt x="34" y="89"/>
                    <a:pt x="35" y="87"/>
                    <a:pt x="36" y="87"/>
                  </a:cubicBezTo>
                  <a:cubicBezTo>
                    <a:pt x="36" y="86"/>
                    <a:pt x="35" y="85"/>
                    <a:pt x="36" y="85"/>
                  </a:cubicBezTo>
                  <a:cubicBezTo>
                    <a:pt x="36" y="85"/>
                    <a:pt x="35" y="84"/>
                    <a:pt x="34" y="84"/>
                  </a:cubicBezTo>
                  <a:cubicBezTo>
                    <a:pt x="34" y="82"/>
                    <a:pt x="34" y="80"/>
                    <a:pt x="34" y="78"/>
                  </a:cubicBezTo>
                  <a:cubicBezTo>
                    <a:pt x="34" y="78"/>
                    <a:pt x="35" y="77"/>
                    <a:pt x="36" y="77"/>
                  </a:cubicBezTo>
                  <a:cubicBezTo>
                    <a:pt x="35" y="76"/>
                    <a:pt x="35" y="76"/>
                    <a:pt x="34" y="75"/>
                  </a:cubicBezTo>
                  <a:cubicBezTo>
                    <a:pt x="35" y="74"/>
                    <a:pt x="35" y="69"/>
                    <a:pt x="34" y="67"/>
                  </a:cubicBezTo>
                  <a:cubicBezTo>
                    <a:pt x="34" y="67"/>
                    <a:pt x="33" y="68"/>
                    <a:pt x="33" y="68"/>
                  </a:cubicBezTo>
                  <a:cubicBezTo>
                    <a:pt x="33" y="68"/>
                    <a:pt x="32" y="66"/>
                    <a:pt x="32" y="66"/>
                  </a:cubicBezTo>
                  <a:cubicBezTo>
                    <a:pt x="29" y="64"/>
                    <a:pt x="24" y="63"/>
                    <a:pt x="23" y="60"/>
                  </a:cubicBezTo>
                  <a:cubicBezTo>
                    <a:pt x="23" y="59"/>
                    <a:pt x="23" y="57"/>
                    <a:pt x="23" y="56"/>
                  </a:cubicBezTo>
                  <a:cubicBezTo>
                    <a:pt x="21" y="58"/>
                    <a:pt x="23" y="53"/>
                    <a:pt x="23" y="53"/>
                  </a:cubicBezTo>
                  <a:cubicBezTo>
                    <a:pt x="22" y="53"/>
                    <a:pt x="21" y="53"/>
                    <a:pt x="20" y="53"/>
                  </a:cubicBezTo>
                  <a:cubicBezTo>
                    <a:pt x="19" y="52"/>
                    <a:pt x="19" y="52"/>
                    <a:pt x="19" y="52"/>
                  </a:cubicBezTo>
                  <a:cubicBezTo>
                    <a:pt x="19" y="52"/>
                    <a:pt x="20" y="51"/>
                    <a:pt x="20" y="50"/>
                  </a:cubicBezTo>
                  <a:cubicBezTo>
                    <a:pt x="19" y="50"/>
                    <a:pt x="17" y="50"/>
                    <a:pt x="16" y="50"/>
                  </a:cubicBezTo>
                  <a:cubicBezTo>
                    <a:pt x="17" y="50"/>
                    <a:pt x="16" y="48"/>
                    <a:pt x="18" y="49"/>
                  </a:cubicBezTo>
                  <a:cubicBezTo>
                    <a:pt x="18" y="48"/>
                    <a:pt x="18" y="47"/>
                    <a:pt x="19" y="47"/>
                  </a:cubicBezTo>
                  <a:cubicBezTo>
                    <a:pt x="18" y="47"/>
                    <a:pt x="18" y="46"/>
                    <a:pt x="17" y="46"/>
                  </a:cubicBezTo>
                  <a:cubicBezTo>
                    <a:pt x="16" y="47"/>
                    <a:pt x="15" y="49"/>
                    <a:pt x="14" y="50"/>
                  </a:cubicBezTo>
                  <a:cubicBezTo>
                    <a:pt x="12" y="47"/>
                    <a:pt x="12" y="46"/>
                    <a:pt x="10" y="44"/>
                  </a:cubicBezTo>
                  <a:cubicBezTo>
                    <a:pt x="9" y="44"/>
                    <a:pt x="9" y="45"/>
                    <a:pt x="8" y="45"/>
                  </a:cubicBezTo>
                  <a:cubicBezTo>
                    <a:pt x="8" y="44"/>
                    <a:pt x="8" y="44"/>
                    <a:pt x="8" y="43"/>
                  </a:cubicBezTo>
                  <a:cubicBezTo>
                    <a:pt x="6" y="43"/>
                    <a:pt x="4" y="43"/>
                    <a:pt x="1" y="43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2" y="41"/>
                    <a:pt x="2" y="41"/>
                    <a:pt x="2" y="41"/>
                  </a:cubicBezTo>
                  <a:cubicBezTo>
                    <a:pt x="2" y="41"/>
                    <a:pt x="2" y="39"/>
                    <a:pt x="2" y="39"/>
                  </a:cubicBezTo>
                  <a:cubicBezTo>
                    <a:pt x="3" y="39"/>
                    <a:pt x="2" y="39"/>
                    <a:pt x="4" y="39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4" y="37"/>
                    <a:pt x="2" y="37"/>
                    <a:pt x="1" y="36"/>
                  </a:cubicBezTo>
                  <a:cubicBezTo>
                    <a:pt x="1" y="35"/>
                    <a:pt x="1" y="35"/>
                    <a:pt x="1" y="35"/>
                  </a:cubicBezTo>
                  <a:cubicBezTo>
                    <a:pt x="2" y="34"/>
                    <a:pt x="3" y="33"/>
                    <a:pt x="4" y="33"/>
                  </a:cubicBezTo>
                  <a:cubicBezTo>
                    <a:pt x="6" y="32"/>
                    <a:pt x="8" y="34"/>
                    <a:pt x="9" y="33"/>
                  </a:cubicBezTo>
                  <a:cubicBezTo>
                    <a:pt x="10" y="31"/>
                    <a:pt x="10" y="31"/>
                    <a:pt x="10" y="31"/>
                  </a:cubicBezTo>
                  <a:cubicBezTo>
                    <a:pt x="15" y="30"/>
                    <a:pt x="15" y="33"/>
                    <a:pt x="16" y="35"/>
                  </a:cubicBezTo>
                  <a:cubicBezTo>
                    <a:pt x="18" y="35"/>
                    <a:pt x="18" y="35"/>
                    <a:pt x="18" y="35"/>
                  </a:cubicBezTo>
                  <a:cubicBezTo>
                    <a:pt x="18" y="35"/>
                    <a:pt x="19" y="33"/>
                    <a:pt x="19" y="33"/>
                  </a:cubicBezTo>
                  <a:cubicBezTo>
                    <a:pt x="21" y="32"/>
                    <a:pt x="21" y="34"/>
                    <a:pt x="22" y="33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6" y="33"/>
                    <a:pt x="26" y="32"/>
                    <a:pt x="30" y="33"/>
                  </a:cubicBezTo>
                  <a:cubicBezTo>
                    <a:pt x="30" y="32"/>
                    <a:pt x="32" y="32"/>
                    <a:pt x="31" y="31"/>
                  </a:cubicBezTo>
                  <a:cubicBezTo>
                    <a:pt x="31" y="31"/>
                    <a:pt x="29" y="30"/>
                    <a:pt x="29" y="30"/>
                  </a:cubicBezTo>
                  <a:cubicBezTo>
                    <a:pt x="28" y="28"/>
                    <a:pt x="29" y="26"/>
                    <a:pt x="29" y="24"/>
                  </a:cubicBezTo>
                  <a:cubicBezTo>
                    <a:pt x="29" y="23"/>
                    <a:pt x="27" y="20"/>
                    <a:pt x="26" y="18"/>
                  </a:cubicBezTo>
                  <a:cubicBezTo>
                    <a:pt x="32" y="17"/>
                    <a:pt x="31" y="17"/>
                    <a:pt x="32" y="23"/>
                  </a:cubicBezTo>
                  <a:cubicBezTo>
                    <a:pt x="36" y="22"/>
                    <a:pt x="41" y="22"/>
                    <a:pt x="45" y="21"/>
                  </a:cubicBezTo>
                  <a:cubicBezTo>
                    <a:pt x="45" y="19"/>
                    <a:pt x="45" y="20"/>
                    <a:pt x="45" y="17"/>
                  </a:cubicBezTo>
                  <a:cubicBezTo>
                    <a:pt x="47" y="16"/>
                    <a:pt x="51" y="13"/>
                    <a:pt x="53" y="13"/>
                  </a:cubicBezTo>
                  <a:cubicBezTo>
                    <a:pt x="54" y="13"/>
                    <a:pt x="55" y="14"/>
                    <a:pt x="56" y="13"/>
                  </a:cubicBezTo>
                  <a:cubicBezTo>
                    <a:pt x="55" y="13"/>
                    <a:pt x="55" y="7"/>
                    <a:pt x="56" y="5"/>
                  </a:cubicBezTo>
                  <a:cubicBezTo>
                    <a:pt x="55" y="6"/>
                    <a:pt x="56" y="2"/>
                    <a:pt x="56" y="2"/>
                  </a:cubicBezTo>
                  <a:cubicBezTo>
                    <a:pt x="58" y="1"/>
                    <a:pt x="59" y="0"/>
                    <a:pt x="61" y="0"/>
                  </a:cubicBezTo>
                  <a:cubicBezTo>
                    <a:pt x="63" y="3"/>
                    <a:pt x="63" y="3"/>
                    <a:pt x="63" y="3"/>
                  </a:cubicBezTo>
                  <a:cubicBezTo>
                    <a:pt x="63" y="3"/>
                    <a:pt x="65" y="2"/>
                    <a:pt x="65" y="4"/>
                  </a:cubicBezTo>
                  <a:cubicBezTo>
                    <a:pt x="66" y="6"/>
                    <a:pt x="66" y="7"/>
                    <a:pt x="66" y="7"/>
                  </a:cubicBezTo>
                  <a:cubicBezTo>
                    <a:pt x="66" y="7"/>
                    <a:pt x="68" y="7"/>
                    <a:pt x="70" y="10"/>
                  </a:cubicBezTo>
                  <a:cubicBezTo>
                    <a:pt x="73" y="13"/>
                    <a:pt x="74" y="11"/>
                    <a:pt x="74" y="11"/>
                  </a:cubicBezTo>
                  <a:cubicBezTo>
                    <a:pt x="74" y="11"/>
                    <a:pt x="74" y="12"/>
                    <a:pt x="76" y="14"/>
                  </a:cubicBezTo>
                  <a:cubicBezTo>
                    <a:pt x="78" y="16"/>
                    <a:pt x="79" y="16"/>
                    <a:pt x="80" y="17"/>
                  </a:cubicBezTo>
                  <a:cubicBezTo>
                    <a:pt x="82" y="18"/>
                    <a:pt x="84" y="14"/>
                    <a:pt x="84" y="17"/>
                  </a:cubicBezTo>
                  <a:cubicBezTo>
                    <a:pt x="84" y="20"/>
                    <a:pt x="84" y="20"/>
                    <a:pt x="86" y="20"/>
                  </a:cubicBezTo>
                  <a:cubicBezTo>
                    <a:pt x="88" y="20"/>
                    <a:pt x="88" y="21"/>
                    <a:pt x="88" y="21"/>
                  </a:cubicBezTo>
                  <a:cubicBezTo>
                    <a:pt x="92" y="20"/>
                    <a:pt x="92" y="20"/>
                    <a:pt x="92" y="20"/>
                  </a:cubicBezTo>
                  <a:cubicBezTo>
                    <a:pt x="92" y="21"/>
                    <a:pt x="93" y="21"/>
                    <a:pt x="93" y="21"/>
                  </a:cubicBezTo>
                  <a:cubicBezTo>
                    <a:pt x="93" y="21"/>
                    <a:pt x="92" y="24"/>
                    <a:pt x="94" y="24"/>
                  </a:cubicBezTo>
                  <a:cubicBezTo>
                    <a:pt x="95" y="24"/>
                    <a:pt x="97" y="25"/>
                    <a:pt x="97" y="25"/>
                  </a:cubicBezTo>
                  <a:cubicBezTo>
                    <a:pt x="97" y="25"/>
                    <a:pt x="103" y="23"/>
                    <a:pt x="104" y="26"/>
                  </a:cubicBezTo>
                  <a:cubicBezTo>
                    <a:pt x="106" y="29"/>
                    <a:pt x="106" y="27"/>
                    <a:pt x="109" y="28"/>
                  </a:cubicBezTo>
                  <a:cubicBezTo>
                    <a:pt x="111" y="28"/>
                    <a:pt x="113" y="28"/>
                    <a:pt x="113" y="28"/>
                  </a:cubicBezTo>
                  <a:cubicBezTo>
                    <a:pt x="113" y="28"/>
                    <a:pt x="114" y="32"/>
                    <a:pt x="112" y="34"/>
                  </a:cubicBezTo>
                  <a:cubicBezTo>
                    <a:pt x="111" y="36"/>
                    <a:pt x="111" y="37"/>
                    <a:pt x="112" y="39"/>
                  </a:cubicBezTo>
                  <a:cubicBezTo>
                    <a:pt x="112" y="41"/>
                    <a:pt x="110" y="44"/>
                    <a:pt x="112" y="47"/>
                  </a:cubicBezTo>
                  <a:cubicBezTo>
                    <a:pt x="112" y="47"/>
                    <a:pt x="111" y="49"/>
                    <a:pt x="110" y="48"/>
                  </a:cubicBezTo>
                  <a:cubicBezTo>
                    <a:pt x="108" y="46"/>
                    <a:pt x="108" y="50"/>
                    <a:pt x="108" y="50"/>
                  </a:cubicBezTo>
                  <a:cubicBezTo>
                    <a:pt x="108" y="50"/>
                    <a:pt x="109" y="51"/>
                    <a:pt x="106" y="51"/>
                  </a:cubicBezTo>
                  <a:cubicBezTo>
                    <a:pt x="103" y="52"/>
                    <a:pt x="101" y="56"/>
                    <a:pt x="99" y="58"/>
                  </a:cubicBezTo>
                  <a:cubicBezTo>
                    <a:pt x="98" y="60"/>
                    <a:pt x="96" y="62"/>
                    <a:pt x="95" y="64"/>
                  </a:cubicBezTo>
                  <a:cubicBezTo>
                    <a:pt x="94" y="66"/>
                    <a:pt x="92" y="71"/>
                    <a:pt x="96" y="68"/>
                  </a:cubicBezTo>
                  <a:cubicBezTo>
                    <a:pt x="99" y="65"/>
                    <a:pt x="99" y="68"/>
                    <a:pt x="99" y="68"/>
                  </a:cubicBezTo>
                  <a:cubicBezTo>
                    <a:pt x="99" y="70"/>
                    <a:pt x="104" y="69"/>
                    <a:pt x="104" y="71"/>
                  </a:cubicBezTo>
                  <a:cubicBezTo>
                    <a:pt x="105" y="73"/>
                    <a:pt x="107" y="72"/>
                    <a:pt x="107" y="72"/>
                  </a:cubicBezTo>
                  <a:cubicBezTo>
                    <a:pt x="105" y="76"/>
                    <a:pt x="105" y="76"/>
                    <a:pt x="105" y="76"/>
                  </a:cubicBezTo>
                  <a:cubicBezTo>
                    <a:pt x="105" y="76"/>
                    <a:pt x="104" y="79"/>
                    <a:pt x="102" y="79"/>
                  </a:cubicBezTo>
                  <a:cubicBezTo>
                    <a:pt x="99" y="79"/>
                    <a:pt x="99" y="84"/>
                    <a:pt x="102" y="84"/>
                  </a:cubicBezTo>
                  <a:cubicBezTo>
                    <a:pt x="104" y="84"/>
                    <a:pt x="101" y="90"/>
                    <a:pt x="102" y="91"/>
                  </a:cubicBezTo>
                  <a:cubicBezTo>
                    <a:pt x="103" y="92"/>
                    <a:pt x="107" y="90"/>
                    <a:pt x="106" y="92"/>
                  </a:cubicBezTo>
                  <a:cubicBezTo>
                    <a:pt x="105" y="94"/>
                    <a:pt x="106" y="92"/>
                    <a:pt x="104" y="94"/>
                  </a:cubicBezTo>
                  <a:cubicBezTo>
                    <a:pt x="103" y="96"/>
                    <a:pt x="105" y="96"/>
                    <a:pt x="105" y="97"/>
                  </a:cubicBezTo>
                  <a:cubicBezTo>
                    <a:pt x="104" y="97"/>
                    <a:pt x="104" y="97"/>
                    <a:pt x="104" y="97"/>
                  </a:cubicBezTo>
                  <a:cubicBezTo>
                    <a:pt x="103" y="95"/>
                    <a:pt x="103" y="95"/>
                    <a:pt x="103" y="95"/>
                  </a:cubicBezTo>
                  <a:cubicBezTo>
                    <a:pt x="101" y="96"/>
                    <a:pt x="101" y="96"/>
                    <a:pt x="101" y="96"/>
                  </a:cubicBezTo>
                  <a:cubicBezTo>
                    <a:pt x="102" y="98"/>
                    <a:pt x="102" y="98"/>
                    <a:pt x="102" y="98"/>
                  </a:cubicBezTo>
                  <a:cubicBezTo>
                    <a:pt x="102" y="98"/>
                    <a:pt x="101" y="102"/>
                    <a:pt x="100" y="103"/>
                  </a:cubicBezTo>
                  <a:cubicBezTo>
                    <a:pt x="99" y="103"/>
                    <a:pt x="98" y="102"/>
                    <a:pt x="97" y="103"/>
                  </a:cubicBezTo>
                  <a:cubicBezTo>
                    <a:pt x="95" y="104"/>
                    <a:pt x="95" y="104"/>
                    <a:pt x="95" y="104"/>
                  </a:cubicBezTo>
                  <a:cubicBezTo>
                    <a:pt x="92" y="104"/>
                    <a:pt x="92" y="101"/>
                    <a:pt x="91" y="101"/>
                  </a:cubicBezTo>
                  <a:cubicBezTo>
                    <a:pt x="90" y="100"/>
                    <a:pt x="89" y="101"/>
                    <a:pt x="89" y="101"/>
                  </a:cubicBezTo>
                  <a:cubicBezTo>
                    <a:pt x="88" y="100"/>
                    <a:pt x="88" y="99"/>
                    <a:pt x="87" y="99"/>
                  </a:cubicBezTo>
                  <a:cubicBezTo>
                    <a:pt x="86" y="98"/>
                    <a:pt x="87" y="100"/>
                    <a:pt x="85" y="100"/>
                  </a:cubicBezTo>
                  <a:cubicBezTo>
                    <a:pt x="84" y="100"/>
                    <a:pt x="82" y="97"/>
                    <a:pt x="79" y="98"/>
                  </a:cubicBezTo>
                  <a:cubicBezTo>
                    <a:pt x="77" y="98"/>
                    <a:pt x="75" y="102"/>
                    <a:pt x="74" y="103"/>
                  </a:cubicBezTo>
                  <a:cubicBezTo>
                    <a:pt x="73" y="103"/>
                    <a:pt x="72" y="103"/>
                    <a:pt x="71" y="103"/>
                  </a:cubicBezTo>
                  <a:cubicBezTo>
                    <a:pt x="71" y="106"/>
                    <a:pt x="70" y="107"/>
                    <a:pt x="70" y="109"/>
                  </a:cubicBezTo>
                  <a:close/>
                  <a:moveTo>
                    <a:pt x="123" y="103"/>
                  </a:moveTo>
                  <a:cubicBezTo>
                    <a:pt x="122" y="105"/>
                    <a:pt x="122" y="107"/>
                    <a:pt x="120" y="108"/>
                  </a:cubicBezTo>
                  <a:cubicBezTo>
                    <a:pt x="119" y="109"/>
                    <a:pt x="117" y="108"/>
                    <a:pt x="116" y="110"/>
                  </a:cubicBezTo>
                  <a:cubicBezTo>
                    <a:pt x="115" y="112"/>
                    <a:pt x="116" y="117"/>
                    <a:pt x="117" y="119"/>
                  </a:cubicBezTo>
                  <a:cubicBezTo>
                    <a:pt x="116" y="119"/>
                    <a:pt x="116" y="119"/>
                    <a:pt x="116" y="120"/>
                  </a:cubicBezTo>
                  <a:cubicBezTo>
                    <a:pt x="117" y="122"/>
                    <a:pt x="121" y="123"/>
                    <a:pt x="123" y="124"/>
                  </a:cubicBezTo>
                  <a:cubicBezTo>
                    <a:pt x="124" y="118"/>
                    <a:pt x="127" y="112"/>
                    <a:pt x="125" y="105"/>
                  </a:cubicBezTo>
                  <a:cubicBezTo>
                    <a:pt x="125" y="104"/>
                    <a:pt x="123" y="103"/>
                    <a:pt x="123" y="103"/>
                  </a:cubicBezTo>
                  <a:close/>
                </a:path>
              </a:pathLst>
            </a:custGeom>
            <a:grpFill/>
            <a:ln w="3175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70" name="Freeform 44">
              <a:extLst>
                <a:ext uri="{FF2B5EF4-FFF2-40B4-BE49-F238E27FC236}">
                  <a16:creationId xmlns:a16="http://schemas.microsoft.com/office/drawing/2014/main" id="{66DF855D-E4C8-C1CB-6EA4-08772DE0D15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59681" y="1183493"/>
              <a:ext cx="388024" cy="556886"/>
            </a:xfrm>
            <a:custGeom>
              <a:avLst/>
              <a:gdLst>
                <a:gd name="T0" fmla="*/ 47 w 110"/>
                <a:gd name="T1" fmla="*/ 68 h 158"/>
                <a:gd name="T2" fmla="*/ 51 w 110"/>
                <a:gd name="T3" fmla="*/ 70 h 158"/>
                <a:gd name="T4" fmla="*/ 52 w 110"/>
                <a:gd name="T5" fmla="*/ 78 h 158"/>
                <a:gd name="T6" fmla="*/ 51 w 110"/>
                <a:gd name="T7" fmla="*/ 84 h 158"/>
                <a:gd name="T8" fmla="*/ 47 w 110"/>
                <a:gd name="T9" fmla="*/ 85 h 158"/>
                <a:gd name="T10" fmla="*/ 43 w 110"/>
                <a:gd name="T11" fmla="*/ 92 h 158"/>
                <a:gd name="T12" fmla="*/ 40 w 110"/>
                <a:gd name="T13" fmla="*/ 99 h 158"/>
                <a:gd name="T14" fmla="*/ 31 w 110"/>
                <a:gd name="T15" fmla="*/ 105 h 158"/>
                <a:gd name="T16" fmla="*/ 30 w 110"/>
                <a:gd name="T17" fmla="*/ 108 h 158"/>
                <a:gd name="T18" fmla="*/ 25 w 110"/>
                <a:gd name="T19" fmla="*/ 112 h 158"/>
                <a:gd name="T20" fmla="*/ 21 w 110"/>
                <a:gd name="T21" fmla="*/ 118 h 158"/>
                <a:gd name="T22" fmla="*/ 23 w 110"/>
                <a:gd name="T23" fmla="*/ 123 h 158"/>
                <a:gd name="T24" fmla="*/ 23 w 110"/>
                <a:gd name="T25" fmla="*/ 129 h 158"/>
                <a:gd name="T26" fmla="*/ 21 w 110"/>
                <a:gd name="T27" fmla="*/ 133 h 158"/>
                <a:gd name="T28" fmla="*/ 22 w 110"/>
                <a:gd name="T29" fmla="*/ 141 h 158"/>
                <a:gd name="T30" fmla="*/ 25 w 110"/>
                <a:gd name="T31" fmla="*/ 141 h 158"/>
                <a:gd name="T32" fmla="*/ 27 w 110"/>
                <a:gd name="T33" fmla="*/ 147 h 158"/>
                <a:gd name="T34" fmla="*/ 29 w 110"/>
                <a:gd name="T35" fmla="*/ 146 h 158"/>
                <a:gd name="T36" fmla="*/ 29 w 110"/>
                <a:gd name="T37" fmla="*/ 151 h 158"/>
                <a:gd name="T38" fmla="*/ 34 w 110"/>
                <a:gd name="T39" fmla="*/ 151 h 158"/>
                <a:gd name="T40" fmla="*/ 36 w 110"/>
                <a:gd name="T41" fmla="*/ 156 h 158"/>
                <a:gd name="T42" fmla="*/ 41 w 110"/>
                <a:gd name="T43" fmla="*/ 158 h 158"/>
                <a:gd name="T44" fmla="*/ 49 w 110"/>
                <a:gd name="T45" fmla="*/ 155 h 158"/>
                <a:gd name="T46" fmla="*/ 59 w 110"/>
                <a:gd name="T47" fmla="*/ 147 h 158"/>
                <a:gd name="T48" fmla="*/ 64 w 110"/>
                <a:gd name="T49" fmla="*/ 147 h 158"/>
                <a:gd name="T50" fmla="*/ 67 w 110"/>
                <a:gd name="T51" fmla="*/ 146 h 158"/>
                <a:gd name="T52" fmla="*/ 69 w 110"/>
                <a:gd name="T53" fmla="*/ 145 h 158"/>
                <a:gd name="T54" fmla="*/ 73 w 110"/>
                <a:gd name="T55" fmla="*/ 146 h 158"/>
                <a:gd name="T56" fmla="*/ 99 w 110"/>
                <a:gd name="T57" fmla="*/ 126 h 158"/>
                <a:gd name="T58" fmla="*/ 110 w 110"/>
                <a:gd name="T59" fmla="*/ 110 h 158"/>
                <a:gd name="T60" fmla="*/ 102 w 110"/>
                <a:gd name="T61" fmla="*/ 104 h 158"/>
                <a:gd name="T62" fmla="*/ 101 w 110"/>
                <a:gd name="T63" fmla="*/ 93 h 158"/>
                <a:gd name="T64" fmla="*/ 99 w 110"/>
                <a:gd name="T65" fmla="*/ 88 h 158"/>
                <a:gd name="T66" fmla="*/ 94 w 110"/>
                <a:gd name="T67" fmla="*/ 80 h 158"/>
                <a:gd name="T68" fmla="*/ 94 w 110"/>
                <a:gd name="T69" fmla="*/ 72 h 158"/>
                <a:gd name="T70" fmla="*/ 94 w 110"/>
                <a:gd name="T71" fmla="*/ 65 h 158"/>
                <a:gd name="T72" fmla="*/ 90 w 110"/>
                <a:gd name="T73" fmla="*/ 54 h 158"/>
                <a:gd name="T74" fmla="*/ 91 w 110"/>
                <a:gd name="T75" fmla="*/ 50 h 158"/>
                <a:gd name="T76" fmla="*/ 94 w 110"/>
                <a:gd name="T77" fmla="*/ 39 h 158"/>
                <a:gd name="T78" fmla="*/ 85 w 110"/>
                <a:gd name="T79" fmla="*/ 28 h 158"/>
                <a:gd name="T80" fmla="*/ 81 w 110"/>
                <a:gd name="T81" fmla="*/ 25 h 158"/>
                <a:gd name="T82" fmla="*/ 85 w 110"/>
                <a:gd name="T83" fmla="*/ 13 h 158"/>
                <a:gd name="T84" fmla="*/ 77 w 110"/>
                <a:gd name="T85" fmla="*/ 3 h 158"/>
                <a:gd name="T86" fmla="*/ 62 w 110"/>
                <a:gd name="T87" fmla="*/ 7 h 158"/>
                <a:gd name="T88" fmla="*/ 58 w 110"/>
                <a:gd name="T89" fmla="*/ 14 h 158"/>
                <a:gd name="T90" fmla="*/ 57 w 110"/>
                <a:gd name="T91" fmla="*/ 22 h 158"/>
                <a:gd name="T92" fmla="*/ 48 w 110"/>
                <a:gd name="T93" fmla="*/ 28 h 158"/>
                <a:gd name="T94" fmla="*/ 41 w 110"/>
                <a:gd name="T95" fmla="*/ 23 h 158"/>
                <a:gd name="T96" fmla="*/ 30 w 110"/>
                <a:gd name="T97" fmla="*/ 23 h 158"/>
                <a:gd name="T98" fmla="*/ 20 w 110"/>
                <a:gd name="T99" fmla="*/ 16 h 158"/>
                <a:gd name="T100" fmla="*/ 13 w 110"/>
                <a:gd name="T101" fmla="*/ 17 h 158"/>
                <a:gd name="T102" fmla="*/ 21 w 110"/>
                <a:gd name="T103" fmla="*/ 25 h 158"/>
                <a:gd name="T104" fmla="*/ 35 w 110"/>
                <a:gd name="T105" fmla="*/ 33 h 158"/>
                <a:gd name="T106" fmla="*/ 39 w 110"/>
                <a:gd name="T107" fmla="*/ 44 h 158"/>
                <a:gd name="T108" fmla="*/ 42 w 110"/>
                <a:gd name="T109" fmla="*/ 47 h 158"/>
                <a:gd name="T110" fmla="*/ 43 w 110"/>
                <a:gd name="T111" fmla="*/ 60 h 158"/>
                <a:gd name="T112" fmla="*/ 45 w 110"/>
                <a:gd name="T113" fmla="*/ 68 h 158"/>
                <a:gd name="T114" fmla="*/ 5 w 110"/>
                <a:gd name="T115" fmla="*/ 153 h 158"/>
                <a:gd name="T116" fmla="*/ 7 w 110"/>
                <a:gd name="T117" fmla="*/ 158 h 158"/>
                <a:gd name="T118" fmla="*/ 5 w 110"/>
                <a:gd name="T119" fmla="*/ 152 h 158"/>
                <a:gd name="T120" fmla="*/ 47 w 110"/>
                <a:gd name="T121" fmla="*/ 79 h 158"/>
                <a:gd name="T122" fmla="*/ 47 w 110"/>
                <a:gd name="T123" fmla="*/ 79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0" h="158">
                  <a:moveTo>
                    <a:pt x="45" y="68"/>
                  </a:moveTo>
                  <a:cubicBezTo>
                    <a:pt x="47" y="68"/>
                    <a:pt x="46" y="68"/>
                    <a:pt x="47" y="68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9" y="71"/>
                    <a:pt x="49" y="69"/>
                    <a:pt x="51" y="70"/>
                  </a:cubicBezTo>
                  <a:cubicBezTo>
                    <a:pt x="53" y="72"/>
                    <a:pt x="51" y="75"/>
                    <a:pt x="51" y="77"/>
                  </a:cubicBezTo>
                  <a:cubicBezTo>
                    <a:pt x="52" y="78"/>
                    <a:pt x="52" y="78"/>
                    <a:pt x="52" y="78"/>
                  </a:cubicBezTo>
                  <a:cubicBezTo>
                    <a:pt x="52" y="80"/>
                    <a:pt x="52" y="80"/>
                    <a:pt x="51" y="81"/>
                  </a:cubicBezTo>
                  <a:cubicBezTo>
                    <a:pt x="51" y="82"/>
                    <a:pt x="52" y="84"/>
                    <a:pt x="51" y="84"/>
                  </a:cubicBezTo>
                  <a:cubicBezTo>
                    <a:pt x="50" y="84"/>
                    <a:pt x="50" y="84"/>
                    <a:pt x="51" y="83"/>
                  </a:cubicBezTo>
                  <a:cubicBezTo>
                    <a:pt x="49" y="84"/>
                    <a:pt x="48" y="84"/>
                    <a:pt x="47" y="85"/>
                  </a:cubicBezTo>
                  <a:cubicBezTo>
                    <a:pt x="45" y="86"/>
                    <a:pt x="45" y="90"/>
                    <a:pt x="44" y="92"/>
                  </a:cubicBezTo>
                  <a:cubicBezTo>
                    <a:pt x="43" y="92"/>
                    <a:pt x="43" y="92"/>
                    <a:pt x="43" y="92"/>
                  </a:cubicBezTo>
                  <a:cubicBezTo>
                    <a:pt x="42" y="93"/>
                    <a:pt x="40" y="96"/>
                    <a:pt x="40" y="97"/>
                  </a:cubicBezTo>
                  <a:cubicBezTo>
                    <a:pt x="40" y="97"/>
                    <a:pt x="40" y="98"/>
                    <a:pt x="40" y="99"/>
                  </a:cubicBezTo>
                  <a:cubicBezTo>
                    <a:pt x="39" y="100"/>
                    <a:pt x="36" y="100"/>
                    <a:pt x="35" y="101"/>
                  </a:cubicBezTo>
                  <a:cubicBezTo>
                    <a:pt x="33" y="102"/>
                    <a:pt x="33" y="105"/>
                    <a:pt x="31" y="105"/>
                  </a:cubicBezTo>
                  <a:cubicBezTo>
                    <a:pt x="30" y="105"/>
                    <a:pt x="30" y="105"/>
                    <a:pt x="30" y="105"/>
                  </a:cubicBezTo>
                  <a:cubicBezTo>
                    <a:pt x="30" y="106"/>
                    <a:pt x="30" y="108"/>
                    <a:pt x="30" y="108"/>
                  </a:cubicBezTo>
                  <a:cubicBezTo>
                    <a:pt x="29" y="108"/>
                    <a:pt x="27" y="107"/>
                    <a:pt x="27" y="108"/>
                  </a:cubicBezTo>
                  <a:cubicBezTo>
                    <a:pt x="25" y="109"/>
                    <a:pt x="26" y="111"/>
                    <a:pt x="25" y="112"/>
                  </a:cubicBezTo>
                  <a:cubicBezTo>
                    <a:pt x="25" y="113"/>
                    <a:pt x="22" y="114"/>
                    <a:pt x="21" y="115"/>
                  </a:cubicBezTo>
                  <a:cubicBezTo>
                    <a:pt x="22" y="116"/>
                    <a:pt x="21" y="117"/>
                    <a:pt x="21" y="118"/>
                  </a:cubicBezTo>
                  <a:cubicBezTo>
                    <a:pt x="22" y="119"/>
                    <a:pt x="24" y="119"/>
                    <a:pt x="24" y="119"/>
                  </a:cubicBezTo>
                  <a:cubicBezTo>
                    <a:pt x="24" y="121"/>
                    <a:pt x="23" y="121"/>
                    <a:pt x="23" y="123"/>
                  </a:cubicBezTo>
                  <a:cubicBezTo>
                    <a:pt x="23" y="127"/>
                    <a:pt x="23" y="127"/>
                    <a:pt x="23" y="127"/>
                  </a:cubicBezTo>
                  <a:cubicBezTo>
                    <a:pt x="23" y="127"/>
                    <a:pt x="23" y="129"/>
                    <a:pt x="23" y="129"/>
                  </a:cubicBezTo>
                  <a:cubicBezTo>
                    <a:pt x="23" y="130"/>
                    <a:pt x="22" y="131"/>
                    <a:pt x="21" y="131"/>
                  </a:cubicBezTo>
                  <a:cubicBezTo>
                    <a:pt x="21" y="133"/>
                    <a:pt x="21" y="133"/>
                    <a:pt x="21" y="133"/>
                  </a:cubicBezTo>
                  <a:cubicBezTo>
                    <a:pt x="21" y="133"/>
                    <a:pt x="21" y="138"/>
                    <a:pt x="21" y="139"/>
                  </a:cubicBezTo>
                  <a:cubicBezTo>
                    <a:pt x="21" y="139"/>
                    <a:pt x="22" y="141"/>
                    <a:pt x="22" y="141"/>
                  </a:cubicBezTo>
                  <a:cubicBezTo>
                    <a:pt x="23" y="142"/>
                    <a:pt x="23" y="141"/>
                    <a:pt x="23" y="141"/>
                  </a:cubicBezTo>
                  <a:cubicBezTo>
                    <a:pt x="25" y="141"/>
                    <a:pt x="25" y="141"/>
                    <a:pt x="25" y="141"/>
                  </a:cubicBezTo>
                  <a:cubicBezTo>
                    <a:pt x="25" y="143"/>
                    <a:pt x="25" y="145"/>
                    <a:pt x="25" y="147"/>
                  </a:cubicBezTo>
                  <a:cubicBezTo>
                    <a:pt x="25" y="147"/>
                    <a:pt x="27" y="147"/>
                    <a:pt x="27" y="147"/>
                  </a:cubicBezTo>
                  <a:cubicBezTo>
                    <a:pt x="27" y="145"/>
                    <a:pt x="26" y="145"/>
                    <a:pt x="28" y="145"/>
                  </a:cubicBezTo>
                  <a:cubicBezTo>
                    <a:pt x="28" y="145"/>
                    <a:pt x="29" y="146"/>
                    <a:pt x="29" y="146"/>
                  </a:cubicBezTo>
                  <a:cubicBezTo>
                    <a:pt x="31" y="147"/>
                    <a:pt x="32" y="148"/>
                    <a:pt x="32" y="148"/>
                  </a:cubicBezTo>
                  <a:cubicBezTo>
                    <a:pt x="32" y="149"/>
                    <a:pt x="31" y="151"/>
                    <a:pt x="29" y="151"/>
                  </a:cubicBezTo>
                  <a:cubicBezTo>
                    <a:pt x="29" y="153"/>
                    <a:pt x="29" y="154"/>
                    <a:pt x="29" y="156"/>
                  </a:cubicBezTo>
                  <a:cubicBezTo>
                    <a:pt x="34" y="154"/>
                    <a:pt x="32" y="156"/>
                    <a:pt x="34" y="151"/>
                  </a:cubicBezTo>
                  <a:cubicBezTo>
                    <a:pt x="34" y="152"/>
                    <a:pt x="36" y="153"/>
                    <a:pt x="37" y="153"/>
                  </a:cubicBezTo>
                  <a:cubicBezTo>
                    <a:pt x="37" y="154"/>
                    <a:pt x="36" y="155"/>
                    <a:pt x="36" y="156"/>
                  </a:cubicBezTo>
                  <a:cubicBezTo>
                    <a:pt x="36" y="156"/>
                    <a:pt x="40" y="156"/>
                    <a:pt x="41" y="156"/>
                  </a:cubicBezTo>
                  <a:cubicBezTo>
                    <a:pt x="41" y="156"/>
                    <a:pt x="40" y="158"/>
                    <a:pt x="41" y="158"/>
                  </a:cubicBezTo>
                  <a:cubicBezTo>
                    <a:pt x="41" y="158"/>
                    <a:pt x="48" y="154"/>
                    <a:pt x="48" y="154"/>
                  </a:cubicBezTo>
                  <a:cubicBezTo>
                    <a:pt x="48" y="154"/>
                    <a:pt x="48" y="155"/>
                    <a:pt x="49" y="155"/>
                  </a:cubicBezTo>
                  <a:cubicBezTo>
                    <a:pt x="51" y="152"/>
                    <a:pt x="54" y="151"/>
                    <a:pt x="59" y="150"/>
                  </a:cubicBezTo>
                  <a:cubicBezTo>
                    <a:pt x="59" y="150"/>
                    <a:pt x="58" y="147"/>
                    <a:pt x="59" y="147"/>
                  </a:cubicBezTo>
                  <a:cubicBezTo>
                    <a:pt x="59" y="147"/>
                    <a:pt x="60" y="148"/>
                    <a:pt x="61" y="148"/>
                  </a:cubicBezTo>
                  <a:cubicBezTo>
                    <a:pt x="62" y="148"/>
                    <a:pt x="62" y="146"/>
                    <a:pt x="64" y="147"/>
                  </a:cubicBezTo>
                  <a:cubicBezTo>
                    <a:pt x="64" y="147"/>
                    <a:pt x="66" y="148"/>
                    <a:pt x="67" y="148"/>
                  </a:cubicBezTo>
                  <a:cubicBezTo>
                    <a:pt x="67" y="148"/>
                    <a:pt x="67" y="146"/>
                    <a:pt x="67" y="146"/>
                  </a:cubicBezTo>
                  <a:cubicBezTo>
                    <a:pt x="68" y="146"/>
                    <a:pt x="69" y="146"/>
                    <a:pt x="69" y="145"/>
                  </a:cubicBezTo>
                  <a:cubicBezTo>
                    <a:pt x="69" y="145"/>
                    <a:pt x="69" y="145"/>
                    <a:pt x="69" y="145"/>
                  </a:cubicBezTo>
                  <a:cubicBezTo>
                    <a:pt x="70" y="145"/>
                    <a:pt x="70" y="145"/>
                    <a:pt x="70" y="146"/>
                  </a:cubicBezTo>
                  <a:cubicBezTo>
                    <a:pt x="70" y="146"/>
                    <a:pt x="72" y="146"/>
                    <a:pt x="73" y="146"/>
                  </a:cubicBezTo>
                  <a:cubicBezTo>
                    <a:pt x="75" y="144"/>
                    <a:pt x="81" y="140"/>
                    <a:pt x="81" y="140"/>
                  </a:cubicBezTo>
                  <a:cubicBezTo>
                    <a:pt x="81" y="140"/>
                    <a:pt x="98" y="128"/>
                    <a:pt x="99" y="126"/>
                  </a:cubicBezTo>
                  <a:cubicBezTo>
                    <a:pt x="103" y="121"/>
                    <a:pt x="109" y="116"/>
                    <a:pt x="109" y="115"/>
                  </a:cubicBezTo>
                  <a:cubicBezTo>
                    <a:pt x="110" y="114"/>
                    <a:pt x="110" y="112"/>
                    <a:pt x="110" y="110"/>
                  </a:cubicBezTo>
                  <a:cubicBezTo>
                    <a:pt x="110" y="107"/>
                    <a:pt x="108" y="108"/>
                    <a:pt x="105" y="106"/>
                  </a:cubicBezTo>
                  <a:cubicBezTo>
                    <a:pt x="103" y="105"/>
                    <a:pt x="103" y="105"/>
                    <a:pt x="102" y="104"/>
                  </a:cubicBezTo>
                  <a:cubicBezTo>
                    <a:pt x="102" y="102"/>
                    <a:pt x="97" y="102"/>
                    <a:pt x="98" y="97"/>
                  </a:cubicBezTo>
                  <a:cubicBezTo>
                    <a:pt x="98" y="96"/>
                    <a:pt x="101" y="96"/>
                    <a:pt x="101" y="93"/>
                  </a:cubicBezTo>
                  <a:cubicBezTo>
                    <a:pt x="101" y="92"/>
                    <a:pt x="101" y="92"/>
                    <a:pt x="101" y="91"/>
                  </a:cubicBezTo>
                  <a:cubicBezTo>
                    <a:pt x="100" y="91"/>
                    <a:pt x="100" y="89"/>
                    <a:pt x="99" y="88"/>
                  </a:cubicBezTo>
                  <a:cubicBezTo>
                    <a:pt x="97" y="86"/>
                    <a:pt x="96" y="85"/>
                    <a:pt x="95" y="84"/>
                  </a:cubicBezTo>
                  <a:cubicBezTo>
                    <a:pt x="95" y="84"/>
                    <a:pt x="95" y="82"/>
                    <a:pt x="94" y="80"/>
                  </a:cubicBezTo>
                  <a:cubicBezTo>
                    <a:pt x="94" y="79"/>
                    <a:pt x="94" y="77"/>
                    <a:pt x="94" y="75"/>
                  </a:cubicBezTo>
                  <a:cubicBezTo>
                    <a:pt x="94" y="73"/>
                    <a:pt x="94" y="73"/>
                    <a:pt x="94" y="72"/>
                  </a:cubicBezTo>
                  <a:cubicBezTo>
                    <a:pt x="96" y="72"/>
                    <a:pt x="98" y="72"/>
                    <a:pt x="98" y="72"/>
                  </a:cubicBezTo>
                  <a:cubicBezTo>
                    <a:pt x="98" y="72"/>
                    <a:pt x="96" y="68"/>
                    <a:pt x="94" y="65"/>
                  </a:cubicBezTo>
                  <a:cubicBezTo>
                    <a:pt x="93" y="63"/>
                    <a:pt x="92" y="62"/>
                    <a:pt x="91" y="60"/>
                  </a:cubicBezTo>
                  <a:cubicBezTo>
                    <a:pt x="90" y="57"/>
                    <a:pt x="91" y="56"/>
                    <a:pt x="90" y="54"/>
                  </a:cubicBezTo>
                  <a:cubicBezTo>
                    <a:pt x="90" y="53"/>
                    <a:pt x="89" y="51"/>
                    <a:pt x="89" y="51"/>
                  </a:cubicBezTo>
                  <a:cubicBezTo>
                    <a:pt x="89" y="50"/>
                    <a:pt x="90" y="50"/>
                    <a:pt x="91" y="50"/>
                  </a:cubicBezTo>
                  <a:cubicBezTo>
                    <a:pt x="92" y="49"/>
                    <a:pt x="95" y="46"/>
                    <a:pt x="96" y="44"/>
                  </a:cubicBezTo>
                  <a:cubicBezTo>
                    <a:pt x="97" y="42"/>
                    <a:pt x="97" y="41"/>
                    <a:pt x="94" y="39"/>
                  </a:cubicBezTo>
                  <a:cubicBezTo>
                    <a:pt x="91" y="37"/>
                    <a:pt x="92" y="37"/>
                    <a:pt x="90" y="35"/>
                  </a:cubicBezTo>
                  <a:cubicBezTo>
                    <a:pt x="89" y="33"/>
                    <a:pt x="84" y="33"/>
                    <a:pt x="85" y="28"/>
                  </a:cubicBezTo>
                  <a:cubicBezTo>
                    <a:pt x="85" y="26"/>
                    <a:pt x="85" y="25"/>
                    <a:pt x="85" y="25"/>
                  </a:cubicBezTo>
                  <a:cubicBezTo>
                    <a:pt x="81" y="25"/>
                    <a:pt x="81" y="25"/>
                    <a:pt x="81" y="25"/>
                  </a:cubicBezTo>
                  <a:cubicBezTo>
                    <a:pt x="81" y="25"/>
                    <a:pt x="86" y="23"/>
                    <a:pt x="83" y="21"/>
                  </a:cubicBezTo>
                  <a:cubicBezTo>
                    <a:pt x="82" y="20"/>
                    <a:pt x="82" y="17"/>
                    <a:pt x="85" y="13"/>
                  </a:cubicBezTo>
                  <a:cubicBezTo>
                    <a:pt x="88" y="9"/>
                    <a:pt x="84" y="9"/>
                    <a:pt x="82" y="8"/>
                  </a:cubicBezTo>
                  <a:cubicBezTo>
                    <a:pt x="80" y="6"/>
                    <a:pt x="79" y="5"/>
                    <a:pt x="77" y="3"/>
                  </a:cubicBezTo>
                  <a:cubicBezTo>
                    <a:pt x="71" y="0"/>
                    <a:pt x="72" y="6"/>
                    <a:pt x="68" y="6"/>
                  </a:cubicBezTo>
                  <a:cubicBezTo>
                    <a:pt x="66" y="6"/>
                    <a:pt x="62" y="7"/>
                    <a:pt x="62" y="7"/>
                  </a:cubicBezTo>
                  <a:cubicBezTo>
                    <a:pt x="59" y="8"/>
                    <a:pt x="59" y="8"/>
                    <a:pt x="59" y="10"/>
                  </a:cubicBezTo>
                  <a:cubicBezTo>
                    <a:pt x="58" y="12"/>
                    <a:pt x="58" y="12"/>
                    <a:pt x="58" y="14"/>
                  </a:cubicBezTo>
                  <a:cubicBezTo>
                    <a:pt x="58" y="16"/>
                    <a:pt x="59" y="17"/>
                    <a:pt x="59" y="19"/>
                  </a:cubicBezTo>
                  <a:cubicBezTo>
                    <a:pt x="58" y="21"/>
                    <a:pt x="58" y="22"/>
                    <a:pt x="57" y="22"/>
                  </a:cubicBezTo>
                  <a:cubicBezTo>
                    <a:pt x="54" y="22"/>
                    <a:pt x="54" y="26"/>
                    <a:pt x="52" y="27"/>
                  </a:cubicBezTo>
                  <a:cubicBezTo>
                    <a:pt x="49" y="28"/>
                    <a:pt x="49" y="28"/>
                    <a:pt x="48" y="28"/>
                  </a:cubicBezTo>
                  <a:cubicBezTo>
                    <a:pt x="47" y="27"/>
                    <a:pt x="46" y="26"/>
                    <a:pt x="46" y="26"/>
                  </a:cubicBezTo>
                  <a:cubicBezTo>
                    <a:pt x="46" y="26"/>
                    <a:pt x="44" y="23"/>
                    <a:pt x="41" y="23"/>
                  </a:cubicBezTo>
                  <a:cubicBezTo>
                    <a:pt x="39" y="23"/>
                    <a:pt x="38" y="25"/>
                    <a:pt x="36" y="25"/>
                  </a:cubicBezTo>
                  <a:cubicBezTo>
                    <a:pt x="35" y="25"/>
                    <a:pt x="32" y="24"/>
                    <a:pt x="30" y="23"/>
                  </a:cubicBezTo>
                  <a:cubicBezTo>
                    <a:pt x="26" y="25"/>
                    <a:pt x="26" y="20"/>
                    <a:pt x="23" y="19"/>
                  </a:cubicBezTo>
                  <a:cubicBezTo>
                    <a:pt x="22" y="18"/>
                    <a:pt x="20" y="16"/>
                    <a:pt x="20" y="16"/>
                  </a:cubicBezTo>
                  <a:cubicBezTo>
                    <a:pt x="20" y="16"/>
                    <a:pt x="17" y="13"/>
                    <a:pt x="15" y="16"/>
                  </a:cubicBezTo>
                  <a:cubicBezTo>
                    <a:pt x="15" y="17"/>
                    <a:pt x="13" y="17"/>
                    <a:pt x="13" y="17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4" y="21"/>
                    <a:pt x="16" y="21"/>
                    <a:pt x="21" y="25"/>
                  </a:cubicBezTo>
                  <a:cubicBezTo>
                    <a:pt x="22" y="26"/>
                    <a:pt x="22" y="27"/>
                    <a:pt x="26" y="29"/>
                  </a:cubicBezTo>
                  <a:cubicBezTo>
                    <a:pt x="29" y="30"/>
                    <a:pt x="34" y="30"/>
                    <a:pt x="35" y="33"/>
                  </a:cubicBezTo>
                  <a:cubicBezTo>
                    <a:pt x="36" y="35"/>
                    <a:pt x="38" y="35"/>
                    <a:pt x="39" y="36"/>
                  </a:cubicBezTo>
                  <a:cubicBezTo>
                    <a:pt x="41" y="37"/>
                    <a:pt x="38" y="41"/>
                    <a:pt x="39" y="44"/>
                  </a:cubicBezTo>
                  <a:cubicBezTo>
                    <a:pt x="40" y="45"/>
                    <a:pt x="41" y="43"/>
                    <a:pt x="42" y="44"/>
                  </a:cubicBezTo>
                  <a:cubicBezTo>
                    <a:pt x="42" y="45"/>
                    <a:pt x="42" y="47"/>
                    <a:pt x="42" y="47"/>
                  </a:cubicBezTo>
                  <a:cubicBezTo>
                    <a:pt x="41" y="50"/>
                    <a:pt x="39" y="50"/>
                    <a:pt x="41" y="54"/>
                  </a:cubicBezTo>
                  <a:cubicBezTo>
                    <a:pt x="42" y="57"/>
                    <a:pt x="43" y="58"/>
                    <a:pt x="43" y="60"/>
                  </a:cubicBezTo>
                  <a:cubicBezTo>
                    <a:pt x="43" y="61"/>
                    <a:pt x="41" y="61"/>
                    <a:pt x="42" y="64"/>
                  </a:cubicBezTo>
                  <a:cubicBezTo>
                    <a:pt x="43" y="65"/>
                    <a:pt x="45" y="68"/>
                    <a:pt x="45" y="68"/>
                  </a:cubicBezTo>
                  <a:close/>
                  <a:moveTo>
                    <a:pt x="3" y="151"/>
                  </a:moveTo>
                  <a:cubicBezTo>
                    <a:pt x="2" y="151"/>
                    <a:pt x="5" y="153"/>
                    <a:pt x="5" y="153"/>
                  </a:cubicBezTo>
                  <a:cubicBezTo>
                    <a:pt x="0" y="155"/>
                    <a:pt x="3" y="155"/>
                    <a:pt x="7" y="157"/>
                  </a:cubicBezTo>
                  <a:cubicBezTo>
                    <a:pt x="7" y="157"/>
                    <a:pt x="7" y="157"/>
                    <a:pt x="7" y="158"/>
                  </a:cubicBezTo>
                  <a:cubicBezTo>
                    <a:pt x="8" y="157"/>
                    <a:pt x="8" y="157"/>
                    <a:pt x="9" y="157"/>
                  </a:cubicBezTo>
                  <a:cubicBezTo>
                    <a:pt x="7" y="153"/>
                    <a:pt x="9" y="154"/>
                    <a:pt x="5" y="152"/>
                  </a:cubicBezTo>
                  <a:cubicBezTo>
                    <a:pt x="4" y="151"/>
                    <a:pt x="5" y="150"/>
                    <a:pt x="3" y="151"/>
                  </a:cubicBezTo>
                  <a:close/>
                  <a:moveTo>
                    <a:pt x="47" y="79"/>
                  </a:moveTo>
                  <a:cubicBezTo>
                    <a:pt x="46" y="80"/>
                    <a:pt x="46" y="81"/>
                    <a:pt x="47" y="81"/>
                  </a:cubicBezTo>
                  <a:cubicBezTo>
                    <a:pt x="47" y="80"/>
                    <a:pt x="48" y="79"/>
                    <a:pt x="47" y="79"/>
                  </a:cubicBez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71" name="Freeform 45">
              <a:extLst>
                <a:ext uri="{FF2B5EF4-FFF2-40B4-BE49-F238E27FC236}">
                  <a16:creationId xmlns:a16="http://schemas.microsoft.com/office/drawing/2014/main" id="{CD249608-B998-50FA-7B15-AA929DC416C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59681" y="1183493"/>
              <a:ext cx="388024" cy="556886"/>
            </a:xfrm>
            <a:custGeom>
              <a:avLst/>
              <a:gdLst>
                <a:gd name="T0" fmla="*/ 47 w 110"/>
                <a:gd name="T1" fmla="*/ 68 h 158"/>
                <a:gd name="T2" fmla="*/ 51 w 110"/>
                <a:gd name="T3" fmla="*/ 70 h 158"/>
                <a:gd name="T4" fmla="*/ 52 w 110"/>
                <a:gd name="T5" fmla="*/ 78 h 158"/>
                <a:gd name="T6" fmla="*/ 51 w 110"/>
                <a:gd name="T7" fmla="*/ 84 h 158"/>
                <a:gd name="T8" fmla="*/ 47 w 110"/>
                <a:gd name="T9" fmla="*/ 85 h 158"/>
                <a:gd name="T10" fmla="*/ 43 w 110"/>
                <a:gd name="T11" fmla="*/ 92 h 158"/>
                <a:gd name="T12" fmla="*/ 40 w 110"/>
                <a:gd name="T13" fmla="*/ 99 h 158"/>
                <a:gd name="T14" fmla="*/ 31 w 110"/>
                <a:gd name="T15" fmla="*/ 105 h 158"/>
                <a:gd name="T16" fmla="*/ 30 w 110"/>
                <a:gd name="T17" fmla="*/ 108 h 158"/>
                <a:gd name="T18" fmla="*/ 25 w 110"/>
                <a:gd name="T19" fmla="*/ 112 h 158"/>
                <a:gd name="T20" fmla="*/ 21 w 110"/>
                <a:gd name="T21" fmla="*/ 118 h 158"/>
                <a:gd name="T22" fmla="*/ 23 w 110"/>
                <a:gd name="T23" fmla="*/ 123 h 158"/>
                <a:gd name="T24" fmla="*/ 23 w 110"/>
                <a:gd name="T25" fmla="*/ 129 h 158"/>
                <a:gd name="T26" fmla="*/ 21 w 110"/>
                <a:gd name="T27" fmla="*/ 133 h 158"/>
                <a:gd name="T28" fmla="*/ 22 w 110"/>
                <a:gd name="T29" fmla="*/ 141 h 158"/>
                <a:gd name="T30" fmla="*/ 25 w 110"/>
                <a:gd name="T31" fmla="*/ 141 h 158"/>
                <a:gd name="T32" fmla="*/ 27 w 110"/>
                <a:gd name="T33" fmla="*/ 147 h 158"/>
                <a:gd name="T34" fmla="*/ 29 w 110"/>
                <a:gd name="T35" fmla="*/ 146 h 158"/>
                <a:gd name="T36" fmla="*/ 29 w 110"/>
                <a:gd name="T37" fmla="*/ 151 h 158"/>
                <a:gd name="T38" fmla="*/ 34 w 110"/>
                <a:gd name="T39" fmla="*/ 151 h 158"/>
                <a:gd name="T40" fmla="*/ 36 w 110"/>
                <a:gd name="T41" fmla="*/ 156 h 158"/>
                <a:gd name="T42" fmla="*/ 41 w 110"/>
                <a:gd name="T43" fmla="*/ 158 h 158"/>
                <a:gd name="T44" fmla="*/ 49 w 110"/>
                <a:gd name="T45" fmla="*/ 155 h 158"/>
                <a:gd name="T46" fmla="*/ 59 w 110"/>
                <a:gd name="T47" fmla="*/ 147 h 158"/>
                <a:gd name="T48" fmla="*/ 64 w 110"/>
                <a:gd name="T49" fmla="*/ 147 h 158"/>
                <a:gd name="T50" fmla="*/ 67 w 110"/>
                <a:gd name="T51" fmla="*/ 146 h 158"/>
                <a:gd name="T52" fmla="*/ 69 w 110"/>
                <a:gd name="T53" fmla="*/ 145 h 158"/>
                <a:gd name="T54" fmla="*/ 73 w 110"/>
                <a:gd name="T55" fmla="*/ 146 h 158"/>
                <a:gd name="T56" fmla="*/ 99 w 110"/>
                <a:gd name="T57" fmla="*/ 126 h 158"/>
                <a:gd name="T58" fmla="*/ 110 w 110"/>
                <a:gd name="T59" fmla="*/ 110 h 158"/>
                <a:gd name="T60" fmla="*/ 102 w 110"/>
                <a:gd name="T61" fmla="*/ 104 h 158"/>
                <a:gd name="T62" fmla="*/ 101 w 110"/>
                <a:gd name="T63" fmla="*/ 93 h 158"/>
                <a:gd name="T64" fmla="*/ 99 w 110"/>
                <a:gd name="T65" fmla="*/ 88 h 158"/>
                <a:gd name="T66" fmla="*/ 94 w 110"/>
                <a:gd name="T67" fmla="*/ 80 h 158"/>
                <a:gd name="T68" fmla="*/ 94 w 110"/>
                <a:gd name="T69" fmla="*/ 72 h 158"/>
                <a:gd name="T70" fmla="*/ 94 w 110"/>
                <a:gd name="T71" fmla="*/ 65 h 158"/>
                <a:gd name="T72" fmla="*/ 90 w 110"/>
                <a:gd name="T73" fmla="*/ 54 h 158"/>
                <a:gd name="T74" fmla="*/ 91 w 110"/>
                <a:gd name="T75" fmla="*/ 50 h 158"/>
                <a:gd name="T76" fmla="*/ 94 w 110"/>
                <a:gd name="T77" fmla="*/ 39 h 158"/>
                <a:gd name="T78" fmla="*/ 85 w 110"/>
                <a:gd name="T79" fmla="*/ 28 h 158"/>
                <a:gd name="T80" fmla="*/ 81 w 110"/>
                <a:gd name="T81" fmla="*/ 25 h 158"/>
                <a:gd name="T82" fmla="*/ 85 w 110"/>
                <a:gd name="T83" fmla="*/ 13 h 158"/>
                <a:gd name="T84" fmla="*/ 77 w 110"/>
                <a:gd name="T85" fmla="*/ 3 h 158"/>
                <a:gd name="T86" fmla="*/ 62 w 110"/>
                <a:gd name="T87" fmla="*/ 7 h 158"/>
                <a:gd name="T88" fmla="*/ 58 w 110"/>
                <a:gd name="T89" fmla="*/ 14 h 158"/>
                <a:gd name="T90" fmla="*/ 57 w 110"/>
                <a:gd name="T91" fmla="*/ 22 h 158"/>
                <a:gd name="T92" fmla="*/ 48 w 110"/>
                <a:gd name="T93" fmla="*/ 28 h 158"/>
                <a:gd name="T94" fmla="*/ 41 w 110"/>
                <a:gd name="T95" fmla="*/ 23 h 158"/>
                <a:gd name="T96" fmla="*/ 30 w 110"/>
                <a:gd name="T97" fmla="*/ 23 h 158"/>
                <a:gd name="T98" fmla="*/ 20 w 110"/>
                <a:gd name="T99" fmla="*/ 16 h 158"/>
                <a:gd name="T100" fmla="*/ 13 w 110"/>
                <a:gd name="T101" fmla="*/ 17 h 158"/>
                <a:gd name="T102" fmla="*/ 21 w 110"/>
                <a:gd name="T103" fmla="*/ 25 h 158"/>
                <a:gd name="T104" fmla="*/ 35 w 110"/>
                <a:gd name="T105" fmla="*/ 33 h 158"/>
                <a:gd name="T106" fmla="*/ 39 w 110"/>
                <a:gd name="T107" fmla="*/ 44 h 158"/>
                <a:gd name="T108" fmla="*/ 42 w 110"/>
                <a:gd name="T109" fmla="*/ 47 h 158"/>
                <a:gd name="T110" fmla="*/ 43 w 110"/>
                <a:gd name="T111" fmla="*/ 60 h 158"/>
                <a:gd name="T112" fmla="*/ 45 w 110"/>
                <a:gd name="T113" fmla="*/ 68 h 158"/>
                <a:gd name="T114" fmla="*/ 5 w 110"/>
                <a:gd name="T115" fmla="*/ 153 h 158"/>
                <a:gd name="T116" fmla="*/ 7 w 110"/>
                <a:gd name="T117" fmla="*/ 158 h 158"/>
                <a:gd name="T118" fmla="*/ 5 w 110"/>
                <a:gd name="T119" fmla="*/ 152 h 158"/>
                <a:gd name="T120" fmla="*/ 47 w 110"/>
                <a:gd name="T121" fmla="*/ 79 h 158"/>
                <a:gd name="T122" fmla="*/ 47 w 110"/>
                <a:gd name="T123" fmla="*/ 79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0" h="158">
                  <a:moveTo>
                    <a:pt x="45" y="68"/>
                  </a:moveTo>
                  <a:cubicBezTo>
                    <a:pt x="47" y="68"/>
                    <a:pt x="46" y="68"/>
                    <a:pt x="47" y="68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9" y="71"/>
                    <a:pt x="49" y="69"/>
                    <a:pt x="51" y="70"/>
                  </a:cubicBezTo>
                  <a:cubicBezTo>
                    <a:pt x="53" y="72"/>
                    <a:pt x="51" y="75"/>
                    <a:pt x="51" y="77"/>
                  </a:cubicBezTo>
                  <a:cubicBezTo>
                    <a:pt x="52" y="78"/>
                    <a:pt x="52" y="78"/>
                    <a:pt x="52" y="78"/>
                  </a:cubicBezTo>
                  <a:cubicBezTo>
                    <a:pt x="52" y="80"/>
                    <a:pt x="52" y="80"/>
                    <a:pt x="51" y="81"/>
                  </a:cubicBezTo>
                  <a:cubicBezTo>
                    <a:pt x="51" y="82"/>
                    <a:pt x="52" y="84"/>
                    <a:pt x="51" y="84"/>
                  </a:cubicBezTo>
                  <a:cubicBezTo>
                    <a:pt x="50" y="84"/>
                    <a:pt x="50" y="84"/>
                    <a:pt x="51" y="83"/>
                  </a:cubicBezTo>
                  <a:cubicBezTo>
                    <a:pt x="49" y="84"/>
                    <a:pt x="48" y="84"/>
                    <a:pt x="47" y="85"/>
                  </a:cubicBezTo>
                  <a:cubicBezTo>
                    <a:pt x="45" y="86"/>
                    <a:pt x="45" y="90"/>
                    <a:pt x="44" y="92"/>
                  </a:cubicBezTo>
                  <a:cubicBezTo>
                    <a:pt x="43" y="92"/>
                    <a:pt x="43" y="92"/>
                    <a:pt x="43" y="92"/>
                  </a:cubicBezTo>
                  <a:cubicBezTo>
                    <a:pt x="42" y="93"/>
                    <a:pt x="40" y="96"/>
                    <a:pt x="40" y="97"/>
                  </a:cubicBezTo>
                  <a:cubicBezTo>
                    <a:pt x="40" y="97"/>
                    <a:pt x="40" y="98"/>
                    <a:pt x="40" y="99"/>
                  </a:cubicBezTo>
                  <a:cubicBezTo>
                    <a:pt x="39" y="100"/>
                    <a:pt x="36" y="100"/>
                    <a:pt x="35" y="101"/>
                  </a:cubicBezTo>
                  <a:cubicBezTo>
                    <a:pt x="33" y="102"/>
                    <a:pt x="33" y="105"/>
                    <a:pt x="31" y="105"/>
                  </a:cubicBezTo>
                  <a:cubicBezTo>
                    <a:pt x="30" y="105"/>
                    <a:pt x="30" y="105"/>
                    <a:pt x="30" y="105"/>
                  </a:cubicBezTo>
                  <a:cubicBezTo>
                    <a:pt x="30" y="106"/>
                    <a:pt x="30" y="108"/>
                    <a:pt x="30" y="108"/>
                  </a:cubicBezTo>
                  <a:cubicBezTo>
                    <a:pt x="29" y="108"/>
                    <a:pt x="27" y="107"/>
                    <a:pt x="27" y="108"/>
                  </a:cubicBezTo>
                  <a:cubicBezTo>
                    <a:pt x="25" y="109"/>
                    <a:pt x="26" y="111"/>
                    <a:pt x="25" y="112"/>
                  </a:cubicBezTo>
                  <a:cubicBezTo>
                    <a:pt x="25" y="113"/>
                    <a:pt x="22" y="114"/>
                    <a:pt x="21" y="115"/>
                  </a:cubicBezTo>
                  <a:cubicBezTo>
                    <a:pt x="22" y="116"/>
                    <a:pt x="21" y="117"/>
                    <a:pt x="21" y="118"/>
                  </a:cubicBezTo>
                  <a:cubicBezTo>
                    <a:pt x="22" y="119"/>
                    <a:pt x="24" y="119"/>
                    <a:pt x="24" y="119"/>
                  </a:cubicBezTo>
                  <a:cubicBezTo>
                    <a:pt x="24" y="121"/>
                    <a:pt x="23" y="121"/>
                    <a:pt x="23" y="123"/>
                  </a:cubicBezTo>
                  <a:cubicBezTo>
                    <a:pt x="23" y="127"/>
                    <a:pt x="23" y="127"/>
                    <a:pt x="23" y="127"/>
                  </a:cubicBezTo>
                  <a:cubicBezTo>
                    <a:pt x="23" y="127"/>
                    <a:pt x="23" y="129"/>
                    <a:pt x="23" y="129"/>
                  </a:cubicBezTo>
                  <a:cubicBezTo>
                    <a:pt x="23" y="130"/>
                    <a:pt x="22" y="131"/>
                    <a:pt x="21" y="131"/>
                  </a:cubicBezTo>
                  <a:cubicBezTo>
                    <a:pt x="21" y="133"/>
                    <a:pt x="21" y="133"/>
                    <a:pt x="21" y="133"/>
                  </a:cubicBezTo>
                  <a:cubicBezTo>
                    <a:pt x="21" y="133"/>
                    <a:pt x="21" y="138"/>
                    <a:pt x="21" y="139"/>
                  </a:cubicBezTo>
                  <a:cubicBezTo>
                    <a:pt x="21" y="139"/>
                    <a:pt x="22" y="141"/>
                    <a:pt x="22" y="141"/>
                  </a:cubicBezTo>
                  <a:cubicBezTo>
                    <a:pt x="23" y="142"/>
                    <a:pt x="23" y="141"/>
                    <a:pt x="23" y="141"/>
                  </a:cubicBezTo>
                  <a:cubicBezTo>
                    <a:pt x="25" y="141"/>
                    <a:pt x="25" y="141"/>
                    <a:pt x="25" y="141"/>
                  </a:cubicBezTo>
                  <a:cubicBezTo>
                    <a:pt x="25" y="143"/>
                    <a:pt x="25" y="145"/>
                    <a:pt x="25" y="147"/>
                  </a:cubicBezTo>
                  <a:cubicBezTo>
                    <a:pt x="25" y="147"/>
                    <a:pt x="27" y="147"/>
                    <a:pt x="27" y="147"/>
                  </a:cubicBezTo>
                  <a:cubicBezTo>
                    <a:pt x="27" y="145"/>
                    <a:pt x="26" y="145"/>
                    <a:pt x="28" y="145"/>
                  </a:cubicBezTo>
                  <a:cubicBezTo>
                    <a:pt x="28" y="145"/>
                    <a:pt x="29" y="146"/>
                    <a:pt x="29" y="146"/>
                  </a:cubicBezTo>
                  <a:cubicBezTo>
                    <a:pt x="31" y="147"/>
                    <a:pt x="32" y="148"/>
                    <a:pt x="32" y="148"/>
                  </a:cubicBezTo>
                  <a:cubicBezTo>
                    <a:pt x="32" y="149"/>
                    <a:pt x="31" y="151"/>
                    <a:pt x="29" y="151"/>
                  </a:cubicBezTo>
                  <a:cubicBezTo>
                    <a:pt x="29" y="153"/>
                    <a:pt x="29" y="154"/>
                    <a:pt x="29" y="156"/>
                  </a:cubicBezTo>
                  <a:cubicBezTo>
                    <a:pt x="34" y="154"/>
                    <a:pt x="32" y="156"/>
                    <a:pt x="34" y="151"/>
                  </a:cubicBezTo>
                  <a:cubicBezTo>
                    <a:pt x="34" y="152"/>
                    <a:pt x="36" y="153"/>
                    <a:pt x="37" y="153"/>
                  </a:cubicBezTo>
                  <a:cubicBezTo>
                    <a:pt x="37" y="154"/>
                    <a:pt x="36" y="155"/>
                    <a:pt x="36" y="156"/>
                  </a:cubicBezTo>
                  <a:cubicBezTo>
                    <a:pt x="36" y="156"/>
                    <a:pt x="40" y="156"/>
                    <a:pt x="41" y="156"/>
                  </a:cubicBezTo>
                  <a:cubicBezTo>
                    <a:pt x="41" y="156"/>
                    <a:pt x="40" y="158"/>
                    <a:pt x="41" y="158"/>
                  </a:cubicBezTo>
                  <a:cubicBezTo>
                    <a:pt x="41" y="158"/>
                    <a:pt x="48" y="154"/>
                    <a:pt x="48" y="154"/>
                  </a:cubicBezTo>
                  <a:cubicBezTo>
                    <a:pt x="48" y="154"/>
                    <a:pt x="48" y="155"/>
                    <a:pt x="49" y="155"/>
                  </a:cubicBezTo>
                  <a:cubicBezTo>
                    <a:pt x="51" y="152"/>
                    <a:pt x="54" y="151"/>
                    <a:pt x="59" y="150"/>
                  </a:cubicBezTo>
                  <a:cubicBezTo>
                    <a:pt x="59" y="150"/>
                    <a:pt x="58" y="147"/>
                    <a:pt x="59" y="147"/>
                  </a:cubicBezTo>
                  <a:cubicBezTo>
                    <a:pt x="59" y="147"/>
                    <a:pt x="60" y="148"/>
                    <a:pt x="61" y="148"/>
                  </a:cubicBezTo>
                  <a:cubicBezTo>
                    <a:pt x="62" y="148"/>
                    <a:pt x="62" y="146"/>
                    <a:pt x="64" y="147"/>
                  </a:cubicBezTo>
                  <a:cubicBezTo>
                    <a:pt x="64" y="147"/>
                    <a:pt x="66" y="148"/>
                    <a:pt x="67" y="148"/>
                  </a:cubicBezTo>
                  <a:cubicBezTo>
                    <a:pt x="67" y="148"/>
                    <a:pt x="67" y="146"/>
                    <a:pt x="67" y="146"/>
                  </a:cubicBezTo>
                  <a:cubicBezTo>
                    <a:pt x="68" y="146"/>
                    <a:pt x="69" y="146"/>
                    <a:pt x="69" y="145"/>
                  </a:cubicBezTo>
                  <a:cubicBezTo>
                    <a:pt x="69" y="145"/>
                    <a:pt x="69" y="145"/>
                    <a:pt x="69" y="145"/>
                  </a:cubicBezTo>
                  <a:cubicBezTo>
                    <a:pt x="70" y="145"/>
                    <a:pt x="70" y="145"/>
                    <a:pt x="70" y="146"/>
                  </a:cubicBezTo>
                  <a:cubicBezTo>
                    <a:pt x="70" y="146"/>
                    <a:pt x="72" y="146"/>
                    <a:pt x="73" y="146"/>
                  </a:cubicBezTo>
                  <a:cubicBezTo>
                    <a:pt x="75" y="144"/>
                    <a:pt x="81" y="140"/>
                    <a:pt x="81" y="140"/>
                  </a:cubicBezTo>
                  <a:cubicBezTo>
                    <a:pt x="81" y="140"/>
                    <a:pt x="98" y="128"/>
                    <a:pt x="99" y="126"/>
                  </a:cubicBezTo>
                  <a:cubicBezTo>
                    <a:pt x="103" y="121"/>
                    <a:pt x="109" y="116"/>
                    <a:pt x="109" y="115"/>
                  </a:cubicBezTo>
                  <a:cubicBezTo>
                    <a:pt x="110" y="114"/>
                    <a:pt x="110" y="112"/>
                    <a:pt x="110" y="110"/>
                  </a:cubicBezTo>
                  <a:cubicBezTo>
                    <a:pt x="110" y="107"/>
                    <a:pt x="108" y="108"/>
                    <a:pt x="105" y="106"/>
                  </a:cubicBezTo>
                  <a:cubicBezTo>
                    <a:pt x="103" y="105"/>
                    <a:pt x="103" y="105"/>
                    <a:pt x="102" y="104"/>
                  </a:cubicBezTo>
                  <a:cubicBezTo>
                    <a:pt x="102" y="102"/>
                    <a:pt x="97" y="102"/>
                    <a:pt x="98" y="97"/>
                  </a:cubicBezTo>
                  <a:cubicBezTo>
                    <a:pt x="98" y="96"/>
                    <a:pt x="101" y="96"/>
                    <a:pt x="101" y="93"/>
                  </a:cubicBezTo>
                  <a:cubicBezTo>
                    <a:pt x="101" y="92"/>
                    <a:pt x="101" y="92"/>
                    <a:pt x="101" y="91"/>
                  </a:cubicBezTo>
                  <a:cubicBezTo>
                    <a:pt x="100" y="91"/>
                    <a:pt x="100" y="89"/>
                    <a:pt x="99" y="88"/>
                  </a:cubicBezTo>
                  <a:cubicBezTo>
                    <a:pt x="97" y="86"/>
                    <a:pt x="96" y="85"/>
                    <a:pt x="95" y="84"/>
                  </a:cubicBezTo>
                  <a:cubicBezTo>
                    <a:pt x="95" y="84"/>
                    <a:pt x="95" y="82"/>
                    <a:pt x="94" y="80"/>
                  </a:cubicBezTo>
                  <a:cubicBezTo>
                    <a:pt x="94" y="79"/>
                    <a:pt x="94" y="77"/>
                    <a:pt x="94" y="75"/>
                  </a:cubicBezTo>
                  <a:cubicBezTo>
                    <a:pt x="94" y="73"/>
                    <a:pt x="94" y="73"/>
                    <a:pt x="94" y="72"/>
                  </a:cubicBezTo>
                  <a:cubicBezTo>
                    <a:pt x="96" y="72"/>
                    <a:pt x="98" y="72"/>
                    <a:pt x="98" y="72"/>
                  </a:cubicBezTo>
                  <a:cubicBezTo>
                    <a:pt x="98" y="72"/>
                    <a:pt x="96" y="68"/>
                    <a:pt x="94" y="65"/>
                  </a:cubicBezTo>
                  <a:cubicBezTo>
                    <a:pt x="93" y="63"/>
                    <a:pt x="92" y="62"/>
                    <a:pt x="91" y="60"/>
                  </a:cubicBezTo>
                  <a:cubicBezTo>
                    <a:pt x="90" y="57"/>
                    <a:pt x="91" y="56"/>
                    <a:pt x="90" y="54"/>
                  </a:cubicBezTo>
                  <a:cubicBezTo>
                    <a:pt x="90" y="53"/>
                    <a:pt x="89" y="51"/>
                    <a:pt x="89" y="51"/>
                  </a:cubicBezTo>
                  <a:cubicBezTo>
                    <a:pt x="89" y="50"/>
                    <a:pt x="90" y="50"/>
                    <a:pt x="91" y="50"/>
                  </a:cubicBezTo>
                  <a:cubicBezTo>
                    <a:pt x="92" y="49"/>
                    <a:pt x="95" y="46"/>
                    <a:pt x="96" y="44"/>
                  </a:cubicBezTo>
                  <a:cubicBezTo>
                    <a:pt x="97" y="42"/>
                    <a:pt x="97" y="41"/>
                    <a:pt x="94" y="39"/>
                  </a:cubicBezTo>
                  <a:cubicBezTo>
                    <a:pt x="91" y="37"/>
                    <a:pt x="92" y="37"/>
                    <a:pt x="90" y="35"/>
                  </a:cubicBezTo>
                  <a:cubicBezTo>
                    <a:pt x="89" y="33"/>
                    <a:pt x="84" y="33"/>
                    <a:pt x="85" y="28"/>
                  </a:cubicBezTo>
                  <a:cubicBezTo>
                    <a:pt x="85" y="26"/>
                    <a:pt x="85" y="25"/>
                    <a:pt x="85" y="25"/>
                  </a:cubicBezTo>
                  <a:cubicBezTo>
                    <a:pt x="81" y="25"/>
                    <a:pt x="81" y="25"/>
                    <a:pt x="81" y="25"/>
                  </a:cubicBezTo>
                  <a:cubicBezTo>
                    <a:pt x="81" y="25"/>
                    <a:pt x="86" y="23"/>
                    <a:pt x="83" y="21"/>
                  </a:cubicBezTo>
                  <a:cubicBezTo>
                    <a:pt x="82" y="20"/>
                    <a:pt x="82" y="17"/>
                    <a:pt x="85" y="13"/>
                  </a:cubicBezTo>
                  <a:cubicBezTo>
                    <a:pt x="88" y="9"/>
                    <a:pt x="84" y="9"/>
                    <a:pt x="82" y="8"/>
                  </a:cubicBezTo>
                  <a:cubicBezTo>
                    <a:pt x="80" y="6"/>
                    <a:pt x="79" y="5"/>
                    <a:pt x="77" y="3"/>
                  </a:cubicBezTo>
                  <a:cubicBezTo>
                    <a:pt x="71" y="0"/>
                    <a:pt x="72" y="6"/>
                    <a:pt x="68" y="6"/>
                  </a:cubicBezTo>
                  <a:cubicBezTo>
                    <a:pt x="66" y="6"/>
                    <a:pt x="62" y="7"/>
                    <a:pt x="62" y="7"/>
                  </a:cubicBezTo>
                  <a:cubicBezTo>
                    <a:pt x="59" y="8"/>
                    <a:pt x="59" y="8"/>
                    <a:pt x="59" y="10"/>
                  </a:cubicBezTo>
                  <a:cubicBezTo>
                    <a:pt x="58" y="12"/>
                    <a:pt x="58" y="12"/>
                    <a:pt x="58" y="14"/>
                  </a:cubicBezTo>
                  <a:cubicBezTo>
                    <a:pt x="58" y="16"/>
                    <a:pt x="59" y="17"/>
                    <a:pt x="59" y="19"/>
                  </a:cubicBezTo>
                  <a:cubicBezTo>
                    <a:pt x="58" y="21"/>
                    <a:pt x="58" y="22"/>
                    <a:pt x="57" y="22"/>
                  </a:cubicBezTo>
                  <a:cubicBezTo>
                    <a:pt x="54" y="22"/>
                    <a:pt x="54" y="26"/>
                    <a:pt x="52" y="27"/>
                  </a:cubicBezTo>
                  <a:cubicBezTo>
                    <a:pt x="49" y="28"/>
                    <a:pt x="49" y="28"/>
                    <a:pt x="48" y="28"/>
                  </a:cubicBezTo>
                  <a:cubicBezTo>
                    <a:pt x="47" y="27"/>
                    <a:pt x="46" y="26"/>
                    <a:pt x="46" y="26"/>
                  </a:cubicBezTo>
                  <a:cubicBezTo>
                    <a:pt x="46" y="26"/>
                    <a:pt x="44" y="23"/>
                    <a:pt x="41" y="23"/>
                  </a:cubicBezTo>
                  <a:cubicBezTo>
                    <a:pt x="39" y="23"/>
                    <a:pt x="38" y="25"/>
                    <a:pt x="36" y="25"/>
                  </a:cubicBezTo>
                  <a:cubicBezTo>
                    <a:pt x="35" y="25"/>
                    <a:pt x="32" y="24"/>
                    <a:pt x="30" y="23"/>
                  </a:cubicBezTo>
                  <a:cubicBezTo>
                    <a:pt x="26" y="25"/>
                    <a:pt x="26" y="20"/>
                    <a:pt x="23" y="19"/>
                  </a:cubicBezTo>
                  <a:cubicBezTo>
                    <a:pt x="22" y="18"/>
                    <a:pt x="20" y="16"/>
                    <a:pt x="20" y="16"/>
                  </a:cubicBezTo>
                  <a:cubicBezTo>
                    <a:pt x="20" y="16"/>
                    <a:pt x="17" y="13"/>
                    <a:pt x="15" y="16"/>
                  </a:cubicBezTo>
                  <a:cubicBezTo>
                    <a:pt x="15" y="17"/>
                    <a:pt x="13" y="17"/>
                    <a:pt x="13" y="17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4" y="21"/>
                    <a:pt x="16" y="21"/>
                    <a:pt x="21" y="25"/>
                  </a:cubicBezTo>
                  <a:cubicBezTo>
                    <a:pt x="22" y="26"/>
                    <a:pt x="22" y="27"/>
                    <a:pt x="26" y="29"/>
                  </a:cubicBezTo>
                  <a:cubicBezTo>
                    <a:pt x="29" y="30"/>
                    <a:pt x="34" y="30"/>
                    <a:pt x="35" y="33"/>
                  </a:cubicBezTo>
                  <a:cubicBezTo>
                    <a:pt x="36" y="35"/>
                    <a:pt x="38" y="35"/>
                    <a:pt x="39" y="36"/>
                  </a:cubicBezTo>
                  <a:cubicBezTo>
                    <a:pt x="41" y="37"/>
                    <a:pt x="38" y="41"/>
                    <a:pt x="39" y="44"/>
                  </a:cubicBezTo>
                  <a:cubicBezTo>
                    <a:pt x="40" y="45"/>
                    <a:pt x="41" y="43"/>
                    <a:pt x="42" y="44"/>
                  </a:cubicBezTo>
                  <a:cubicBezTo>
                    <a:pt x="42" y="45"/>
                    <a:pt x="42" y="47"/>
                    <a:pt x="42" y="47"/>
                  </a:cubicBezTo>
                  <a:cubicBezTo>
                    <a:pt x="41" y="50"/>
                    <a:pt x="39" y="50"/>
                    <a:pt x="41" y="54"/>
                  </a:cubicBezTo>
                  <a:cubicBezTo>
                    <a:pt x="42" y="57"/>
                    <a:pt x="43" y="58"/>
                    <a:pt x="43" y="60"/>
                  </a:cubicBezTo>
                  <a:cubicBezTo>
                    <a:pt x="43" y="61"/>
                    <a:pt x="41" y="61"/>
                    <a:pt x="42" y="64"/>
                  </a:cubicBezTo>
                  <a:cubicBezTo>
                    <a:pt x="43" y="65"/>
                    <a:pt x="45" y="68"/>
                    <a:pt x="45" y="68"/>
                  </a:cubicBezTo>
                  <a:close/>
                  <a:moveTo>
                    <a:pt x="3" y="151"/>
                  </a:moveTo>
                  <a:cubicBezTo>
                    <a:pt x="2" y="151"/>
                    <a:pt x="5" y="153"/>
                    <a:pt x="5" y="153"/>
                  </a:cubicBezTo>
                  <a:cubicBezTo>
                    <a:pt x="0" y="155"/>
                    <a:pt x="3" y="155"/>
                    <a:pt x="7" y="157"/>
                  </a:cubicBezTo>
                  <a:cubicBezTo>
                    <a:pt x="7" y="157"/>
                    <a:pt x="7" y="157"/>
                    <a:pt x="7" y="158"/>
                  </a:cubicBezTo>
                  <a:cubicBezTo>
                    <a:pt x="8" y="157"/>
                    <a:pt x="8" y="157"/>
                    <a:pt x="9" y="157"/>
                  </a:cubicBezTo>
                  <a:cubicBezTo>
                    <a:pt x="7" y="153"/>
                    <a:pt x="9" y="154"/>
                    <a:pt x="5" y="152"/>
                  </a:cubicBezTo>
                  <a:cubicBezTo>
                    <a:pt x="4" y="151"/>
                    <a:pt x="5" y="150"/>
                    <a:pt x="3" y="151"/>
                  </a:cubicBezTo>
                  <a:close/>
                  <a:moveTo>
                    <a:pt x="47" y="79"/>
                  </a:moveTo>
                  <a:cubicBezTo>
                    <a:pt x="46" y="80"/>
                    <a:pt x="46" y="81"/>
                    <a:pt x="47" y="81"/>
                  </a:cubicBezTo>
                  <a:cubicBezTo>
                    <a:pt x="47" y="80"/>
                    <a:pt x="48" y="79"/>
                    <a:pt x="47" y="79"/>
                  </a:cubicBezTo>
                  <a:close/>
                </a:path>
              </a:pathLst>
            </a:custGeom>
            <a:grpFill/>
            <a:ln w="3175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72" name="Freeform 46">
              <a:extLst>
                <a:ext uri="{FF2B5EF4-FFF2-40B4-BE49-F238E27FC236}">
                  <a16:creationId xmlns:a16="http://schemas.microsoft.com/office/drawing/2014/main" id="{3FAA7BD4-A5D5-C08F-1BFE-1EDA2FCD21B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347102" y="4878699"/>
              <a:ext cx="91617" cy="80839"/>
            </a:xfrm>
            <a:custGeom>
              <a:avLst/>
              <a:gdLst>
                <a:gd name="T0" fmla="*/ 11 w 26"/>
                <a:gd name="T1" fmla="*/ 15 h 23"/>
                <a:gd name="T2" fmla="*/ 9 w 26"/>
                <a:gd name="T3" fmla="*/ 23 h 23"/>
                <a:gd name="T4" fmla="*/ 11 w 26"/>
                <a:gd name="T5" fmla="*/ 15 h 23"/>
                <a:gd name="T6" fmla="*/ 24 w 26"/>
                <a:gd name="T7" fmla="*/ 0 h 23"/>
                <a:gd name="T8" fmla="*/ 16 w 26"/>
                <a:gd name="T9" fmla="*/ 4 h 23"/>
                <a:gd name="T10" fmla="*/ 13 w 26"/>
                <a:gd name="T11" fmla="*/ 7 h 23"/>
                <a:gd name="T12" fmla="*/ 14 w 26"/>
                <a:gd name="T13" fmla="*/ 9 h 23"/>
                <a:gd name="T14" fmla="*/ 20 w 26"/>
                <a:gd name="T15" fmla="*/ 6 h 23"/>
                <a:gd name="T16" fmla="*/ 23 w 26"/>
                <a:gd name="T17" fmla="*/ 6 h 23"/>
                <a:gd name="T18" fmla="*/ 23 w 26"/>
                <a:gd name="T19" fmla="*/ 3 h 23"/>
                <a:gd name="T20" fmla="*/ 26 w 26"/>
                <a:gd name="T21" fmla="*/ 1 h 23"/>
                <a:gd name="T22" fmla="*/ 24 w 26"/>
                <a:gd name="T2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6" h="23">
                  <a:moveTo>
                    <a:pt x="11" y="15"/>
                  </a:moveTo>
                  <a:cubicBezTo>
                    <a:pt x="4" y="15"/>
                    <a:pt x="0" y="22"/>
                    <a:pt x="9" y="23"/>
                  </a:cubicBezTo>
                  <a:cubicBezTo>
                    <a:pt x="16" y="23"/>
                    <a:pt x="17" y="16"/>
                    <a:pt x="11" y="15"/>
                  </a:cubicBezTo>
                  <a:close/>
                  <a:moveTo>
                    <a:pt x="24" y="0"/>
                  </a:moveTo>
                  <a:cubicBezTo>
                    <a:pt x="23" y="0"/>
                    <a:pt x="17" y="3"/>
                    <a:pt x="16" y="4"/>
                  </a:cubicBezTo>
                  <a:cubicBezTo>
                    <a:pt x="15" y="5"/>
                    <a:pt x="14" y="6"/>
                    <a:pt x="13" y="7"/>
                  </a:cubicBezTo>
                  <a:cubicBezTo>
                    <a:pt x="14" y="7"/>
                    <a:pt x="14" y="7"/>
                    <a:pt x="14" y="9"/>
                  </a:cubicBezTo>
                  <a:cubicBezTo>
                    <a:pt x="16" y="8"/>
                    <a:pt x="18" y="6"/>
                    <a:pt x="20" y="6"/>
                  </a:cubicBezTo>
                  <a:cubicBezTo>
                    <a:pt x="21" y="6"/>
                    <a:pt x="22" y="6"/>
                    <a:pt x="23" y="6"/>
                  </a:cubicBezTo>
                  <a:cubicBezTo>
                    <a:pt x="23" y="6"/>
                    <a:pt x="23" y="3"/>
                    <a:pt x="23" y="3"/>
                  </a:cubicBezTo>
                  <a:cubicBezTo>
                    <a:pt x="24" y="2"/>
                    <a:pt x="25" y="2"/>
                    <a:pt x="26" y="1"/>
                  </a:cubicBezTo>
                  <a:cubicBezTo>
                    <a:pt x="25" y="1"/>
                    <a:pt x="26" y="0"/>
                    <a:pt x="24" y="0"/>
                  </a:cubicBez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73" name="Freeform 47">
              <a:extLst>
                <a:ext uri="{FF2B5EF4-FFF2-40B4-BE49-F238E27FC236}">
                  <a16:creationId xmlns:a16="http://schemas.microsoft.com/office/drawing/2014/main" id="{CD706924-826D-CF82-AE93-596C0712917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347102" y="4878699"/>
              <a:ext cx="91617" cy="80839"/>
            </a:xfrm>
            <a:custGeom>
              <a:avLst/>
              <a:gdLst>
                <a:gd name="T0" fmla="*/ 11 w 26"/>
                <a:gd name="T1" fmla="*/ 15 h 23"/>
                <a:gd name="T2" fmla="*/ 9 w 26"/>
                <a:gd name="T3" fmla="*/ 23 h 23"/>
                <a:gd name="T4" fmla="*/ 11 w 26"/>
                <a:gd name="T5" fmla="*/ 15 h 23"/>
                <a:gd name="T6" fmla="*/ 24 w 26"/>
                <a:gd name="T7" fmla="*/ 0 h 23"/>
                <a:gd name="T8" fmla="*/ 16 w 26"/>
                <a:gd name="T9" fmla="*/ 4 h 23"/>
                <a:gd name="T10" fmla="*/ 13 w 26"/>
                <a:gd name="T11" fmla="*/ 7 h 23"/>
                <a:gd name="T12" fmla="*/ 14 w 26"/>
                <a:gd name="T13" fmla="*/ 9 h 23"/>
                <a:gd name="T14" fmla="*/ 20 w 26"/>
                <a:gd name="T15" fmla="*/ 6 h 23"/>
                <a:gd name="T16" fmla="*/ 23 w 26"/>
                <a:gd name="T17" fmla="*/ 6 h 23"/>
                <a:gd name="T18" fmla="*/ 23 w 26"/>
                <a:gd name="T19" fmla="*/ 3 h 23"/>
                <a:gd name="T20" fmla="*/ 26 w 26"/>
                <a:gd name="T21" fmla="*/ 1 h 23"/>
                <a:gd name="T22" fmla="*/ 24 w 26"/>
                <a:gd name="T2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6" h="23">
                  <a:moveTo>
                    <a:pt x="11" y="15"/>
                  </a:moveTo>
                  <a:cubicBezTo>
                    <a:pt x="4" y="15"/>
                    <a:pt x="0" y="22"/>
                    <a:pt x="9" y="23"/>
                  </a:cubicBezTo>
                  <a:cubicBezTo>
                    <a:pt x="16" y="23"/>
                    <a:pt x="17" y="16"/>
                    <a:pt x="11" y="15"/>
                  </a:cubicBezTo>
                  <a:close/>
                  <a:moveTo>
                    <a:pt x="24" y="0"/>
                  </a:moveTo>
                  <a:cubicBezTo>
                    <a:pt x="23" y="0"/>
                    <a:pt x="17" y="3"/>
                    <a:pt x="16" y="4"/>
                  </a:cubicBezTo>
                  <a:cubicBezTo>
                    <a:pt x="15" y="5"/>
                    <a:pt x="14" y="6"/>
                    <a:pt x="13" y="7"/>
                  </a:cubicBezTo>
                  <a:cubicBezTo>
                    <a:pt x="14" y="7"/>
                    <a:pt x="14" y="7"/>
                    <a:pt x="14" y="9"/>
                  </a:cubicBezTo>
                  <a:cubicBezTo>
                    <a:pt x="16" y="8"/>
                    <a:pt x="18" y="6"/>
                    <a:pt x="20" y="6"/>
                  </a:cubicBezTo>
                  <a:cubicBezTo>
                    <a:pt x="21" y="6"/>
                    <a:pt x="22" y="6"/>
                    <a:pt x="23" y="6"/>
                  </a:cubicBezTo>
                  <a:cubicBezTo>
                    <a:pt x="23" y="6"/>
                    <a:pt x="23" y="3"/>
                    <a:pt x="23" y="3"/>
                  </a:cubicBezTo>
                  <a:cubicBezTo>
                    <a:pt x="24" y="2"/>
                    <a:pt x="25" y="2"/>
                    <a:pt x="26" y="1"/>
                  </a:cubicBezTo>
                  <a:cubicBezTo>
                    <a:pt x="25" y="1"/>
                    <a:pt x="26" y="0"/>
                    <a:pt x="24" y="0"/>
                  </a:cubicBezTo>
                  <a:close/>
                </a:path>
              </a:pathLst>
            </a:custGeom>
            <a:grpFill/>
            <a:ln w="3175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74" name="Freeform 48">
              <a:extLst>
                <a:ext uri="{FF2B5EF4-FFF2-40B4-BE49-F238E27FC236}">
                  <a16:creationId xmlns:a16="http://schemas.microsoft.com/office/drawing/2014/main" id="{AF67ADEA-E2F3-FD2E-62EE-B6755F9ACD6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093217" y="6308637"/>
              <a:ext cx="765269" cy="176048"/>
            </a:xfrm>
            <a:custGeom>
              <a:avLst/>
              <a:gdLst>
                <a:gd name="T0" fmla="*/ 210 w 217"/>
                <a:gd name="T1" fmla="*/ 43 h 50"/>
                <a:gd name="T2" fmla="*/ 210 w 217"/>
                <a:gd name="T3" fmla="*/ 45 h 50"/>
                <a:gd name="T4" fmla="*/ 214 w 217"/>
                <a:gd name="T5" fmla="*/ 48 h 50"/>
                <a:gd name="T6" fmla="*/ 215 w 217"/>
                <a:gd name="T7" fmla="*/ 48 h 50"/>
                <a:gd name="T8" fmla="*/ 216 w 217"/>
                <a:gd name="T9" fmla="*/ 44 h 50"/>
                <a:gd name="T10" fmla="*/ 210 w 217"/>
                <a:gd name="T11" fmla="*/ 43 h 50"/>
                <a:gd name="T12" fmla="*/ 23 w 217"/>
                <a:gd name="T13" fmla="*/ 0 h 50"/>
                <a:gd name="T14" fmla="*/ 19 w 217"/>
                <a:gd name="T15" fmla="*/ 3 h 50"/>
                <a:gd name="T16" fmla="*/ 19 w 217"/>
                <a:gd name="T17" fmla="*/ 4 h 50"/>
                <a:gd name="T18" fmla="*/ 19 w 217"/>
                <a:gd name="T19" fmla="*/ 6 h 50"/>
                <a:gd name="T20" fmla="*/ 17 w 217"/>
                <a:gd name="T21" fmla="*/ 6 h 50"/>
                <a:gd name="T22" fmla="*/ 14 w 217"/>
                <a:gd name="T23" fmla="*/ 11 h 50"/>
                <a:gd name="T24" fmla="*/ 13 w 217"/>
                <a:gd name="T25" fmla="*/ 12 h 50"/>
                <a:gd name="T26" fmla="*/ 13 w 217"/>
                <a:gd name="T27" fmla="*/ 13 h 50"/>
                <a:gd name="T28" fmla="*/ 17 w 217"/>
                <a:gd name="T29" fmla="*/ 15 h 50"/>
                <a:gd name="T30" fmla="*/ 16 w 217"/>
                <a:gd name="T31" fmla="*/ 14 h 50"/>
                <a:gd name="T32" fmla="*/ 16 w 217"/>
                <a:gd name="T33" fmla="*/ 13 h 50"/>
                <a:gd name="T34" fmla="*/ 17 w 217"/>
                <a:gd name="T35" fmla="*/ 11 h 50"/>
                <a:gd name="T36" fmla="*/ 23 w 217"/>
                <a:gd name="T37" fmla="*/ 12 h 50"/>
                <a:gd name="T38" fmla="*/ 21 w 217"/>
                <a:gd name="T39" fmla="*/ 8 h 50"/>
                <a:gd name="T40" fmla="*/ 28 w 217"/>
                <a:gd name="T41" fmla="*/ 7 h 50"/>
                <a:gd name="T42" fmla="*/ 29 w 217"/>
                <a:gd name="T43" fmla="*/ 6 h 50"/>
                <a:gd name="T44" fmla="*/ 32 w 217"/>
                <a:gd name="T45" fmla="*/ 7 h 50"/>
                <a:gd name="T46" fmla="*/ 33 w 217"/>
                <a:gd name="T47" fmla="*/ 5 h 50"/>
                <a:gd name="T48" fmla="*/ 30 w 217"/>
                <a:gd name="T49" fmla="*/ 5 h 50"/>
                <a:gd name="T50" fmla="*/ 30 w 217"/>
                <a:gd name="T51" fmla="*/ 2 h 50"/>
                <a:gd name="T52" fmla="*/ 29 w 217"/>
                <a:gd name="T53" fmla="*/ 3 h 50"/>
                <a:gd name="T54" fmla="*/ 26 w 217"/>
                <a:gd name="T55" fmla="*/ 5 h 50"/>
                <a:gd name="T56" fmla="*/ 25 w 217"/>
                <a:gd name="T57" fmla="*/ 3 h 50"/>
                <a:gd name="T58" fmla="*/ 25 w 217"/>
                <a:gd name="T59" fmla="*/ 2 h 50"/>
                <a:gd name="T60" fmla="*/ 25 w 217"/>
                <a:gd name="T61" fmla="*/ 1 h 50"/>
                <a:gd name="T62" fmla="*/ 23 w 217"/>
                <a:gd name="T63" fmla="*/ 0 h 50"/>
                <a:gd name="T64" fmla="*/ 6 w 217"/>
                <a:gd name="T65" fmla="*/ 0 h 50"/>
                <a:gd name="T66" fmla="*/ 7 w 217"/>
                <a:gd name="T67" fmla="*/ 3 h 50"/>
                <a:gd name="T68" fmla="*/ 5 w 217"/>
                <a:gd name="T69" fmla="*/ 5 h 50"/>
                <a:gd name="T70" fmla="*/ 7 w 217"/>
                <a:gd name="T71" fmla="*/ 5 h 50"/>
                <a:gd name="T72" fmla="*/ 7 w 217"/>
                <a:gd name="T73" fmla="*/ 7 h 50"/>
                <a:gd name="T74" fmla="*/ 4 w 217"/>
                <a:gd name="T75" fmla="*/ 13 h 50"/>
                <a:gd name="T76" fmla="*/ 7 w 217"/>
                <a:gd name="T77" fmla="*/ 10 h 50"/>
                <a:gd name="T78" fmla="*/ 7 w 217"/>
                <a:gd name="T79" fmla="*/ 9 h 50"/>
                <a:gd name="T80" fmla="*/ 9 w 217"/>
                <a:gd name="T81" fmla="*/ 9 h 50"/>
                <a:gd name="T82" fmla="*/ 11 w 217"/>
                <a:gd name="T83" fmla="*/ 9 h 50"/>
                <a:gd name="T84" fmla="*/ 13 w 217"/>
                <a:gd name="T85" fmla="*/ 5 h 50"/>
                <a:gd name="T86" fmla="*/ 15 w 217"/>
                <a:gd name="T87" fmla="*/ 5 h 50"/>
                <a:gd name="T88" fmla="*/ 17 w 217"/>
                <a:gd name="T89" fmla="*/ 1 h 50"/>
                <a:gd name="T90" fmla="*/ 6 w 217"/>
                <a:gd name="T9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17" h="50">
                  <a:moveTo>
                    <a:pt x="210" y="43"/>
                  </a:moveTo>
                  <a:cubicBezTo>
                    <a:pt x="211" y="44"/>
                    <a:pt x="210" y="45"/>
                    <a:pt x="210" y="45"/>
                  </a:cubicBezTo>
                  <a:cubicBezTo>
                    <a:pt x="210" y="46"/>
                    <a:pt x="214" y="48"/>
                    <a:pt x="214" y="48"/>
                  </a:cubicBezTo>
                  <a:cubicBezTo>
                    <a:pt x="213" y="50"/>
                    <a:pt x="216" y="48"/>
                    <a:pt x="215" y="48"/>
                  </a:cubicBezTo>
                  <a:cubicBezTo>
                    <a:pt x="217" y="47"/>
                    <a:pt x="215" y="46"/>
                    <a:pt x="216" y="44"/>
                  </a:cubicBezTo>
                  <a:cubicBezTo>
                    <a:pt x="213" y="44"/>
                    <a:pt x="211" y="44"/>
                    <a:pt x="210" y="43"/>
                  </a:cubicBezTo>
                  <a:close/>
                  <a:moveTo>
                    <a:pt x="23" y="0"/>
                  </a:moveTo>
                  <a:cubicBezTo>
                    <a:pt x="22" y="0"/>
                    <a:pt x="19" y="2"/>
                    <a:pt x="19" y="3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9" y="4"/>
                    <a:pt x="20" y="5"/>
                    <a:pt x="19" y="6"/>
                  </a:cubicBezTo>
                  <a:cubicBezTo>
                    <a:pt x="19" y="6"/>
                    <a:pt x="18" y="6"/>
                    <a:pt x="17" y="6"/>
                  </a:cubicBezTo>
                  <a:cubicBezTo>
                    <a:pt x="16" y="7"/>
                    <a:pt x="15" y="9"/>
                    <a:pt x="14" y="11"/>
                  </a:cubicBezTo>
                  <a:cubicBezTo>
                    <a:pt x="13" y="10"/>
                    <a:pt x="14" y="12"/>
                    <a:pt x="13" y="12"/>
                  </a:cubicBezTo>
                  <a:cubicBezTo>
                    <a:pt x="12" y="11"/>
                    <a:pt x="13" y="13"/>
                    <a:pt x="13" y="13"/>
                  </a:cubicBezTo>
                  <a:cubicBezTo>
                    <a:pt x="15" y="14"/>
                    <a:pt x="16" y="14"/>
                    <a:pt x="17" y="15"/>
                  </a:cubicBezTo>
                  <a:cubicBezTo>
                    <a:pt x="18" y="14"/>
                    <a:pt x="16" y="14"/>
                    <a:pt x="16" y="14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8" y="13"/>
                    <a:pt x="17" y="12"/>
                    <a:pt x="17" y="11"/>
                  </a:cubicBezTo>
                  <a:cubicBezTo>
                    <a:pt x="19" y="11"/>
                    <a:pt x="21" y="12"/>
                    <a:pt x="23" y="12"/>
                  </a:cubicBezTo>
                  <a:cubicBezTo>
                    <a:pt x="22" y="10"/>
                    <a:pt x="22" y="10"/>
                    <a:pt x="21" y="8"/>
                  </a:cubicBezTo>
                  <a:cubicBezTo>
                    <a:pt x="25" y="9"/>
                    <a:pt x="24" y="10"/>
                    <a:pt x="28" y="7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9" y="6"/>
                    <a:pt x="31" y="7"/>
                    <a:pt x="32" y="7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32" y="5"/>
                    <a:pt x="31" y="5"/>
                    <a:pt x="30" y="5"/>
                  </a:cubicBezTo>
                  <a:cubicBezTo>
                    <a:pt x="30" y="5"/>
                    <a:pt x="30" y="2"/>
                    <a:pt x="30" y="2"/>
                  </a:cubicBezTo>
                  <a:cubicBezTo>
                    <a:pt x="30" y="2"/>
                    <a:pt x="28" y="2"/>
                    <a:pt x="29" y="3"/>
                  </a:cubicBezTo>
                  <a:cubicBezTo>
                    <a:pt x="28" y="4"/>
                    <a:pt x="27" y="4"/>
                    <a:pt x="26" y="5"/>
                  </a:cubicBezTo>
                  <a:cubicBezTo>
                    <a:pt x="26" y="4"/>
                    <a:pt x="25" y="4"/>
                    <a:pt x="25" y="3"/>
                  </a:cubicBezTo>
                  <a:cubicBezTo>
                    <a:pt x="24" y="2"/>
                    <a:pt x="25" y="2"/>
                    <a:pt x="25" y="2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4" y="0"/>
                    <a:pt x="24" y="1"/>
                    <a:pt x="23" y="0"/>
                  </a:cubicBezTo>
                  <a:close/>
                  <a:moveTo>
                    <a:pt x="6" y="0"/>
                  </a:moveTo>
                  <a:cubicBezTo>
                    <a:pt x="6" y="2"/>
                    <a:pt x="7" y="3"/>
                    <a:pt x="7" y="3"/>
                  </a:cubicBezTo>
                  <a:cubicBezTo>
                    <a:pt x="6" y="4"/>
                    <a:pt x="6" y="4"/>
                    <a:pt x="5" y="5"/>
                  </a:cubicBezTo>
                  <a:cubicBezTo>
                    <a:pt x="6" y="5"/>
                    <a:pt x="7" y="5"/>
                    <a:pt x="7" y="5"/>
                  </a:cubicBezTo>
                  <a:cubicBezTo>
                    <a:pt x="7" y="5"/>
                    <a:pt x="7" y="7"/>
                    <a:pt x="7" y="7"/>
                  </a:cubicBezTo>
                  <a:cubicBezTo>
                    <a:pt x="5" y="9"/>
                    <a:pt x="0" y="10"/>
                    <a:pt x="4" y="13"/>
                  </a:cubicBezTo>
                  <a:cubicBezTo>
                    <a:pt x="5" y="12"/>
                    <a:pt x="7" y="11"/>
                    <a:pt x="7" y="10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8" y="9"/>
                    <a:pt x="8" y="10"/>
                    <a:pt x="9" y="9"/>
                  </a:cubicBezTo>
                  <a:cubicBezTo>
                    <a:pt x="10" y="9"/>
                    <a:pt x="9" y="9"/>
                    <a:pt x="11" y="9"/>
                  </a:cubicBezTo>
                  <a:cubicBezTo>
                    <a:pt x="12" y="8"/>
                    <a:pt x="12" y="6"/>
                    <a:pt x="13" y="5"/>
                  </a:cubicBezTo>
                  <a:cubicBezTo>
                    <a:pt x="14" y="5"/>
                    <a:pt x="15" y="5"/>
                    <a:pt x="15" y="5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2" y="1"/>
                    <a:pt x="10" y="1"/>
                    <a:pt x="6" y="0"/>
                  </a:cubicBez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75" name="Freeform 49">
              <a:extLst>
                <a:ext uri="{FF2B5EF4-FFF2-40B4-BE49-F238E27FC236}">
                  <a16:creationId xmlns:a16="http://schemas.microsoft.com/office/drawing/2014/main" id="{E45D87CD-02E5-8B4D-79AA-C3A4B7D472E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093217" y="6308637"/>
              <a:ext cx="765269" cy="176048"/>
            </a:xfrm>
            <a:custGeom>
              <a:avLst/>
              <a:gdLst>
                <a:gd name="T0" fmla="*/ 210 w 217"/>
                <a:gd name="T1" fmla="*/ 43 h 50"/>
                <a:gd name="T2" fmla="*/ 210 w 217"/>
                <a:gd name="T3" fmla="*/ 45 h 50"/>
                <a:gd name="T4" fmla="*/ 214 w 217"/>
                <a:gd name="T5" fmla="*/ 48 h 50"/>
                <a:gd name="T6" fmla="*/ 215 w 217"/>
                <a:gd name="T7" fmla="*/ 48 h 50"/>
                <a:gd name="T8" fmla="*/ 216 w 217"/>
                <a:gd name="T9" fmla="*/ 44 h 50"/>
                <a:gd name="T10" fmla="*/ 210 w 217"/>
                <a:gd name="T11" fmla="*/ 43 h 50"/>
                <a:gd name="T12" fmla="*/ 23 w 217"/>
                <a:gd name="T13" fmla="*/ 0 h 50"/>
                <a:gd name="T14" fmla="*/ 19 w 217"/>
                <a:gd name="T15" fmla="*/ 3 h 50"/>
                <a:gd name="T16" fmla="*/ 19 w 217"/>
                <a:gd name="T17" fmla="*/ 4 h 50"/>
                <a:gd name="T18" fmla="*/ 19 w 217"/>
                <a:gd name="T19" fmla="*/ 6 h 50"/>
                <a:gd name="T20" fmla="*/ 17 w 217"/>
                <a:gd name="T21" fmla="*/ 6 h 50"/>
                <a:gd name="T22" fmla="*/ 14 w 217"/>
                <a:gd name="T23" fmla="*/ 11 h 50"/>
                <a:gd name="T24" fmla="*/ 13 w 217"/>
                <a:gd name="T25" fmla="*/ 12 h 50"/>
                <a:gd name="T26" fmla="*/ 13 w 217"/>
                <a:gd name="T27" fmla="*/ 13 h 50"/>
                <a:gd name="T28" fmla="*/ 17 w 217"/>
                <a:gd name="T29" fmla="*/ 15 h 50"/>
                <a:gd name="T30" fmla="*/ 16 w 217"/>
                <a:gd name="T31" fmla="*/ 14 h 50"/>
                <a:gd name="T32" fmla="*/ 16 w 217"/>
                <a:gd name="T33" fmla="*/ 13 h 50"/>
                <a:gd name="T34" fmla="*/ 17 w 217"/>
                <a:gd name="T35" fmla="*/ 11 h 50"/>
                <a:gd name="T36" fmla="*/ 23 w 217"/>
                <a:gd name="T37" fmla="*/ 12 h 50"/>
                <a:gd name="T38" fmla="*/ 21 w 217"/>
                <a:gd name="T39" fmla="*/ 8 h 50"/>
                <a:gd name="T40" fmla="*/ 28 w 217"/>
                <a:gd name="T41" fmla="*/ 7 h 50"/>
                <a:gd name="T42" fmla="*/ 29 w 217"/>
                <a:gd name="T43" fmla="*/ 6 h 50"/>
                <a:gd name="T44" fmla="*/ 32 w 217"/>
                <a:gd name="T45" fmla="*/ 7 h 50"/>
                <a:gd name="T46" fmla="*/ 33 w 217"/>
                <a:gd name="T47" fmla="*/ 5 h 50"/>
                <a:gd name="T48" fmla="*/ 30 w 217"/>
                <a:gd name="T49" fmla="*/ 5 h 50"/>
                <a:gd name="T50" fmla="*/ 30 w 217"/>
                <a:gd name="T51" fmla="*/ 2 h 50"/>
                <a:gd name="T52" fmla="*/ 29 w 217"/>
                <a:gd name="T53" fmla="*/ 3 h 50"/>
                <a:gd name="T54" fmla="*/ 26 w 217"/>
                <a:gd name="T55" fmla="*/ 5 h 50"/>
                <a:gd name="T56" fmla="*/ 25 w 217"/>
                <a:gd name="T57" fmla="*/ 3 h 50"/>
                <a:gd name="T58" fmla="*/ 25 w 217"/>
                <a:gd name="T59" fmla="*/ 2 h 50"/>
                <a:gd name="T60" fmla="*/ 25 w 217"/>
                <a:gd name="T61" fmla="*/ 1 h 50"/>
                <a:gd name="T62" fmla="*/ 23 w 217"/>
                <a:gd name="T63" fmla="*/ 0 h 50"/>
                <a:gd name="T64" fmla="*/ 6 w 217"/>
                <a:gd name="T65" fmla="*/ 0 h 50"/>
                <a:gd name="T66" fmla="*/ 7 w 217"/>
                <a:gd name="T67" fmla="*/ 3 h 50"/>
                <a:gd name="T68" fmla="*/ 5 w 217"/>
                <a:gd name="T69" fmla="*/ 5 h 50"/>
                <a:gd name="T70" fmla="*/ 7 w 217"/>
                <a:gd name="T71" fmla="*/ 5 h 50"/>
                <a:gd name="T72" fmla="*/ 7 w 217"/>
                <a:gd name="T73" fmla="*/ 7 h 50"/>
                <a:gd name="T74" fmla="*/ 4 w 217"/>
                <a:gd name="T75" fmla="*/ 13 h 50"/>
                <a:gd name="T76" fmla="*/ 7 w 217"/>
                <a:gd name="T77" fmla="*/ 10 h 50"/>
                <a:gd name="T78" fmla="*/ 7 w 217"/>
                <a:gd name="T79" fmla="*/ 9 h 50"/>
                <a:gd name="T80" fmla="*/ 9 w 217"/>
                <a:gd name="T81" fmla="*/ 9 h 50"/>
                <a:gd name="T82" fmla="*/ 11 w 217"/>
                <a:gd name="T83" fmla="*/ 9 h 50"/>
                <a:gd name="T84" fmla="*/ 13 w 217"/>
                <a:gd name="T85" fmla="*/ 5 h 50"/>
                <a:gd name="T86" fmla="*/ 15 w 217"/>
                <a:gd name="T87" fmla="*/ 5 h 50"/>
                <a:gd name="T88" fmla="*/ 17 w 217"/>
                <a:gd name="T89" fmla="*/ 1 h 50"/>
                <a:gd name="T90" fmla="*/ 6 w 217"/>
                <a:gd name="T9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17" h="50">
                  <a:moveTo>
                    <a:pt x="210" y="43"/>
                  </a:moveTo>
                  <a:cubicBezTo>
                    <a:pt x="211" y="44"/>
                    <a:pt x="210" y="45"/>
                    <a:pt x="210" y="45"/>
                  </a:cubicBezTo>
                  <a:cubicBezTo>
                    <a:pt x="210" y="46"/>
                    <a:pt x="214" y="48"/>
                    <a:pt x="214" y="48"/>
                  </a:cubicBezTo>
                  <a:cubicBezTo>
                    <a:pt x="213" y="50"/>
                    <a:pt x="216" y="48"/>
                    <a:pt x="215" y="48"/>
                  </a:cubicBezTo>
                  <a:cubicBezTo>
                    <a:pt x="217" y="47"/>
                    <a:pt x="215" y="46"/>
                    <a:pt x="216" y="44"/>
                  </a:cubicBezTo>
                  <a:cubicBezTo>
                    <a:pt x="213" y="44"/>
                    <a:pt x="211" y="44"/>
                    <a:pt x="210" y="43"/>
                  </a:cubicBezTo>
                  <a:close/>
                  <a:moveTo>
                    <a:pt x="23" y="0"/>
                  </a:moveTo>
                  <a:cubicBezTo>
                    <a:pt x="22" y="0"/>
                    <a:pt x="19" y="2"/>
                    <a:pt x="19" y="3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9" y="4"/>
                    <a:pt x="20" y="5"/>
                    <a:pt x="19" y="6"/>
                  </a:cubicBezTo>
                  <a:cubicBezTo>
                    <a:pt x="19" y="6"/>
                    <a:pt x="18" y="6"/>
                    <a:pt x="17" y="6"/>
                  </a:cubicBezTo>
                  <a:cubicBezTo>
                    <a:pt x="16" y="7"/>
                    <a:pt x="15" y="9"/>
                    <a:pt x="14" y="11"/>
                  </a:cubicBezTo>
                  <a:cubicBezTo>
                    <a:pt x="13" y="10"/>
                    <a:pt x="14" y="12"/>
                    <a:pt x="13" y="12"/>
                  </a:cubicBezTo>
                  <a:cubicBezTo>
                    <a:pt x="12" y="11"/>
                    <a:pt x="13" y="13"/>
                    <a:pt x="13" y="13"/>
                  </a:cubicBezTo>
                  <a:cubicBezTo>
                    <a:pt x="15" y="14"/>
                    <a:pt x="16" y="14"/>
                    <a:pt x="17" y="15"/>
                  </a:cubicBezTo>
                  <a:cubicBezTo>
                    <a:pt x="18" y="14"/>
                    <a:pt x="16" y="14"/>
                    <a:pt x="16" y="14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8" y="13"/>
                    <a:pt x="17" y="12"/>
                    <a:pt x="17" y="11"/>
                  </a:cubicBezTo>
                  <a:cubicBezTo>
                    <a:pt x="19" y="11"/>
                    <a:pt x="21" y="12"/>
                    <a:pt x="23" y="12"/>
                  </a:cubicBezTo>
                  <a:cubicBezTo>
                    <a:pt x="22" y="10"/>
                    <a:pt x="22" y="10"/>
                    <a:pt x="21" y="8"/>
                  </a:cubicBezTo>
                  <a:cubicBezTo>
                    <a:pt x="25" y="9"/>
                    <a:pt x="24" y="10"/>
                    <a:pt x="28" y="7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9" y="6"/>
                    <a:pt x="31" y="7"/>
                    <a:pt x="32" y="7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32" y="5"/>
                    <a:pt x="31" y="5"/>
                    <a:pt x="30" y="5"/>
                  </a:cubicBezTo>
                  <a:cubicBezTo>
                    <a:pt x="30" y="5"/>
                    <a:pt x="30" y="2"/>
                    <a:pt x="30" y="2"/>
                  </a:cubicBezTo>
                  <a:cubicBezTo>
                    <a:pt x="30" y="2"/>
                    <a:pt x="28" y="2"/>
                    <a:pt x="29" y="3"/>
                  </a:cubicBezTo>
                  <a:cubicBezTo>
                    <a:pt x="28" y="4"/>
                    <a:pt x="27" y="4"/>
                    <a:pt x="26" y="5"/>
                  </a:cubicBezTo>
                  <a:cubicBezTo>
                    <a:pt x="26" y="4"/>
                    <a:pt x="25" y="4"/>
                    <a:pt x="25" y="3"/>
                  </a:cubicBezTo>
                  <a:cubicBezTo>
                    <a:pt x="24" y="2"/>
                    <a:pt x="25" y="2"/>
                    <a:pt x="25" y="2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4" y="0"/>
                    <a:pt x="24" y="1"/>
                    <a:pt x="23" y="0"/>
                  </a:cubicBezTo>
                  <a:close/>
                  <a:moveTo>
                    <a:pt x="6" y="0"/>
                  </a:moveTo>
                  <a:cubicBezTo>
                    <a:pt x="6" y="2"/>
                    <a:pt x="7" y="3"/>
                    <a:pt x="7" y="3"/>
                  </a:cubicBezTo>
                  <a:cubicBezTo>
                    <a:pt x="6" y="4"/>
                    <a:pt x="6" y="4"/>
                    <a:pt x="5" y="5"/>
                  </a:cubicBezTo>
                  <a:cubicBezTo>
                    <a:pt x="6" y="5"/>
                    <a:pt x="7" y="5"/>
                    <a:pt x="7" y="5"/>
                  </a:cubicBezTo>
                  <a:cubicBezTo>
                    <a:pt x="7" y="5"/>
                    <a:pt x="7" y="7"/>
                    <a:pt x="7" y="7"/>
                  </a:cubicBezTo>
                  <a:cubicBezTo>
                    <a:pt x="5" y="9"/>
                    <a:pt x="0" y="10"/>
                    <a:pt x="4" y="13"/>
                  </a:cubicBezTo>
                  <a:cubicBezTo>
                    <a:pt x="5" y="12"/>
                    <a:pt x="7" y="11"/>
                    <a:pt x="7" y="10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8" y="9"/>
                    <a:pt x="8" y="10"/>
                    <a:pt x="9" y="9"/>
                  </a:cubicBezTo>
                  <a:cubicBezTo>
                    <a:pt x="10" y="9"/>
                    <a:pt x="9" y="9"/>
                    <a:pt x="11" y="9"/>
                  </a:cubicBezTo>
                  <a:cubicBezTo>
                    <a:pt x="12" y="8"/>
                    <a:pt x="12" y="6"/>
                    <a:pt x="13" y="5"/>
                  </a:cubicBezTo>
                  <a:cubicBezTo>
                    <a:pt x="14" y="5"/>
                    <a:pt x="15" y="5"/>
                    <a:pt x="15" y="5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2" y="1"/>
                    <a:pt x="10" y="1"/>
                    <a:pt x="6" y="0"/>
                  </a:cubicBezTo>
                  <a:close/>
                </a:path>
              </a:pathLst>
            </a:custGeom>
            <a:grpFill/>
            <a:ln w="3175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76" name="Freeform 50">
              <a:extLst>
                <a:ext uri="{FF2B5EF4-FFF2-40B4-BE49-F238E27FC236}">
                  <a16:creationId xmlns:a16="http://schemas.microsoft.com/office/drawing/2014/main" id="{E3F97CE2-078B-D083-C0EA-05B5C7DCE6E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87824" y="3795467"/>
              <a:ext cx="43114" cy="25150"/>
            </a:xfrm>
            <a:custGeom>
              <a:avLst/>
              <a:gdLst>
                <a:gd name="T0" fmla="*/ 7 w 12"/>
                <a:gd name="T1" fmla="*/ 1 h 7"/>
                <a:gd name="T2" fmla="*/ 5 w 12"/>
                <a:gd name="T3" fmla="*/ 7 h 7"/>
                <a:gd name="T4" fmla="*/ 7 w 12"/>
                <a:gd name="T5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7">
                  <a:moveTo>
                    <a:pt x="7" y="1"/>
                  </a:moveTo>
                  <a:cubicBezTo>
                    <a:pt x="12" y="2"/>
                    <a:pt x="5" y="7"/>
                    <a:pt x="5" y="7"/>
                  </a:cubicBezTo>
                  <a:cubicBezTo>
                    <a:pt x="2" y="5"/>
                    <a:pt x="0" y="0"/>
                    <a:pt x="7" y="1"/>
                  </a:cubicBez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77" name="Freeform 51">
              <a:extLst>
                <a:ext uri="{FF2B5EF4-FFF2-40B4-BE49-F238E27FC236}">
                  <a16:creationId xmlns:a16="http://schemas.microsoft.com/office/drawing/2014/main" id="{A874059F-EBAF-4DC4-6167-B3BE544DA4A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60280" y="3666126"/>
              <a:ext cx="472455" cy="414970"/>
            </a:xfrm>
            <a:custGeom>
              <a:avLst/>
              <a:gdLst>
                <a:gd name="T0" fmla="*/ 89 w 134"/>
                <a:gd name="T1" fmla="*/ 45 h 118"/>
                <a:gd name="T2" fmla="*/ 87 w 134"/>
                <a:gd name="T3" fmla="*/ 49 h 118"/>
                <a:gd name="T4" fmla="*/ 90 w 134"/>
                <a:gd name="T5" fmla="*/ 54 h 118"/>
                <a:gd name="T6" fmla="*/ 93 w 134"/>
                <a:gd name="T7" fmla="*/ 59 h 118"/>
                <a:gd name="T8" fmla="*/ 99 w 134"/>
                <a:gd name="T9" fmla="*/ 63 h 118"/>
                <a:gd name="T10" fmla="*/ 122 w 134"/>
                <a:gd name="T11" fmla="*/ 74 h 118"/>
                <a:gd name="T12" fmla="*/ 134 w 134"/>
                <a:gd name="T13" fmla="*/ 74 h 118"/>
                <a:gd name="T14" fmla="*/ 112 w 134"/>
                <a:gd name="T15" fmla="*/ 108 h 118"/>
                <a:gd name="T16" fmla="*/ 101 w 134"/>
                <a:gd name="T17" fmla="*/ 109 h 118"/>
                <a:gd name="T18" fmla="*/ 97 w 134"/>
                <a:gd name="T19" fmla="*/ 111 h 118"/>
                <a:gd name="T20" fmla="*/ 89 w 134"/>
                <a:gd name="T21" fmla="*/ 112 h 118"/>
                <a:gd name="T22" fmla="*/ 87 w 134"/>
                <a:gd name="T23" fmla="*/ 114 h 118"/>
                <a:gd name="T24" fmla="*/ 77 w 134"/>
                <a:gd name="T25" fmla="*/ 115 h 118"/>
                <a:gd name="T26" fmla="*/ 75 w 134"/>
                <a:gd name="T27" fmla="*/ 111 h 118"/>
                <a:gd name="T28" fmla="*/ 69 w 134"/>
                <a:gd name="T29" fmla="*/ 114 h 118"/>
                <a:gd name="T30" fmla="*/ 66 w 134"/>
                <a:gd name="T31" fmla="*/ 117 h 118"/>
                <a:gd name="T32" fmla="*/ 61 w 134"/>
                <a:gd name="T33" fmla="*/ 117 h 118"/>
                <a:gd name="T34" fmla="*/ 56 w 134"/>
                <a:gd name="T35" fmla="*/ 116 h 118"/>
                <a:gd name="T36" fmla="*/ 49 w 134"/>
                <a:gd name="T37" fmla="*/ 115 h 118"/>
                <a:gd name="T38" fmla="*/ 43 w 134"/>
                <a:gd name="T39" fmla="*/ 115 h 118"/>
                <a:gd name="T40" fmla="*/ 37 w 134"/>
                <a:gd name="T41" fmla="*/ 116 h 118"/>
                <a:gd name="T42" fmla="*/ 31 w 134"/>
                <a:gd name="T43" fmla="*/ 115 h 118"/>
                <a:gd name="T44" fmla="*/ 30 w 134"/>
                <a:gd name="T45" fmla="*/ 113 h 118"/>
                <a:gd name="T46" fmla="*/ 28 w 134"/>
                <a:gd name="T47" fmla="*/ 108 h 118"/>
                <a:gd name="T48" fmla="*/ 26 w 134"/>
                <a:gd name="T49" fmla="*/ 108 h 118"/>
                <a:gd name="T50" fmla="*/ 21 w 134"/>
                <a:gd name="T51" fmla="*/ 104 h 118"/>
                <a:gd name="T52" fmla="*/ 17 w 134"/>
                <a:gd name="T53" fmla="*/ 95 h 118"/>
                <a:gd name="T54" fmla="*/ 15 w 134"/>
                <a:gd name="T55" fmla="*/ 91 h 118"/>
                <a:gd name="T56" fmla="*/ 11 w 134"/>
                <a:gd name="T57" fmla="*/ 86 h 118"/>
                <a:gd name="T58" fmla="*/ 6 w 134"/>
                <a:gd name="T59" fmla="*/ 82 h 118"/>
                <a:gd name="T60" fmla="*/ 1 w 134"/>
                <a:gd name="T61" fmla="*/ 81 h 118"/>
                <a:gd name="T62" fmla="*/ 2 w 134"/>
                <a:gd name="T63" fmla="*/ 76 h 118"/>
                <a:gd name="T64" fmla="*/ 5 w 134"/>
                <a:gd name="T65" fmla="*/ 75 h 118"/>
                <a:gd name="T66" fmla="*/ 9 w 134"/>
                <a:gd name="T67" fmla="*/ 74 h 118"/>
                <a:gd name="T68" fmla="*/ 10 w 134"/>
                <a:gd name="T69" fmla="*/ 68 h 118"/>
                <a:gd name="T70" fmla="*/ 11 w 134"/>
                <a:gd name="T71" fmla="*/ 59 h 118"/>
                <a:gd name="T72" fmla="*/ 15 w 134"/>
                <a:gd name="T73" fmla="*/ 48 h 118"/>
                <a:gd name="T74" fmla="*/ 15 w 134"/>
                <a:gd name="T75" fmla="*/ 43 h 118"/>
                <a:gd name="T76" fmla="*/ 19 w 134"/>
                <a:gd name="T77" fmla="*/ 40 h 118"/>
                <a:gd name="T78" fmla="*/ 22 w 134"/>
                <a:gd name="T79" fmla="*/ 37 h 118"/>
                <a:gd name="T80" fmla="*/ 25 w 134"/>
                <a:gd name="T81" fmla="*/ 32 h 118"/>
                <a:gd name="T82" fmla="*/ 27 w 134"/>
                <a:gd name="T83" fmla="*/ 24 h 118"/>
                <a:gd name="T84" fmla="*/ 32 w 134"/>
                <a:gd name="T85" fmla="*/ 16 h 118"/>
                <a:gd name="T86" fmla="*/ 36 w 134"/>
                <a:gd name="T87" fmla="*/ 9 h 118"/>
                <a:gd name="T88" fmla="*/ 41 w 134"/>
                <a:gd name="T89" fmla="*/ 7 h 118"/>
                <a:gd name="T90" fmla="*/ 45 w 134"/>
                <a:gd name="T91" fmla="*/ 7 h 118"/>
                <a:gd name="T92" fmla="*/ 47 w 134"/>
                <a:gd name="T93" fmla="*/ 10 h 118"/>
                <a:gd name="T94" fmla="*/ 49 w 134"/>
                <a:gd name="T95" fmla="*/ 2 h 118"/>
                <a:gd name="T96" fmla="*/ 52 w 134"/>
                <a:gd name="T97" fmla="*/ 2 h 118"/>
                <a:gd name="T98" fmla="*/ 57 w 134"/>
                <a:gd name="T99" fmla="*/ 7 h 118"/>
                <a:gd name="T100" fmla="*/ 61 w 134"/>
                <a:gd name="T101" fmla="*/ 7 h 118"/>
                <a:gd name="T102" fmla="*/ 71 w 134"/>
                <a:gd name="T103" fmla="*/ 10 h 118"/>
                <a:gd name="T104" fmla="*/ 77 w 134"/>
                <a:gd name="T105" fmla="*/ 17 h 118"/>
                <a:gd name="T106" fmla="*/ 80 w 134"/>
                <a:gd name="T107" fmla="*/ 24 h 118"/>
                <a:gd name="T108" fmla="*/ 84 w 134"/>
                <a:gd name="T109" fmla="*/ 27 h 118"/>
                <a:gd name="T110" fmla="*/ 80 w 134"/>
                <a:gd name="T111" fmla="*/ 36 h 118"/>
                <a:gd name="T112" fmla="*/ 78 w 134"/>
                <a:gd name="T113" fmla="*/ 43 h 118"/>
                <a:gd name="T114" fmla="*/ 83 w 134"/>
                <a:gd name="T115" fmla="*/ 46 h 118"/>
                <a:gd name="T116" fmla="*/ 86 w 134"/>
                <a:gd name="T117" fmla="*/ 45 h 118"/>
                <a:gd name="T118" fmla="*/ 89 w 134"/>
                <a:gd name="T119" fmla="*/ 45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34" h="118">
                  <a:moveTo>
                    <a:pt x="89" y="45"/>
                  </a:moveTo>
                  <a:cubicBezTo>
                    <a:pt x="87" y="49"/>
                    <a:pt x="87" y="49"/>
                    <a:pt x="87" y="49"/>
                  </a:cubicBezTo>
                  <a:cubicBezTo>
                    <a:pt x="87" y="49"/>
                    <a:pt x="89" y="52"/>
                    <a:pt x="90" y="54"/>
                  </a:cubicBezTo>
                  <a:cubicBezTo>
                    <a:pt x="92" y="56"/>
                    <a:pt x="91" y="57"/>
                    <a:pt x="93" y="59"/>
                  </a:cubicBezTo>
                  <a:cubicBezTo>
                    <a:pt x="95" y="60"/>
                    <a:pt x="96" y="62"/>
                    <a:pt x="99" y="63"/>
                  </a:cubicBezTo>
                  <a:cubicBezTo>
                    <a:pt x="103" y="65"/>
                    <a:pt x="122" y="74"/>
                    <a:pt x="122" y="74"/>
                  </a:cubicBezTo>
                  <a:cubicBezTo>
                    <a:pt x="134" y="74"/>
                    <a:pt x="134" y="74"/>
                    <a:pt x="134" y="74"/>
                  </a:cubicBezTo>
                  <a:cubicBezTo>
                    <a:pt x="112" y="108"/>
                    <a:pt x="112" y="108"/>
                    <a:pt x="112" y="108"/>
                  </a:cubicBezTo>
                  <a:cubicBezTo>
                    <a:pt x="101" y="109"/>
                    <a:pt x="101" y="109"/>
                    <a:pt x="101" y="109"/>
                  </a:cubicBezTo>
                  <a:cubicBezTo>
                    <a:pt x="97" y="111"/>
                    <a:pt x="97" y="111"/>
                    <a:pt x="97" y="111"/>
                  </a:cubicBezTo>
                  <a:cubicBezTo>
                    <a:pt x="89" y="112"/>
                    <a:pt x="89" y="112"/>
                    <a:pt x="89" y="112"/>
                  </a:cubicBezTo>
                  <a:cubicBezTo>
                    <a:pt x="87" y="114"/>
                    <a:pt x="87" y="114"/>
                    <a:pt x="87" y="114"/>
                  </a:cubicBezTo>
                  <a:cubicBezTo>
                    <a:pt x="87" y="114"/>
                    <a:pt x="79" y="116"/>
                    <a:pt x="77" y="115"/>
                  </a:cubicBezTo>
                  <a:cubicBezTo>
                    <a:pt x="75" y="114"/>
                    <a:pt x="75" y="111"/>
                    <a:pt x="75" y="111"/>
                  </a:cubicBezTo>
                  <a:cubicBezTo>
                    <a:pt x="75" y="111"/>
                    <a:pt x="72" y="115"/>
                    <a:pt x="69" y="114"/>
                  </a:cubicBezTo>
                  <a:cubicBezTo>
                    <a:pt x="67" y="112"/>
                    <a:pt x="66" y="117"/>
                    <a:pt x="66" y="117"/>
                  </a:cubicBezTo>
                  <a:cubicBezTo>
                    <a:pt x="66" y="117"/>
                    <a:pt x="63" y="117"/>
                    <a:pt x="61" y="117"/>
                  </a:cubicBezTo>
                  <a:cubicBezTo>
                    <a:pt x="59" y="117"/>
                    <a:pt x="57" y="118"/>
                    <a:pt x="56" y="116"/>
                  </a:cubicBezTo>
                  <a:cubicBezTo>
                    <a:pt x="55" y="115"/>
                    <a:pt x="49" y="115"/>
                    <a:pt x="49" y="115"/>
                  </a:cubicBezTo>
                  <a:cubicBezTo>
                    <a:pt x="49" y="115"/>
                    <a:pt x="45" y="117"/>
                    <a:pt x="43" y="115"/>
                  </a:cubicBezTo>
                  <a:cubicBezTo>
                    <a:pt x="41" y="114"/>
                    <a:pt x="38" y="116"/>
                    <a:pt x="37" y="116"/>
                  </a:cubicBezTo>
                  <a:cubicBezTo>
                    <a:pt x="36" y="116"/>
                    <a:pt x="31" y="115"/>
                    <a:pt x="31" y="115"/>
                  </a:cubicBezTo>
                  <a:cubicBezTo>
                    <a:pt x="30" y="113"/>
                    <a:pt x="30" y="113"/>
                    <a:pt x="30" y="113"/>
                  </a:cubicBezTo>
                  <a:cubicBezTo>
                    <a:pt x="30" y="113"/>
                    <a:pt x="30" y="108"/>
                    <a:pt x="28" y="108"/>
                  </a:cubicBezTo>
                  <a:cubicBezTo>
                    <a:pt x="27" y="108"/>
                    <a:pt x="27" y="108"/>
                    <a:pt x="26" y="108"/>
                  </a:cubicBezTo>
                  <a:cubicBezTo>
                    <a:pt x="24" y="108"/>
                    <a:pt x="21" y="107"/>
                    <a:pt x="21" y="104"/>
                  </a:cubicBezTo>
                  <a:cubicBezTo>
                    <a:pt x="20" y="101"/>
                    <a:pt x="17" y="98"/>
                    <a:pt x="17" y="95"/>
                  </a:cubicBezTo>
                  <a:cubicBezTo>
                    <a:pt x="17" y="92"/>
                    <a:pt x="16" y="92"/>
                    <a:pt x="15" y="91"/>
                  </a:cubicBezTo>
                  <a:cubicBezTo>
                    <a:pt x="13" y="89"/>
                    <a:pt x="12" y="88"/>
                    <a:pt x="11" y="86"/>
                  </a:cubicBezTo>
                  <a:cubicBezTo>
                    <a:pt x="9" y="83"/>
                    <a:pt x="8" y="83"/>
                    <a:pt x="6" y="82"/>
                  </a:cubicBezTo>
                  <a:cubicBezTo>
                    <a:pt x="5" y="82"/>
                    <a:pt x="0" y="83"/>
                    <a:pt x="1" y="81"/>
                  </a:cubicBezTo>
                  <a:cubicBezTo>
                    <a:pt x="1" y="79"/>
                    <a:pt x="2" y="76"/>
                    <a:pt x="2" y="76"/>
                  </a:cubicBezTo>
                  <a:cubicBezTo>
                    <a:pt x="2" y="76"/>
                    <a:pt x="2" y="76"/>
                    <a:pt x="5" y="75"/>
                  </a:cubicBezTo>
                  <a:cubicBezTo>
                    <a:pt x="8" y="75"/>
                    <a:pt x="9" y="74"/>
                    <a:pt x="9" y="74"/>
                  </a:cubicBezTo>
                  <a:cubicBezTo>
                    <a:pt x="9" y="74"/>
                    <a:pt x="10" y="70"/>
                    <a:pt x="10" y="68"/>
                  </a:cubicBezTo>
                  <a:cubicBezTo>
                    <a:pt x="10" y="67"/>
                    <a:pt x="11" y="61"/>
                    <a:pt x="11" y="59"/>
                  </a:cubicBezTo>
                  <a:cubicBezTo>
                    <a:pt x="10" y="57"/>
                    <a:pt x="15" y="52"/>
                    <a:pt x="15" y="48"/>
                  </a:cubicBezTo>
                  <a:cubicBezTo>
                    <a:pt x="15" y="45"/>
                    <a:pt x="15" y="43"/>
                    <a:pt x="15" y="43"/>
                  </a:cubicBezTo>
                  <a:cubicBezTo>
                    <a:pt x="15" y="43"/>
                    <a:pt x="17" y="41"/>
                    <a:pt x="19" y="40"/>
                  </a:cubicBezTo>
                  <a:cubicBezTo>
                    <a:pt x="21" y="39"/>
                    <a:pt x="22" y="39"/>
                    <a:pt x="22" y="37"/>
                  </a:cubicBezTo>
                  <a:cubicBezTo>
                    <a:pt x="23" y="35"/>
                    <a:pt x="24" y="34"/>
                    <a:pt x="25" y="32"/>
                  </a:cubicBezTo>
                  <a:cubicBezTo>
                    <a:pt x="26" y="29"/>
                    <a:pt x="27" y="27"/>
                    <a:pt x="27" y="24"/>
                  </a:cubicBezTo>
                  <a:cubicBezTo>
                    <a:pt x="27" y="20"/>
                    <a:pt x="31" y="18"/>
                    <a:pt x="32" y="16"/>
                  </a:cubicBezTo>
                  <a:cubicBezTo>
                    <a:pt x="33" y="13"/>
                    <a:pt x="36" y="9"/>
                    <a:pt x="36" y="9"/>
                  </a:cubicBezTo>
                  <a:cubicBezTo>
                    <a:pt x="41" y="7"/>
                    <a:pt x="41" y="7"/>
                    <a:pt x="41" y="7"/>
                  </a:cubicBezTo>
                  <a:cubicBezTo>
                    <a:pt x="41" y="7"/>
                    <a:pt x="45" y="6"/>
                    <a:pt x="45" y="7"/>
                  </a:cubicBezTo>
                  <a:cubicBezTo>
                    <a:pt x="46" y="9"/>
                    <a:pt x="47" y="10"/>
                    <a:pt x="47" y="10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49" y="2"/>
                    <a:pt x="50" y="0"/>
                    <a:pt x="52" y="2"/>
                  </a:cubicBezTo>
                  <a:cubicBezTo>
                    <a:pt x="54" y="3"/>
                    <a:pt x="56" y="7"/>
                    <a:pt x="57" y="7"/>
                  </a:cubicBezTo>
                  <a:cubicBezTo>
                    <a:pt x="59" y="7"/>
                    <a:pt x="60" y="5"/>
                    <a:pt x="61" y="7"/>
                  </a:cubicBezTo>
                  <a:cubicBezTo>
                    <a:pt x="62" y="9"/>
                    <a:pt x="68" y="9"/>
                    <a:pt x="71" y="10"/>
                  </a:cubicBezTo>
                  <a:cubicBezTo>
                    <a:pt x="73" y="11"/>
                    <a:pt x="74" y="14"/>
                    <a:pt x="77" y="17"/>
                  </a:cubicBezTo>
                  <a:cubicBezTo>
                    <a:pt x="79" y="19"/>
                    <a:pt x="79" y="22"/>
                    <a:pt x="80" y="24"/>
                  </a:cubicBezTo>
                  <a:cubicBezTo>
                    <a:pt x="81" y="25"/>
                    <a:pt x="84" y="27"/>
                    <a:pt x="84" y="27"/>
                  </a:cubicBezTo>
                  <a:cubicBezTo>
                    <a:pt x="84" y="27"/>
                    <a:pt x="79" y="33"/>
                    <a:pt x="80" y="36"/>
                  </a:cubicBezTo>
                  <a:cubicBezTo>
                    <a:pt x="80" y="38"/>
                    <a:pt x="77" y="41"/>
                    <a:pt x="78" y="43"/>
                  </a:cubicBezTo>
                  <a:cubicBezTo>
                    <a:pt x="78" y="45"/>
                    <a:pt x="81" y="46"/>
                    <a:pt x="83" y="46"/>
                  </a:cubicBezTo>
                  <a:cubicBezTo>
                    <a:pt x="85" y="46"/>
                    <a:pt x="86" y="45"/>
                    <a:pt x="86" y="45"/>
                  </a:cubicBezTo>
                  <a:lnTo>
                    <a:pt x="89" y="45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78" name="Freeform 52">
              <a:extLst>
                <a:ext uri="{FF2B5EF4-FFF2-40B4-BE49-F238E27FC236}">
                  <a16:creationId xmlns:a16="http://schemas.microsoft.com/office/drawing/2014/main" id="{B3715263-9AA7-AD18-9C59-249ABC1E71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60280" y="3666126"/>
              <a:ext cx="472455" cy="414970"/>
            </a:xfrm>
            <a:custGeom>
              <a:avLst/>
              <a:gdLst>
                <a:gd name="T0" fmla="*/ 89 w 134"/>
                <a:gd name="T1" fmla="*/ 45 h 118"/>
                <a:gd name="T2" fmla="*/ 87 w 134"/>
                <a:gd name="T3" fmla="*/ 49 h 118"/>
                <a:gd name="T4" fmla="*/ 90 w 134"/>
                <a:gd name="T5" fmla="*/ 54 h 118"/>
                <a:gd name="T6" fmla="*/ 93 w 134"/>
                <a:gd name="T7" fmla="*/ 59 h 118"/>
                <a:gd name="T8" fmla="*/ 99 w 134"/>
                <a:gd name="T9" fmla="*/ 63 h 118"/>
                <a:gd name="T10" fmla="*/ 122 w 134"/>
                <a:gd name="T11" fmla="*/ 74 h 118"/>
                <a:gd name="T12" fmla="*/ 134 w 134"/>
                <a:gd name="T13" fmla="*/ 74 h 118"/>
                <a:gd name="T14" fmla="*/ 112 w 134"/>
                <a:gd name="T15" fmla="*/ 108 h 118"/>
                <a:gd name="T16" fmla="*/ 101 w 134"/>
                <a:gd name="T17" fmla="*/ 109 h 118"/>
                <a:gd name="T18" fmla="*/ 97 w 134"/>
                <a:gd name="T19" fmla="*/ 111 h 118"/>
                <a:gd name="T20" fmla="*/ 89 w 134"/>
                <a:gd name="T21" fmla="*/ 112 h 118"/>
                <a:gd name="T22" fmla="*/ 87 w 134"/>
                <a:gd name="T23" fmla="*/ 114 h 118"/>
                <a:gd name="T24" fmla="*/ 77 w 134"/>
                <a:gd name="T25" fmla="*/ 115 h 118"/>
                <a:gd name="T26" fmla="*/ 75 w 134"/>
                <a:gd name="T27" fmla="*/ 111 h 118"/>
                <a:gd name="T28" fmla="*/ 69 w 134"/>
                <a:gd name="T29" fmla="*/ 114 h 118"/>
                <a:gd name="T30" fmla="*/ 66 w 134"/>
                <a:gd name="T31" fmla="*/ 117 h 118"/>
                <a:gd name="T32" fmla="*/ 61 w 134"/>
                <a:gd name="T33" fmla="*/ 117 h 118"/>
                <a:gd name="T34" fmla="*/ 56 w 134"/>
                <a:gd name="T35" fmla="*/ 116 h 118"/>
                <a:gd name="T36" fmla="*/ 49 w 134"/>
                <a:gd name="T37" fmla="*/ 115 h 118"/>
                <a:gd name="T38" fmla="*/ 43 w 134"/>
                <a:gd name="T39" fmla="*/ 115 h 118"/>
                <a:gd name="T40" fmla="*/ 37 w 134"/>
                <a:gd name="T41" fmla="*/ 116 h 118"/>
                <a:gd name="T42" fmla="*/ 31 w 134"/>
                <a:gd name="T43" fmla="*/ 115 h 118"/>
                <a:gd name="T44" fmla="*/ 30 w 134"/>
                <a:gd name="T45" fmla="*/ 113 h 118"/>
                <a:gd name="T46" fmla="*/ 28 w 134"/>
                <a:gd name="T47" fmla="*/ 108 h 118"/>
                <a:gd name="T48" fmla="*/ 26 w 134"/>
                <a:gd name="T49" fmla="*/ 108 h 118"/>
                <a:gd name="T50" fmla="*/ 21 w 134"/>
                <a:gd name="T51" fmla="*/ 104 h 118"/>
                <a:gd name="T52" fmla="*/ 17 w 134"/>
                <a:gd name="T53" fmla="*/ 95 h 118"/>
                <a:gd name="T54" fmla="*/ 15 w 134"/>
                <a:gd name="T55" fmla="*/ 91 h 118"/>
                <a:gd name="T56" fmla="*/ 11 w 134"/>
                <a:gd name="T57" fmla="*/ 86 h 118"/>
                <a:gd name="T58" fmla="*/ 6 w 134"/>
                <a:gd name="T59" fmla="*/ 82 h 118"/>
                <a:gd name="T60" fmla="*/ 1 w 134"/>
                <a:gd name="T61" fmla="*/ 81 h 118"/>
                <a:gd name="T62" fmla="*/ 2 w 134"/>
                <a:gd name="T63" fmla="*/ 76 h 118"/>
                <a:gd name="T64" fmla="*/ 5 w 134"/>
                <a:gd name="T65" fmla="*/ 75 h 118"/>
                <a:gd name="T66" fmla="*/ 9 w 134"/>
                <a:gd name="T67" fmla="*/ 74 h 118"/>
                <a:gd name="T68" fmla="*/ 10 w 134"/>
                <a:gd name="T69" fmla="*/ 68 h 118"/>
                <a:gd name="T70" fmla="*/ 11 w 134"/>
                <a:gd name="T71" fmla="*/ 59 h 118"/>
                <a:gd name="T72" fmla="*/ 15 w 134"/>
                <a:gd name="T73" fmla="*/ 48 h 118"/>
                <a:gd name="T74" fmla="*/ 15 w 134"/>
                <a:gd name="T75" fmla="*/ 43 h 118"/>
                <a:gd name="T76" fmla="*/ 19 w 134"/>
                <a:gd name="T77" fmla="*/ 40 h 118"/>
                <a:gd name="T78" fmla="*/ 22 w 134"/>
                <a:gd name="T79" fmla="*/ 37 h 118"/>
                <a:gd name="T80" fmla="*/ 25 w 134"/>
                <a:gd name="T81" fmla="*/ 32 h 118"/>
                <a:gd name="T82" fmla="*/ 27 w 134"/>
                <a:gd name="T83" fmla="*/ 24 h 118"/>
                <a:gd name="T84" fmla="*/ 32 w 134"/>
                <a:gd name="T85" fmla="*/ 16 h 118"/>
                <a:gd name="T86" fmla="*/ 36 w 134"/>
                <a:gd name="T87" fmla="*/ 9 h 118"/>
                <a:gd name="T88" fmla="*/ 41 w 134"/>
                <a:gd name="T89" fmla="*/ 7 h 118"/>
                <a:gd name="T90" fmla="*/ 45 w 134"/>
                <a:gd name="T91" fmla="*/ 7 h 118"/>
                <a:gd name="T92" fmla="*/ 47 w 134"/>
                <a:gd name="T93" fmla="*/ 10 h 118"/>
                <a:gd name="T94" fmla="*/ 49 w 134"/>
                <a:gd name="T95" fmla="*/ 2 h 118"/>
                <a:gd name="T96" fmla="*/ 52 w 134"/>
                <a:gd name="T97" fmla="*/ 2 h 118"/>
                <a:gd name="T98" fmla="*/ 57 w 134"/>
                <a:gd name="T99" fmla="*/ 7 h 118"/>
                <a:gd name="T100" fmla="*/ 61 w 134"/>
                <a:gd name="T101" fmla="*/ 7 h 118"/>
                <a:gd name="T102" fmla="*/ 71 w 134"/>
                <a:gd name="T103" fmla="*/ 10 h 118"/>
                <a:gd name="T104" fmla="*/ 77 w 134"/>
                <a:gd name="T105" fmla="*/ 17 h 118"/>
                <a:gd name="T106" fmla="*/ 80 w 134"/>
                <a:gd name="T107" fmla="*/ 24 h 118"/>
                <a:gd name="T108" fmla="*/ 84 w 134"/>
                <a:gd name="T109" fmla="*/ 27 h 118"/>
                <a:gd name="T110" fmla="*/ 80 w 134"/>
                <a:gd name="T111" fmla="*/ 36 h 118"/>
                <a:gd name="T112" fmla="*/ 78 w 134"/>
                <a:gd name="T113" fmla="*/ 43 h 118"/>
                <a:gd name="T114" fmla="*/ 83 w 134"/>
                <a:gd name="T115" fmla="*/ 46 h 118"/>
                <a:gd name="T116" fmla="*/ 86 w 134"/>
                <a:gd name="T117" fmla="*/ 45 h 118"/>
                <a:gd name="T118" fmla="*/ 89 w 134"/>
                <a:gd name="T119" fmla="*/ 45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34" h="118">
                  <a:moveTo>
                    <a:pt x="89" y="45"/>
                  </a:moveTo>
                  <a:cubicBezTo>
                    <a:pt x="87" y="49"/>
                    <a:pt x="87" y="49"/>
                    <a:pt x="87" y="49"/>
                  </a:cubicBezTo>
                  <a:cubicBezTo>
                    <a:pt x="87" y="49"/>
                    <a:pt x="89" y="52"/>
                    <a:pt x="90" y="54"/>
                  </a:cubicBezTo>
                  <a:cubicBezTo>
                    <a:pt x="92" y="56"/>
                    <a:pt x="91" y="57"/>
                    <a:pt x="93" y="59"/>
                  </a:cubicBezTo>
                  <a:cubicBezTo>
                    <a:pt x="95" y="60"/>
                    <a:pt x="96" y="62"/>
                    <a:pt x="99" y="63"/>
                  </a:cubicBezTo>
                  <a:cubicBezTo>
                    <a:pt x="103" y="65"/>
                    <a:pt x="122" y="74"/>
                    <a:pt x="122" y="74"/>
                  </a:cubicBezTo>
                  <a:cubicBezTo>
                    <a:pt x="134" y="74"/>
                    <a:pt x="134" y="74"/>
                    <a:pt x="134" y="74"/>
                  </a:cubicBezTo>
                  <a:cubicBezTo>
                    <a:pt x="112" y="108"/>
                    <a:pt x="112" y="108"/>
                    <a:pt x="112" y="108"/>
                  </a:cubicBezTo>
                  <a:cubicBezTo>
                    <a:pt x="101" y="109"/>
                    <a:pt x="101" y="109"/>
                    <a:pt x="101" y="109"/>
                  </a:cubicBezTo>
                  <a:cubicBezTo>
                    <a:pt x="97" y="111"/>
                    <a:pt x="97" y="111"/>
                    <a:pt x="97" y="111"/>
                  </a:cubicBezTo>
                  <a:cubicBezTo>
                    <a:pt x="89" y="112"/>
                    <a:pt x="89" y="112"/>
                    <a:pt x="89" y="112"/>
                  </a:cubicBezTo>
                  <a:cubicBezTo>
                    <a:pt x="87" y="114"/>
                    <a:pt x="87" y="114"/>
                    <a:pt x="87" y="114"/>
                  </a:cubicBezTo>
                  <a:cubicBezTo>
                    <a:pt x="87" y="114"/>
                    <a:pt x="79" y="116"/>
                    <a:pt x="77" y="115"/>
                  </a:cubicBezTo>
                  <a:cubicBezTo>
                    <a:pt x="75" y="114"/>
                    <a:pt x="75" y="111"/>
                    <a:pt x="75" y="111"/>
                  </a:cubicBezTo>
                  <a:cubicBezTo>
                    <a:pt x="75" y="111"/>
                    <a:pt x="72" y="115"/>
                    <a:pt x="69" y="114"/>
                  </a:cubicBezTo>
                  <a:cubicBezTo>
                    <a:pt x="67" y="112"/>
                    <a:pt x="66" y="117"/>
                    <a:pt x="66" y="117"/>
                  </a:cubicBezTo>
                  <a:cubicBezTo>
                    <a:pt x="66" y="117"/>
                    <a:pt x="63" y="117"/>
                    <a:pt x="61" y="117"/>
                  </a:cubicBezTo>
                  <a:cubicBezTo>
                    <a:pt x="59" y="117"/>
                    <a:pt x="57" y="118"/>
                    <a:pt x="56" y="116"/>
                  </a:cubicBezTo>
                  <a:cubicBezTo>
                    <a:pt x="55" y="115"/>
                    <a:pt x="49" y="115"/>
                    <a:pt x="49" y="115"/>
                  </a:cubicBezTo>
                  <a:cubicBezTo>
                    <a:pt x="49" y="115"/>
                    <a:pt x="45" y="117"/>
                    <a:pt x="43" y="115"/>
                  </a:cubicBezTo>
                  <a:cubicBezTo>
                    <a:pt x="41" y="114"/>
                    <a:pt x="38" y="116"/>
                    <a:pt x="37" y="116"/>
                  </a:cubicBezTo>
                  <a:cubicBezTo>
                    <a:pt x="36" y="116"/>
                    <a:pt x="31" y="115"/>
                    <a:pt x="31" y="115"/>
                  </a:cubicBezTo>
                  <a:cubicBezTo>
                    <a:pt x="30" y="113"/>
                    <a:pt x="30" y="113"/>
                    <a:pt x="30" y="113"/>
                  </a:cubicBezTo>
                  <a:cubicBezTo>
                    <a:pt x="30" y="113"/>
                    <a:pt x="30" y="108"/>
                    <a:pt x="28" y="108"/>
                  </a:cubicBezTo>
                  <a:cubicBezTo>
                    <a:pt x="27" y="108"/>
                    <a:pt x="27" y="108"/>
                    <a:pt x="26" y="108"/>
                  </a:cubicBezTo>
                  <a:cubicBezTo>
                    <a:pt x="24" y="108"/>
                    <a:pt x="21" y="107"/>
                    <a:pt x="21" y="104"/>
                  </a:cubicBezTo>
                  <a:cubicBezTo>
                    <a:pt x="20" y="101"/>
                    <a:pt x="17" y="98"/>
                    <a:pt x="17" y="95"/>
                  </a:cubicBezTo>
                  <a:cubicBezTo>
                    <a:pt x="17" y="92"/>
                    <a:pt x="16" y="92"/>
                    <a:pt x="15" y="91"/>
                  </a:cubicBezTo>
                  <a:cubicBezTo>
                    <a:pt x="13" y="89"/>
                    <a:pt x="12" y="88"/>
                    <a:pt x="11" y="86"/>
                  </a:cubicBezTo>
                  <a:cubicBezTo>
                    <a:pt x="9" y="83"/>
                    <a:pt x="8" y="83"/>
                    <a:pt x="6" y="82"/>
                  </a:cubicBezTo>
                  <a:cubicBezTo>
                    <a:pt x="5" y="82"/>
                    <a:pt x="0" y="83"/>
                    <a:pt x="1" y="81"/>
                  </a:cubicBezTo>
                  <a:cubicBezTo>
                    <a:pt x="1" y="79"/>
                    <a:pt x="2" y="76"/>
                    <a:pt x="2" y="76"/>
                  </a:cubicBezTo>
                  <a:cubicBezTo>
                    <a:pt x="2" y="76"/>
                    <a:pt x="2" y="76"/>
                    <a:pt x="5" y="75"/>
                  </a:cubicBezTo>
                  <a:cubicBezTo>
                    <a:pt x="8" y="75"/>
                    <a:pt x="9" y="74"/>
                    <a:pt x="9" y="74"/>
                  </a:cubicBezTo>
                  <a:cubicBezTo>
                    <a:pt x="9" y="74"/>
                    <a:pt x="10" y="70"/>
                    <a:pt x="10" y="68"/>
                  </a:cubicBezTo>
                  <a:cubicBezTo>
                    <a:pt x="10" y="67"/>
                    <a:pt x="11" y="61"/>
                    <a:pt x="11" y="59"/>
                  </a:cubicBezTo>
                  <a:cubicBezTo>
                    <a:pt x="10" y="57"/>
                    <a:pt x="15" y="52"/>
                    <a:pt x="15" y="48"/>
                  </a:cubicBezTo>
                  <a:cubicBezTo>
                    <a:pt x="15" y="45"/>
                    <a:pt x="15" y="43"/>
                    <a:pt x="15" y="43"/>
                  </a:cubicBezTo>
                  <a:cubicBezTo>
                    <a:pt x="15" y="43"/>
                    <a:pt x="17" y="41"/>
                    <a:pt x="19" y="40"/>
                  </a:cubicBezTo>
                  <a:cubicBezTo>
                    <a:pt x="21" y="39"/>
                    <a:pt x="22" y="39"/>
                    <a:pt x="22" y="37"/>
                  </a:cubicBezTo>
                  <a:cubicBezTo>
                    <a:pt x="23" y="35"/>
                    <a:pt x="24" y="34"/>
                    <a:pt x="25" y="32"/>
                  </a:cubicBezTo>
                  <a:cubicBezTo>
                    <a:pt x="26" y="29"/>
                    <a:pt x="27" y="27"/>
                    <a:pt x="27" y="24"/>
                  </a:cubicBezTo>
                  <a:cubicBezTo>
                    <a:pt x="27" y="20"/>
                    <a:pt x="31" y="18"/>
                    <a:pt x="32" y="16"/>
                  </a:cubicBezTo>
                  <a:cubicBezTo>
                    <a:pt x="33" y="13"/>
                    <a:pt x="36" y="9"/>
                    <a:pt x="36" y="9"/>
                  </a:cubicBezTo>
                  <a:cubicBezTo>
                    <a:pt x="41" y="7"/>
                    <a:pt x="41" y="7"/>
                    <a:pt x="41" y="7"/>
                  </a:cubicBezTo>
                  <a:cubicBezTo>
                    <a:pt x="41" y="7"/>
                    <a:pt x="45" y="6"/>
                    <a:pt x="45" y="7"/>
                  </a:cubicBezTo>
                  <a:cubicBezTo>
                    <a:pt x="46" y="9"/>
                    <a:pt x="47" y="10"/>
                    <a:pt x="47" y="10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49" y="2"/>
                    <a:pt x="50" y="0"/>
                    <a:pt x="52" y="2"/>
                  </a:cubicBezTo>
                  <a:cubicBezTo>
                    <a:pt x="54" y="3"/>
                    <a:pt x="56" y="7"/>
                    <a:pt x="57" y="7"/>
                  </a:cubicBezTo>
                  <a:cubicBezTo>
                    <a:pt x="59" y="7"/>
                    <a:pt x="60" y="5"/>
                    <a:pt x="61" y="7"/>
                  </a:cubicBezTo>
                  <a:cubicBezTo>
                    <a:pt x="62" y="9"/>
                    <a:pt x="68" y="9"/>
                    <a:pt x="71" y="10"/>
                  </a:cubicBezTo>
                  <a:cubicBezTo>
                    <a:pt x="73" y="11"/>
                    <a:pt x="74" y="14"/>
                    <a:pt x="77" y="17"/>
                  </a:cubicBezTo>
                  <a:cubicBezTo>
                    <a:pt x="79" y="19"/>
                    <a:pt x="79" y="22"/>
                    <a:pt x="80" y="24"/>
                  </a:cubicBezTo>
                  <a:cubicBezTo>
                    <a:pt x="81" y="25"/>
                    <a:pt x="84" y="27"/>
                    <a:pt x="84" y="27"/>
                  </a:cubicBezTo>
                  <a:cubicBezTo>
                    <a:pt x="84" y="27"/>
                    <a:pt x="79" y="33"/>
                    <a:pt x="80" y="36"/>
                  </a:cubicBezTo>
                  <a:cubicBezTo>
                    <a:pt x="80" y="38"/>
                    <a:pt x="77" y="41"/>
                    <a:pt x="78" y="43"/>
                  </a:cubicBezTo>
                  <a:cubicBezTo>
                    <a:pt x="78" y="45"/>
                    <a:pt x="81" y="46"/>
                    <a:pt x="83" y="46"/>
                  </a:cubicBezTo>
                  <a:cubicBezTo>
                    <a:pt x="85" y="46"/>
                    <a:pt x="86" y="45"/>
                    <a:pt x="86" y="45"/>
                  </a:cubicBezTo>
                  <a:lnTo>
                    <a:pt x="89" y="45"/>
                  </a:lnTo>
                  <a:close/>
                </a:path>
              </a:pathLst>
            </a:custGeom>
            <a:grpFill/>
            <a:ln w="3175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79" name="Freeform 53">
              <a:extLst>
                <a:ext uri="{FF2B5EF4-FFF2-40B4-BE49-F238E27FC236}">
                  <a16:creationId xmlns:a16="http://schemas.microsoft.com/office/drawing/2014/main" id="{9922E92A-C6FF-94CB-B341-C358D776F33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36927" y="1754750"/>
              <a:ext cx="201197" cy="113174"/>
            </a:xfrm>
            <a:custGeom>
              <a:avLst/>
              <a:gdLst>
                <a:gd name="T0" fmla="*/ 54 w 57"/>
                <a:gd name="T1" fmla="*/ 11 h 32"/>
                <a:gd name="T2" fmla="*/ 55 w 57"/>
                <a:gd name="T3" fmla="*/ 10 h 32"/>
                <a:gd name="T4" fmla="*/ 57 w 57"/>
                <a:gd name="T5" fmla="*/ 6 h 32"/>
                <a:gd name="T6" fmla="*/ 55 w 57"/>
                <a:gd name="T7" fmla="*/ 3 h 32"/>
                <a:gd name="T8" fmla="*/ 48 w 57"/>
                <a:gd name="T9" fmla="*/ 0 h 32"/>
                <a:gd name="T10" fmla="*/ 46 w 57"/>
                <a:gd name="T11" fmla="*/ 0 h 32"/>
                <a:gd name="T12" fmla="*/ 45 w 57"/>
                <a:gd name="T13" fmla="*/ 3 h 32"/>
                <a:gd name="T14" fmla="*/ 37 w 57"/>
                <a:gd name="T15" fmla="*/ 3 h 32"/>
                <a:gd name="T16" fmla="*/ 35 w 57"/>
                <a:gd name="T17" fmla="*/ 1 h 32"/>
                <a:gd name="T18" fmla="*/ 33 w 57"/>
                <a:gd name="T19" fmla="*/ 4 h 32"/>
                <a:gd name="T20" fmla="*/ 18 w 57"/>
                <a:gd name="T21" fmla="*/ 7 h 32"/>
                <a:gd name="T22" fmla="*/ 18 w 57"/>
                <a:gd name="T23" fmla="*/ 19 h 32"/>
                <a:gd name="T24" fmla="*/ 21 w 57"/>
                <a:gd name="T25" fmla="*/ 19 h 32"/>
                <a:gd name="T26" fmla="*/ 20 w 57"/>
                <a:gd name="T27" fmla="*/ 25 h 32"/>
                <a:gd name="T28" fmla="*/ 26 w 57"/>
                <a:gd name="T29" fmla="*/ 25 h 32"/>
                <a:gd name="T30" fmla="*/ 28 w 57"/>
                <a:gd name="T31" fmla="*/ 24 h 32"/>
                <a:gd name="T32" fmla="*/ 34 w 57"/>
                <a:gd name="T33" fmla="*/ 25 h 32"/>
                <a:gd name="T34" fmla="*/ 37 w 57"/>
                <a:gd name="T35" fmla="*/ 28 h 32"/>
                <a:gd name="T36" fmla="*/ 39 w 57"/>
                <a:gd name="T37" fmla="*/ 28 h 32"/>
                <a:gd name="T38" fmla="*/ 42 w 57"/>
                <a:gd name="T39" fmla="*/ 32 h 32"/>
                <a:gd name="T40" fmla="*/ 46 w 57"/>
                <a:gd name="T41" fmla="*/ 31 h 32"/>
                <a:gd name="T42" fmla="*/ 48 w 57"/>
                <a:gd name="T43" fmla="*/ 26 h 32"/>
                <a:gd name="T44" fmla="*/ 52 w 57"/>
                <a:gd name="T45" fmla="*/ 22 h 32"/>
                <a:gd name="T46" fmla="*/ 52 w 57"/>
                <a:gd name="T47" fmla="*/ 20 h 32"/>
                <a:gd name="T48" fmla="*/ 50 w 57"/>
                <a:gd name="T49" fmla="*/ 18 h 32"/>
                <a:gd name="T50" fmla="*/ 49 w 57"/>
                <a:gd name="T51" fmla="*/ 11 h 32"/>
                <a:gd name="T52" fmla="*/ 51 w 57"/>
                <a:gd name="T53" fmla="*/ 10 h 32"/>
                <a:gd name="T54" fmla="*/ 53 w 57"/>
                <a:gd name="T55" fmla="*/ 10 h 32"/>
                <a:gd name="T56" fmla="*/ 54 w 57"/>
                <a:gd name="T57" fmla="*/ 11 h 32"/>
                <a:gd name="T58" fmla="*/ 3 w 57"/>
                <a:gd name="T59" fmla="*/ 25 h 32"/>
                <a:gd name="T60" fmla="*/ 3 w 57"/>
                <a:gd name="T61" fmla="*/ 27 h 32"/>
                <a:gd name="T62" fmla="*/ 3 w 57"/>
                <a:gd name="T63" fmla="*/ 25 h 32"/>
                <a:gd name="T64" fmla="*/ 7 w 57"/>
                <a:gd name="T65" fmla="*/ 15 h 32"/>
                <a:gd name="T66" fmla="*/ 2 w 57"/>
                <a:gd name="T67" fmla="*/ 18 h 32"/>
                <a:gd name="T68" fmla="*/ 1 w 57"/>
                <a:gd name="T69" fmla="*/ 16 h 32"/>
                <a:gd name="T70" fmla="*/ 3 w 57"/>
                <a:gd name="T71" fmla="*/ 23 h 32"/>
                <a:gd name="T72" fmla="*/ 5 w 57"/>
                <a:gd name="T73" fmla="*/ 24 h 32"/>
                <a:gd name="T74" fmla="*/ 7 w 57"/>
                <a:gd name="T75" fmla="*/ 22 h 32"/>
                <a:gd name="T76" fmla="*/ 10 w 57"/>
                <a:gd name="T77" fmla="*/ 22 h 32"/>
                <a:gd name="T78" fmla="*/ 13 w 57"/>
                <a:gd name="T79" fmla="*/ 16 h 32"/>
                <a:gd name="T80" fmla="*/ 7 w 57"/>
                <a:gd name="T81" fmla="*/ 15 h 32"/>
                <a:gd name="T82" fmla="*/ 8 w 57"/>
                <a:gd name="T83" fmla="*/ 6 h 32"/>
                <a:gd name="T84" fmla="*/ 7 w 57"/>
                <a:gd name="T85" fmla="*/ 8 h 32"/>
                <a:gd name="T86" fmla="*/ 4 w 57"/>
                <a:gd name="T87" fmla="*/ 9 h 32"/>
                <a:gd name="T88" fmla="*/ 6 w 57"/>
                <a:gd name="T89" fmla="*/ 10 h 32"/>
                <a:gd name="T90" fmla="*/ 7 w 57"/>
                <a:gd name="T91" fmla="*/ 12 h 32"/>
                <a:gd name="T92" fmla="*/ 8 w 57"/>
                <a:gd name="T93" fmla="*/ 12 h 32"/>
                <a:gd name="T94" fmla="*/ 9 w 57"/>
                <a:gd name="T95" fmla="*/ 11 h 32"/>
                <a:gd name="T96" fmla="*/ 10 w 57"/>
                <a:gd name="T97" fmla="*/ 9 h 32"/>
                <a:gd name="T98" fmla="*/ 8 w 57"/>
                <a:gd name="T99" fmla="*/ 6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7" h="32">
                  <a:moveTo>
                    <a:pt x="54" y="11"/>
                  </a:moveTo>
                  <a:cubicBezTo>
                    <a:pt x="55" y="10"/>
                    <a:pt x="55" y="10"/>
                    <a:pt x="55" y="10"/>
                  </a:cubicBezTo>
                  <a:cubicBezTo>
                    <a:pt x="55" y="10"/>
                    <a:pt x="57" y="8"/>
                    <a:pt x="57" y="6"/>
                  </a:cubicBezTo>
                  <a:cubicBezTo>
                    <a:pt x="57" y="5"/>
                    <a:pt x="55" y="3"/>
                    <a:pt x="55" y="3"/>
                  </a:cubicBezTo>
                  <a:cubicBezTo>
                    <a:pt x="50" y="2"/>
                    <a:pt x="51" y="2"/>
                    <a:pt x="48" y="0"/>
                  </a:cubicBezTo>
                  <a:cubicBezTo>
                    <a:pt x="47" y="0"/>
                    <a:pt x="46" y="0"/>
                    <a:pt x="46" y="0"/>
                  </a:cubicBezTo>
                  <a:cubicBezTo>
                    <a:pt x="45" y="0"/>
                    <a:pt x="45" y="1"/>
                    <a:pt x="45" y="3"/>
                  </a:cubicBezTo>
                  <a:cubicBezTo>
                    <a:pt x="43" y="3"/>
                    <a:pt x="39" y="3"/>
                    <a:pt x="37" y="3"/>
                  </a:cubicBezTo>
                  <a:cubicBezTo>
                    <a:pt x="36" y="3"/>
                    <a:pt x="36" y="1"/>
                    <a:pt x="35" y="1"/>
                  </a:cubicBezTo>
                  <a:cubicBezTo>
                    <a:pt x="33" y="1"/>
                    <a:pt x="34" y="3"/>
                    <a:pt x="33" y="4"/>
                  </a:cubicBezTo>
                  <a:cubicBezTo>
                    <a:pt x="26" y="3"/>
                    <a:pt x="23" y="6"/>
                    <a:pt x="18" y="7"/>
                  </a:cubicBezTo>
                  <a:cubicBezTo>
                    <a:pt x="18" y="12"/>
                    <a:pt x="17" y="14"/>
                    <a:pt x="18" y="19"/>
                  </a:cubicBezTo>
                  <a:cubicBezTo>
                    <a:pt x="19" y="19"/>
                    <a:pt x="20" y="19"/>
                    <a:pt x="21" y="19"/>
                  </a:cubicBezTo>
                  <a:cubicBezTo>
                    <a:pt x="21" y="22"/>
                    <a:pt x="21" y="24"/>
                    <a:pt x="20" y="25"/>
                  </a:cubicBezTo>
                  <a:cubicBezTo>
                    <a:pt x="20" y="25"/>
                    <a:pt x="24" y="25"/>
                    <a:pt x="26" y="25"/>
                  </a:cubicBezTo>
                  <a:cubicBezTo>
                    <a:pt x="27" y="25"/>
                    <a:pt x="28" y="24"/>
                    <a:pt x="28" y="24"/>
                  </a:cubicBezTo>
                  <a:cubicBezTo>
                    <a:pt x="28" y="24"/>
                    <a:pt x="31" y="24"/>
                    <a:pt x="34" y="25"/>
                  </a:cubicBezTo>
                  <a:cubicBezTo>
                    <a:pt x="37" y="26"/>
                    <a:pt x="37" y="28"/>
                    <a:pt x="37" y="28"/>
                  </a:cubicBezTo>
                  <a:cubicBezTo>
                    <a:pt x="39" y="28"/>
                    <a:pt x="39" y="28"/>
                    <a:pt x="39" y="28"/>
                  </a:cubicBezTo>
                  <a:cubicBezTo>
                    <a:pt x="42" y="32"/>
                    <a:pt x="42" y="32"/>
                    <a:pt x="42" y="32"/>
                  </a:cubicBezTo>
                  <a:cubicBezTo>
                    <a:pt x="46" y="31"/>
                    <a:pt x="46" y="31"/>
                    <a:pt x="46" y="31"/>
                  </a:cubicBezTo>
                  <a:cubicBezTo>
                    <a:pt x="46" y="31"/>
                    <a:pt x="46" y="26"/>
                    <a:pt x="48" y="26"/>
                  </a:cubicBezTo>
                  <a:cubicBezTo>
                    <a:pt x="50" y="25"/>
                    <a:pt x="52" y="22"/>
                    <a:pt x="52" y="22"/>
                  </a:cubicBezTo>
                  <a:cubicBezTo>
                    <a:pt x="52" y="20"/>
                    <a:pt x="52" y="20"/>
                    <a:pt x="52" y="20"/>
                  </a:cubicBezTo>
                  <a:cubicBezTo>
                    <a:pt x="52" y="19"/>
                    <a:pt x="50" y="19"/>
                    <a:pt x="50" y="18"/>
                  </a:cubicBezTo>
                  <a:cubicBezTo>
                    <a:pt x="49" y="15"/>
                    <a:pt x="49" y="14"/>
                    <a:pt x="49" y="11"/>
                  </a:cubicBezTo>
                  <a:cubicBezTo>
                    <a:pt x="49" y="11"/>
                    <a:pt x="50" y="10"/>
                    <a:pt x="51" y="10"/>
                  </a:cubicBezTo>
                  <a:cubicBezTo>
                    <a:pt x="51" y="10"/>
                    <a:pt x="53" y="10"/>
                    <a:pt x="53" y="10"/>
                  </a:cubicBezTo>
                  <a:cubicBezTo>
                    <a:pt x="53" y="10"/>
                    <a:pt x="53" y="11"/>
                    <a:pt x="54" y="11"/>
                  </a:cubicBezTo>
                  <a:close/>
                  <a:moveTo>
                    <a:pt x="3" y="25"/>
                  </a:moveTo>
                  <a:cubicBezTo>
                    <a:pt x="2" y="25"/>
                    <a:pt x="3" y="27"/>
                    <a:pt x="3" y="27"/>
                  </a:cubicBezTo>
                  <a:cubicBezTo>
                    <a:pt x="3" y="27"/>
                    <a:pt x="5" y="24"/>
                    <a:pt x="3" y="25"/>
                  </a:cubicBezTo>
                  <a:close/>
                  <a:moveTo>
                    <a:pt x="7" y="15"/>
                  </a:moveTo>
                  <a:cubicBezTo>
                    <a:pt x="6" y="15"/>
                    <a:pt x="3" y="17"/>
                    <a:pt x="2" y="18"/>
                  </a:cubicBezTo>
                  <a:cubicBezTo>
                    <a:pt x="1" y="17"/>
                    <a:pt x="2" y="17"/>
                    <a:pt x="1" y="16"/>
                  </a:cubicBezTo>
                  <a:cubicBezTo>
                    <a:pt x="1" y="21"/>
                    <a:pt x="0" y="21"/>
                    <a:pt x="3" y="23"/>
                  </a:cubicBezTo>
                  <a:cubicBezTo>
                    <a:pt x="4" y="23"/>
                    <a:pt x="4" y="24"/>
                    <a:pt x="5" y="24"/>
                  </a:cubicBezTo>
                  <a:cubicBezTo>
                    <a:pt x="5" y="24"/>
                    <a:pt x="6" y="23"/>
                    <a:pt x="7" y="22"/>
                  </a:cubicBezTo>
                  <a:cubicBezTo>
                    <a:pt x="8" y="22"/>
                    <a:pt x="9" y="23"/>
                    <a:pt x="10" y="22"/>
                  </a:cubicBezTo>
                  <a:cubicBezTo>
                    <a:pt x="11" y="22"/>
                    <a:pt x="13" y="17"/>
                    <a:pt x="13" y="16"/>
                  </a:cubicBezTo>
                  <a:cubicBezTo>
                    <a:pt x="11" y="16"/>
                    <a:pt x="9" y="14"/>
                    <a:pt x="7" y="15"/>
                  </a:cubicBezTo>
                  <a:close/>
                  <a:moveTo>
                    <a:pt x="8" y="6"/>
                  </a:moveTo>
                  <a:cubicBezTo>
                    <a:pt x="7" y="6"/>
                    <a:pt x="7" y="8"/>
                    <a:pt x="7" y="8"/>
                  </a:cubicBezTo>
                  <a:cubicBezTo>
                    <a:pt x="6" y="8"/>
                    <a:pt x="4" y="8"/>
                    <a:pt x="4" y="9"/>
                  </a:cubicBezTo>
                  <a:cubicBezTo>
                    <a:pt x="5" y="9"/>
                    <a:pt x="5" y="9"/>
                    <a:pt x="6" y="10"/>
                  </a:cubicBezTo>
                  <a:cubicBezTo>
                    <a:pt x="6" y="10"/>
                    <a:pt x="6" y="12"/>
                    <a:pt x="7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2"/>
                    <a:pt x="8" y="11"/>
                    <a:pt x="9" y="11"/>
                  </a:cubicBezTo>
                  <a:cubicBezTo>
                    <a:pt x="10" y="9"/>
                    <a:pt x="10" y="9"/>
                    <a:pt x="10" y="9"/>
                  </a:cubicBezTo>
                  <a:lnTo>
                    <a:pt x="8" y="6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80" name="Freeform 54">
              <a:extLst>
                <a:ext uri="{FF2B5EF4-FFF2-40B4-BE49-F238E27FC236}">
                  <a16:creationId xmlns:a16="http://schemas.microsoft.com/office/drawing/2014/main" id="{E6485233-098A-9339-3023-BD1298A02EA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36927" y="1754750"/>
              <a:ext cx="201197" cy="113174"/>
            </a:xfrm>
            <a:custGeom>
              <a:avLst/>
              <a:gdLst>
                <a:gd name="T0" fmla="*/ 54 w 57"/>
                <a:gd name="T1" fmla="*/ 11 h 32"/>
                <a:gd name="T2" fmla="*/ 55 w 57"/>
                <a:gd name="T3" fmla="*/ 10 h 32"/>
                <a:gd name="T4" fmla="*/ 57 w 57"/>
                <a:gd name="T5" fmla="*/ 6 h 32"/>
                <a:gd name="T6" fmla="*/ 55 w 57"/>
                <a:gd name="T7" fmla="*/ 3 h 32"/>
                <a:gd name="T8" fmla="*/ 48 w 57"/>
                <a:gd name="T9" fmla="*/ 0 h 32"/>
                <a:gd name="T10" fmla="*/ 46 w 57"/>
                <a:gd name="T11" fmla="*/ 0 h 32"/>
                <a:gd name="T12" fmla="*/ 45 w 57"/>
                <a:gd name="T13" fmla="*/ 3 h 32"/>
                <a:gd name="T14" fmla="*/ 37 w 57"/>
                <a:gd name="T15" fmla="*/ 3 h 32"/>
                <a:gd name="T16" fmla="*/ 35 w 57"/>
                <a:gd name="T17" fmla="*/ 1 h 32"/>
                <a:gd name="T18" fmla="*/ 33 w 57"/>
                <a:gd name="T19" fmla="*/ 4 h 32"/>
                <a:gd name="T20" fmla="*/ 18 w 57"/>
                <a:gd name="T21" fmla="*/ 7 h 32"/>
                <a:gd name="T22" fmla="*/ 18 w 57"/>
                <a:gd name="T23" fmla="*/ 19 h 32"/>
                <a:gd name="T24" fmla="*/ 21 w 57"/>
                <a:gd name="T25" fmla="*/ 19 h 32"/>
                <a:gd name="T26" fmla="*/ 20 w 57"/>
                <a:gd name="T27" fmla="*/ 25 h 32"/>
                <a:gd name="T28" fmla="*/ 26 w 57"/>
                <a:gd name="T29" fmla="*/ 25 h 32"/>
                <a:gd name="T30" fmla="*/ 28 w 57"/>
                <a:gd name="T31" fmla="*/ 24 h 32"/>
                <a:gd name="T32" fmla="*/ 34 w 57"/>
                <a:gd name="T33" fmla="*/ 25 h 32"/>
                <a:gd name="T34" fmla="*/ 37 w 57"/>
                <a:gd name="T35" fmla="*/ 28 h 32"/>
                <a:gd name="T36" fmla="*/ 39 w 57"/>
                <a:gd name="T37" fmla="*/ 28 h 32"/>
                <a:gd name="T38" fmla="*/ 42 w 57"/>
                <a:gd name="T39" fmla="*/ 32 h 32"/>
                <a:gd name="T40" fmla="*/ 46 w 57"/>
                <a:gd name="T41" fmla="*/ 31 h 32"/>
                <a:gd name="T42" fmla="*/ 48 w 57"/>
                <a:gd name="T43" fmla="*/ 26 h 32"/>
                <a:gd name="T44" fmla="*/ 52 w 57"/>
                <a:gd name="T45" fmla="*/ 22 h 32"/>
                <a:gd name="T46" fmla="*/ 52 w 57"/>
                <a:gd name="T47" fmla="*/ 20 h 32"/>
                <a:gd name="T48" fmla="*/ 50 w 57"/>
                <a:gd name="T49" fmla="*/ 18 h 32"/>
                <a:gd name="T50" fmla="*/ 49 w 57"/>
                <a:gd name="T51" fmla="*/ 11 h 32"/>
                <a:gd name="T52" fmla="*/ 51 w 57"/>
                <a:gd name="T53" fmla="*/ 10 h 32"/>
                <a:gd name="T54" fmla="*/ 53 w 57"/>
                <a:gd name="T55" fmla="*/ 10 h 32"/>
                <a:gd name="T56" fmla="*/ 54 w 57"/>
                <a:gd name="T57" fmla="*/ 11 h 32"/>
                <a:gd name="T58" fmla="*/ 3 w 57"/>
                <a:gd name="T59" fmla="*/ 25 h 32"/>
                <a:gd name="T60" fmla="*/ 3 w 57"/>
                <a:gd name="T61" fmla="*/ 27 h 32"/>
                <a:gd name="T62" fmla="*/ 3 w 57"/>
                <a:gd name="T63" fmla="*/ 25 h 32"/>
                <a:gd name="T64" fmla="*/ 7 w 57"/>
                <a:gd name="T65" fmla="*/ 15 h 32"/>
                <a:gd name="T66" fmla="*/ 2 w 57"/>
                <a:gd name="T67" fmla="*/ 18 h 32"/>
                <a:gd name="T68" fmla="*/ 1 w 57"/>
                <a:gd name="T69" fmla="*/ 16 h 32"/>
                <a:gd name="T70" fmla="*/ 3 w 57"/>
                <a:gd name="T71" fmla="*/ 23 h 32"/>
                <a:gd name="T72" fmla="*/ 5 w 57"/>
                <a:gd name="T73" fmla="*/ 24 h 32"/>
                <a:gd name="T74" fmla="*/ 7 w 57"/>
                <a:gd name="T75" fmla="*/ 22 h 32"/>
                <a:gd name="T76" fmla="*/ 10 w 57"/>
                <a:gd name="T77" fmla="*/ 22 h 32"/>
                <a:gd name="T78" fmla="*/ 13 w 57"/>
                <a:gd name="T79" fmla="*/ 16 h 32"/>
                <a:gd name="T80" fmla="*/ 7 w 57"/>
                <a:gd name="T81" fmla="*/ 15 h 32"/>
                <a:gd name="T82" fmla="*/ 8 w 57"/>
                <a:gd name="T83" fmla="*/ 6 h 32"/>
                <a:gd name="T84" fmla="*/ 7 w 57"/>
                <a:gd name="T85" fmla="*/ 8 h 32"/>
                <a:gd name="T86" fmla="*/ 4 w 57"/>
                <a:gd name="T87" fmla="*/ 9 h 32"/>
                <a:gd name="T88" fmla="*/ 6 w 57"/>
                <a:gd name="T89" fmla="*/ 10 h 32"/>
                <a:gd name="T90" fmla="*/ 7 w 57"/>
                <a:gd name="T91" fmla="*/ 12 h 32"/>
                <a:gd name="T92" fmla="*/ 8 w 57"/>
                <a:gd name="T93" fmla="*/ 12 h 32"/>
                <a:gd name="T94" fmla="*/ 9 w 57"/>
                <a:gd name="T95" fmla="*/ 11 h 32"/>
                <a:gd name="T96" fmla="*/ 10 w 57"/>
                <a:gd name="T97" fmla="*/ 9 h 32"/>
                <a:gd name="T98" fmla="*/ 8 w 57"/>
                <a:gd name="T99" fmla="*/ 6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7" h="32">
                  <a:moveTo>
                    <a:pt x="54" y="11"/>
                  </a:moveTo>
                  <a:cubicBezTo>
                    <a:pt x="55" y="10"/>
                    <a:pt x="55" y="10"/>
                    <a:pt x="55" y="10"/>
                  </a:cubicBezTo>
                  <a:cubicBezTo>
                    <a:pt x="55" y="10"/>
                    <a:pt x="57" y="8"/>
                    <a:pt x="57" y="6"/>
                  </a:cubicBezTo>
                  <a:cubicBezTo>
                    <a:pt x="57" y="5"/>
                    <a:pt x="55" y="3"/>
                    <a:pt x="55" y="3"/>
                  </a:cubicBezTo>
                  <a:cubicBezTo>
                    <a:pt x="50" y="2"/>
                    <a:pt x="51" y="2"/>
                    <a:pt x="48" y="0"/>
                  </a:cubicBezTo>
                  <a:cubicBezTo>
                    <a:pt x="47" y="0"/>
                    <a:pt x="46" y="0"/>
                    <a:pt x="46" y="0"/>
                  </a:cubicBezTo>
                  <a:cubicBezTo>
                    <a:pt x="45" y="0"/>
                    <a:pt x="45" y="1"/>
                    <a:pt x="45" y="3"/>
                  </a:cubicBezTo>
                  <a:cubicBezTo>
                    <a:pt x="43" y="3"/>
                    <a:pt x="39" y="3"/>
                    <a:pt x="37" y="3"/>
                  </a:cubicBezTo>
                  <a:cubicBezTo>
                    <a:pt x="36" y="3"/>
                    <a:pt x="36" y="1"/>
                    <a:pt x="35" y="1"/>
                  </a:cubicBezTo>
                  <a:cubicBezTo>
                    <a:pt x="33" y="1"/>
                    <a:pt x="34" y="3"/>
                    <a:pt x="33" y="4"/>
                  </a:cubicBezTo>
                  <a:cubicBezTo>
                    <a:pt x="26" y="3"/>
                    <a:pt x="23" y="6"/>
                    <a:pt x="18" y="7"/>
                  </a:cubicBezTo>
                  <a:cubicBezTo>
                    <a:pt x="18" y="12"/>
                    <a:pt x="17" y="14"/>
                    <a:pt x="18" y="19"/>
                  </a:cubicBezTo>
                  <a:cubicBezTo>
                    <a:pt x="19" y="19"/>
                    <a:pt x="20" y="19"/>
                    <a:pt x="21" y="19"/>
                  </a:cubicBezTo>
                  <a:cubicBezTo>
                    <a:pt x="21" y="22"/>
                    <a:pt x="21" y="24"/>
                    <a:pt x="20" y="25"/>
                  </a:cubicBezTo>
                  <a:cubicBezTo>
                    <a:pt x="20" y="25"/>
                    <a:pt x="24" y="25"/>
                    <a:pt x="26" y="25"/>
                  </a:cubicBezTo>
                  <a:cubicBezTo>
                    <a:pt x="27" y="25"/>
                    <a:pt x="28" y="24"/>
                    <a:pt x="28" y="24"/>
                  </a:cubicBezTo>
                  <a:cubicBezTo>
                    <a:pt x="28" y="24"/>
                    <a:pt x="31" y="24"/>
                    <a:pt x="34" y="25"/>
                  </a:cubicBezTo>
                  <a:cubicBezTo>
                    <a:pt x="37" y="26"/>
                    <a:pt x="37" y="28"/>
                    <a:pt x="37" y="28"/>
                  </a:cubicBezTo>
                  <a:cubicBezTo>
                    <a:pt x="39" y="28"/>
                    <a:pt x="39" y="28"/>
                    <a:pt x="39" y="28"/>
                  </a:cubicBezTo>
                  <a:cubicBezTo>
                    <a:pt x="42" y="32"/>
                    <a:pt x="42" y="32"/>
                    <a:pt x="42" y="32"/>
                  </a:cubicBezTo>
                  <a:cubicBezTo>
                    <a:pt x="46" y="31"/>
                    <a:pt x="46" y="31"/>
                    <a:pt x="46" y="31"/>
                  </a:cubicBezTo>
                  <a:cubicBezTo>
                    <a:pt x="46" y="31"/>
                    <a:pt x="46" y="26"/>
                    <a:pt x="48" y="26"/>
                  </a:cubicBezTo>
                  <a:cubicBezTo>
                    <a:pt x="50" y="25"/>
                    <a:pt x="52" y="22"/>
                    <a:pt x="52" y="22"/>
                  </a:cubicBezTo>
                  <a:cubicBezTo>
                    <a:pt x="52" y="20"/>
                    <a:pt x="52" y="20"/>
                    <a:pt x="52" y="20"/>
                  </a:cubicBezTo>
                  <a:cubicBezTo>
                    <a:pt x="52" y="19"/>
                    <a:pt x="50" y="19"/>
                    <a:pt x="50" y="18"/>
                  </a:cubicBezTo>
                  <a:cubicBezTo>
                    <a:pt x="49" y="15"/>
                    <a:pt x="49" y="14"/>
                    <a:pt x="49" y="11"/>
                  </a:cubicBezTo>
                  <a:cubicBezTo>
                    <a:pt x="49" y="11"/>
                    <a:pt x="50" y="10"/>
                    <a:pt x="51" y="10"/>
                  </a:cubicBezTo>
                  <a:cubicBezTo>
                    <a:pt x="51" y="10"/>
                    <a:pt x="53" y="10"/>
                    <a:pt x="53" y="10"/>
                  </a:cubicBezTo>
                  <a:cubicBezTo>
                    <a:pt x="53" y="10"/>
                    <a:pt x="53" y="11"/>
                    <a:pt x="54" y="11"/>
                  </a:cubicBezTo>
                  <a:close/>
                  <a:moveTo>
                    <a:pt x="3" y="25"/>
                  </a:moveTo>
                  <a:cubicBezTo>
                    <a:pt x="2" y="25"/>
                    <a:pt x="3" y="27"/>
                    <a:pt x="3" y="27"/>
                  </a:cubicBezTo>
                  <a:cubicBezTo>
                    <a:pt x="3" y="27"/>
                    <a:pt x="5" y="24"/>
                    <a:pt x="3" y="25"/>
                  </a:cubicBezTo>
                  <a:close/>
                  <a:moveTo>
                    <a:pt x="7" y="15"/>
                  </a:moveTo>
                  <a:cubicBezTo>
                    <a:pt x="6" y="15"/>
                    <a:pt x="3" y="17"/>
                    <a:pt x="2" y="18"/>
                  </a:cubicBezTo>
                  <a:cubicBezTo>
                    <a:pt x="1" y="17"/>
                    <a:pt x="2" y="17"/>
                    <a:pt x="1" y="16"/>
                  </a:cubicBezTo>
                  <a:cubicBezTo>
                    <a:pt x="1" y="21"/>
                    <a:pt x="0" y="21"/>
                    <a:pt x="3" y="23"/>
                  </a:cubicBezTo>
                  <a:cubicBezTo>
                    <a:pt x="4" y="23"/>
                    <a:pt x="4" y="24"/>
                    <a:pt x="5" y="24"/>
                  </a:cubicBezTo>
                  <a:cubicBezTo>
                    <a:pt x="5" y="24"/>
                    <a:pt x="6" y="23"/>
                    <a:pt x="7" y="22"/>
                  </a:cubicBezTo>
                  <a:cubicBezTo>
                    <a:pt x="8" y="22"/>
                    <a:pt x="9" y="23"/>
                    <a:pt x="10" y="22"/>
                  </a:cubicBezTo>
                  <a:cubicBezTo>
                    <a:pt x="11" y="22"/>
                    <a:pt x="13" y="17"/>
                    <a:pt x="13" y="16"/>
                  </a:cubicBezTo>
                  <a:cubicBezTo>
                    <a:pt x="11" y="16"/>
                    <a:pt x="9" y="14"/>
                    <a:pt x="7" y="15"/>
                  </a:cubicBezTo>
                  <a:close/>
                  <a:moveTo>
                    <a:pt x="8" y="6"/>
                  </a:moveTo>
                  <a:cubicBezTo>
                    <a:pt x="7" y="6"/>
                    <a:pt x="7" y="8"/>
                    <a:pt x="7" y="8"/>
                  </a:cubicBezTo>
                  <a:cubicBezTo>
                    <a:pt x="6" y="8"/>
                    <a:pt x="4" y="8"/>
                    <a:pt x="4" y="9"/>
                  </a:cubicBezTo>
                  <a:cubicBezTo>
                    <a:pt x="5" y="9"/>
                    <a:pt x="5" y="9"/>
                    <a:pt x="6" y="10"/>
                  </a:cubicBezTo>
                  <a:cubicBezTo>
                    <a:pt x="6" y="10"/>
                    <a:pt x="6" y="12"/>
                    <a:pt x="7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2"/>
                    <a:pt x="8" y="11"/>
                    <a:pt x="9" y="11"/>
                  </a:cubicBezTo>
                  <a:cubicBezTo>
                    <a:pt x="10" y="9"/>
                    <a:pt x="10" y="9"/>
                    <a:pt x="10" y="9"/>
                  </a:cubicBezTo>
                  <a:lnTo>
                    <a:pt x="8" y="6"/>
                  </a:lnTo>
                  <a:close/>
                </a:path>
              </a:pathLst>
            </a:custGeom>
            <a:grpFill/>
            <a:ln w="3175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81" name="Freeform 55">
              <a:extLst>
                <a:ext uri="{FF2B5EF4-FFF2-40B4-BE49-F238E27FC236}">
                  <a16:creationId xmlns:a16="http://schemas.microsoft.com/office/drawing/2014/main" id="{D96D2390-001B-0479-974C-4DAA5111CCB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84231" y="3542173"/>
              <a:ext cx="197605" cy="219161"/>
            </a:xfrm>
            <a:custGeom>
              <a:avLst/>
              <a:gdLst>
                <a:gd name="T0" fmla="*/ 17 w 56"/>
                <a:gd name="T1" fmla="*/ 0 h 62"/>
                <a:gd name="T2" fmla="*/ 15 w 56"/>
                <a:gd name="T3" fmla="*/ 3 h 62"/>
                <a:gd name="T4" fmla="*/ 10 w 56"/>
                <a:gd name="T5" fmla="*/ 2 h 62"/>
                <a:gd name="T6" fmla="*/ 8 w 56"/>
                <a:gd name="T7" fmla="*/ 4 h 62"/>
                <a:gd name="T8" fmla="*/ 6 w 56"/>
                <a:gd name="T9" fmla="*/ 8 h 62"/>
                <a:gd name="T10" fmla="*/ 5 w 56"/>
                <a:gd name="T11" fmla="*/ 12 h 62"/>
                <a:gd name="T12" fmla="*/ 4 w 56"/>
                <a:gd name="T13" fmla="*/ 19 h 62"/>
                <a:gd name="T14" fmla="*/ 2 w 56"/>
                <a:gd name="T15" fmla="*/ 26 h 62"/>
                <a:gd name="T16" fmla="*/ 1 w 56"/>
                <a:gd name="T17" fmla="*/ 34 h 62"/>
                <a:gd name="T18" fmla="*/ 1 w 56"/>
                <a:gd name="T19" fmla="*/ 44 h 62"/>
                <a:gd name="T20" fmla="*/ 6 w 56"/>
                <a:gd name="T21" fmla="*/ 42 h 62"/>
                <a:gd name="T22" fmla="*/ 10 w 56"/>
                <a:gd name="T23" fmla="*/ 42 h 62"/>
                <a:gd name="T24" fmla="*/ 12 w 56"/>
                <a:gd name="T25" fmla="*/ 45 h 62"/>
                <a:gd name="T26" fmla="*/ 14 w 56"/>
                <a:gd name="T27" fmla="*/ 37 h 62"/>
                <a:gd name="T28" fmla="*/ 17 w 56"/>
                <a:gd name="T29" fmla="*/ 37 h 62"/>
                <a:gd name="T30" fmla="*/ 22 w 56"/>
                <a:gd name="T31" fmla="*/ 42 h 62"/>
                <a:gd name="T32" fmla="*/ 26 w 56"/>
                <a:gd name="T33" fmla="*/ 42 h 62"/>
                <a:gd name="T34" fmla="*/ 36 w 56"/>
                <a:gd name="T35" fmla="*/ 45 h 62"/>
                <a:gd name="T36" fmla="*/ 42 w 56"/>
                <a:gd name="T37" fmla="*/ 52 h 62"/>
                <a:gd name="T38" fmla="*/ 45 w 56"/>
                <a:gd name="T39" fmla="*/ 59 h 62"/>
                <a:gd name="T40" fmla="*/ 49 w 56"/>
                <a:gd name="T41" fmla="*/ 62 h 62"/>
                <a:gd name="T42" fmla="*/ 51 w 56"/>
                <a:gd name="T43" fmla="*/ 60 h 62"/>
                <a:gd name="T44" fmla="*/ 53 w 56"/>
                <a:gd name="T45" fmla="*/ 62 h 62"/>
                <a:gd name="T46" fmla="*/ 56 w 56"/>
                <a:gd name="T47" fmla="*/ 59 h 62"/>
                <a:gd name="T48" fmla="*/ 55 w 56"/>
                <a:gd name="T49" fmla="*/ 58 h 62"/>
                <a:gd name="T50" fmla="*/ 52 w 56"/>
                <a:gd name="T51" fmla="*/ 55 h 62"/>
                <a:gd name="T52" fmla="*/ 50 w 56"/>
                <a:gd name="T53" fmla="*/ 55 h 62"/>
                <a:gd name="T54" fmla="*/ 49 w 56"/>
                <a:gd name="T55" fmla="*/ 49 h 62"/>
                <a:gd name="T56" fmla="*/ 43 w 56"/>
                <a:gd name="T57" fmla="*/ 45 h 62"/>
                <a:gd name="T58" fmla="*/ 40 w 56"/>
                <a:gd name="T59" fmla="*/ 38 h 62"/>
                <a:gd name="T60" fmla="*/ 35 w 56"/>
                <a:gd name="T61" fmla="*/ 37 h 62"/>
                <a:gd name="T62" fmla="*/ 35 w 56"/>
                <a:gd name="T63" fmla="*/ 33 h 62"/>
                <a:gd name="T64" fmla="*/ 31 w 56"/>
                <a:gd name="T65" fmla="*/ 33 h 62"/>
                <a:gd name="T66" fmla="*/ 30 w 56"/>
                <a:gd name="T67" fmla="*/ 29 h 62"/>
                <a:gd name="T68" fmla="*/ 29 w 56"/>
                <a:gd name="T69" fmla="*/ 30 h 62"/>
                <a:gd name="T70" fmla="*/ 25 w 56"/>
                <a:gd name="T71" fmla="*/ 27 h 62"/>
                <a:gd name="T72" fmla="*/ 25 w 56"/>
                <a:gd name="T73" fmla="*/ 23 h 62"/>
                <a:gd name="T74" fmla="*/ 23 w 56"/>
                <a:gd name="T75" fmla="*/ 13 h 62"/>
                <a:gd name="T76" fmla="*/ 24 w 56"/>
                <a:gd name="T77" fmla="*/ 10 h 62"/>
                <a:gd name="T78" fmla="*/ 21 w 56"/>
                <a:gd name="T79" fmla="*/ 5 h 62"/>
                <a:gd name="T80" fmla="*/ 21 w 56"/>
                <a:gd name="T81" fmla="*/ 2 h 62"/>
                <a:gd name="T82" fmla="*/ 18 w 56"/>
                <a:gd name="T83" fmla="*/ 0 h 62"/>
                <a:gd name="T84" fmla="*/ 17 w 56"/>
                <a:gd name="T8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6" h="62">
                  <a:moveTo>
                    <a:pt x="17" y="0"/>
                  </a:moveTo>
                  <a:cubicBezTo>
                    <a:pt x="15" y="3"/>
                    <a:pt x="15" y="3"/>
                    <a:pt x="15" y="3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9" y="2"/>
                    <a:pt x="8" y="4"/>
                  </a:cubicBezTo>
                  <a:cubicBezTo>
                    <a:pt x="7" y="6"/>
                    <a:pt x="7" y="8"/>
                    <a:pt x="6" y="8"/>
                  </a:cubicBezTo>
                  <a:cubicBezTo>
                    <a:pt x="4" y="8"/>
                    <a:pt x="5" y="9"/>
                    <a:pt x="5" y="12"/>
                  </a:cubicBezTo>
                  <a:cubicBezTo>
                    <a:pt x="4" y="15"/>
                    <a:pt x="4" y="15"/>
                    <a:pt x="4" y="19"/>
                  </a:cubicBezTo>
                  <a:cubicBezTo>
                    <a:pt x="4" y="22"/>
                    <a:pt x="3" y="23"/>
                    <a:pt x="2" y="26"/>
                  </a:cubicBezTo>
                  <a:cubicBezTo>
                    <a:pt x="1" y="29"/>
                    <a:pt x="0" y="32"/>
                    <a:pt x="1" y="34"/>
                  </a:cubicBezTo>
                  <a:cubicBezTo>
                    <a:pt x="2" y="35"/>
                    <a:pt x="1" y="44"/>
                    <a:pt x="1" y="44"/>
                  </a:cubicBezTo>
                  <a:cubicBezTo>
                    <a:pt x="6" y="42"/>
                    <a:pt x="6" y="42"/>
                    <a:pt x="6" y="42"/>
                  </a:cubicBezTo>
                  <a:cubicBezTo>
                    <a:pt x="6" y="42"/>
                    <a:pt x="10" y="41"/>
                    <a:pt x="10" y="42"/>
                  </a:cubicBezTo>
                  <a:cubicBezTo>
                    <a:pt x="11" y="44"/>
                    <a:pt x="12" y="45"/>
                    <a:pt x="12" y="45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37"/>
                    <a:pt x="15" y="35"/>
                    <a:pt x="17" y="37"/>
                  </a:cubicBezTo>
                  <a:cubicBezTo>
                    <a:pt x="19" y="38"/>
                    <a:pt x="21" y="42"/>
                    <a:pt x="22" y="42"/>
                  </a:cubicBezTo>
                  <a:cubicBezTo>
                    <a:pt x="24" y="42"/>
                    <a:pt x="25" y="40"/>
                    <a:pt x="26" y="42"/>
                  </a:cubicBezTo>
                  <a:cubicBezTo>
                    <a:pt x="27" y="44"/>
                    <a:pt x="33" y="44"/>
                    <a:pt x="36" y="45"/>
                  </a:cubicBezTo>
                  <a:cubicBezTo>
                    <a:pt x="38" y="46"/>
                    <a:pt x="39" y="49"/>
                    <a:pt x="42" y="52"/>
                  </a:cubicBezTo>
                  <a:cubicBezTo>
                    <a:pt x="44" y="54"/>
                    <a:pt x="44" y="57"/>
                    <a:pt x="45" y="59"/>
                  </a:cubicBezTo>
                  <a:cubicBezTo>
                    <a:pt x="46" y="60"/>
                    <a:pt x="49" y="62"/>
                    <a:pt x="49" y="62"/>
                  </a:cubicBezTo>
                  <a:cubicBezTo>
                    <a:pt x="51" y="60"/>
                    <a:pt x="51" y="60"/>
                    <a:pt x="51" y="60"/>
                  </a:cubicBezTo>
                  <a:cubicBezTo>
                    <a:pt x="53" y="62"/>
                    <a:pt x="53" y="62"/>
                    <a:pt x="53" y="62"/>
                  </a:cubicBezTo>
                  <a:cubicBezTo>
                    <a:pt x="56" y="59"/>
                    <a:pt x="56" y="59"/>
                    <a:pt x="56" y="59"/>
                  </a:cubicBezTo>
                  <a:cubicBezTo>
                    <a:pt x="55" y="58"/>
                    <a:pt x="55" y="58"/>
                    <a:pt x="55" y="58"/>
                  </a:cubicBezTo>
                  <a:cubicBezTo>
                    <a:pt x="52" y="55"/>
                    <a:pt x="52" y="55"/>
                    <a:pt x="52" y="55"/>
                  </a:cubicBezTo>
                  <a:cubicBezTo>
                    <a:pt x="50" y="55"/>
                    <a:pt x="50" y="55"/>
                    <a:pt x="50" y="55"/>
                  </a:cubicBezTo>
                  <a:cubicBezTo>
                    <a:pt x="49" y="53"/>
                    <a:pt x="50" y="50"/>
                    <a:pt x="49" y="49"/>
                  </a:cubicBezTo>
                  <a:cubicBezTo>
                    <a:pt x="49" y="48"/>
                    <a:pt x="44" y="46"/>
                    <a:pt x="43" y="45"/>
                  </a:cubicBezTo>
                  <a:cubicBezTo>
                    <a:pt x="42" y="44"/>
                    <a:pt x="42" y="39"/>
                    <a:pt x="40" y="38"/>
                  </a:cubicBezTo>
                  <a:cubicBezTo>
                    <a:pt x="39" y="37"/>
                    <a:pt x="38" y="37"/>
                    <a:pt x="35" y="37"/>
                  </a:cubicBezTo>
                  <a:cubicBezTo>
                    <a:pt x="35" y="33"/>
                    <a:pt x="35" y="33"/>
                    <a:pt x="35" y="33"/>
                  </a:cubicBezTo>
                  <a:cubicBezTo>
                    <a:pt x="33" y="32"/>
                    <a:pt x="32" y="34"/>
                    <a:pt x="31" y="33"/>
                  </a:cubicBezTo>
                  <a:cubicBezTo>
                    <a:pt x="30" y="32"/>
                    <a:pt x="31" y="29"/>
                    <a:pt x="30" y="29"/>
                  </a:cubicBezTo>
                  <a:cubicBezTo>
                    <a:pt x="29" y="28"/>
                    <a:pt x="29" y="30"/>
                    <a:pt x="29" y="30"/>
                  </a:cubicBezTo>
                  <a:cubicBezTo>
                    <a:pt x="28" y="29"/>
                    <a:pt x="26" y="28"/>
                    <a:pt x="25" y="27"/>
                  </a:cubicBezTo>
                  <a:cubicBezTo>
                    <a:pt x="25" y="26"/>
                    <a:pt x="25" y="25"/>
                    <a:pt x="25" y="23"/>
                  </a:cubicBezTo>
                  <a:cubicBezTo>
                    <a:pt x="25" y="21"/>
                    <a:pt x="23" y="16"/>
                    <a:pt x="23" y="13"/>
                  </a:cubicBezTo>
                  <a:cubicBezTo>
                    <a:pt x="23" y="11"/>
                    <a:pt x="24" y="12"/>
                    <a:pt x="24" y="10"/>
                  </a:cubicBezTo>
                  <a:cubicBezTo>
                    <a:pt x="24" y="9"/>
                    <a:pt x="22" y="7"/>
                    <a:pt x="21" y="5"/>
                  </a:cubicBezTo>
                  <a:cubicBezTo>
                    <a:pt x="21" y="4"/>
                    <a:pt x="22" y="3"/>
                    <a:pt x="21" y="2"/>
                  </a:cubicBezTo>
                  <a:cubicBezTo>
                    <a:pt x="20" y="0"/>
                    <a:pt x="19" y="1"/>
                    <a:pt x="18" y="0"/>
                  </a:cubicBez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82" name="Freeform 56">
              <a:extLst>
                <a:ext uri="{FF2B5EF4-FFF2-40B4-BE49-F238E27FC236}">
                  <a16:creationId xmlns:a16="http://schemas.microsoft.com/office/drawing/2014/main" id="{7AFD3BE1-9C58-644B-B422-E47BF8189AF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84231" y="3542173"/>
              <a:ext cx="197605" cy="219161"/>
            </a:xfrm>
            <a:custGeom>
              <a:avLst/>
              <a:gdLst>
                <a:gd name="T0" fmla="*/ 17 w 56"/>
                <a:gd name="T1" fmla="*/ 0 h 62"/>
                <a:gd name="T2" fmla="*/ 15 w 56"/>
                <a:gd name="T3" fmla="*/ 3 h 62"/>
                <a:gd name="T4" fmla="*/ 10 w 56"/>
                <a:gd name="T5" fmla="*/ 2 h 62"/>
                <a:gd name="T6" fmla="*/ 8 w 56"/>
                <a:gd name="T7" fmla="*/ 4 h 62"/>
                <a:gd name="T8" fmla="*/ 6 w 56"/>
                <a:gd name="T9" fmla="*/ 8 h 62"/>
                <a:gd name="T10" fmla="*/ 5 w 56"/>
                <a:gd name="T11" fmla="*/ 12 h 62"/>
                <a:gd name="T12" fmla="*/ 4 w 56"/>
                <a:gd name="T13" fmla="*/ 19 h 62"/>
                <a:gd name="T14" fmla="*/ 2 w 56"/>
                <a:gd name="T15" fmla="*/ 26 h 62"/>
                <a:gd name="T16" fmla="*/ 1 w 56"/>
                <a:gd name="T17" fmla="*/ 34 h 62"/>
                <a:gd name="T18" fmla="*/ 1 w 56"/>
                <a:gd name="T19" fmla="*/ 44 h 62"/>
                <a:gd name="T20" fmla="*/ 6 w 56"/>
                <a:gd name="T21" fmla="*/ 42 h 62"/>
                <a:gd name="T22" fmla="*/ 10 w 56"/>
                <a:gd name="T23" fmla="*/ 42 h 62"/>
                <a:gd name="T24" fmla="*/ 12 w 56"/>
                <a:gd name="T25" fmla="*/ 45 h 62"/>
                <a:gd name="T26" fmla="*/ 14 w 56"/>
                <a:gd name="T27" fmla="*/ 37 h 62"/>
                <a:gd name="T28" fmla="*/ 17 w 56"/>
                <a:gd name="T29" fmla="*/ 37 h 62"/>
                <a:gd name="T30" fmla="*/ 22 w 56"/>
                <a:gd name="T31" fmla="*/ 42 h 62"/>
                <a:gd name="T32" fmla="*/ 26 w 56"/>
                <a:gd name="T33" fmla="*/ 42 h 62"/>
                <a:gd name="T34" fmla="*/ 36 w 56"/>
                <a:gd name="T35" fmla="*/ 45 h 62"/>
                <a:gd name="T36" fmla="*/ 42 w 56"/>
                <a:gd name="T37" fmla="*/ 52 h 62"/>
                <a:gd name="T38" fmla="*/ 45 w 56"/>
                <a:gd name="T39" fmla="*/ 59 h 62"/>
                <a:gd name="T40" fmla="*/ 49 w 56"/>
                <a:gd name="T41" fmla="*/ 62 h 62"/>
                <a:gd name="T42" fmla="*/ 51 w 56"/>
                <a:gd name="T43" fmla="*/ 60 h 62"/>
                <a:gd name="T44" fmla="*/ 53 w 56"/>
                <a:gd name="T45" fmla="*/ 62 h 62"/>
                <a:gd name="T46" fmla="*/ 56 w 56"/>
                <a:gd name="T47" fmla="*/ 59 h 62"/>
                <a:gd name="T48" fmla="*/ 55 w 56"/>
                <a:gd name="T49" fmla="*/ 58 h 62"/>
                <a:gd name="T50" fmla="*/ 52 w 56"/>
                <a:gd name="T51" fmla="*/ 55 h 62"/>
                <a:gd name="T52" fmla="*/ 50 w 56"/>
                <a:gd name="T53" fmla="*/ 55 h 62"/>
                <a:gd name="T54" fmla="*/ 49 w 56"/>
                <a:gd name="T55" fmla="*/ 49 h 62"/>
                <a:gd name="T56" fmla="*/ 43 w 56"/>
                <a:gd name="T57" fmla="*/ 45 h 62"/>
                <a:gd name="T58" fmla="*/ 40 w 56"/>
                <a:gd name="T59" fmla="*/ 38 h 62"/>
                <a:gd name="T60" fmla="*/ 35 w 56"/>
                <a:gd name="T61" fmla="*/ 37 h 62"/>
                <a:gd name="T62" fmla="*/ 35 w 56"/>
                <a:gd name="T63" fmla="*/ 33 h 62"/>
                <a:gd name="T64" fmla="*/ 31 w 56"/>
                <a:gd name="T65" fmla="*/ 33 h 62"/>
                <a:gd name="T66" fmla="*/ 30 w 56"/>
                <a:gd name="T67" fmla="*/ 29 h 62"/>
                <a:gd name="T68" fmla="*/ 29 w 56"/>
                <a:gd name="T69" fmla="*/ 30 h 62"/>
                <a:gd name="T70" fmla="*/ 25 w 56"/>
                <a:gd name="T71" fmla="*/ 27 h 62"/>
                <a:gd name="T72" fmla="*/ 25 w 56"/>
                <a:gd name="T73" fmla="*/ 23 h 62"/>
                <a:gd name="T74" fmla="*/ 23 w 56"/>
                <a:gd name="T75" fmla="*/ 13 h 62"/>
                <a:gd name="T76" fmla="*/ 24 w 56"/>
                <a:gd name="T77" fmla="*/ 10 h 62"/>
                <a:gd name="T78" fmla="*/ 21 w 56"/>
                <a:gd name="T79" fmla="*/ 5 h 62"/>
                <a:gd name="T80" fmla="*/ 21 w 56"/>
                <a:gd name="T81" fmla="*/ 2 h 62"/>
                <a:gd name="T82" fmla="*/ 18 w 56"/>
                <a:gd name="T83" fmla="*/ 0 h 62"/>
                <a:gd name="T84" fmla="*/ 17 w 56"/>
                <a:gd name="T8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6" h="62">
                  <a:moveTo>
                    <a:pt x="17" y="0"/>
                  </a:moveTo>
                  <a:cubicBezTo>
                    <a:pt x="15" y="3"/>
                    <a:pt x="15" y="3"/>
                    <a:pt x="15" y="3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9" y="2"/>
                    <a:pt x="8" y="4"/>
                  </a:cubicBezTo>
                  <a:cubicBezTo>
                    <a:pt x="7" y="6"/>
                    <a:pt x="7" y="8"/>
                    <a:pt x="6" y="8"/>
                  </a:cubicBezTo>
                  <a:cubicBezTo>
                    <a:pt x="4" y="8"/>
                    <a:pt x="5" y="9"/>
                    <a:pt x="5" y="12"/>
                  </a:cubicBezTo>
                  <a:cubicBezTo>
                    <a:pt x="4" y="15"/>
                    <a:pt x="4" y="15"/>
                    <a:pt x="4" y="19"/>
                  </a:cubicBezTo>
                  <a:cubicBezTo>
                    <a:pt x="4" y="22"/>
                    <a:pt x="3" y="23"/>
                    <a:pt x="2" y="26"/>
                  </a:cubicBezTo>
                  <a:cubicBezTo>
                    <a:pt x="1" y="29"/>
                    <a:pt x="0" y="32"/>
                    <a:pt x="1" y="34"/>
                  </a:cubicBezTo>
                  <a:cubicBezTo>
                    <a:pt x="2" y="35"/>
                    <a:pt x="1" y="44"/>
                    <a:pt x="1" y="44"/>
                  </a:cubicBezTo>
                  <a:cubicBezTo>
                    <a:pt x="6" y="42"/>
                    <a:pt x="6" y="42"/>
                    <a:pt x="6" y="42"/>
                  </a:cubicBezTo>
                  <a:cubicBezTo>
                    <a:pt x="6" y="42"/>
                    <a:pt x="10" y="41"/>
                    <a:pt x="10" y="42"/>
                  </a:cubicBezTo>
                  <a:cubicBezTo>
                    <a:pt x="11" y="44"/>
                    <a:pt x="12" y="45"/>
                    <a:pt x="12" y="45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37"/>
                    <a:pt x="15" y="35"/>
                    <a:pt x="17" y="37"/>
                  </a:cubicBezTo>
                  <a:cubicBezTo>
                    <a:pt x="19" y="38"/>
                    <a:pt x="21" y="42"/>
                    <a:pt x="22" y="42"/>
                  </a:cubicBezTo>
                  <a:cubicBezTo>
                    <a:pt x="24" y="42"/>
                    <a:pt x="25" y="40"/>
                    <a:pt x="26" y="42"/>
                  </a:cubicBezTo>
                  <a:cubicBezTo>
                    <a:pt x="27" y="44"/>
                    <a:pt x="33" y="44"/>
                    <a:pt x="36" y="45"/>
                  </a:cubicBezTo>
                  <a:cubicBezTo>
                    <a:pt x="38" y="46"/>
                    <a:pt x="39" y="49"/>
                    <a:pt x="42" y="52"/>
                  </a:cubicBezTo>
                  <a:cubicBezTo>
                    <a:pt x="44" y="54"/>
                    <a:pt x="44" y="57"/>
                    <a:pt x="45" y="59"/>
                  </a:cubicBezTo>
                  <a:cubicBezTo>
                    <a:pt x="46" y="60"/>
                    <a:pt x="49" y="62"/>
                    <a:pt x="49" y="62"/>
                  </a:cubicBezTo>
                  <a:cubicBezTo>
                    <a:pt x="51" y="60"/>
                    <a:pt x="51" y="60"/>
                    <a:pt x="51" y="60"/>
                  </a:cubicBezTo>
                  <a:cubicBezTo>
                    <a:pt x="53" y="62"/>
                    <a:pt x="53" y="62"/>
                    <a:pt x="53" y="62"/>
                  </a:cubicBezTo>
                  <a:cubicBezTo>
                    <a:pt x="56" y="59"/>
                    <a:pt x="56" y="59"/>
                    <a:pt x="56" y="59"/>
                  </a:cubicBezTo>
                  <a:cubicBezTo>
                    <a:pt x="55" y="58"/>
                    <a:pt x="55" y="58"/>
                    <a:pt x="55" y="58"/>
                  </a:cubicBezTo>
                  <a:cubicBezTo>
                    <a:pt x="52" y="55"/>
                    <a:pt x="52" y="55"/>
                    <a:pt x="52" y="55"/>
                  </a:cubicBezTo>
                  <a:cubicBezTo>
                    <a:pt x="50" y="55"/>
                    <a:pt x="50" y="55"/>
                    <a:pt x="50" y="55"/>
                  </a:cubicBezTo>
                  <a:cubicBezTo>
                    <a:pt x="49" y="53"/>
                    <a:pt x="50" y="50"/>
                    <a:pt x="49" y="49"/>
                  </a:cubicBezTo>
                  <a:cubicBezTo>
                    <a:pt x="49" y="48"/>
                    <a:pt x="44" y="46"/>
                    <a:pt x="43" y="45"/>
                  </a:cubicBezTo>
                  <a:cubicBezTo>
                    <a:pt x="42" y="44"/>
                    <a:pt x="42" y="39"/>
                    <a:pt x="40" y="38"/>
                  </a:cubicBezTo>
                  <a:cubicBezTo>
                    <a:pt x="39" y="37"/>
                    <a:pt x="38" y="37"/>
                    <a:pt x="35" y="37"/>
                  </a:cubicBezTo>
                  <a:cubicBezTo>
                    <a:pt x="35" y="33"/>
                    <a:pt x="35" y="33"/>
                    <a:pt x="35" y="33"/>
                  </a:cubicBezTo>
                  <a:cubicBezTo>
                    <a:pt x="33" y="32"/>
                    <a:pt x="32" y="34"/>
                    <a:pt x="31" y="33"/>
                  </a:cubicBezTo>
                  <a:cubicBezTo>
                    <a:pt x="30" y="32"/>
                    <a:pt x="31" y="29"/>
                    <a:pt x="30" y="29"/>
                  </a:cubicBezTo>
                  <a:cubicBezTo>
                    <a:pt x="29" y="28"/>
                    <a:pt x="29" y="30"/>
                    <a:pt x="29" y="30"/>
                  </a:cubicBezTo>
                  <a:cubicBezTo>
                    <a:pt x="28" y="29"/>
                    <a:pt x="26" y="28"/>
                    <a:pt x="25" y="27"/>
                  </a:cubicBezTo>
                  <a:cubicBezTo>
                    <a:pt x="25" y="26"/>
                    <a:pt x="25" y="25"/>
                    <a:pt x="25" y="23"/>
                  </a:cubicBezTo>
                  <a:cubicBezTo>
                    <a:pt x="25" y="21"/>
                    <a:pt x="23" y="16"/>
                    <a:pt x="23" y="13"/>
                  </a:cubicBezTo>
                  <a:cubicBezTo>
                    <a:pt x="23" y="11"/>
                    <a:pt x="24" y="12"/>
                    <a:pt x="24" y="10"/>
                  </a:cubicBezTo>
                  <a:cubicBezTo>
                    <a:pt x="24" y="9"/>
                    <a:pt x="22" y="7"/>
                    <a:pt x="21" y="5"/>
                  </a:cubicBezTo>
                  <a:cubicBezTo>
                    <a:pt x="21" y="4"/>
                    <a:pt x="22" y="3"/>
                    <a:pt x="21" y="2"/>
                  </a:cubicBezTo>
                  <a:cubicBezTo>
                    <a:pt x="20" y="0"/>
                    <a:pt x="19" y="1"/>
                    <a:pt x="18" y="0"/>
                  </a:cubicBezTo>
                  <a:lnTo>
                    <a:pt x="17" y="0"/>
                  </a:lnTo>
                  <a:close/>
                </a:path>
              </a:pathLst>
            </a:custGeom>
            <a:grpFill/>
            <a:ln w="3175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83" name="Freeform 57">
              <a:extLst>
                <a:ext uri="{FF2B5EF4-FFF2-40B4-BE49-F238E27FC236}">
                  <a16:creationId xmlns:a16="http://schemas.microsoft.com/office/drawing/2014/main" id="{7B87CDC9-658E-DE04-84B4-9A423C85F70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21957" y="4084687"/>
              <a:ext cx="100599" cy="95210"/>
            </a:xfrm>
            <a:custGeom>
              <a:avLst/>
              <a:gdLst>
                <a:gd name="T0" fmla="*/ 14 w 29"/>
                <a:gd name="T1" fmla="*/ 15 h 27"/>
                <a:gd name="T2" fmla="*/ 14 w 29"/>
                <a:gd name="T3" fmla="*/ 17 h 27"/>
                <a:gd name="T4" fmla="*/ 12 w 29"/>
                <a:gd name="T5" fmla="*/ 18 h 27"/>
                <a:gd name="T6" fmla="*/ 13 w 29"/>
                <a:gd name="T7" fmla="*/ 23 h 27"/>
                <a:gd name="T8" fmla="*/ 11 w 29"/>
                <a:gd name="T9" fmla="*/ 26 h 27"/>
                <a:gd name="T10" fmla="*/ 28 w 29"/>
                <a:gd name="T11" fmla="*/ 27 h 27"/>
                <a:gd name="T12" fmla="*/ 29 w 29"/>
                <a:gd name="T13" fmla="*/ 15 h 27"/>
                <a:gd name="T14" fmla="*/ 14 w 29"/>
                <a:gd name="T15" fmla="*/ 15 h 27"/>
                <a:gd name="T16" fmla="*/ 2 w 29"/>
                <a:gd name="T17" fmla="*/ 0 h 27"/>
                <a:gd name="T18" fmla="*/ 0 w 29"/>
                <a:gd name="T19" fmla="*/ 3 h 27"/>
                <a:gd name="T20" fmla="*/ 2 w 29"/>
                <a:gd name="T21" fmla="*/ 4 h 27"/>
                <a:gd name="T22" fmla="*/ 4 w 29"/>
                <a:gd name="T23" fmla="*/ 4 h 27"/>
                <a:gd name="T24" fmla="*/ 4 w 29"/>
                <a:gd name="T25" fmla="*/ 0 h 27"/>
                <a:gd name="T26" fmla="*/ 2 w 29"/>
                <a:gd name="T2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" h="27">
                  <a:moveTo>
                    <a:pt x="14" y="15"/>
                  </a:moveTo>
                  <a:cubicBezTo>
                    <a:pt x="14" y="16"/>
                    <a:pt x="14" y="17"/>
                    <a:pt x="14" y="17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2" y="19"/>
                    <a:pt x="13" y="21"/>
                    <a:pt x="13" y="23"/>
                  </a:cubicBezTo>
                  <a:cubicBezTo>
                    <a:pt x="13" y="24"/>
                    <a:pt x="12" y="25"/>
                    <a:pt x="11" y="26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29" y="15"/>
                    <a:pt x="29" y="15"/>
                    <a:pt x="29" y="15"/>
                  </a:cubicBezTo>
                  <a:lnTo>
                    <a:pt x="14" y="15"/>
                  </a:lnTo>
                  <a:close/>
                  <a:moveTo>
                    <a:pt x="2" y="0"/>
                  </a:moveTo>
                  <a:cubicBezTo>
                    <a:pt x="2" y="1"/>
                    <a:pt x="1" y="2"/>
                    <a:pt x="0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4" y="4"/>
                  </a:cubicBezTo>
                  <a:cubicBezTo>
                    <a:pt x="4" y="3"/>
                    <a:pt x="4" y="2"/>
                    <a:pt x="4" y="0"/>
                  </a:cubicBezTo>
                  <a:cubicBezTo>
                    <a:pt x="4" y="0"/>
                    <a:pt x="3" y="1"/>
                    <a:pt x="2" y="0"/>
                  </a:cubicBez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84" name="Freeform 58">
              <a:extLst>
                <a:ext uri="{FF2B5EF4-FFF2-40B4-BE49-F238E27FC236}">
                  <a16:creationId xmlns:a16="http://schemas.microsoft.com/office/drawing/2014/main" id="{46EDC084-95F1-3239-B75B-C739A8277C2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21957" y="4084687"/>
              <a:ext cx="100599" cy="95210"/>
            </a:xfrm>
            <a:custGeom>
              <a:avLst/>
              <a:gdLst>
                <a:gd name="T0" fmla="*/ 14 w 29"/>
                <a:gd name="T1" fmla="*/ 15 h 27"/>
                <a:gd name="T2" fmla="*/ 14 w 29"/>
                <a:gd name="T3" fmla="*/ 17 h 27"/>
                <a:gd name="T4" fmla="*/ 12 w 29"/>
                <a:gd name="T5" fmla="*/ 18 h 27"/>
                <a:gd name="T6" fmla="*/ 13 w 29"/>
                <a:gd name="T7" fmla="*/ 23 h 27"/>
                <a:gd name="T8" fmla="*/ 11 w 29"/>
                <a:gd name="T9" fmla="*/ 26 h 27"/>
                <a:gd name="T10" fmla="*/ 28 w 29"/>
                <a:gd name="T11" fmla="*/ 27 h 27"/>
                <a:gd name="T12" fmla="*/ 29 w 29"/>
                <a:gd name="T13" fmla="*/ 15 h 27"/>
                <a:gd name="T14" fmla="*/ 14 w 29"/>
                <a:gd name="T15" fmla="*/ 15 h 27"/>
                <a:gd name="T16" fmla="*/ 2 w 29"/>
                <a:gd name="T17" fmla="*/ 0 h 27"/>
                <a:gd name="T18" fmla="*/ 0 w 29"/>
                <a:gd name="T19" fmla="*/ 3 h 27"/>
                <a:gd name="T20" fmla="*/ 2 w 29"/>
                <a:gd name="T21" fmla="*/ 4 h 27"/>
                <a:gd name="T22" fmla="*/ 4 w 29"/>
                <a:gd name="T23" fmla="*/ 4 h 27"/>
                <a:gd name="T24" fmla="*/ 4 w 29"/>
                <a:gd name="T25" fmla="*/ 0 h 27"/>
                <a:gd name="T26" fmla="*/ 2 w 29"/>
                <a:gd name="T2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" h="27">
                  <a:moveTo>
                    <a:pt x="14" y="15"/>
                  </a:moveTo>
                  <a:cubicBezTo>
                    <a:pt x="14" y="16"/>
                    <a:pt x="14" y="17"/>
                    <a:pt x="14" y="17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2" y="19"/>
                    <a:pt x="13" y="21"/>
                    <a:pt x="13" y="23"/>
                  </a:cubicBezTo>
                  <a:cubicBezTo>
                    <a:pt x="13" y="24"/>
                    <a:pt x="12" y="25"/>
                    <a:pt x="11" y="26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29" y="15"/>
                    <a:pt x="29" y="15"/>
                    <a:pt x="29" y="15"/>
                  </a:cubicBezTo>
                  <a:lnTo>
                    <a:pt x="14" y="15"/>
                  </a:lnTo>
                  <a:close/>
                  <a:moveTo>
                    <a:pt x="2" y="0"/>
                  </a:moveTo>
                  <a:cubicBezTo>
                    <a:pt x="2" y="1"/>
                    <a:pt x="1" y="2"/>
                    <a:pt x="0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4" y="4"/>
                  </a:cubicBezTo>
                  <a:cubicBezTo>
                    <a:pt x="4" y="3"/>
                    <a:pt x="4" y="2"/>
                    <a:pt x="4" y="0"/>
                  </a:cubicBezTo>
                  <a:cubicBezTo>
                    <a:pt x="4" y="0"/>
                    <a:pt x="3" y="1"/>
                    <a:pt x="2" y="0"/>
                  </a:cubicBezTo>
                  <a:close/>
                </a:path>
              </a:pathLst>
            </a:custGeom>
            <a:grpFill/>
            <a:ln w="3175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85" name="Freeform 59">
              <a:extLst>
                <a:ext uri="{FF2B5EF4-FFF2-40B4-BE49-F238E27FC236}">
                  <a16:creationId xmlns:a16="http://schemas.microsoft.com/office/drawing/2014/main" id="{7ABB56AF-BEB6-1130-E680-0081675BD1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20164" y="3675107"/>
              <a:ext cx="91617" cy="53892"/>
            </a:xfrm>
            <a:custGeom>
              <a:avLst/>
              <a:gdLst>
                <a:gd name="T0" fmla="*/ 1 w 26"/>
                <a:gd name="T1" fmla="*/ 8 h 15"/>
                <a:gd name="T2" fmla="*/ 6 w 26"/>
                <a:gd name="T3" fmla="*/ 11 h 15"/>
                <a:gd name="T4" fmla="*/ 7 w 26"/>
                <a:gd name="T5" fmla="*/ 13 h 15"/>
                <a:gd name="T6" fmla="*/ 14 w 26"/>
                <a:gd name="T7" fmla="*/ 13 h 15"/>
                <a:gd name="T8" fmla="*/ 23 w 26"/>
                <a:gd name="T9" fmla="*/ 15 h 15"/>
                <a:gd name="T10" fmla="*/ 25 w 26"/>
                <a:gd name="T11" fmla="*/ 13 h 15"/>
                <a:gd name="T12" fmla="*/ 26 w 26"/>
                <a:gd name="T13" fmla="*/ 13 h 15"/>
                <a:gd name="T14" fmla="*/ 26 w 26"/>
                <a:gd name="T15" fmla="*/ 7 h 15"/>
                <a:gd name="T16" fmla="*/ 23 w 26"/>
                <a:gd name="T17" fmla="*/ 5 h 15"/>
                <a:gd name="T18" fmla="*/ 18 w 26"/>
                <a:gd name="T19" fmla="*/ 3 h 15"/>
                <a:gd name="T20" fmla="*/ 9 w 26"/>
                <a:gd name="T21" fmla="*/ 0 h 15"/>
                <a:gd name="T22" fmla="*/ 5 w 26"/>
                <a:gd name="T23" fmla="*/ 5 h 15"/>
                <a:gd name="T24" fmla="*/ 1 w 26"/>
                <a:gd name="T25" fmla="*/ 8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" h="15">
                  <a:moveTo>
                    <a:pt x="1" y="8"/>
                  </a:moveTo>
                  <a:cubicBezTo>
                    <a:pt x="3" y="9"/>
                    <a:pt x="5" y="9"/>
                    <a:pt x="6" y="11"/>
                  </a:cubicBezTo>
                  <a:cubicBezTo>
                    <a:pt x="7" y="11"/>
                    <a:pt x="6" y="13"/>
                    <a:pt x="7" y="13"/>
                  </a:cubicBezTo>
                  <a:cubicBezTo>
                    <a:pt x="9" y="14"/>
                    <a:pt x="12" y="12"/>
                    <a:pt x="14" y="13"/>
                  </a:cubicBezTo>
                  <a:cubicBezTo>
                    <a:pt x="16" y="13"/>
                    <a:pt x="20" y="14"/>
                    <a:pt x="23" y="15"/>
                  </a:cubicBezTo>
                  <a:cubicBezTo>
                    <a:pt x="24" y="15"/>
                    <a:pt x="25" y="13"/>
                    <a:pt x="25" y="13"/>
                  </a:cubicBezTo>
                  <a:cubicBezTo>
                    <a:pt x="25" y="12"/>
                    <a:pt x="26" y="12"/>
                    <a:pt x="26" y="13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6" y="7"/>
                    <a:pt x="26" y="6"/>
                    <a:pt x="23" y="5"/>
                  </a:cubicBezTo>
                  <a:cubicBezTo>
                    <a:pt x="19" y="5"/>
                    <a:pt x="20" y="4"/>
                    <a:pt x="18" y="3"/>
                  </a:cubicBezTo>
                  <a:cubicBezTo>
                    <a:pt x="16" y="2"/>
                    <a:pt x="9" y="0"/>
                    <a:pt x="9" y="0"/>
                  </a:cubicBezTo>
                  <a:cubicBezTo>
                    <a:pt x="9" y="0"/>
                    <a:pt x="5" y="3"/>
                    <a:pt x="5" y="5"/>
                  </a:cubicBezTo>
                  <a:cubicBezTo>
                    <a:pt x="6" y="7"/>
                    <a:pt x="0" y="5"/>
                    <a:pt x="1" y="8"/>
                  </a:cubicBez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86" name="Freeform 60">
              <a:extLst>
                <a:ext uri="{FF2B5EF4-FFF2-40B4-BE49-F238E27FC236}">
                  <a16:creationId xmlns:a16="http://schemas.microsoft.com/office/drawing/2014/main" id="{A3FE86F1-169F-BE8B-97E2-9127F0FD818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20164" y="3675107"/>
              <a:ext cx="91617" cy="53892"/>
            </a:xfrm>
            <a:custGeom>
              <a:avLst/>
              <a:gdLst>
                <a:gd name="T0" fmla="*/ 1 w 26"/>
                <a:gd name="T1" fmla="*/ 8 h 15"/>
                <a:gd name="T2" fmla="*/ 6 w 26"/>
                <a:gd name="T3" fmla="*/ 11 h 15"/>
                <a:gd name="T4" fmla="*/ 7 w 26"/>
                <a:gd name="T5" fmla="*/ 13 h 15"/>
                <a:gd name="T6" fmla="*/ 14 w 26"/>
                <a:gd name="T7" fmla="*/ 13 h 15"/>
                <a:gd name="T8" fmla="*/ 23 w 26"/>
                <a:gd name="T9" fmla="*/ 15 h 15"/>
                <a:gd name="T10" fmla="*/ 25 w 26"/>
                <a:gd name="T11" fmla="*/ 13 h 15"/>
                <a:gd name="T12" fmla="*/ 26 w 26"/>
                <a:gd name="T13" fmla="*/ 13 h 15"/>
                <a:gd name="T14" fmla="*/ 26 w 26"/>
                <a:gd name="T15" fmla="*/ 7 h 15"/>
                <a:gd name="T16" fmla="*/ 23 w 26"/>
                <a:gd name="T17" fmla="*/ 5 h 15"/>
                <a:gd name="T18" fmla="*/ 18 w 26"/>
                <a:gd name="T19" fmla="*/ 3 h 15"/>
                <a:gd name="T20" fmla="*/ 9 w 26"/>
                <a:gd name="T21" fmla="*/ 0 h 15"/>
                <a:gd name="T22" fmla="*/ 5 w 26"/>
                <a:gd name="T23" fmla="*/ 5 h 15"/>
                <a:gd name="T24" fmla="*/ 1 w 26"/>
                <a:gd name="T25" fmla="*/ 8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" h="15">
                  <a:moveTo>
                    <a:pt x="1" y="8"/>
                  </a:moveTo>
                  <a:cubicBezTo>
                    <a:pt x="3" y="9"/>
                    <a:pt x="5" y="9"/>
                    <a:pt x="6" y="11"/>
                  </a:cubicBezTo>
                  <a:cubicBezTo>
                    <a:pt x="7" y="11"/>
                    <a:pt x="6" y="13"/>
                    <a:pt x="7" y="13"/>
                  </a:cubicBezTo>
                  <a:cubicBezTo>
                    <a:pt x="9" y="14"/>
                    <a:pt x="12" y="12"/>
                    <a:pt x="14" y="13"/>
                  </a:cubicBezTo>
                  <a:cubicBezTo>
                    <a:pt x="16" y="13"/>
                    <a:pt x="20" y="14"/>
                    <a:pt x="23" y="15"/>
                  </a:cubicBezTo>
                  <a:cubicBezTo>
                    <a:pt x="24" y="15"/>
                    <a:pt x="25" y="13"/>
                    <a:pt x="25" y="13"/>
                  </a:cubicBezTo>
                  <a:cubicBezTo>
                    <a:pt x="25" y="12"/>
                    <a:pt x="26" y="12"/>
                    <a:pt x="26" y="13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6" y="7"/>
                    <a:pt x="26" y="6"/>
                    <a:pt x="23" y="5"/>
                  </a:cubicBezTo>
                  <a:cubicBezTo>
                    <a:pt x="19" y="5"/>
                    <a:pt x="20" y="4"/>
                    <a:pt x="18" y="3"/>
                  </a:cubicBezTo>
                  <a:cubicBezTo>
                    <a:pt x="16" y="2"/>
                    <a:pt x="9" y="0"/>
                    <a:pt x="9" y="0"/>
                  </a:cubicBezTo>
                  <a:cubicBezTo>
                    <a:pt x="9" y="0"/>
                    <a:pt x="5" y="3"/>
                    <a:pt x="5" y="5"/>
                  </a:cubicBezTo>
                  <a:cubicBezTo>
                    <a:pt x="6" y="7"/>
                    <a:pt x="0" y="5"/>
                    <a:pt x="1" y="8"/>
                  </a:cubicBezTo>
                  <a:close/>
                </a:path>
              </a:pathLst>
            </a:custGeom>
            <a:grpFill/>
            <a:ln w="3175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87" name="Freeform 61">
              <a:extLst>
                <a:ext uri="{FF2B5EF4-FFF2-40B4-BE49-F238E27FC236}">
                  <a16:creationId xmlns:a16="http://schemas.microsoft.com/office/drawing/2014/main" id="{9F559A9A-898A-DD03-5EE8-EC6D83A3814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721357" y="3003251"/>
              <a:ext cx="341317" cy="389821"/>
            </a:xfrm>
            <a:custGeom>
              <a:avLst/>
              <a:gdLst>
                <a:gd name="T0" fmla="*/ 95 w 97"/>
                <a:gd name="T1" fmla="*/ 95 h 111"/>
                <a:gd name="T2" fmla="*/ 97 w 97"/>
                <a:gd name="T3" fmla="*/ 87 h 111"/>
                <a:gd name="T4" fmla="*/ 94 w 97"/>
                <a:gd name="T5" fmla="*/ 82 h 111"/>
                <a:gd name="T6" fmla="*/ 86 w 97"/>
                <a:gd name="T7" fmla="*/ 70 h 111"/>
                <a:gd name="T8" fmla="*/ 82 w 97"/>
                <a:gd name="T9" fmla="*/ 57 h 111"/>
                <a:gd name="T10" fmla="*/ 80 w 97"/>
                <a:gd name="T11" fmla="*/ 51 h 111"/>
                <a:gd name="T12" fmla="*/ 77 w 97"/>
                <a:gd name="T13" fmla="*/ 43 h 111"/>
                <a:gd name="T14" fmla="*/ 70 w 97"/>
                <a:gd name="T15" fmla="*/ 33 h 111"/>
                <a:gd name="T16" fmla="*/ 75 w 97"/>
                <a:gd name="T17" fmla="*/ 34 h 111"/>
                <a:gd name="T18" fmla="*/ 82 w 97"/>
                <a:gd name="T19" fmla="*/ 45 h 111"/>
                <a:gd name="T20" fmla="*/ 88 w 97"/>
                <a:gd name="T21" fmla="*/ 38 h 111"/>
                <a:gd name="T22" fmla="*/ 89 w 97"/>
                <a:gd name="T23" fmla="*/ 29 h 111"/>
                <a:gd name="T24" fmla="*/ 86 w 97"/>
                <a:gd name="T25" fmla="*/ 9 h 111"/>
                <a:gd name="T26" fmla="*/ 80 w 97"/>
                <a:gd name="T27" fmla="*/ 8 h 111"/>
                <a:gd name="T28" fmla="*/ 71 w 97"/>
                <a:gd name="T29" fmla="*/ 8 h 111"/>
                <a:gd name="T30" fmla="*/ 66 w 97"/>
                <a:gd name="T31" fmla="*/ 9 h 111"/>
                <a:gd name="T32" fmla="*/ 63 w 97"/>
                <a:gd name="T33" fmla="*/ 8 h 111"/>
                <a:gd name="T34" fmla="*/ 61 w 97"/>
                <a:gd name="T35" fmla="*/ 6 h 111"/>
                <a:gd name="T36" fmla="*/ 59 w 97"/>
                <a:gd name="T37" fmla="*/ 11 h 111"/>
                <a:gd name="T38" fmla="*/ 58 w 97"/>
                <a:gd name="T39" fmla="*/ 8 h 111"/>
                <a:gd name="T40" fmla="*/ 49 w 97"/>
                <a:gd name="T41" fmla="*/ 12 h 111"/>
                <a:gd name="T42" fmla="*/ 39 w 97"/>
                <a:gd name="T43" fmla="*/ 12 h 111"/>
                <a:gd name="T44" fmla="*/ 26 w 97"/>
                <a:gd name="T45" fmla="*/ 10 h 111"/>
                <a:gd name="T46" fmla="*/ 20 w 97"/>
                <a:gd name="T47" fmla="*/ 7 h 111"/>
                <a:gd name="T48" fmla="*/ 7 w 97"/>
                <a:gd name="T49" fmla="*/ 5 h 111"/>
                <a:gd name="T50" fmla="*/ 1 w 97"/>
                <a:gd name="T51" fmla="*/ 1 h 111"/>
                <a:gd name="T52" fmla="*/ 3 w 97"/>
                <a:gd name="T53" fmla="*/ 16 h 111"/>
                <a:gd name="T54" fmla="*/ 3 w 97"/>
                <a:gd name="T55" fmla="*/ 28 h 111"/>
                <a:gd name="T56" fmla="*/ 5 w 97"/>
                <a:gd name="T57" fmla="*/ 108 h 111"/>
                <a:gd name="T58" fmla="*/ 69 w 97"/>
                <a:gd name="T59" fmla="*/ 107 h 111"/>
                <a:gd name="T60" fmla="*/ 78 w 97"/>
                <a:gd name="T61" fmla="*/ 109 h 111"/>
                <a:gd name="T62" fmla="*/ 82 w 97"/>
                <a:gd name="T63" fmla="*/ 110 h 111"/>
                <a:gd name="T64" fmla="*/ 86 w 97"/>
                <a:gd name="T65" fmla="*/ 104 h 111"/>
                <a:gd name="T66" fmla="*/ 91 w 97"/>
                <a:gd name="T67" fmla="*/ 98 h 111"/>
                <a:gd name="T68" fmla="*/ 70 w 97"/>
                <a:gd name="T69" fmla="*/ 24 h 111"/>
                <a:gd name="T70" fmla="*/ 70 w 97"/>
                <a:gd name="T71" fmla="*/ 24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7" h="111">
                  <a:moveTo>
                    <a:pt x="96" y="96"/>
                  </a:moveTo>
                  <a:cubicBezTo>
                    <a:pt x="96" y="96"/>
                    <a:pt x="95" y="95"/>
                    <a:pt x="95" y="95"/>
                  </a:cubicBezTo>
                  <a:cubicBezTo>
                    <a:pt x="94" y="92"/>
                    <a:pt x="95" y="90"/>
                    <a:pt x="94" y="87"/>
                  </a:cubicBezTo>
                  <a:cubicBezTo>
                    <a:pt x="96" y="87"/>
                    <a:pt x="96" y="87"/>
                    <a:pt x="97" y="87"/>
                  </a:cubicBezTo>
                  <a:cubicBezTo>
                    <a:pt x="97" y="86"/>
                    <a:pt x="95" y="85"/>
                    <a:pt x="94" y="85"/>
                  </a:cubicBezTo>
                  <a:cubicBezTo>
                    <a:pt x="94" y="84"/>
                    <a:pt x="94" y="83"/>
                    <a:pt x="94" y="82"/>
                  </a:cubicBezTo>
                  <a:cubicBezTo>
                    <a:pt x="94" y="80"/>
                    <a:pt x="90" y="73"/>
                    <a:pt x="89" y="71"/>
                  </a:cubicBezTo>
                  <a:cubicBezTo>
                    <a:pt x="88" y="70"/>
                    <a:pt x="87" y="71"/>
                    <a:pt x="86" y="70"/>
                  </a:cubicBezTo>
                  <a:cubicBezTo>
                    <a:pt x="86" y="70"/>
                    <a:pt x="84" y="65"/>
                    <a:pt x="84" y="65"/>
                  </a:cubicBezTo>
                  <a:cubicBezTo>
                    <a:pt x="82" y="62"/>
                    <a:pt x="83" y="60"/>
                    <a:pt x="82" y="57"/>
                  </a:cubicBezTo>
                  <a:cubicBezTo>
                    <a:pt x="81" y="56"/>
                    <a:pt x="80" y="54"/>
                    <a:pt x="80" y="53"/>
                  </a:cubicBezTo>
                  <a:cubicBezTo>
                    <a:pt x="80" y="53"/>
                    <a:pt x="80" y="52"/>
                    <a:pt x="80" y="51"/>
                  </a:cubicBezTo>
                  <a:cubicBezTo>
                    <a:pt x="79" y="51"/>
                    <a:pt x="78" y="51"/>
                    <a:pt x="78" y="51"/>
                  </a:cubicBezTo>
                  <a:cubicBezTo>
                    <a:pt x="76" y="48"/>
                    <a:pt x="78" y="45"/>
                    <a:pt x="77" y="43"/>
                  </a:cubicBezTo>
                  <a:cubicBezTo>
                    <a:pt x="77" y="43"/>
                    <a:pt x="75" y="42"/>
                    <a:pt x="75" y="42"/>
                  </a:cubicBezTo>
                  <a:cubicBezTo>
                    <a:pt x="74" y="40"/>
                    <a:pt x="70" y="35"/>
                    <a:pt x="70" y="33"/>
                  </a:cubicBezTo>
                  <a:cubicBezTo>
                    <a:pt x="70" y="32"/>
                    <a:pt x="71" y="30"/>
                    <a:pt x="70" y="29"/>
                  </a:cubicBezTo>
                  <a:cubicBezTo>
                    <a:pt x="72" y="31"/>
                    <a:pt x="74" y="32"/>
                    <a:pt x="75" y="34"/>
                  </a:cubicBezTo>
                  <a:cubicBezTo>
                    <a:pt x="76" y="36"/>
                    <a:pt x="75" y="38"/>
                    <a:pt x="76" y="40"/>
                  </a:cubicBezTo>
                  <a:cubicBezTo>
                    <a:pt x="77" y="41"/>
                    <a:pt x="81" y="45"/>
                    <a:pt x="82" y="45"/>
                  </a:cubicBezTo>
                  <a:cubicBezTo>
                    <a:pt x="83" y="46"/>
                    <a:pt x="84" y="45"/>
                    <a:pt x="85" y="45"/>
                  </a:cubicBezTo>
                  <a:cubicBezTo>
                    <a:pt x="86" y="43"/>
                    <a:pt x="87" y="40"/>
                    <a:pt x="88" y="38"/>
                  </a:cubicBezTo>
                  <a:cubicBezTo>
                    <a:pt x="89" y="35"/>
                    <a:pt x="89" y="34"/>
                    <a:pt x="90" y="32"/>
                  </a:cubicBezTo>
                  <a:cubicBezTo>
                    <a:pt x="89" y="31"/>
                    <a:pt x="89" y="29"/>
                    <a:pt x="89" y="29"/>
                  </a:cubicBezTo>
                  <a:cubicBezTo>
                    <a:pt x="87" y="14"/>
                    <a:pt x="87" y="14"/>
                    <a:pt x="87" y="14"/>
                  </a:cubicBezTo>
                  <a:cubicBezTo>
                    <a:pt x="86" y="9"/>
                    <a:pt x="86" y="9"/>
                    <a:pt x="86" y="9"/>
                  </a:cubicBezTo>
                  <a:cubicBezTo>
                    <a:pt x="85" y="8"/>
                    <a:pt x="85" y="8"/>
                    <a:pt x="85" y="8"/>
                  </a:cubicBezTo>
                  <a:cubicBezTo>
                    <a:pt x="84" y="9"/>
                    <a:pt x="82" y="8"/>
                    <a:pt x="80" y="8"/>
                  </a:cubicBezTo>
                  <a:cubicBezTo>
                    <a:pt x="79" y="8"/>
                    <a:pt x="76" y="11"/>
                    <a:pt x="74" y="10"/>
                  </a:cubicBezTo>
                  <a:cubicBezTo>
                    <a:pt x="74" y="10"/>
                    <a:pt x="75" y="8"/>
                    <a:pt x="71" y="8"/>
                  </a:cubicBezTo>
                  <a:cubicBezTo>
                    <a:pt x="70" y="8"/>
                    <a:pt x="67" y="11"/>
                    <a:pt x="66" y="11"/>
                  </a:cubicBezTo>
                  <a:cubicBezTo>
                    <a:pt x="66" y="9"/>
                    <a:pt x="66" y="9"/>
                    <a:pt x="66" y="9"/>
                  </a:cubicBezTo>
                  <a:cubicBezTo>
                    <a:pt x="65" y="9"/>
                    <a:pt x="63" y="10"/>
                    <a:pt x="62" y="9"/>
                  </a:cubicBezTo>
                  <a:cubicBezTo>
                    <a:pt x="63" y="9"/>
                    <a:pt x="62" y="8"/>
                    <a:pt x="63" y="8"/>
                  </a:cubicBezTo>
                  <a:cubicBezTo>
                    <a:pt x="63" y="7"/>
                    <a:pt x="63" y="7"/>
                    <a:pt x="63" y="7"/>
                  </a:cubicBezTo>
                  <a:cubicBezTo>
                    <a:pt x="62" y="7"/>
                    <a:pt x="61" y="6"/>
                    <a:pt x="61" y="6"/>
                  </a:cubicBezTo>
                  <a:cubicBezTo>
                    <a:pt x="59" y="6"/>
                    <a:pt x="57" y="7"/>
                    <a:pt x="59" y="8"/>
                  </a:cubicBezTo>
                  <a:cubicBezTo>
                    <a:pt x="60" y="9"/>
                    <a:pt x="59" y="11"/>
                    <a:pt x="59" y="11"/>
                  </a:cubicBezTo>
                  <a:cubicBezTo>
                    <a:pt x="57" y="11"/>
                    <a:pt x="57" y="11"/>
                    <a:pt x="57" y="11"/>
                  </a:cubicBezTo>
                  <a:cubicBezTo>
                    <a:pt x="56" y="10"/>
                    <a:pt x="58" y="8"/>
                    <a:pt x="58" y="8"/>
                  </a:cubicBezTo>
                  <a:cubicBezTo>
                    <a:pt x="54" y="9"/>
                    <a:pt x="54" y="9"/>
                    <a:pt x="50" y="8"/>
                  </a:cubicBezTo>
                  <a:cubicBezTo>
                    <a:pt x="50" y="8"/>
                    <a:pt x="49" y="12"/>
                    <a:pt x="49" y="12"/>
                  </a:cubicBezTo>
                  <a:cubicBezTo>
                    <a:pt x="47" y="12"/>
                    <a:pt x="47" y="11"/>
                    <a:pt x="44" y="11"/>
                  </a:cubicBezTo>
                  <a:cubicBezTo>
                    <a:pt x="43" y="11"/>
                    <a:pt x="42" y="13"/>
                    <a:pt x="39" y="12"/>
                  </a:cubicBezTo>
                  <a:cubicBezTo>
                    <a:pt x="39" y="12"/>
                    <a:pt x="37" y="10"/>
                    <a:pt x="36" y="9"/>
                  </a:cubicBezTo>
                  <a:cubicBezTo>
                    <a:pt x="33" y="9"/>
                    <a:pt x="29" y="11"/>
                    <a:pt x="26" y="10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3" y="8"/>
                    <a:pt x="22" y="8"/>
                    <a:pt x="20" y="7"/>
                  </a:cubicBezTo>
                  <a:cubicBezTo>
                    <a:pt x="19" y="7"/>
                    <a:pt x="19" y="6"/>
                    <a:pt x="19" y="5"/>
                  </a:cubicBezTo>
                  <a:cubicBezTo>
                    <a:pt x="15" y="4"/>
                    <a:pt x="11" y="5"/>
                    <a:pt x="7" y="5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0"/>
                    <a:pt x="2" y="1"/>
                    <a:pt x="1" y="1"/>
                  </a:cubicBezTo>
                  <a:cubicBezTo>
                    <a:pt x="1" y="1"/>
                    <a:pt x="0" y="6"/>
                    <a:pt x="1" y="8"/>
                  </a:cubicBezTo>
                  <a:cubicBezTo>
                    <a:pt x="2" y="10"/>
                    <a:pt x="5" y="14"/>
                    <a:pt x="3" y="16"/>
                  </a:cubicBezTo>
                  <a:cubicBezTo>
                    <a:pt x="1" y="18"/>
                    <a:pt x="1" y="19"/>
                    <a:pt x="1" y="22"/>
                  </a:cubicBezTo>
                  <a:cubicBezTo>
                    <a:pt x="2" y="26"/>
                    <a:pt x="1" y="26"/>
                    <a:pt x="3" y="28"/>
                  </a:cubicBezTo>
                  <a:cubicBezTo>
                    <a:pt x="4" y="29"/>
                    <a:pt x="4" y="30"/>
                    <a:pt x="4" y="30"/>
                  </a:cubicBezTo>
                  <a:cubicBezTo>
                    <a:pt x="5" y="108"/>
                    <a:pt x="5" y="108"/>
                    <a:pt x="5" y="108"/>
                  </a:cubicBezTo>
                  <a:cubicBezTo>
                    <a:pt x="67" y="109"/>
                    <a:pt x="67" y="109"/>
                    <a:pt x="67" y="109"/>
                  </a:cubicBezTo>
                  <a:cubicBezTo>
                    <a:pt x="69" y="107"/>
                    <a:pt x="69" y="107"/>
                    <a:pt x="69" y="107"/>
                  </a:cubicBezTo>
                  <a:cubicBezTo>
                    <a:pt x="70" y="109"/>
                    <a:pt x="70" y="109"/>
                    <a:pt x="70" y="109"/>
                  </a:cubicBezTo>
                  <a:cubicBezTo>
                    <a:pt x="78" y="109"/>
                    <a:pt x="78" y="109"/>
                    <a:pt x="78" y="109"/>
                  </a:cubicBezTo>
                  <a:cubicBezTo>
                    <a:pt x="79" y="111"/>
                    <a:pt x="79" y="111"/>
                    <a:pt x="79" y="111"/>
                  </a:cubicBezTo>
                  <a:cubicBezTo>
                    <a:pt x="82" y="110"/>
                    <a:pt x="82" y="110"/>
                    <a:pt x="82" y="110"/>
                  </a:cubicBezTo>
                  <a:cubicBezTo>
                    <a:pt x="83" y="105"/>
                    <a:pt x="83" y="105"/>
                    <a:pt x="83" y="105"/>
                  </a:cubicBezTo>
                  <a:cubicBezTo>
                    <a:pt x="86" y="104"/>
                    <a:pt x="86" y="104"/>
                    <a:pt x="86" y="104"/>
                  </a:cubicBezTo>
                  <a:cubicBezTo>
                    <a:pt x="88" y="98"/>
                    <a:pt x="88" y="98"/>
                    <a:pt x="88" y="98"/>
                  </a:cubicBezTo>
                  <a:cubicBezTo>
                    <a:pt x="91" y="98"/>
                    <a:pt x="91" y="98"/>
                    <a:pt x="91" y="98"/>
                  </a:cubicBezTo>
                  <a:lnTo>
                    <a:pt x="96" y="96"/>
                  </a:lnTo>
                  <a:close/>
                  <a:moveTo>
                    <a:pt x="70" y="24"/>
                  </a:moveTo>
                  <a:cubicBezTo>
                    <a:pt x="69" y="24"/>
                    <a:pt x="70" y="27"/>
                    <a:pt x="70" y="27"/>
                  </a:cubicBezTo>
                  <a:cubicBezTo>
                    <a:pt x="69" y="27"/>
                    <a:pt x="69" y="24"/>
                    <a:pt x="70" y="24"/>
                  </a:cubicBez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88" name="Freeform 62">
              <a:extLst>
                <a:ext uri="{FF2B5EF4-FFF2-40B4-BE49-F238E27FC236}">
                  <a16:creationId xmlns:a16="http://schemas.microsoft.com/office/drawing/2014/main" id="{070A3F61-073C-CB3B-0A65-249645AC251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721357" y="3003251"/>
              <a:ext cx="341317" cy="389821"/>
            </a:xfrm>
            <a:custGeom>
              <a:avLst/>
              <a:gdLst>
                <a:gd name="T0" fmla="*/ 95 w 97"/>
                <a:gd name="T1" fmla="*/ 95 h 111"/>
                <a:gd name="T2" fmla="*/ 97 w 97"/>
                <a:gd name="T3" fmla="*/ 87 h 111"/>
                <a:gd name="T4" fmla="*/ 94 w 97"/>
                <a:gd name="T5" fmla="*/ 82 h 111"/>
                <a:gd name="T6" fmla="*/ 86 w 97"/>
                <a:gd name="T7" fmla="*/ 70 h 111"/>
                <a:gd name="T8" fmla="*/ 82 w 97"/>
                <a:gd name="T9" fmla="*/ 57 h 111"/>
                <a:gd name="T10" fmla="*/ 80 w 97"/>
                <a:gd name="T11" fmla="*/ 51 h 111"/>
                <a:gd name="T12" fmla="*/ 77 w 97"/>
                <a:gd name="T13" fmla="*/ 43 h 111"/>
                <a:gd name="T14" fmla="*/ 70 w 97"/>
                <a:gd name="T15" fmla="*/ 33 h 111"/>
                <a:gd name="T16" fmla="*/ 75 w 97"/>
                <a:gd name="T17" fmla="*/ 34 h 111"/>
                <a:gd name="T18" fmla="*/ 82 w 97"/>
                <a:gd name="T19" fmla="*/ 45 h 111"/>
                <a:gd name="T20" fmla="*/ 88 w 97"/>
                <a:gd name="T21" fmla="*/ 38 h 111"/>
                <a:gd name="T22" fmla="*/ 89 w 97"/>
                <a:gd name="T23" fmla="*/ 29 h 111"/>
                <a:gd name="T24" fmla="*/ 86 w 97"/>
                <a:gd name="T25" fmla="*/ 9 h 111"/>
                <a:gd name="T26" fmla="*/ 80 w 97"/>
                <a:gd name="T27" fmla="*/ 8 h 111"/>
                <a:gd name="T28" fmla="*/ 71 w 97"/>
                <a:gd name="T29" fmla="*/ 8 h 111"/>
                <a:gd name="T30" fmla="*/ 66 w 97"/>
                <a:gd name="T31" fmla="*/ 9 h 111"/>
                <a:gd name="T32" fmla="*/ 63 w 97"/>
                <a:gd name="T33" fmla="*/ 8 h 111"/>
                <a:gd name="T34" fmla="*/ 61 w 97"/>
                <a:gd name="T35" fmla="*/ 6 h 111"/>
                <a:gd name="T36" fmla="*/ 59 w 97"/>
                <a:gd name="T37" fmla="*/ 11 h 111"/>
                <a:gd name="T38" fmla="*/ 58 w 97"/>
                <a:gd name="T39" fmla="*/ 8 h 111"/>
                <a:gd name="T40" fmla="*/ 49 w 97"/>
                <a:gd name="T41" fmla="*/ 12 h 111"/>
                <a:gd name="T42" fmla="*/ 39 w 97"/>
                <a:gd name="T43" fmla="*/ 12 h 111"/>
                <a:gd name="T44" fmla="*/ 26 w 97"/>
                <a:gd name="T45" fmla="*/ 10 h 111"/>
                <a:gd name="T46" fmla="*/ 20 w 97"/>
                <a:gd name="T47" fmla="*/ 7 h 111"/>
                <a:gd name="T48" fmla="*/ 7 w 97"/>
                <a:gd name="T49" fmla="*/ 5 h 111"/>
                <a:gd name="T50" fmla="*/ 1 w 97"/>
                <a:gd name="T51" fmla="*/ 1 h 111"/>
                <a:gd name="T52" fmla="*/ 3 w 97"/>
                <a:gd name="T53" fmla="*/ 16 h 111"/>
                <a:gd name="T54" fmla="*/ 3 w 97"/>
                <a:gd name="T55" fmla="*/ 28 h 111"/>
                <a:gd name="T56" fmla="*/ 5 w 97"/>
                <a:gd name="T57" fmla="*/ 108 h 111"/>
                <a:gd name="T58" fmla="*/ 69 w 97"/>
                <a:gd name="T59" fmla="*/ 107 h 111"/>
                <a:gd name="T60" fmla="*/ 78 w 97"/>
                <a:gd name="T61" fmla="*/ 109 h 111"/>
                <a:gd name="T62" fmla="*/ 82 w 97"/>
                <a:gd name="T63" fmla="*/ 110 h 111"/>
                <a:gd name="T64" fmla="*/ 86 w 97"/>
                <a:gd name="T65" fmla="*/ 104 h 111"/>
                <a:gd name="T66" fmla="*/ 91 w 97"/>
                <a:gd name="T67" fmla="*/ 98 h 111"/>
                <a:gd name="T68" fmla="*/ 70 w 97"/>
                <a:gd name="T69" fmla="*/ 24 h 111"/>
                <a:gd name="T70" fmla="*/ 70 w 97"/>
                <a:gd name="T71" fmla="*/ 24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7" h="111">
                  <a:moveTo>
                    <a:pt x="96" y="96"/>
                  </a:moveTo>
                  <a:cubicBezTo>
                    <a:pt x="96" y="96"/>
                    <a:pt x="95" y="95"/>
                    <a:pt x="95" y="95"/>
                  </a:cubicBezTo>
                  <a:cubicBezTo>
                    <a:pt x="94" y="92"/>
                    <a:pt x="95" y="90"/>
                    <a:pt x="94" y="87"/>
                  </a:cubicBezTo>
                  <a:cubicBezTo>
                    <a:pt x="96" y="87"/>
                    <a:pt x="96" y="87"/>
                    <a:pt x="97" y="87"/>
                  </a:cubicBezTo>
                  <a:cubicBezTo>
                    <a:pt x="97" y="86"/>
                    <a:pt x="95" y="85"/>
                    <a:pt x="94" y="85"/>
                  </a:cubicBezTo>
                  <a:cubicBezTo>
                    <a:pt x="94" y="84"/>
                    <a:pt x="94" y="83"/>
                    <a:pt x="94" y="82"/>
                  </a:cubicBezTo>
                  <a:cubicBezTo>
                    <a:pt x="94" y="80"/>
                    <a:pt x="90" y="73"/>
                    <a:pt x="89" y="71"/>
                  </a:cubicBezTo>
                  <a:cubicBezTo>
                    <a:pt x="88" y="70"/>
                    <a:pt x="87" y="71"/>
                    <a:pt x="86" y="70"/>
                  </a:cubicBezTo>
                  <a:cubicBezTo>
                    <a:pt x="86" y="70"/>
                    <a:pt x="84" y="65"/>
                    <a:pt x="84" y="65"/>
                  </a:cubicBezTo>
                  <a:cubicBezTo>
                    <a:pt x="82" y="62"/>
                    <a:pt x="83" y="60"/>
                    <a:pt x="82" y="57"/>
                  </a:cubicBezTo>
                  <a:cubicBezTo>
                    <a:pt x="81" y="56"/>
                    <a:pt x="80" y="54"/>
                    <a:pt x="80" y="53"/>
                  </a:cubicBezTo>
                  <a:cubicBezTo>
                    <a:pt x="80" y="53"/>
                    <a:pt x="80" y="52"/>
                    <a:pt x="80" y="51"/>
                  </a:cubicBezTo>
                  <a:cubicBezTo>
                    <a:pt x="79" y="51"/>
                    <a:pt x="78" y="51"/>
                    <a:pt x="78" y="51"/>
                  </a:cubicBezTo>
                  <a:cubicBezTo>
                    <a:pt x="76" y="48"/>
                    <a:pt x="78" y="45"/>
                    <a:pt x="77" y="43"/>
                  </a:cubicBezTo>
                  <a:cubicBezTo>
                    <a:pt x="77" y="43"/>
                    <a:pt x="75" y="42"/>
                    <a:pt x="75" y="42"/>
                  </a:cubicBezTo>
                  <a:cubicBezTo>
                    <a:pt x="74" y="40"/>
                    <a:pt x="70" y="35"/>
                    <a:pt x="70" y="33"/>
                  </a:cubicBezTo>
                  <a:cubicBezTo>
                    <a:pt x="70" y="32"/>
                    <a:pt x="71" y="30"/>
                    <a:pt x="70" y="29"/>
                  </a:cubicBezTo>
                  <a:cubicBezTo>
                    <a:pt x="72" y="31"/>
                    <a:pt x="74" y="32"/>
                    <a:pt x="75" y="34"/>
                  </a:cubicBezTo>
                  <a:cubicBezTo>
                    <a:pt x="76" y="36"/>
                    <a:pt x="75" y="38"/>
                    <a:pt x="76" y="40"/>
                  </a:cubicBezTo>
                  <a:cubicBezTo>
                    <a:pt x="77" y="41"/>
                    <a:pt x="81" y="45"/>
                    <a:pt x="82" y="45"/>
                  </a:cubicBezTo>
                  <a:cubicBezTo>
                    <a:pt x="83" y="46"/>
                    <a:pt x="84" y="45"/>
                    <a:pt x="85" y="45"/>
                  </a:cubicBezTo>
                  <a:cubicBezTo>
                    <a:pt x="86" y="43"/>
                    <a:pt x="87" y="40"/>
                    <a:pt x="88" y="38"/>
                  </a:cubicBezTo>
                  <a:cubicBezTo>
                    <a:pt x="89" y="35"/>
                    <a:pt x="89" y="34"/>
                    <a:pt x="90" y="32"/>
                  </a:cubicBezTo>
                  <a:cubicBezTo>
                    <a:pt x="89" y="31"/>
                    <a:pt x="89" y="29"/>
                    <a:pt x="89" y="29"/>
                  </a:cubicBezTo>
                  <a:cubicBezTo>
                    <a:pt x="87" y="14"/>
                    <a:pt x="87" y="14"/>
                    <a:pt x="87" y="14"/>
                  </a:cubicBezTo>
                  <a:cubicBezTo>
                    <a:pt x="86" y="9"/>
                    <a:pt x="86" y="9"/>
                    <a:pt x="86" y="9"/>
                  </a:cubicBezTo>
                  <a:cubicBezTo>
                    <a:pt x="85" y="8"/>
                    <a:pt x="85" y="8"/>
                    <a:pt x="85" y="8"/>
                  </a:cubicBezTo>
                  <a:cubicBezTo>
                    <a:pt x="84" y="9"/>
                    <a:pt x="82" y="8"/>
                    <a:pt x="80" y="8"/>
                  </a:cubicBezTo>
                  <a:cubicBezTo>
                    <a:pt x="79" y="8"/>
                    <a:pt x="76" y="11"/>
                    <a:pt x="74" y="10"/>
                  </a:cubicBezTo>
                  <a:cubicBezTo>
                    <a:pt x="74" y="10"/>
                    <a:pt x="75" y="8"/>
                    <a:pt x="71" y="8"/>
                  </a:cubicBezTo>
                  <a:cubicBezTo>
                    <a:pt x="70" y="8"/>
                    <a:pt x="67" y="11"/>
                    <a:pt x="66" y="11"/>
                  </a:cubicBezTo>
                  <a:cubicBezTo>
                    <a:pt x="66" y="9"/>
                    <a:pt x="66" y="9"/>
                    <a:pt x="66" y="9"/>
                  </a:cubicBezTo>
                  <a:cubicBezTo>
                    <a:pt x="65" y="9"/>
                    <a:pt x="63" y="10"/>
                    <a:pt x="62" y="9"/>
                  </a:cubicBezTo>
                  <a:cubicBezTo>
                    <a:pt x="63" y="9"/>
                    <a:pt x="62" y="8"/>
                    <a:pt x="63" y="8"/>
                  </a:cubicBezTo>
                  <a:cubicBezTo>
                    <a:pt x="63" y="7"/>
                    <a:pt x="63" y="7"/>
                    <a:pt x="63" y="7"/>
                  </a:cubicBezTo>
                  <a:cubicBezTo>
                    <a:pt x="62" y="7"/>
                    <a:pt x="61" y="6"/>
                    <a:pt x="61" y="6"/>
                  </a:cubicBezTo>
                  <a:cubicBezTo>
                    <a:pt x="59" y="6"/>
                    <a:pt x="57" y="7"/>
                    <a:pt x="59" y="8"/>
                  </a:cubicBezTo>
                  <a:cubicBezTo>
                    <a:pt x="60" y="9"/>
                    <a:pt x="59" y="11"/>
                    <a:pt x="59" y="11"/>
                  </a:cubicBezTo>
                  <a:cubicBezTo>
                    <a:pt x="57" y="11"/>
                    <a:pt x="57" y="11"/>
                    <a:pt x="57" y="11"/>
                  </a:cubicBezTo>
                  <a:cubicBezTo>
                    <a:pt x="56" y="10"/>
                    <a:pt x="58" y="8"/>
                    <a:pt x="58" y="8"/>
                  </a:cubicBezTo>
                  <a:cubicBezTo>
                    <a:pt x="54" y="9"/>
                    <a:pt x="54" y="9"/>
                    <a:pt x="50" y="8"/>
                  </a:cubicBezTo>
                  <a:cubicBezTo>
                    <a:pt x="50" y="8"/>
                    <a:pt x="49" y="12"/>
                    <a:pt x="49" y="12"/>
                  </a:cubicBezTo>
                  <a:cubicBezTo>
                    <a:pt x="47" y="12"/>
                    <a:pt x="47" y="11"/>
                    <a:pt x="44" y="11"/>
                  </a:cubicBezTo>
                  <a:cubicBezTo>
                    <a:pt x="43" y="11"/>
                    <a:pt x="42" y="13"/>
                    <a:pt x="39" y="12"/>
                  </a:cubicBezTo>
                  <a:cubicBezTo>
                    <a:pt x="39" y="12"/>
                    <a:pt x="37" y="10"/>
                    <a:pt x="36" y="9"/>
                  </a:cubicBezTo>
                  <a:cubicBezTo>
                    <a:pt x="33" y="9"/>
                    <a:pt x="29" y="11"/>
                    <a:pt x="26" y="10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3" y="8"/>
                    <a:pt x="22" y="8"/>
                    <a:pt x="20" y="7"/>
                  </a:cubicBezTo>
                  <a:cubicBezTo>
                    <a:pt x="19" y="7"/>
                    <a:pt x="19" y="6"/>
                    <a:pt x="19" y="5"/>
                  </a:cubicBezTo>
                  <a:cubicBezTo>
                    <a:pt x="15" y="4"/>
                    <a:pt x="11" y="5"/>
                    <a:pt x="7" y="5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0"/>
                    <a:pt x="2" y="1"/>
                    <a:pt x="1" y="1"/>
                  </a:cubicBezTo>
                  <a:cubicBezTo>
                    <a:pt x="1" y="1"/>
                    <a:pt x="0" y="6"/>
                    <a:pt x="1" y="8"/>
                  </a:cubicBezTo>
                  <a:cubicBezTo>
                    <a:pt x="2" y="10"/>
                    <a:pt x="5" y="14"/>
                    <a:pt x="3" y="16"/>
                  </a:cubicBezTo>
                  <a:cubicBezTo>
                    <a:pt x="1" y="18"/>
                    <a:pt x="1" y="19"/>
                    <a:pt x="1" y="22"/>
                  </a:cubicBezTo>
                  <a:cubicBezTo>
                    <a:pt x="2" y="26"/>
                    <a:pt x="1" y="26"/>
                    <a:pt x="3" y="28"/>
                  </a:cubicBezTo>
                  <a:cubicBezTo>
                    <a:pt x="4" y="29"/>
                    <a:pt x="4" y="30"/>
                    <a:pt x="4" y="30"/>
                  </a:cubicBezTo>
                  <a:cubicBezTo>
                    <a:pt x="5" y="108"/>
                    <a:pt x="5" y="108"/>
                    <a:pt x="5" y="108"/>
                  </a:cubicBezTo>
                  <a:cubicBezTo>
                    <a:pt x="67" y="109"/>
                    <a:pt x="67" y="109"/>
                    <a:pt x="67" y="109"/>
                  </a:cubicBezTo>
                  <a:cubicBezTo>
                    <a:pt x="69" y="107"/>
                    <a:pt x="69" y="107"/>
                    <a:pt x="69" y="107"/>
                  </a:cubicBezTo>
                  <a:cubicBezTo>
                    <a:pt x="70" y="109"/>
                    <a:pt x="70" y="109"/>
                    <a:pt x="70" y="109"/>
                  </a:cubicBezTo>
                  <a:cubicBezTo>
                    <a:pt x="78" y="109"/>
                    <a:pt x="78" y="109"/>
                    <a:pt x="78" y="109"/>
                  </a:cubicBezTo>
                  <a:cubicBezTo>
                    <a:pt x="79" y="111"/>
                    <a:pt x="79" y="111"/>
                    <a:pt x="79" y="111"/>
                  </a:cubicBezTo>
                  <a:cubicBezTo>
                    <a:pt x="82" y="110"/>
                    <a:pt x="82" y="110"/>
                    <a:pt x="82" y="110"/>
                  </a:cubicBezTo>
                  <a:cubicBezTo>
                    <a:pt x="83" y="105"/>
                    <a:pt x="83" y="105"/>
                    <a:pt x="83" y="105"/>
                  </a:cubicBezTo>
                  <a:cubicBezTo>
                    <a:pt x="86" y="104"/>
                    <a:pt x="86" y="104"/>
                    <a:pt x="86" y="104"/>
                  </a:cubicBezTo>
                  <a:cubicBezTo>
                    <a:pt x="88" y="98"/>
                    <a:pt x="88" y="98"/>
                    <a:pt x="88" y="98"/>
                  </a:cubicBezTo>
                  <a:cubicBezTo>
                    <a:pt x="91" y="98"/>
                    <a:pt x="91" y="98"/>
                    <a:pt x="91" y="98"/>
                  </a:cubicBezTo>
                  <a:lnTo>
                    <a:pt x="96" y="96"/>
                  </a:lnTo>
                  <a:close/>
                  <a:moveTo>
                    <a:pt x="70" y="24"/>
                  </a:moveTo>
                  <a:cubicBezTo>
                    <a:pt x="69" y="24"/>
                    <a:pt x="70" y="27"/>
                    <a:pt x="70" y="27"/>
                  </a:cubicBezTo>
                  <a:cubicBezTo>
                    <a:pt x="69" y="27"/>
                    <a:pt x="69" y="24"/>
                    <a:pt x="70" y="24"/>
                  </a:cubicBezTo>
                  <a:close/>
                </a:path>
              </a:pathLst>
            </a:custGeom>
            <a:grpFill/>
            <a:ln w="3175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89" name="Freeform 63">
              <a:extLst>
                <a:ext uri="{FF2B5EF4-FFF2-40B4-BE49-F238E27FC236}">
                  <a16:creationId xmlns:a16="http://schemas.microsoft.com/office/drawing/2014/main" id="{708BE626-5437-BBD4-583B-9ED08F5735A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42918" y="4179897"/>
              <a:ext cx="528143" cy="253294"/>
            </a:xfrm>
            <a:custGeom>
              <a:avLst/>
              <a:gdLst>
                <a:gd name="T0" fmla="*/ 10 w 150"/>
                <a:gd name="T1" fmla="*/ 19 h 72"/>
                <a:gd name="T2" fmla="*/ 10 w 150"/>
                <a:gd name="T3" fmla="*/ 20 h 72"/>
                <a:gd name="T4" fmla="*/ 10 w 150"/>
                <a:gd name="T5" fmla="*/ 19 h 72"/>
                <a:gd name="T6" fmla="*/ 119 w 150"/>
                <a:gd name="T7" fmla="*/ 0 h 72"/>
                <a:gd name="T8" fmla="*/ 111 w 150"/>
                <a:gd name="T9" fmla="*/ 5 h 72"/>
                <a:gd name="T10" fmla="*/ 111 w 150"/>
                <a:gd name="T11" fmla="*/ 8 h 72"/>
                <a:gd name="T12" fmla="*/ 113 w 150"/>
                <a:gd name="T13" fmla="*/ 14 h 72"/>
                <a:gd name="T14" fmla="*/ 109 w 150"/>
                <a:gd name="T15" fmla="*/ 26 h 72"/>
                <a:gd name="T16" fmla="*/ 107 w 150"/>
                <a:gd name="T17" fmla="*/ 26 h 72"/>
                <a:gd name="T18" fmla="*/ 107 w 150"/>
                <a:gd name="T19" fmla="*/ 27 h 72"/>
                <a:gd name="T20" fmla="*/ 104 w 150"/>
                <a:gd name="T21" fmla="*/ 29 h 72"/>
                <a:gd name="T22" fmla="*/ 104 w 150"/>
                <a:gd name="T23" fmla="*/ 31 h 72"/>
                <a:gd name="T24" fmla="*/ 106 w 150"/>
                <a:gd name="T25" fmla="*/ 32 h 72"/>
                <a:gd name="T26" fmla="*/ 105 w 150"/>
                <a:gd name="T27" fmla="*/ 34 h 72"/>
                <a:gd name="T28" fmla="*/ 103 w 150"/>
                <a:gd name="T29" fmla="*/ 36 h 72"/>
                <a:gd name="T30" fmla="*/ 105 w 150"/>
                <a:gd name="T31" fmla="*/ 40 h 72"/>
                <a:gd name="T32" fmla="*/ 106 w 150"/>
                <a:gd name="T33" fmla="*/ 40 h 72"/>
                <a:gd name="T34" fmla="*/ 106 w 150"/>
                <a:gd name="T35" fmla="*/ 43 h 72"/>
                <a:gd name="T36" fmla="*/ 104 w 150"/>
                <a:gd name="T37" fmla="*/ 43 h 72"/>
                <a:gd name="T38" fmla="*/ 103 w 150"/>
                <a:gd name="T39" fmla="*/ 45 h 72"/>
                <a:gd name="T40" fmla="*/ 107 w 150"/>
                <a:gd name="T41" fmla="*/ 47 h 72"/>
                <a:gd name="T42" fmla="*/ 111 w 150"/>
                <a:gd name="T43" fmla="*/ 47 h 72"/>
                <a:gd name="T44" fmla="*/ 112 w 150"/>
                <a:gd name="T45" fmla="*/ 46 h 72"/>
                <a:gd name="T46" fmla="*/ 113 w 150"/>
                <a:gd name="T47" fmla="*/ 45 h 72"/>
                <a:gd name="T48" fmla="*/ 113 w 150"/>
                <a:gd name="T49" fmla="*/ 48 h 72"/>
                <a:gd name="T50" fmla="*/ 111 w 150"/>
                <a:gd name="T51" fmla="*/ 48 h 72"/>
                <a:gd name="T52" fmla="*/ 110 w 150"/>
                <a:gd name="T53" fmla="*/ 51 h 72"/>
                <a:gd name="T54" fmla="*/ 111 w 150"/>
                <a:gd name="T55" fmla="*/ 52 h 72"/>
                <a:gd name="T56" fmla="*/ 106 w 150"/>
                <a:gd name="T57" fmla="*/ 57 h 72"/>
                <a:gd name="T58" fmla="*/ 107 w 150"/>
                <a:gd name="T59" fmla="*/ 60 h 72"/>
                <a:gd name="T60" fmla="*/ 108 w 150"/>
                <a:gd name="T61" fmla="*/ 61 h 72"/>
                <a:gd name="T62" fmla="*/ 104 w 150"/>
                <a:gd name="T63" fmla="*/ 64 h 72"/>
                <a:gd name="T64" fmla="*/ 108 w 150"/>
                <a:gd name="T65" fmla="*/ 67 h 72"/>
                <a:gd name="T66" fmla="*/ 112 w 150"/>
                <a:gd name="T67" fmla="*/ 65 h 72"/>
                <a:gd name="T68" fmla="*/ 114 w 150"/>
                <a:gd name="T69" fmla="*/ 70 h 72"/>
                <a:gd name="T70" fmla="*/ 117 w 150"/>
                <a:gd name="T71" fmla="*/ 71 h 72"/>
                <a:gd name="T72" fmla="*/ 121 w 150"/>
                <a:gd name="T73" fmla="*/ 67 h 72"/>
                <a:gd name="T74" fmla="*/ 127 w 150"/>
                <a:gd name="T75" fmla="*/ 57 h 72"/>
                <a:gd name="T76" fmla="*/ 130 w 150"/>
                <a:gd name="T77" fmla="*/ 52 h 72"/>
                <a:gd name="T78" fmla="*/ 141 w 150"/>
                <a:gd name="T79" fmla="*/ 45 h 72"/>
                <a:gd name="T80" fmla="*/ 148 w 150"/>
                <a:gd name="T81" fmla="*/ 34 h 72"/>
                <a:gd name="T82" fmla="*/ 149 w 150"/>
                <a:gd name="T83" fmla="*/ 34 h 72"/>
                <a:gd name="T84" fmla="*/ 149 w 150"/>
                <a:gd name="T85" fmla="*/ 28 h 72"/>
                <a:gd name="T86" fmla="*/ 148 w 150"/>
                <a:gd name="T87" fmla="*/ 23 h 72"/>
                <a:gd name="T88" fmla="*/ 145 w 150"/>
                <a:gd name="T89" fmla="*/ 21 h 72"/>
                <a:gd name="T90" fmla="*/ 149 w 150"/>
                <a:gd name="T91" fmla="*/ 18 h 72"/>
                <a:gd name="T92" fmla="*/ 143 w 150"/>
                <a:gd name="T93" fmla="*/ 15 h 72"/>
                <a:gd name="T94" fmla="*/ 140 w 150"/>
                <a:gd name="T95" fmla="*/ 15 h 72"/>
                <a:gd name="T96" fmla="*/ 132 w 150"/>
                <a:gd name="T97" fmla="*/ 14 h 72"/>
                <a:gd name="T98" fmla="*/ 130 w 150"/>
                <a:gd name="T99" fmla="*/ 11 h 72"/>
                <a:gd name="T100" fmla="*/ 128 w 150"/>
                <a:gd name="T101" fmla="*/ 7 h 72"/>
                <a:gd name="T102" fmla="*/ 122 w 150"/>
                <a:gd name="T103" fmla="*/ 5 h 72"/>
                <a:gd name="T104" fmla="*/ 120 w 150"/>
                <a:gd name="T105" fmla="*/ 0 h 72"/>
                <a:gd name="T106" fmla="*/ 119 w 150"/>
                <a:gd name="T107" fmla="*/ 0 h 72"/>
                <a:gd name="T108" fmla="*/ 2 w 150"/>
                <a:gd name="T109" fmla="*/ 15 h 72"/>
                <a:gd name="T110" fmla="*/ 6 w 150"/>
                <a:gd name="T111" fmla="*/ 24 h 72"/>
                <a:gd name="T112" fmla="*/ 2 w 150"/>
                <a:gd name="T113" fmla="*/ 26 h 72"/>
                <a:gd name="T114" fmla="*/ 2 w 150"/>
                <a:gd name="T115" fmla="*/ 27 h 72"/>
                <a:gd name="T116" fmla="*/ 6 w 150"/>
                <a:gd name="T117" fmla="*/ 27 h 72"/>
                <a:gd name="T118" fmla="*/ 7 w 150"/>
                <a:gd name="T119" fmla="*/ 20 h 72"/>
                <a:gd name="T120" fmla="*/ 6 w 150"/>
                <a:gd name="T121" fmla="*/ 20 h 72"/>
                <a:gd name="T122" fmla="*/ 4 w 150"/>
                <a:gd name="T123" fmla="*/ 15 h 72"/>
                <a:gd name="T124" fmla="*/ 2 w 150"/>
                <a:gd name="T125" fmla="*/ 15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50" h="72">
                  <a:moveTo>
                    <a:pt x="10" y="19"/>
                  </a:moveTo>
                  <a:cubicBezTo>
                    <a:pt x="9" y="19"/>
                    <a:pt x="10" y="20"/>
                    <a:pt x="10" y="20"/>
                  </a:cubicBezTo>
                  <a:cubicBezTo>
                    <a:pt x="10" y="20"/>
                    <a:pt x="12" y="19"/>
                    <a:pt x="10" y="19"/>
                  </a:cubicBezTo>
                  <a:close/>
                  <a:moveTo>
                    <a:pt x="119" y="0"/>
                  </a:moveTo>
                  <a:cubicBezTo>
                    <a:pt x="117" y="2"/>
                    <a:pt x="114" y="4"/>
                    <a:pt x="111" y="5"/>
                  </a:cubicBezTo>
                  <a:cubicBezTo>
                    <a:pt x="111" y="7"/>
                    <a:pt x="111" y="7"/>
                    <a:pt x="111" y="8"/>
                  </a:cubicBezTo>
                  <a:cubicBezTo>
                    <a:pt x="111" y="8"/>
                    <a:pt x="112" y="12"/>
                    <a:pt x="113" y="14"/>
                  </a:cubicBezTo>
                  <a:cubicBezTo>
                    <a:pt x="108" y="17"/>
                    <a:pt x="106" y="20"/>
                    <a:pt x="109" y="26"/>
                  </a:cubicBezTo>
                  <a:cubicBezTo>
                    <a:pt x="109" y="26"/>
                    <a:pt x="108" y="26"/>
                    <a:pt x="107" y="26"/>
                  </a:cubicBezTo>
                  <a:cubicBezTo>
                    <a:pt x="107" y="27"/>
                    <a:pt x="107" y="27"/>
                    <a:pt x="107" y="27"/>
                  </a:cubicBezTo>
                  <a:cubicBezTo>
                    <a:pt x="107" y="28"/>
                    <a:pt x="105" y="29"/>
                    <a:pt x="104" y="29"/>
                  </a:cubicBezTo>
                  <a:cubicBezTo>
                    <a:pt x="104" y="30"/>
                    <a:pt x="104" y="30"/>
                    <a:pt x="104" y="31"/>
                  </a:cubicBezTo>
                  <a:cubicBezTo>
                    <a:pt x="104" y="31"/>
                    <a:pt x="106" y="32"/>
                    <a:pt x="106" y="32"/>
                  </a:cubicBezTo>
                  <a:cubicBezTo>
                    <a:pt x="106" y="32"/>
                    <a:pt x="106" y="36"/>
                    <a:pt x="105" y="34"/>
                  </a:cubicBezTo>
                  <a:cubicBezTo>
                    <a:pt x="105" y="35"/>
                    <a:pt x="104" y="36"/>
                    <a:pt x="103" y="36"/>
                  </a:cubicBezTo>
                  <a:cubicBezTo>
                    <a:pt x="105" y="40"/>
                    <a:pt x="105" y="40"/>
                    <a:pt x="105" y="40"/>
                  </a:cubicBezTo>
                  <a:cubicBezTo>
                    <a:pt x="106" y="40"/>
                    <a:pt x="106" y="40"/>
                    <a:pt x="106" y="40"/>
                  </a:cubicBezTo>
                  <a:cubicBezTo>
                    <a:pt x="106" y="41"/>
                    <a:pt x="106" y="42"/>
                    <a:pt x="106" y="43"/>
                  </a:cubicBezTo>
                  <a:cubicBezTo>
                    <a:pt x="106" y="43"/>
                    <a:pt x="104" y="43"/>
                    <a:pt x="104" y="43"/>
                  </a:cubicBezTo>
                  <a:cubicBezTo>
                    <a:pt x="103" y="43"/>
                    <a:pt x="103" y="45"/>
                    <a:pt x="103" y="45"/>
                  </a:cubicBezTo>
                  <a:cubicBezTo>
                    <a:pt x="104" y="46"/>
                    <a:pt x="105" y="46"/>
                    <a:pt x="107" y="47"/>
                  </a:cubicBezTo>
                  <a:cubicBezTo>
                    <a:pt x="110" y="49"/>
                    <a:pt x="108" y="49"/>
                    <a:pt x="111" y="47"/>
                  </a:cubicBezTo>
                  <a:cubicBezTo>
                    <a:pt x="112" y="47"/>
                    <a:pt x="112" y="47"/>
                    <a:pt x="112" y="46"/>
                  </a:cubicBezTo>
                  <a:cubicBezTo>
                    <a:pt x="112" y="46"/>
                    <a:pt x="113" y="45"/>
                    <a:pt x="113" y="45"/>
                  </a:cubicBezTo>
                  <a:cubicBezTo>
                    <a:pt x="113" y="45"/>
                    <a:pt x="113" y="48"/>
                    <a:pt x="113" y="48"/>
                  </a:cubicBezTo>
                  <a:cubicBezTo>
                    <a:pt x="113" y="48"/>
                    <a:pt x="111" y="48"/>
                    <a:pt x="111" y="48"/>
                  </a:cubicBezTo>
                  <a:cubicBezTo>
                    <a:pt x="110" y="49"/>
                    <a:pt x="110" y="51"/>
                    <a:pt x="110" y="51"/>
                  </a:cubicBezTo>
                  <a:cubicBezTo>
                    <a:pt x="111" y="50"/>
                    <a:pt x="111" y="52"/>
                    <a:pt x="111" y="52"/>
                  </a:cubicBezTo>
                  <a:cubicBezTo>
                    <a:pt x="109" y="54"/>
                    <a:pt x="108" y="55"/>
                    <a:pt x="106" y="57"/>
                  </a:cubicBezTo>
                  <a:cubicBezTo>
                    <a:pt x="107" y="60"/>
                    <a:pt x="107" y="60"/>
                    <a:pt x="107" y="60"/>
                  </a:cubicBezTo>
                  <a:cubicBezTo>
                    <a:pt x="108" y="61"/>
                    <a:pt x="108" y="61"/>
                    <a:pt x="108" y="61"/>
                  </a:cubicBezTo>
                  <a:cubicBezTo>
                    <a:pt x="104" y="64"/>
                    <a:pt x="104" y="64"/>
                    <a:pt x="104" y="64"/>
                  </a:cubicBezTo>
                  <a:cubicBezTo>
                    <a:pt x="104" y="64"/>
                    <a:pt x="106" y="67"/>
                    <a:pt x="108" y="67"/>
                  </a:cubicBezTo>
                  <a:cubicBezTo>
                    <a:pt x="110" y="67"/>
                    <a:pt x="112" y="65"/>
                    <a:pt x="112" y="65"/>
                  </a:cubicBezTo>
                  <a:cubicBezTo>
                    <a:pt x="112" y="65"/>
                    <a:pt x="113" y="67"/>
                    <a:pt x="114" y="70"/>
                  </a:cubicBezTo>
                  <a:cubicBezTo>
                    <a:pt x="115" y="72"/>
                    <a:pt x="117" y="71"/>
                    <a:pt x="117" y="71"/>
                  </a:cubicBezTo>
                  <a:cubicBezTo>
                    <a:pt x="117" y="71"/>
                    <a:pt x="120" y="70"/>
                    <a:pt x="121" y="67"/>
                  </a:cubicBezTo>
                  <a:cubicBezTo>
                    <a:pt x="123" y="61"/>
                    <a:pt x="125" y="60"/>
                    <a:pt x="127" y="57"/>
                  </a:cubicBezTo>
                  <a:cubicBezTo>
                    <a:pt x="129" y="55"/>
                    <a:pt x="129" y="54"/>
                    <a:pt x="130" y="52"/>
                  </a:cubicBezTo>
                  <a:cubicBezTo>
                    <a:pt x="132" y="51"/>
                    <a:pt x="135" y="49"/>
                    <a:pt x="141" y="45"/>
                  </a:cubicBezTo>
                  <a:cubicBezTo>
                    <a:pt x="148" y="41"/>
                    <a:pt x="148" y="34"/>
                    <a:pt x="148" y="34"/>
                  </a:cubicBezTo>
                  <a:cubicBezTo>
                    <a:pt x="149" y="34"/>
                    <a:pt x="149" y="34"/>
                    <a:pt x="149" y="34"/>
                  </a:cubicBezTo>
                  <a:cubicBezTo>
                    <a:pt x="149" y="34"/>
                    <a:pt x="150" y="31"/>
                    <a:pt x="149" y="28"/>
                  </a:cubicBezTo>
                  <a:cubicBezTo>
                    <a:pt x="148" y="25"/>
                    <a:pt x="148" y="23"/>
                    <a:pt x="148" y="23"/>
                  </a:cubicBezTo>
                  <a:cubicBezTo>
                    <a:pt x="145" y="21"/>
                    <a:pt x="145" y="21"/>
                    <a:pt x="145" y="21"/>
                  </a:cubicBezTo>
                  <a:cubicBezTo>
                    <a:pt x="149" y="18"/>
                    <a:pt x="149" y="18"/>
                    <a:pt x="149" y="18"/>
                  </a:cubicBezTo>
                  <a:cubicBezTo>
                    <a:pt x="149" y="18"/>
                    <a:pt x="144" y="17"/>
                    <a:pt x="143" y="15"/>
                  </a:cubicBezTo>
                  <a:cubicBezTo>
                    <a:pt x="141" y="12"/>
                    <a:pt x="140" y="15"/>
                    <a:pt x="140" y="15"/>
                  </a:cubicBezTo>
                  <a:cubicBezTo>
                    <a:pt x="132" y="14"/>
                    <a:pt x="132" y="14"/>
                    <a:pt x="132" y="14"/>
                  </a:cubicBezTo>
                  <a:cubicBezTo>
                    <a:pt x="132" y="14"/>
                    <a:pt x="130" y="12"/>
                    <a:pt x="130" y="11"/>
                  </a:cubicBezTo>
                  <a:cubicBezTo>
                    <a:pt x="129" y="9"/>
                    <a:pt x="128" y="7"/>
                    <a:pt x="128" y="7"/>
                  </a:cubicBezTo>
                  <a:cubicBezTo>
                    <a:pt x="128" y="7"/>
                    <a:pt x="124" y="6"/>
                    <a:pt x="122" y="5"/>
                  </a:cubicBezTo>
                  <a:cubicBezTo>
                    <a:pt x="120" y="3"/>
                    <a:pt x="120" y="0"/>
                    <a:pt x="120" y="0"/>
                  </a:cubicBezTo>
                  <a:lnTo>
                    <a:pt x="119" y="0"/>
                  </a:lnTo>
                  <a:close/>
                  <a:moveTo>
                    <a:pt x="2" y="15"/>
                  </a:moveTo>
                  <a:cubicBezTo>
                    <a:pt x="4" y="19"/>
                    <a:pt x="4" y="21"/>
                    <a:pt x="6" y="24"/>
                  </a:cubicBezTo>
                  <a:cubicBezTo>
                    <a:pt x="4" y="25"/>
                    <a:pt x="3" y="26"/>
                    <a:pt x="2" y="26"/>
                  </a:cubicBezTo>
                  <a:cubicBezTo>
                    <a:pt x="0" y="27"/>
                    <a:pt x="2" y="27"/>
                    <a:pt x="2" y="27"/>
                  </a:cubicBezTo>
                  <a:cubicBezTo>
                    <a:pt x="2" y="27"/>
                    <a:pt x="4" y="28"/>
                    <a:pt x="6" y="27"/>
                  </a:cubicBezTo>
                  <a:cubicBezTo>
                    <a:pt x="10" y="26"/>
                    <a:pt x="8" y="24"/>
                    <a:pt x="7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5" y="19"/>
                    <a:pt x="5" y="17"/>
                    <a:pt x="4" y="15"/>
                  </a:cubicBezTo>
                  <a:cubicBezTo>
                    <a:pt x="4" y="15"/>
                    <a:pt x="2" y="15"/>
                    <a:pt x="2" y="15"/>
                  </a:cubicBez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90" name="Freeform 64">
              <a:extLst>
                <a:ext uri="{FF2B5EF4-FFF2-40B4-BE49-F238E27FC236}">
                  <a16:creationId xmlns:a16="http://schemas.microsoft.com/office/drawing/2014/main" id="{A3FC4E06-DD4F-66B5-FB7D-EE42827ED21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42918" y="4179897"/>
              <a:ext cx="528143" cy="253294"/>
            </a:xfrm>
            <a:custGeom>
              <a:avLst/>
              <a:gdLst>
                <a:gd name="T0" fmla="*/ 10 w 150"/>
                <a:gd name="T1" fmla="*/ 19 h 72"/>
                <a:gd name="T2" fmla="*/ 10 w 150"/>
                <a:gd name="T3" fmla="*/ 20 h 72"/>
                <a:gd name="T4" fmla="*/ 10 w 150"/>
                <a:gd name="T5" fmla="*/ 19 h 72"/>
                <a:gd name="T6" fmla="*/ 119 w 150"/>
                <a:gd name="T7" fmla="*/ 0 h 72"/>
                <a:gd name="T8" fmla="*/ 111 w 150"/>
                <a:gd name="T9" fmla="*/ 5 h 72"/>
                <a:gd name="T10" fmla="*/ 111 w 150"/>
                <a:gd name="T11" fmla="*/ 8 h 72"/>
                <a:gd name="T12" fmla="*/ 113 w 150"/>
                <a:gd name="T13" fmla="*/ 14 h 72"/>
                <a:gd name="T14" fmla="*/ 109 w 150"/>
                <a:gd name="T15" fmla="*/ 26 h 72"/>
                <a:gd name="T16" fmla="*/ 107 w 150"/>
                <a:gd name="T17" fmla="*/ 26 h 72"/>
                <a:gd name="T18" fmla="*/ 107 w 150"/>
                <a:gd name="T19" fmla="*/ 27 h 72"/>
                <a:gd name="T20" fmla="*/ 104 w 150"/>
                <a:gd name="T21" fmla="*/ 29 h 72"/>
                <a:gd name="T22" fmla="*/ 104 w 150"/>
                <a:gd name="T23" fmla="*/ 31 h 72"/>
                <a:gd name="T24" fmla="*/ 106 w 150"/>
                <a:gd name="T25" fmla="*/ 32 h 72"/>
                <a:gd name="T26" fmla="*/ 105 w 150"/>
                <a:gd name="T27" fmla="*/ 34 h 72"/>
                <a:gd name="T28" fmla="*/ 103 w 150"/>
                <a:gd name="T29" fmla="*/ 36 h 72"/>
                <a:gd name="T30" fmla="*/ 105 w 150"/>
                <a:gd name="T31" fmla="*/ 40 h 72"/>
                <a:gd name="T32" fmla="*/ 106 w 150"/>
                <a:gd name="T33" fmla="*/ 40 h 72"/>
                <a:gd name="T34" fmla="*/ 106 w 150"/>
                <a:gd name="T35" fmla="*/ 43 h 72"/>
                <a:gd name="T36" fmla="*/ 104 w 150"/>
                <a:gd name="T37" fmla="*/ 43 h 72"/>
                <a:gd name="T38" fmla="*/ 103 w 150"/>
                <a:gd name="T39" fmla="*/ 45 h 72"/>
                <a:gd name="T40" fmla="*/ 107 w 150"/>
                <a:gd name="T41" fmla="*/ 47 h 72"/>
                <a:gd name="T42" fmla="*/ 111 w 150"/>
                <a:gd name="T43" fmla="*/ 47 h 72"/>
                <a:gd name="T44" fmla="*/ 112 w 150"/>
                <a:gd name="T45" fmla="*/ 46 h 72"/>
                <a:gd name="T46" fmla="*/ 113 w 150"/>
                <a:gd name="T47" fmla="*/ 45 h 72"/>
                <a:gd name="T48" fmla="*/ 113 w 150"/>
                <a:gd name="T49" fmla="*/ 48 h 72"/>
                <a:gd name="T50" fmla="*/ 111 w 150"/>
                <a:gd name="T51" fmla="*/ 48 h 72"/>
                <a:gd name="T52" fmla="*/ 110 w 150"/>
                <a:gd name="T53" fmla="*/ 51 h 72"/>
                <a:gd name="T54" fmla="*/ 111 w 150"/>
                <a:gd name="T55" fmla="*/ 52 h 72"/>
                <a:gd name="T56" fmla="*/ 106 w 150"/>
                <a:gd name="T57" fmla="*/ 57 h 72"/>
                <a:gd name="T58" fmla="*/ 107 w 150"/>
                <a:gd name="T59" fmla="*/ 60 h 72"/>
                <a:gd name="T60" fmla="*/ 108 w 150"/>
                <a:gd name="T61" fmla="*/ 61 h 72"/>
                <a:gd name="T62" fmla="*/ 104 w 150"/>
                <a:gd name="T63" fmla="*/ 64 h 72"/>
                <a:gd name="T64" fmla="*/ 108 w 150"/>
                <a:gd name="T65" fmla="*/ 67 h 72"/>
                <a:gd name="T66" fmla="*/ 112 w 150"/>
                <a:gd name="T67" fmla="*/ 65 h 72"/>
                <a:gd name="T68" fmla="*/ 114 w 150"/>
                <a:gd name="T69" fmla="*/ 70 h 72"/>
                <a:gd name="T70" fmla="*/ 117 w 150"/>
                <a:gd name="T71" fmla="*/ 71 h 72"/>
                <a:gd name="T72" fmla="*/ 121 w 150"/>
                <a:gd name="T73" fmla="*/ 67 h 72"/>
                <a:gd name="T74" fmla="*/ 127 w 150"/>
                <a:gd name="T75" fmla="*/ 57 h 72"/>
                <a:gd name="T76" fmla="*/ 130 w 150"/>
                <a:gd name="T77" fmla="*/ 52 h 72"/>
                <a:gd name="T78" fmla="*/ 141 w 150"/>
                <a:gd name="T79" fmla="*/ 45 h 72"/>
                <a:gd name="T80" fmla="*/ 148 w 150"/>
                <a:gd name="T81" fmla="*/ 34 h 72"/>
                <a:gd name="T82" fmla="*/ 149 w 150"/>
                <a:gd name="T83" fmla="*/ 34 h 72"/>
                <a:gd name="T84" fmla="*/ 149 w 150"/>
                <a:gd name="T85" fmla="*/ 28 h 72"/>
                <a:gd name="T86" fmla="*/ 148 w 150"/>
                <a:gd name="T87" fmla="*/ 23 h 72"/>
                <a:gd name="T88" fmla="*/ 145 w 150"/>
                <a:gd name="T89" fmla="*/ 21 h 72"/>
                <a:gd name="T90" fmla="*/ 149 w 150"/>
                <a:gd name="T91" fmla="*/ 18 h 72"/>
                <a:gd name="T92" fmla="*/ 143 w 150"/>
                <a:gd name="T93" fmla="*/ 15 h 72"/>
                <a:gd name="T94" fmla="*/ 140 w 150"/>
                <a:gd name="T95" fmla="*/ 15 h 72"/>
                <a:gd name="T96" fmla="*/ 132 w 150"/>
                <a:gd name="T97" fmla="*/ 14 h 72"/>
                <a:gd name="T98" fmla="*/ 130 w 150"/>
                <a:gd name="T99" fmla="*/ 11 h 72"/>
                <a:gd name="T100" fmla="*/ 128 w 150"/>
                <a:gd name="T101" fmla="*/ 7 h 72"/>
                <a:gd name="T102" fmla="*/ 122 w 150"/>
                <a:gd name="T103" fmla="*/ 5 h 72"/>
                <a:gd name="T104" fmla="*/ 120 w 150"/>
                <a:gd name="T105" fmla="*/ 0 h 72"/>
                <a:gd name="T106" fmla="*/ 119 w 150"/>
                <a:gd name="T107" fmla="*/ 0 h 72"/>
                <a:gd name="T108" fmla="*/ 2 w 150"/>
                <a:gd name="T109" fmla="*/ 15 h 72"/>
                <a:gd name="T110" fmla="*/ 6 w 150"/>
                <a:gd name="T111" fmla="*/ 24 h 72"/>
                <a:gd name="T112" fmla="*/ 2 w 150"/>
                <a:gd name="T113" fmla="*/ 26 h 72"/>
                <a:gd name="T114" fmla="*/ 2 w 150"/>
                <a:gd name="T115" fmla="*/ 27 h 72"/>
                <a:gd name="T116" fmla="*/ 6 w 150"/>
                <a:gd name="T117" fmla="*/ 27 h 72"/>
                <a:gd name="T118" fmla="*/ 7 w 150"/>
                <a:gd name="T119" fmla="*/ 20 h 72"/>
                <a:gd name="T120" fmla="*/ 6 w 150"/>
                <a:gd name="T121" fmla="*/ 20 h 72"/>
                <a:gd name="T122" fmla="*/ 4 w 150"/>
                <a:gd name="T123" fmla="*/ 15 h 72"/>
                <a:gd name="T124" fmla="*/ 2 w 150"/>
                <a:gd name="T125" fmla="*/ 15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50" h="72">
                  <a:moveTo>
                    <a:pt x="10" y="19"/>
                  </a:moveTo>
                  <a:cubicBezTo>
                    <a:pt x="9" y="19"/>
                    <a:pt x="10" y="20"/>
                    <a:pt x="10" y="20"/>
                  </a:cubicBezTo>
                  <a:cubicBezTo>
                    <a:pt x="10" y="20"/>
                    <a:pt x="12" y="19"/>
                    <a:pt x="10" y="19"/>
                  </a:cubicBezTo>
                  <a:close/>
                  <a:moveTo>
                    <a:pt x="119" y="0"/>
                  </a:moveTo>
                  <a:cubicBezTo>
                    <a:pt x="117" y="2"/>
                    <a:pt x="114" y="4"/>
                    <a:pt x="111" y="5"/>
                  </a:cubicBezTo>
                  <a:cubicBezTo>
                    <a:pt x="111" y="7"/>
                    <a:pt x="111" y="7"/>
                    <a:pt x="111" y="8"/>
                  </a:cubicBezTo>
                  <a:cubicBezTo>
                    <a:pt x="111" y="8"/>
                    <a:pt x="112" y="12"/>
                    <a:pt x="113" y="14"/>
                  </a:cubicBezTo>
                  <a:cubicBezTo>
                    <a:pt x="108" y="17"/>
                    <a:pt x="106" y="20"/>
                    <a:pt x="109" y="26"/>
                  </a:cubicBezTo>
                  <a:cubicBezTo>
                    <a:pt x="109" y="26"/>
                    <a:pt x="108" y="26"/>
                    <a:pt x="107" y="26"/>
                  </a:cubicBezTo>
                  <a:cubicBezTo>
                    <a:pt x="107" y="27"/>
                    <a:pt x="107" y="27"/>
                    <a:pt x="107" y="27"/>
                  </a:cubicBezTo>
                  <a:cubicBezTo>
                    <a:pt x="107" y="28"/>
                    <a:pt x="105" y="29"/>
                    <a:pt x="104" y="29"/>
                  </a:cubicBezTo>
                  <a:cubicBezTo>
                    <a:pt x="104" y="30"/>
                    <a:pt x="104" y="30"/>
                    <a:pt x="104" y="31"/>
                  </a:cubicBezTo>
                  <a:cubicBezTo>
                    <a:pt x="104" y="31"/>
                    <a:pt x="106" y="32"/>
                    <a:pt x="106" y="32"/>
                  </a:cubicBezTo>
                  <a:cubicBezTo>
                    <a:pt x="106" y="32"/>
                    <a:pt x="106" y="36"/>
                    <a:pt x="105" y="34"/>
                  </a:cubicBezTo>
                  <a:cubicBezTo>
                    <a:pt x="105" y="35"/>
                    <a:pt x="104" y="36"/>
                    <a:pt x="103" y="36"/>
                  </a:cubicBezTo>
                  <a:cubicBezTo>
                    <a:pt x="105" y="40"/>
                    <a:pt x="105" y="40"/>
                    <a:pt x="105" y="40"/>
                  </a:cubicBezTo>
                  <a:cubicBezTo>
                    <a:pt x="106" y="40"/>
                    <a:pt x="106" y="40"/>
                    <a:pt x="106" y="40"/>
                  </a:cubicBezTo>
                  <a:cubicBezTo>
                    <a:pt x="106" y="41"/>
                    <a:pt x="106" y="42"/>
                    <a:pt x="106" y="43"/>
                  </a:cubicBezTo>
                  <a:cubicBezTo>
                    <a:pt x="106" y="43"/>
                    <a:pt x="104" y="43"/>
                    <a:pt x="104" y="43"/>
                  </a:cubicBezTo>
                  <a:cubicBezTo>
                    <a:pt x="103" y="43"/>
                    <a:pt x="103" y="45"/>
                    <a:pt x="103" y="45"/>
                  </a:cubicBezTo>
                  <a:cubicBezTo>
                    <a:pt x="104" y="46"/>
                    <a:pt x="105" y="46"/>
                    <a:pt x="107" y="47"/>
                  </a:cubicBezTo>
                  <a:cubicBezTo>
                    <a:pt x="110" y="49"/>
                    <a:pt x="108" y="49"/>
                    <a:pt x="111" y="47"/>
                  </a:cubicBezTo>
                  <a:cubicBezTo>
                    <a:pt x="112" y="47"/>
                    <a:pt x="112" y="47"/>
                    <a:pt x="112" y="46"/>
                  </a:cubicBezTo>
                  <a:cubicBezTo>
                    <a:pt x="112" y="46"/>
                    <a:pt x="113" y="45"/>
                    <a:pt x="113" y="45"/>
                  </a:cubicBezTo>
                  <a:cubicBezTo>
                    <a:pt x="113" y="45"/>
                    <a:pt x="113" y="48"/>
                    <a:pt x="113" y="48"/>
                  </a:cubicBezTo>
                  <a:cubicBezTo>
                    <a:pt x="113" y="48"/>
                    <a:pt x="111" y="48"/>
                    <a:pt x="111" y="48"/>
                  </a:cubicBezTo>
                  <a:cubicBezTo>
                    <a:pt x="110" y="49"/>
                    <a:pt x="110" y="51"/>
                    <a:pt x="110" y="51"/>
                  </a:cubicBezTo>
                  <a:cubicBezTo>
                    <a:pt x="111" y="50"/>
                    <a:pt x="111" y="52"/>
                    <a:pt x="111" y="52"/>
                  </a:cubicBezTo>
                  <a:cubicBezTo>
                    <a:pt x="109" y="54"/>
                    <a:pt x="108" y="55"/>
                    <a:pt x="106" y="57"/>
                  </a:cubicBezTo>
                  <a:cubicBezTo>
                    <a:pt x="107" y="60"/>
                    <a:pt x="107" y="60"/>
                    <a:pt x="107" y="60"/>
                  </a:cubicBezTo>
                  <a:cubicBezTo>
                    <a:pt x="108" y="61"/>
                    <a:pt x="108" y="61"/>
                    <a:pt x="108" y="61"/>
                  </a:cubicBezTo>
                  <a:cubicBezTo>
                    <a:pt x="104" y="64"/>
                    <a:pt x="104" y="64"/>
                    <a:pt x="104" y="64"/>
                  </a:cubicBezTo>
                  <a:cubicBezTo>
                    <a:pt x="104" y="64"/>
                    <a:pt x="106" y="67"/>
                    <a:pt x="108" y="67"/>
                  </a:cubicBezTo>
                  <a:cubicBezTo>
                    <a:pt x="110" y="67"/>
                    <a:pt x="112" y="65"/>
                    <a:pt x="112" y="65"/>
                  </a:cubicBezTo>
                  <a:cubicBezTo>
                    <a:pt x="112" y="65"/>
                    <a:pt x="113" y="67"/>
                    <a:pt x="114" y="70"/>
                  </a:cubicBezTo>
                  <a:cubicBezTo>
                    <a:pt x="115" y="72"/>
                    <a:pt x="117" y="71"/>
                    <a:pt x="117" y="71"/>
                  </a:cubicBezTo>
                  <a:cubicBezTo>
                    <a:pt x="117" y="71"/>
                    <a:pt x="120" y="70"/>
                    <a:pt x="121" y="67"/>
                  </a:cubicBezTo>
                  <a:cubicBezTo>
                    <a:pt x="123" y="61"/>
                    <a:pt x="125" y="60"/>
                    <a:pt x="127" y="57"/>
                  </a:cubicBezTo>
                  <a:cubicBezTo>
                    <a:pt x="129" y="55"/>
                    <a:pt x="129" y="54"/>
                    <a:pt x="130" y="52"/>
                  </a:cubicBezTo>
                  <a:cubicBezTo>
                    <a:pt x="132" y="51"/>
                    <a:pt x="135" y="49"/>
                    <a:pt x="141" y="45"/>
                  </a:cubicBezTo>
                  <a:cubicBezTo>
                    <a:pt x="148" y="41"/>
                    <a:pt x="148" y="34"/>
                    <a:pt x="148" y="34"/>
                  </a:cubicBezTo>
                  <a:cubicBezTo>
                    <a:pt x="149" y="34"/>
                    <a:pt x="149" y="34"/>
                    <a:pt x="149" y="34"/>
                  </a:cubicBezTo>
                  <a:cubicBezTo>
                    <a:pt x="149" y="34"/>
                    <a:pt x="150" y="31"/>
                    <a:pt x="149" y="28"/>
                  </a:cubicBezTo>
                  <a:cubicBezTo>
                    <a:pt x="148" y="25"/>
                    <a:pt x="148" y="23"/>
                    <a:pt x="148" y="23"/>
                  </a:cubicBezTo>
                  <a:cubicBezTo>
                    <a:pt x="145" y="21"/>
                    <a:pt x="145" y="21"/>
                    <a:pt x="145" y="21"/>
                  </a:cubicBezTo>
                  <a:cubicBezTo>
                    <a:pt x="149" y="18"/>
                    <a:pt x="149" y="18"/>
                    <a:pt x="149" y="18"/>
                  </a:cubicBezTo>
                  <a:cubicBezTo>
                    <a:pt x="149" y="18"/>
                    <a:pt x="144" y="17"/>
                    <a:pt x="143" y="15"/>
                  </a:cubicBezTo>
                  <a:cubicBezTo>
                    <a:pt x="141" y="12"/>
                    <a:pt x="140" y="15"/>
                    <a:pt x="140" y="15"/>
                  </a:cubicBezTo>
                  <a:cubicBezTo>
                    <a:pt x="132" y="14"/>
                    <a:pt x="132" y="14"/>
                    <a:pt x="132" y="14"/>
                  </a:cubicBezTo>
                  <a:cubicBezTo>
                    <a:pt x="132" y="14"/>
                    <a:pt x="130" y="12"/>
                    <a:pt x="130" y="11"/>
                  </a:cubicBezTo>
                  <a:cubicBezTo>
                    <a:pt x="129" y="9"/>
                    <a:pt x="128" y="7"/>
                    <a:pt x="128" y="7"/>
                  </a:cubicBezTo>
                  <a:cubicBezTo>
                    <a:pt x="128" y="7"/>
                    <a:pt x="124" y="6"/>
                    <a:pt x="122" y="5"/>
                  </a:cubicBezTo>
                  <a:cubicBezTo>
                    <a:pt x="120" y="3"/>
                    <a:pt x="120" y="0"/>
                    <a:pt x="120" y="0"/>
                  </a:cubicBezTo>
                  <a:lnTo>
                    <a:pt x="119" y="0"/>
                  </a:lnTo>
                  <a:close/>
                  <a:moveTo>
                    <a:pt x="2" y="15"/>
                  </a:moveTo>
                  <a:cubicBezTo>
                    <a:pt x="4" y="19"/>
                    <a:pt x="4" y="21"/>
                    <a:pt x="6" y="24"/>
                  </a:cubicBezTo>
                  <a:cubicBezTo>
                    <a:pt x="4" y="25"/>
                    <a:pt x="3" y="26"/>
                    <a:pt x="2" y="26"/>
                  </a:cubicBezTo>
                  <a:cubicBezTo>
                    <a:pt x="0" y="27"/>
                    <a:pt x="2" y="27"/>
                    <a:pt x="2" y="27"/>
                  </a:cubicBezTo>
                  <a:cubicBezTo>
                    <a:pt x="2" y="27"/>
                    <a:pt x="4" y="28"/>
                    <a:pt x="6" y="27"/>
                  </a:cubicBezTo>
                  <a:cubicBezTo>
                    <a:pt x="10" y="26"/>
                    <a:pt x="8" y="24"/>
                    <a:pt x="7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5" y="19"/>
                    <a:pt x="5" y="17"/>
                    <a:pt x="4" y="15"/>
                  </a:cubicBezTo>
                  <a:cubicBezTo>
                    <a:pt x="4" y="15"/>
                    <a:pt x="2" y="15"/>
                    <a:pt x="2" y="15"/>
                  </a:cubicBezTo>
                  <a:close/>
                </a:path>
              </a:pathLst>
            </a:custGeom>
            <a:grpFill/>
            <a:ln w="3175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91" name="Freeform 65">
              <a:extLst>
                <a:ext uri="{FF2B5EF4-FFF2-40B4-BE49-F238E27FC236}">
                  <a16:creationId xmlns:a16="http://schemas.microsoft.com/office/drawing/2014/main" id="{EED0BD33-820F-92D1-4908-A2AA4C1860B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93217" y="3468521"/>
              <a:ext cx="123953" cy="73653"/>
            </a:xfrm>
            <a:custGeom>
              <a:avLst/>
              <a:gdLst>
                <a:gd name="T0" fmla="*/ 1 w 35"/>
                <a:gd name="T1" fmla="*/ 18 h 21"/>
                <a:gd name="T2" fmla="*/ 3 w 35"/>
                <a:gd name="T3" fmla="*/ 21 h 21"/>
                <a:gd name="T4" fmla="*/ 5 w 35"/>
                <a:gd name="T5" fmla="*/ 21 h 21"/>
                <a:gd name="T6" fmla="*/ 7 w 35"/>
                <a:gd name="T7" fmla="*/ 18 h 21"/>
                <a:gd name="T8" fmla="*/ 6 w 35"/>
                <a:gd name="T9" fmla="*/ 14 h 21"/>
                <a:gd name="T10" fmla="*/ 11 w 35"/>
                <a:gd name="T11" fmla="*/ 16 h 21"/>
                <a:gd name="T12" fmla="*/ 12 w 35"/>
                <a:gd name="T13" fmla="*/ 18 h 21"/>
                <a:gd name="T14" fmla="*/ 18 w 35"/>
                <a:gd name="T15" fmla="*/ 14 h 21"/>
                <a:gd name="T16" fmla="*/ 29 w 35"/>
                <a:gd name="T17" fmla="*/ 10 h 21"/>
                <a:gd name="T18" fmla="*/ 25 w 35"/>
                <a:gd name="T19" fmla="*/ 8 h 21"/>
                <a:gd name="T20" fmla="*/ 17 w 35"/>
                <a:gd name="T21" fmla="*/ 6 h 21"/>
                <a:gd name="T22" fmla="*/ 14 w 35"/>
                <a:gd name="T23" fmla="*/ 2 h 21"/>
                <a:gd name="T24" fmla="*/ 11 w 35"/>
                <a:gd name="T25" fmla="*/ 2 h 21"/>
                <a:gd name="T26" fmla="*/ 9 w 35"/>
                <a:gd name="T27" fmla="*/ 0 h 21"/>
                <a:gd name="T28" fmla="*/ 3 w 35"/>
                <a:gd name="T29" fmla="*/ 0 h 21"/>
                <a:gd name="T30" fmla="*/ 1 w 35"/>
                <a:gd name="T31" fmla="*/ 2 h 21"/>
                <a:gd name="T32" fmla="*/ 0 w 35"/>
                <a:gd name="T33" fmla="*/ 3 h 21"/>
                <a:gd name="T34" fmla="*/ 1 w 35"/>
                <a:gd name="T35" fmla="*/ 8 h 21"/>
                <a:gd name="T36" fmla="*/ 0 w 35"/>
                <a:gd name="T37" fmla="*/ 11 h 21"/>
                <a:gd name="T38" fmla="*/ 0 w 35"/>
                <a:gd name="T39" fmla="*/ 12 h 21"/>
                <a:gd name="T40" fmla="*/ 1 w 35"/>
                <a:gd name="T41" fmla="*/ 15 h 21"/>
                <a:gd name="T42" fmla="*/ 1 w 35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5" h="21">
                  <a:moveTo>
                    <a:pt x="1" y="18"/>
                  </a:moveTo>
                  <a:cubicBezTo>
                    <a:pt x="2" y="19"/>
                    <a:pt x="3" y="20"/>
                    <a:pt x="3" y="21"/>
                  </a:cubicBezTo>
                  <a:cubicBezTo>
                    <a:pt x="3" y="21"/>
                    <a:pt x="5" y="21"/>
                    <a:pt x="5" y="21"/>
                  </a:cubicBezTo>
                  <a:cubicBezTo>
                    <a:pt x="6" y="21"/>
                    <a:pt x="6" y="19"/>
                    <a:pt x="7" y="18"/>
                  </a:cubicBezTo>
                  <a:cubicBezTo>
                    <a:pt x="7" y="19"/>
                    <a:pt x="6" y="16"/>
                    <a:pt x="6" y="14"/>
                  </a:cubicBezTo>
                  <a:cubicBezTo>
                    <a:pt x="8" y="15"/>
                    <a:pt x="9" y="15"/>
                    <a:pt x="11" y="16"/>
                  </a:cubicBezTo>
                  <a:cubicBezTo>
                    <a:pt x="11" y="16"/>
                    <a:pt x="12" y="18"/>
                    <a:pt x="12" y="18"/>
                  </a:cubicBezTo>
                  <a:cubicBezTo>
                    <a:pt x="18" y="19"/>
                    <a:pt x="18" y="14"/>
                    <a:pt x="18" y="14"/>
                  </a:cubicBezTo>
                  <a:cubicBezTo>
                    <a:pt x="21" y="13"/>
                    <a:pt x="35" y="19"/>
                    <a:pt x="29" y="10"/>
                  </a:cubicBezTo>
                  <a:cubicBezTo>
                    <a:pt x="28" y="9"/>
                    <a:pt x="26" y="9"/>
                    <a:pt x="25" y="8"/>
                  </a:cubicBezTo>
                  <a:cubicBezTo>
                    <a:pt x="27" y="8"/>
                    <a:pt x="19" y="8"/>
                    <a:pt x="17" y="6"/>
                  </a:cubicBezTo>
                  <a:cubicBezTo>
                    <a:pt x="17" y="6"/>
                    <a:pt x="15" y="3"/>
                    <a:pt x="14" y="2"/>
                  </a:cubicBezTo>
                  <a:cubicBezTo>
                    <a:pt x="13" y="2"/>
                    <a:pt x="12" y="3"/>
                    <a:pt x="11" y="2"/>
                  </a:cubicBezTo>
                  <a:cubicBezTo>
                    <a:pt x="10" y="2"/>
                    <a:pt x="10" y="0"/>
                    <a:pt x="9" y="0"/>
                  </a:cubicBezTo>
                  <a:cubicBezTo>
                    <a:pt x="9" y="0"/>
                    <a:pt x="4" y="0"/>
                    <a:pt x="3" y="0"/>
                  </a:cubicBezTo>
                  <a:cubicBezTo>
                    <a:pt x="3" y="1"/>
                    <a:pt x="2" y="2"/>
                    <a:pt x="1" y="2"/>
                  </a:cubicBezTo>
                  <a:cubicBezTo>
                    <a:pt x="1" y="2"/>
                    <a:pt x="1" y="3"/>
                    <a:pt x="0" y="3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1" y="14"/>
                    <a:pt x="1" y="15"/>
                  </a:cubicBezTo>
                  <a:cubicBezTo>
                    <a:pt x="2" y="16"/>
                    <a:pt x="1" y="18"/>
                    <a:pt x="1" y="18"/>
                  </a:cubicBez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92" name="Freeform 66">
              <a:extLst>
                <a:ext uri="{FF2B5EF4-FFF2-40B4-BE49-F238E27FC236}">
                  <a16:creationId xmlns:a16="http://schemas.microsoft.com/office/drawing/2014/main" id="{DF74666C-429A-C2E9-F8DA-A78D2AF3330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93217" y="3468521"/>
              <a:ext cx="123953" cy="73653"/>
            </a:xfrm>
            <a:custGeom>
              <a:avLst/>
              <a:gdLst>
                <a:gd name="T0" fmla="*/ 1 w 35"/>
                <a:gd name="T1" fmla="*/ 18 h 21"/>
                <a:gd name="T2" fmla="*/ 3 w 35"/>
                <a:gd name="T3" fmla="*/ 21 h 21"/>
                <a:gd name="T4" fmla="*/ 5 w 35"/>
                <a:gd name="T5" fmla="*/ 21 h 21"/>
                <a:gd name="T6" fmla="*/ 7 w 35"/>
                <a:gd name="T7" fmla="*/ 18 h 21"/>
                <a:gd name="T8" fmla="*/ 6 w 35"/>
                <a:gd name="T9" fmla="*/ 14 h 21"/>
                <a:gd name="T10" fmla="*/ 11 w 35"/>
                <a:gd name="T11" fmla="*/ 16 h 21"/>
                <a:gd name="T12" fmla="*/ 12 w 35"/>
                <a:gd name="T13" fmla="*/ 18 h 21"/>
                <a:gd name="T14" fmla="*/ 18 w 35"/>
                <a:gd name="T15" fmla="*/ 14 h 21"/>
                <a:gd name="T16" fmla="*/ 29 w 35"/>
                <a:gd name="T17" fmla="*/ 10 h 21"/>
                <a:gd name="T18" fmla="*/ 25 w 35"/>
                <a:gd name="T19" fmla="*/ 8 h 21"/>
                <a:gd name="T20" fmla="*/ 17 w 35"/>
                <a:gd name="T21" fmla="*/ 6 h 21"/>
                <a:gd name="T22" fmla="*/ 14 w 35"/>
                <a:gd name="T23" fmla="*/ 2 h 21"/>
                <a:gd name="T24" fmla="*/ 11 w 35"/>
                <a:gd name="T25" fmla="*/ 2 h 21"/>
                <a:gd name="T26" fmla="*/ 9 w 35"/>
                <a:gd name="T27" fmla="*/ 0 h 21"/>
                <a:gd name="T28" fmla="*/ 3 w 35"/>
                <a:gd name="T29" fmla="*/ 0 h 21"/>
                <a:gd name="T30" fmla="*/ 1 w 35"/>
                <a:gd name="T31" fmla="*/ 2 h 21"/>
                <a:gd name="T32" fmla="*/ 0 w 35"/>
                <a:gd name="T33" fmla="*/ 3 h 21"/>
                <a:gd name="T34" fmla="*/ 1 w 35"/>
                <a:gd name="T35" fmla="*/ 8 h 21"/>
                <a:gd name="T36" fmla="*/ 0 w 35"/>
                <a:gd name="T37" fmla="*/ 11 h 21"/>
                <a:gd name="T38" fmla="*/ 0 w 35"/>
                <a:gd name="T39" fmla="*/ 12 h 21"/>
                <a:gd name="T40" fmla="*/ 1 w 35"/>
                <a:gd name="T41" fmla="*/ 15 h 21"/>
                <a:gd name="T42" fmla="*/ 1 w 35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5" h="21">
                  <a:moveTo>
                    <a:pt x="1" y="18"/>
                  </a:moveTo>
                  <a:cubicBezTo>
                    <a:pt x="2" y="19"/>
                    <a:pt x="3" y="20"/>
                    <a:pt x="3" y="21"/>
                  </a:cubicBezTo>
                  <a:cubicBezTo>
                    <a:pt x="3" y="21"/>
                    <a:pt x="5" y="21"/>
                    <a:pt x="5" y="21"/>
                  </a:cubicBezTo>
                  <a:cubicBezTo>
                    <a:pt x="6" y="21"/>
                    <a:pt x="6" y="19"/>
                    <a:pt x="7" y="18"/>
                  </a:cubicBezTo>
                  <a:cubicBezTo>
                    <a:pt x="7" y="19"/>
                    <a:pt x="6" y="16"/>
                    <a:pt x="6" y="14"/>
                  </a:cubicBezTo>
                  <a:cubicBezTo>
                    <a:pt x="8" y="15"/>
                    <a:pt x="9" y="15"/>
                    <a:pt x="11" y="16"/>
                  </a:cubicBezTo>
                  <a:cubicBezTo>
                    <a:pt x="11" y="16"/>
                    <a:pt x="12" y="18"/>
                    <a:pt x="12" y="18"/>
                  </a:cubicBezTo>
                  <a:cubicBezTo>
                    <a:pt x="18" y="19"/>
                    <a:pt x="18" y="14"/>
                    <a:pt x="18" y="14"/>
                  </a:cubicBezTo>
                  <a:cubicBezTo>
                    <a:pt x="21" y="13"/>
                    <a:pt x="35" y="19"/>
                    <a:pt x="29" y="10"/>
                  </a:cubicBezTo>
                  <a:cubicBezTo>
                    <a:pt x="28" y="9"/>
                    <a:pt x="26" y="9"/>
                    <a:pt x="25" y="8"/>
                  </a:cubicBezTo>
                  <a:cubicBezTo>
                    <a:pt x="27" y="8"/>
                    <a:pt x="19" y="8"/>
                    <a:pt x="17" y="6"/>
                  </a:cubicBezTo>
                  <a:cubicBezTo>
                    <a:pt x="17" y="6"/>
                    <a:pt x="15" y="3"/>
                    <a:pt x="14" y="2"/>
                  </a:cubicBezTo>
                  <a:cubicBezTo>
                    <a:pt x="13" y="2"/>
                    <a:pt x="12" y="3"/>
                    <a:pt x="11" y="2"/>
                  </a:cubicBezTo>
                  <a:cubicBezTo>
                    <a:pt x="10" y="2"/>
                    <a:pt x="10" y="0"/>
                    <a:pt x="9" y="0"/>
                  </a:cubicBezTo>
                  <a:cubicBezTo>
                    <a:pt x="9" y="0"/>
                    <a:pt x="4" y="0"/>
                    <a:pt x="3" y="0"/>
                  </a:cubicBezTo>
                  <a:cubicBezTo>
                    <a:pt x="3" y="1"/>
                    <a:pt x="2" y="2"/>
                    <a:pt x="1" y="2"/>
                  </a:cubicBezTo>
                  <a:cubicBezTo>
                    <a:pt x="1" y="2"/>
                    <a:pt x="1" y="3"/>
                    <a:pt x="0" y="3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1" y="14"/>
                    <a:pt x="1" y="15"/>
                  </a:cubicBezTo>
                  <a:cubicBezTo>
                    <a:pt x="2" y="16"/>
                    <a:pt x="1" y="18"/>
                    <a:pt x="1" y="18"/>
                  </a:cubicBezTo>
                  <a:close/>
                </a:path>
              </a:pathLst>
            </a:custGeom>
            <a:grpFill/>
            <a:ln w="3175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93" name="Freeform 67">
              <a:extLst>
                <a:ext uri="{FF2B5EF4-FFF2-40B4-BE49-F238E27FC236}">
                  <a16:creationId xmlns:a16="http://schemas.microsoft.com/office/drawing/2014/main" id="{27D71959-6974-CEC9-C156-1B37577FBC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31537" y="3750556"/>
              <a:ext cx="68263" cy="77246"/>
            </a:xfrm>
            <a:custGeom>
              <a:avLst/>
              <a:gdLst>
                <a:gd name="T0" fmla="*/ 16 w 19"/>
                <a:gd name="T1" fmla="*/ 16 h 22"/>
                <a:gd name="T2" fmla="*/ 15 w 19"/>
                <a:gd name="T3" fmla="*/ 14 h 22"/>
                <a:gd name="T4" fmla="*/ 13 w 19"/>
                <a:gd name="T5" fmla="*/ 14 h 22"/>
                <a:gd name="T6" fmla="*/ 13 w 19"/>
                <a:gd name="T7" fmla="*/ 12 h 22"/>
                <a:gd name="T8" fmla="*/ 17 w 19"/>
                <a:gd name="T9" fmla="*/ 2 h 22"/>
                <a:gd name="T10" fmla="*/ 14 w 19"/>
                <a:gd name="T11" fmla="*/ 0 h 22"/>
                <a:gd name="T12" fmla="*/ 11 w 19"/>
                <a:gd name="T13" fmla="*/ 3 h 22"/>
                <a:gd name="T14" fmla="*/ 9 w 19"/>
                <a:gd name="T15" fmla="*/ 1 h 22"/>
                <a:gd name="T16" fmla="*/ 7 w 19"/>
                <a:gd name="T17" fmla="*/ 3 h 22"/>
                <a:gd name="T18" fmla="*/ 3 w 19"/>
                <a:gd name="T19" fmla="*/ 12 h 22"/>
                <a:gd name="T20" fmla="*/ 1 w 19"/>
                <a:gd name="T21" fmla="*/ 19 h 22"/>
                <a:gd name="T22" fmla="*/ 6 w 19"/>
                <a:gd name="T23" fmla="*/ 22 h 22"/>
                <a:gd name="T24" fmla="*/ 9 w 19"/>
                <a:gd name="T25" fmla="*/ 21 h 22"/>
                <a:gd name="T26" fmla="*/ 12 w 19"/>
                <a:gd name="T27" fmla="*/ 21 h 22"/>
                <a:gd name="T28" fmla="*/ 16 w 19"/>
                <a:gd name="T29" fmla="*/ 1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" h="22">
                  <a:moveTo>
                    <a:pt x="16" y="16"/>
                  </a:moveTo>
                  <a:cubicBezTo>
                    <a:pt x="16" y="15"/>
                    <a:pt x="16" y="14"/>
                    <a:pt x="15" y="14"/>
                  </a:cubicBezTo>
                  <a:cubicBezTo>
                    <a:pt x="15" y="14"/>
                    <a:pt x="13" y="14"/>
                    <a:pt x="13" y="14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6" y="10"/>
                    <a:pt x="19" y="7"/>
                    <a:pt x="17" y="2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2" y="9"/>
                    <a:pt x="3" y="12"/>
                  </a:cubicBezTo>
                  <a:cubicBezTo>
                    <a:pt x="3" y="14"/>
                    <a:pt x="0" y="17"/>
                    <a:pt x="1" y="19"/>
                  </a:cubicBezTo>
                  <a:cubicBezTo>
                    <a:pt x="1" y="21"/>
                    <a:pt x="4" y="22"/>
                    <a:pt x="6" y="22"/>
                  </a:cubicBezTo>
                  <a:cubicBezTo>
                    <a:pt x="8" y="22"/>
                    <a:pt x="9" y="21"/>
                    <a:pt x="9" y="21"/>
                  </a:cubicBezTo>
                  <a:cubicBezTo>
                    <a:pt x="12" y="21"/>
                    <a:pt x="12" y="21"/>
                    <a:pt x="12" y="21"/>
                  </a:cubicBezTo>
                  <a:lnTo>
                    <a:pt x="16" y="16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94" name="Freeform 68">
              <a:extLst>
                <a:ext uri="{FF2B5EF4-FFF2-40B4-BE49-F238E27FC236}">
                  <a16:creationId xmlns:a16="http://schemas.microsoft.com/office/drawing/2014/main" id="{B37B96C4-FD71-AEA9-E6A6-66FDD5E5646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21957" y="1846366"/>
              <a:ext cx="154491" cy="179641"/>
            </a:xfrm>
            <a:custGeom>
              <a:avLst/>
              <a:gdLst>
                <a:gd name="T0" fmla="*/ 16 w 44"/>
                <a:gd name="T1" fmla="*/ 36 h 51"/>
                <a:gd name="T2" fmla="*/ 20 w 44"/>
                <a:gd name="T3" fmla="*/ 41 h 51"/>
                <a:gd name="T4" fmla="*/ 23 w 44"/>
                <a:gd name="T5" fmla="*/ 42 h 51"/>
                <a:gd name="T6" fmla="*/ 16 w 44"/>
                <a:gd name="T7" fmla="*/ 36 h 51"/>
                <a:gd name="T8" fmla="*/ 26 w 44"/>
                <a:gd name="T9" fmla="*/ 22 h 51"/>
                <a:gd name="T10" fmla="*/ 22 w 44"/>
                <a:gd name="T11" fmla="*/ 21 h 51"/>
                <a:gd name="T12" fmla="*/ 16 w 44"/>
                <a:gd name="T13" fmla="*/ 11 h 51"/>
                <a:gd name="T14" fmla="*/ 22 w 44"/>
                <a:gd name="T15" fmla="*/ 8 h 51"/>
                <a:gd name="T16" fmla="*/ 22 w 44"/>
                <a:gd name="T17" fmla="*/ 4 h 51"/>
                <a:gd name="T18" fmla="*/ 23 w 44"/>
                <a:gd name="T19" fmla="*/ 0 h 51"/>
                <a:gd name="T20" fmla="*/ 14 w 44"/>
                <a:gd name="T21" fmla="*/ 8 h 51"/>
                <a:gd name="T22" fmla="*/ 1 w 44"/>
                <a:gd name="T23" fmla="*/ 15 h 51"/>
                <a:gd name="T24" fmla="*/ 4 w 44"/>
                <a:gd name="T25" fmla="*/ 16 h 51"/>
                <a:gd name="T26" fmla="*/ 13 w 44"/>
                <a:gd name="T27" fmla="*/ 12 h 51"/>
                <a:gd name="T28" fmla="*/ 7 w 44"/>
                <a:gd name="T29" fmla="*/ 20 h 51"/>
                <a:gd name="T30" fmla="*/ 4 w 44"/>
                <a:gd name="T31" fmla="*/ 29 h 51"/>
                <a:gd name="T32" fmla="*/ 2 w 44"/>
                <a:gd name="T33" fmla="*/ 31 h 51"/>
                <a:gd name="T34" fmla="*/ 6 w 44"/>
                <a:gd name="T35" fmla="*/ 42 h 51"/>
                <a:gd name="T36" fmla="*/ 38 w 44"/>
                <a:gd name="T37" fmla="*/ 43 h 51"/>
                <a:gd name="T38" fmla="*/ 30 w 44"/>
                <a:gd name="T39" fmla="*/ 45 h 51"/>
                <a:gd name="T40" fmla="*/ 27 w 44"/>
                <a:gd name="T41" fmla="*/ 44 h 51"/>
                <a:gd name="T42" fmla="*/ 28 w 44"/>
                <a:gd name="T43" fmla="*/ 49 h 51"/>
                <a:gd name="T44" fmla="*/ 30 w 44"/>
                <a:gd name="T45" fmla="*/ 50 h 51"/>
                <a:gd name="T46" fmla="*/ 34 w 44"/>
                <a:gd name="T47" fmla="*/ 50 h 51"/>
                <a:gd name="T48" fmla="*/ 38 w 44"/>
                <a:gd name="T49" fmla="*/ 43 h 51"/>
                <a:gd name="T50" fmla="*/ 24 w 44"/>
                <a:gd name="T51" fmla="*/ 48 h 51"/>
                <a:gd name="T52" fmla="*/ 35 w 44"/>
                <a:gd name="T53" fmla="*/ 25 h 51"/>
                <a:gd name="T54" fmla="*/ 34 w 44"/>
                <a:gd name="T55" fmla="*/ 30 h 51"/>
                <a:gd name="T56" fmla="*/ 31 w 44"/>
                <a:gd name="T57" fmla="*/ 32 h 51"/>
                <a:gd name="T58" fmla="*/ 27 w 44"/>
                <a:gd name="T59" fmla="*/ 32 h 51"/>
                <a:gd name="T60" fmla="*/ 24 w 44"/>
                <a:gd name="T61" fmla="*/ 34 h 51"/>
                <a:gd name="T62" fmla="*/ 27 w 44"/>
                <a:gd name="T63" fmla="*/ 40 h 51"/>
                <a:gd name="T64" fmla="*/ 32 w 44"/>
                <a:gd name="T65" fmla="*/ 39 h 51"/>
                <a:gd name="T66" fmla="*/ 34 w 44"/>
                <a:gd name="T67" fmla="*/ 42 h 51"/>
                <a:gd name="T68" fmla="*/ 39 w 44"/>
                <a:gd name="T69" fmla="*/ 38 h 51"/>
                <a:gd name="T70" fmla="*/ 36 w 44"/>
                <a:gd name="T71" fmla="*/ 34 h 51"/>
                <a:gd name="T72" fmla="*/ 38 w 44"/>
                <a:gd name="T73" fmla="*/ 25 h 51"/>
                <a:gd name="T74" fmla="*/ 8 w 44"/>
                <a:gd name="T75" fmla="*/ 13 h 51"/>
                <a:gd name="T76" fmla="*/ 8 w 44"/>
                <a:gd name="T77" fmla="*/ 1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4" h="51">
                  <a:moveTo>
                    <a:pt x="15" y="42"/>
                  </a:moveTo>
                  <a:cubicBezTo>
                    <a:pt x="15" y="40"/>
                    <a:pt x="15" y="36"/>
                    <a:pt x="16" y="36"/>
                  </a:cubicBezTo>
                  <a:cubicBezTo>
                    <a:pt x="17" y="37"/>
                    <a:pt x="18" y="38"/>
                    <a:pt x="19" y="39"/>
                  </a:cubicBezTo>
                  <a:cubicBezTo>
                    <a:pt x="20" y="40"/>
                    <a:pt x="19" y="40"/>
                    <a:pt x="20" y="41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20" y="42"/>
                    <a:pt x="23" y="42"/>
                    <a:pt x="23" y="42"/>
                  </a:cubicBezTo>
                  <a:cubicBezTo>
                    <a:pt x="23" y="41"/>
                    <a:pt x="23" y="36"/>
                    <a:pt x="23" y="36"/>
                  </a:cubicBezTo>
                  <a:cubicBezTo>
                    <a:pt x="21" y="36"/>
                    <a:pt x="18" y="36"/>
                    <a:pt x="16" y="36"/>
                  </a:cubicBezTo>
                  <a:cubicBezTo>
                    <a:pt x="18" y="31"/>
                    <a:pt x="19" y="30"/>
                    <a:pt x="20" y="24"/>
                  </a:cubicBezTo>
                  <a:cubicBezTo>
                    <a:pt x="24" y="26"/>
                    <a:pt x="23" y="27"/>
                    <a:pt x="26" y="22"/>
                  </a:cubicBezTo>
                  <a:cubicBezTo>
                    <a:pt x="25" y="21"/>
                    <a:pt x="25" y="21"/>
                    <a:pt x="25" y="21"/>
                  </a:cubicBezTo>
                  <a:cubicBezTo>
                    <a:pt x="24" y="21"/>
                    <a:pt x="23" y="21"/>
                    <a:pt x="22" y="21"/>
                  </a:cubicBezTo>
                  <a:cubicBezTo>
                    <a:pt x="21" y="19"/>
                    <a:pt x="20" y="16"/>
                    <a:pt x="20" y="12"/>
                  </a:cubicBezTo>
                  <a:cubicBezTo>
                    <a:pt x="18" y="12"/>
                    <a:pt x="18" y="11"/>
                    <a:pt x="16" y="11"/>
                  </a:cubicBezTo>
                  <a:cubicBezTo>
                    <a:pt x="17" y="11"/>
                    <a:pt x="19" y="11"/>
                    <a:pt x="20" y="10"/>
                  </a:cubicBezTo>
                  <a:cubicBezTo>
                    <a:pt x="21" y="10"/>
                    <a:pt x="21" y="9"/>
                    <a:pt x="22" y="8"/>
                  </a:cubicBezTo>
                  <a:cubicBezTo>
                    <a:pt x="22" y="8"/>
                    <a:pt x="23" y="8"/>
                    <a:pt x="23" y="8"/>
                  </a:cubicBezTo>
                  <a:cubicBezTo>
                    <a:pt x="23" y="7"/>
                    <a:pt x="22" y="4"/>
                    <a:pt x="22" y="4"/>
                  </a:cubicBezTo>
                  <a:cubicBezTo>
                    <a:pt x="22" y="4"/>
                    <a:pt x="23" y="1"/>
                    <a:pt x="23" y="2"/>
                  </a:cubicBezTo>
                  <a:cubicBezTo>
                    <a:pt x="23" y="2"/>
                    <a:pt x="23" y="0"/>
                    <a:pt x="23" y="0"/>
                  </a:cubicBezTo>
                  <a:cubicBezTo>
                    <a:pt x="21" y="0"/>
                    <a:pt x="18" y="2"/>
                    <a:pt x="16" y="3"/>
                  </a:cubicBezTo>
                  <a:cubicBezTo>
                    <a:pt x="15" y="4"/>
                    <a:pt x="15" y="8"/>
                    <a:pt x="14" y="8"/>
                  </a:cubicBezTo>
                  <a:cubicBezTo>
                    <a:pt x="9" y="11"/>
                    <a:pt x="9" y="7"/>
                    <a:pt x="4" y="11"/>
                  </a:cubicBezTo>
                  <a:cubicBezTo>
                    <a:pt x="4" y="12"/>
                    <a:pt x="1" y="15"/>
                    <a:pt x="1" y="15"/>
                  </a:cubicBezTo>
                  <a:cubicBezTo>
                    <a:pt x="0" y="15"/>
                    <a:pt x="2" y="16"/>
                    <a:pt x="2" y="16"/>
                  </a:cubicBezTo>
                  <a:cubicBezTo>
                    <a:pt x="2" y="16"/>
                    <a:pt x="3" y="16"/>
                    <a:pt x="4" y="16"/>
                  </a:cubicBezTo>
                  <a:cubicBezTo>
                    <a:pt x="4" y="15"/>
                    <a:pt x="4" y="15"/>
                    <a:pt x="4" y="14"/>
                  </a:cubicBezTo>
                  <a:cubicBezTo>
                    <a:pt x="6" y="11"/>
                    <a:pt x="9" y="12"/>
                    <a:pt x="13" y="12"/>
                  </a:cubicBezTo>
                  <a:cubicBezTo>
                    <a:pt x="13" y="14"/>
                    <a:pt x="13" y="15"/>
                    <a:pt x="14" y="18"/>
                  </a:cubicBezTo>
                  <a:cubicBezTo>
                    <a:pt x="9" y="14"/>
                    <a:pt x="11" y="16"/>
                    <a:pt x="7" y="20"/>
                  </a:cubicBezTo>
                  <a:cubicBezTo>
                    <a:pt x="5" y="20"/>
                    <a:pt x="2" y="20"/>
                    <a:pt x="0" y="20"/>
                  </a:cubicBezTo>
                  <a:cubicBezTo>
                    <a:pt x="0" y="26"/>
                    <a:pt x="0" y="26"/>
                    <a:pt x="4" y="29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2" y="31"/>
                    <a:pt x="2" y="31"/>
                    <a:pt x="2" y="31"/>
                  </a:cubicBezTo>
                  <a:cubicBezTo>
                    <a:pt x="0" y="36"/>
                    <a:pt x="4" y="38"/>
                    <a:pt x="6" y="40"/>
                  </a:cubicBezTo>
                  <a:cubicBezTo>
                    <a:pt x="6" y="40"/>
                    <a:pt x="6" y="41"/>
                    <a:pt x="6" y="42"/>
                  </a:cubicBezTo>
                  <a:lnTo>
                    <a:pt x="15" y="42"/>
                  </a:lnTo>
                  <a:close/>
                  <a:moveTo>
                    <a:pt x="38" y="43"/>
                  </a:moveTo>
                  <a:cubicBezTo>
                    <a:pt x="36" y="43"/>
                    <a:pt x="34" y="45"/>
                    <a:pt x="32" y="46"/>
                  </a:cubicBezTo>
                  <a:cubicBezTo>
                    <a:pt x="32" y="46"/>
                    <a:pt x="29" y="45"/>
                    <a:pt x="30" y="45"/>
                  </a:cubicBezTo>
                  <a:cubicBezTo>
                    <a:pt x="30" y="45"/>
                    <a:pt x="30" y="45"/>
                    <a:pt x="29" y="44"/>
                  </a:cubicBezTo>
                  <a:cubicBezTo>
                    <a:pt x="27" y="43"/>
                    <a:pt x="28" y="44"/>
                    <a:pt x="27" y="44"/>
                  </a:cubicBezTo>
                  <a:cubicBezTo>
                    <a:pt x="27" y="46"/>
                    <a:pt x="28" y="46"/>
                    <a:pt x="27" y="46"/>
                  </a:cubicBezTo>
                  <a:cubicBezTo>
                    <a:pt x="27" y="48"/>
                    <a:pt x="28" y="48"/>
                    <a:pt x="28" y="49"/>
                  </a:cubicBezTo>
                  <a:cubicBezTo>
                    <a:pt x="28" y="49"/>
                    <a:pt x="29" y="50"/>
                    <a:pt x="29" y="50"/>
                  </a:cubicBezTo>
                  <a:cubicBezTo>
                    <a:pt x="30" y="50"/>
                    <a:pt x="30" y="50"/>
                    <a:pt x="30" y="50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3" y="49"/>
                    <a:pt x="34" y="50"/>
                    <a:pt x="34" y="50"/>
                  </a:cubicBezTo>
                  <a:cubicBezTo>
                    <a:pt x="34" y="50"/>
                    <a:pt x="35" y="47"/>
                    <a:pt x="36" y="47"/>
                  </a:cubicBezTo>
                  <a:cubicBezTo>
                    <a:pt x="36" y="47"/>
                    <a:pt x="44" y="43"/>
                    <a:pt x="38" y="43"/>
                  </a:cubicBezTo>
                  <a:close/>
                  <a:moveTo>
                    <a:pt x="24" y="42"/>
                  </a:moveTo>
                  <a:cubicBezTo>
                    <a:pt x="24" y="43"/>
                    <a:pt x="21" y="51"/>
                    <a:pt x="24" y="48"/>
                  </a:cubicBezTo>
                  <a:cubicBezTo>
                    <a:pt x="24" y="48"/>
                    <a:pt x="26" y="41"/>
                    <a:pt x="24" y="42"/>
                  </a:cubicBezTo>
                  <a:close/>
                  <a:moveTo>
                    <a:pt x="35" y="25"/>
                  </a:moveTo>
                  <a:cubicBezTo>
                    <a:pt x="34" y="26"/>
                    <a:pt x="33" y="26"/>
                    <a:pt x="32" y="26"/>
                  </a:cubicBezTo>
                  <a:cubicBezTo>
                    <a:pt x="34" y="30"/>
                    <a:pt x="34" y="30"/>
                    <a:pt x="34" y="30"/>
                  </a:cubicBezTo>
                  <a:cubicBezTo>
                    <a:pt x="33" y="31"/>
                    <a:pt x="33" y="32"/>
                    <a:pt x="32" y="32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1" y="32"/>
                    <a:pt x="30" y="30"/>
                    <a:pt x="30" y="30"/>
                  </a:cubicBezTo>
                  <a:cubicBezTo>
                    <a:pt x="26" y="29"/>
                    <a:pt x="28" y="31"/>
                    <a:pt x="27" y="32"/>
                  </a:cubicBezTo>
                  <a:cubicBezTo>
                    <a:pt x="27" y="33"/>
                    <a:pt x="25" y="32"/>
                    <a:pt x="24" y="32"/>
                  </a:cubicBezTo>
                  <a:cubicBezTo>
                    <a:pt x="25" y="33"/>
                    <a:pt x="24" y="34"/>
                    <a:pt x="24" y="34"/>
                  </a:cubicBezTo>
                  <a:cubicBezTo>
                    <a:pt x="25" y="35"/>
                    <a:pt x="26" y="35"/>
                    <a:pt x="27" y="36"/>
                  </a:cubicBezTo>
                  <a:cubicBezTo>
                    <a:pt x="27" y="37"/>
                    <a:pt x="27" y="39"/>
                    <a:pt x="27" y="40"/>
                  </a:cubicBezTo>
                  <a:cubicBezTo>
                    <a:pt x="28" y="40"/>
                    <a:pt x="29" y="40"/>
                    <a:pt x="30" y="40"/>
                  </a:cubicBezTo>
                  <a:cubicBezTo>
                    <a:pt x="29" y="39"/>
                    <a:pt x="31" y="39"/>
                    <a:pt x="32" y="39"/>
                  </a:cubicBezTo>
                  <a:cubicBezTo>
                    <a:pt x="32" y="42"/>
                    <a:pt x="32" y="42"/>
                    <a:pt x="32" y="42"/>
                  </a:cubicBezTo>
                  <a:cubicBezTo>
                    <a:pt x="33" y="42"/>
                    <a:pt x="34" y="42"/>
                    <a:pt x="34" y="42"/>
                  </a:cubicBezTo>
                  <a:cubicBezTo>
                    <a:pt x="35" y="42"/>
                    <a:pt x="34" y="40"/>
                    <a:pt x="35" y="40"/>
                  </a:cubicBezTo>
                  <a:cubicBezTo>
                    <a:pt x="35" y="39"/>
                    <a:pt x="39" y="38"/>
                    <a:pt x="39" y="38"/>
                  </a:cubicBezTo>
                  <a:cubicBezTo>
                    <a:pt x="39" y="37"/>
                    <a:pt x="39" y="36"/>
                    <a:pt x="39" y="36"/>
                  </a:cubicBezTo>
                  <a:cubicBezTo>
                    <a:pt x="38" y="35"/>
                    <a:pt x="37" y="35"/>
                    <a:pt x="36" y="34"/>
                  </a:cubicBezTo>
                  <a:cubicBezTo>
                    <a:pt x="37" y="34"/>
                    <a:pt x="38" y="33"/>
                    <a:pt x="38" y="32"/>
                  </a:cubicBezTo>
                  <a:cubicBezTo>
                    <a:pt x="39" y="30"/>
                    <a:pt x="38" y="27"/>
                    <a:pt x="38" y="25"/>
                  </a:cubicBezTo>
                  <a:cubicBezTo>
                    <a:pt x="37" y="25"/>
                    <a:pt x="35" y="25"/>
                    <a:pt x="35" y="25"/>
                  </a:cubicBezTo>
                  <a:close/>
                  <a:moveTo>
                    <a:pt x="8" y="13"/>
                  </a:moveTo>
                  <a:cubicBezTo>
                    <a:pt x="7" y="13"/>
                    <a:pt x="4" y="18"/>
                    <a:pt x="8" y="16"/>
                  </a:cubicBezTo>
                  <a:cubicBezTo>
                    <a:pt x="9" y="16"/>
                    <a:pt x="9" y="12"/>
                    <a:pt x="8" y="13"/>
                  </a:cubicBez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95" name="Freeform 69">
              <a:extLst>
                <a:ext uri="{FF2B5EF4-FFF2-40B4-BE49-F238E27FC236}">
                  <a16:creationId xmlns:a16="http://schemas.microsoft.com/office/drawing/2014/main" id="{C9AE785D-9D98-470A-FB64-A97DDBD8940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21957" y="1846366"/>
              <a:ext cx="154491" cy="179641"/>
            </a:xfrm>
            <a:custGeom>
              <a:avLst/>
              <a:gdLst>
                <a:gd name="T0" fmla="*/ 16 w 44"/>
                <a:gd name="T1" fmla="*/ 36 h 51"/>
                <a:gd name="T2" fmla="*/ 20 w 44"/>
                <a:gd name="T3" fmla="*/ 41 h 51"/>
                <a:gd name="T4" fmla="*/ 23 w 44"/>
                <a:gd name="T5" fmla="*/ 42 h 51"/>
                <a:gd name="T6" fmla="*/ 16 w 44"/>
                <a:gd name="T7" fmla="*/ 36 h 51"/>
                <a:gd name="T8" fmla="*/ 26 w 44"/>
                <a:gd name="T9" fmla="*/ 22 h 51"/>
                <a:gd name="T10" fmla="*/ 22 w 44"/>
                <a:gd name="T11" fmla="*/ 21 h 51"/>
                <a:gd name="T12" fmla="*/ 16 w 44"/>
                <a:gd name="T13" fmla="*/ 11 h 51"/>
                <a:gd name="T14" fmla="*/ 22 w 44"/>
                <a:gd name="T15" fmla="*/ 8 h 51"/>
                <a:gd name="T16" fmla="*/ 22 w 44"/>
                <a:gd name="T17" fmla="*/ 4 h 51"/>
                <a:gd name="T18" fmla="*/ 23 w 44"/>
                <a:gd name="T19" fmla="*/ 0 h 51"/>
                <a:gd name="T20" fmla="*/ 14 w 44"/>
                <a:gd name="T21" fmla="*/ 8 h 51"/>
                <a:gd name="T22" fmla="*/ 1 w 44"/>
                <a:gd name="T23" fmla="*/ 15 h 51"/>
                <a:gd name="T24" fmla="*/ 4 w 44"/>
                <a:gd name="T25" fmla="*/ 16 h 51"/>
                <a:gd name="T26" fmla="*/ 13 w 44"/>
                <a:gd name="T27" fmla="*/ 12 h 51"/>
                <a:gd name="T28" fmla="*/ 7 w 44"/>
                <a:gd name="T29" fmla="*/ 20 h 51"/>
                <a:gd name="T30" fmla="*/ 4 w 44"/>
                <a:gd name="T31" fmla="*/ 29 h 51"/>
                <a:gd name="T32" fmla="*/ 2 w 44"/>
                <a:gd name="T33" fmla="*/ 31 h 51"/>
                <a:gd name="T34" fmla="*/ 6 w 44"/>
                <a:gd name="T35" fmla="*/ 42 h 51"/>
                <a:gd name="T36" fmla="*/ 38 w 44"/>
                <a:gd name="T37" fmla="*/ 43 h 51"/>
                <a:gd name="T38" fmla="*/ 30 w 44"/>
                <a:gd name="T39" fmla="*/ 45 h 51"/>
                <a:gd name="T40" fmla="*/ 27 w 44"/>
                <a:gd name="T41" fmla="*/ 44 h 51"/>
                <a:gd name="T42" fmla="*/ 28 w 44"/>
                <a:gd name="T43" fmla="*/ 49 h 51"/>
                <a:gd name="T44" fmla="*/ 30 w 44"/>
                <a:gd name="T45" fmla="*/ 50 h 51"/>
                <a:gd name="T46" fmla="*/ 34 w 44"/>
                <a:gd name="T47" fmla="*/ 50 h 51"/>
                <a:gd name="T48" fmla="*/ 38 w 44"/>
                <a:gd name="T49" fmla="*/ 43 h 51"/>
                <a:gd name="T50" fmla="*/ 24 w 44"/>
                <a:gd name="T51" fmla="*/ 48 h 51"/>
                <a:gd name="T52" fmla="*/ 35 w 44"/>
                <a:gd name="T53" fmla="*/ 25 h 51"/>
                <a:gd name="T54" fmla="*/ 34 w 44"/>
                <a:gd name="T55" fmla="*/ 30 h 51"/>
                <a:gd name="T56" fmla="*/ 31 w 44"/>
                <a:gd name="T57" fmla="*/ 32 h 51"/>
                <a:gd name="T58" fmla="*/ 27 w 44"/>
                <a:gd name="T59" fmla="*/ 32 h 51"/>
                <a:gd name="T60" fmla="*/ 24 w 44"/>
                <a:gd name="T61" fmla="*/ 34 h 51"/>
                <a:gd name="T62" fmla="*/ 27 w 44"/>
                <a:gd name="T63" fmla="*/ 40 h 51"/>
                <a:gd name="T64" fmla="*/ 32 w 44"/>
                <a:gd name="T65" fmla="*/ 39 h 51"/>
                <a:gd name="T66" fmla="*/ 34 w 44"/>
                <a:gd name="T67" fmla="*/ 42 h 51"/>
                <a:gd name="T68" fmla="*/ 39 w 44"/>
                <a:gd name="T69" fmla="*/ 38 h 51"/>
                <a:gd name="T70" fmla="*/ 36 w 44"/>
                <a:gd name="T71" fmla="*/ 34 h 51"/>
                <a:gd name="T72" fmla="*/ 38 w 44"/>
                <a:gd name="T73" fmla="*/ 25 h 51"/>
                <a:gd name="T74" fmla="*/ 8 w 44"/>
                <a:gd name="T75" fmla="*/ 13 h 51"/>
                <a:gd name="T76" fmla="*/ 8 w 44"/>
                <a:gd name="T77" fmla="*/ 1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4" h="51">
                  <a:moveTo>
                    <a:pt x="15" y="42"/>
                  </a:moveTo>
                  <a:cubicBezTo>
                    <a:pt x="15" y="40"/>
                    <a:pt x="15" y="36"/>
                    <a:pt x="16" y="36"/>
                  </a:cubicBezTo>
                  <a:cubicBezTo>
                    <a:pt x="17" y="37"/>
                    <a:pt x="18" y="38"/>
                    <a:pt x="19" y="39"/>
                  </a:cubicBezTo>
                  <a:cubicBezTo>
                    <a:pt x="20" y="40"/>
                    <a:pt x="19" y="40"/>
                    <a:pt x="20" y="41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20" y="42"/>
                    <a:pt x="23" y="42"/>
                    <a:pt x="23" y="42"/>
                  </a:cubicBezTo>
                  <a:cubicBezTo>
                    <a:pt x="23" y="41"/>
                    <a:pt x="23" y="36"/>
                    <a:pt x="23" y="36"/>
                  </a:cubicBezTo>
                  <a:cubicBezTo>
                    <a:pt x="21" y="36"/>
                    <a:pt x="18" y="36"/>
                    <a:pt x="16" y="36"/>
                  </a:cubicBezTo>
                  <a:cubicBezTo>
                    <a:pt x="18" y="31"/>
                    <a:pt x="19" y="30"/>
                    <a:pt x="20" y="24"/>
                  </a:cubicBezTo>
                  <a:cubicBezTo>
                    <a:pt x="24" y="26"/>
                    <a:pt x="23" y="27"/>
                    <a:pt x="26" y="22"/>
                  </a:cubicBezTo>
                  <a:cubicBezTo>
                    <a:pt x="25" y="21"/>
                    <a:pt x="25" y="21"/>
                    <a:pt x="25" y="21"/>
                  </a:cubicBezTo>
                  <a:cubicBezTo>
                    <a:pt x="24" y="21"/>
                    <a:pt x="23" y="21"/>
                    <a:pt x="22" y="21"/>
                  </a:cubicBezTo>
                  <a:cubicBezTo>
                    <a:pt x="21" y="19"/>
                    <a:pt x="20" y="16"/>
                    <a:pt x="20" y="12"/>
                  </a:cubicBezTo>
                  <a:cubicBezTo>
                    <a:pt x="18" y="12"/>
                    <a:pt x="18" y="11"/>
                    <a:pt x="16" y="11"/>
                  </a:cubicBezTo>
                  <a:cubicBezTo>
                    <a:pt x="17" y="11"/>
                    <a:pt x="19" y="11"/>
                    <a:pt x="20" y="10"/>
                  </a:cubicBezTo>
                  <a:cubicBezTo>
                    <a:pt x="21" y="10"/>
                    <a:pt x="21" y="9"/>
                    <a:pt x="22" y="8"/>
                  </a:cubicBezTo>
                  <a:cubicBezTo>
                    <a:pt x="22" y="8"/>
                    <a:pt x="23" y="8"/>
                    <a:pt x="23" y="8"/>
                  </a:cubicBezTo>
                  <a:cubicBezTo>
                    <a:pt x="23" y="7"/>
                    <a:pt x="22" y="4"/>
                    <a:pt x="22" y="4"/>
                  </a:cubicBezTo>
                  <a:cubicBezTo>
                    <a:pt x="22" y="4"/>
                    <a:pt x="23" y="1"/>
                    <a:pt x="23" y="2"/>
                  </a:cubicBezTo>
                  <a:cubicBezTo>
                    <a:pt x="23" y="2"/>
                    <a:pt x="23" y="0"/>
                    <a:pt x="23" y="0"/>
                  </a:cubicBezTo>
                  <a:cubicBezTo>
                    <a:pt x="21" y="0"/>
                    <a:pt x="18" y="2"/>
                    <a:pt x="16" y="3"/>
                  </a:cubicBezTo>
                  <a:cubicBezTo>
                    <a:pt x="15" y="4"/>
                    <a:pt x="15" y="8"/>
                    <a:pt x="14" y="8"/>
                  </a:cubicBezTo>
                  <a:cubicBezTo>
                    <a:pt x="9" y="11"/>
                    <a:pt x="9" y="7"/>
                    <a:pt x="4" y="11"/>
                  </a:cubicBezTo>
                  <a:cubicBezTo>
                    <a:pt x="4" y="12"/>
                    <a:pt x="1" y="15"/>
                    <a:pt x="1" y="15"/>
                  </a:cubicBezTo>
                  <a:cubicBezTo>
                    <a:pt x="0" y="15"/>
                    <a:pt x="2" y="16"/>
                    <a:pt x="2" y="16"/>
                  </a:cubicBezTo>
                  <a:cubicBezTo>
                    <a:pt x="2" y="16"/>
                    <a:pt x="3" y="16"/>
                    <a:pt x="4" y="16"/>
                  </a:cubicBezTo>
                  <a:cubicBezTo>
                    <a:pt x="4" y="15"/>
                    <a:pt x="4" y="15"/>
                    <a:pt x="4" y="14"/>
                  </a:cubicBezTo>
                  <a:cubicBezTo>
                    <a:pt x="6" y="11"/>
                    <a:pt x="9" y="12"/>
                    <a:pt x="13" y="12"/>
                  </a:cubicBezTo>
                  <a:cubicBezTo>
                    <a:pt x="13" y="14"/>
                    <a:pt x="13" y="15"/>
                    <a:pt x="14" y="18"/>
                  </a:cubicBezTo>
                  <a:cubicBezTo>
                    <a:pt x="9" y="14"/>
                    <a:pt x="11" y="16"/>
                    <a:pt x="7" y="20"/>
                  </a:cubicBezTo>
                  <a:cubicBezTo>
                    <a:pt x="5" y="20"/>
                    <a:pt x="2" y="20"/>
                    <a:pt x="0" y="20"/>
                  </a:cubicBezTo>
                  <a:cubicBezTo>
                    <a:pt x="0" y="26"/>
                    <a:pt x="0" y="26"/>
                    <a:pt x="4" y="29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2" y="31"/>
                    <a:pt x="2" y="31"/>
                    <a:pt x="2" y="31"/>
                  </a:cubicBezTo>
                  <a:cubicBezTo>
                    <a:pt x="0" y="36"/>
                    <a:pt x="4" y="38"/>
                    <a:pt x="6" y="40"/>
                  </a:cubicBezTo>
                  <a:cubicBezTo>
                    <a:pt x="6" y="40"/>
                    <a:pt x="6" y="41"/>
                    <a:pt x="6" y="42"/>
                  </a:cubicBezTo>
                  <a:lnTo>
                    <a:pt x="15" y="42"/>
                  </a:lnTo>
                  <a:close/>
                  <a:moveTo>
                    <a:pt x="38" y="43"/>
                  </a:moveTo>
                  <a:cubicBezTo>
                    <a:pt x="36" y="43"/>
                    <a:pt x="34" y="45"/>
                    <a:pt x="32" y="46"/>
                  </a:cubicBezTo>
                  <a:cubicBezTo>
                    <a:pt x="32" y="46"/>
                    <a:pt x="29" y="45"/>
                    <a:pt x="30" y="45"/>
                  </a:cubicBezTo>
                  <a:cubicBezTo>
                    <a:pt x="30" y="45"/>
                    <a:pt x="30" y="45"/>
                    <a:pt x="29" y="44"/>
                  </a:cubicBezTo>
                  <a:cubicBezTo>
                    <a:pt x="27" y="43"/>
                    <a:pt x="28" y="44"/>
                    <a:pt x="27" y="44"/>
                  </a:cubicBezTo>
                  <a:cubicBezTo>
                    <a:pt x="27" y="46"/>
                    <a:pt x="28" y="46"/>
                    <a:pt x="27" y="46"/>
                  </a:cubicBezTo>
                  <a:cubicBezTo>
                    <a:pt x="27" y="48"/>
                    <a:pt x="28" y="48"/>
                    <a:pt x="28" y="49"/>
                  </a:cubicBezTo>
                  <a:cubicBezTo>
                    <a:pt x="28" y="49"/>
                    <a:pt x="29" y="50"/>
                    <a:pt x="29" y="50"/>
                  </a:cubicBezTo>
                  <a:cubicBezTo>
                    <a:pt x="30" y="50"/>
                    <a:pt x="30" y="50"/>
                    <a:pt x="30" y="50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3" y="49"/>
                    <a:pt x="34" y="50"/>
                    <a:pt x="34" y="50"/>
                  </a:cubicBezTo>
                  <a:cubicBezTo>
                    <a:pt x="34" y="50"/>
                    <a:pt x="35" y="47"/>
                    <a:pt x="36" y="47"/>
                  </a:cubicBezTo>
                  <a:cubicBezTo>
                    <a:pt x="36" y="47"/>
                    <a:pt x="44" y="43"/>
                    <a:pt x="38" y="43"/>
                  </a:cubicBezTo>
                  <a:close/>
                  <a:moveTo>
                    <a:pt x="24" y="42"/>
                  </a:moveTo>
                  <a:cubicBezTo>
                    <a:pt x="24" y="43"/>
                    <a:pt x="21" y="51"/>
                    <a:pt x="24" y="48"/>
                  </a:cubicBezTo>
                  <a:cubicBezTo>
                    <a:pt x="24" y="48"/>
                    <a:pt x="26" y="41"/>
                    <a:pt x="24" y="42"/>
                  </a:cubicBezTo>
                  <a:close/>
                  <a:moveTo>
                    <a:pt x="35" y="25"/>
                  </a:moveTo>
                  <a:cubicBezTo>
                    <a:pt x="34" y="26"/>
                    <a:pt x="33" y="26"/>
                    <a:pt x="32" y="26"/>
                  </a:cubicBezTo>
                  <a:cubicBezTo>
                    <a:pt x="34" y="30"/>
                    <a:pt x="34" y="30"/>
                    <a:pt x="34" y="30"/>
                  </a:cubicBezTo>
                  <a:cubicBezTo>
                    <a:pt x="33" y="31"/>
                    <a:pt x="33" y="32"/>
                    <a:pt x="32" y="32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1" y="32"/>
                    <a:pt x="30" y="30"/>
                    <a:pt x="30" y="30"/>
                  </a:cubicBezTo>
                  <a:cubicBezTo>
                    <a:pt x="26" y="29"/>
                    <a:pt x="28" y="31"/>
                    <a:pt x="27" y="32"/>
                  </a:cubicBezTo>
                  <a:cubicBezTo>
                    <a:pt x="27" y="33"/>
                    <a:pt x="25" y="32"/>
                    <a:pt x="24" y="32"/>
                  </a:cubicBezTo>
                  <a:cubicBezTo>
                    <a:pt x="25" y="33"/>
                    <a:pt x="24" y="34"/>
                    <a:pt x="24" y="34"/>
                  </a:cubicBezTo>
                  <a:cubicBezTo>
                    <a:pt x="25" y="35"/>
                    <a:pt x="26" y="35"/>
                    <a:pt x="27" y="36"/>
                  </a:cubicBezTo>
                  <a:cubicBezTo>
                    <a:pt x="27" y="37"/>
                    <a:pt x="27" y="39"/>
                    <a:pt x="27" y="40"/>
                  </a:cubicBezTo>
                  <a:cubicBezTo>
                    <a:pt x="28" y="40"/>
                    <a:pt x="29" y="40"/>
                    <a:pt x="30" y="40"/>
                  </a:cubicBezTo>
                  <a:cubicBezTo>
                    <a:pt x="29" y="39"/>
                    <a:pt x="31" y="39"/>
                    <a:pt x="32" y="39"/>
                  </a:cubicBezTo>
                  <a:cubicBezTo>
                    <a:pt x="32" y="42"/>
                    <a:pt x="32" y="42"/>
                    <a:pt x="32" y="42"/>
                  </a:cubicBezTo>
                  <a:cubicBezTo>
                    <a:pt x="33" y="42"/>
                    <a:pt x="34" y="42"/>
                    <a:pt x="34" y="42"/>
                  </a:cubicBezTo>
                  <a:cubicBezTo>
                    <a:pt x="35" y="42"/>
                    <a:pt x="34" y="40"/>
                    <a:pt x="35" y="40"/>
                  </a:cubicBezTo>
                  <a:cubicBezTo>
                    <a:pt x="35" y="39"/>
                    <a:pt x="39" y="38"/>
                    <a:pt x="39" y="38"/>
                  </a:cubicBezTo>
                  <a:cubicBezTo>
                    <a:pt x="39" y="37"/>
                    <a:pt x="39" y="36"/>
                    <a:pt x="39" y="36"/>
                  </a:cubicBezTo>
                  <a:cubicBezTo>
                    <a:pt x="38" y="35"/>
                    <a:pt x="37" y="35"/>
                    <a:pt x="36" y="34"/>
                  </a:cubicBezTo>
                  <a:cubicBezTo>
                    <a:pt x="37" y="34"/>
                    <a:pt x="38" y="33"/>
                    <a:pt x="38" y="32"/>
                  </a:cubicBezTo>
                  <a:cubicBezTo>
                    <a:pt x="39" y="30"/>
                    <a:pt x="38" y="27"/>
                    <a:pt x="38" y="25"/>
                  </a:cubicBezTo>
                  <a:cubicBezTo>
                    <a:pt x="37" y="25"/>
                    <a:pt x="35" y="25"/>
                    <a:pt x="35" y="25"/>
                  </a:cubicBezTo>
                  <a:close/>
                  <a:moveTo>
                    <a:pt x="8" y="13"/>
                  </a:moveTo>
                  <a:cubicBezTo>
                    <a:pt x="7" y="13"/>
                    <a:pt x="4" y="18"/>
                    <a:pt x="8" y="16"/>
                  </a:cubicBezTo>
                  <a:cubicBezTo>
                    <a:pt x="9" y="16"/>
                    <a:pt x="9" y="12"/>
                    <a:pt x="8" y="13"/>
                  </a:cubicBezTo>
                  <a:close/>
                </a:path>
              </a:pathLst>
            </a:custGeom>
            <a:grpFill/>
            <a:ln w="3175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96" name="Freeform 70">
              <a:extLst>
                <a:ext uri="{FF2B5EF4-FFF2-40B4-BE49-F238E27FC236}">
                  <a16:creationId xmlns:a16="http://schemas.microsoft.com/office/drawing/2014/main" id="{D4A581EF-A2A6-DBE9-C11A-064683B392F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40520" y="2171516"/>
              <a:ext cx="183233" cy="122156"/>
            </a:xfrm>
            <a:custGeom>
              <a:avLst/>
              <a:gdLst>
                <a:gd name="T0" fmla="*/ 41 w 52"/>
                <a:gd name="T1" fmla="*/ 30 h 35"/>
                <a:gd name="T2" fmla="*/ 45 w 52"/>
                <a:gd name="T3" fmla="*/ 26 h 35"/>
                <a:gd name="T4" fmla="*/ 48 w 52"/>
                <a:gd name="T5" fmla="*/ 22 h 35"/>
                <a:gd name="T6" fmla="*/ 52 w 52"/>
                <a:gd name="T7" fmla="*/ 20 h 35"/>
                <a:gd name="T8" fmla="*/ 49 w 52"/>
                <a:gd name="T9" fmla="*/ 15 h 35"/>
                <a:gd name="T10" fmla="*/ 44 w 52"/>
                <a:gd name="T11" fmla="*/ 11 h 35"/>
                <a:gd name="T12" fmla="*/ 39 w 52"/>
                <a:gd name="T13" fmla="*/ 10 h 35"/>
                <a:gd name="T14" fmla="*/ 33 w 52"/>
                <a:gd name="T15" fmla="*/ 6 h 35"/>
                <a:gd name="T16" fmla="*/ 29 w 52"/>
                <a:gd name="T17" fmla="*/ 4 h 35"/>
                <a:gd name="T18" fmla="*/ 24 w 52"/>
                <a:gd name="T19" fmla="*/ 3 h 35"/>
                <a:gd name="T20" fmla="*/ 21 w 52"/>
                <a:gd name="T21" fmla="*/ 2 h 35"/>
                <a:gd name="T22" fmla="*/ 18 w 52"/>
                <a:gd name="T23" fmla="*/ 0 h 35"/>
                <a:gd name="T24" fmla="*/ 12 w 52"/>
                <a:gd name="T25" fmla="*/ 4 h 35"/>
                <a:gd name="T26" fmla="*/ 7 w 52"/>
                <a:gd name="T27" fmla="*/ 7 h 35"/>
                <a:gd name="T28" fmla="*/ 2 w 52"/>
                <a:gd name="T29" fmla="*/ 10 h 35"/>
                <a:gd name="T30" fmla="*/ 1 w 52"/>
                <a:gd name="T31" fmla="*/ 13 h 35"/>
                <a:gd name="T32" fmla="*/ 4 w 52"/>
                <a:gd name="T33" fmla="*/ 18 h 35"/>
                <a:gd name="T34" fmla="*/ 6 w 52"/>
                <a:gd name="T35" fmla="*/ 24 h 35"/>
                <a:gd name="T36" fmla="*/ 11 w 52"/>
                <a:gd name="T37" fmla="*/ 27 h 35"/>
                <a:gd name="T38" fmla="*/ 14 w 52"/>
                <a:gd name="T39" fmla="*/ 30 h 35"/>
                <a:gd name="T40" fmla="*/ 21 w 52"/>
                <a:gd name="T41" fmla="*/ 32 h 35"/>
                <a:gd name="T42" fmla="*/ 24 w 52"/>
                <a:gd name="T43" fmla="*/ 27 h 35"/>
                <a:gd name="T44" fmla="*/ 29 w 52"/>
                <a:gd name="T45" fmla="*/ 28 h 35"/>
                <a:gd name="T46" fmla="*/ 35 w 52"/>
                <a:gd name="T47" fmla="*/ 30 h 35"/>
                <a:gd name="T48" fmla="*/ 41 w 52"/>
                <a:gd name="T49" fmla="*/ 3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" h="35">
                  <a:moveTo>
                    <a:pt x="41" y="30"/>
                  </a:moveTo>
                  <a:cubicBezTo>
                    <a:pt x="41" y="30"/>
                    <a:pt x="43" y="26"/>
                    <a:pt x="45" y="26"/>
                  </a:cubicBezTo>
                  <a:cubicBezTo>
                    <a:pt x="47" y="26"/>
                    <a:pt x="46" y="22"/>
                    <a:pt x="48" y="22"/>
                  </a:cubicBezTo>
                  <a:cubicBezTo>
                    <a:pt x="49" y="22"/>
                    <a:pt x="52" y="20"/>
                    <a:pt x="52" y="20"/>
                  </a:cubicBezTo>
                  <a:cubicBezTo>
                    <a:pt x="52" y="20"/>
                    <a:pt x="50" y="14"/>
                    <a:pt x="49" y="15"/>
                  </a:cubicBezTo>
                  <a:cubicBezTo>
                    <a:pt x="48" y="16"/>
                    <a:pt x="46" y="10"/>
                    <a:pt x="44" y="11"/>
                  </a:cubicBezTo>
                  <a:cubicBezTo>
                    <a:pt x="42" y="12"/>
                    <a:pt x="41" y="12"/>
                    <a:pt x="39" y="10"/>
                  </a:cubicBezTo>
                  <a:cubicBezTo>
                    <a:pt x="36" y="9"/>
                    <a:pt x="35" y="5"/>
                    <a:pt x="33" y="6"/>
                  </a:cubicBezTo>
                  <a:cubicBezTo>
                    <a:pt x="31" y="7"/>
                    <a:pt x="31" y="4"/>
                    <a:pt x="29" y="4"/>
                  </a:cubicBezTo>
                  <a:cubicBezTo>
                    <a:pt x="27" y="4"/>
                    <a:pt x="24" y="3"/>
                    <a:pt x="24" y="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5" y="2"/>
                    <a:pt x="12" y="4"/>
                  </a:cubicBezTo>
                  <a:cubicBezTo>
                    <a:pt x="9" y="5"/>
                    <a:pt x="8" y="5"/>
                    <a:pt x="7" y="7"/>
                  </a:cubicBezTo>
                  <a:cubicBezTo>
                    <a:pt x="6" y="10"/>
                    <a:pt x="4" y="9"/>
                    <a:pt x="2" y="10"/>
                  </a:cubicBezTo>
                  <a:cubicBezTo>
                    <a:pt x="0" y="10"/>
                    <a:pt x="0" y="10"/>
                    <a:pt x="1" y="13"/>
                  </a:cubicBezTo>
                  <a:cubicBezTo>
                    <a:pt x="3" y="16"/>
                    <a:pt x="3" y="16"/>
                    <a:pt x="4" y="18"/>
                  </a:cubicBezTo>
                  <a:cubicBezTo>
                    <a:pt x="6" y="20"/>
                    <a:pt x="6" y="21"/>
                    <a:pt x="6" y="24"/>
                  </a:cubicBezTo>
                  <a:cubicBezTo>
                    <a:pt x="6" y="27"/>
                    <a:pt x="9" y="25"/>
                    <a:pt x="11" y="27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0"/>
                    <a:pt x="19" y="35"/>
                    <a:pt x="21" y="32"/>
                  </a:cubicBezTo>
                  <a:cubicBezTo>
                    <a:pt x="22" y="28"/>
                    <a:pt x="24" y="27"/>
                    <a:pt x="24" y="27"/>
                  </a:cubicBezTo>
                  <a:cubicBezTo>
                    <a:pt x="24" y="27"/>
                    <a:pt x="27" y="26"/>
                    <a:pt x="29" y="28"/>
                  </a:cubicBezTo>
                  <a:cubicBezTo>
                    <a:pt x="31" y="30"/>
                    <a:pt x="33" y="31"/>
                    <a:pt x="35" y="30"/>
                  </a:cubicBezTo>
                  <a:cubicBezTo>
                    <a:pt x="38" y="30"/>
                    <a:pt x="41" y="30"/>
                    <a:pt x="41" y="30"/>
                  </a:cubicBez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97" name="Freeform 71">
              <a:extLst>
                <a:ext uri="{FF2B5EF4-FFF2-40B4-BE49-F238E27FC236}">
                  <a16:creationId xmlns:a16="http://schemas.microsoft.com/office/drawing/2014/main" id="{4680B5D3-46FF-6E09-36E1-A9E22DE7248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40520" y="2171516"/>
              <a:ext cx="183233" cy="122156"/>
            </a:xfrm>
            <a:custGeom>
              <a:avLst/>
              <a:gdLst>
                <a:gd name="T0" fmla="*/ 41 w 52"/>
                <a:gd name="T1" fmla="*/ 30 h 35"/>
                <a:gd name="T2" fmla="*/ 45 w 52"/>
                <a:gd name="T3" fmla="*/ 26 h 35"/>
                <a:gd name="T4" fmla="*/ 48 w 52"/>
                <a:gd name="T5" fmla="*/ 22 h 35"/>
                <a:gd name="T6" fmla="*/ 52 w 52"/>
                <a:gd name="T7" fmla="*/ 20 h 35"/>
                <a:gd name="T8" fmla="*/ 49 w 52"/>
                <a:gd name="T9" fmla="*/ 15 h 35"/>
                <a:gd name="T10" fmla="*/ 44 w 52"/>
                <a:gd name="T11" fmla="*/ 11 h 35"/>
                <a:gd name="T12" fmla="*/ 39 w 52"/>
                <a:gd name="T13" fmla="*/ 10 h 35"/>
                <a:gd name="T14" fmla="*/ 33 w 52"/>
                <a:gd name="T15" fmla="*/ 6 h 35"/>
                <a:gd name="T16" fmla="*/ 29 w 52"/>
                <a:gd name="T17" fmla="*/ 4 h 35"/>
                <a:gd name="T18" fmla="*/ 24 w 52"/>
                <a:gd name="T19" fmla="*/ 3 h 35"/>
                <a:gd name="T20" fmla="*/ 21 w 52"/>
                <a:gd name="T21" fmla="*/ 2 h 35"/>
                <a:gd name="T22" fmla="*/ 18 w 52"/>
                <a:gd name="T23" fmla="*/ 0 h 35"/>
                <a:gd name="T24" fmla="*/ 12 w 52"/>
                <a:gd name="T25" fmla="*/ 4 h 35"/>
                <a:gd name="T26" fmla="*/ 7 w 52"/>
                <a:gd name="T27" fmla="*/ 7 h 35"/>
                <a:gd name="T28" fmla="*/ 2 w 52"/>
                <a:gd name="T29" fmla="*/ 10 h 35"/>
                <a:gd name="T30" fmla="*/ 1 w 52"/>
                <a:gd name="T31" fmla="*/ 13 h 35"/>
                <a:gd name="T32" fmla="*/ 4 w 52"/>
                <a:gd name="T33" fmla="*/ 18 h 35"/>
                <a:gd name="T34" fmla="*/ 6 w 52"/>
                <a:gd name="T35" fmla="*/ 24 h 35"/>
                <a:gd name="T36" fmla="*/ 11 w 52"/>
                <a:gd name="T37" fmla="*/ 27 h 35"/>
                <a:gd name="T38" fmla="*/ 14 w 52"/>
                <a:gd name="T39" fmla="*/ 30 h 35"/>
                <a:gd name="T40" fmla="*/ 21 w 52"/>
                <a:gd name="T41" fmla="*/ 32 h 35"/>
                <a:gd name="T42" fmla="*/ 24 w 52"/>
                <a:gd name="T43" fmla="*/ 27 h 35"/>
                <a:gd name="T44" fmla="*/ 29 w 52"/>
                <a:gd name="T45" fmla="*/ 28 h 35"/>
                <a:gd name="T46" fmla="*/ 35 w 52"/>
                <a:gd name="T47" fmla="*/ 30 h 35"/>
                <a:gd name="T48" fmla="*/ 41 w 52"/>
                <a:gd name="T49" fmla="*/ 3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" h="35">
                  <a:moveTo>
                    <a:pt x="41" y="30"/>
                  </a:moveTo>
                  <a:cubicBezTo>
                    <a:pt x="41" y="30"/>
                    <a:pt x="43" y="26"/>
                    <a:pt x="45" y="26"/>
                  </a:cubicBezTo>
                  <a:cubicBezTo>
                    <a:pt x="47" y="26"/>
                    <a:pt x="46" y="22"/>
                    <a:pt x="48" y="22"/>
                  </a:cubicBezTo>
                  <a:cubicBezTo>
                    <a:pt x="49" y="22"/>
                    <a:pt x="52" y="20"/>
                    <a:pt x="52" y="20"/>
                  </a:cubicBezTo>
                  <a:cubicBezTo>
                    <a:pt x="52" y="20"/>
                    <a:pt x="50" y="14"/>
                    <a:pt x="49" y="15"/>
                  </a:cubicBezTo>
                  <a:cubicBezTo>
                    <a:pt x="48" y="16"/>
                    <a:pt x="46" y="10"/>
                    <a:pt x="44" y="11"/>
                  </a:cubicBezTo>
                  <a:cubicBezTo>
                    <a:pt x="42" y="12"/>
                    <a:pt x="41" y="12"/>
                    <a:pt x="39" y="10"/>
                  </a:cubicBezTo>
                  <a:cubicBezTo>
                    <a:pt x="36" y="9"/>
                    <a:pt x="35" y="5"/>
                    <a:pt x="33" y="6"/>
                  </a:cubicBezTo>
                  <a:cubicBezTo>
                    <a:pt x="31" y="7"/>
                    <a:pt x="31" y="4"/>
                    <a:pt x="29" y="4"/>
                  </a:cubicBezTo>
                  <a:cubicBezTo>
                    <a:pt x="27" y="4"/>
                    <a:pt x="24" y="3"/>
                    <a:pt x="24" y="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5" y="2"/>
                    <a:pt x="12" y="4"/>
                  </a:cubicBezTo>
                  <a:cubicBezTo>
                    <a:pt x="9" y="5"/>
                    <a:pt x="8" y="5"/>
                    <a:pt x="7" y="7"/>
                  </a:cubicBezTo>
                  <a:cubicBezTo>
                    <a:pt x="6" y="10"/>
                    <a:pt x="4" y="9"/>
                    <a:pt x="2" y="10"/>
                  </a:cubicBezTo>
                  <a:cubicBezTo>
                    <a:pt x="0" y="10"/>
                    <a:pt x="0" y="10"/>
                    <a:pt x="1" y="13"/>
                  </a:cubicBezTo>
                  <a:cubicBezTo>
                    <a:pt x="3" y="16"/>
                    <a:pt x="3" y="16"/>
                    <a:pt x="4" y="18"/>
                  </a:cubicBezTo>
                  <a:cubicBezTo>
                    <a:pt x="6" y="20"/>
                    <a:pt x="6" y="21"/>
                    <a:pt x="6" y="24"/>
                  </a:cubicBezTo>
                  <a:cubicBezTo>
                    <a:pt x="6" y="27"/>
                    <a:pt x="9" y="25"/>
                    <a:pt x="11" y="27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0"/>
                    <a:pt x="19" y="35"/>
                    <a:pt x="21" y="32"/>
                  </a:cubicBezTo>
                  <a:cubicBezTo>
                    <a:pt x="22" y="28"/>
                    <a:pt x="24" y="27"/>
                    <a:pt x="24" y="27"/>
                  </a:cubicBezTo>
                  <a:cubicBezTo>
                    <a:pt x="24" y="27"/>
                    <a:pt x="27" y="26"/>
                    <a:pt x="29" y="28"/>
                  </a:cubicBezTo>
                  <a:cubicBezTo>
                    <a:pt x="31" y="30"/>
                    <a:pt x="33" y="31"/>
                    <a:pt x="35" y="30"/>
                  </a:cubicBezTo>
                  <a:cubicBezTo>
                    <a:pt x="38" y="30"/>
                    <a:pt x="41" y="30"/>
                    <a:pt x="41" y="30"/>
                  </a:cubicBezTo>
                  <a:close/>
                </a:path>
              </a:pathLst>
            </a:custGeom>
            <a:grpFill/>
            <a:ln w="3175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98" name="Freeform 72">
              <a:extLst>
                <a:ext uri="{FF2B5EF4-FFF2-40B4-BE49-F238E27FC236}">
                  <a16:creationId xmlns:a16="http://schemas.microsoft.com/office/drawing/2014/main" id="{6A2AF2F1-EF34-FC63-15C3-92102CC07BE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956687" y="2850557"/>
              <a:ext cx="82635" cy="53892"/>
            </a:xfrm>
            <a:custGeom>
              <a:avLst/>
              <a:gdLst>
                <a:gd name="T0" fmla="*/ 16 w 23"/>
                <a:gd name="T1" fmla="*/ 8 h 15"/>
                <a:gd name="T2" fmla="*/ 16 w 23"/>
                <a:gd name="T3" fmla="*/ 5 h 15"/>
                <a:gd name="T4" fmla="*/ 17 w 23"/>
                <a:gd name="T5" fmla="*/ 5 h 15"/>
                <a:gd name="T6" fmla="*/ 20 w 23"/>
                <a:gd name="T7" fmla="*/ 1 h 15"/>
                <a:gd name="T8" fmla="*/ 14 w 23"/>
                <a:gd name="T9" fmla="*/ 5 h 15"/>
                <a:gd name="T10" fmla="*/ 7 w 23"/>
                <a:gd name="T11" fmla="*/ 5 h 15"/>
                <a:gd name="T12" fmla="*/ 7 w 23"/>
                <a:gd name="T13" fmla="*/ 7 h 15"/>
                <a:gd name="T14" fmla="*/ 5 w 23"/>
                <a:gd name="T15" fmla="*/ 7 h 15"/>
                <a:gd name="T16" fmla="*/ 9 w 23"/>
                <a:gd name="T17" fmla="*/ 8 h 15"/>
                <a:gd name="T18" fmla="*/ 11 w 23"/>
                <a:gd name="T19" fmla="*/ 7 h 15"/>
                <a:gd name="T20" fmla="*/ 13 w 23"/>
                <a:gd name="T21" fmla="*/ 7 h 15"/>
                <a:gd name="T22" fmla="*/ 16 w 23"/>
                <a:gd name="T23" fmla="*/ 8 h 15"/>
                <a:gd name="T24" fmla="*/ 16 w 23"/>
                <a:gd name="T25" fmla="*/ 8 h 15"/>
                <a:gd name="T26" fmla="*/ 16 w 23"/>
                <a:gd name="T27" fmla="*/ 9 h 15"/>
                <a:gd name="T28" fmla="*/ 12 w 23"/>
                <a:gd name="T29" fmla="*/ 11 h 15"/>
                <a:gd name="T30" fmla="*/ 1 w 23"/>
                <a:gd name="T31" fmla="*/ 11 h 15"/>
                <a:gd name="T32" fmla="*/ 0 w 23"/>
                <a:gd name="T33" fmla="*/ 9 h 15"/>
                <a:gd name="T34" fmla="*/ 5 w 23"/>
                <a:gd name="T35" fmla="*/ 7 h 15"/>
                <a:gd name="T36" fmla="*/ 9 w 23"/>
                <a:gd name="T37" fmla="*/ 8 h 15"/>
                <a:gd name="T38" fmla="*/ 11 w 23"/>
                <a:gd name="T39" fmla="*/ 7 h 15"/>
                <a:gd name="T40" fmla="*/ 13 w 23"/>
                <a:gd name="T41" fmla="*/ 7 h 15"/>
                <a:gd name="T42" fmla="*/ 16 w 23"/>
                <a:gd name="T43" fmla="*/ 8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15">
                  <a:moveTo>
                    <a:pt x="16" y="8"/>
                  </a:moveTo>
                  <a:cubicBezTo>
                    <a:pt x="16" y="7"/>
                    <a:pt x="16" y="5"/>
                    <a:pt x="16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8" y="4"/>
                    <a:pt x="23" y="0"/>
                    <a:pt x="20" y="1"/>
                  </a:cubicBezTo>
                  <a:cubicBezTo>
                    <a:pt x="18" y="1"/>
                    <a:pt x="16" y="4"/>
                    <a:pt x="14" y="5"/>
                  </a:cubicBezTo>
                  <a:cubicBezTo>
                    <a:pt x="11" y="6"/>
                    <a:pt x="9" y="4"/>
                    <a:pt x="7" y="5"/>
                  </a:cubicBezTo>
                  <a:cubicBezTo>
                    <a:pt x="7" y="5"/>
                    <a:pt x="7" y="6"/>
                    <a:pt x="7" y="7"/>
                  </a:cubicBezTo>
                  <a:cubicBezTo>
                    <a:pt x="6" y="7"/>
                    <a:pt x="5" y="7"/>
                    <a:pt x="5" y="7"/>
                  </a:cubicBezTo>
                  <a:cubicBezTo>
                    <a:pt x="6" y="8"/>
                    <a:pt x="7" y="9"/>
                    <a:pt x="9" y="8"/>
                  </a:cubicBezTo>
                  <a:cubicBezTo>
                    <a:pt x="10" y="8"/>
                    <a:pt x="10" y="7"/>
                    <a:pt x="11" y="7"/>
                  </a:cubicBezTo>
                  <a:cubicBezTo>
                    <a:pt x="12" y="6"/>
                    <a:pt x="12" y="7"/>
                    <a:pt x="13" y="7"/>
                  </a:cubicBezTo>
                  <a:cubicBezTo>
                    <a:pt x="15" y="7"/>
                    <a:pt x="15" y="7"/>
                    <a:pt x="16" y="8"/>
                  </a:cubicBezTo>
                  <a:close/>
                  <a:moveTo>
                    <a:pt x="16" y="8"/>
                  </a:moveTo>
                  <a:cubicBezTo>
                    <a:pt x="16" y="8"/>
                    <a:pt x="16" y="9"/>
                    <a:pt x="16" y="9"/>
                  </a:cubicBezTo>
                  <a:cubicBezTo>
                    <a:pt x="15" y="10"/>
                    <a:pt x="14" y="10"/>
                    <a:pt x="12" y="11"/>
                  </a:cubicBezTo>
                  <a:cubicBezTo>
                    <a:pt x="8" y="13"/>
                    <a:pt x="6" y="15"/>
                    <a:pt x="1" y="11"/>
                  </a:cubicBezTo>
                  <a:cubicBezTo>
                    <a:pt x="1" y="11"/>
                    <a:pt x="1" y="9"/>
                    <a:pt x="0" y="9"/>
                  </a:cubicBezTo>
                  <a:cubicBezTo>
                    <a:pt x="2" y="8"/>
                    <a:pt x="3" y="7"/>
                    <a:pt x="5" y="7"/>
                  </a:cubicBezTo>
                  <a:cubicBezTo>
                    <a:pt x="6" y="8"/>
                    <a:pt x="7" y="9"/>
                    <a:pt x="9" y="8"/>
                  </a:cubicBezTo>
                  <a:cubicBezTo>
                    <a:pt x="10" y="8"/>
                    <a:pt x="10" y="7"/>
                    <a:pt x="11" y="7"/>
                  </a:cubicBezTo>
                  <a:cubicBezTo>
                    <a:pt x="12" y="6"/>
                    <a:pt x="12" y="7"/>
                    <a:pt x="13" y="7"/>
                  </a:cubicBezTo>
                  <a:cubicBezTo>
                    <a:pt x="15" y="7"/>
                    <a:pt x="15" y="7"/>
                    <a:pt x="16" y="8"/>
                  </a:cubicBez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99" name="Freeform 73">
              <a:extLst>
                <a:ext uri="{FF2B5EF4-FFF2-40B4-BE49-F238E27FC236}">
                  <a16:creationId xmlns:a16="http://schemas.microsoft.com/office/drawing/2014/main" id="{09034FCE-C7E8-E931-F46F-04B6058C423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956687" y="2850557"/>
              <a:ext cx="82635" cy="53892"/>
            </a:xfrm>
            <a:custGeom>
              <a:avLst/>
              <a:gdLst>
                <a:gd name="T0" fmla="*/ 16 w 23"/>
                <a:gd name="T1" fmla="*/ 8 h 15"/>
                <a:gd name="T2" fmla="*/ 16 w 23"/>
                <a:gd name="T3" fmla="*/ 5 h 15"/>
                <a:gd name="T4" fmla="*/ 17 w 23"/>
                <a:gd name="T5" fmla="*/ 5 h 15"/>
                <a:gd name="T6" fmla="*/ 20 w 23"/>
                <a:gd name="T7" fmla="*/ 1 h 15"/>
                <a:gd name="T8" fmla="*/ 14 w 23"/>
                <a:gd name="T9" fmla="*/ 5 h 15"/>
                <a:gd name="T10" fmla="*/ 7 w 23"/>
                <a:gd name="T11" fmla="*/ 5 h 15"/>
                <a:gd name="T12" fmla="*/ 7 w 23"/>
                <a:gd name="T13" fmla="*/ 7 h 15"/>
                <a:gd name="T14" fmla="*/ 5 w 23"/>
                <a:gd name="T15" fmla="*/ 7 h 15"/>
                <a:gd name="T16" fmla="*/ 9 w 23"/>
                <a:gd name="T17" fmla="*/ 8 h 15"/>
                <a:gd name="T18" fmla="*/ 11 w 23"/>
                <a:gd name="T19" fmla="*/ 7 h 15"/>
                <a:gd name="T20" fmla="*/ 13 w 23"/>
                <a:gd name="T21" fmla="*/ 7 h 15"/>
                <a:gd name="T22" fmla="*/ 16 w 23"/>
                <a:gd name="T23" fmla="*/ 8 h 15"/>
                <a:gd name="T24" fmla="*/ 16 w 23"/>
                <a:gd name="T25" fmla="*/ 8 h 15"/>
                <a:gd name="T26" fmla="*/ 16 w 23"/>
                <a:gd name="T27" fmla="*/ 9 h 15"/>
                <a:gd name="T28" fmla="*/ 12 w 23"/>
                <a:gd name="T29" fmla="*/ 11 h 15"/>
                <a:gd name="T30" fmla="*/ 1 w 23"/>
                <a:gd name="T31" fmla="*/ 11 h 15"/>
                <a:gd name="T32" fmla="*/ 0 w 23"/>
                <a:gd name="T33" fmla="*/ 9 h 15"/>
                <a:gd name="T34" fmla="*/ 5 w 23"/>
                <a:gd name="T35" fmla="*/ 7 h 15"/>
                <a:gd name="T36" fmla="*/ 9 w 23"/>
                <a:gd name="T37" fmla="*/ 8 h 15"/>
                <a:gd name="T38" fmla="*/ 11 w 23"/>
                <a:gd name="T39" fmla="*/ 7 h 15"/>
                <a:gd name="T40" fmla="*/ 13 w 23"/>
                <a:gd name="T41" fmla="*/ 7 h 15"/>
                <a:gd name="T42" fmla="*/ 16 w 23"/>
                <a:gd name="T43" fmla="*/ 8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15">
                  <a:moveTo>
                    <a:pt x="16" y="8"/>
                  </a:moveTo>
                  <a:cubicBezTo>
                    <a:pt x="16" y="7"/>
                    <a:pt x="16" y="5"/>
                    <a:pt x="16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8" y="4"/>
                    <a:pt x="23" y="0"/>
                    <a:pt x="20" y="1"/>
                  </a:cubicBezTo>
                  <a:cubicBezTo>
                    <a:pt x="18" y="1"/>
                    <a:pt x="16" y="4"/>
                    <a:pt x="14" y="5"/>
                  </a:cubicBezTo>
                  <a:cubicBezTo>
                    <a:pt x="11" y="6"/>
                    <a:pt x="9" y="4"/>
                    <a:pt x="7" y="5"/>
                  </a:cubicBezTo>
                  <a:cubicBezTo>
                    <a:pt x="7" y="5"/>
                    <a:pt x="7" y="6"/>
                    <a:pt x="7" y="7"/>
                  </a:cubicBezTo>
                  <a:cubicBezTo>
                    <a:pt x="6" y="7"/>
                    <a:pt x="5" y="7"/>
                    <a:pt x="5" y="7"/>
                  </a:cubicBezTo>
                  <a:cubicBezTo>
                    <a:pt x="6" y="8"/>
                    <a:pt x="7" y="9"/>
                    <a:pt x="9" y="8"/>
                  </a:cubicBezTo>
                  <a:cubicBezTo>
                    <a:pt x="10" y="8"/>
                    <a:pt x="10" y="7"/>
                    <a:pt x="11" y="7"/>
                  </a:cubicBezTo>
                  <a:cubicBezTo>
                    <a:pt x="12" y="6"/>
                    <a:pt x="12" y="7"/>
                    <a:pt x="13" y="7"/>
                  </a:cubicBezTo>
                  <a:cubicBezTo>
                    <a:pt x="15" y="7"/>
                    <a:pt x="15" y="7"/>
                    <a:pt x="16" y="8"/>
                  </a:cubicBezTo>
                  <a:close/>
                  <a:moveTo>
                    <a:pt x="16" y="8"/>
                  </a:moveTo>
                  <a:cubicBezTo>
                    <a:pt x="16" y="8"/>
                    <a:pt x="16" y="9"/>
                    <a:pt x="16" y="9"/>
                  </a:cubicBezTo>
                  <a:cubicBezTo>
                    <a:pt x="15" y="10"/>
                    <a:pt x="14" y="10"/>
                    <a:pt x="12" y="11"/>
                  </a:cubicBezTo>
                  <a:cubicBezTo>
                    <a:pt x="8" y="13"/>
                    <a:pt x="6" y="15"/>
                    <a:pt x="1" y="11"/>
                  </a:cubicBezTo>
                  <a:cubicBezTo>
                    <a:pt x="1" y="11"/>
                    <a:pt x="1" y="9"/>
                    <a:pt x="0" y="9"/>
                  </a:cubicBezTo>
                  <a:cubicBezTo>
                    <a:pt x="2" y="8"/>
                    <a:pt x="3" y="7"/>
                    <a:pt x="5" y="7"/>
                  </a:cubicBezTo>
                  <a:cubicBezTo>
                    <a:pt x="6" y="8"/>
                    <a:pt x="7" y="9"/>
                    <a:pt x="9" y="8"/>
                  </a:cubicBezTo>
                  <a:cubicBezTo>
                    <a:pt x="10" y="8"/>
                    <a:pt x="10" y="7"/>
                    <a:pt x="11" y="7"/>
                  </a:cubicBezTo>
                  <a:cubicBezTo>
                    <a:pt x="12" y="6"/>
                    <a:pt x="12" y="7"/>
                    <a:pt x="13" y="7"/>
                  </a:cubicBezTo>
                  <a:cubicBezTo>
                    <a:pt x="15" y="7"/>
                    <a:pt x="15" y="7"/>
                    <a:pt x="16" y="8"/>
                  </a:cubicBezTo>
                  <a:close/>
                </a:path>
              </a:pathLst>
            </a:custGeom>
            <a:grpFill/>
            <a:ln w="3175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00" name="Freeform 74">
              <a:extLst>
                <a:ext uri="{FF2B5EF4-FFF2-40B4-BE49-F238E27FC236}">
                  <a16:creationId xmlns:a16="http://schemas.microsoft.com/office/drawing/2014/main" id="{08E87E50-DC91-3F8D-2F41-9DADE1841C4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06990" y="3333790"/>
              <a:ext cx="308982" cy="134731"/>
            </a:xfrm>
            <a:custGeom>
              <a:avLst/>
              <a:gdLst>
                <a:gd name="T0" fmla="*/ 14 w 88"/>
                <a:gd name="T1" fmla="*/ 12 h 38"/>
                <a:gd name="T2" fmla="*/ 14 w 88"/>
                <a:gd name="T3" fmla="*/ 15 h 38"/>
                <a:gd name="T4" fmla="*/ 12 w 88"/>
                <a:gd name="T5" fmla="*/ 19 h 38"/>
                <a:gd name="T6" fmla="*/ 14 w 88"/>
                <a:gd name="T7" fmla="*/ 19 h 38"/>
                <a:gd name="T8" fmla="*/ 18 w 88"/>
                <a:gd name="T9" fmla="*/ 13 h 38"/>
                <a:gd name="T10" fmla="*/ 14 w 88"/>
                <a:gd name="T11" fmla="*/ 12 h 38"/>
                <a:gd name="T12" fmla="*/ 14 w 88"/>
                <a:gd name="T13" fmla="*/ 1 h 38"/>
                <a:gd name="T14" fmla="*/ 2 w 88"/>
                <a:gd name="T15" fmla="*/ 9 h 38"/>
                <a:gd name="T16" fmla="*/ 2 w 88"/>
                <a:gd name="T17" fmla="*/ 13 h 38"/>
                <a:gd name="T18" fmla="*/ 0 w 88"/>
                <a:gd name="T19" fmla="*/ 14 h 38"/>
                <a:gd name="T20" fmla="*/ 7 w 88"/>
                <a:gd name="T21" fmla="*/ 13 h 38"/>
                <a:gd name="T22" fmla="*/ 7 w 88"/>
                <a:gd name="T23" fmla="*/ 11 h 38"/>
                <a:gd name="T24" fmla="*/ 10 w 88"/>
                <a:gd name="T25" fmla="*/ 11 h 38"/>
                <a:gd name="T26" fmla="*/ 11 w 88"/>
                <a:gd name="T27" fmla="*/ 9 h 38"/>
                <a:gd name="T28" fmla="*/ 20 w 88"/>
                <a:gd name="T29" fmla="*/ 5 h 38"/>
                <a:gd name="T30" fmla="*/ 24 w 88"/>
                <a:gd name="T31" fmla="*/ 6 h 38"/>
                <a:gd name="T32" fmla="*/ 24 w 88"/>
                <a:gd name="T33" fmla="*/ 9 h 38"/>
                <a:gd name="T34" fmla="*/ 31 w 88"/>
                <a:gd name="T35" fmla="*/ 10 h 38"/>
                <a:gd name="T36" fmla="*/ 33 w 88"/>
                <a:gd name="T37" fmla="*/ 12 h 38"/>
                <a:gd name="T38" fmla="*/ 36 w 88"/>
                <a:gd name="T39" fmla="*/ 12 h 38"/>
                <a:gd name="T40" fmla="*/ 37 w 88"/>
                <a:gd name="T41" fmla="*/ 15 h 38"/>
                <a:gd name="T42" fmla="*/ 41 w 88"/>
                <a:gd name="T43" fmla="*/ 17 h 38"/>
                <a:gd name="T44" fmla="*/ 43 w 88"/>
                <a:gd name="T45" fmla="*/ 19 h 38"/>
                <a:gd name="T46" fmla="*/ 52 w 88"/>
                <a:gd name="T47" fmla="*/ 19 h 38"/>
                <a:gd name="T48" fmla="*/ 52 w 88"/>
                <a:gd name="T49" fmla="*/ 23 h 38"/>
                <a:gd name="T50" fmla="*/ 63 w 88"/>
                <a:gd name="T51" fmla="*/ 30 h 38"/>
                <a:gd name="T52" fmla="*/ 63 w 88"/>
                <a:gd name="T53" fmla="*/ 33 h 38"/>
                <a:gd name="T54" fmla="*/ 59 w 88"/>
                <a:gd name="T55" fmla="*/ 36 h 38"/>
                <a:gd name="T56" fmla="*/ 60 w 88"/>
                <a:gd name="T57" fmla="*/ 38 h 38"/>
                <a:gd name="T58" fmla="*/ 81 w 88"/>
                <a:gd name="T59" fmla="*/ 36 h 38"/>
                <a:gd name="T60" fmla="*/ 83 w 88"/>
                <a:gd name="T61" fmla="*/ 36 h 38"/>
                <a:gd name="T62" fmla="*/ 88 w 88"/>
                <a:gd name="T63" fmla="*/ 34 h 38"/>
                <a:gd name="T64" fmla="*/ 87 w 88"/>
                <a:gd name="T65" fmla="*/ 31 h 38"/>
                <a:gd name="T66" fmla="*/ 83 w 88"/>
                <a:gd name="T67" fmla="*/ 29 h 38"/>
                <a:gd name="T68" fmla="*/ 76 w 88"/>
                <a:gd name="T69" fmla="*/ 28 h 38"/>
                <a:gd name="T70" fmla="*/ 77 w 88"/>
                <a:gd name="T71" fmla="*/ 24 h 38"/>
                <a:gd name="T72" fmla="*/ 66 w 88"/>
                <a:gd name="T73" fmla="*/ 19 h 38"/>
                <a:gd name="T74" fmla="*/ 64 w 88"/>
                <a:gd name="T75" fmla="*/ 19 h 38"/>
                <a:gd name="T76" fmla="*/ 62 w 88"/>
                <a:gd name="T77" fmla="*/ 15 h 38"/>
                <a:gd name="T78" fmla="*/ 58 w 88"/>
                <a:gd name="T79" fmla="*/ 15 h 38"/>
                <a:gd name="T80" fmla="*/ 58 w 88"/>
                <a:gd name="T81" fmla="*/ 14 h 38"/>
                <a:gd name="T82" fmla="*/ 56 w 88"/>
                <a:gd name="T83" fmla="*/ 14 h 38"/>
                <a:gd name="T84" fmla="*/ 54 w 88"/>
                <a:gd name="T85" fmla="*/ 12 h 38"/>
                <a:gd name="T86" fmla="*/ 46 w 88"/>
                <a:gd name="T87" fmla="*/ 11 h 38"/>
                <a:gd name="T88" fmla="*/ 42 w 88"/>
                <a:gd name="T89" fmla="*/ 5 h 38"/>
                <a:gd name="T90" fmla="*/ 28 w 88"/>
                <a:gd name="T91" fmla="*/ 1 h 38"/>
                <a:gd name="T92" fmla="*/ 25 w 88"/>
                <a:gd name="T93" fmla="*/ 3 h 38"/>
                <a:gd name="T94" fmla="*/ 24 w 88"/>
                <a:gd name="T95" fmla="*/ 1 h 38"/>
                <a:gd name="T96" fmla="*/ 14 w 88"/>
                <a:gd name="T97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8" h="38">
                  <a:moveTo>
                    <a:pt x="14" y="12"/>
                  </a:moveTo>
                  <a:cubicBezTo>
                    <a:pt x="14" y="12"/>
                    <a:pt x="14" y="14"/>
                    <a:pt x="14" y="15"/>
                  </a:cubicBezTo>
                  <a:cubicBezTo>
                    <a:pt x="15" y="14"/>
                    <a:pt x="17" y="17"/>
                    <a:pt x="12" y="19"/>
                  </a:cubicBezTo>
                  <a:cubicBezTo>
                    <a:pt x="11" y="20"/>
                    <a:pt x="16" y="19"/>
                    <a:pt x="14" y="19"/>
                  </a:cubicBezTo>
                  <a:cubicBezTo>
                    <a:pt x="19" y="16"/>
                    <a:pt x="17" y="20"/>
                    <a:pt x="18" y="13"/>
                  </a:cubicBezTo>
                  <a:cubicBezTo>
                    <a:pt x="17" y="13"/>
                    <a:pt x="16" y="13"/>
                    <a:pt x="14" y="12"/>
                  </a:cubicBezTo>
                  <a:close/>
                  <a:moveTo>
                    <a:pt x="14" y="1"/>
                  </a:moveTo>
                  <a:cubicBezTo>
                    <a:pt x="12" y="1"/>
                    <a:pt x="3" y="7"/>
                    <a:pt x="2" y="9"/>
                  </a:cubicBezTo>
                  <a:cubicBezTo>
                    <a:pt x="2" y="10"/>
                    <a:pt x="2" y="13"/>
                    <a:pt x="2" y="13"/>
                  </a:cubicBezTo>
                  <a:cubicBezTo>
                    <a:pt x="1" y="13"/>
                    <a:pt x="1" y="13"/>
                    <a:pt x="0" y="14"/>
                  </a:cubicBezTo>
                  <a:cubicBezTo>
                    <a:pt x="2" y="14"/>
                    <a:pt x="5" y="14"/>
                    <a:pt x="7" y="13"/>
                  </a:cubicBezTo>
                  <a:cubicBezTo>
                    <a:pt x="7" y="13"/>
                    <a:pt x="7" y="11"/>
                    <a:pt x="7" y="11"/>
                  </a:cubicBezTo>
                  <a:cubicBezTo>
                    <a:pt x="8" y="11"/>
                    <a:pt x="9" y="11"/>
                    <a:pt x="10" y="11"/>
                  </a:cubicBezTo>
                  <a:cubicBezTo>
                    <a:pt x="11" y="11"/>
                    <a:pt x="10" y="9"/>
                    <a:pt x="11" y="9"/>
                  </a:cubicBezTo>
                  <a:cubicBezTo>
                    <a:pt x="12" y="7"/>
                    <a:pt x="16" y="4"/>
                    <a:pt x="20" y="5"/>
                  </a:cubicBezTo>
                  <a:cubicBezTo>
                    <a:pt x="21" y="5"/>
                    <a:pt x="23" y="6"/>
                    <a:pt x="24" y="6"/>
                  </a:cubicBezTo>
                  <a:cubicBezTo>
                    <a:pt x="24" y="6"/>
                    <a:pt x="24" y="8"/>
                    <a:pt x="24" y="9"/>
                  </a:cubicBezTo>
                  <a:cubicBezTo>
                    <a:pt x="26" y="10"/>
                    <a:pt x="28" y="9"/>
                    <a:pt x="31" y="10"/>
                  </a:cubicBezTo>
                  <a:cubicBezTo>
                    <a:pt x="31" y="10"/>
                    <a:pt x="33" y="12"/>
                    <a:pt x="33" y="12"/>
                  </a:cubicBezTo>
                  <a:cubicBezTo>
                    <a:pt x="34" y="12"/>
                    <a:pt x="35" y="11"/>
                    <a:pt x="36" y="12"/>
                  </a:cubicBezTo>
                  <a:cubicBezTo>
                    <a:pt x="37" y="12"/>
                    <a:pt x="36" y="14"/>
                    <a:pt x="37" y="15"/>
                  </a:cubicBezTo>
                  <a:cubicBezTo>
                    <a:pt x="38" y="16"/>
                    <a:pt x="40" y="16"/>
                    <a:pt x="41" y="17"/>
                  </a:cubicBezTo>
                  <a:cubicBezTo>
                    <a:pt x="42" y="17"/>
                    <a:pt x="42" y="19"/>
                    <a:pt x="43" y="19"/>
                  </a:cubicBezTo>
                  <a:cubicBezTo>
                    <a:pt x="45" y="20"/>
                    <a:pt x="49" y="19"/>
                    <a:pt x="52" y="19"/>
                  </a:cubicBezTo>
                  <a:cubicBezTo>
                    <a:pt x="52" y="20"/>
                    <a:pt x="51" y="21"/>
                    <a:pt x="52" y="23"/>
                  </a:cubicBezTo>
                  <a:cubicBezTo>
                    <a:pt x="53" y="27"/>
                    <a:pt x="58" y="29"/>
                    <a:pt x="63" y="30"/>
                  </a:cubicBezTo>
                  <a:cubicBezTo>
                    <a:pt x="63" y="31"/>
                    <a:pt x="63" y="32"/>
                    <a:pt x="63" y="33"/>
                  </a:cubicBezTo>
                  <a:cubicBezTo>
                    <a:pt x="63" y="34"/>
                    <a:pt x="60" y="36"/>
                    <a:pt x="59" y="36"/>
                  </a:cubicBezTo>
                  <a:cubicBezTo>
                    <a:pt x="59" y="37"/>
                    <a:pt x="60" y="38"/>
                    <a:pt x="60" y="38"/>
                  </a:cubicBezTo>
                  <a:cubicBezTo>
                    <a:pt x="66" y="37"/>
                    <a:pt x="75" y="36"/>
                    <a:pt x="81" y="36"/>
                  </a:cubicBezTo>
                  <a:cubicBezTo>
                    <a:pt x="81" y="36"/>
                    <a:pt x="82" y="37"/>
                    <a:pt x="83" y="36"/>
                  </a:cubicBezTo>
                  <a:cubicBezTo>
                    <a:pt x="85" y="36"/>
                    <a:pt x="87" y="34"/>
                    <a:pt x="88" y="34"/>
                  </a:cubicBezTo>
                  <a:cubicBezTo>
                    <a:pt x="88" y="33"/>
                    <a:pt x="87" y="32"/>
                    <a:pt x="87" y="31"/>
                  </a:cubicBezTo>
                  <a:cubicBezTo>
                    <a:pt x="87" y="31"/>
                    <a:pt x="85" y="29"/>
                    <a:pt x="83" y="29"/>
                  </a:cubicBezTo>
                  <a:cubicBezTo>
                    <a:pt x="80" y="29"/>
                    <a:pt x="79" y="31"/>
                    <a:pt x="76" y="28"/>
                  </a:cubicBezTo>
                  <a:cubicBezTo>
                    <a:pt x="76" y="28"/>
                    <a:pt x="77" y="25"/>
                    <a:pt x="77" y="24"/>
                  </a:cubicBezTo>
                  <a:cubicBezTo>
                    <a:pt x="70" y="24"/>
                    <a:pt x="70" y="25"/>
                    <a:pt x="66" y="19"/>
                  </a:cubicBezTo>
                  <a:cubicBezTo>
                    <a:pt x="65" y="19"/>
                    <a:pt x="65" y="20"/>
                    <a:pt x="64" y="19"/>
                  </a:cubicBezTo>
                  <a:cubicBezTo>
                    <a:pt x="63" y="19"/>
                    <a:pt x="63" y="16"/>
                    <a:pt x="62" y="15"/>
                  </a:cubicBezTo>
                  <a:cubicBezTo>
                    <a:pt x="61" y="15"/>
                    <a:pt x="59" y="16"/>
                    <a:pt x="58" y="15"/>
                  </a:cubicBezTo>
                  <a:cubicBezTo>
                    <a:pt x="58" y="14"/>
                    <a:pt x="58" y="14"/>
                    <a:pt x="58" y="14"/>
                  </a:cubicBezTo>
                  <a:cubicBezTo>
                    <a:pt x="57" y="13"/>
                    <a:pt x="56" y="14"/>
                    <a:pt x="56" y="14"/>
                  </a:cubicBezTo>
                  <a:cubicBezTo>
                    <a:pt x="55" y="14"/>
                    <a:pt x="54" y="12"/>
                    <a:pt x="54" y="12"/>
                  </a:cubicBezTo>
                  <a:cubicBezTo>
                    <a:pt x="50" y="11"/>
                    <a:pt x="49" y="12"/>
                    <a:pt x="46" y="11"/>
                  </a:cubicBezTo>
                  <a:cubicBezTo>
                    <a:pt x="44" y="9"/>
                    <a:pt x="44" y="6"/>
                    <a:pt x="42" y="5"/>
                  </a:cubicBezTo>
                  <a:cubicBezTo>
                    <a:pt x="41" y="4"/>
                    <a:pt x="29" y="1"/>
                    <a:pt x="28" y="1"/>
                  </a:cubicBezTo>
                  <a:cubicBezTo>
                    <a:pt x="27" y="1"/>
                    <a:pt x="27" y="4"/>
                    <a:pt x="25" y="3"/>
                  </a:cubicBezTo>
                  <a:cubicBezTo>
                    <a:pt x="25" y="3"/>
                    <a:pt x="24" y="1"/>
                    <a:pt x="24" y="1"/>
                  </a:cubicBezTo>
                  <a:cubicBezTo>
                    <a:pt x="20" y="1"/>
                    <a:pt x="17" y="0"/>
                    <a:pt x="14" y="1"/>
                  </a:cubicBez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01" name="Freeform 75">
              <a:extLst>
                <a:ext uri="{FF2B5EF4-FFF2-40B4-BE49-F238E27FC236}">
                  <a16:creationId xmlns:a16="http://schemas.microsoft.com/office/drawing/2014/main" id="{41E54736-ABA2-384D-C5B0-F433E9F1D43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06990" y="3333790"/>
              <a:ext cx="308982" cy="134731"/>
            </a:xfrm>
            <a:custGeom>
              <a:avLst/>
              <a:gdLst>
                <a:gd name="T0" fmla="*/ 14 w 88"/>
                <a:gd name="T1" fmla="*/ 12 h 38"/>
                <a:gd name="T2" fmla="*/ 14 w 88"/>
                <a:gd name="T3" fmla="*/ 15 h 38"/>
                <a:gd name="T4" fmla="*/ 12 w 88"/>
                <a:gd name="T5" fmla="*/ 19 h 38"/>
                <a:gd name="T6" fmla="*/ 14 w 88"/>
                <a:gd name="T7" fmla="*/ 19 h 38"/>
                <a:gd name="T8" fmla="*/ 18 w 88"/>
                <a:gd name="T9" fmla="*/ 13 h 38"/>
                <a:gd name="T10" fmla="*/ 14 w 88"/>
                <a:gd name="T11" fmla="*/ 12 h 38"/>
                <a:gd name="T12" fmla="*/ 14 w 88"/>
                <a:gd name="T13" fmla="*/ 1 h 38"/>
                <a:gd name="T14" fmla="*/ 2 w 88"/>
                <a:gd name="T15" fmla="*/ 9 h 38"/>
                <a:gd name="T16" fmla="*/ 2 w 88"/>
                <a:gd name="T17" fmla="*/ 13 h 38"/>
                <a:gd name="T18" fmla="*/ 0 w 88"/>
                <a:gd name="T19" fmla="*/ 14 h 38"/>
                <a:gd name="T20" fmla="*/ 7 w 88"/>
                <a:gd name="T21" fmla="*/ 13 h 38"/>
                <a:gd name="T22" fmla="*/ 7 w 88"/>
                <a:gd name="T23" fmla="*/ 11 h 38"/>
                <a:gd name="T24" fmla="*/ 10 w 88"/>
                <a:gd name="T25" fmla="*/ 11 h 38"/>
                <a:gd name="T26" fmla="*/ 11 w 88"/>
                <a:gd name="T27" fmla="*/ 9 h 38"/>
                <a:gd name="T28" fmla="*/ 20 w 88"/>
                <a:gd name="T29" fmla="*/ 5 h 38"/>
                <a:gd name="T30" fmla="*/ 24 w 88"/>
                <a:gd name="T31" fmla="*/ 6 h 38"/>
                <a:gd name="T32" fmla="*/ 24 w 88"/>
                <a:gd name="T33" fmla="*/ 9 h 38"/>
                <a:gd name="T34" fmla="*/ 31 w 88"/>
                <a:gd name="T35" fmla="*/ 10 h 38"/>
                <a:gd name="T36" fmla="*/ 33 w 88"/>
                <a:gd name="T37" fmla="*/ 12 h 38"/>
                <a:gd name="T38" fmla="*/ 36 w 88"/>
                <a:gd name="T39" fmla="*/ 12 h 38"/>
                <a:gd name="T40" fmla="*/ 37 w 88"/>
                <a:gd name="T41" fmla="*/ 15 h 38"/>
                <a:gd name="T42" fmla="*/ 41 w 88"/>
                <a:gd name="T43" fmla="*/ 17 h 38"/>
                <a:gd name="T44" fmla="*/ 43 w 88"/>
                <a:gd name="T45" fmla="*/ 19 h 38"/>
                <a:gd name="T46" fmla="*/ 52 w 88"/>
                <a:gd name="T47" fmla="*/ 19 h 38"/>
                <a:gd name="T48" fmla="*/ 52 w 88"/>
                <a:gd name="T49" fmla="*/ 23 h 38"/>
                <a:gd name="T50" fmla="*/ 63 w 88"/>
                <a:gd name="T51" fmla="*/ 30 h 38"/>
                <a:gd name="T52" fmla="*/ 63 w 88"/>
                <a:gd name="T53" fmla="*/ 33 h 38"/>
                <a:gd name="T54" fmla="*/ 59 w 88"/>
                <a:gd name="T55" fmla="*/ 36 h 38"/>
                <a:gd name="T56" fmla="*/ 60 w 88"/>
                <a:gd name="T57" fmla="*/ 38 h 38"/>
                <a:gd name="T58" fmla="*/ 81 w 88"/>
                <a:gd name="T59" fmla="*/ 36 h 38"/>
                <a:gd name="T60" fmla="*/ 83 w 88"/>
                <a:gd name="T61" fmla="*/ 36 h 38"/>
                <a:gd name="T62" fmla="*/ 88 w 88"/>
                <a:gd name="T63" fmla="*/ 34 h 38"/>
                <a:gd name="T64" fmla="*/ 87 w 88"/>
                <a:gd name="T65" fmla="*/ 31 h 38"/>
                <a:gd name="T66" fmla="*/ 83 w 88"/>
                <a:gd name="T67" fmla="*/ 29 h 38"/>
                <a:gd name="T68" fmla="*/ 76 w 88"/>
                <a:gd name="T69" fmla="*/ 28 h 38"/>
                <a:gd name="T70" fmla="*/ 77 w 88"/>
                <a:gd name="T71" fmla="*/ 24 h 38"/>
                <a:gd name="T72" fmla="*/ 66 w 88"/>
                <a:gd name="T73" fmla="*/ 19 h 38"/>
                <a:gd name="T74" fmla="*/ 64 w 88"/>
                <a:gd name="T75" fmla="*/ 19 h 38"/>
                <a:gd name="T76" fmla="*/ 62 w 88"/>
                <a:gd name="T77" fmla="*/ 15 h 38"/>
                <a:gd name="T78" fmla="*/ 58 w 88"/>
                <a:gd name="T79" fmla="*/ 15 h 38"/>
                <a:gd name="T80" fmla="*/ 58 w 88"/>
                <a:gd name="T81" fmla="*/ 14 h 38"/>
                <a:gd name="T82" fmla="*/ 56 w 88"/>
                <a:gd name="T83" fmla="*/ 14 h 38"/>
                <a:gd name="T84" fmla="*/ 54 w 88"/>
                <a:gd name="T85" fmla="*/ 12 h 38"/>
                <a:gd name="T86" fmla="*/ 46 w 88"/>
                <a:gd name="T87" fmla="*/ 11 h 38"/>
                <a:gd name="T88" fmla="*/ 42 w 88"/>
                <a:gd name="T89" fmla="*/ 5 h 38"/>
                <a:gd name="T90" fmla="*/ 28 w 88"/>
                <a:gd name="T91" fmla="*/ 1 h 38"/>
                <a:gd name="T92" fmla="*/ 25 w 88"/>
                <a:gd name="T93" fmla="*/ 3 h 38"/>
                <a:gd name="T94" fmla="*/ 24 w 88"/>
                <a:gd name="T95" fmla="*/ 1 h 38"/>
                <a:gd name="T96" fmla="*/ 14 w 88"/>
                <a:gd name="T97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8" h="38">
                  <a:moveTo>
                    <a:pt x="14" y="12"/>
                  </a:moveTo>
                  <a:cubicBezTo>
                    <a:pt x="14" y="12"/>
                    <a:pt x="14" y="14"/>
                    <a:pt x="14" y="15"/>
                  </a:cubicBezTo>
                  <a:cubicBezTo>
                    <a:pt x="15" y="14"/>
                    <a:pt x="17" y="17"/>
                    <a:pt x="12" y="19"/>
                  </a:cubicBezTo>
                  <a:cubicBezTo>
                    <a:pt x="11" y="20"/>
                    <a:pt x="16" y="19"/>
                    <a:pt x="14" y="19"/>
                  </a:cubicBezTo>
                  <a:cubicBezTo>
                    <a:pt x="19" y="16"/>
                    <a:pt x="17" y="20"/>
                    <a:pt x="18" y="13"/>
                  </a:cubicBezTo>
                  <a:cubicBezTo>
                    <a:pt x="17" y="13"/>
                    <a:pt x="16" y="13"/>
                    <a:pt x="14" y="12"/>
                  </a:cubicBezTo>
                  <a:close/>
                  <a:moveTo>
                    <a:pt x="14" y="1"/>
                  </a:moveTo>
                  <a:cubicBezTo>
                    <a:pt x="12" y="1"/>
                    <a:pt x="3" y="7"/>
                    <a:pt x="2" y="9"/>
                  </a:cubicBezTo>
                  <a:cubicBezTo>
                    <a:pt x="2" y="10"/>
                    <a:pt x="2" y="13"/>
                    <a:pt x="2" y="13"/>
                  </a:cubicBezTo>
                  <a:cubicBezTo>
                    <a:pt x="1" y="13"/>
                    <a:pt x="1" y="13"/>
                    <a:pt x="0" y="14"/>
                  </a:cubicBezTo>
                  <a:cubicBezTo>
                    <a:pt x="2" y="14"/>
                    <a:pt x="5" y="14"/>
                    <a:pt x="7" y="13"/>
                  </a:cubicBezTo>
                  <a:cubicBezTo>
                    <a:pt x="7" y="13"/>
                    <a:pt x="7" y="11"/>
                    <a:pt x="7" y="11"/>
                  </a:cubicBezTo>
                  <a:cubicBezTo>
                    <a:pt x="8" y="11"/>
                    <a:pt x="9" y="11"/>
                    <a:pt x="10" y="11"/>
                  </a:cubicBezTo>
                  <a:cubicBezTo>
                    <a:pt x="11" y="11"/>
                    <a:pt x="10" y="9"/>
                    <a:pt x="11" y="9"/>
                  </a:cubicBezTo>
                  <a:cubicBezTo>
                    <a:pt x="12" y="7"/>
                    <a:pt x="16" y="4"/>
                    <a:pt x="20" y="5"/>
                  </a:cubicBezTo>
                  <a:cubicBezTo>
                    <a:pt x="21" y="5"/>
                    <a:pt x="23" y="6"/>
                    <a:pt x="24" y="6"/>
                  </a:cubicBezTo>
                  <a:cubicBezTo>
                    <a:pt x="24" y="6"/>
                    <a:pt x="24" y="8"/>
                    <a:pt x="24" y="9"/>
                  </a:cubicBezTo>
                  <a:cubicBezTo>
                    <a:pt x="26" y="10"/>
                    <a:pt x="28" y="9"/>
                    <a:pt x="31" y="10"/>
                  </a:cubicBezTo>
                  <a:cubicBezTo>
                    <a:pt x="31" y="10"/>
                    <a:pt x="33" y="12"/>
                    <a:pt x="33" y="12"/>
                  </a:cubicBezTo>
                  <a:cubicBezTo>
                    <a:pt x="34" y="12"/>
                    <a:pt x="35" y="11"/>
                    <a:pt x="36" y="12"/>
                  </a:cubicBezTo>
                  <a:cubicBezTo>
                    <a:pt x="37" y="12"/>
                    <a:pt x="36" y="14"/>
                    <a:pt x="37" y="15"/>
                  </a:cubicBezTo>
                  <a:cubicBezTo>
                    <a:pt x="38" y="16"/>
                    <a:pt x="40" y="16"/>
                    <a:pt x="41" y="17"/>
                  </a:cubicBezTo>
                  <a:cubicBezTo>
                    <a:pt x="42" y="17"/>
                    <a:pt x="42" y="19"/>
                    <a:pt x="43" y="19"/>
                  </a:cubicBezTo>
                  <a:cubicBezTo>
                    <a:pt x="45" y="20"/>
                    <a:pt x="49" y="19"/>
                    <a:pt x="52" y="19"/>
                  </a:cubicBezTo>
                  <a:cubicBezTo>
                    <a:pt x="52" y="20"/>
                    <a:pt x="51" y="21"/>
                    <a:pt x="52" y="23"/>
                  </a:cubicBezTo>
                  <a:cubicBezTo>
                    <a:pt x="53" y="27"/>
                    <a:pt x="58" y="29"/>
                    <a:pt x="63" y="30"/>
                  </a:cubicBezTo>
                  <a:cubicBezTo>
                    <a:pt x="63" y="31"/>
                    <a:pt x="63" y="32"/>
                    <a:pt x="63" y="33"/>
                  </a:cubicBezTo>
                  <a:cubicBezTo>
                    <a:pt x="63" y="34"/>
                    <a:pt x="60" y="36"/>
                    <a:pt x="59" y="36"/>
                  </a:cubicBezTo>
                  <a:cubicBezTo>
                    <a:pt x="59" y="37"/>
                    <a:pt x="60" y="38"/>
                    <a:pt x="60" y="38"/>
                  </a:cubicBezTo>
                  <a:cubicBezTo>
                    <a:pt x="66" y="37"/>
                    <a:pt x="75" y="36"/>
                    <a:pt x="81" y="36"/>
                  </a:cubicBezTo>
                  <a:cubicBezTo>
                    <a:pt x="81" y="36"/>
                    <a:pt x="82" y="37"/>
                    <a:pt x="83" y="36"/>
                  </a:cubicBezTo>
                  <a:cubicBezTo>
                    <a:pt x="85" y="36"/>
                    <a:pt x="87" y="34"/>
                    <a:pt x="88" y="34"/>
                  </a:cubicBezTo>
                  <a:cubicBezTo>
                    <a:pt x="88" y="33"/>
                    <a:pt x="87" y="32"/>
                    <a:pt x="87" y="31"/>
                  </a:cubicBezTo>
                  <a:cubicBezTo>
                    <a:pt x="87" y="31"/>
                    <a:pt x="85" y="29"/>
                    <a:pt x="83" y="29"/>
                  </a:cubicBezTo>
                  <a:cubicBezTo>
                    <a:pt x="80" y="29"/>
                    <a:pt x="79" y="31"/>
                    <a:pt x="76" y="28"/>
                  </a:cubicBezTo>
                  <a:cubicBezTo>
                    <a:pt x="76" y="28"/>
                    <a:pt x="77" y="25"/>
                    <a:pt x="77" y="24"/>
                  </a:cubicBezTo>
                  <a:cubicBezTo>
                    <a:pt x="70" y="24"/>
                    <a:pt x="70" y="25"/>
                    <a:pt x="66" y="19"/>
                  </a:cubicBezTo>
                  <a:cubicBezTo>
                    <a:pt x="65" y="19"/>
                    <a:pt x="65" y="20"/>
                    <a:pt x="64" y="19"/>
                  </a:cubicBezTo>
                  <a:cubicBezTo>
                    <a:pt x="63" y="19"/>
                    <a:pt x="63" y="16"/>
                    <a:pt x="62" y="15"/>
                  </a:cubicBezTo>
                  <a:cubicBezTo>
                    <a:pt x="61" y="15"/>
                    <a:pt x="59" y="16"/>
                    <a:pt x="58" y="15"/>
                  </a:cubicBezTo>
                  <a:cubicBezTo>
                    <a:pt x="58" y="14"/>
                    <a:pt x="58" y="14"/>
                    <a:pt x="58" y="14"/>
                  </a:cubicBezTo>
                  <a:cubicBezTo>
                    <a:pt x="57" y="13"/>
                    <a:pt x="56" y="14"/>
                    <a:pt x="56" y="14"/>
                  </a:cubicBezTo>
                  <a:cubicBezTo>
                    <a:pt x="55" y="14"/>
                    <a:pt x="54" y="12"/>
                    <a:pt x="54" y="12"/>
                  </a:cubicBezTo>
                  <a:cubicBezTo>
                    <a:pt x="50" y="11"/>
                    <a:pt x="49" y="12"/>
                    <a:pt x="46" y="11"/>
                  </a:cubicBezTo>
                  <a:cubicBezTo>
                    <a:pt x="44" y="9"/>
                    <a:pt x="44" y="6"/>
                    <a:pt x="42" y="5"/>
                  </a:cubicBezTo>
                  <a:cubicBezTo>
                    <a:pt x="41" y="4"/>
                    <a:pt x="29" y="1"/>
                    <a:pt x="28" y="1"/>
                  </a:cubicBezTo>
                  <a:cubicBezTo>
                    <a:pt x="27" y="1"/>
                    <a:pt x="27" y="4"/>
                    <a:pt x="25" y="3"/>
                  </a:cubicBezTo>
                  <a:cubicBezTo>
                    <a:pt x="25" y="3"/>
                    <a:pt x="24" y="1"/>
                    <a:pt x="24" y="1"/>
                  </a:cubicBezTo>
                  <a:cubicBezTo>
                    <a:pt x="20" y="1"/>
                    <a:pt x="17" y="0"/>
                    <a:pt x="14" y="1"/>
                  </a:cubicBezTo>
                  <a:close/>
                </a:path>
              </a:pathLst>
            </a:custGeom>
            <a:grpFill/>
            <a:ln w="3175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02" name="Freeform 76">
              <a:extLst>
                <a:ext uri="{FF2B5EF4-FFF2-40B4-BE49-F238E27FC236}">
                  <a16:creationId xmlns:a16="http://schemas.microsoft.com/office/drawing/2014/main" id="{BF506D5F-0782-D137-A0B4-1274100DD9B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80040" y="2370917"/>
              <a:ext cx="197605" cy="201197"/>
            </a:xfrm>
            <a:custGeom>
              <a:avLst/>
              <a:gdLst>
                <a:gd name="T0" fmla="*/ 45 w 56"/>
                <a:gd name="T1" fmla="*/ 57 h 57"/>
                <a:gd name="T2" fmla="*/ 42 w 56"/>
                <a:gd name="T3" fmla="*/ 53 h 57"/>
                <a:gd name="T4" fmla="*/ 41 w 56"/>
                <a:gd name="T5" fmla="*/ 51 h 57"/>
                <a:gd name="T6" fmla="*/ 37 w 56"/>
                <a:gd name="T7" fmla="*/ 48 h 57"/>
                <a:gd name="T8" fmla="*/ 33 w 56"/>
                <a:gd name="T9" fmla="*/ 45 h 57"/>
                <a:gd name="T10" fmla="*/ 25 w 56"/>
                <a:gd name="T11" fmla="*/ 36 h 57"/>
                <a:gd name="T12" fmla="*/ 25 w 56"/>
                <a:gd name="T13" fmla="*/ 33 h 57"/>
                <a:gd name="T14" fmla="*/ 21 w 56"/>
                <a:gd name="T15" fmla="*/ 26 h 57"/>
                <a:gd name="T16" fmla="*/ 21 w 56"/>
                <a:gd name="T17" fmla="*/ 23 h 57"/>
                <a:gd name="T18" fmla="*/ 24 w 56"/>
                <a:gd name="T19" fmla="*/ 22 h 57"/>
                <a:gd name="T20" fmla="*/ 27 w 56"/>
                <a:gd name="T21" fmla="*/ 24 h 57"/>
                <a:gd name="T22" fmla="*/ 30 w 56"/>
                <a:gd name="T23" fmla="*/ 25 h 57"/>
                <a:gd name="T24" fmla="*/ 38 w 56"/>
                <a:gd name="T25" fmla="*/ 24 h 57"/>
                <a:gd name="T26" fmla="*/ 43 w 56"/>
                <a:gd name="T27" fmla="*/ 26 h 57"/>
                <a:gd name="T28" fmla="*/ 44 w 56"/>
                <a:gd name="T29" fmla="*/ 27 h 57"/>
                <a:gd name="T30" fmla="*/ 52 w 56"/>
                <a:gd name="T31" fmla="*/ 28 h 57"/>
                <a:gd name="T32" fmla="*/ 52 w 56"/>
                <a:gd name="T33" fmla="*/ 23 h 57"/>
                <a:gd name="T34" fmla="*/ 53 w 56"/>
                <a:gd name="T35" fmla="*/ 19 h 57"/>
                <a:gd name="T36" fmla="*/ 52 w 56"/>
                <a:gd name="T37" fmla="*/ 19 h 57"/>
                <a:gd name="T38" fmla="*/ 46 w 56"/>
                <a:gd name="T39" fmla="*/ 18 h 57"/>
                <a:gd name="T40" fmla="*/ 38 w 56"/>
                <a:gd name="T41" fmla="*/ 14 h 57"/>
                <a:gd name="T42" fmla="*/ 32 w 56"/>
                <a:gd name="T43" fmla="*/ 6 h 57"/>
                <a:gd name="T44" fmla="*/ 27 w 56"/>
                <a:gd name="T45" fmla="*/ 0 h 57"/>
                <a:gd name="T46" fmla="*/ 24 w 56"/>
                <a:gd name="T47" fmla="*/ 3 h 57"/>
                <a:gd name="T48" fmla="*/ 21 w 56"/>
                <a:gd name="T49" fmla="*/ 5 h 57"/>
                <a:gd name="T50" fmla="*/ 18 w 56"/>
                <a:gd name="T51" fmla="*/ 7 h 57"/>
                <a:gd name="T52" fmla="*/ 15 w 56"/>
                <a:gd name="T53" fmla="*/ 15 h 57"/>
                <a:gd name="T54" fmla="*/ 11 w 56"/>
                <a:gd name="T55" fmla="*/ 13 h 57"/>
                <a:gd name="T56" fmla="*/ 10 w 56"/>
                <a:gd name="T57" fmla="*/ 18 h 57"/>
                <a:gd name="T58" fmla="*/ 0 w 56"/>
                <a:gd name="T59" fmla="*/ 21 h 57"/>
                <a:gd name="T60" fmla="*/ 0 w 56"/>
                <a:gd name="T61" fmla="*/ 21 h 57"/>
                <a:gd name="T62" fmla="*/ 2 w 56"/>
                <a:gd name="T63" fmla="*/ 29 h 57"/>
                <a:gd name="T64" fmla="*/ 4 w 56"/>
                <a:gd name="T65" fmla="*/ 28 h 57"/>
                <a:gd name="T66" fmla="*/ 4 w 56"/>
                <a:gd name="T67" fmla="*/ 26 h 57"/>
                <a:gd name="T68" fmla="*/ 7 w 56"/>
                <a:gd name="T69" fmla="*/ 26 h 57"/>
                <a:gd name="T70" fmla="*/ 9 w 56"/>
                <a:gd name="T71" fmla="*/ 20 h 57"/>
                <a:gd name="T72" fmla="*/ 11 w 56"/>
                <a:gd name="T73" fmla="*/ 30 h 57"/>
                <a:gd name="T74" fmla="*/ 14 w 56"/>
                <a:gd name="T75" fmla="*/ 36 h 57"/>
                <a:gd name="T76" fmla="*/ 14 w 56"/>
                <a:gd name="T77" fmla="*/ 38 h 57"/>
                <a:gd name="T78" fmla="*/ 18 w 56"/>
                <a:gd name="T79" fmla="*/ 41 h 57"/>
                <a:gd name="T80" fmla="*/ 20 w 56"/>
                <a:gd name="T81" fmla="*/ 41 h 57"/>
                <a:gd name="T82" fmla="*/ 22 w 56"/>
                <a:gd name="T83" fmla="*/ 44 h 57"/>
                <a:gd name="T84" fmla="*/ 27 w 56"/>
                <a:gd name="T85" fmla="*/ 43 h 57"/>
                <a:gd name="T86" fmla="*/ 34 w 56"/>
                <a:gd name="T87" fmla="*/ 51 h 57"/>
                <a:gd name="T88" fmla="*/ 38 w 56"/>
                <a:gd name="T89" fmla="*/ 52 h 57"/>
                <a:gd name="T90" fmla="*/ 42 w 56"/>
                <a:gd name="T91" fmla="*/ 56 h 57"/>
                <a:gd name="T92" fmla="*/ 45 w 56"/>
                <a:gd name="T93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6" h="57">
                  <a:moveTo>
                    <a:pt x="45" y="57"/>
                  </a:moveTo>
                  <a:cubicBezTo>
                    <a:pt x="45" y="57"/>
                    <a:pt x="43" y="55"/>
                    <a:pt x="42" y="53"/>
                  </a:cubicBezTo>
                  <a:cubicBezTo>
                    <a:pt x="42" y="52"/>
                    <a:pt x="41" y="51"/>
                    <a:pt x="41" y="51"/>
                  </a:cubicBezTo>
                  <a:cubicBezTo>
                    <a:pt x="41" y="51"/>
                    <a:pt x="38" y="50"/>
                    <a:pt x="37" y="48"/>
                  </a:cubicBezTo>
                  <a:cubicBezTo>
                    <a:pt x="35" y="47"/>
                    <a:pt x="35" y="48"/>
                    <a:pt x="33" y="45"/>
                  </a:cubicBezTo>
                  <a:cubicBezTo>
                    <a:pt x="32" y="43"/>
                    <a:pt x="27" y="39"/>
                    <a:pt x="25" y="36"/>
                  </a:cubicBezTo>
                  <a:cubicBezTo>
                    <a:pt x="23" y="33"/>
                    <a:pt x="26" y="36"/>
                    <a:pt x="25" y="33"/>
                  </a:cubicBezTo>
                  <a:cubicBezTo>
                    <a:pt x="25" y="30"/>
                    <a:pt x="21" y="26"/>
                    <a:pt x="21" y="26"/>
                  </a:cubicBezTo>
                  <a:cubicBezTo>
                    <a:pt x="21" y="26"/>
                    <a:pt x="21" y="25"/>
                    <a:pt x="21" y="23"/>
                  </a:cubicBezTo>
                  <a:cubicBezTo>
                    <a:pt x="21" y="21"/>
                    <a:pt x="23" y="21"/>
                    <a:pt x="24" y="22"/>
                  </a:cubicBezTo>
                  <a:cubicBezTo>
                    <a:pt x="24" y="23"/>
                    <a:pt x="26" y="26"/>
                    <a:pt x="27" y="24"/>
                  </a:cubicBezTo>
                  <a:cubicBezTo>
                    <a:pt x="28" y="22"/>
                    <a:pt x="29" y="24"/>
                    <a:pt x="30" y="25"/>
                  </a:cubicBezTo>
                  <a:cubicBezTo>
                    <a:pt x="32" y="27"/>
                    <a:pt x="36" y="23"/>
                    <a:pt x="38" y="24"/>
                  </a:cubicBezTo>
                  <a:cubicBezTo>
                    <a:pt x="40" y="25"/>
                    <a:pt x="43" y="26"/>
                    <a:pt x="43" y="26"/>
                  </a:cubicBezTo>
                  <a:cubicBezTo>
                    <a:pt x="43" y="26"/>
                    <a:pt x="44" y="25"/>
                    <a:pt x="44" y="27"/>
                  </a:cubicBezTo>
                  <a:cubicBezTo>
                    <a:pt x="45" y="30"/>
                    <a:pt x="52" y="28"/>
                    <a:pt x="52" y="28"/>
                  </a:cubicBezTo>
                  <a:cubicBezTo>
                    <a:pt x="52" y="28"/>
                    <a:pt x="56" y="26"/>
                    <a:pt x="52" y="23"/>
                  </a:cubicBezTo>
                  <a:cubicBezTo>
                    <a:pt x="50" y="22"/>
                    <a:pt x="53" y="19"/>
                    <a:pt x="53" y="19"/>
                  </a:cubicBezTo>
                  <a:cubicBezTo>
                    <a:pt x="52" y="19"/>
                    <a:pt x="52" y="19"/>
                    <a:pt x="52" y="19"/>
                  </a:cubicBezTo>
                  <a:cubicBezTo>
                    <a:pt x="52" y="19"/>
                    <a:pt x="48" y="20"/>
                    <a:pt x="46" y="18"/>
                  </a:cubicBezTo>
                  <a:cubicBezTo>
                    <a:pt x="44" y="17"/>
                    <a:pt x="41" y="17"/>
                    <a:pt x="38" y="14"/>
                  </a:cubicBezTo>
                  <a:cubicBezTo>
                    <a:pt x="35" y="12"/>
                    <a:pt x="33" y="9"/>
                    <a:pt x="32" y="6"/>
                  </a:cubicBezTo>
                  <a:cubicBezTo>
                    <a:pt x="32" y="3"/>
                    <a:pt x="27" y="0"/>
                    <a:pt x="27" y="0"/>
                  </a:cubicBezTo>
                  <a:cubicBezTo>
                    <a:pt x="27" y="0"/>
                    <a:pt x="24" y="1"/>
                    <a:pt x="24" y="3"/>
                  </a:cubicBezTo>
                  <a:cubicBezTo>
                    <a:pt x="24" y="5"/>
                    <a:pt x="23" y="5"/>
                    <a:pt x="21" y="5"/>
                  </a:cubicBezTo>
                  <a:cubicBezTo>
                    <a:pt x="19" y="5"/>
                    <a:pt x="19" y="3"/>
                    <a:pt x="18" y="7"/>
                  </a:cubicBezTo>
                  <a:cubicBezTo>
                    <a:pt x="18" y="9"/>
                    <a:pt x="17" y="14"/>
                    <a:pt x="15" y="15"/>
                  </a:cubicBezTo>
                  <a:cubicBezTo>
                    <a:pt x="12" y="15"/>
                    <a:pt x="11" y="10"/>
                    <a:pt x="11" y="13"/>
                  </a:cubicBezTo>
                  <a:cubicBezTo>
                    <a:pt x="11" y="16"/>
                    <a:pt x="11" y="16"/>
                    <a:pt x="10" y="18"/>
                  </a:cubicBezTo>
                  <a:cubicBezTo>
                    <a:pt x="9" y="20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1" y="22"/>
                    <a:pt x="2" y="28"/>
                    <a:pt x="2" y="29"/>
                  </a:cubicBezTo>
                  <a:cubicBezTo>
                    <a:pt x="2" y="29"/>
                    <a:pt x="4" y="29"/>
                    <a:pt x="4" y="28"/>
                  </a:cubicBezTo>
                  <a:cubicBezTo>
                    <a:pt x="4" y="28"/>
                    <a:pt x="4" y="27"/>
                    <a:pt x="4" y="26"/>
                  </a:cubicBezTo>
                  <a:cubicBezTo>
                    <a:pt x="4" y="25"/>
                    <a:pt x="5" y="26"/>
                    <a:pt x="7" y="26"/>
                  </a:cubicBezTo>
                  <a:cubicBezTo>
                    <a:pt x="7" y="24"/>
                    <a:pt x="8" y="21"/>
                    <a:pt x="9" y="20"/>
                  </a:cubicBezTo>
                  <a:cubicBezTo>
                    <a:pt x="12" y="23"/>
                    <a:pt x="12" y="24"/>
                    <a:pt x="11" y="30"/>
                  </a:cubicBezTo>
                  <a:cubicBezTo>
                    <a:pt x="12" y="31"/>
                    <a:pt x="20" y="36"/>
                    <a:pt x="14" y="36"/>
                  </a:cubicBezTo>
                  <a:cubicBezTo>
                    <a:pt x="14" y="36"/>
                    <a:pt x="15" y="38"/>
                    <a:pt x="14" y="38"/>
                  </a:cubicBezTo>
                  <a:cubicBezTo>
                    <a:pt x="16" y="39"/>
                    <a:pt x="18" y="41"/>
                    <a:pt x="18" y="41"/>
                  </a:cubicBezTo>
                  <a:cubicBezTo>
                    <a:pt x="19" y="41"/>
                    <a:pt x="20" y="40"/>
                    <a:pt x="20" y="41"/>
                  </a:cubicBezTo>
                  <a:cubicBezTo>
                    <a:pt x="21" y="41"/>
                    <a:pt x="21" y="43"/>
                    <a:pt x="22" y="44"/>
                  </a:cubicBezTo>
                  <a:cubicBezTo>
                    <a:pt x="24" y="44"/>
                    <a:pt x="26" y="43"/>
                    <a:pt x="27" y="43"/>
                  </a:cubicBezTo>
                  <a:cubicBezTo>
                    <a:pt x="28" y="43"/>
                    <a:pt x="33" y="50"/>
                    <a:pt x="34" y="51"/>
                  </a:cubicBezTo>
                  <a:cubicBezTo>
                    <a:pt x="36" y="52"/>
                    <a:pt x="38" y="52"/>
                    <a:pt x="38" y="52"/>
                  </a:cubicBezTo>
                  <a:cubicBezTo>
                    <a:pt x="40" y="52"/>
                    <a:pt x="41" y="55"/>
                    <a:pt x="42" y="56"/>
                  </a:cubicBezTo>
                  <a:cubicBezTo>
                    <a:pt x="43" y="57"/>
                    <a:pt x="44" y="57"/>
                    <a:pt x="45" y="57"/>
                  </a:cubicBez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03" name="Freeform 77">
              <a:extLst>
                <a:ext uri="{FF2B5EF4-FFF2-40B4-BE49-F238E27FC236}">
                  <a16:creationId xmlns:a16="http://schemas.microsoft.com/office/drawing/2014/main" id="{5596215E-A319-52CC-D701-7DB9EA69446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80040" y="2370917"/>
              <a:ext cx="197605" cy="201197"/>
            </a:xfrm>
            <a:custGeom>
              <a:avLst/>
              <a:gdLst>
                <a:gd name="T0" fmla="*/ 45 w 56"/>
                <a:gd name="T1" fmla="*/ 57 h 57"/>
                <a:gd name="T2" fmla="*/ 42 w 56"/>
                <a:gd name="T3" fmla="*/ 53 h 57"/>
                <a:gd name="T4" fmla="*/ 41 w 56"/>
                <a:gd name="T5" fmla="*/ 51 h 57"/>
                <a:gd name="T6" fmla="*/ 37 w 56"/>
                <a:gd name="T7" fmla="*/ 48 h 57"/>
                <a:gd name="T8" fmla="*/ 33 w 56"/>
                <a:gd name="T9" fmla="*/ 45 h 57"/>
                <a:gd name="T10" fmla="*/ 25 w 56"/>
                <a:gd name="T11" fmla="*/ 36 h 57"/>
                <a:gd name="T12" fmla="*/ 25 w 56"/>
                <a:gd name="T13" fmla="*/ 33 h 57"/>
                <a:gd name="T14" fmla="*/ 21 w 56"/>
                <a:gd name="T15" fmla="*/ 26 h 57"/>
                <a:gd name="T16" fmla="*/ 21 w 56"/>
                <a:gd name="T17" fmla="*/ 23 h 57"/>
                <a:gd name="T18" fmla="*/ 24 w 56"/>
                <a:gd name="T19" fmla="*/ 22 h 57"/>
                <a:gd name="T20" fmla="*/ 27 w 56"/>
                <a:gd name="T21" fmla="*/ 24 h 57"/>
                <a:gd name="T22" fmla="*/ 30 w 56"/>
                <a:gd name="T23" fmla="*/ 25 h 57"/>
                <a:gd name="T24" fmla="*/ 38 w 56"/>
                <a:gd name="T25" fmla="*/ 24 h 57"/>
                <a:gd name="T26" fmla="*/ 43 w 56"/>
                <a:gd name="T27" fmla="*/ 26 h 57"/>
                <a:gd name="T28" fmla="*/ 44 w 56"/>
                <a:gd name="T29" fmla="*/ 27 h 57"/>
                <a:gd name="T30" fmla="*/ 52 w 56"/>
                <a:gd name="T31" fmla="*/ 28 h 57"/>
                <a:gd name="T32" fmla="*/ 52 w 56"/>
                <a:gd name="T33" fmla="*/ 23 h 57"/>
                <a:gd name="T34" fmla="*/ 53 w 56"/>
                <a:gd name="T35" fmla="*/ 19 h 57"/>
                <a:gd name="T36" fmla="*/ 52 w 56"/>
                <a:gd name="T37" fmla="*/ 19 h 57"/>
                <a:gd name="T38" fmla="*/ 46 w 56"/>
                <a:gd name="T39" fmla="*/ 18 h 57"/>
                <a:gd name="T40" fmla="*/ 38 w 56"/>
                <a:gd name="T41" fmla="*/ 14 h 57"/>
                <a:gd name="T42" fmla="*/ 32 w 56"/>
                <a:gd name="T43" fmla="*/ 6 h 57"/>
                <a:gd name="T44" fmla="*/ 27 w 56"/>
                <a:gd name="T45" fmla="*/ 0 h 57"/>
                <a:gd name="T46" fmla="*/ 24 w 56"/>
                <a:gd name="T47" fmla="*/ 3 h 57"/>
                <a:gd name="T48" fmla="*/ 21 w 56"/>
                <a:gd name="T49" fmla="*/ 5 h 57"/>
                <a:gd name="T50" fmla="*/ 18 w 56"/>
                <a:gd name="T51" fmla="*/ 7 h 57"/>
                <a:gd name="T52" fmla="*/ 15 w 56"/>
                <a:gd name="T53" fmla="*/ 15 h 57"/>
                <a:gd name="T54" fmla="*/ 11 w 56"/>
                <a:gd name="T55" fmla="*/ 13 h 57"/>
                <a:gd name="T56" fmla="*/ 10 w 56"/>
                <a:gd name="T57" fmla="*/ 18 h 57"/>
                <a:gd name="T58" fmla="*/ 0 w 56"/>
                <a:gd name="T59" fmla="*/ 21 h 57"/>
                <a:gd name="T60" fmla="*/ 0 w 56"/>
                <a:gd name="T61" fmla="*/ 21 h 57"/>
                <a:gd name="T62" fmla="*/ 2 w 56"/>
                <a:gd name="T63" fmla="*/ 29 h 57"/>
                <a:gd name="T64" fmla="*/ 4 w 56"/>
                <a:gd name="T65" fmla="*/ 28 h 57"/>
                <a:gd name="T66" fmla="*/ 4 w 56"/>
                <a:gd name="T67" fmla="*/ 26 h 57"/>
                <a:gd name="T68" fmla="*/ 7 w 56"/>
                <a:gd name="T69" fmla="*/ 26 h 57"/>
                <a:gd name="T70" fmla="*/ 9 w 56"/>
                <a:gd name="T71" fmla="*/ 20 h 57"/>
                <a:gd name="T72" fmla="*/ 11 w 56"/>
                <a:gd name="T73" fmla="*/ 30 h 57"/>
                <a:gd name="T74" fmla="*/ 14 w 56"/>
                <a:gd name="T75" fmla="*/ 36 h 57"/>
                <a:gd name="T76" fmla="*/ 14 w 56"/>
                <a:gd name="T77" fmla="*/ 38 h 57"/>
                <a:gd name="T78" fmla="*/ 18 w 56"/>
                <a:gd name="T79" fmla="*/ 41 h 57"/>
                <a:gd name="T80" fmla="*/ 20 w 56"/>
                <a:gd name="T81" fmla="*/ 41 h 57"/>
                <a:gd name="T82" fmla="*/ 22 w 56"/>
                <a:gd name="T83" fmla="*/ 44 h 57"/>
                <a:gd name="T84" fmla="*/ 27 w 56"/>
                <a:gd name="T85" fmla="*/ 43 h 57"/>
                <a:gd name="T86" fmla="*/ 34 w 56"/>
                <a:gd name="T87" fmla="*/ 51 h 57"/>
                <a:gd name="T88" fmla="*/ 38 w 56"/>
                <a:gd name="T89" fmla="*/ 52 h 57"/>
                <a:gd name="T90" fmla="*/ 42 w 56"/>
                <a:gd name="T91" fmla="*/ 56 h 57"/>
                <a:gd name="T92" fmla="*/ 45 w 56"/>
                <a:gd name="T93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6" h="57">
                  <a:moveTo>
                    <a:pt x="45" y="57"/>
                  </a:moveTo>
                  <a:cubicBezTo>
                    <a:pt x="45" y="57"/>
                    <a:pt x="43" y="55"/>
                    <a:pt x="42" y="53"/>
                  </a:cubicBezTo>
                  <a:cubicBezTo>
                    <a:pt x="42" y="52"/>
                    <a:pt x="41" y="51"/>
                    <a:pt x="41" y="51"/>
                  </a:cubicBezTo>
                  <a:cubicBezTo>
                    <a:pt x="41" y="51"/>
                    <a:pt x="38" y="50"/>
                    <a:pt x="37" y="48"/>
                  </a:cubicBezTo>
                  <a:cubicBezTo>
                    <a:pt x="35" y="47"/>
                    <a:pt x="35" y="48"/>
                    <a:pt x="33" y="45"/>
                  </a:cubicBezTo>
                  <a:cubicBezTo>
                    <a:pt x="32" y="43"/>
                    <a:pt x="27" y="39"/>
                    <a:pt x="25" y="36"/>
                  </a:cubicBezTo>
                  <a:cubicBezTo>
                    <a:pt x="23" y="33"/>
                    <a:pt x="26" y="36"/>
                    <a:pt x="25" y="33"/>
                  </a:cubicBezTo>
                  <a:cubicBezTo>
                    <a:pt x="25" y="30"/>
                    <a:pt x="21" y="26"/>
                    <a:pt x="21" y="26"/>
                  </a:cubicBezTo>
                  <a:cubicBezTo>
                    <a:pt x="21" y="26"/>
                    <a:pt x="21" y="25"/>
                    <a:pt x="21" y="23"/>
                  </a:cubicBezTo>
                  <a:cubicBezTo>
                    <a:pt x="21" y="21"/>
                    <a:pt x="23" y="21"/>
                    <a:pt x="24" y="22"/>
                  </a:cubicBezTo>
                  <a:cubicBezTo>
                    <a:pt x="24" y="23"/>
                    <a:pt x="26" y="26"/>
                    <a:pt x="27" y="24"/>
                  </a:cubicBezTo>
                  <a:cubicBezTo>
                    <a:pt x="28" y="22"/>
                    <a:pt x="29" y="24"/>
                    <a:pt x="30" y="25"/>
                  </a:cubicBezTo>
                  <a:cubicBezTo>
                    <a:pt x="32" y="27"/>
                    <a:pt x="36" y="23"/>
                    <a:pt x="38" y="24"/>
                  </a:cubicBezTo>
                  <a:cubicBezTo>
                    <a:pt x="40" y="25"/>
                    <a:pt x="43" y="26"/>
                    <a:pt x="43" y="26"/>
                  </a:cubicBezTo>
                  <a:cubicBezTo>
                    <a:pt x="43" y="26"/>
                    <a:pt x="44" y="25"/>
                    <a:pt x="44" y="27"/>
                  </a:cubicBezTo>
                  <a:cubicBezTo>
                    <a:pt x="45" y="30"/>
                    <a:pt x="52" y="28"/>
                    <a:pt x="52" y="28"/>
                  </a:cubicBezTo>
                  <a:cubicBezTo>
                    <a:pt x="52" y="28"/>
                    <a:pt x="56" y="26"/>
                    <a:pt x="52" y="23"/>
                  </a:cubicBezTo>
                  <a:cubicBezTo>
                    <a:pt x="50" y="22"/>
                    <a:pt x="53" y="19"/>
                    <a:pt x="53" y="19"/>
                  </a:cubicBezTo>
                  <a:cubicBezTo>
                    <a:pt x="52" y="19"/>
                    <a:pt x="52" y="19"/>
                    <a:pt x="52" y="19"/>
                  </a:cubicBezTo>
                  <a:cubicBezTo>
                    <a:pt x="52" y="19"/>
                    <a:pt x="48" y="20"/>
                    <a:pt x="46" y="18"/>
                  </a:cubicBezTo>
                  <a:cubicBezTo>
                    <a:pt x="44" y="17"/>
                    <a:pt x="41" y="17"/>
                    <a:pt x="38" y="14"/>
                  </a:cubicBezTo>
                  <a:cubicBezTo>
                    <a:pt x="35" y="12"/>
                    <a:pt x="33" y="9"/>
                    <a:pt x="32" y="6"/>
                  </a:cubicBezTo>
                  <a:cubicBezTo>
                    <a:pt x="32" y="3"/>
                    <a:pt x="27" y="0"/>
                    <a:pt x="27" y="0"/>
                  </a:cubicBezTo>
                  <a:cubicBezTo>
                    <a:pt x="27" y="0"/>
                    <a:pt x="24" y="1"/>
                    <a:pt x="24" y="3"/>
                  </a:cubicBezTo>
                  <a:cubicBezTo>
                    <a:pt x="24" y="5"/>
                    <a:pt x="23" y="5"/>
                    <a:pt x="21" y="5"/>
                  </a:cubicBezTo>
                  <a:cubicBezTo>
                    <a:pt x="19" y="5"/>
                    <a:pt x="19" y="3"/>
                    <a:pt x="18" y="7"/>
                  </a:cubicBezTo>
                  <a:cubicBezTo>
                    <a:pt x="18" y="9"/>
                    <a:pt x="17" y="14"/>
                    <a:pt x="15" y="15"/>
                  </a:cubicBezTo>
                  <a:cubicBezTo>
                    <a:pt x="12" y="15"/>
                    <a:pt x="11" y="10"/>
                    <a:pt x="11" y="13"/>
                  </a:cubicBezTo>
                  <a:cubicBezTo>
                    <a:pt x="11" y="16"/>
                    <a:pt x="11" y="16"/>
                    <a:pt x="10" y="18"/>
                  </a:cubicBezTo>
                  <a:cubicBezTo>
                    <a:pt x="9" y="20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1" y="22"/>
                    <a:pt x="2" y="28"/>
                    <a:pt x="2" y="29"/>
                  </a:cubicBezTo>
                  <a:cubicBezTo>
                    <a:pt x="2" y="29"/>
                    <a:pt x="4" y="29"/>
                    <a:pt x="4" y="28"/>
                  </a:cubicBezTo>
                  <a:cubicBezTo>
                    <a:pt x="4" y="28"/>
                    <a:pt x="4" y="27"/>
                    <a:pt x="4" y="26"/>
                  </a:cubicBezTo>
                  <a:cubicBezTo>
                    <a:pt x="4" y="25"/>
                    <a:pt x="5" y="26"/>
                    <a:pt x="7" y="26"/>
                  </a:cubicBezTo>
                  <a:cubicBezTo>
                    <a:pt x="7" y="24"/>
                    <a:pt x="8" y="21"/>
                    <a:pt x="9" y="20"/>
                  </a:cubicBezTo>
                  <a:cubicBezTo>
                    <a:pt x="12" y="23"/>
                    <a:pt x="12" y="24"/>
                    <a:pt x="11" y="30"/>
                  </a:cubicBezTo>
                  <a:cubicBezTo>
                    <a:pt x="12" y="31"/>
                    <a:pt x="20" y="36"/>
                    <a:pt x="14" y="36"/>
                  </a:cubicBezTo>
                  <a:cubicBezTo>
                    <a:pt x="14" y="36"/>
                    <a:pt x="15" y="38"/>
                    <a:pt x="14" y="38"/>
                  </a:cubicBezTo>
                  <a:cubicBezTo>
                    <a:pt x="16" y="39"/>
                    <a:pt x="18" y="41"/>
                    <a:pt x="18" y="41"/>
                  </a:cubicBezTo>
                  <a:cubicBezTo>
                    <a:pt x="19" y="41"/>
                    <a:pt x="20" y="40"/>
                    <a:pt x="20" y="41"/>
                  </a:cubicBezTo>
                  <a:cubicBezTo>
                    <a:pt x="21" y="41"/>
                    <a:pt x="21" y="43"/>
                    <a:pt x="22" y="44"/>
                  </a:cubicBezTo>
                  <a:cubicBezTo>
                    <a:pt x="24" y="44"/>
                    <a:pt x="26" y="43"/>
                    <a:pt x="27" y="43"/>
                  </a:cubicBezTo>
                  <a:cubicBezTo>
                    <a:pt x="28" y="43"/>
                    <a:pt x="33" y="50"/>
                    <a:pt x="34" y="51"/>
                  </a:cubicBezTo>
                  <a:cubicBezTo>
                    <a:pt x="36" y="52"/>
                    <a:pt x="38" y="52"/>
                    <a:pt x="38" y="52"/>
                  </a:cubicBezTo>
                  <a:cubicBezTo>
                    <a:pt x="40" y="52"/>
                    <a:pt x="41" y="55"/>
                    <a:pt x="42" y="56"/>
                  </a:cubicBezTo>
                  <a:cubicBezTo>
                    <a:pt x="43" y="57"/>
                    <a:pt x="44" y="57"/>
                    <a:pt x="45" y="57"/>
                  </a:cubicBezTo>
                  <a:close/>
                </a:path>
              </a:pathLst>
            </a:custGeom>
            <a:grpFill/>
            <a:ln w="3175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04" name="Freeform 78">
              <a:extLst>
                <a:ext uri="{FF2B5EF4-FFF2-40B4-BE49-F238E27FC236}">
                  <a16:creationId xmlns:a16="http://schemas.microsoft.com/office/drawing/2014/main" id="{3EA544FB-B8F2-B1FA-F6B4-1F99034D76B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56691" y="3795467"/>
              <a:ext cx="105988" cy="123953"/>
            </a:xfrm>
            <a:custGeom>
              <a:avLst/>
              <a:gdLst>
                <a:gd name="T0" fmla="*/ 10 w 30"/>
                <a:gd name="T1" fmla="*/ 3 h 35"/>
                <a:gd name="T2" fmla="*/ 14 w 30"/>
                <a:gd name="T3" fmla="*/ 3 h 35"/>
                <a:gd name="T4" fmla="*/ 17 w 30"/>
                <a:gd name="T5" fmla="*/ 5 h 35"/>
                <a:gd name="T6" fmla="*/ 20 w 30"/>
                <a:gd name="T7" fmla="*/ 5 h 35"/>
                <a:gd name="T8" fmla="*/ 22 w 30"/>
                <a:gd name="T9" fmla="*/ 11 h 35"/>
                <a:gd name="T10" fmla="*/ 30 w 30"/>
                <a:gd name="T11" fmla="*/ 20 h 35"/>
                <a:gd name="T12" fmla="*/ 27 w 30"/>
                <a:gd name="T13" fmla="*/ 21 h 35"/>
                <a:gd name="T14" fmla="*/ 25 w 30"/>
                <a:gd name="T15" fmla="*/ 20 h 35"/>
                <a:gd name="T16" fmla="*/ 25 w 30"/>
                <a:gd name="T17" fmla="*/ 25 h 35"/>
                <a:gd name="T18" fmla="*/ 27 w 30"/>
                <a:gd name="T19" fmla="*/ 31 h 35"/>
                <a:gd name="T20" fmla="*/ 26 w 30"/>
                <a:gd name="T21" fmla="*/ 35 h 35"/>
                <a:gd name="T22" fmla="*/ 24 w 30"/>
                <a:gd name="T23" fmla="*/ 30 h 35"/>
                <a:gd name="T24" fmla="*/ 22 w 30"/>
                <a:gd name="T25" fmla="*/ 29 h 35"/>
                <a:gd name="T26" fmla="*/ 21 w 30"/>
                <a:gd name="T27" fmla="*/ 34 h 35"/>
                <a:gd name="T28" fmla="*/ 20 w 30"/>
                <a:gd name="T29" fmla="*/ 24 h 35"/>
                <a:gd name="T30" fmla="*/ 15 w 30"/>
                <a:gd name="T31" fmla="*/ 22 h 35"/>
                <a:gd name="T32" fmla="*/ 15 w 30"/>
                <a:gd name="T33" fmla="*/ 21 h 35"/>
                <a:gd name="T34" fmla="*/ 13 w 30"/>
                <a:gd name="T35" fmla="*/ 21 h 35"/>
                <a:gd name="T36" fmla="*/ 11 w 30"/>
                <a:gd name="T37" fmla="*/ 16 h 35"/>
                <a:gd name="T38" fmla="*/ 9 w 30"/>
                <a:gd name="T39" fmla="*/ 15 h 35"/>
                <a:gd name="T40" fmla="*/ 8 w 30"/>
                <a:gd name="T41" fmla="*/ 15 h 35"/>
                <a:gd name="T42" fmla="*/ 8 w 30"/>
                <a:gd name="T43" fmla="*/ 18 h 35"/>
                <a:gd name="T44" fmla="*/ 7 w 30"/>
                <a:gd name="T45" fmla="*/ 20 h 35"/>
                <a:gd name="T46" fmla="*/ 5 w 30"/>
                <a:gd name="T47" fmla="*/ 20 h 35"/>
                <a:gd name="T48" fmla="*/ 3 w 30"/>
                <a:gd name="T49" fmla="*/ 17 h 35"/>
                <a:gd name="T50" fmla="*/ 0 w 30"/>
                <a:gd name="T51" fmla="*/ 16 h 35"/>
                <a:gd name="T52" fmla="*/ 1 w 30"/>
                <a:gd name="T53" fmla="*/ 11 h 35"/>
                <a:gd name="T54" fmla="*/ 3 w 30"/>
                <a:gd name="T55" fmla="*/ 11 h 35"/>
                <a:gd name="T56" fmla="*/ 2 w 30"/>
                <a:gd name="T57" fmla="*/ 9 h 35"/>
                <a:gd name="T58" fmla="*/ 1 w 30"/>
                <a:gd name="T59" fmla="*/ 3 h 35"/>
                <a:gd name="T60" fmla="*/ 0 w 30"/>
                <a:gd name="T61" fmla="*/ 0 h 35"/>
                <a:gd name="T62" fmla="*/ 3 w 30"/>
                <a:gd name="T63" fmla="*/ 1 h 35"/>
                <a:gd name="T64" fmla="*/ 10 w 30"/>
                <a:gd name="T65" fmla="*/ 4 h 35"/>
                <a:gd name="T66" fmla="*/ 10 w 30"/>
                <a:gd name="T67" fmla="*/ 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0" h="35">
                  <a:moveTo>
                    <a:pt x="10" y="3"/>
                  </a:moveTo>
                  <a:cubicBezTo>
                    <a:pt x="12" y="3"/>
                    <a:pt x="14" y="3"/>
                    <a:pt x="14" y="3"/>
                  </a:cubicBezTo>
                  <a:cubicBezTo>
                    <a:pt x="14" y="3"/>
                    <a:pt x="15" y="5"/>
                    <a:pt x="17" y="5"/>
                  </a:cubicBezTo>
                  <a:cubicBezTo>
                    <a:pt x="19" y="5"/>
                    <a:pt x="20" y="5"/>
                    <a:pt x="20" y="5"/>
                  </a:cubicBezTo>
                  <a:cubicBezTo>
                    <a:pt x="21" y="7"/>
                    <a:pt x="21" y="9"/>
                    <a:pt x="22" y="11"/>
                  </a:cubicBezTo>
                  <a:cubicBezTo>
                    <a:pt x="23" y="14"/>
                    <a:pt x="29" y="17"/>
                    <a:pt x="30" y="20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25" y="20"/>
                    <a:pt x="26" y="23"/>
                    <a:pt x="25" y="25"/>
                  </a:cubicBezTo>
                  <a:cubicBezTo>
                    <a:pt x="24" y="27"/>
                    <a:pt x="27" y="29"/>
                    <a:pt x="27" y="31"/>
                  </a:cubicBezTo>
                  <a:cubicBezTo>
                    <a:pt x="26" y="32"/>
                    <a:pt x="26" y="35"/>
                    <a:pt x="26" y="35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2" y="29"/>
                    <a:pt x="22" y="29"/>
                  </a:cubicBezTo>
                  <a:cubicBezTo>
                    <a:pt x="22" y="31"/>
                    <a:pt x="21" y="33"/>
                    <a:pt x="21" y="34"/>
                  </a:cubicBezTo>
                  <a:cubicBezTo>
                    <a:pt x="19" y="30"/>
                    <a:pt x="19" y="29"/>
                    <a:pt x="20" y="24"/>
                  </a:cubicBezTo>
                  <a:cubicBezTo>
                    <a:pt x="18" y="23"/>
                    <a:pt x="17" y="23"/>
                    <a:pt x="15" y="22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5" y="21"/>
                    <a:pt x="13" y="21"/>
                    <a:pt x="13" y="21"/>
                  </a:cubicBezTo>
                  <a:cubicBezTo>
                    <a:pt x="12" y="20"/>
                    <a:pt x="12" y="18"/>
                    <a:pt x="11" y="16"/>
                  </a:cubicBezTo>
                  <a:cubicBezTo>
                    <a:pt x="11" y="16"/>
                    <a:pt x="10" y="16"/>
                    <a:pt x="9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17"/>
                    <a:pt x="8" y="18"/>
                  </a:cubicBezTo>
                  <a:cubicBezTo>
                    <a:pt x="7" y="19"/>
                    <a:pt x="8" y="19"/>
                    <a:pt x="7" y="20"/>
                  </a:cubicBezTo>
                  <a:cubicBezTo>
                    <a:pt x="7" y="20"/>
                    <a:pt x="6" y="21"/>
                    <a:pt x="5" y="20"/>
                  </a:cubicBezTo>
                  <a:cubicBezTo>
                    <a:pt x="4" y="20"/>
                    <a:pt x="4" y="18"/>
                    <a:pt x="3" y="17"/>
                  </a:cubicBezTo>
                  <a:cubicBezTo>
                    <a:pt x="2" y="16"/>
                    <a:pt x="1" y="16"/>
                    <a:pt x="0" y="16"/>
                  </a:cubicBezTo>
                  <a:cubicBezTo>
                    <a:pt x="1" y="14"/>
                    <a:pt x="1" y="12"/>
                    <a:pt x="1" y="11"/>
                  </a:cubicBezTo>
                  <a:cubicBezTo>
                    <a:pt x="2" y="11"/>
                    <a:pt x="3" y="11"/>
                    <a:pt x="3" y="11"/>
                  </a:cubicBezTo>
                  <a:cubicBezTo>
                    <a:pt x="4" y="9"/>
                    <a:pt x="2" y="9"/>
                    <a:pt x="2" y="9"/>
                  </a:cubicBezTo>
                  <a:cubicBezTo>
                    <a:pt x="1" y="7"/>
                    <a:pt x="2" y="5"/>
                    <a:pt x="1" y="3"/>
                  </a:cubicBezTo>
                  <a:cubicBezTo>
                    <a:pt x="1" y="2"/>
                    <a:pt x="0" y="1"/>
                    <a:pt x="0" y="0"/>
                  </a:cubicBezTo>
                  <a:cubicBezTo>
                    <a:pt x="0" y="0"/>
                    <a:pt x="1" y="0"/>
                    <a:pt x="3" y="1"/>
                  </a:cubicBezTo>
                  <a:cubicBezTo>
                    <a:pt x="4" y="3"/>
                    <a:pt x="6" y="3"/>
                    <a:pt x="10" y="4"/>
                  </a:cubicBezTo>
                  <a:cubicBezTo>
                    <a:pt x="10" y="4"/>
                    <a:pt x="10" y="3"/>
                    <a:pt x="10" y="3"/>
                  </a:cubicBez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05" name="Freeform 79">
              <a:extLst>
                <a:ext uri="{FF2B5EF4-FFF2-40B4-BE49-F238E27FC236}">
                  <a16:creationId xmlns:a16="http://schemas.microsoft.com/office/drawing/2014/main" id="{2FFAE40B-B508-894F-3A85-68D6E062F0D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56691" y="3795467"/>
              <a:ext cx="105988" cy="123953"/>
            </a:xfrm>
            <a:custGeom>
              <a:avLst/>
              <a:gdLst>
                <a:gd name="T0" fmla="*/ 10 w 30"/>
                <a:gd name="T1" fmla="*/ 3 h 35"/>
                <a:gd name="T2" fmla="*/ 14 w 30"/>
                <a:gd name="T3" fmla="*/ 3 h 35"/>
                <a:gd name="T4" fmla="*/ 17 w 30"/>
                <a:gd name="T5" fmla="*/ 5 h 35"/>
                <a:gd name="T6" fmla="*/ 20 w 30"/>
                <a:gd name="T7" fmla="*/ 5 h 35"/>
                <a:gd name="T8" fmla="*/ 22 w 30"/>
                <a:gd name="T9" fmla="*/ 11 h 35"/>
                <a:gd name="T10" fmla="*/ 30 w 30"/>
                <a:gd name="T11" fmla="*/ 20 h 35"/>
                <a:gd name="T12" fmla="*/ 27 w 30"/>
                <a:gd name="T13" fmla="*/ 21 h 35"/>
                <a:gd name="T14" fmla="*/ 25 w 30"/>
                <a:gd name="T15" fmla="*/ 20 h 35"/>
                <a:gd name="T16" fmla="*/ 25 w 30"/>
                <a:gd name="T17" fmla="*/ 25 h 35"/>
                <a:gd name="T18" fmla="*/ 27 w 30"/>
                <a:gd name="T19" fmla="*/ 31 h 35"/>
                <a:gd name="T20" fmla="*/ 26 w 30"/>
                <a:gd name="T21" fmla="*/ 35 h 35"/>
                <a:gd name="T22" fmla="*/ 24 w 30"/>
                <a:gd name="T23" fmla="*/ 30 h 35"/>
                <a:gd name="T24" fmla="*/ 22 w 30"/>
                <a:gd name="T25" fmla="*/ 29 h 35"/>
                <a:gd name="T26" fmla="*/ 21 w 30"/>
                <a:gd name="T27" fmla="*/ 34 h 35"/>
                <a:gd name="T28" fmla="*/ 20 w 30"/>
                <a:gd name="T29" fmla="*/ 24 h 35"/>
                <a:gd name="T30" fmla="*/ 15 w 30"/>
                <a:gd name="T31" fmla="*/ 22 h 35"/>
                <a:gd name="T32" fmla="*/ 15 w 30"/>
                <a:gd name="T33" fmla="*/ 21 h 35"/>
                <a:gd name="T34" fmla="*/ 13 w 30"/>
                <a:gd name="T35" fmla="*/ 21 h 35"/>
                <a:gd name="T36" fmla="*/ 11 w 30"/>
                <a:gd name="T37" fmla="*/ 16 h 35"/>
                <a:gd name="T38" fmla="*/ 9 w 30"/>
                <a:gd name="T39" fmla="*/ 15 h 35"/>
                <a:gd name="T40" fmla="*/ 8 w 30"/>
                <a:gd name="T41" fmla="*/ 15 h 35"/>
                <a:gd name="T42" fmla="*/ 8 w 30"/>
                <a:gd name="T43" fmla="*/ 18 h 35"/>
                <a:gd name="T44" fmla="*/ 7 w 30"/>
                <a:gd name="T45" fmla="*/ 20 h 35"/>
                <a:gd name="T46" fmla="*/ 5 w 30"/>
                <a:gd name="T47" fmla="*/ 20 h 35"/>
                <a:gd name="T48" fmla="*/ 3 w 30"/>
                <a:gd name="T49" fmla="*/ 17 h 35"/>
                <a:gd name="T50" fmla="*/ 0 w 30"/>
                <a:gd name="T51" fmla="*/ 16 h 35"/>
                <a:gd name="T52" fmla="*/ 1 w 30"/>
                <a:gd name="T53" fmla="*/ 11 h 35"/>
                <a:gd name="T54" fmla="*/ 3 w 30"/>
                <a:gd name="T55" fmla="*/ 11 h 35"/>
                <a:gd name="T56" fmla="*/ 2 w 30"/>
                <a:gd name="T57" fmla="*/ 9 h 35"/>
                <a:gd name="T58" fmla="*/ 1 w 30"/>
                <a:gd name="T59" fmla="*/ 3 h 35"/>
                <a:gd name="T60" fmla="*/ 0 w 30"/>
                <a:gd name="T61" fmla="*/ 0 h 35"/>
                <a:gd name="T62" fmla="*/ 3 w 30"/>
                <a:gd name="T63" fmla="*/ 1 h 35"/>
                <a:gd name="T64" fmla="*/ 10 w 30"/>
                <a:gd name="T65" fmla="*/ 4 h 35"/>
                <a:gd name="T66" fmla="*/ 10 w 30"/>
                <a:gd name="T67" fmla="*/ 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0" h="35">
                  <a:moveTo>
                    <a:pt x="10" y="3"/>
                  </a:moveTo>
                  <a:cubicBezTo>
                    <a:pt x="12" y="3"/>
                    <a:pt x="14" y="3"/>
                    <a:pt x="14" y="3"/>
                  </a:cubicBezTo>
                  <a:cubicBezTo>
                    <a:pt x="14" y="3"/>
                    <a:pt x="15" y="5"/>
                    <a:pt x="17" y="5"/>
                  </a:cubicBezTo>
                  <a:cubicBezTo>
                    <a:pt x="19" y="5"/>
                    <a:pt x="20" y="5"/>
                    <a:pt x="20" y="5"/>
                  </a:cubicBezTo>
                  <a:cubicBezTo>
                    <a:pt x="21" y="7"/>
                    <a:pt x="21" y="9"/>
                    <a:pt x="22" y="11"/>
                  </a:cubicBezTo>
                  <a:cubicBezTo>
                    <a:pt x="23" y="14"/>
                    <a:pt x="29" y="17"/>
                    <a:pt x="30" y="20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25" y="20"/>
                    <a:pt x="26" y="23"/>
                    <a:pt x="25" y="25"/>
                  </a:cubicBezTo>
                  <a:cubicBezTo>
                    <a:pt x="24" y="27"/>
                    <a:pt x="27" y="29"/>
                    <a:pt x="27" y="31"/>
                  </a:cubicBezTo>
                  <a:cubicBezTo>
                    <a:pt x="26" y="32"/>
                    <a:pt x="26" y="35"/>
                    <a:pt x="26" y="35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2" y="29"/>
                    <a:pt x="22" y="29"/>
                  </a:cubicBezTo>
                  <a:cubicBezTo>
                    <a:pt x="22" y="31"/>
                    <a:pt x="21" y="33"/>
                    <a:pt x="21" y="34"/>
                  </a:cubicBezTo>
                  <a:cubicBezTo>
                    <a:pt x="19" y="30"/>
                    <a:pt x="19" y="29"/>
                    <a:pt x="20" y="24"/>
                  </a:cubicBezTo>
                  <a:cubicBezTo>
                    <a:pt x="18" y="23"/>
                    <a:pt x="17" y="23"/>
                    <a:pt x="15" y="22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5" y="21"/>
                    <a:pt x="13" y="21"/>
                    <a:pt x="13" y="21"/>
                  </a:cubicBezTo>
                  <a:cubicBezTo>
                    <a:pt x="12" y="20"/>
                    <a:pt x="12" y="18"/>
                    <a:pt x="11" y="16"/>
                  </a:cubicBezTo>
                  <a:cubicBezTo>
                    <a:pt x="11" y="16"/>
                    <a:pt x="10" y="16"/>
                    <a:pt x="9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17"/>
                    <a:pt x="8" y="18"/>
                  </a:cubicBezTo>
                  <a:cubicBezTo>
                    <a:pt x="7" y="19"/>
                    <a:pt x="8" y="19"/>
                    <a:pt x="7" y="20"/>
                  </a:cubicBezTo>
                  <a:cubicBezTo>
                    <a:pt x="7" y="20"/>
                    <a:pt x="6" y="21"/>
                    <a:pt x="5" y="20"/>
                  </a:cubicBezTo>
                  <a:cubicBezTo>
                    <a:pt x="4" y="20"/>
                    <a:pt x="4" y="18"/>
                    <a:pt x="3" y="17"/>
                  </a:cubicBezTo>
                  <a:cubicBezTo>
                    <a:pt x="2" y="16"/>
                    <a:pt x="1" y="16"/>
                    <a:pt x="0" y="16"/>
                  </a:cubicBezTo>
                  <a:cubicBezTo>
                    <a:pt x="1" y="14"/>
                    <a:pt x="1" y="12"/>
                    <a:pt x="1" y="11"/>
                  </a:cubicBezTo>
                  <a:cubicBezTo>
                    <a:pt x="2" y="11"/>
                    <a:pt x="3" y="11"/>
                    <a:pt x="3" y="11"/>
                  </a:cubicBezTo>
                  <a:cubicBezTo>
                    <a:pt x="4" y="9"/>
                    <a:pt x="2" y="9"/>
                    <a:pt x="2" y="9"/>
                  </a:cubicBezTo>
                  <a:cubicBezTo>
                    <a:pt x="1" y="7"/>
                    <a:pt x="2" y="5"/>
                    <a:pt x="1" y="3"/>
                  </a:cubicBezTo>
                  <a:cubicBezTo>
                    <a:pt x="1" y="2"/>
                    <a:pt x="0" y="1"/>
                    <a:pt x="0" y="0"/>
                  </a:cubicBezTo>
                  <a:cubicBezTo>
                    <a:pt x="0" y="0"/>
                    <a:pt x="1" y="0"/>
                    <a:pt x="3" y="1"/>
                  </a:cubicBezTo>
                  <a:cubicBezTo>
                    <a:pt x="4" y="3"/>
                    <a:pt x="6" y="3"/>
                    <a:pt x="10" y="4"/>
                  </a:cubicBezTo>
                  <a:cubicBezTo>
                    <a:pt x="10" y="4"/>
                    <a:pt x="10" y="3"/>
                    <a:pt x="10" y="3"/>
                  </a:cubicBezTo>
                  <a:close/>
                </a:path>
              </a:pathLst>
            </a:custGeom>
            <a:grpFill/>
            <a:ln w="3175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06" name="Freeform 80">
              <a:extLst>
                <a:ext uri="{FF2B5EF4-FFF2-40B4-BE49-F238E27FC236}">
                  <a16:creationId xmlns:a16="http://schemas.microsoft.com/office/drawing/2014/main" id="{12ECEB04-5724-4E9C-4B16-D18659522B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06388" y="4088280"/>
              <a:ext cx="228144" cy="314372"/>
            </a:xfrm>
            <a:custGeom>
              <a:avLst/>
              <a:gdLst>
                <a:gd name="T0" fmla="*/ 11 w 65"/>
                <a:gd name="T1" fmla="*/ 87 h 89"/>
                <a:gd name="T2" fmla="*/ 17 w 65"/>
                <a:gd name="T3" fmla="*/ 86 h 89"/>
                <a:gd name="T4" fmla="*/ 25 w 65"/>
                <a:gd name="T5" fmla="*/ 85 h 89"/>
                <a:gd name="T6" fmla="*/ 29 w 65"/>
                <a:gd name="T7" fmla="*/ 82 h 89"/>
                <a:gd name="T8" fmla="*/ 33 w 65"/>
                <a:gd name="T9" fmla="*/ 87 h 89"/>
                <a:gd name="T10" fmla="*/ 37 w 65"/>
                <a:gd name="T11" fmla="*/ 88 h 89"/>
                <a:gd name="T12" fmla="*/ 45 w 65"/>
                <a:gd name="T13" fmla="*/ 83 h 89"/>
                <a:gd name="T14" fmla="*/ 48 w 65"/>
                <a:gd name="T15" fmla="*/ 76 h 89"/>
                <a:gd name="T16" fmla="*/ 50 w 65"/>
                <a:gd name="T17" fmla="*/ 70 h 89"/>
                <a:gd name="T18" fmla="*/ 50 w 65"/>
                <a:gd name="T19" fmla="*/ 64 h 89"/>
                <a:gd name="T20" fmla="*/ 51 w 65"/>
                <a:gd name="T21" fmla="*/ 58 h 89"/>
                <a:gd name="T22" fmla="*/ 55 w 65"/>
                <a:gd name="T23" fmla="*/ 51 h 89"/>
                <a:gd name="T24" fmla="*/ 56 w 65"/>
                <a:gd name="T25" fmla="*/ 47 h 89"/>
                <a:gd name="T26" fmla="*/ 59 w 65"/>
                <a:gd name="T27" fmla="*/ 40 h 89"/>
                <a:gd name="T28" fmla="*/ 60 w 65"/>
                <a:gd name="T29" fmla="*/ 31 h 89"/>
                <a:gd name="T30" fmla="*/ 59 w 65"/>
                <a:gd name="T31" fmla="*/ 23 h 89"/>
                <a:gd name="T32" fmla="*/ 60 w 65"/>
                <a:gd name="T33" fmla="*/ 15 h 89"/>
                <a:gd name="T34" fmla="*/ 64 w 65"/>
                <a:gd name="T35" fmla="*/ 9 h 89"/>
                <a:gd name="T36" fmla="*/ 65 w 65"/>
                <a:gd name="T37" fmla="*/ 0 h 89"/>
                <a:gd name="T38" fmla="*/ 55 w 65"/>
                <a:gd name="T39" fmla="*/ 1 h 89"/>
                <a:gd name="T40" fmla="*/ 48 w 65"/>
                <a:gd name="T41" fmla="*/ 7 h 89"/>
                <a:gd name="T42" fmla="*/ 47 w 65"/>
                <a:gd name="T43" fmla="*/ 16 h 89"/>
                <a:gd name="T44" fmla="*/ 37 w 65"/>
                <a:gd name="T45" fmla="*/ 15 h 89"/>
                <a:gd name="T46" fmla="*/ 28 w 65"/>
                <a:gd name="T47" fmla="*/ 12 h 89"/>
                <a:gd name="T48" fmla="*/ 21 w 65"/>
                <a:gd name="T49" fmla="*/ 19 h 89"/>
                <a:gd name="T50" fmla="*/ 27 w 65"/>
                <a:gd name="T51" fmla="*/ 22 h 89"/>
                <a:gd name="T52" fmla="*/ 32 w 65"/>
                <a:gd name="T53" fmla="*/ 30 h 89"/>
                <a:gd name="T54" fmla="*/ 24 w 65"/>
                <a:gd name="T55" fmla="*/ 32 h 89"/>
                <a:gd name="T56" fmla="*/ 23 w 65"/>
                <a:gd name="T57" fmla="*/ 38 h 89"/>
                <a:gd name="T58" fmla="*/ 27 w 65"/>
                <a:gd name="T59" fmla="*/ 47 h 89"/>
                <a:gd name="T60" fmla="*/ 28 w 65"/>
                <a:gd name="T61" fmla="*/ 56 h 89"/>
                <a:gd name="T62" fmla="*/ 27 w 65"/>
                <a:gd name="T63" fmla="*/ 66 h 89"/>
                <a:gd name="T64" fmla="*/ 17 w 65"/>
                <a:gd name="T65" fmla="*/ 62 h 89"/>
                <a:gd name="T66" fmla="*/ 14 w 65"/>
                <a:gd name="T67" fmla="*/ 63 h 89"/>
                <a:gd name="T68" fmla="*/ 8 w 65"/>
                <a:gd name="T69" fmla="*/ 67 h 89"/>
                <a:gd name="T70" fmla="*/ 8 w 65"/>
                <a:gd name="T71" fmla="*/ 78 h 89"/>
                <a:gd name="T72" fmla="*/ 0 w 65"/>
                <a:gd name="T73" fmla="*/ 82 h 89"/>
                <a:gd name="T74" fmla="*/ 4 w 65"/>
                <a:gd name="T75" fmla="*/ 86 h 89"/>
                <a:gd name="T76" fmla="*/ 6 w 65"/>
                <a:gd name="T77" fmla="*/ 88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5" h="89">
                  <a:moveTo>
                    <a:pt x="8" y="88"/>
                  </a:moveTo>
                  <a:cubicBezTo>
                    <a:pt x="8" y="88"/>
                    <a:pt x="9" y="87"/>
                    <a:pt x="11" y="87"/>
                  </a:cubicBezTo>
                  <a:cubicBezTo>
                    <a:pt x="15" y="87"/>
                    <a:pt x="11" y="87"/>
                    <a:pt x="13" y="85"/>
                  </a:cubicBezTo>
                  <a:cubicBezTo>
                    <a:pt x="16" y="83"/>
                    <a:pt x="17" y="86"/>
                    <a:pt x="17" y="86"/>
                  </a:cubicBezTo>
                  <a:cubicBezTo>
                    <a:pt x="17" y="86"/>
                    <a:pt x="18" y="87"/>
                    <a:pt x="20" y="85"/>
                  </a:cubicBezTo>
                  <a:cubicBezTo>
                    <a:pt x="21" y="84"/>
                    <a:pt x="23" y="85"/>
                    <a:pt x="25" y="85"/>
                  </a:cubicBezTo>
                  <a:cubicBezTo>
                    <a:pt x="27" y="85"/>
                    <a:pt x="26" y="81"/>
                    <a:pt x="26" y="81"/>
                  </a:cubicBezTo>
                  <a:cubicBezTo>
                    <a:pt x="26" y="81"/>
                    <a:pt x="27" y="82"/>
                    <a:pt x="29" y="82"/>
                  </a:cubicBezTo>
                  <a:cubicBezTo>
                    <a:pt x="31" y="82"/>
                    <a:pt x="33" y="81"/>
                    <a:pt x="33" y="81"/>
                  </a:cubicBezTo>
                  <a:cubicBezTo>
                    <a:pt x="33" y="87"/>
                    <a:pt x="33" y="87"/>
                    <a:pt x="33" y="87"/>
                  </a:cubicBezTo>
                  <a:cubicBezTo>
                    <a:pt x="34" y="89"/>
                    <a:pt x="34" y="89"/>
                    <a:pt x="34" y="89"/>
                  </a:cubicBezTo>
                  <a:cubicBezTo>
                    <a:pt x="37" y="88"/>
                    <a:pt x="37" y="88"/>
                    <a:pt x="37" y="88"/>
                  </a:cubicBezTo>
                  <a:cubicBezTo>
                    <a:pt x="41" y="87"/>
                    <a:pt x="41" y="87"/>
                    <a:pt x="41" y="87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6" y="80"/>
                    <a:pt x="46" y="80"/>
                    <a:pt x="46" y="80"/>
                  </a:cubicBezTo>
                  <a:cubicBezTo>
                    <a:pt x="48" y="76"/>
                    <a:pt x="48" y="76"/>
                    <a:pt x="48" y="76"/>
                  </a:cubicBezTo>
                  <a:cubicBezTo>
                    <a:pt x="49" y="73"/>
                    <a:pt x="49" y="73"/>
                    <a:pt x="49" y="73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50" y="68"/>
                    <a:pt x="50" y="68"/>
                    <a:pt x="50" y="68"/>
                  </a:cubicBezTo>
                  <a:cubicBezTo>
                    <a:pt x="50" y="64"/>
                    <a:pt x="50" y="64"/>
                    <a:pt x="50" y="64"/>
                  </a:cubicBezTo>
                  <a:cubicBezTo>
                    <a:pt x="51" y="61"/>
                    <a:pt x="51" y="61"/>
                    <a:pt x="51" y="61"/>
                  </a:cubicBezTo>
                  <a:cubicBezTo>
                    <a:pt x="51" y="58"/>
                    <a:pt x="51" y="58"/>
                    <a:pt x="51" y="58"/>
                  </a:cubicBezTo>
                  <a:cubicBezTo>
                    <a:pt x="53" y="54"/>
                    <a:pt x="53" y="54"/>
                    <a:pt x="53" y="54"/>
                  </a:cubicBezTo>
                  <a:cubicBezTo>
                    <a:pt x="55" y="51"/>
                    <a:pt x="55" y="51"/>
                    <a:pt x="55" y="51"/>
                  </a:cubicBezTo>
                  <a:cubicBezTo>
                    <a:pt x="55" y="52"/>
                    <a:pt x="55" y="52"/>
                    <a:pt x="55" y="52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6" y="44"/>
                    <a:pt x="56" y="44"/>
                    <a:pt x="56" y="44"/>
                  </a:cubicBezTo>
                  <a:cubicBezTo>
                    <a:pt x="59" y="40"/>
                    <a:pt x="59" y="40"/>
                    <a:pt x="59" y="40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1"/>
                    <a:pt x="60" y="31"/>
                    <a:pt x="60" y="31"/>
                  </a:cubicBezTo>
                  <a:cubicBezTo>
                    <a:pt x="60" y="26"/>
                    <a:pt x="60" y="26"/>
                    <a:pt x="60" y="26"/>
                  </a:cubicBezTo>
                  <a:cubicBezTo>
                    <a:pt x="59" y="23"/>
                    <a:pt x="59" y="23"/>
                    <a:pt x="59" y="23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5"/>
                    <a:pt x="60" y="15"/>
                    <a:pt x="60" y="15"/>
                  </a:cubicBezTo>
                  <a:cubicBezTo>
                    <a:pt x="62" y="12"/>
                    <a:pt x="62" y="12"/>
                    <a:pt x="62" y="12"/>
                  </a:cubicBezTo>
                  <a:cubicBezTo>
                    <a:pt x="64" y="9"/>
                    <a:pt x="64" y="9"/>
                    <a:pt x="64" y="9"/>
                  </a:cubicBezTo>
                  <a:cubicBezTo>
                    <a:pt x="65" y="5"/>
                    <a:pt x="65" y="5"/>
                    <a:pt x="65" y="5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5" y="0"/>
                    <a:pt x="61" y="1"/>
                    <a:pt x="59" y="2"/>
                  </a:cubicBezTo>
                  <a:cubicBezTo>
                    <a:pt x="57" y="2"/>
                    <a:pt x="57" y="0"/>
                    <a:pt x="55" y="1"/>
                  </a:cubicBezTo>
                  <a:cubicBezTo>
                    <a:pt x="52" y="2"/>
                    <a:pt x="53" y="2"/>
                    <a:pt x="52" y="5"/>
                  </a:cubicBezTo>
                  <a:cubicBezTo>
                    <a:pt x="51" y="7"/>
                    <a:pt x="48" y="7"/>
                    <a:pt x="48" y="7"/>
                  </a:cubicBezTo>
                  <a:cubicBezTo>
                    <a:pt x="48" y="7"/>
                    <a:pt x="45" y="10"/>
                    <a:pt x="46" y="12"/>
                  </a:cubicBezTo>
                  <a:cubicBezTo>
                    <a:pt x="46" y="13"/>
                    <a:pt x="47" y="16"/>
                    <a:pt x="47" y="16"/>
                  </a:cubicBezTo>
                  <a:cubicBezTo>
                    <a:pt x="47" y="16"/>
                    <a:pt x="45" y="15"/>
                    <a:pt x="42" y="15"/>
                  </a:cubicBezTo>
                  <a:cubicBezTo>
                    <a:pt x="40" y="14"/>
                    <a:pt x="39" y="15"/>
                    <a:pt x="37" y="15"/>
                  </a:cubicBezTo>
                  <a:cubicBezTo>
                    <a:pt x="35" y="15"/>
                    <a:pt x="35" y="15"/>
                    <a:pt x="34" y="13"/>
                  </a:cubicBezTo>
                  <a:cubicBezTo>
                    <a:pt x="33" y="12"/>
                    <a:pt x="30" y="11"/>
                    <a:pt x="28" y="12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21" y="12"/>
                    <a:pt x="21" y="17"/>
                    <a:pt x="21" y="19"/>
                  </a:cubicBezTo>
                  <a:cubicBezTo>
                    <a:pt x="22" y="20"/>
                    <a:pt x="20" y="23"/>
                    <a:pt x="22" y="22"/>
                  </a:cubicBezTo>
                  <a:cubicBezTo>
                    <a:pt x="24" y="21"/>
                    <a:pt x="25" y="22"/>
                    <a:pt x="27" y="22"/>
                  </a:cubicBezTo>
                  <a:cubicBezTo>
                    <a:pt x="29" y="22"/>
                    <a:pt x="32" y="23"/>
                    <a:pt x="32" y="23"/>
                  </a:cubicBezTo>
                  <a:cubicBezTo>
                    <a:pt x="32" y="30"/>
                    <a:pt x="32" y="30"/>
                    <a:pt x="32" y="30"/>
                  </a:cubicBezTo>
                  <a:cubicBezTo>
                    <a:pt x="32" y="30"/>
                    <a:pt x="30" y="29"/>
                    <a:pt x="27" y="30"/>
                  </a:cubicBezTo>
                  <a:cubicBezTo>
                    <a:pt x="25" y="30"/>
                    <a:pt x="24" y="30"/>
                    <a:pt x="24" y="32"/>
                  </a:cubicBezTo>
                  <a:cubicBezTo>
                    <a:pt x="24" y="34"/>
                    <a:pt x="25" y="37"/>
                    <a:pt x="25" y="37"/>
                  </a:cubicBezTo>
                  <a:cubicBezTo>
                    <a:pt x="25" y="37"/>
                    <a:pt x="22" y="37"/>
                    <a:pt x="23" y="38"/>
                  </a:cubicBezTo>
                  <a:cubicBezTo>
                    <a:pt x="25" y="39"/>
                    <a:pt x="27" y="41"/>
                    <a:pt x="27" y="42"/>
                  </a:cubicBezTo>
                  <a:cubicBezTo>
                    <a:pt x="27" y="43"/>
                    <a:pt x="28" y="44"/>
                    <a:pt x="27" y="47"/>
                  </a:cubicBezTo>
                  <a:cubicBezTo>
                    <a:pt x="26" y="50"/>
                    <a:pt x="27" y="49"/>
                    <a:pt x="28" y="51"/>
                  </a:cubicBezTo>
                  <a:cubicBezTo>
                    <a:pt x="30" y="53"/>
                    <a:pt x="26" y="55"/>
                    <a:pt x="28" y="56"/>
                  </a:cubicBezTo>
                  <a:cubicBezTo>
                    <a:pt x="30" y="57"/>
                    <a:pt x="31" y="57"/>
                    <a:pt x="30" y="61"/>
                  </a:cubicBezTo>
                  <a:cubicBezTo>
                    <a:pt x="29" y="66"/>
                    <a:pt x="29" y="67"/>
                    <a:pt x="27" y="66"/>
                  </a:cubicBezTo>
                  <a:cubicBezTo>
                    <a:pt x="25" y="64"/>
                    <a:pt x="25" y="61"/>
                    <a:pt x="23" y="61"/>
                  </a:cubicBezTo>
                  <a:cubicBezTo>
                    <a:pt x="21" y="60"/>
                    <a:pt x="17" y="62"/>
                    <a:pt x="17" y="62"/>
                  </a:cubicBezTo>
                  <a:cubicBezTo>
                    <a:pt x="17" y="62"/>
                    <a:pt x="17" y="60"/>
                    <a:pt x="14" y="59"/>
                  </a:cubicBezTo>
                  <a:cubicBezTo>
                    <a:pt x="12" y="59"/>
                    <a:pt x="16" y="62"/>
                    <a:pt x="14" y="63"/>
                  </a:cubicBezTo>
                  <a:cubicBezTo>
                    <a:pt x="12" y="64"/>
                    <a:pt x="7" y="61"/>
                    <a:pt x="8" y="65"/>
                  </a:cubicBezTo>
                  <a:cubicBezTo>
                    <a:pt x="10" y="68"/>
                    <a:pt x="9" y="66"/>
                    <a:pt x="8" y="67"/>
                  </a:cubicBezTo>
                  <a:cubicBezTo>
                    <a:pt x="6" y="69"/>
                    <a:pt x="9" y="71"/>
                    <a:pt x="10" y="74"/>
                  </a:cubicBezTo>
                  <a:cubicBezTo>
                    <a:pt x="10" y="77"/>
                    <a:pt x="11" y="79"/>
                    <a:pt x="8" y="78"/>
                  </a:cubicBezTo>
                  <a:cubicBezTo>
                    <a:pt x="5" y="77"/>
                    <a:pt x="5" y="76"/>
                    <a:pt x="3" y="76"/>
                  </a:cubicBezTo>
                  <a:cubicBezTo>
                    <a:pt x="1" y="76"/>
                    <a:pt x="0" y="82"/>
                    <a:pt x="0" y="82"/>
                  </a:cubicBezTo>
                  <a:cubicBezTo>
                    <a:pt x="1" y="82"/>
                    <a:pt x="3" y="83"/>
                    <a:pt x="4" y="85"/>
                  </a:cubicBezTo>
                  <a:cubicBezTo>
                    <a:pt x="4" y="86"/>
                    <a:pt x="4" y="86"/>
                    <a:pt x="4" y="86"/>
                  </a:cubicBezTo>
                  <a:cubicBezTo>
                    <a:pt x="6" y="86"/>
                    <a:pt x="6" y="86"/>
                    <a:pt x="6" y="86"/>
                  </a:cubicBezTo>
                  <a:cubicBezTo>
                    <a:pt x="6" y="86"/>
                    <a:pt x="5" y="88"/>
                    <a:pt x="6" y="88"/>
                  </a:cubicBezTo>
                  <a:lnTo>
                    <a:pt x="8" y="88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07" name="Freeform 81">
              <a:extLst>
                <a:ext uri="{FF2B5EF4-FFF2-40B4-BE49-F238E27FC236}">
                  <a16:creationId xmlns:a16="http://schemas.microsoft.com/office/drawing/2014/main" id="{A37109CA-830C-B061-2727-C9E9274FAC3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06388" y="4088280"/>
              <a:ext cx="228144" cy="314372"/>
            </a:xfrm>
            <a:custGeom>
              <a:avLst/>
              <a:gdLst>
                <a:gd name="T0" fmla="*/ 11 w 65"/>
                <a:gd name="T1" fmla="*/ 87 h 89"/>
                <a:gd name="T2" fmla="*/ 17 w 65"/>
                <a:gd name="T3" fmla="*/ 86 h 89"/>
                <a:gd name="T4" fmla="*/ 25 w 65"/>
                <a:gd name="T5" fmla="*/ 85 h 89"/>
                <a:gd name="T6" fmla="*/ 29 w 65"/>
                <a:gd name="T7" fmla="*/ 82 h 89"/>
                <a:gd name="T8" fmla="*/ 33 w 65"/>
                <a:gd name="T9" fmla="*/ 87 h 89"/>
                <a:gd name="T10" fmla="*/ 37 w 65"/>
                <a:gd name="T11" fmla="*/ 88 h 89"/>
                <a:gd name="T12" fmla="*/ 45 w 65"/>
                <a:gd name="T13" fmla="*/ 83 h 89"/>
                <a:gd name="T14" fmla="*/ 48 w 65"/>
                <a:gd name="T15" fmla="*/ 76 h 89"/>
                <a:gd name="T16" fmla="*/ 50 w 65"/>
                <a:gd name="T17" fmla="*/ 70 h 89"/>
                <a:gd name="T18" fmla="*/ 50 w 65"/>
                <a:gd name="T19" fmla="*/ 64 h 89"/>
                <a:gd name="T20" fmla="*/ 51 w 65"/>
                <a:gd name="T21" fmla="*/ 58 h 89"/>
                <a:gd name="T22" fmla="*/ 55 w 65"/>
                <a:gd name="T23" fmla="*/ 51 h 89"/>
                <a:gd name="T24" fmla="*/ 56 w 65"/>
                <a:gd name="T25" fmla="*/ 47 h 89"/>
                <a:gd name="T26" fmla="*/ 59 w 65"/>
                <a:gd name="T27" fmla="*/ 40 h 89"/>
                <a:gd name="T28" fmla="*/ 60 w 65"/>
                <a:gd name="T29" fmla="*/ 31 h 89"/>
                <a:gd name="T30" fmla="*/ 59 w 65"/>
                <a:gd name="T31" fmla="*/ 23 h 89"/>
                <a:gd name="T32" fmla="*/ 60 w 65"/>
                <a:gd name="T33" fmla="*/ 15 h 89"/>
                <a:gd name="T34" fmla="*/ 64 w 65"/>
                <a:gd name="T35" fmla="*/ 9 h 89"/>
                <a:gd name="T36" fmla="*/ 65 w 65"/>
                <a:gd name="T37" fmla="*/ 0 h 89"/>
                <a:gd name="T38" fmla="*/ 55 w 65"/>
                <a:gd name="T39" fmla="*/ 1 h 89"/>
                <a:gd name="T40" fmla="*/ 48 w 65"/>
                <a:gd name="T41" fmla="*/ 7 h 89"/>
                <a:gd name="T42" fmla="*/ 47 w 65"/>
                <a:gd name="T43" fmla="*/ 16 h 89"/>
                <a:gd name="T44" fmla="*/ 37 w 65"/>
                <a:gd name="T45" fmla="*/ 15 h 89"/>
                <a:gd name="T46" fmla="*/ 28 w 65"/>
                <a:gd name="T47" fmla="*/ 12 h 89"/>
                <a:gd name="T48" fmla="*/ 21 w 65"/>
                <a:gd name="T49" fmla="*/ 19 h 89"/>
                <a:gd name="T50" fmla="*/ 27 w 65"/>
                <a:gd name="T51" fmla="*/ 22 h 89"/>
                <a:gd name="T52" fmla="*/ 32 w 65"/>
                <a:gd name="T53" fmla="*/ 30 h 89"/>
                <a:gd name="T54" fmla="*/ 24 w 65"/>
                <a:gd name="T55" fmla="*/ 32 h 89"/>
                <a:gd name="T56" fmla="*/ 23 w 65"/>
                <a:gd name="T57" fmla="*/ 38 h 89"/>
                <a:gd name="T58" fmla="*/ 27 w 65"/>
                <a:gd name="T59" fmla="*/ 47 h 89"/>
                <a:gd name="T60" fmla="*/ 28 w 65"/>
                <a:gd name="T61" fmla="*/ 56 h 89"/>
                <a:gd name="T62" fmla="*/ 27 w 65"/>
                <a:gd name="T63" fmla="*/ 66 h 89"/>
                <a:gd name="T64" fmla="*/ 17 w 65"/>
                <a:gd name="T65" fmla="*/ 62 h 89"/>
                <a:gd name="T66" fmla="*/ 14 w 65"/>
                <a:gd name="T67" fmla="*/ 63 h 89"/>
                <a:gd name="T68" fmla="*/ 8 w 65"/>
                <a:gd name="T69" fmla="*/ 67 h 89"/>
                <a:gd name="T70" fmla="*/ 8 w 65"/>
                <a:gd name="T71" fmla="*/ 78 h 89"/>
                <a:gd name="T72" fmla="*/ 0 w 65"/>
                <a:gd name="T73" fmla="*/ 82 h 89"/>
                <a:gd name="T74" fmla="*/ 4 w 65"/>
                <a:gd name="T75" fmla="*/ 86 h 89"/>
                <a:gd name="T76" fmla="*/ 6 w 65"/>
                <a:gd name="T77" fmla="*/ 88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5" h="89">
                  <a:moveTo>
                    <a:pt x="8" y="88"/>
                  </a:moveTo>
                  <a:cubicBezTo>
                    <a:pt x="8" y="88"/>
                    <a:pt x="9" y="87"/>
                    <a:pt x="11" y="87"/>
                  </a:cubicBezTo>
                  <a:cubicBezTo>
                    <a:pt x="15" y="87"/>
                    <a:pt x="11" y="87"/>
                    <a:pt x="13" y="85"/>
                  </a:cubicBezTo>
                  <a:cubicBezTo>
                    <a:pt x="16" y="83"/>
                    <a:pt x="17" y="86"/>
                    <a:pt x="17" y="86"/>
                  </a:cubicBezTo>
                  <a:cubicBezTo>
                    <a:pt x="17" y="86"/>
                    <a:pt x="18" y="87"/>
                    <a:pt x="20" y="85"/>
                  </a:cubicBezTo>
                  <a:cubicBezTo>
                    <a:pt x="21" y="84"/>
                    <a:pt x="23" y="85"/>
                    <a:pt x="25" y="85"/>
                  </a:cubicBezTo>
                  <a:cubicBezTo>
                    <a:pt x="27" y="85"/>
                    <a:pt x="26" y="81"/>
                    <a:pt x="26" y="81"/>
                  </a:cubicBezTo>
                  <a:cubicBezTo>
                    <a:pt x="26" y="81"/>
                    <a:pt x="27" y="82"/>
                    <a:pt x="29" y="82"/>
                  </a:cubicBezTo>
                  <a:cubicBezTo>
                    <a:pt x="31" y="82"/>
                    <a:pt x="33" y="81"/>
                    <a:pt x="33" y="81"/>
                  </a:cubicBezTo>
                  <a:cubicBezTo>
                    <a:pt x="33" y="87"/>
                    <a:pt x="33" y="87"/>
                    <a:pt x="33" y="87"/>
                  </a:cubicBezTo>
                  <a:cubicBezTo>
                    <a:pt x="34" y="89"/>
                    <a:pt x="34" y="89"/>
                    <a:pt x="34" y="89"/>
                  </a:cubicBezTo>
                  <a:cubicBezTo>
                    <a:pt x="37" y="88"/>
                    <a:pt x="37" y="88"/>
                    <a:pt x="37" y="88"/>
                  </a:cubicBezTo>
                  <a:cubicBezTo>
                    <a:pt x="41" y="87"/>
                    <a:pt x="41" y="87"/>
                    <a:pt x="41" y="87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6" y="80"/>
                    <a:pt x="46" y="80"/>
                    <a:pt x="46" y="80"/>
                  </a:cubicBezTo>
                  <a:cubicBezTo>
                    <a:pt x="48" y="76"/>
                    <a:pt x="48" y="76"/>
                    <a:pt x="48" y="76"/>
                  </a:cubicBezTo>
                  <a:cubicBezTo>
                    <a:pt x="49" y="73"/>
                    <a:pt x="49" y="73"/>
                    <a:pt x="49" y="73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50" y="68"/>
                    <a:pt x="50" y="68"/>
                    <a:pt x="50" y="68"/>
                  </a:cubicBezTo>
                  <a:cubicBezTo>
                    <a:pt x="50" y="64"/>
                    <a:pt x="50" y="64"/>
                    <a:pt x="50" y="64"/>
                  </a:cubicBezTo>
                  <a:cubicBezTo>
                    <a:pt x="51" y="61"/>
                    <a:pt x="51" y="61"/>
                    <a:pt x="51" y="61"/>
                  </a:cubicBezTo>
                  <a:cubicBezTo>
                    <a:pt x="51" y="58"/>
                    <a:pt x="51" y="58"/>
                    <a:pt x="51" y="58"/>
                  </a:cubicBezTo>
                  <a:cubicBezTo>
                    <a:pt x="53" y="54"/>
                    <a:pt x="53" y="54"/>
                    <a:pt x="53" y="54"/>
                  </a:cubicBezTo>
                  <a:cubicBezTo>
                    <a:pt x="55" y="51"/>
                    <a:pt x="55" y="51"/>
                    <a:pt x="55" y="51"/>
                  </a:cubicBezTo>
                  <a:cubicBezTo>
                    <a:pt x="55" y="52"/>
                    <a:pt x="55" y="52"/>
                    <a:pt x="55" y="52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6" y="44"/>
                    <a:pt x="56" y="44"/>
                    <a:pt x="56" y="44"/>
                  </a:cubicBezTo>
                  <a:cubicBezTo>
                    <a:pt x="59" y="40"/>
                    <a:pt x="59" y="40"/>
                    <a:pt x="59" y="40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1"/>
                    <a:pt x="60" y="31"/>
                    <a:pt x="60" y="31"/>
                  </a:cubicBezTo>
                  <a:cubicBezTo>
                    <a:pt x="60" y="26"/>
                    <a:pt x="60" y="26"/>
                    <a:pt x="60" y="26"/>
                  </a:cubicBezTo>
                  <a:cubicBezTo>
                    <a:pt x="59" y="23"/>
                    <a:pt x="59" y="23"/>
                    <a:pt x="59" y="23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5"/>
                    <a:pt x="60" y="15"/>
                    <a:pt x="60" y="15"/>
                  </a:cubicBezTo>
                  <a:cubicBezTo>
                    <a:pt x="62" y="12"/>
                    <a:pt x="62" y="12"/>
                    <a:pt x="62" y="12"/>
                  </a:cubicBezTo>
                  <a:cubicBezTo>
                    <a:pt x="64" y="9"/>
                    <a:pt x="64" y="9"/>
                    <a:pt x="64" y="9"/>
                  </a:cubicBezTo>
                  <a:cubicBezTo>
                    <a:pt x="65" y="5"/>
                    <a:pt x="65" y="5"/>
                    <a:pt x="65" y="5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5" y="0"/>
                    <a:pt x="61" y="1"/>
                    <a:pt x="59" y="2"/>
                  </a:cubicBezTo>
                  <a:cubicBezTo>
                    <a:pt x="57" y="2"/>
                    <a:pt x="57" y="0"/>
                    <a:pt x="55" y="1"/>
                  </a:cubicBezTo>
                  <a:cubicBezTo>
                    <a:pt x="52" y="2"/>
                    <a:pt x="53" y="2"/>
                    <a:pt x="52" y="5"/>
                  </a:cubicBezTo>
                  <a:cubicBezTo>
                    <a:pt x="51" y="7"/>
                    <a:pt x="48" y="7"/>
                    <a:pt x="48" y="7"/>
                  </a:cubicBezTo>
                  <a:cubicBezTo>
                    <a:pt x="48" y="7"/>
                    <a:pt x="45" y="10"/>
                    <a:pt x="46" y="12"/>
                  </a:cubicBezTo>
                  <a:cubicBezTo>
                    <a:pt x="46" y="13"/>
                    <a:pt x="47" y="16"/>
                    <a:pt x="47" y="16"/>
                  </a:cubicBezTo>
                  <a:cubicBezTo>
                    <a:pt x="47" y="16"/>
                    <a:pt x="45" y="15"/>
                    <a:pt x="42" y="15"/>
                  </a:cubicBezTo>
                  <a:cubicBezTo>
                    <a:pt x="40" y="14"/>
                    <a:pt x="39" y="15"/>
                    <a:pt x="37" y="15"/>
                  </a:cubicBezTo>
                  <a:cubicBezTo>
                    <a:pt x="35" y="15"/>
                    <a:pt x="35" y="15"/>
                    <a:pt x="34" y="13"/>
                  </a:cubicBezTo>
                  <a:cubicBezTo>
                    <a:pt x="33" y="12"/>
                    <a:pt x="30" y="11"/>
                    <a:pt x="28" y="12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21" y="12"/>
                    <a:pt x="21" y="17"/>
                    <a:pt x="21" y="19"/>
                  </a:cubicBezTo>
                  <a:cubicBezTo>
                    <a:pt x="22" y="20"/>
                    <a:pt x="20" y="23"/>
                    <a:pt x="22" y="22"/>
                  </a:cubicBezTo>
                  <a:cubicBezTo>
                    <a:pt x="24" y="21"/>
                    <a:pt x="25" y="22"/>
                    <a:pt x="27" y="22"/>
                  </a:cubicBezTo>
                  <a:cubicBezTo>
                    <a:pt x="29" y="22"/>
                    <a:pt x="32" y="23"/>
                    <a:pt x="32" y="23"/>
                  </a:cubicBezTo>
                  <a:cubicBezTo>
                    <a:pt x="32" y="30"/>
                    <a:pt x="32" y="30"/>
                    <a:pt x="32" y="30"/>
                  </a:cubicBezTo>
                  <a:cubicBezTo>
                    <a:pt x="32" y="30"/>
                    <a:pt x="30" y="29"/>
                    <a:pt x="27" y="30"/>
                  </a:cubicBezTo>
                  <a:cubicBezTo>
                    <a:pt x="25" y="30"/>
                    <a:pt x="24" y="30"/>
                    <a:pt x="24" y="32"/>
                  </a:cubicBezTo>
                  <a:cubicBezTo>
                    <a:pt x="24" y="34"/>
                    <a:pt x="25" y="37"/>
                    <a:pt x="25" y="37"/>
                  </a:cubicBezTo>
                  <a:cubicBezTo>
                    <a:pt x="25" y="37"/>
                    <a:pt x="22" y="37"/>
                    <a:pt x="23" y="38"/>
                  </a:cubicBezTo>
                  <a:cubicBezTo>
                    <a:pt x="25" y="39"/>
                    <a:pt x="27" y="41"/>
                    <a:pt x="27" y="42"/>
                  </a:cubicBezTo>
                  <a:cubicBezTo>
                    <a:pt x="27" y="43"/>
                    <a:pt x="28" y="44"/>
                    <a:pt x="27" y="47"/>
                  </a:cubicBezTo>
                  <a:cubicBezTo>
                    <a:pt x="26" y="50"/>
                    <a:pt x="27" y="49"/>
                    <a:pt x="28" y="51"/>
                  </a:cubicBezTo>
                  <a:cubicBezTo>
                    <a:pt x="30" y="53"/>
                    <a:pt x="26" y="55"/>
                    <a:pt x="28" y="56"/>
                  </a:cubicBezTo>
                  <a:cubicBezTo>
                    <a:pt x="30" y="57"/>
                    <a:pt x="31" y="57"/>
                    <a:pt x="30" y="61"/>
                  </a:cubicBezTo>
                  <a:cubicBezTo>
                    <a:pt x="29" y="66"/>
                    <a:pt x="29" y="67"/>
                    <a:pt x="27" y="66"/>
                  </a:cubicBezTo>
                  <a:cubicBezTo>
                    <a:pt x="25" y="64"/>
                    <a:pt x="25" y="61"/>
                    <a:pt x="23" y="61"/>
                  </a:cubicBezTo>
                  <a:cubicBezTo>
                    <a:pt x="21" y="60"/>
                    <a:pt x="17" y="62"/>
                    <a:pt x="17" y="62"/>
                  </a:cubicBezTo>
                  <a:cubicBezTo>
                    <a:pt x="17" y="62"/>
                    <a:pt x="17" y="60"/>
                    <a:pt x="14" y="59"/>
                  </a:cubicBezTo>
                  <a:cubicBezTo>
                    <a:pt x="12" y="59"/>
                    <a:pt x="16" y="62"/>
                    <a:pt x="14" y="63"/>
                  </a:cubicBezTo>
                  <a:cubicBezTo>
                    <a:pt x="12" y="64"/>
                    <a:pt x="7" y="61"/>
                    <a:pt x="8" y="65"/>
                  </a:cubicBezTo>
                  <a:cubicBezTo>
                    <a:pt x="10" y="68"/>
                    <a:pt x="9" y="66"/>
                    <a:pt x="8" y="67"/>
                  </a:cubicBezTo>
                  <a:cubicBezTo>
                    <a:pt x="6" y="69"/>
                    <a:pt x="9" y="71"/>
                    <a:pt x="10" y="74"/>
                  </a:cubicBezTo>
                  <a:cubicBezTo>
                    <a:pt x="10" y="77"/>
                    <a:pt x="11" y="79"/>
                    <a:pt x="8" y="78"/>
                  </a:cubicBezTo>
                  <a:cubicBezTo>
                    <a:pt x="5" y="77"/>
                    <a:pt x="5" y="76"/>
                    <a:pt x="3" y="76"/>
                  </a:cubicBezTo>
                  <a:cubicBezTo>
                    <a:pt x="1" y="76"/>
                    <a:pt x="0" y="82"/>
                    <a:pt x="0" y="82"/>
                  </a:cubicBezTo>
                  <a:cubicBezTo>
                    <a:pt x="1" y="82"/>
                    <a:pt x="3" y="83"/>
                    <a:pt x="4" y="85"/>
                  </a:cubicBezTo>
                  <a:cubicBezTo>
                    <a:pt x="4" y="86"/>
                    <a:pt x="4" y="86"/>
                    <a:pt x="4" y="86"/>
                  </a:cubicBezTo>
                  <a:cubicBezTo>
                    <a:pt x="6" y="86"/>
                    <a:pt x="6" y="86"/>
                    <a:pt x="6" y="86"/>
                  </a:cubicBezTo>
                  <a:cubicBezTo>
                    <a:pt x="6" y="86"/>
                    <a:pt x="5" y="88"/>
                    <a:pt x="6" y="88"/>
                  </a:cubicBezTo>
                  <a:lnTo>
                    <a:pt x="8" y="88"/>
                  </a:lnTo>
                  <a:close/>
                </a:path>
              </a:pathLst>
            </a:custGeom>
            <a:grpFill/>
            <a:ln w="3175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08" name="Freeform 82">
              <a:extLst>
                <a:ext uri="{FF2B5EF4-FFF2-40B4-BE49-F238E27FC236}">
                  <a16:creationId xmlns:a16="http://schemas.microsoft.com/office/drawing/2014/main" id="{79E63188-D56E-5E2C-62DA-DB08D219192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57888" y="3766724"/>
              <a:ext cx="391616" cy="628742"/>
            </a:xfrm>
            <a:custGeom>
              <a:avLst/>
              <a:gdLst>
                <a:gd name="T0" fmla="*/ 69 w 111"/>
                <a:gd name="T1" fmla="*/ 7 h 178"/>
                <a:gd name="T2" fmla="*/ 70 w 111"/>
                <a:gd name="T3" fmla="*/ 3 h 178"/>
                <a:gd name="T4" fmla="*/ 66 w 111"/>
                <a:gd name="T5" fmla="*/ 1 h 178"/>
                <a:gd name="T6" fmla="*/ 62 w 111"/>
                <a:gd name="T7" fmla="*/ 3 h 178"/>
                <a:gd name="T8" fmla="*/ 56 w 111"/>
                <a:gd name="T9" fmla="*/ 9 h 178"/>
                <a:gd name="T10" fmla="*/ 48 w 111"/>
                <a:gd name="T11" fmla="*/ 15 h 178"/>
                <a:gd name="T12" fmla="*/ 41 w 111"/>
                <a:gd name="T13" fmla="*/ 17 h 178"/>
                <a:gd name="T14" fmla="*/ 37 w 111"/>
                <a:gd name="T15" fmla="*/ 17 h 178"/>
                <a:gd name="T16" fmla="*/ 34 w 111"/>
                <a:gd name="T17" fmla="*/ 20 h 178"/>
                <a:gd name="T18" fmla="*/ 31 w 111"/>
                <a:gd name="T19" fmla="*/ 30 h 178"/>
                <a:gd name="T20" fmla="*/ 28 w 111"/>
                <a:gd name="T21" fmla="*/ 34 h 178"/>
                <a:gd name="T22" fmla="*/ 22 w 111"/>
                <a:gd name="T23" fmla="*/ 48 h 178"/>
                <a:gd name="T24" fmla="*/ 17 w 111"/>
                <a:gd name="T25" fmla="*/ 42 h 178"/>
                <a:gd name="T26" fmla="*/ 18 w 111"/>
                <a:gd name="T27" fmla="*/ 49 h 178"/>
                <a:gd name="T28" fmla="*/ 15 w 111"/>
                <a:gd name="T29" fmla="*/ 56 h 178"/>
                <a:gd name="T30" fmla="*/ 17 w 111"/>
                <a:gd name="T31" fmla="*/ 72 h 178"/>
                <a:gd name="T32" fmla="*/ 16 w 111"/>
                <a:gd name="T33" fmla="*/ 75 h 178"/>
                <a:gd name="T34" fmla="*/ 13 w 111"/>
                <a:gd name="T35" fmla="*/ 88 h 178"/>
                <a:gd name="T36" fmla="*/ 15 w 111"/>
                <a:gd name="T37" fmla="*/ 92 h 178"/>
                <a:gd name="T38" fmla="*/ 17 w 111"/>
                <a:gd name="T39" fmla="*/ 94 h 178"/>
                <a:gd name="T40" fmla="*/ 12 w 111"/>
                <a:gd name="T41" fmla="*/ 102 h 178"/>
                <a:gd name="T42" fmla="*/ 5 w 111"/>
                <a:gd name="T43" fmla="*/ 106 h 178"/>
                <a:gd name="T44" fmla="*/ 4 w 111"/>
                <a:gd name="T45" fmla="*/ 109 h 178"/>
                <a:gd name="T46" fmla="*/ 5 w 111"/>
                <a:gd name="T47" fmla="*/ 112 h 178"/>
                <a:gd name="T48" fmla="*/ 1 w 111"/>
                <a:gd name="T49" fmla="*/ 113 h 178"/>
                <a:gd name="T50" fmla="*/ 2 w 111"/>
                <a:gd name="T51" fmla="*/ 117 h 178"/>
                <a:gd name="T52" fmla="*/ 10 w 111"/>
                <a:gd name="T53" fmla="*/ 124 h 178"/>
                <a:gd name="T54" fmla="*/ 14 w 111"/>
                <a:gd name="T55" fmla="*/ 131 h 178"/>
                <a:gd name="T56" fmla="*/ 25 w 111"/>
                <a:gd name="T57" fmla="*/ 132 h 178"/>
                <a:gd name="T58" fmla="*/ 36 w 111"/>
                <a:gd name="T59" fmla="*/ 135 h 178"/>
                <a:gd name="T60" fmla="*/ 41 w 111"/>
                <a:gd name="T61" fmla="*/ 145 h 178"/>
                <a:gd name="T62" fmla="*/ 50 w 111"/>
                <a:gd name="T63" fmla="*/ 149 h 178"/>
                <a:gd name="T64" fmla="*/ 54 w 111"/>
                <a:gd name="T65" fmla="*/ 155 h 178"/>
                <a:gd name="T66" fmla="*/ 59 w 111"/>
                <a:gd name="T67" fmla="*/ 154 h 178"/>
                <a:gd name="T68" fmla="*/ 72 w 111"/>
                <a:gd name="T69" fmla="*/ 157 h 178"/>
                <a:gd name="T70" fmla="*/ 67 w 111"/>
                <a:gd name="T71" fmla="*/ 176 h 178"/>
                <a:gd name="T72" fmla="*/ 74 w 111"/>
                <a:gd name="T73" fmla="*/ 178 h 178"/>
                <a:gd name="T74" fmla="*/ 85 w 111"/>
                <a:gd name="T75" fmla="*/ 145 h 178"/>
                <a:gd name="T76" fmla="*/ 79 w 111"/>
                <a:gd name="T77" fmla="*/ 136 h 178"/>
                <a:gd name="T78" fmla="*/ 85 w 111"/>
                <a:gd name="T79" fmla="*/ 131 h 178"/>
                <a:gd name="T80" fmla="*/ 81 w 111"/>
                <a:gd name="T81" fmla="*/ 129 h 178"/>
                <a:gd name="T82" fmla="*/ 87 w 111"/>
                <a:gd name="T83" fmla="*/ 127 h 178"/>
                <a:gd name="T84" fmla="*/ 96 w 111"/>
                <a:gd name="T85" fmla="*/ 124 h 178"/>
                <a:gd name="T86" fmla="*/ 102 w 111"/>
                <a:gd name="T87" fmla="*/ 125 h 178"/>
                <a:gd name="T88" fmla="*/ 106 w 111"/>
                <a:gd name="T89" fmla="*/ 121 h 178"/>
                <a:gd name="T90" fmla="*/ 110 w 111"/>
                <a:gd name="T91" fmla="*/ 126 h 178"/>
                <a:gd name="T92" fmla="*/ 108 w 111"/>
                <a:gd name="T93" fmla="*/ 117 h 178"/>
                <a:gd name="T94" fmla="*/ 105 w 111"/>
                <a:gd name="T95" fmla="*/ 111 h 178"/>
                <a:gd name="T96" fmla="*/ 111 w 111"/>
                <a:gd name="T97" fmla="*/ 100 h 178"/>
                <a:gd name="T98" fmla="*/ 98 w 111"/>
                <a:gd name="T99" fmla="*/ 89 h 178"/>
                <a:gd name="T100" fmla="*/ 95 w 111"/>
                <a:gd name="T101" fmla="*/ 78 h 178"/>
                <a:gd name="T102" fmla="*/ 90 w 111"/>
                <a:gd name="T103" fmla="*/ 71 h 178"/>
                <a:gd name="T104" fmla="*/ 79 w 111"/>
                <a:gd name="T105" fmla="*/ 65 h 178"/>
                <a:gd name="T106" fmla="*/ 66 w 111"/>
                <a:gd name="T107" fmla="*/ 63 h 178"/>
                <a:gd name="T108" fmla="*/ 59 w 111"/>
                <a:gd name="T109" fmla="*/ 57 h 178"/>
                <a:gd name="T110" fmla="*/ 57 w 111"/>
                <a:gd name="T111" fmla="*/ 48 h 178"/>
                <a:gd name="T112" fmla="*/ 50 w 111"/>
                <a:gd name="T113" fmla="*/ 41 h 178"/>
                <a:gd name="T114" fmla="*/ 50 w 111"/>
                <a:gd name="T115" fmla="*/ 30 h 178"/>
                <a:gd name="T116" fmla="*/ 54 w 111"/>
                <a:gd name="T117" fmla="*/ 23 h 178"/>
                <a:gd name="T118" fmla="*/ 62 w 111"/>
                <a:gd name="T119" fmla="*/ 8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1" h="178">
                  <a:moveTo>
                    <a:pt x="67" y="7"/>
                  </a:moveTo>
                  <a:cubicBezTo>
                    <a:pt x="67" y="6"/>
                    <a:pt x="69" y="7"/>
                    <a:pt x="69" y="7"/>
                  </a:cubicBezTo>
                  <a:cubicBezTo>
                    <a:pt x="70" y="6"/>
                    <a:pt x="70" y="5"/>
                    <a:pt x="70" y="5"/>
                  </a:cubicBezTo>
                  <a:cubicBezTo>
                    <a:pt x="70" y="3"/>
                    <a:pt x="70" y="3"/>
                    <a:pt x="70" y="3"/>
                  </a:cubicBezTo>
                  <a:cubicBezTo>
                    <a:pt x="69" y="3"/>
                    <a:pt x="69" y="3"/>
                    <a:pt x="68" y="3"/>
                  </a:cubicBezTo>
                  <a:cubicBezTo>
                    <a:pt x="68" y="2"/>
                    <a:pt x="67" y="1"/>
                    <a:pt x="66" y="1"/>
                  </a:cubicBezTo>
                  <a:cubicBezTo>
                    <a:pt x="66" y="0"/>
                    <a:pt x="65" y="1"/>
                    <a:pt x="64" y="1"/>
                  </a:cubicBezTo>
                  <a:cubicBezTo>
                    <a:pt x="63" y="2"/>
                    <a:pt x="62" y="2"/>
                    <a:pt x="62" y="3"/>
                  </a:cubicBezTo>
                  <a:cubicBezTo>
                    <a:pt x="61" y="3"/>
                    <a:pt x="62" y="5"/>
                    <a:pt x="62" y="5"/>
                  </a:cubicBezTo>
                  <a:cubicBezTo>
                    <a:pt x="61" y="7"/>
                    <a:pt x="58" y="9"/>
                    <a:pt x="56" y="9"/>
                  </a:cubicBezTo>
                  <a:cubicBezTo>
                    <a:pt x="55" y="10"/>
                    <a:pt x="54" y="9"/>
                    <a:pt x="53" y="10"/>
                  </a:cubicBezTo>
                  <a:cubicBezTo>
                    <a:pt x="51" y="11"/>
                    <a:pt x="50" y="14"/>
                    <a:pt x="48" y="15"/>
                  </a:cubicBezTo>
                  <a:cubicBezTo>
                    <a:pt x="46" y="15"/>
                    <a:pt x="44" y="14"/>
                    <a:pt x="42" y="15"/>
                  </a:cubicBezTo>
                  <a:cubicBezTo>
                    <a:pt x="42" y="15"/>
                    <a:pt x="42" y="16"/>
                    <a:pt x="41" y="17"/>
                  </a:cubicBezTo>
                  <a:cubicBezTo>
                    <a:pt x="42" y="17"/>
                    <a:pt x="40" y="22"/>
                    <a:pt x="40" y="18"/>
                  </a:cubicBezTo>
                  <a:cubicBezTo>
                    <a:pt x="40" y="18"/>
                    <a:pt x="39" y="17"/>
                    <a:pt x="37" y="17"/>
                  </a:cubicBezTo>
                  <a:cubicBezTo>
                    <a:pt x="36" y="17"/>
                    <a:pt x="36" y="19"/>
                    <a:pt x="35" y="20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3" y="23"/>
                    <a:pt x="35" y="27"/>
                    <a:pt x="34" y="28"/>
                  </a:cubicBezTo>
                  <a:cubicBezTo>
                    <a:pt x="34" y="29"/>
                    <a:pt x="31" y="29"/>
                    <a:pt x="31" y="30"/>
                  </a:cubicBezTo>
                  <a:cubicBezTo>
                    <a:pt x="30" y="31"/>
                    <a:pt x="31" y="32"/>
                    <a:pt x="31" y="34"/>
                  </a:cubicBezTo>
                  <a:cubicBezTo>
                    <a:pt x="30" y="34"/>
                    <a:pt x="30" y="34"/>
                    <a:pt x="28" y="34"/>
                  </a:cubicBezTo>
                  <a:cubicBezTo>
                    <a:pt x="25" y="40"/>
                    <a:pt x="25" y="41"/>
                    <a:pt x="24" y="48"/>
                  </a:cubicBezTo>
                  <a:cubicBezTo>
                    <a:pt x="23" y="48"/>
                    <a:pt x="22" y="49"/>
                    <a:pt x="22" y="48"/>
                  </a:cubicBezTo>
                  <a:cubicBezTo>
                    <a:pt x="20" y="48"/>
                    <a:pt x="20" y="44"/>
                    <a:pt x="19" y="43"/>
                  </a:cubicBezTo>
                  <a:cubicBezTo>
                    <a:pt x="19" y="43"/>
                    <a:pt x="18" y="42"/>
                    <a:pt x="17" y="42"/>
                  </a:cubicBezTo>
                  <a:cubicBezTo>
                    <a:pt x="16" y="46"/>
                    <a:pt x="16" y="46"/>
                    <a:pt x="16" y="46"/>
                  </a:cubicBezTo>
                  <a:cubicBezTo>
                    <a:pt x="16" y="46"/>
                    <a:pt x="18" y="47"/>
                    <a:pt x="18" y="49"/>
                  </a:cubicBezTo>
                  <a:cubicBezTo>
                    <a:pt x="18" y="52"/>
                    <a:pt x="16" y="54"/>
                    <a:pt x="16" y="54"/>
                  </a:cubicBezTo>
                  <a:cubicBezTo>
                    <a:pt x="15" y="56"/>
                    <a:pt x="15" y="56"/>
                    <a:pt x="15" y="56"/>
                  </a:cubicBezTo>
                  <a:cubicBezTo>
                    <a:pt x="16" y="57"/>
                    <a:pt x="16" y="57"/>
                    <a:pt x="17" y="57"/>
                  </a:cubicBezTo>
                  <a:cubicBezTo>
                    <a:pt x="17" y="64"/>
                    <a:pt x="16" y="67"/>
                    <a:pt x="17" y="72"/>
                  </a:cubicBezTo>
                  <a:cubicBezTo>
                    <a:pt x="14" y="73"/>
                    <a:pt x="14" y="73"/>
                    <a:pt x="14" y="73"/>
                  </a:cubicBezTo>
                  <a:cubicBezTo>
                    <a:pt x="14" y="74"/>
                    <a:pt x="15" y="74"/>
                    <a:pt x="16" y="75"/>
                  </a:cubicBezTo>
                  <a:cubicBezTo>
                    <a:pt x="15" y="79"/>
                    <a:pt x="16" y="80"/>
                    <a:pt x="15" y="84"/>
                  </a:cubicBezTo>
                  <a:cubicBezTo>
                    <a:pt x="15" y="85"/>
                    <a:pt x="13" y="87"/>
                    <a:pt x="13" y="88"/>
                  </a:cubicBezTo>
                  <a:cubicBezTo>
                    <a:pt x="12" y="87"/>
                    <a:pt x="12" y="89"/>
                    <a:pt x="12" y="89"/>
                  </a:cubicBezTo>
                  <a:cubicBezTo>
                    <a:pt x="13" y="90"/>
                    <a:pt x="13" y="91"/>
                    <a:pt x="15" y="92"/>
                  </a:cubicBezTo>
                  <a:cubicBezTo>
                    <a:pt x="16" y="93"/>
                    <a:pt x="16" y="92"/>
                    <a:pt x="17" y="92"/>
                  </a:cubicBezTo>
                  <a:cubicBezTo>
                    <a:pt x="17" y="94"/>
                    <a:pt x="17" y="94"/>
                    <a:pt x="17" y="94"/>
                  </a:cubicBezTo>
                  <a:cubicBezTo>
                    <a:pt x="16" y="95"/>
                    <a:pt x="14" y="96"/>
                    <a:pt x="13" y="97"/>
                  </a:cubicBezTo>
                  <a:cubicBezTo>
                    <a:pt x="12" y="98"/>
                    <a:pt x="13" y="101"/>
                    <a:pt x="12" y="102"/>
                  </a:cubicBezTo>
                  <a:cubicBezTo>
                    <a:pt x="11" y="103"/>
                    <a:pt x="8" y="102"/>
                    <a:pt x="7" y="103"/>
                  </a:cubicBezTo>
                  <a:cubicBezTo>
                    <a:pt x="6" y="103"/>
                    <a:pt x="5" y="105"/>
                    <a:pt x="5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8"/>
                    <a:pt x="4" y="109"/>
                  </a:cubicBezTo>
                  <a:cubicBezTo>
                    <a:pt x="3" y="108"/>
                    <a:pt x="4" y="109"/>
                    <a:pt x="3" y="110"/>
                  </a:cubicBezTo>
                  <a:cubicBezTo>
                    <a:pt x="3" y="109"/>
                    <a:pt x="4" y="111"/>
                    <a:pt x="5" y="112"/>
                  </a:cubicBezTo>
                  <a:cubicBezTo>
                    <a:pt x="5" y="113"/>
                    <a:pt x="5" y="113"/>
                    <a:pt x="5" y="113"/>
                  </a:cubicBezTo>
                  <a:cubicBezTo>
                    <a:pt x="4" y="113"/>
                    <a:pt x="2" y="112"/>
                    <a:pt x="1" y="113"/>
                  </a:cubicBezTo>
                  <a:cubicBezTo>
                    <a:pt x="0" y="113"/>
                    <a:pt x="1" y="116"/>
                    <a:pt x="1" y="117"/>
                  </a:cubicBezTo>
                  <a:cubicBezTo>
                    <a:pt x="2" y="117"/>
                    <a:pt x="2" y="117"/>
                    <a:pt x="2" y="117"/>
                  </a:cubicBezTo>
                  <a:cubicBezTo>
                    <a:pt x="2" y="117"/>
                    <a:pt x="2" y="120"/>
                    <a:pt x="4" y="122"/>
                  </a:cubicBezTo>
                  <a:cubicBezTo>
                    <a:pt x="6" y="123"/>
                    <a:pt x="10" y="124"/>
                    <a:pt x="10" y="124"/>
                  </a:cubicBezTo>
                  <a:cubicBezTo>
                    <a:pt x="10" y="124"/>
                    <a:pt x="11" y="126"/>
                    <a:pt x="12" y="128"/>
                  </a:cubicBezTo>
                  <a:cubicBezTo>
                    <a:pt x="12" y="129"/>
                    <a:pt x="14" y="131"/>
                    <a:pt x="14" y="131"/>
                  </a:cubicBezTo>
                  <a:cubicBezTo>
                    <a:pt x="22" y="132"/>
                    <a:pt x="22" y="132"/>
                    <a:pt x="22" y="132"/>
                  </a:cubicBezTo>
                  <a:cubicBezTo>
                    <a:pt x="22" y="132"/>
                    <a:pt x="23" y="130"/>
                    <a:pt x="25" y="132"/>
                  </a:cubicBezTo>
                  <a:cubicBezTo>
                    <a:pt x="26" y="134"/>
                    <a:pt x="32" y="135"/>
                    <a:pt x="32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40"/>
                    <a:pt x="38" y="140"/>
                  </a:cubicBezTo>
                  <a:cubicBezTo>
                    <a:pt x="39" y="140"/>
                    <a:pt x="42" y="143"/>
                    <a:pt x="41" y="145"/>
                  </a:cubicBezTo>
                  <a:cubicBezTo>
                    <a:pt x="41" y="146"/>
                    <a:pt x="46" y="149"/>
                    <a:pt x="46" y="149"/>
                  </a:cubicBezTo>
                  <a:cubicBezTo>
                    <a:pt x="50" y="149"/>
                    <a:pt x="50" y="149"/>
                    <a:pt x="50" y="149"/>
                  </a:cubicBezTo>
                  <a:cubicBezTo>
                    <a:pt x="51" y="152"/>
                    <a:pt x="51" y="152"/>
                    <a:pt x="51" y="152"/>
                  </a:cubicBezTo>
                  <a:cubicBezTo>
                    <a:pt x="51" y="152"/>
                    <a:pt x="52" y="155"/>
                    <a:pt x="54" y="155"/>
                  </a:cubicBezTo>
                  <a:cubicBezTo>
                    <a:pt x="55" y="155"/>
                    <a:pt x="58" y="157"/>
                    <a:pt x="58" y="157"/>
                  </a:cubicBezTo>
                  <a:cubicBezTo>
                    <a:pt x="59" y="154"/>
                    <a:pt x="59" y="154"/>
                    <a:pt x="59" y="154"/>
                  </a:cubicBezTo>
                  <a:cubicBezTo>
                    <a:pt x="59" y="154"/>
                    <a:pt x="64" y="153"/>
                    <a:pt x="65" y="155"/>
                  </a:cubicBezTo>
                  <a:cubicBezTo>
                    <a:pt x="66" y="156"/>
                    <a:pt x="70" y="157"/>
                    <a:pt x="72" y="157"/>
                  </a:cubicBezTo>
                  <a:cubicBezTo>
                    <a:pt x="74" y="157"/>
                    <a:pt x="76" y="160"/>
                    <a:pt x="76" y="160"/>
                  </a:cubicBezTo>
                  <a:cubicBezTo>
                    <a:pt x="67" y="176"/>
                    <a:pt x="67" y="176"/>
                    <a:pt x="67" y="176"/>
                  </a:cubicBezTo>
                  <a:cubicBezTo>
                    <a:pt x="72" y="176"/>
                    <a:pt x="72" y="176"/>
                    <a:pt x="72" y="176"/>
                  </a:cubicBezTo>
                  <a:cubicBezTo>
                    <a:pt x="74" y="178"/>
                    <a:pt x="74" y="178"/>
                    <a:pt x="74" y="178"/>
                  </a:cubicBezTo>
                  <a:cubicBezTo>
                    <a:pt x="74" y="178"/>
                    <a:pt x="83" y="156"/>
                    <a:pt x="84" y="153"/>
                  </a:cubicBezTo>
                  <a:cubicBezTo>
                    <a:pt x="84" y="151"/>
                    <a:pt x="87" y="148"/>
                    <a:pt x="85" y="145"/>
                  </a:cubicBezTo>
                  <a:cubicBezTo>
                    <a:pt x="85" y="144"/>
                    <a:pt x="82" y="137"/>
                    <a:pt x="82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80" y="131"/>
                    <a:pt x="80" y="131"/>
                    <a:pt x="80" y="131"/>
                  </a:cubicBezTo>
                  <a:cubicBezTo>
                    <a:pt x="85" y="131"/>
                    <a:pt x="85" y="131"/>
                    <a:pt x="85" y="131"/>
                  </a:cubicBezTo>
                  <a:cubicBezTo>
                    <a:pt x="86" y="130"/>
                    <a:pt x="86" y="130"/>
                    <a:pt x="86" y="130"/>
                  </a:cubicBezTo>
                  <a:cubicBezTo>
                    <a:pt x="81" y="129"/>
                    <a:pt x="81" y="129"/>
                    <a:pt x="81" y="129"/>
                  </a:cubicBezTo>
                  <a:cubicBezTo>
                    <a:pt x="82" y="125"/>
                    <a:pt x="82" y="125"/>
                    <a:pt x="82" y="125"/>
                  </a:cubicBezTo>
                  <a:cubicBezTo>
                    <a:pt x="82" y="125"/>
                    <a:pt x="85" y="127"/>
                    <a:pt x="87" y="127"/>
                  </a:cubicBezTo>
                  <a:cubicBezTo>
                    <a:pt x="90" y="127"/>
                    <a:pt x="96" y="126"/>
                    <a:pt x="96" y="126"/>
                  </a:cubicBezTo>
                  <a:cubicBezTo>
                    <a:pt x="96" y="124"/>
                    <a:pt x="96" y="124"/>
                    <a:pt x="96" y="124"/>
                  </a:cubicBezTo>
                  <a:cubicBezTo>
                    <a:pt x="99" y="126"/>
                    <a:pt x="99" y="126"/>
                    <a:pt x="99" y="126"/>
                  </a:cubicBezTo>
                  <a:cubicBezTo>
                    <a:pt x="102" y="125"/>
                    <a:pt x="102" y="125"/>
                    <a:pt x="102" y="125"/>
                  </a:cubicBezTo>
                  <a:cubicBezTo>
                    <a:pt x="103" y="121"/>
                    <a:pt x="103" y="121"/>
                    <a:pt x="103" y="121"/>
                  </a:cubicBezTo>
                  <a:cubicBezTo>
                    <a:pt x="106" y="121"/>
                    <a:pt x="106" y="121"/>
                    <a:pt x="106" y="121"/>
                  </a:cubicBezTo>
                  <a:cubicBezTo>
                    <a:pt x="107" y="125"/>
                    <a:pt x="107" y="125"/>
                    <a:pt x="107" y="125"/>
                  </a:cubicBezTo>
                  <a:cubicBezTo>
                    <a:pt x="110" y="126"/>
                    <a:pt x="110" y="126"/>
                    <a:pt x="110" y="126"/>
                  </a:cubicBezTo>
                  <a:cubicBezTo>
                    <a:pt x="110" y="121"/>
                    <a:pt x="110" y="121"/>
                    <a:pt x="110" y="121"/>
                  </a:cubicBezTo>
                  <a:cubicBezTo>
                    <a:pt x="110" y="121"/>
                    <a:pt x="109" y="119"/>
                    <a:pt x="108" y="117"/>
                  </a:cubicBezTo>
                  <a:cubicBezTo>
                    <a:pt x="108" y="115"/>
                    <a:pt x="109" y="113"/>
                    <a:pt x="106" y="114"/>
                  </a:cubicBezTo>
                  <a:cubicBezTo>
                    <a:pt x="104" y="116"/>
                    <a:pt x="105" y="111"/>
                    <a:pt x="105" y="111"/>
                  </a:cubicBezTo>
                  <a:cubicBezTo>
                    <a:pt x="105" y="111"/>
                    <a:pt x="108" y="108"/>
                    <a:pt x="109" y="106"/>
                  </a:cubicBezTo>
                  <a:cubicBezTo>
                    <a:pt x="109" y="104"/>
                    <a:pt x="111" y="100"/>
                    <a:pt x="111" y="100"/>
                  </a:cubicBezTo>
                  <a:cubicBezTo>
                    <a:pt x="111" y="100"/>
                    <a:pt x="104" y="96"/>
                    <a:pt x="102" y="95"/>
                  </a:cubicBezTo>
                  <a:cubicBezTo>
                    <a:pt x="101" y="93"/>
                    <a:pt x="98" y="91"/>
                    <a:pt x="98" y="89"/>
                  </a:cubicBezTo>
                  <a:cubicBezTo>
                    <a:pt x="98" y="87"/>
                    <a:pt x="94" y="86"/>
                    <a:pt x="93" y="82"/>
                  </a:cubicBezTo>
                  <a:cubicBezTo>
                    <a:pt x="92" y="79"/>
                    <a:pt x="95" y="78"/>
                    <a:pt x="95" y="78"/>
                  </a:cubicBezTo>
                  <a:cubicBezTo>
                    <a:pt x="96" y="72"/>
                    <a:pt x="96" y="72"/>
                    <a:pt x="96" y="72"/>
                  </a:cubicBezTo>
                  <a:cubicBezTo>
                    <a:pt x="96" y="72"/>
                    <a:pt x="92" y="71"/>
                    <a:pt x="90" y="71"/>
                  </a:cubicBezTo>
                  <a:cubicBezTo>
                    <a:pt x="88" y="71"/>
                    <a:pt x="83" y="72"/>
                    <a:pt x="83" y="72"/>
                  </a:cubicBezTo>
                  <a:cubicBezTo>
                    <a:pt x="83" y="72"/>
                    <a:pt x="80" y="67"/>
                    <a:pt x="79" y="65"/>
                  </a:cubicBezTo>
                  <a:cubicBezTo>
                    <a:pt x="78" y="63"/>
                    <a:pt x="76" y="62"/>
                    <a:pt x="74" y="63"/>
                  </a:cubicBezTo>
                  <a:cubicBezTo>
                    <a:pt x="71" y="64"/>
                    <a:pt x="66" y="63"/>
                    <a:pt x="66" y="63"/>
                  </a:cubicBezTo>
                  <a:cubicBezTo>
                    <a:pt x="60" y="62"/>
                    <a:pt x="60" y="62"/>
                    <a:pt x="60" y="62"/>
                  </a:cubicBezTo>
                  <a:cubicBezTo>
                    <a:pt x="60" y="62"/>
                    <a:pt x="61" y="59"/>
                    <a:pt x="59" y="57"/>
                  </a:cubicBezTo>
                  <a:cubicBezTo>
                    <a:pt x="57" y="54"/>
                    <a:pt x="56" y="53"/>
                    <a:pt x="55" y="51"/>
                  </a:cubicBezTo>
                  <a:cubicBezTo>
                    <a:pt x="55" y="48"/>
                    <a:pt x="57" y="48"/>
                    <a:pt x="57" y="48"/>
                  </a:cubicBezTo>
                  <a:cubicBezTo>
                    <a:pt x="53" y="40"/>
                    <a:pt x="53" y="40"/>
                    <a:pt x="53" y="40"/>
                  </a:cubicBezTo>
                  <a:cubicBezTo>
                    <a:pt x="50" y="41"/>
                    <a:pt x="50" y="41"/>
                    <a:pt x="50" y="41"/>
                  </a:cubicBezTo>
                  <a:cubicBezTo>
                    <a:pt x="50" y="41"/>
                    <a:pt x="47" y="42"/>
                    <a:pt x="49" y="37"/>
                  </a:cubicBezTo>
                  <a:cubicBezTo>
                    <a:pt x="51" y="33"/>
                    <a:pt x="49" y="33"/>
                    <a:pt x="50" y="30"/>
                  </a:cubicBezTo>
                  <a:cubicBezTo>
                    <a:pt x="52" y="27"/>
                    <a:pt x="50" y="24"/>
                    <a:pt x="50" y="24"/>
                  </a:cubicBezTo>
                  <a:cubicBezTo>
                    <a:pt x="54" y="23"/>
                    <a:pt x="54" y="23"/>
                    <a:pt x="54" y="23"/>
                  </a:cubicBezTo>
                  <a:cubicBezTo>
                    <a:pt x="57" y="14"/>
                    <a:pt x="57" y="14"/>
                    <a:pt x="57" y="14"/>
                  </a:cubicBezTo>
                  <a:cubicBezTo>
                    <a:pt x="62" y="8"/>
                    <a:pt x="62" y="8"/>
                    <a:pt x="62" y="8"/>
                  </a:cubicBezTo>
                  <a:cubicBezTo>
                    <a:pt x="62" y="8"/>
                    <a:pt x="65" y="7"/>
                    <a:pt x="67" y="7"/>
                  </a:cubicBez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09" name="Freeform 83">
              <a:extLst>
                <a:ext uri="{FF2B5EF4-FFF2-40B4-BE49-F238E27FC236}">
                  <a16:creationId xmlns:a16="http://schemas.microsoft.com/office/drawing/2014/main" id="{9134CB69-6FB8-4CB3-AEE1-3CCB61EA740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57888" y="3766724"/>
              <a:ext cx="391616" cy="628742"/>
            </a:xfrm>
            <a:custGeom>
              <a:avLst/>
              <a:gdLst>
                <a:gd name="T0" fmla="*/ 69 w 111"/>
                <a:gd name="T1" fmla="*/ 7 h 178"/>
                <a:gd name="T2" fmla="*/ 70 w 111"/>
                <a:gd name="T3" fmla="*/ 3 h 178"/>
                <a:gd name="T4" fmla="*/ 66 w 111"/>
                <a:gd name="T5" fmla="*/ 1 h 178"/>
                <a:gd name="T6" fmla="*/ 62 w 111"/>
                <a:gd name="T7" fmla="*/ 3 h 178"/>
                <a:gd name="T8" fmla="*/ 56 w 111"/>
                <a:gd name="T9" fmla="*/ 9 h 178"/>
                <a:gd name="T10" fmla="*/ 48 w 111"/>
                <a:gd name="T11" fmla="*/ 15 h 178"/>
                <a:gd name="T12" fmla="*/ 41 w 111"/>
                <a:gd name="T13" fmla="*/ 17 h 178"/>
                <a:gd name="T14" fmla="*/ 37 w 111"/>
                <a:gd name="T15" fmla="*/ 17 h 178"/>
                <a:gd name="T16" fmla="*/ 34 w 111"/>
                <a:gd name="T17" fmla="*/ 20 h 178"/>
                <a:gd name="T18" fmla="*/ 31 w 111"/>
                <a:gd name="T19" fmla="*/ 30 h 178"/>
                <a:gd name="T20" fmla="*/ 28 w 111"/>
                <a:gd name="T21" fmla="*/ 34 h 178"/>
                <a:gd name="T22" fmla="*/ 22 w 111"/>
                <a:gd name="T23" fmla="*/ 48 h 178"/>
                <a:gd name="T24" fmla="*/ 17 w 111"/>
                <a:gd name="T25" fmla="*/ 42 h 178"/>
                <a:gd name="T26" fmla="*/ 18 w 111"/>
                <a:gd name="T27" fmla="*/ 49 h 178"/>
                <a:gd name="T28" fmla="*/ 15 w 111"/>
                <a:gd name="T29" fmla="*/ 56 h 178"/>
                <a:gd name="T30" fmla="*/ 17 w 111"/>
                <a:gd name="T31" fmla="*/ 72 h 178"/>
                <a:gd name="T32" fmla="*/ 16 w 111"/>
                <a:gd name="T33" fmla="*/ 75 h 178"/>
                <a:gd name="T34" fmla="*/ 13 w 111"/>
                <a:gd name="T35" fmla="*/ 88 h 178"/>
                <a:gd name="T36" fmla="*/ 15 w 111"/>
                <a:gd name="T37" fmla="*/ 92 h 178"/>
                <a:gd name="T38" fmla="*/ 17 w 111"/>
                <a:gd name="T39" fmla="*/ 94 h 178"/>
                <a:gd name="T40" fmla="*/ 12 w 111"/>
                <a:gd name="T41" fmla="*/ 102 h 178"/>
                <a:gd name="T42" fmla="*/ 5 w 111"/>
                <a:gd name="T43" fmla="*/ 106 h 178"/>
                <a:gd name="T44" fmla="*/ 4 w 111"/>
                <a:gd name="T45" fmla="*/ 109 h 178"/>
                <a:gd name="T46" fmla="*/ 5 w 111"/>
                <a:gd name="T47" fmla="*/ 112 h 178"/>
                <a:gd name="T48" fmla="*/ 1 w 111"/>
                <a:gd name="T49" fmla="*/ 113 h 178"/>
                <a:gd name="T50" fmla="*/ 2 w 111"/>
                <a:gd name="T51" fmla="*/ 117 h 178"/>
                <a:gd name="T52" fmla="*/ 10 w 111"/>
                <a:gd name="T53" fmla="*/ 124 h 178"/>
                <a:gd name="T54" fmla="*/ 14 w 111"/>
                <a:gd name="T55" fmla="*/ 131 h 178"/>
                <a:gd name="T56" fmla="*/ 25 w 111"/>
                <a:gd name="T57" fmla="*/ 132 h 178"/>
                <a:gd name="T58" fmla="*/ 36 w 111"/>
                <a:gd name="T59" fmla="*/ 135 h 178"/>
                <a:gd name="T60" fmla="*/ 41 w 111"/>
                <a:gd name="T61" fmla="*/ 145 h 178"/>
                <a:gd name="T62" fmla="*/ 50 w 111"/>
                <a:gd name="T63" fmla="*/ 149 h 178"/>
                <a:gd name="T64" fmla="*/ 54 w 111"/>
                <a:gd name="T65" fmla="*/ 155 h 178"/>
                <a:gd name="T66" fmla="*/ 59 w 111"/>
                <a:gd name="T67" fmla="*/ 154 h 178"/>
                <a:gd name="T68" fmla="*/ 72 w 111"/>
                <a:gd name="T69" fmla="*/ 157 h 178"/>
                <a:gd name="T70" fmla="*/ 67 w 111"/>
                <a:gd name="T71" fmla="*/ 176 h 178"/>
                <a:gd name="T72" fmla="*/ 74 w 111"/>
                <a:gd name="T73" fmla="*/ 178 h 178"/>
                <a:gd name="T74" fmla="*/ 85 w 111"/>
                <a:gd name="T75" fmla="*/ 145 h 178"/>
                <a:gd name="T76" fmla="*/ 79 w 111"/>
                <a:gd name="T77" fmla="*/ 136 h 178"/>
                <a:gd name="T78" fmla="*/ 85 w 111"/>
                <a:gd name="T79" fmla="*/ 131 h 178"/>
                <a:gd name="T80" fmla="*/ 81 w 111"/>
                <a:gd name="T81" fmla="*/ 129 h 178"/>
                <a:gd name="T82" fmla="*/ 87 w 111"/>
                <a:gd name="T83" fmla="*/ 127 h 178"/>
                <a:gd name="T84" fmla="*/ 96 w 111"/>
                <a:gd name="T85" fmla="*/ 124 h 178"/>
                <a:gd name="T86" fmla="*/ 102 w 111"/>
                <a:gd name="T87" fmla="*/ 125 h 178"/>
                <a:gd name="T88" fmla="*/ 106 w 111"/>
                <a:gd name="T89" fmla="*/ 121 h 178"/>
                <a:gd name="T90" fmla="*/ 110 w 111"/>
                <a:gd name="T91" fmla="*/ 126 h 178"/>
                <a:gd name="T92" fmla="*/ 108 w 111"/>
                <a:gd name="T93" fmla="*/ 117 h 178"/>
                <a:gd name="T94" fmla="*/ 105 w 111"/>
                <a:gd name="T95" fmla="*/ 111 h 178"/>
                <a:gd name="T96" fmla="*/ 111 w 111"/>
                <a:gd name="T97" fmla="*/ 100 h 178"/>
                <a:gd name="T98" fmla="*/ 98 w 111"/>
                <a:gd name="T99" fmla="*/ 89 h 178"/>
                <a:gd name="T100" fmla="*/ 95 w 111"/>
                <a:gd name="T101" fmla="*/ 78 h 178"/>
                <a:gd name="T102" fmla="*/ 90 w 111"/>
                <a:gd name="T103" fmla="*/ 71 h 178"/>
                <a:gd name="T104" fmla="*/ 79 w 111"/>
                <a:gd name="T105" fmla="*/ 65 h 178"/>
                <a:gd name="T106" fmla="*/ 66 w 111"/>
                <a:gd name="T107" fmla="*/ 63 h 178"/>
                <a:gd name="T108" fmla="*/ 59 w 111"/>
                <a:gd name="T109" fmla="*/ 57 h 178"/>
                <a:gd name="T110" fmla="*/ 57 w 111"/>
                <a:gd name="T111" fmla="*/ 48 h 178"/>
                <a:gd name="T112" fmla="*/ 50 w 111"/>
                <a:gd name="T113" fmla="*/ 41 h 178"/>
                <a:gd name="T114" fmla="*/ 50 w 111"/>
                <a:gd name="T115" fmla="*/ 30 h 178"/>
                <a:gd name="T116" fmla="*/ 54 w 111"/>
                <a:gd name="T117" fmla="*/ 23 h 178"/>
                <a:gd name="T118" fmla="*/ 62 w 111"/>
                <a:gd name="T119" fmla="*/ 8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1" h="178">
                  <a:moveTo>
                    <a:pt x="67" y="7"/>
                  </a:moveTo>
                  <a:cubicBezTo>
                    <a:pt x="67" y="6"/>
                    <a:pt x="69" y="7"/>
                    <a:pt x="69" y="7"/>
                  </a:cubicBezTo>
                  <a:cubicBezTo>
                    <a:pt x="70" y="6"/>
                    <a:pt x="70" y="5"/>
                    <a:pt x="70" y="5"/>
                  </a:cubicBezTo>
                  <a:cubicBezTo>
                    <a:pt x="70" y="3"/>
                    <a:pt x="70" y="3"/>
                    <a:pt x="70" y="3"/>
                  </a:cubicBezTo>
                  <a:cubicBezTo>
                    <a:pt x="69" y="3"/>
                    <a:pt x="69" y="3"/>
                    <a:pt x="68" y="3"/>
                  </a:cubicBezTo>
                  <a:cubicBezTo>
                    <a:pt x="68" y="2"/>
                    <a:pt x="67" y="1"/>
                    <a:pt x="66" y="1"/>
                  </a:cubicBezTo>
                  <a:cubicBezTo>
                    <a:pt x="66" y="0"/>
                    <a:pt x="65" y="1"/>
                    <a:pt x="64" y="1"/>
                  </a:cubicBezTo>
                  <a:cubicBezTo>
                    <a:pt x="63" y="2"/>
                    <a:pt x="62" y="2"/>
                    <a:pt x="62" y="3"/>
                  </a:cubicBezTo>
                  <a:cubicBezTo>
                    <a:pt x="61" y="3"/>
                    <a:pt x="62" y="5"/>
                    <a:pt x="62" y="5"/>
                  </a:cubicBezTo>
                  <a:cubicBezTo>
                    <a:pt x="61" y="7"/>
                    <a:pt x="58" y="9"/>
                    <a:pt x="56" y="9"/>
                  </a:cubicBezTo>
                  <a:cubicBezTo>
                    <a:pt x="55" y="10"/>
                    <a:pt x="54" y="9"/>
                    <a:pt x="53" y="10"/>
                  </a:cubicBezTo>
                  <a:cubicBezTo>
                    <a:pt x="51" y="11"/>
                    <a:pt x="50" y="14"/>
                    <a:pt x="48" y="15"/>
                  </a:cubicBezTo>
                  <a:cubicBezTo>
                    <a:pt x="46" y="15"/>
                    <a:pt x="44" y="14"/>
                    <a:pt x="42" y="15"/>
                  </a:cubicBezTo>
                  <a:cubicBezTo>
                    <a:pt x="42" y="15"/>
                    <a:pt x="42" y="16"/>
                    <a:pt x="41" y="17"/>
                  </a:cubicBezTo>
                  <a:cubicBezTo>
                    <a:pt x="42" y="17"/>
                    <a:pt x="40" y="22"/>
                    <a:pt x="40" y="18"/>
                  </a:cubicBezTo>
                  <a:cubicBezTo>
                    <a:pt x="40" y="18"/>
                    <a:pt x="39" y="17"/>
                    <a:pt x="37" y="17"/>
                  </a:cubicBezTo>
                  <a:cubicBezTo>
                    <a:pt x="36" y="17"/>
                    <a:pt x="36" y="19"/>
                    <a:pt x="35" y="20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3" y="23"/>
                    <a:pt x="35" y="27"/>
                    <a:pt x="34" y="28"/>
                  </a:cubicBezTo>
                  <a:cubicBezTo>
                    <a:pt x="34" y="29"/>
                    <a:pt x="31" y="29"/>
                    <a:pt x="31" y="30"/>
                  </a:cubicBezTo>
                  <a:cubicBezTo>
                    <a:pt x="30" y="31"/>
                    <a:pt x="31" y="32"/>
                    <a:pt x="31" y="34"/>
                  </a:cubicBezTo>
                  <a:cubicBezTo>
                    <a:pt x="30" y="34"/>
                    <a:pt x="30" y="34"/>
                    <a:pt x="28" y="34"/>
                  </a:cubicBezTo>
                  <a:cubicBezTo>
                    <a:pt x="25" y="40"/>
                    <a:pt x="25" y="41"/>
                    <a:pt x="24" y="48"/>
                  </a:cubicBezTo>
                  <a:cubicBezTo>
                    <a:pt x="23" y="48"/>
                    <a:pt x="22" y="49"/>
                    <a:pt x="22" y="48"/>
                  </a:cubicBezTo>
                  <a:cubicBezTo>
                    <a:pt x="20" y="48"/>
                    <a:pt x="20" y="44"/>
                    <a:pt x="19" y="43"/>
                  </a:cubicBezTo>
                  <a:cubicBezTo>
                    <a:pt x="19" y="43"/>
                    <a:pt x="18" y="42"/>
                    <a:pt x="17" y="42"/>
                  </a:cubicBezTo>
                  <a:cubicBezTo>
                    <a:pt x="16" y="46"/>
                    <a:pt x="16" y="46"/>
                    <a:pt x="16" y="46"/>
                  </a:cubicBezTo>
                  <a:cubicBezTo>
                    <a:pt x="16" y="46"/>
                    <a:pt x="18" y="47"/>
                    <a:pt x="18" y="49"/>
                  </a:cubicBezTo>
                  <a:cubicBezTo>
                    <a:pt x="18" y="52"/>
                    <a:pt x="16" y="54"/>
                    <a:pt x="16" y="54"/>
                  </a:cubicBezTo>
                  <a:cubicBezTo>
                    <a:pt x="15" y="56"/>
                    <a:pt x="15" y="56"/>
                    <a:pt x="15" y="56"/>
                  </a:cubicBezTo>
                  <a:cubicBezTo>
                    <a:pt x="16" y="57"/>
                    <a:pt x="16" y="57"/>
                    <a:pt x="17" y="57"/>
                  </a:cubicBezTo>
                  <a:cubicBezTo>
                    <a:pt x="17" y="64"/>
                    <a:pt x="16" y="67"/>
                    <a:pt x="17" y="72"/>
                  </a:cubicBezTo>
                  <a:cubicBezTo>
                    <a:pt x="14" y="73"/>
                    <a:pt x="14" y="73"/>
                    <a:pt x="14" y="73"/>
                  </a:cubicBezTo>
                  <a:cubicBezTo>
                    <a:pt x="14" y="74"/>
                    <a:pt x="15" y="74"/>
                    <a:pt x="16" y="75"/>
                  </a:cubicBezTo>
                  <a:cubicBezTo>
                    <a:pt x="15" y="79"/>
                    <a:pt x="16" y="80"/>
                    <a:pt x="15" y="84"/>
                  </a:cubicBezTo>
                  <a:cubicBezTo>
                    <a:pt x="15" y="85"/>
                    <a:pt x="13" y="87"/>
                    <a:pt x="13" y="88"/>
                  </a:cubicBezTo>
                  <a:cubicBezTo>
                    <a:pt x="12" y="87"/>
                    <a:pt x="12" y="89"/>
                    <a:pt x="12" y="89"/>
                  </a:cubicBezTo>
                  <a:cubicBezTo>
                    <a:pt x="13" y="90"/>
                    <a:pt x="13" y="91"/>
                    <a:pt x="15" y="92"/>
                  </a:cubicBezTo>
                  <a:cubicBezTo>
                    <a:pt x="16" y="93"/>
                    <a:pt x="16" y="92"/>
                    <a:pt x="17" y="92"/>
                  </a:cubicBezTo>
                  <a:cubicBezTo>
                    <a:pt x="17" y="94"/>
                    <a:pt x="17" y="94"/>
                    <a:pt x="17" y="94"/>
                  </a:cubicBezTo>
                  <a:cubicBezTo>
                    <a:pt x="16" y="95"/>
                    <a:pt x="14" y="96"/>
                    <a:pt x="13" y="97"/>
                  </a:cubicBezTo>
                  <a:cubicBezTo>
                    <a:pt x="12" y="98"/>
                    <a:pt x="13" y="101"/>
                    <a:pt x="12" y="102"/>
                  </a:cubicBezTo>
                  <a:cubicBezTo>
                    <a:pt x="11" y="103"/>
                    <a:pt x="8" y="102"/>
                    <a:pt x="7" y="103"/>
                  </a:cubicBezTo>
                  <a:cubicBezTo>
                    <a:pt x="6" y="103"/>
                    <a:pt x="5" y="105"/>
                    <a:pt x="5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8"/>
                    <a:pt x="4" y="109"/>
                  </a:cubicBezTo>
                  <a:cubicBezTo>
                    <a:pt x="3" y="108"/>
                    <a:pt x="4" y="109"/>
                    <a:pt x="3" y="110"/>
                  </a:cubicBezTo>
                  <a:cubicBezTo>
                    <a:pt x="3" y="109"/>
                    <a:pt x="4" y="111"/>
                    <a:pt x="5" y="112"/>
                  </a:cubicBezTo>
                  <a:cubicBezTo>
                    <a:pt x="5" y="113"/>
                    <a:pt x="5" y="113"/>
                    <a:pt x="5" y="113"/>
                  </a:cubicBezTo>
                  <a:cubicBezTo>
                    <a:pt x="4" y="113"/>
                    <a:pt x="2" y="112"/>
                    <a:pt x="1" y="113"/>
                  </a:cubicBezTo>
                  <a:cubicBezTo>
                    <a:pt x="0" y="113"/>
                    <a:pt x="1" y="116"/>
                    <a:pt x="1" y="117"/>
                  </a:cubicBezTo>
                  <a:cubicBezTo>
                    <a:pt x="2" y="117"/>
                    <a:pt x="2" y="117"/>
                    <a:pt x="2" y="117"/>
                  </a:cubicBezTo>
                  <a:cubicBezTo>
                    <a:pt x="2" y="117"/>
                    <a:pt x="2" y="120"/>
                    <a:pt x="4" y="122"/>
                  </a:cubicBezTo>
                  <a:cubicBezTo>
                    <a:pt x="6" y="123"/>
                    <a:pt x="10" y="124"/>
                    <a:pt x="10" y="124"/>
                  </a:cubicBezTo>
                  <a:cubicBezTo>
                    <a:pt x="10" y="124"/>
                    <a:pt x="11" y="126"/>
                    <a:pt x="12" y="128"/>
                  </a:cubicBezTo>
                  <a:cubicBezTo>
                    <a:pt x="12" y="129"/>
                    <a:pt x="14" y="131"/>
                    <a:pt x="14" y="131"/>
                  </a:cubicBezTo>
                  <a:cubicBezTo>
                    <a:pt x="22" y="132"/>
                    <a:pt x="22" y="132"/>
                    <a:pt x="22" y="132"/>
                  </a:cubicBezTo>
                  <a:cubicBezTo>
                    <a:pt x="22" y="132"/>
                    <a:pt x="23" y="130"/>
                    <a:pt x="25" y="132"/>
                  </a:cubicBezTo>
                  <a:cubicBezTo>
                    <a:pt x="26" y="134"/>
                    <a:pt x="32" y="135"/>
                    <a:pt x="32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40"/>
                    <a:pt x="38" y="140"/>
                  </a:cubicBezTo>
                  <a:cubicBezTo>
                    <a:pt x="39" y="140"/>
                    <a:pt x="42" y="143"/>
                    <a:pt x="41" y="145"/>
                  </a:cubicBezTo>
                  <a:cubicBezTo>
                    <a:pt x="41" y="146"/>
                    <a:pt x="46" y="149"/>
                    <a:pt x="46" y="149"/>
                  </a:cubicBezTo>
                  <a:cubicBezTo>
                    <a:pt x="50" y="149"/>
                    <a:pt x="50" y="149"/>
                    <a:pt x="50" y="149"/>
                  </a:cubicBezTo>
                  <a:cubicBezTo>
                    <a:pt x="51" y="152"/>
                    <a:pt x="51" y="152"/>
                    <a:pt x="51" y="152"/>
                  </a:cubicBezTo>
                  <a:cubicBezTo>
                    <a:pt x="51" y="152"/>
                    <a:pt x="52" y="155"/>
                    <a:pt x="54" y="155"/>
                  </a:cubicBezTo>
                  <a:cubicBezTo>
                    <a:pt x="55" y="155"/>
                    <a:pt x="58" y="157"/>
                    <a:pt x="58" y="157"/>
                  </a:cubicBezTo>
                  <a:cubicBezTo>
                    <a:pt x="59" y="154"/>
                    <a:pt x="59" y="154"/>
                    <a:pt x="59" y="154"/>
                  </a:cubicBezTo>
                  <a:cubicBezTo>
                    <a:pt x="59" y="154"/>
                    <a:pt x="64" y="153"/>
                    <a:pt x="65" y="155"/>
                  </a:cubicBezTo>
                  <a:cubicBezTo>
                    <a:pt x="66" y="156"/>
                    <a:pt x="70" y="157"/>
                    <a:pt x="72" y="157"/>
                  </a:cubicBezTo>
                  <a:cubicBezTo>
                    <a:pt x="74" y="157"/>
                    <a:pt x="76" y="160"/>
                    <a:pt x="76" y="160"/>
                  </a:cubicBezTo>
                  <a:cubicBezTo>
                    <a:pt x="67" y="176"/>
                    <a:pt x="67" y="176"/>
                    <a:pt x="67" y="176"/>
                  </a:cubicBezTo>
                  <a:cubicBezTo>
                    <a:pt x="72" y="176"/>
                    <a:pt x="72" y="176"/>
                    <a:pt x="72" y="176"/>
                  </a:cubicBezTo>
                  <a:cubicBezTo>
                    <a:pt x="74" y="178"/>
                    <a:pt x="74" y="178"/>
                    <a:pt x="74" y="178"/>
                  </a:cubicBezTo>
                  <a:cubicBezTo>
                    <a:pt x="74" y="178"/>
                    <a:pt x="83" y="156"/>
                    <a:pt x="84" y="153"/>
                  </a:cubicBezTo>
                  <a:cubicBezTo>
                    <a:pt x="84" y="151"/>
                    <a:pt x="87" y="148"/>
                    <a:pt x="85" y="145"/>
                  </a:cubicBezTo>
                  <a:cubicBezTo>
                    <a:pt x="85" y="144"/>
                    <a:pt x="82" y="137"/>
                    <a:pt x="82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80" y="131"/>
                    <a:pt x="80" y="131"/>
                    <a:pt x="80" y="131"/>
                  </a:cubicBezTo>
                  <a:cubicBezTo>
                    <a:pt x="85" y="131"/>
                    <a:pt x="85" y="131"/>
                    <a:pt x="85" y="131"/>
                  </a:cubicBezTo>
                  <a:cubicBezTo>
                    <a:pt x="86" y="130"/>
                    <a:pt x="86" y="130"/>
                    <a:pt x="86" y="130"/>
                  </a:cubicBezTo>
                  <a:cubicBezTo>
                    <a:pt x="81" y="129"/>
                    <a:pt x="81" y="129"/>
                    <a:pt x="81" y="129"/>
                  </a:cubicBezTo>
                  <a:cubicBezTo>
                    <a:pt x="82" y="125"/>
                    <a:pt x="82" y="125"/>
                    <a:pt x="82" y="125"/>
                  </a:cubicBezTo>
                  <a:cubicBezTo>
                    <a:pt x="82" y="125"/>
                    <a:pt x="85" y="127"/>
                    <a:pt x="87" y="127"/>
                  </a:cubicBezTo>
                  <a:cubicBezTo>
                    <a:pt x="90" y="127"/>
                    <a:pt x="96" y="126"/>
                    <a:pt x="96" y="126"/>
                  </a:cubicBezTo>
                  <a:cubicBezTo>
                    <a:pt x="96" y="124"/>
                    <a:pt x="96" y="124"/>
                    <a:pt x="96" y="124"/>
                  </a:cubicBezTo>
                  <a:cubicBezTo>
                    <a:pt x="99" y="126"/>
                    <a:pt x="99" y="126"/>
                    <a:pt x="99" y="126"/>
                  </a:cubicBezTo>
                  <a:cubicBezTo>
                    <a:pt x="102" y="125"/>
                    <a:pt x="102" y="125"/>
                    <a:pt x="102" y="125"/>
                  </a:cubicBezTo>
                  <a:cubicBezTo>
                    <a:pt x="103" y="121"/>
                    <a:pt x="103" y="121"/>
                    <a:pt x="103" y="121"/>
                  </a:cubicBezTo>
                  <a:cubicBezTo>
                    <a:pt x="106" y="121"/>
                    <a:pt x="106" y="121"/>
                    <a:pt x="106" y="121"/>
                  </a:cubicBezTo>
                  <a:cubicBezTo>
                    <a:pt x="107" y="125"/>
                    <a:pt x="107" y="125"/>
                    <a:pt x="107" y="125"/>
                  </a:cubicBezTo>
                  <a:cubicBezTo>
                    <a:pt x="110" y="126"/>
                    <a:pt x="110" y="126"/>
                    <a:pt x="110" y="126"/>
                  </a:cubicBezTo>
                  <a:cubicBezTo>
                    <a:pt x="110" y="121"/>
                    <a:pt x="110" y="121"/>
                    <a:pt x="110" y="121"/>
                  </a:cubicBezTo>
                  <a:cubicBezTo>
                    <a:pt x="110" y="121"/>
                    <a:pt x="109" y="119"/>
                    <a:pt x="108" y="117"/>
                  </a:cubicBezTo>
                  <a:cubicBezTo>
                    <a:pt x="108" y="115"/>
                    <a:pt x="109" y="113"/>
                    <a:pt x="106" y="114"/>
                  </a:cubicBezTo>
                  <a:cubicBezTo>
                    <a:pt x="104" y="116"/>
                    <a:pt x="105" y="111"/>
                    <a:pt x="105" y="111"/>
                  </a:cubicBezTo>
                  <a:cubicBezTo>
                    <a:pt x="105" y="111"/>
                    <a:pt x="108" y="108"/>
                    <a:pt x="109" y="106"/>
                  </a:cubicBezTo>
                  <a:cubicBezTo>
                    <a:pt x="109" y="104"/>
                    <a:pt x="111" y="100"/>
                    <a:pt x="111" y="100"/>
                  </a:cubicBezTo>
                  <a:cubicBezTo>
                    <a:pt x="111" y="100"/>
                    <a:pt x="104" y="96"/>
                    <a:pt x="102" y="95"/>
                  </a:cubicBezTo>
                  <a:cubicBezTo>
                    <a:pt x="101" y="93"/>
                    <a:pt x="98" y="91"/>
                    <a:pt x="98" y="89"/>
                  </a:cubicBezTo>
                  <a:cubicBezTo>
                    <a:pt x="98" y="87"/>
                    <a:pt x="94" y="86"/>
                    <a:pt x="93" y="82"/>
                  </a:cubicBezTo>
                  <a:cubicBezTo>
                    <a:pt x="92" y="79"/>
                    <a:pt x="95" y="78"/>
                    <a:pt x="95" y="78"/>
                  </a:cubicBezTo>
                  <a:cubicBezTo>
                    <a:pt x="96" y="72"/>
                    <a:pt x="96" y="72"/>
                    <a:pt x="96" y="72"/>
                  </a:cubicBezTo>
                  <a:cubicBezTo>
                    <a:pt x="96" y="72"/>
                    <a:pt x="92" y="71"/>
                    <a:pt x="90" y="71"/>
                  </a:cubicBezTo>
                  <a:cubicBezTo>
                    <a:pt x="88" y="71"/>
                    <a:pt x="83" y="72"/>
                    <a:pt x="83" y="72"/>
                  </a:cubicBezTo>
                  <a:cubicBezTo>
                    <a:pt x="83" y="72"/>
                    <a:pt x="80" y="67"/>
                    <a:pt x="79" y="65"/>
                  </a:cubicBezTo>
                  <a:cubicBezTo>
                    <a:pt x="78" y="63"/>
                    <a:pt x="76" y="62"/>
                    <a:pt x="74" y="63"/>
                  </a:cubicBezTo>
                  <a:cubicBezTo>
                    <a:pt x="71" y="64"/>
                    <a:pt x="66" y="63"/>
                    <a:pt x="66" y="63"/>
                  </a:cubicBezTo>
                  <a:cubicBezTo>
                    <a:pt x="60" y="62"/>
                    <a:pt x="60" y="62"/>
                    <a:pt x="60" y="62"/>
                  </a:cubicBezTo>
                  <a:cubicBezTo>
                    <a:pt x="60" y="62"/>
                    <a:pt x="61" y="59"/>
                    <a:pt x="59" y="57"/>
                  </a:cubicBezTo>
                  <a:cubicBezTo>
                    <a:pt x="57" y="54"/>
                    <a:pt x="56" y="53"/>
                    <a:pt x="55" y="51"/>
                  </a:cubicBezTo>
                  <a:cubicBezTo>
                    <a:pt x="55" y="48"/>
                    <a:pt x="57" y="48"/>
                    <a:pt x="57" y="48"/>
                  </a:cubicBezTo>
                  <a:cubicBezTo>
                    <a:pt x="53" y="40"/>
                    <a:pt x="53" y="40"/>
                    <a:pt x="53" y="40"/>
                  </a:cubicBezTo>
                  <a:cubicBezTo>
                    <a:pt x="50" y="41"/>
                    <a:pt x="50" y="41"/>
                    <a:pt x="50" y="41"/>
                  </a:cubicBezTo>
                  <a:cubicBezTo>
                    <a:pt x="50" y="41"/>
                    <a:pt x="47" y="42"/>
                    <a:pt x="49" y="37"/>
                  </a:cubicBezTo>
                  <a:cubicBezTo>
                    <a:pt x="51" y="33"/>
                    <a:pt x="49" y="33"/>
                    <a:pt x="50" y="30"/>
                  </a:cubicBezTo>
                  <a:cubicBezTo>
                    <a:pt x="52" y="27"/>
                    <a:pt x="50" y="24"/>
                    <a:pt x="50" y="24"/>
                  </a:cubicBezTo>
                  <a:cubicBezTo>
                    <a:pt x="54" y="23"/>
                    <a:pt x="54" y="23"/>
                    <a:pt x="54" y="23"/>
                  </a:cubicBezTo>
                  <a:cubicBezTo>
                    <a:pt x="57" y="14"/>
                    <a:pt x="57" y="14"/>
                    <a:pt x="57" y="14"/>
                  </a:cubicBezTo>
                  <a:cubicBezTo>
                    <a:pt x="62" y="8"/>
                    <a:pt x="62" y="8"/>
                    <a:pt x="62" y="8"/>
                  </a:cubicBezTo>
                  <a:cubicBezTo>
                    <a:pt x="62" y="8"/>
                    <a:pt x="65" y="7"/>
                    <a:pt x="67" y="7"/>
                  </a:cubicBezTo>
                  <a:close/>
                </a:path>
              </a:pathLst>
            </a:custGeom>
            <a:grpFill/>
            <a:ln w="3175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10" name="Freeform 84">
              <a:extLst>
                <a:ext uri="{FF2B5EF4-FFF2-40B4-BE49-F238E27FC236}">
                  <a16:creationId xmlns:a16="http://schemas.microsoft.com/office/drawing/2014/main" id="{9658CA00-E910-EF66-7B50-23DCD442476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90817" y="2065528"/>
              <a:ext cx="1870059" cy="1498202"/>
            </a:xfrm>
            <a:custGeom>
              <a:avLst/>
              <a:gdLst>
                <a:gd name="T0" fmla="*/ 314 w 531"/>
                <a:gd name="T1" fmla="*/ 425 h 425"/>
                <a:gd name="T2" fmla="*/ 326 w 531"/>
                <a:gd name="T3" fmla="*/ 402 h 425"/>
                <a:gd name="T4" fmla="*/ 341 w 531"/>
                <a:gd name="T5" fmla="*/ 303 h 425"/>
                <a:gd name="T6" fmla="*/ 406 w 531"/>
                <a:gd name="T7" fmla="*/ 277 h 425"/>
                <a:gd name="T8" fmla="*/ 383 w 531"/>
                <a:gd name="T9" fmla="*/ 233 h 425"/>
                <a:gd name="T10" fmla="*/ 528 w 531"/>
                <a:gd name="T11" fmla="*/ 82 h 425"/>
                <a:gd name="T12" fmla="*/ 518 w 531"/>
                <a:gd name="T13" fmla="*/ 70 h 425"/>
                <a:gd name="T14" fmla="*/ 495 w 531"/>
                <a:gd name="T15" fmla="*/ 63 h 425"/>
                <a:gd name="T16" fmla="*/ 468 w 531"/>
                <a:gd name="T17" fmla="*/ 38 h 425"/>
                <a:gd name="T18" fmla="*/ 440 w 531"/>
                <a:gd name="T19" fmla="*/ 4 h 425"/>
                <a:gd name="T20" fmla="*/ 407 w 531"/>
                <a:gd name="T21" fmla="*/ 14 h 425"/>
                <a:gd name="T22" fmla="*/ 399 w 531"/>
                <a:gd name="T23" fmla="*/ 46 h 425"/>
                <a:gd name="T24" fmla="*/ 368 w 531"/>
                <a:gd name="T25" fmla="*/ 76 h 425"/>
                <a:gd name="T26" fmla="*/ 403 w 531"/>
                <a:gd name="T27" fmla="*/ 89 h 425"/>
                <a:gd name="T28" fmla="*/ 356 w 531"/>
                <a:gd name="T29" fmla="*/ 106 h 425"/>
                <a:gd name="T30" fmla="*/ 329 w 531"/>
                <a:gd name="T31" fmla="*/ 126 h 425"/>
                <a:gd name="T32" fmla="*/ 288 w 531"/>
                <a:gd name="T33" fmla="*/ 147 h 425"/>
                <a:gd name="T34" fmla="*/ 229 w 531"/>
                <a:gd name="T35" fmla="*/ 141 h 425"/>
                <a:gd name="T36" fmla="*/ 188 w 531"/>
                <a:gd name="T37" fmla="*/ 118 h 425"/>
                <a:gd name="T38" fmla="*/ 163 w 531"/>
                <a:gd name="T39" fmla="*/ 91 h 425"/>
                <a:gd name="T40" fmla="*/ 133 w 531"/>
                <a:gd name="T41" fmla="*/ 64 h 425"/>
                <a:gd name="T42" fmla="*/ 96 w 531"/>
                <a:gd name="T43" fmla="*/ 80 h 425"/>
                <a:gd name="T44" fmla="*/ 74 w 531"/>
                <a:gd name="T45" fmla="*/ 109 h 425"/>
                <a:gd name="T46" fmla="*/ 62 w 531"/>
                <a:gd name="T47" fmla="*/ 141 h 425"/>
                <a:gd name="T48" fmla="*/ 14 w 531"/>
                <a:gd name="T49" fmla="*/ 167 h 425"/>
                <a:gd name="T50" fmla="*/ 9 w 531"/>
                <a:gd name="T51" fmla="*/ 185 h 425"/>
                <a:gd name="T52" fmla="*/ 10 w 531"/>
                <a:gd name="T53" fmla="*/ 211 h 425"/>
                <a:gd name="T54" fmla="*/ 49 w 531"/>
                <a:gd name="T55" fmla="*/ 220 h 425"/>
                <a:gd name="T56" fmla="*/ 44 w 531"/>
                <a:gd name="T57" fmla="*/ 246 h 425"/>
                <a:gd name="T58" fmla="*/ 52 w 531"/>
                <a:gd name="T59" fmla="*/ 273 h 425"/>
                <a:gd name="T60" fmla="*/ 76 w 531"/>
                <a:gd name="T61" fmla="*/ 290 h 425"/>
                <a:gd name="T62" fmla="*/ 107 w 531"/>
                <a:gd name="T63" fmla="*/ 308 h 425"/>
                <a:gd name="T64" fmla="*/ 144 w 531"/>
                <a:gd name="T65" fmla="*/ 312 h 425"/>
                <a:gd name="T66" fmla="*/ 182 w 531"/>
                <a:gd name="T67" fmla="*/ 307 h 425"/>
                <a:gd name="T68" fmla="*/ 207 w 531"/>
                <a:gd name="T69" fmla="*/ 315 h 425"/>
                <a:gd name="T70" fmla="*/ 220 w 531"/>
                <a:gd name="T71" fmla="*/ 336 h 425"/>
                <a:gd name="T72" fmla="*/ 218 w 531"/>
                <a:gd name="T73" fmla="*/ 362 h 425"/>
                <a:gd name="T74" fmla="*/ 228 w 531"/>
                <a:gd name="T75" fmla="*/ 375 h 425"/>
                <a:gd name="T76" fmla="*/ 249 w 531"/>
                <a:gd name="T77" fmla="*/ 388 h 425"/>
                <a:gd name="T78" fmla="*/ 279 w 531"/>
                <a:gd name="T79" fmla="*/ 368 h 425"/>
                <a:gd name="T80" fmla="*/ 303 w 531"/>
                <a:gd name="T81" fmla="*/ 386 h 425"/>
                <a:gd name="T82" fmla="*/ 322 w 531"/>
                <a:gd name="T83" fmla="*/ 399 h 425"/>
                <a:gd name="T84" fmla="*/ 335 w 531"/>
                <a:gd name="T85" fmla="*/ 381 h 425"/>
                <a:gd name="T86" fmla="*/ 356 w 531"/>
                <a:gd name="T87" fmla="*/ 373 h 425"/>
                <a:gd name="T88" fmla="*/ 375 w 531"/>
                <a:gd name="T89" fmla="*/ 366 h 425"/>
                <a:gd name="T90" fmla="*/ 388 w 531"/>
                <a:gd name="T91" fmla="*/ 351 h 425"/>
                <a:gd name="T92" fmla="*/ 399 w 531"/>
                <a:gd name="T93" fmla="*/ 333 h 425"/>
                <a:gd name="T94" fmla="*/ 412 w 531"/>
                <a:gd name="T95" fmla="*/ 313 h 425"/>
                <a:gd name="T96" fmla="*/ 422 w 531"/>
                <a:gd name="T97" fmla="*/ 291 h 425"/>
                <a:gd name="T98" fmla="*/ 408 w 531"/>
                <a:gd name="T99" fmla="*/ 271 h 425"/>
                <a:gd name="T100" fmla="*/ 404 w 531"/>
                <a:gd name="T101" fmla="*/ 221 h 425"/>
                <a:gd name="T102" fmla="*/ 426 w 531"/>
                <a:gd name="T103" fmla="*/ 208 h 425"/>
                <a:gd name="T104" fmla="*/ 400 w 531"/>
                <a:gd name="T105" fmla="*/ 206 h 425"/>
                <a:gd name="T106" fmla="*/ 386 w 531"/>
                <a:gd name="T107" fmla="*/ 183 h 425"/>
                <a:gd name="T108" fmla="*/ 426 w 531"/>
                <a:gd name="T109" fmla="*/ 162 h 425"/>
                <a:gd name="T110" fmla="*/ 441 w 531"/>
                <a:gd name="T111" fmla="*/ 173 h 425"/>
                <a:gd name="T112" fmla="*/ 464 w 531"/>
                <a:gd name="T113" fmla="*/ 145 h 425"/>
                <a:gd name="T114" fmla="*/ 487 w 531"/>
                <a:gd name="T115" fmla="*/ 139 h 425"/>
                <a:gd name="T116" fmla="*/ 501 w 531"/>
                <a:gd name="T117" fmla="*/ 119 h 425"/>
                <a:gd name="T118" fmla="*/ 236 w 531"/>
                <a:gd name="T119" fmla="*/ 208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31" h="425">
                  <a:moveTo>
                    <a:pt x="326" y="402"/>
                  </a:moveTo>
                  <a:cubicBezTo>
                    <a:pt x="323" y="403"/>
                    <a:pt x="320" y="405"/>
                    <a:pt x="317" y="406"/>
                  </a:cubicBezTo>
                  <a:cubicBezTo>
                    <a:pt x="315" y="406"/>
                    <a:pt x="313" y="406"/>
                    <a:pt x="312" y="406"/>
                  </a:cubicBezTo>
                  <a:cubicBezTo>
                    <a:pt x="311" y="407"/>
                    <a:pt x="312" y="408"/>
                    <a:pt x="311" y="409"/>
                  </a:cubicBezTo>
                  <a:cubicBezTo>
                    <a:pt x="311" y="410"/>
                    <a:pt x="310" y="409"/>
                    <a:pt x="309" y="410"/>
                  </a:cubicBezTo>
                  <a:cubicBezTo>
                    <a:pt x="308" y="411"/>
                    <a:pt x="307" y="411"/>
                    <a:pt x="305" y="412"/>
                  </a:cubicBezTo>
                  <a:cubicBezTo>
                    <a:pt x="306" y="416"/>
                    <a:pt x="305" y="418"/>
                    <a:pt x="307" y="420"/>
                  </a:cubicBezTo>
                  <a:cubicBezTo>
                    <a:pt x="308" y="422"/>
                    <a:pt x="309" y="422"/>
                    <a:pt x="311" y="422"/>
                  </a:cubicBezTo>
                  <a:cubicBezTo>
                    <a:pt x="311" y="423"/>
                    <a:pt x="314" y="425"/>
                    <a:pt x="314" y="425"/>
                  </a:cubicBezTo>
                  <a:cubicBezTo>
                    <a:pt x="315" y="425"/>
                    <a:pt x="320" y="422"/>
                    <a:pt x="321" y="422"/>
                  </a:cubicBezTo>
                  <a:cubicBezTo>
                    <a:pt x="321" y="421"/>
                    <a:pt x="321" y="420"/>
                    <a:pt x="321" y="420"/>
                  </a:cubicBezTo>
                  <a:cubicBezTo>
                    <a:pt x="323" y="419"/>
                    <a:pt x="324" y="420"/>
                    <a:pt x="325" y="418"/>
                  </a:cubicBezTo>
                  <a:cubicBezTo>
                    <a:pt x="326" y="417"/>
                    <a:pt x="325" y="416"/>
                    <a:pt x="325" y="414"/>
                  </a:cubicBezTo>
                  <a:cubicBezTo>
                    <a:pt x="327" y="413"/>
                    <a:pt x="327" y="413"/>
                    <a:pt x="327" y="413"/>
                  </a:cubicBezTo>
                  <a:cubicBezTo>
                    <a:pt x="328" y="408"/>
                    <a:pt x="326" y="410"/>
                    <a:pt x="329" y="408"/>
                  </a:cubicBezTo>
                  <a:cubicBezTo>
                    <a:pt x="329" y="408"/>
                    <a:pt x="330" y="406"/>
                    <a:pt x="329" y="406"/>
                  </a:cubicBezTo>
                  <a:cubicBezTo>
                    <a:pt x="329" y="406"/>
                    <a:pt x="329" y="405"/>
                    <a:pt x="329" y="404"/>
                  </a:cubicBezTo>
                  <a:cubicBezTo>
                    <a:pt x="328" y="404"/>
                    <a:pt x="326" y="403"/>
                    <a:pt x="326" y="402"/>
                  </a:cubicBezTo>
                  <a:close/>
                  <a:moveTo>
                    <a:pt x="343" y="301"/>
                  </a:moveTo>
                  <a:cubicBezTo>
                    <a:pt x="343" y="301"/>
                    <a:pt x="344" y="303"/>
                    <a:pt x="345" y="303"/>
                  </a:cubicBezTo>
                  <a:cubicBezTo>
                    <a:pt x="344" y="303"/>
                    <a:pt x="344" y="303"/>
                    <a:pt x="344" y="305"/>
                  </a:cubicBezTo>
                  <a:cubicBezTo>
                    <a:pt x="343" y="305"/>
                    <a:pt x="342" y="306"/>
                    <a:pt x="342" y="306"/>
                  </a:cubicBezTo>
                  <a:cubicBezTo>
                    <a:pt x="341" y="306"/>
                    <a:pt x="338" y="305"/>
                    <a:pt x="337" y="304"/>
                  </a:cubicBezTo>
                  <a:cubicBezTo>
                    <a:pt x="337" y="303"/>
                    <a:pt x="337" y="303"/>
                    <a:pt x="337" y="303"/>
                  </a:cubicBezTo>
                  <a:cubicBezTo>
                    <a:pt x="338" y="302"/>
                    <a:pt x="337" y="302"/>
                    <a:pt x="339" y="301"/>
                  </a:cubicBezTo>
                  <a:cubicBezTo>
                    <a:pt x="339" y="301"/>
                    <a:pt x="339" y="303"/>
                    <a:pt x="339" y="303"/>
                  </a:cubicBezTo>
                  <a:cubicBezTo>
                    <a:pt x="339" y="303"/>
                    <a:pt x="340" y="304"/>
                    <a:pt x="341" y="303"/>
                  </a:cubicBezTo>
                  <a:cubicBezTo>
                    <a:pt x="341" y="303"/>
                    <a:pt x="341" y="302"/>
                    <a:pt x="341" y="301"/>
                  </a:cubicBezTo>
                  <a:cubicBezTo>
                    <a:pt x="342" y="301"/>
                    <a:pt x="343" y="301"/>
                    <a:pt x="343" y="301"/>
                  </a:cubicBezTo>
                  <a:close/>
                  <a:moveTo>
                    <a:pt x="379" y="296"/>
                  </a:moveTo>
                  <a:cubicBezTo>
                    <a:pt x="384" y="296"/>
                    <a:pt x="378" y="299"/>
                    <a:pt x="377" y="300"/>
                  </a:cubicBezTo>
                  <a:cubicBezTo>
                    <a:pt x="376" y="298"/>
                    <a:pt x="373" y="296"/>
                    <a:pt x="379" y="296"/>
                  </a:cubicBezTo>
                  <a:close/>
                  <a:moveTo>
                    <a:pt x="407" y="272"/>
                  </a:moveTo>
                  <a:cubicBezTo>
                    <a:pt x="409" y="273"/>
                    <a:pt x="409" y="273"/>
                    <a:pt x="409" y="273"/>
                  </a:cubicBezTo>
                  <a:cubicBezTo>
                    <a:pt x="408" y="273"/>
                    <a:pt x="409" y="276"/>
                    <a:pt x="409" y="277"/>
                  </a:cubicBezTo>
                  <a:cubicBezTo>
                    <a:pt x="409" y="277"/>
                    <a:pt x="405" y="277"/>
                    <a:pt x="406" y="277"/>
                  </a:cubicBezTo>
                  <a:cubicBezTo>
                    <a:pt x="406" y="276"/>
                    <a:pt x="405" y="276"/>
                    <a:pt x="404" y="276"/>
                  </a:cubicBezTo>
                  <a:cubicBezTo>
                    <a:pt x="405" y="276"/>
                    <a:pt x="404" y="274"/>
                    <a:pt x="404" y="273"/>
                  </a:cubicBezTo>
                  <a:cubicBezTo>
                    <a:pt x="405" y="273"/>
                    <a:pt x="407" y="273"/>
                    <a:pt x="407" y="272"/>
                  </a:cubicBezTo>
                  <a:close/>
                  <a:moveTo>
                    <a:pt x="418" y="271"/>
                  </a:moveTo>
                  <a:cubicBezTo>
                    <a:pt x="418" y="271"/>
                    <a:pt x="419" y="273"/>
                    <a:pt x="419" y="273"/>
                  </a:cubicBezTo>
                  <a:cubicBezTo>
                    <a:pt x="420" y="273"/>
                    <a:pt x="420" y="271"/>
                    <a:pt x="418" y="271"/>
                  </a:cubicBezTo>
                  <a:close/>
                  <a:moveTo>
                    <a:pt x="383" y="233"/>
                  </a:moveTo>
                  <a:cubicBezTo>
                    <a:pt x="383" y="233"/>
                    <a:pt x="384" y="236"/>
                    <a:pt x="383" y="235"/>
                  </a:cubicBezTo>
                  <a:cubicBezTo>
                    <a:pt x="382" y="235"/>
                    <a:pt x="381" y="232"/>
                    <a:pt x="383" y="233"/>
                  </a:cubicBezTo>
                  <a:close/>
                  <a:moveTo>
                    <a:pt x="512" y="109"/>
                  </a:moveTo>
                  <a:cubicBezTo>
                    <a:pt x="514" y="106"/>
                    <a:pt x="514" y="106"/>
                    <a:pt x="514" y="106"/>
                  </a:cubicBezTo>
                  <a:cubicBezTo>
                    <a:pt x="518" y="104"/>
                    <a:pt x="518" y="104"/>
                    <a:pt x="518" y="104"/>
                  </a:cubicBezTo>
                  <a:cubicBezTo>
                    <a:pt x="519" y="101"/>
                    <a:pt x="519" y="101"/>
                    <a:pt x="519" y="101"/>
                  </a:cubicBezTo>
                  <a:cubicBezTo>
                    <a:pt x="522" y="99"/>
                    <a:pt x="522" y="99"/>
                    <a:pt x="522" y="99"/>
                  </a:cubicBezTo>
                  <a:cubicBezTo>
                    <a:pt x="526" y="96"/>
                    <a:pt x="526" y="96"/>
                    <a:pt x="526" y="96"/>
                  </a:cubicBezTo>
                  <a:cubicBezTo>
                    <a:pt x="528" y="92"/>
                    <a:pt x="528" y="92"/>
                    <a:pt x="528" y="92"/>
                  </a:cubicBezTo>
                  <a:cubicBezTo>
                    <a:pt x="529" y="85"/>
                    <a:pt x="529" y="85"/>
                    <a:pt x="529" y="85"/>
                  </a:cubicBezTo>
                  <a:cubicBezTo>
                    <a:pt x="528" y="82"/>
                    <a:pt x="528" y="82"/>
                    <a:pt x="528" y="82"/>
                  </a:cubicBezTo>
                  <a:cubicBezTo>
                    <a:pt x="531" y="80"/>
                    <a:pt x="531" y="80"/>
                    <a:pt x="531" y="80"/>
                  </a:cubicBezTo>
                  <a:cubicBezTo>
                    <a:pt x="531" y="75"/>
                    <a:pt x="531" y="75"/>
                    <a:pt x="531" y="75"/>
                  </a:cubicBezTo>
                  <a:cubicBezTo>
                    <a:pt x="529" y="73"/>
                    <a:pt x="529" y="73"/>
                    <a:pt x="529" y="73"/>
                  </a:cubicBezTo>
                  <a:cubicBezTo>
                    <a:pt x="529" y="70"/>
                    <a:pt x="529" y="70"/>
                    <a:pt x="529" y="70"/>
                  </a:cubicBezTo>
                  <a:cubicBezTo>
                    <a:pt x="531" y="64"/>
                    <a:pt x="531" y="64"/>
                    <a:pt x="531" y="64"/>
                  </a:cubicBezTo>
                  <a:cubicBezTo>
                    <a:pt x="527" y="66"/>
                    <a:pt x="527" y="66"/>
                    <a:pt x="527" y="66"/>
                  </a:cubicBezTo>
                  <a:cubicBezTo>
                    <a:pt x="525" y="69"/>
                    <a:pt x="525" y="69"/>
                    <a:pt x="525" y="69"/>
                  </a:cubicBezTo>
                  <a:cubicBezTo>
                    <a:pt x="521" y="70"/>
                    <a:pt x="521" y="70"/>
                    <a:pt x="521" y="70"/>
                  </a:cubicBezTo>
                  <a:cubicBezTo>
                    <a:pt x="518" y="70"/>
                    <a:pt x="518" y="70"/>
                    <a:pt x="518" y="70"/>
                  </a:cubicBezTo>
                  <a:cubicBezTo>
                    <a:pt x="515" y="72"/>
                    <a:pt x="515" y="72"/>
                    <a:pt x="515" y="72"/>
                  </a:cubicBezTo>
                  <a:cubicBezTo>
                    <a:pt x="512" y="75"/>
                    <a:pt x="512" y="75"/>
                    <a:pt x="512" y="75"/>
                  </a:cubicBezTo>
                  <a:cubicBezTo>
                    <a:pt x="509" y="77"/>
                    <a:pt x="509" y="77"/>
                    <a:pt x="509" y="77"/>
                  </a:cubicBezTo>
                  <a:cubicBezTo>
                    <a:pt x="506" y="78"/>
                    <a:pt x="506" y="78"/>
                    <a:pt x="506" y="78"/>
                  </a:cubicBezTo>
                  <a:cubicBezTo>
                    <a:pt x="502" y="76"/>
                    <a:pt x="502" y="76"/>
                    <a:pt x="502" y="76"/>
                  </a:cubicBezTo>
                  <a:cubicBezTo>
                    <a:pt x="498" y="74"/>
                    <a:pt x="498" y="74"/>
                    <a:pt x="498" y="74"/>
                  </a:cubicBezTo>
                  <a:cubicBezTo>
                    <a:pt x="496" y="70"/>
                    <a:pt x="496" y="70"/>
                    <a:pt x="496" y="70"/>
                  </a:cubicBezTo>
                  <a:cubicBezTo>
                    <a:pt x="497" y="66"/>
                    <a:pt x="497" y="66"/>
                    <a:pt x="497" y="66"/>
                  </a:cubicBezTo>
                  <a:cubicBezTo>
                    <a:pt x="495" y="63"/>
                    <a:pt x="495" y="63"/>
                    <a:pt x="495" y="63"/>
                  </a:cubicBezTo>
                  <a:cubicBezTo>
                    <a:pt x="492" y="59"/>
                    <a:pt x="492" y="59"/>
                    <a:pt x="492" y="59"/>
                  </a:cubicBezTo>
                  <a:cubicBezTo>
                    <a:pt x="490" y="54"/>
                    <a:pt x="490" y="54"/>
                    <a:pt x="490" y="54"/>
                  </a:cubicBezTo>
                  <a:cubicBezTo>
                    <a:pt x="489" y="51"/>
                    <a:pt x="489" y="51"/>
                    <a:pt x="489" y="51"/>
                  </a:cubicBezTo>
                  <a:cubicBezTo>
                    <a:pt x="486" y="48"/>
                    <a:pt x="486" y="48"/>
                    <a:pt x="486" y="48"/>
                  </a:cubicBezTo>
                  <a:cubicBezTo>
                    <a:pt x="481" y="46"/>
                    <a:pt x="481" y="46"/>
                    <a:pt x="481" y="46"/>
                  </a:cubicBezTo>
                  <a:cubicBezTo>
                    <a:pt x="477" y="46"/>
                    <a:pt x="477" y="46"/>
                    <a:pt x="477" y="46"/>
                  </a:cubicBezTo>
                  <a:cubicBezTo>
                    <a:pt x="474" y="46"/>
                    <a:pt x="474" y="46"/>
                    <a:pt x="474" y="46"/>
                  </a:cubicBezTo>
                  <a:cubicBezTo>
                    <a:pt x="471" y="43"/>
                    <a:pt x="471" y="43"/>
                    <a:pt x="471" y="43"/>
                  </a:cubicBezTo>
                  <a:cubicBezTo>
                    <a:pt x="468" y="38"/>
                    <a:pt x="468" y="38"/>
                    <a:pt x="468" y="38"/>
                  </a:cubicBezTo>
                  <a:cubicBezTo>
                    <a:pt x="464" y="32"/>
                    <a:pt x="464" y="32"/>
                    <a:pt x="464" y="32"/>
                  </a:cubicBezTo>
                  <a:cubicBezTo>
                    <a:pt x="463" y="26"/>
                    <a:pt x="463" y="26"/>
                    <a:pt x="463" y="26"/>
                  </a:cubicBezTo>
                  <a:cubicBezTo>
                    <a:pt x="463" y="23"/>
                    <a:pt x="463" y="23"/>
                    <a:pt x="463" y="23"/>
                  </a:cubicBezTo>
                  <a:cubicBezTo>
                    <a:pt x="460" y="18"/>
                    <a:pt x="460" y="18"/>
                    <a:pt x="460" y="18"/>
                  </a:cubicBezTo>
                  <a:cubicBezTo>
                    <a:pt x="457" y="15"/>
                    <a:pt x="457" y="15"/>
                    <a:pt x="457" y="15"/>
                  </a:cubicBezTo>
                  <a:cubicBezTo>
                    <a:pt x="453" y="11"/>
                    <a:pt x="453" y="11"/>
                    <a:pt x="453" y="11"/>
                  </a:cubicBezTo>
                  <a:cubicBezTo>
                    <a:pt x="447" y="10"/>
                    <a:pt x="447" y="10"/>
                    <a:pt x="447" y="10"/>
                  </a:cubicBezTo>
                  <a:cubicBezTo>
                    <a:pt x="443" y="7"/>
                    <a:pt x="443" y="7"/>
                    <a:pt x="443" y="7"/>
                  </a:cubicBezTo>
                  <a:cubicBezTo>
                    <a:pt x="440" y="4"/>
                    <a:pt x="440" y="4"/>
                    <a:pt x="440" y="4"/>
                  </a:cubicBezTo>
                  <a:cubicBezTo>
                    <a:pt x="437" y="1"/>
                    <a:pt x="437" y="1"/>
                    <a:pt x="437" y="1"/>
                  </a:cubicBezTo>
                  <a:cubicBezTo>
                    <a:pt x="431" y="0"/>
                    <a:pt x="431" y="0"/>
                    <a:pt x="431" y="0"/>
                  </a:cubicBezTo>
                  <a:cubicBezTo>
                    <a:pt x="429" y="1"/>
                    <a:pt x="429" y="1"/>
                    <a:pt x="429" y="1"/>
                  </a:cubicBezTo>
                  <a:cubicBezTo>
                    <a:pt x="424" y="3"/>
                    <a:pt x="424" y="3"/>
                    <a:pt x="424" y="3"/>
                  </a:cubicBezTo>
                  <a:cubicBezTo>
                    <a:pt x="419" y="3"/>
                    <a:pt x="419" y="3"/>
                    <a:pt x="419" y="3"/>
                  </a:cubicBezTo>
                  <a:cubicBezTo>
                    <a:pt x="416" y="6"/>
                    <a:pt x="416" y="6"/>
                    <a:pt x="416" y="6"/>
                  </a:cubicBezTo>
                  <a:cubicBezTo>
                    <a:pt x="412" y="9"/>
                    <a:pt x="412" y="9"/>
                    <a:pt x="412" y="9"/>
                  </a:cubicBezTo>
                  <a:cubicBezTo>
                    <a:pt x="409" y="13"/>
                    <a:pt x="409" y="13"/>
                    <a:pt x="409" y="13"/>
                  </a:cubicBezTo>
                  <a:cubicBezTo>
                    <a:pt x="407" y="14"/>
                    <a:pt x="407" y="14"/>
                    <a:pt x="407" y="14"/>
                  </a:cubicBezTo>
                  <a:cubicBezTo>
                    <a:pt x="407" y="17"/>
                    <a:pt x="407" y="17"/>
                    <a:pt x="407" y="17"/>
                  </a:cubicBezTo>
                  <a:cubicBezTo>
                    <a:pt x="409" y="16"/>
                    <a:pt x="409" y="16"/>
                    <a:pt x="409" y="16"/>
                  </a:cubicBezTo>
                  <a:cubicBezTo>
                    <a:pt x="410" y="21"/>
                    <a:pt x="410" y="21"/>
                    <a:pt x="410" y="21"/>
                  </a:cubicBezTo>
                  <a:cubicBezTo>
                    <a:pt x="409" y="25"/>
                    <a:pt x="409" y="25"/>
                    <a:pt x="409" y="25"/>
                  </a:cubicBezTo>
                  <a:cubicBezTo>
                    <a:pt x="407" y="27"/>
                    <a:pt x="407" y="27"/>
                    <a:pt x="407" y="27"/>
                  </a:cubicBezTo>
                  <a:cubicBezTo>
                    <a:pt x="408" y="32"/>
                    <a:pt x="408" y="32"/>
                    <a:pt x="408" y="32"/>
                  </a:cubicBezTo>
                  <a:cubicBezTo>
                    <a:pt x="405" y="36"/>
                    <a:pt x="405" y="36"/>
                    <a:pt x="405" y="36"/>
                  </a:cubicBezTo>
                  <a:cubicBezTo>
                    <a:pt x="403" y="40"/>
                    <a:pt x="403" y="40"/>
                    <a:pt x="403" y="40"/>
                  </a:cubicBezTo>
                  <a:cubicBezTo>
                    <a:pt x="403" y="40"/>
                    <a:pt x="396" y="45"/>
                    <a:pt x="399" y="46"/>
                  </a:cubicBezTo>
                  <a:cubicBezTo>
                    <a:pt x="399" y="48"/>
                    <a:pt x="393" y="50"/>
                    <a:pt x="393" y="50"/>
                  </a:cubicBezTo>
                  <a:cubicBezTo>
                    <a:pt x="387" y="55"/>
                    <a:pt x="387" y="55"/>
                    <a:pt x="387" y="55"/>
                  </a:cubicBezTo>
                  <a:cubicBezTo>
                    <a:pt x="384" y="52"/>
                    <a:pt x="384" y="52"/>
                    <a:pt x="384" y="52"/>
                  </a:cubicBezTo>
                  <a:cubicBezTo>
                    <a:pt x="378" y="49"/>
                    <a:pt x="378" y="49"/>
                    <a:pt x="378" y="49"/>
                  </a:cubicBezTo>
                  <a:cubicBezTo>
                    <a:pt x="374" y="51"/>
                    <a:pt x="374" y="51"/>
                    <a:pt x="374" y="51"/>
                  </a:cubicBezTo>
                  <a:cubicBezTo>
                    <a:pt x="370" y="61"/>
                    <a:pt x="370" y="61"/>
                    <a:pt x="370" y="61"/>
                  </a:cubicBezTo>
                  <a:cubicBezTo>
                    <a:pt x="370" y="61"/>
                    <a:pt x="370" y="63"/>
                    <a:pt x="371" y="64"/>
                  </a:cubicBezTo>
                  <a:cubicBezTo>
                    <a:pt x="372" y="68"/>
                    <a:pt x="369" y="71"/>
                    <a:pt x="369" y="71"/>
                  </a:cubicBezTo>
                  <a:cubicBezTo>
                    <a:pt x="368" y="76"/>
                    <a:pt x="368" y="76"/>
                    <a:pt x="368" y="76"/>
                  </a:cubicBezTo>
                  <a:cubicBezTo>
                    <a:pt x="375" y="78"/>
                    <a:pt x="375" y="78"/>
                    <a:pt x="375" y="78"/>
                  </a:cubicBezTo>
                  <a:cubicBezTo>
                    <a:pt x="381" y="77"/>
                    <a:pt x="381" y="77"/>
                    <a:pt x="381" y="77"/>
                  </a:cubicBezTo>
                  <a:cubicBezTo>
                    <a:pt x="386" y="72"/>
                    <a:pt x="386" y="72"/>
                    <a:pt x="386" y="72"/>
                  </a:cubicBezTo>
                  <a:cubicBezTo>
                    <a:pt x="389" y="73"/>
                    <a:pt x="389" y="73"/>
                    <a:pt x="389" y="73"/>
                  </a:cubicBezTo>
                  <a:cubicBezTo>
                    <a:pt x="391" y="76"/>
                    <a:pt x="391" y="76"/>
                    <a:pt x="391" y="76"/>
                  </a:cubicBezTo>
                  <a:cubicBezTo>
                    <a:pt x="395" y="79"/>
                    <a:pt x="395" y="79"/>
                    <a:pt x="395" y="79"/>
                  </a:cubicBezTo>
                  <a:cubicBezTo>
                    <a:pt x="401" y="81"/>
                    <a:pt x="401" y="81"/>
                    <a:pt x="401" y="81"/>
                  </a:cubicBezTo>
                  <a:cubicBezTo>
                    <a:pt x="404" y="85"/>
                    <a:pt x="404" y="85"/>
                    <a:pt x="404" y="85"/>
                  </a:cubicBezTo>
                  <a:cubicBezTo>
                    <a:pt x="403" y="89"/>
                    <a:pt x="403" y="89"/>
                    <a:pt x="403" y="89"/>
                  </a:cubicBezTo>
                  <a:cubicBezTo>
                    <a:pt x="403" y="89"/>
                    <a:pt x="398" y="88"/>
                    <a:pt x="395" y="89"/>
                  </a:cubicBezTo>
                  <a:cubicBezTo>
                    <a:pt x="393" y="89"/>
                    <a:pt x="389" y="94"/>
                    <a:pt x="389" y="94"/>
                  </a:cubicBezTo>
                  <a:cubicBezTo>
                    <a:pt x="384" y="93"/>
                    <a:pt x="384" y="93"/>
                    <a:pt x="384" y="93"/>
                  </a:cubicBezTo>
                  <a:cubicBezTo>
                    <a:pt x="377" y="98"/>
                    <a:pt x="377" y="98"/>
                    <a:pt x="377" y="98"/>
                  </a:cubicBezTo>
                  <a:cubicBezTo>
                    <a:pt x="375" y="96"/>
                    <a:pt x="375" y="96"/>
                    <a:pt x="375" y="96"/>
                  </a:cubicBezTo>
                  <a:cubicBezTo>
                    <a:pt x="372" y="96"/>
                    <a:pt x="372" y="96"/>
                    <a:pt x="372" y="96"/>
                  </a:cubicBezTo>
                  <a:cubicBezTo>
                    <a:pt x="370" y="101"/>
                    <a:pt x="370" y="101"/>
                    <a:pt x="370" y="101"/>
                  </a:cubicBezTo>
                  <a:cubicBezTo>
                    <a:pt x="367" y="103"/>
                    <a:pt x="367" y="103"/>
                    <a:pt x="367" y="103"/>
                  </a:cubicBezTo>
                  <a:cubicBezTo>
                    <a:pt x="356" y="106"/>
                    <a:pt x="356" y="106"/>
                    <a:pt x="356" y="106"/>
                  </a:cubicBezTo>
                  <a:cubicBezTo>
                    <a:pt x="354" y="112"/>
                    <a:pt x="354" y="112"/>
                    <a:pt x="354" y="112"/>
                  </a:cubicBezTo>
                  <a:cubicBezTo>
                    <a:pt x="347" y="116"/>
                    <a:pt x="347" y="116"/>
                    <a:pt x="347" y="116"/>
                  </a:cubicBezTo>
                  <a:cubicBezTo>
                    <a:pt x="342" y="114"/>
                    <a:pt x="342" y="114"/>
                    <a:pt x="342" y="114"/>
                  </a:cubicBezTo>
                  <a:cubicBezTo>
                    <a:pt x="338" y="110"/>
                    <a:pt x="338" y="110"/>
                    <a:pt x="338" y="110"/>
                  </a:cubicBezTo>
                  <a:cubicBezTo>
                    <a:pt x="334" y="109"/>
                    <a:pt x="334" y="109"/>
                    <a:pt x="334" y="109"/>
                  </a:cubicBezTo>
                  <a:cubicBezTo>
                    <a:pt x="330" y="111"/>
                    <a:pt x="330" y="111"/>
                    <a:pt x="330" y="111"/>
                  </a:cubicBezTo>
                  <a:cubicBezTo>
                    <a:pt x="328" y="116"/>
                    <a:pt x="328" y="116"/>
                    <a:pt x="328" y="116"/>
                  </a:cubicBezTo>
                  <a:cubicBezTo>
                    <a:pt x="328" y="121"/>
                    <a:pt x="328" y="121"/>
                    <a:pt x="328" y="121"/>
                  </a:cubicBezTo>
                  <a:cubicBezTo>
                    <a:pt x="329" y="126"/>
                    <a:pt x="329" y="126"/>
                    <a:pt x="329" y="126"/>
                  </a:cubicBezTo>
                  <a:cubicBezTo>
                    <a:pt x="331" y="130"/>
                    <a:pt x="331" y="130"/>
                    <a:pt x="331" y="130"/>
                  </a:cubicBezTo>
                  <a:cubicBezTo>
                    <a:pt x="328" y="135"/>
                    <a:pt x="328" y="135"/>
                    <a:pt x="328" y="135"/>
                  </a:cubicBezTo>
                  <a:cubicBezTo>
                    <a:pt x="324" y="137"/>
                    <a:pt x="324" y="137"/>
                    <a:pt x="324" y="137"/>
                  </a:cubicBezTo>
                  <a:cubicBezTo>
                    <a:pt x="317" y="139"/>
                    <a:pt x="317" y="139"/>
                    <a:pt x="317" y="139"/>
                  </a:cubicBezTo>
                  <a:cubicBezTo>
                    <a:pt x="308" y="141"/>
                    <a:pt x="308" y="141"/>
                    <a:pt x="308" y="141"/>
                  </a:cubicBezTo>
                  <a:cubicBezTo>
                    <a:pt x="300" y="140"/>
                    <a:pt x="300" y="140"/>
                    <a:pt x="300" y="140"/>
                  </a:cubicBezTo>
                  <a:cubicBezTo>
                    <a:pt x="296" y="142"/>
                    <a:pt x="296" y="142"/>
                    <a:pt x="296" y="142"/>
                  </a:cubicBezTo>
                  <a:cubicBezTo>
                    <a:pt x="292" y="142"/>
                    <a:pt x="292" y="142"/>
                    <a:pt x="292" y="142"/>
                  </a:cubicBezTo>
                  <a:cubicBezTo>
                    <a:pt x="288" y="147"/>
                    <a:pt x="288" y="147"/>
                    <a:pt x="288" y="147"/>
                  </a:cubicBezTo>
                  <a:cubicBezTo>
                    <a:pt x="282" y="149"/>
                    <a:pt x="282" y="149"/>
                    <a:pt x="282" y="149"/>
                  </a:cubicBezTo>
                  <a:cubicBezTo>
                    <a:pt x="276" y="149"/>
                    <a:pt x="276" y="149"/>
                    <a:pt x="276" y="149"/>
                  </a:cubicBezTo>
                  <a:cubicBezTo>
                    <a:pt x="270" y="152"/>
                    <a:pt x="270" y="152"/>
                    <a:pt x="270" y="152"/>
                  </a:cubicBezTo>
                  <a:cubicBezTo>
                    <a:pt x="261" y="152"/>
                    <a:pt x="261" y="152"/>
                    <a:pt x="261" y="152"/>
                  </a:cubicBezTo>
                  <a:cubicBezTo>
                    <a:pt x="257" y="148"/>
                    <a:pt x="257" y="148"/>
                    <a:pt x="257" y="148"/>
                  </a:cubicBezTo>
                  <a:cubicBezTo>
                    <a:pt x="252" y="144"/>
                    <a:pt x="252" y="144"/>
                    <a:pt x="252" y="144"/>
                  </a:cubicBezTo>
                  <a:cubicBezTo>
                    <a:pt x="250" y="143"/>
                    <a:pt x="250" y="143"/>
                    <a:pt x="250" y="143"/>
                  </a:cubicBezTo>
                  <a:cubicBezTo>
                    <a:pt x="237" y="142"/>
                    <a:pt x="237" y="142"/>
                    <a:pt x="237" y="142"/>
                  </a:cubicBezTo>
                  <a:cubicBezTo>
                    <a:pt x="229" y="141"/>
                    <a:pt x="229" y="141"/>
                    <a:pt x="229" y="141"/>
                  </a:cubicBezTo>
                  <a:cubicBezTo>
                    <a:pt x="222" y="140"/>
                    <a:pt x="222" y="140"/>
                    <a:pt x="222" y="140"/>
                  </a:cubicBezTo>
                  <a:cubicBezTo>
                    <a:pt x="216" y="141"/>
                    <a:pt x="216" y="141"/>
                    <a:pt x="216" y="141"/>
                  </a:cubicBezTo>
                  <a:cubicBezTo>
                    <a:pt x="210" y="140"/>
                    <a:pt x="210" y="140"/>
                    <a:pt x="210" y="140"/>
                  </a:cubicBezTo>
                  <a:cubicBezTo>
                    <a:pt x="206" y="138"/>
                    <a:pt x="206" y="138"/>
                    <a:pt x="206" y="138"/>
                  </a:cubicBezTo>
                  <a:cubicBezTo>
                    <a:pt x="201" y="133"/>
                    <a:pt x="201" y="133"/>
                    <a:pt x="201" y="133"/>
                  </a:cubicBezTo>
                  <a:cubicBezTo>
                    <a:pt x="196" y="129"/>
                    <a:pt x="196" y="129"/>
                    <a:pt x="196" y="129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91" y="122"/>
                    <a:pt x="191" y="122"/>
                    <a:pt x="191" y="122"/>
                  </a:cubicBezTo>
                  <a:cubicBezTo>
                    <a:pt x="188" y="118"/>
                    <a:pt x="188" y="118"/>
                    <a:pt x="188" y="118"/>
                  </a:cubicBezTo>
                  <a:cubicBezTo>
                    <a:pt x="183" y="116"/>
                    <a:pt x="183" y="116"/>
                    <a:pt x="183" y="116"/>
                  </a:cubicBezTo>
                  <a:cubicBezTo>
                    <a:pt x="180" y="114"/>
                    <a:pt x="180" y="114"/>
                    <a:pt x="180" y="114"/>
                  </a:cubicBezTo>
                  <a:cubicBezTo>
                    <a:pt x="175" y="111"/>
                    <a:pt x="175" y="111"/>
                    <a:pt x="175" y="111"/>
                  </a:cubicBezTo>
                  <a:cubicBezTo>
                    <a:pt x="170" y="111"/>
                    <a:pt x="170" y="111"/>
                    <a:pt x="170" y="111"/>
                  </a:cubicBezTo>
                  <a:cubicBezTo>
                    <a:pt x="165" y="109"/>
                    <a:pt x="165" y="109"/>
                    <a:pt x="165" y="109"/>
                  </a:cubicBezTo>
                  <a:cubicBezTo>
                    <a:pt x="164" y="105"/>
                    <a:pt x="164" y="105"/>
                    <a:pt x="164" y="105"/>
                  </a:cubicBezTo>
                  <a:cubicBezTo>
                    <a:pt x="165" y="100"/>
                    <a:pt x="165" y="100"/>
                    <a:pt x="165" y="100"/>
                  </a:cubicBezTo>
                  <a:cubicBezTo>
                    <a:pt x="166" y="96"/>
                    <a:pt x="166" y="96"/>
                    <a:pt x="166" y="96"/>
                  </a:cubicBezTo>
                  <a:cubicBezTo>
                    <a:pt x="163" y="91"/>
                    <a:pt x="163" y="91"/>
                    <a:pt x="163" y="91"/>
                  </a:cubicBezTo>
                  <a:cubicBezTo>
                    <a:pt x="158" y="89"/>
                    <a:pt x="158" y="89"/>
                    <a:pt x="158" y="89"/>
                  </a:cubicBezTo>
                  <a:cubicBezTo>
                    <a:pt x="158" y="86"/>
                    <a:pt x="158" y="86"/>
                    <a:pt x="158" y="86"/>
                  </a:cubicBezTo>
                  <a:cubicBezTo>
                    <a:pt x="153" y="80"/>
                    <a:pt x="153" y="80"/>
                    <a:pt x="153" y="80"/>
                  </a:cubicBezTo>
                  <a:cubicBezTo>
                    <a:pt x="148" y="77"/>
                    <a:pt x="148" y="77"/>
                    <a:pt x="148" y="77"/>
                  </a:cubicBezTo>
                  <a:cubicBezTo>
                    <a:pt x="142" y="78"/>
                    <a:pt x="142" y="78"/>
                    <a:pt x="142" y="78"/>
                  </a:cubicBezTo>
                  <a:cubicBezTo>
                    <a:pt x="138" y="77"/>
                    <a:pt x="138" y="77"/>
                    <a:pt x="138" y="77"/>
                  </a:cubicBezTo>
                  <a:cubicBezTo>
                    <a:pt x="135" y="74"/>
                    <a:pt x="135" y="74"/>
                    <a:pt x="135" y="74"/>
                  </a:cubicBezTo>
                  <a:cubicBezTo>
                    <a:pt x="134" y="71"/>
                    <a:pt x="134" y="71"/>
                    <a:pt x="134" y="71"/>
                  </a:cubicBezTo>
                  <a:cubicBezTo>
                    <a:pt x="133" y="64"/>
                    <a:pt x="133" y="64"/>
                    <a:pt x="133" y="64"/>
                  </a:cubicBezTo>
                  <a:cubicBezTo>
                    <a:pt x="134" y="56"/>
                    <a:pt x="134" y="56"/>
                    <a:pt x="134" y="56"/>
                  </a:cubicBezTo>
                  <a:cubicBezTo>
                    <a:pt x="129" y="59"/>
                    <a:pt x="129" y="59"/>
                    <a:pt x="129" y="59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3" y="64"/>
                    <a:pt x="113" y="64"/>
                    <a:pt x="113" y="64"/>
                  </a:cubicBezTo>
                  <a:cubicBezTo>
                    <a:pt x="111" y="68"/>
                    <a:pt x="111" y="68"/>
                    <a:pt x="111" y="68"/>
                  </a:cubicBezTo>
                  <a:cubicBezTo>
                    <a:pt x="105" y="70"/>
                    <a:pt x="105" y="70"/>
                    <a:pt x="105" y="70"/>
                  </a:cubicBezTo>
                  <a:cubicBezTo>
                    <a:pt x="104" y="73"/>
                    <a:pt x="104" y="73"/>
                    <a:pt x="104" y="73"/>
                  </a:cubicBezTo>
                  <a:cubicBezTo>
                    <a:pt x="103" y="77"/>
                    <a:pt x="103" y="77"/>
                    <a:pt x="103" y="77"/>
                  </a:cubicBezTo>
                  <a:cubicBezTo>
                    <a:pt x="96" y="80"/>
                    <a:pt x="96" y="80"/>
                    <a:pt x="96" y="80"/>
                  </a:cubicBezTo>
                  <a:cubicBezTo>
                    <a:pt x="91" y="80"/>
                    <a:pt x="91" y="80"/>
                    <a:pt x="91" y="80"/>
                  </a:cubicBezTo>
                  <a:cubicBezTo>
                    <a:pt x="88" y="83"/>
                    <a:pt x="88" y="83"/>
                    <a:pt x="88" y="83"/>
                  </a:cubicBezTo>
                  <a:cubicBezTo>
                    <a:pt x="85" y="88"/>
                    <a:pt x="85" y="88"/>
                    <a:pt x="85" y="88"/>
                  </a:cubicBezTo>
                  <a:cubicBezTo>
                    <a:pt x="82" y="91"/>
                    <a:pt x="82" y="91"/>
                    <a:pt x="82" y="91"/>
                  </a:cubicBezTo>
                  <a:cubicBezTo>
                    <a:pt x="80" y="97"/>
                    <a:pt x="80" y="97"/>
                    <a:pt x="80" y="97"/>
                  </a:cubicBezTo>
                  <a:cubicBezTo>
                    <a:pt x="81" y="103"/>
                    <a:pt x="81" y="103"/>
                    <a:pt x="81" y="103"/>
                  </a:cubicBezTo>
                  <a:cubicBezTo>
                    <a:pt x="84" y="106"/>
                    <a:pt x="84" y="106"/>
                    <a:pt x="84" y="106"/>
                  </a:cubicBezTo>
                  <a:cubicBezTo>
                    <a:pt x="82" y="109"/>
                    <a:pt x="82" y="109"/>
                    <a:pt x="82" y="109"/>
                  </a:cubicBezTo>
                  <a:cubicBezTo>
                    <a:pt x="74" y="109"/>
                    <a:pt x="74" y="109"/>
                    <a:pt x="74" y="109"/>
                  </a:cubicBezTo>
                  <a:cubicBezTo>
                    <a:pt x="67" y="112"/>
                    <a:pt x="67" y="112"/>
                    <a:pt x="67" y="112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8" y="115"/>
                    <a:pt x="58" y="115"/>
                    <a:pt x="58" y="115"/>
                  </a:cubicBezTo>
                  <a:cubicBezTo>
                    <a:pt x="59" y="119"/>
                    <a:pt x="59" y="119"/>
                    <a:pt x="59" y="119"/>
                  </a:cubicBezTo>
                  <a:cubicBezTo>
                    <a:pt x="64" y="123"/>
                    <a:pt x="64" y="123"/>
                    <a:pt x="64" y="123"/>
                  </a:cubicBezTo>
                  <a:cubicBezTo>
                    <a:pt x="66" y="126"/>
                    <a:pt x="66" y="126"/>
                    <a:pt x="66" y="126"/>
                  </a:cubicBezTo>
                  <a:cubicBezTo>
                    <a:pt x="64" y="130"/>
                    <a:pt x="64" y="130"/>
                    <a:pt x="64" y="130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62" y="141"/>
                    <a:pt x="62" y="141"/>
                    <a:pt x="62" y="141"/>
                  </a:cubicBezTo>
                  <a:cubicBezTo>
                    <a:pt x="59" y="142"/>
                    <a:pt x="57" y="143"/>
                    <a:pt x="55" y="144"/>
                  </a:cubicBezTo>
                  <a:cubicBezTo>
                    <a:pt x="53" y="146"/>
                    <a:pt x="53" y="147"/>
                    <a:pt x="51" y="148"/>
                  </a:cubicBezTo>
                  <a:cubicBezTo>
                    <a:pt x="49" y="149"/>
                    <a:pt x="48" y="149"/>
                    <a:pt x="46" y="150"/>
                  </a:cubicBezTo>
                  <a:cubicBezTo>
                    <a:pt x="45" y="151"/>
                    <a:pt x="45" y="153"/>
                    <a:pt x="45" y="154"/>
                  </a:cubicBezTo>
                  <a:cubicBezTo>
                    <a:pt x="45" y="157"/>
                    <a:pt x="34" y="154"/>
                    <a:pt x="31" y="159"/>
                  </a:cubicBezTo>
                  <a:cubicBezTo>
                    <a:pt x="29" y="162"/>
                    <a:pt x="31" y="164"/>
                    <a:pt x="29" y="167"/>
                  </a:cubicBezTo>
                  <a:cubicBezTo>
                    <a:pt x="27" y="169"/>
                    <a:pt x="24" y="168"/>
                    <a:pt x="22" y="169"/>
                  </a:cubicBezTo>
                  <a:cubicBezTo>
                    <a:pt x="20" y="169"/>
                    <a:pt x="19" y="171"/>
                    <a:pt x="17" y="171"/>
                  </a:cubicBezTo>
                  <a:cubicBezTo>
                    <a:pt x="15" y="171"/>
                    <a:pt x="16" y="167"/>
                    <a:pt x="14" y="167"/>
                  </a:cubicBezTo>
                  <a:cubicBezTo>
                    <a:pt x="12" y="166"/>
                    <a:pt x="11" y="168"/>
                    <a:pt x="9" y="169"/>
                  </a:cubicBezTo>
                  <a:cubicBezTo>
                    <a:pt x="8" y="171"/>
                    <a:pt x="7" y="172"/>
                    <a:pt x="6" y="173"/>
                  </a:cubicBezTo>
                  <a:cubicBezTo>
                    <a:pt x="5" y="174"/>
                    <a:pt x="4" y="174"/>
                    <a:pt x="3" y="175"/>
                  </a:cubicBezTo>
                  <a:cubicBezTo>
                    <a:pt x="2" y="175"/>
                    <a:pt x="1" y="176"/>
                    <a:pt x="0" y="177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1" y="180"/>
                    <a:pt x="1" y="182"/>
                    <a:pt x="1" y="182"/>
                  </a:cubicBezTo>
                  <a:cubicBezTo>
                    <a:pt x="1" y="185"/>
                    <a:pt x="1" y="185"/>
                    <a:pt x="1" y="185"/>
                  </a:cubicBezTo>
                  <a:cubicBezTo>
                    <a:pt x="3" y="187"/>
                    <a:pt x="3" y="187"/>
                    <a:pt x="3" y="187"/>
                  </a:cubicBezTo>
                  <a:cubicBezTo>
                    <a:pt x="9" y="185"/>
                    <a:pt x="9" y="185"/>
                    <a:pt x="9" y="185"/>
                  </a:cubicBezTo>
                  <a:cubicBezTo>
                    <a:pt x="10" y="186"/>
                    <a:pt x="10" y="186"/>
                    <a:pt x="10" y="186"/>
                  </a:cubicBezTo>
                  <a:cubicBezTo>
                    <a:pt x="10" y="189"/>
                    <a:pt x="10" y="189"/>
                    <a:pt x="10" y="189"/>
                  </a:cubicBezTo>
                  <a:cubicBezTo>
                    <a:pt x="8" y="193"/>
                    <a:pt x="8" y="193"/>
                    <a:pt x="8" y="193"/>
                  </a:cubicBezTo>
                  <a:cubicBezTo>
                    <a:pt x="11" y="197"/>
                    <a:pt x="11" y="197"/>
                    <a:pt x="11" y="197"/>
                  </a:cubicBezTo>
                  <a:cubicBezTo>
                    <a:pt x="11" y="202"/>
                    <a:pt x="11" y="202"/>
                    <a:pt x="11" y="202"/>
                  </a:cubicBezTo>
                  <a:cubicBezTo>
                    <a:pt x="13" y="204"/>
                    <a:pt x="13" y="204"/>
                    <a:pt x="13" y="204"/>
                  </a:cubicBezTo>
                  <a:cubicBezTo>
                    <a:pt x="13" y="206"/>
                    <a:pt x="13" y="206"/>
                    <a:pt x="13" y="206"/>
                  </a:cubicBezTo>
                  <a:cubicBezTo>
                    <a:pt x="10" y="207"/>
                    <a:pt x="10" y="207"/>
                    <a:pt x="10" y="207"/>
                  </a:cubicBezTo>
                  <a:cubicBezTo>
                    <a:pt x="10" y="211"/>
                    <a:pt x="10" y="211"/>
                    <a:pt x="10" y="211"/>
                  </a:cubicBezTo>
                  <a:cubicBezTo>
                    <a:pt x="16" y="211"/>
                    <a:pt x="16" y="211"/>
                    <a:pt x="16" y="211"/>
                  </a:cubicBezTo>
                  <a:cubicBezTo>
                    <a:pt x="26" y="217"/>
                    <a:pt x="26" y="217"/>
                    <a:pt x="26" y="217"/>
                  </a:cubicBezTo>
                  <a:cubicBezTo>
                    <a:pt x="28" y="220"/>
                    <a:pt x="28" y="220"/>
                    <a:pt x="28" y="220"/>
                  </a:cubicBezTo>
                  <a:cubicBezTo>
                    <a:pt x="32" y="223"/>
                    <a:pt x="32" y="223"/>
                    <a:pt x="32" y="223"/>
                  </a:cubicBezTo>
                  <a:cubicBezTo>
                    <a:pt x="35" y="220"/>
                    <a:pt x="35" y="220"/>
                    <a:pt x="35" y="220"/>
                  </a:cubicBezTo>
                  <a:cubicBezTo>
                    <a:pt x="37" y="218"/>
                    <a:pt x="37" y="218"/>
                    <a:pt x="37" y="218"/>
                  </a:cubicBezTo>
                  <a:cubicBezTo>
                    <a:pt x="41" y="218"/>
                    <a:pt x="41" y="218"/>
                    <a:pt x="41" y="218"/>
                  </a:cubicBezTo>
                  <a:cubicBezTo>
                    <a:pt x="45" y="219"/>
                    <a:pt x="45" y="219"/>
                    <a:pt x="45" y="219"/>
                  </a:cubicBezTo>
                  <a:cubicBezTo>
                    <a:pt x="49" y="220"/>
                    <a:pt x="49" y="220"/>
                    <a:pt x="49" y="220"/>
                  </a:cubicBezTo>
                  <a:cubicBezTo>
                    <a:pt x="51" y="223"/>
                    <a:pt x="51" y="223"/>
                    <a:pt x="51" y="223"/>
                  </a:cubicBezTo>
                  <a:cubicBezTo>
                    <a:pt x="53" y="226"/>
                    <a:pt x="53" y="226"/>
                    <a:pt x="53" y="226"/>
                  </a:cubicBezTo>
                  <a:cubicBezTo>
                    <a:pt x="55" y="230"/>
                    <a:pt x="55" y="230"/>
                    <a:pt x="55" y="230"/>
                  </a:cubicBezTo>
                  <a:cubicBezTo>
                    <a:pt x="52" y="232"/>
                    <a:pt x="52" y="232"/>
                    <a:pt x="52" y="232"/>
                  </a:cubicBezTo>
                  <a:cubicBezTo>
                    <a:pt x="52" y="235"/>
                    <a:pt x="52" y="235"/>
                    <a:pt x="52" y="235"/>
                  </a:cubicBezTo>
                  <a:cubicBezTo>
                    <a:pt x="50" y="238"/>
                    <a:pt x="50" y="238"/>
                    <a:pt x="50" y="238"/>
                  </a:cubicBezTo>
                  <a:cubicBezTo>
                    <a:pt x="48" y="240"/>
                    <a:pt x="48" y="240"/>
                    <a:pt x="48" y="240"/>
                  </a:cubicBezTo>
                  <a:cubicBezTo>
                    <a:pt x="46" y="244"/>
                    <a:pt x="46" y="244"/>
                    <a:pt x="46" y="244"/>
                  </a:cubicBezTo>
                  <a:cubicBezTo>
                    <a:pt x="44" y="246"/>
                    <a:pt x="44" y="246"/>
                    <a:pt x="44" y="246"/>
                  </a:cubicBezTo>
                  <a:cubicBezTo>
                    <a:pt x="42" y="250"/>
                    <a:pt x="42" y="250"/>
                    <a:pt x="42" y="250"/>
                  </a:cubicBezTo>
                  <a:cubicBezTo>
                    <a:pt x="46" y="253"/>
                    <a:pt x="46" y="253"/>
                    <a:pt x="46" y="253"/>
                  </a:cubicBezTo>
                  <a:cubicBezTo>
                    <a:pt x="48" y="256"/>
                    <a:pt x="48" y="256"/>
                    <a:pt x="48" y="256"/>
                  </a:cubicBezTo>
                  <a:cubicBezTo>
                    <a:pt x="47" y="262"/>
                    <a:pt x="47" y="262"/>
                    <a:pt x="47" y="262"/>
                  </a:cubicBezTo>
                  <a:cubicBezTo>
                    <a:pt x="50" y="263"/>
                    <a:pt x="50" y="263"/>
                    <a:pt x="50" y="263"/>
                  </a:cubicBezTo>
                  <a:cubicBezTo>
                    <a:pt x="52" y="263"/>
                    <a:pt x="52" y="263"/>
                    <a:pt x="52" y="263"/>
                  </a:cubicBezTo>
                  <a:cubicBezTo>
                    <a:pt x="52" y="266"/>
                    <a:pt x="52" y="266"/>
                    <a:pt x="52" y="266"/>
                  </a:cubicBezTo>
                  <a:cubicBezTo>
                    <a:pt x="51" y="271"/>
                    <a:pt x="51" y="271"/>
                    <a:pt x="51" y="271"/>
                  </a:cubicBezTo>
                  <a:cubicBezTo>
                    <a:pt x="52" y="273"/>
                    <a:pt x="52" y="273"/>
                    <a:pt x="52" y="273"/>
                  </a:cubicBezTo>
                  <a:cubicBezTo>
                    <a:pt x="50" y="275"/>
                    <a:pt x="50" y="275"/>
                    <a:pt x="50" y="275"/>
                  </a:cubicBezTo>
                  <a:cubicBezTo>
                    <a:pt x="51" y="279"/>
                    <a:pt x="51" y="279"/>
                    <a:pt x="51" y="279"/>
                  </a:cubicBezTo>
                  <a:cubicBezTo>
                    <a:pt x="56" y="281"/>
                    <a:pt x="56" y="281"/>
                    <a:pt x="56" y="281"/>
                  </a:cubicBezTo>
                  <a:cubicBezTo>
                    <a:pt x="59" y="283"/>
                    <a:pt x="59" y="283"/>
                    <a:pt x="59" y="283"/>
                  </a:cubicBezTo>
                  <a:cubicBezTo>
                    <a:pt x="64" y="284"/>
                    <a:pt x="64" y="284"/>
                    <a:pt x="64" y="284"/>
                  </a:cubicBezTo>
                  <a:cubicBezTo>
                    <a:pt x="67" y="287"/>
                    <a:pt x="67" y="287"/>
                    <a:pt x="67" y="287"/>
                  </a:cubicBezTo>
                  <a:cubicBezTo>
                    <a:pt x="70" y="290"/>
                    <a:pt x="70" y="290"/>
                    <a:pt x="70" y="290"/>
                  </a:cubicBezTo>
                  <a:cubicBezTo>
                    <a:pt x="72" y="289"/>
                    <a:pt x="72" y="289"/>
                    <a:pt x="72" y="289"/>
                  </a:cubicBezTo>
                  <a:cubicBezTo>
                    <a:pt x="76" y="290"/>
                    <a:pt x="76" y="290"/>
                    <a:pt x="76" y="290"/>
                  </a:cubicBezTo>
                  <a:cubicBezTo>
                    <a:pt x="80" y="290"/>
                    <a:pt x="80" y="290"/>
                    <a:pt x="80" y="290"/>
                  </a:cubicBezTo>
                  <a:cubicBezTo>
                    <a:pt x="83" y="290"/>
                    <a:pt x="83" y="290"/>
                    <a:pt x="83" y="290"/>
                  </a:cubicBezTo>
                  <a:cubicBezTo>
                    <a:pt x="87" y="297"/>
                    <a:pt x="87" y="297"/>
                    <a:pt x="87" y="297"/>
                  </a:cubicBezTo>
                  <a:cubicBezTo>
                    <a:pt x="91" y="297"/>
                    <a:pt x="91" y="297"/>
                    <a:pt x="91" y="297"/>
                  </a:cubicBezTo>
                  <a:cubicBezTo>
                    <a:pt x="96" y="296"/>
                    <a:pt x="96" y="296"/>
                    <a:pt x="96" y="296"/>
                  </a:cubicBezTo>
                  <a:cubicBezTo>
                    <a:pt x="99" y="298"/>
                    <a:pt x="99" y="298"/>
                    <a:pt x="99" y="298"/>
                  </a:cubicBezTo>
                  <a:cubicBezTo>
                    <a:pt x="99" y="302"/>
                    <a:pt x="99" y="302"/>
                    <a:pt x="99" y="302"/>
                  </a:cubicBezTo>
                  <a:cubicBezTo>
                    <a:pt x="103" y="304"/>
                    <a:pt x="103" y="304"/>
                    <a:pt x="103" y="304"/>
                  </a:cubicBezTo>
                  <a:cubicBezTo>
                    <a:pt x="107" y="308"/>
                    <a:pt x="107" y="308"/>
                    <a:pt x="107" y="308"/>
                  </a:cubicBezTo>
                  <a:cubicBezTo>
                    <a:pt x="109" y="311"/>
                    <a:pt x="109" y="311"/>
                    <a:pt x="109" y="311"/>
                  </a:cubicBezTo>
                  <a:cubicBezTo>
                    <a:pt x="113" y="312"/>
                    <a:pt x="113" y="312"/>
                    <a:pt x="113" y="312"/>
                  </a:cubicBezTo>
                  <a:cubicBezTo>
                    <a:pt x="118" y="314"/>
                    <a:pt x="118" y="314"/>
                    <a:pt x="118" y="314"/>
                  </a:cubicBezTo>
                  <a:cubicBezTo>
                    <a:pt x="125" y="315"/>
                    <a:pt x="125" y="315"/>
                    <a:pt x="125" y="315"/>
                  </a:cubicBezTo>
                  <a:cubicBezTo>
                    <a:pt x="130" y="316"/>
                    <a:pt x="130" y="316"/>
                    <a:pt x="130" y="316"/>
                  </a:cubicBezTo>
                  <a:cubicBezTo>
                    <a:pt x="134" y="314"/>
                    <a:pt x="134" y="314"/>
                    <a:pt x="134" y="314"/>
                  </a:cubicBezTo>
                  <a:cubicBezTo>
                    <a:pt x="138" y="315"/>
                    <a:pt x="138" y="315"/>
                    <a:pt x="138" y="315"/>
                  </a:cubicBezTo>
                  <a:cubicBezTo>
                    <a:pt x="140" y="319"/>
                    <a:pt x="140" y="319"/>
                    <a:pt x="140" y="319"/>
                  </a:cubicBezTo>
                  <a:cubicBezTo>
                    <a:pt x="144" y="312"/>
                    <a:pt x="144" y="312"/>
                    <a:pt x="144" y="312"/>
                  </a:cubicBezTo>
                  <a:cubicBezTo>
                    <a:pt x="147" y="311"/>
                    <a:pt x="147" y="311"/>
                    <a:pt x="147" y="311"/>
                  </a:cubicBezTo>
                  <a:cubicBezTo>
                    <a:pt x="152" y="310"/>
                    <a:pt x="152" y="310"/>
                    <a:pt x="152" y="310"/>
                  </a:cubicBezTo>
                  <a:cubicBezTo>
                    <a:pt x="156" y="312"/>
                    <a:pt x="156" y="312"/>
                    <a:pt x="156" y="312"/>
                  </a:cubicBezTo>
                  <a:cubicBezTo>
                    <a:pt x="160" y="312"/>
                    <a:pt x="160" y="312"/>
                    <a:pt x="160" y="312"/>
                  </a:cubicBezTo>
                  <a:cubicBezTo>
                    <a:pt x="166" y="313"/>
                    <a:pt x="166" y="313"/>
                    <a:pt x="166" y="313"/>
                  </a:cubicBezTo>
                  <a:cubicBezTo>
                    <a:pt x="170" y="312"/>
                    <a:pt x="170" y="312"/>
                    <a:pt x="170" y="312"/>
                  </a:cubicBezTo>
                  <a:cubicBezTo>
                    <a:pt x="175" y="309"/>
                    <a:pt x="175" y="309"/>
                    <a:pt x="175" y="309"/>
                  </a:cubicBezTo>
                  <a:cubicBezTo>
                    <a:pt x="178" y="307"/>
                    <a:pt x="178" y="307"/>
                    <a:pt x="178" y="307"/>
                  </a:cubicBezTo>
                  <a:cubicBezTo>
                    <a:pt x="182" y="307"/>
                    <a:pt x="182" y="307"/>
                    <a:pt x="182" y="307"/>
                  </a:cubicBezTo>
                  <a:cubicBezTo>
                    <a:pt x="185" y="308"/>
                    <a:pt x="185" y="308"/>
                    <a:pt x="185" y="308"/>
                  </a:cubicBezTo>
                  <a:cubicBezTo>
                    <a:pt x="189" y="305"/>
                    <a:pt x="189" y="305"/>
                    <a:pt x="189" y="305"/>
                  </a:cubicBezTo>
                  <a:cubicBezTo>
                    <a:pt x="192" y="305"/>
                    <a:pt x="192" y="305"/>
                    <a:pt x="192" y="305"/>
                  </a:cubicBezTo>
                  <a:cubicBezTo>
                    <a:pt x="197" y="307"/>
                    <a:pt x="197" y="307"/>
                    <a:pt x="197" y="307"/>
                  </a:cubicBezTo>
                  <a:cubicBezTo>
                    <a:pt x="197" y="312"/>
                    <a:pt x="197" y="312"/>
                    <a:pt x="197" y="312"/>
                  </a:cubicBezTo>
                  <a:cubicBezTo>
                    <a:pt x="199" y="314"/>
                    <a:pt x="199" y="314"/>
                    <a:pt x="199" y="314"/>
                  </a:cubicBezTo>
                  <a:cubicBezTo>
                    <a:pt x="202" y="313"/>
                    <a:pt x="202" y="313"/>
                    <a:pt x="202" y="313"/>
                  </a:cubicBezTo>
                  <a:cubicBezTo>
                    <a:pt x="204" y="314"/>
                    <a:pt x="204" y="314"/>
                    <a:pt x="204" y="314"/>
                  </a:cubicBezTo>
                  <a:cubicBezTo>
                    <a:pt x="207" y="315"/>
                    <a:pt x="207" y="315"/>
                    <a:pt x="207" y="315"/>
                  </a:cubicBezTo>
                  <a:cubicBezTo>
                    <a:pt x="210" y="316"/>
                    <a:pt x="210" y="316"/>
                    <a:pt x="210" y="316"/>
                  </a:cubicBezTo>
                  <a:cubicBezTo>
                    <a:pt x="211" y="319"/>
                    <a:pt x="211" y="319"/>
                    <a:pt x="211" y="319"/>
                  </a:cubicBezTo>
                  <a:cubicBezTo>
                    <a:pt x="212" y="322"/>
                    <a:pt x="212" y="322"/>
                    <a:pt x="212" y="322"/>
                  </a:cubicBezTo>
                  <a:cubicBezTo>
                    <a:pt x="215" y="321"/>
                    <a:pt x="215" y="321"/>
                    <a:pt x="215" y="321"/>
                  </a:cubicBezTo>
                  <a:cubicBezTo>
                    <a:pt x="218" y="321"/>
                    <a:pt x="218" y="321"/>
                    <a:pt x="218" y="321"/>
                  </a:cubicBezTo>
                  <a:cubicBezTo>
                    <a:pt x="219" y="325"/>
                    <a:pt x="219" y="325"/>
                    <a:pt x="219" y="325"/>
                  </a:cubicBezTo>
                  <a:cubicBezTo>
                    <a:pt x="220" y="328"/>
                    <a:pt x="220" y="328"/>
                    <a:pt x="220" y="328"/>
                  </a:cubicBezTo>
                  <a:cubicBezTo>
                    <a:pt x="219" y="333"/>
                    <a:pt x="219" y="333"/>
                    <a:pt x="219" y="333"/>
                  </a:cubicBezTo>
                  <a:cubicBezTo>
                    <a:pt x="220" y="336"/>
                    <a:pt x="220" y="336"/>
                    <a:pt x="220" y="336"/>
                  </a:cubicBezTo>
                  <a:cubicBezTo>
                    <a:pt x="220" y="339"/>
                    <a:pt x="220" y="339"/>
                    <a:pt x="220" y="339"/>
                  </a:cubicBezTo>
                  <a:cubicBezTo>
                    <a:pt x="219" y="344"/>
                    <a:pt x="219" y="344"/>
                    <a:pt x="219" y="344"/>
                  </a:cubicBezTo>
                  <a:cubicBezTo>
                    <a:pt x="217" y="349"/>
                    <a:pt x="217" y="349"/>
                    <a:pt x="217" y="349"/>
                  </a:cubicBezTo>
                  <a:cubicBezTo>
                    <a:pt x="214" y="353"/>
                    <a:pt x="214" y="353"/>
                    <a:pt x="214" y="353"/>
                  </a:cubicBezTo>
                  <a:cubicBezTo>
                    <a:pt x="214" y="355"/>
                    <a:pt x="214" y="355"/>
                    <a:pt x="214" y="355"/>
                  </a:cubicBezTo>
                  <a:cubicBezTo>
                    <a:pt x="216" y="358"/>
                    <a:pt x="216" y="358"/>
                    <a:pt x="216" y="358"/>
                  </a:cubicBezTo>
                  <a:cubicBezTo>
                    <a:pt x="216" y="361"/>
                    <a:pt x="216" y="361"/>
                    <a:pt x="216" y="361"/>
                  </a:cubicBezTo>
                  <a:cubicBezTo>
                    <a:pt x="216" y="363"/>
                    <a:pt x="216" y="363"/>
                    <a:pt x="216" y="363"/>
                  </a:cubicBezTo>
                  <a:cubicBezTo>
                    <a:pt x="218" y="362"/>
                    <a:pt x="218" y="362"/>
                    <a:pt x="218" y="362"/>
                  </a:cubicBezTo>
                  <a:cubicBezTo>
                    <a:pt x="219" y="361"/>
                    <a:pt x="219" y="361"/>
                    <a:pt x="219" y="361"/>
                  </a:cubicBezTo>
                  <a:cubicBezTo>
                    <a:pt x="223" y="359"/>
                    <a:pt x="223" y="359"/>
                    <a:pt x="223" y="359"/>
                  </a:cubicBezTo>
                  <a:cubicBezTo>
                    <a:pt x="225" y="359"/>
                    <a:pt x="225" y="359"/>
                    <a:pt x="225" y="359"/>
                  </a:cubicBezTo>
                  <a:cubicBezTo>
                    <a:pt x="227" y="362"/>
                    <a:pt x="227" y="362"/>
                    <a:pt x="227" y="362"/>
                  </a:cubicBezTo>
                  <a:cubicBezTo>
                    <a:pt x="226" y="365"/>
                    <a:pt x="226" y="365"/>
                    <a:pt x="226" y="365"/>
                  </a:cubicBezTo>
                  <a:cubicBezTo>
                    <a:pt x="228" y="368"/>
                    <a:pt x="228" y="368"/>
                    <a:pt x="228" y="368"/>
                  </a:cubicBezTo>
                  <a:cubicBezTo>
                    <a:pt x="231" y="368"/>
                    <a:pt x="231" y="368"/>
                    <a:pt x="231" y="368"/>
                  </a:cubicBezTo>
                  <a:cubicBezTo>
                    <a:pt x="231" y="370"/>
                    <a:pt x="231" y="370"/>
                    <a:pt x="231" y="370"/>
                  </a:cubicBezTo>
                  <a:cubicBezTo>
                    <a:pt x="228" y="375"/>
                    <a:pt x="228" y="375"/>
                    <a:pt x="228" y="375"/>
                  </a:cubicBezTo>
                  <a:cubicBezTo>
                    <a:pt x="228" y="377"/>
                    <a:pt x="228" y="377"/>
                    <a:pt x="228" y="377"/>
                  </a:cubicBezTo>
                  <a:cubicBezTo>
                    <a:pt x="232" y="378"/>
                    <a:pt x="232" y="378"/>
                    <a:pt x="232" y="378"/>
                  </a:cubicBezTo>
                  <a:cubicBezTo>
                    <a:pt x="234" y="378"/>
                    <a:pt x="234" y="378"/>
                    <a:pt x="234" y="378"/>
                  </a:cubicBezTo>
                  <a:cubicBezTo>
                    <a:pt x="236" y="383"/>
                    <a:pt x="236" y="383"/>
                    <a:pt x="236" y="383"/>
                  </a:cubicBezTo>
                  <a:cubicBezTo>
                    <a:pt x="237" y="387"/>
                    <a:pt x="237" y="387"/>
                    <a:pt x="237" y="387"/>
                  </a:cubicBezTo>
                  <a:cubicBezTo>
                    <a:pt x="243" y="389"/>
                    <a:pt x="243" y="389"/>
                    <a:pt x="243" y="389"/>
                  </a:cubicBezTo>
                  <a:cubicBezTo>
                    <a:pt x="242" y="392"/>
                    <a:pt x="242" y="392"/>
                    <a:pt x="242" y="392"/>
                  </a:cubicBezTo>
                  <a:cubicBezTo>
                    <a:pt x="248" y="392"/>
                    <a:pt x="248" y="392"/>
                    <a:pt x="248" y="392"/>
                  </a:cubicBezTo>
                  <a:cubicBezTo>
                    <a:pt x="249" y="388"/>
                    <a:pt x="249" y="388"/>
                    <a:pt x="249" y="388"/>
                  </a:cubicBezTo>
                  <a:cubicBezTo>
                    <a:pt x="250" y="382"/>
                    <a:pt x="250" y="382"/>
                    <a:pt x="250" y="382"/>
                  </a:cubicBezTo>
                  <a:cubicBezTo>
                    <a:pt x="247" y="377"/>
                    <a:pt x="247" y="377"/>
                    <a:pt x="247" y="377"/>
                  </a:cubicBezTo>
                  <a:cubicBezTo>
                    <a:pt x="249" y="373"/>
                    <a:pt x="249" y="373"/>
                    <a:pt x="249" y="373"/>
                  </a:cubicBezTo>
                  <a:cubicBezTo>
                    <a:pt x="253" y="374"/>
                    <a:pt x="253" y="374"/>
                    <a:pt x="253" y="374"/>
                  </a:cubicBezTo>
                  <a:cubicBezTo>
                    <a:pt x="258" y="371"/>
                    <a:pt x="258" y="371"/>
                    <a:pt x="258" y="371"/>
                  </a:cubicBezTo>
                  <a:cubicBezTo>
                    <a:pt x="263" y="374"/>
                    <a:pt x="263" y="374"/>
                    <a:pt x="263" y="374"/>
                  </a:cubicBezTo>
                  <a:cubicBezTo>
                    <a:pt x="269" y="372"/>
                    <a:pt x="269" y="372"/>
                    <a:pt x="269" y="372"/>
                  </a:cubicBezTo>
                  <a:cubicBezTo>
                    <a:pt x="274" y="372"/>
                    <a:pt x="274" y="372"/>
                    <a:pt x="274" y="372"/>
                  </a:cubicBezTo>
                  <a:cubicBezTo>
                    <a:pt x="279" y="368"/>
                    <a:pt x="279" y="368"/>
                    <a:pt x="279" y="368"/>
                  </a:cubicBezTo>
                  <a:cubicBezTo>
                    <a:pt x="282" y="369"/>
                    <a:pt x="282" y="369"/>
                    <a:pt x="282" y="369"/>
                  </a:cubicBezTo>
                  <a:cubicBezTo>
                    <a:pt x="285" y="371"/>
                    <a:pt x="285" y="371"/>
                    <a:pt x="285" y="371"/>
                  </a:cubicBezTo>
                  <a:cubicBezTo>
                    <a:pt x="288" y="372"/>
                    <a:pt x="288" y="372"/>
                    <a:pt x="288" y="372"/>
                  </a:cubicBezTo>
                  <a:cubicBezTo>
                    <a:pt x="288" y="377"/>
                    <a:pt x="288" y="377"/>
                    <a:pt x="288" y="377"/>
                  </a:cubicBezTo>
                  <a:cubicBezTo>
                    <a:pt x="290" y="381"/>
                    <a:pt x="290" y="381"/>
                    <a:pt x="290" y="381"/>
                  </a:cubicBezTo>
                  <a:cubicBezTo>
                    <a:pt x="292" y="383"/>
                    <a:pt x="292" y="383"/>
                    <a:pt x="292" y="383"/>
                  </a:cubicBezTo>
                  <a:cubicBezTo>
                    <a:pt x="296" y="385"/>
                    <a:pt x="296" y="385"/>
                    <a:pt x="296" y="385"/>
                  </a:cubicBezTo>
                  <a:cubicBezTo>
                    <a:pt x="299" y="384"/>
                    <a:pt x="299" y="384"/>
                    <a:pt x="299" y="384"/>
                  </a:cubicBezTo>
                  <a:cubicBezTo>
                    <a:pt x="303" y="386"/>
                    <a:pt x="303" y="386"/>
                    <a:pt x="303" y="386"/>
                  </a:cubicBezTo>
                  <a:cubicBezTo>
                    <a:pt x="304" y="386"/>
                    <a:pt x="304" y="385"/>
                    <a:pt x="304" y="384"/>
                  </a:cubicBezTo>
                  <a:cubicBezTo>
                    <a:pt x="307" y="384"/>
                    <a:pt x="307" y="384"/>
                    <a:pt x="311" y="383"/>
                  </a:cubicBezTo>
                  <a:cubicBezTo>
                    <a:pt x="311" y="385"/>
                    <a:pt x="311" y="385"/>
                    <a:pt x="311" y="385"/>
                  </a:cubicBezTo>
                  <a:cubicBezTo>
                    <a:pt x="313" y="386"/>
                    <a:pt x="313" y="384"/>
                    <a:pt x="315" y="385"/>
                  </a:cubicBezTo>
                  <a:cubicBezTo>
                    <a:pt x="315" y="385"/>
                    <a:pt x="316" y="386"/>
                    <a:pt x="315" y="387"/>
                  </a:cubicBezTo>
                  <a:cubicBezTo>
                    <a:pt x="315" y="388"/>
                    <a:pt x="313" y="391"/>
                    <a:pt x="314" y="394"/>
                  </a:cubicBezTo>
                  <a:cubicBezTo>
                    <a:pt x="315" y="394"/>
                    <a:pt x="315" y="394"/>
                    <a:pt x="315" y="394"/>
                  </a:cubicBezTo>
                  <a:cubicBezTo>
                    <a:pt x="316" y="396"/>
                    <a:pt x="317" y="398"/>
                    <a:pt x="317" y="400"/>
                  </a:cubicBezTo>
                  <a:cubicBezTo>
                    <a:pt x="319" y="399"/>
                    <a:pt x="320" y="399"/>
                    <a:pt x="322" y="399"/>
                  </a:cubicBezTo>
                  <a:cubicBezTo>
                    <a:pt x="322" y="395"/>
                    <a:pt x="323" y="396"/>
                    <a:pt x="319" y="393"/>
                  </a:cubicBezTo>
                  <a:cubicBezTo>
                    <a:pt x="320" y="393"/>
                    <a:pt x="321" y="393"/>
                    <a:pt x="321" y="393"/>
                  </a:cubicBezTo>
                  <a:cubicBezTo>
                    <a:pt x="322" y="393"/>
                    <a:pt x="321" y="391"/>
                    <a:pt x="322" y="390"/>
                  </a:cubicBezTo>
                  <a:cubicBezTo>
                    <a:pt x="323" y="389"/>
                    <a:pt x="326" y="389"/>
                    <a:pt x="327" y="388"/>
                  </a:cubicBezTo>
                  <a:cubicBezTo>
                    <a:pt x="327" y="388"/>
                    <a:pt x="330" y="385"/>
                    <a:pt x="330" y="385"/>
                  </a:cubicBezTo>
                  <a:cubicBezTo>
                    <a:pt x="331" y="384"/>
                    <a:pt x="331" y="385"/>
                    <a:pt x="332" y="385"/>
                  </a:cubicBezTo>
                  <a:cubicBezTo>
                    <a:pt x="332" y="383"/>
                    <a:pt x="332" y="383"/>
                    <a:pt x="332" y="383"/>
                  </a:cubicBezTo>
                  <a:cubicBezTo>
                    <a:pt x="334" y="383"/>
                    <a:pt x="333" y="384"/>
                    <a:pt x="334" y="384"/>
                  </a:cubicBezTo>
                  <a:cubicBezTo>
                    <a:pt x="335" y="383"/>
                    <a:pt x="335" y="381"/>
                    <a:pt x="335" y="381"/>
                  </a:cubicBezTo>
                  <a:cubicBezTo>
                    <a:pt x="337" y="381"/>
                    <a:pt x="336" y="382"/>
                    <a:pt x="337" y="382"/>
                  </a:cubicBezTo>
                  <a:cubicBezTo>
                    <a:pt x="339" y="381"/>
                    <a:pt x="339" y="381"/>
                    <a:pt x="339" y="381"/>
                  </a:cubicBezTo>
                  <a:cubicBezTo>
                    <a:pt x="341" y="380"/>
                    <a:pt x="345" y="381"/>
                    <a:pt x="347" y="381"/>
                  </a:cubicBezTo>
                  <a:cubicBezTo>
                    <a:pt x="347" y="380"/>
                    <a:pt x="351" y="374"/>
                    <a:pt x="351" y="374"/>
                  </a:cubicBezTo>
                  <a:cubicBezTo>
                    <a:pt x="352" y="374"/>
                    <a:pt x="352" y="374"/>
                    <a:pt x="352" y="374"/>
                  </a:cubicBezTo>
                  <a:cubicBezTo>
                    <a:pt x="352" y="374"/>
                    <a:pt x="354" y="369"/>
                    <a:pt x="352" y="371"/>
                  </a:cubicBezTo>
                  <a:cubicBezTo>
                    <a:pt x="352" y="369"/>
                    <a:pt x="352" y="369"/>
                    <a:pt x="352" y="369"/>
                  </a:cubicBezTo>
                  <a:cubicBezTo>
                    <a:pt x="352" y="369"/>
                    <a:pt x="354" y="370"/>
                    <a:pt x="354" y="370"/>
                  </a:cubicBezTo>
                  <a:cubicBezTo>
                    <a:pt x="355" y="371"/>
                    <a:pt x="355" y="372"/>
                    <a:pt x="356" y="373"/>
                  </a:cubicBezTo>
                  <a:cubicBezTo>
                    <a:pt x="357" y="373"/>
                    <a:pt x="359" y="372"/>
                    <a:pt x="360" y="374"/>
                  </a:cubicBezTo>
                  <a:cubicBezTo>
                    <a:pt x="360" y="374"/>
                    <a:pt x="360" y="374"/>
                    <a:pt x="360" y="374"/>
                  </a:cubicBezTo>
                  <a:cubicBezTo>
                    <a:pt x="361" y="374"/>
                    <a:pt x="361" y="374"/>
                    <a:pt x="362" y="374"/>
                  </a:cubicBezTo>
                  <a:cubicBezTo>
                    <a:pt x="362" y="373"/>
                    <a:pt x="362" y="373"/>
                    <a:pt x="362" y="373"/>
                  </a:cubicBezTo>
                  <a:cubicBezTo>
                    <a:pt x="364" y="372"/>
                    <a:pt x="366" y="371"/>
                    <a:pt x="367" y="371"/>
                  </a:cubicBezTo>
                  <a:cubicBezTo>
                    <a:pt x="369" y="371"/>
                    <a:pt x="370" y="372"/>
                    <a:pt x="372" y="372"/>
                  </a:cubicBezTo>
                  <a:cubicBezTo>
                    <a:pt x="372" y="371"/>
                    <a:pt x="372" y="371"/>
                    <a:pt x="372" y="371"/>
                  </a:cubicBezTo>
                  <a:cubicBezTo>
                    <a:pt x="372" y="370"/>
                    <a:pt x="374" y="370"/>
                    <a:pt x="375" y="369"/>
                  </a:cubicBezTo>
                  <a:cubicBezTo>
                    <a:pt x="375" y="368"/>
                    <a:pt x="375" y="366"/>
                    <a:pt x="375" y="366"/>
                  </a:cubicBezTo>
                  <a:cubicBezTo>
                    <a:pt x="375" y="364"/>
                    <a:pt x="375" y="364"/>
                    <a:pt x="375" y="364"/>
                  </a:cubicBezTo>
                  <a:cubicBezTo>
                    <a:pt x="375" y="363"/>
                    <a:pt x="378" y="363"/>
                    <a:pt x="379" y="362"/>
                  </a:cubicBezTo>
                  <a:cubicBezTo>
                    <a:pt x="379" y="362"/>
                    <a:pt x="379" y="360"/>
                    <a:pt x="379" y="360"/>
                  </a:cubicBezTo>
                  <a:cubicBezTo>
                    <a:pt x="380" y="360"/>
                    <a:pt x="380" y="361"/>
                    <a:pt x="381" y="361"/>
                  </a:cubicBezTo>
                  <a:cubicBezTo>
                    <a:pt x="382" y="360"/>
                    <a:pt x="382" y="359"/>
                    <a:pt x="383" y="359"/>
                  </a:cubicBezTo>
                  <a:cubicBezTo>
                    <a:pt x="383" y="358"/>
                    <a:pt x="383" y="357"/>
                    <a:pt x="383" y="357"/>
                  </a:cubicBezTo>
                  <a:cubicBezTo>
                    <a:pt x="384" y="356"/>
                    <a:pt x="386" y="357"/>
                    <a:pt x="387" y="356"/>
                  </a:cubicBezTo>
                  <a:cubicBezTo>
                    <a:pt x="387" y="356"/>
                    <a:pt x="388" y="354"/>
                    <a:pt x="388" y="354"/>
                  </a:cubicBezTo>
                  <a:cubicBezTo>
                    <a:pt x="388" y="356"/>
                    <a:pt x="388" y="351"/>
                    <a:pt x="388" y="351"/>
                  </a:cubicBezTo>
                  <a:cubicBezTo>
                    <a:pt x="389" y="350"/>
                    <a:pt x="397" y="349"/>
                    <a:pt x="397" y="349"/>
                  </a:cubicBezTo>
                  <a:cubicBezTo>
                    <a:pt x="398" y="348"/>
                    <a:pt x="396" y="347"/>
                    <a:pt x="396" y="347"/>
                  </a:cubicBezTo>
                  <a:cubicBezTo>
                    <a:pt x="396" y="344"/>
                    <a:pt x="397" y="346"/>
                    <a:pt x="398" y="345"/>
                  </a:cubicBezTo>
                  <a:cubicBezTo>
                    <a:pt x="398" y="343"/>
                    <a:pt x="398" y="343"/>
                    <a:pt x="398" y="343"/>
                  </a:cubicBezTo>
                  <a:cubicBezTo>
                    <a:pt x="397" y="344"/>
                    <a:pt x="398" y="341"/>
                    <a:pt x="398" y="341"/>
                  </a:cubicBezTo>
                  <a:cubicBezTo>
                    <a:pt x="399" y="341"/>
                    <a:pt x="401" y="341"/>
                    <a:pt x="402" y="341"/>
                  </a:cubicBezTo>
                  <a:cubicBezTo>
                    <a:pt x="403" y="340"/>
                    <a:pt x="402" y="340"/>
                    <a:pt x="403" y="339"/>
                  </a:cubicBezTo>
                  <a:cubicBezTo>
                    <a:pt x="403" y="338"/>
                    <a:pt x="403" y="335"/>
                    <a:pt x="402" y="333"/>
                  </a:cubicBezTo>
                  <a:cubicBezTo>
                    <a:pt x="402" y="333"/>
                    <a:pt x="400" y="333"/>
                    <a:pt x="399" y="333"/>
                  </a:cubicBezTo>
                  <a:cubicBezTo>
                    <a:pt x="400" y="331"/>
                    <a:pt x="400" y="331"/>
                    <a:pt x="400" y="331"/>
                  </a:cubicBezTo>
                  <a:cubicBezTo>
                    <a:pt x="400" y="331"/>
                    <a:pt x="401" y="331"/>
                    <a:pt x="402" y="331"/>
                  </a:cubicBezTo>
                  <a:cubicBezTo>
                    <a:pt x="402" y="330"/>
                    <a:pt x="401" y="327"/>
                    <a:pt x="402" y="326"/>
                  </a:cubicBezTo>
                  <a:cubicBezTo>
                    <a:pt x="403" y="324"/>
                    <a:pt x="406" y="325"/>
                    <a:pt x="408" y="323"/>
                  </a:cubicBezTo>
                  <a:cubicBezTo>
                    <a:pt x="408" y="323"/>
                    <a:pt x="408" y="322"/>
                    <a:pt x="408" y="321"/>
                  </a:cubicBezTo>
                  <a:cubicBezTo>
                    <a:pt x="408" y="321"/>
                    <a:pt x="411" y="320"/>
                    <a:pt x="411" y="319"/>
                  </a:cubicBezTo>
                  <a:cubicBezTo>
                    <a:pt x="412" y="318"/>
                    <a:pt x="411" y="316"/>
                    <a:pt x="411" y="315"/>
                  </a:cubicBezTo>
                  <a:cubicBezTo>
                    <a:pt x="411" y="314"/>
                    <a:pt x="413" y="314"/>
                    <a:pt x="413" y="313"/>
                  </a:cubicBezTo>
                  <a:cubicBezTo>
                    <a:pt x="413" y="313"/>
                    <a:pt x="413" y="313"/>
                    <a:pt x="412" y="313"/>
                  </a:cubicBezTo>
                  <a:cubicBezTo>
                    <a:pt x="410" y="311"/>
                    <a:pt x="414" y="313"/>
                    <a:pt x="415" y="312"/>
                  </a:cubicBezTo>
                  <a:cubicBezTo>
                    <a:pt x="416" y="312"/>
                    <a:pt x="416" y="309"/>
                    <a:pt x="416" y="309"/>
                  </a:cubicBezTo>
                  <a:cubicBezTo>
                    <a:pt x="416" y="309"/>
                    <a:pt x="419" y="309"/>
                    <a:pt x="420" y="309"/>
                  </a:cubicBezTo>
                  <a:cubicBezTo>
                    <a:pt x="420" y="309"/>
                    <a:pt x="420" y="307"/>
                    <a:pt x="420" y="307"/>
                  </a:cubicBezTo>
                  <a:cubicBezTo>
                    <a:pt x="419" y="306"/>
                    <a:pt x="418" y="305"/>
                    <a:pt x="417" y="305"/>
                  </a:cubicBezTo>
                  <a:cubicBezTo>
                    <a:pt x="417" y="303"/>
                    <a:pt x="418" y="304"/>
                    <a:pt x="418" y="303"/>
                  </a:cubicBezTo>
                  <a:cubicBezTo>
                    <a:pt x="418" y="298"/>
                    <a:pt x="418" y="298"/>
                    <a:pt x="418" y="298"/>
                  </a:cubicBezTo>
                  <a:cubicBezTo>
                    <a:pt x="420" y="298"/>
                    <a:pt x="422" y="298"/>
                    <a:pt x="423" y="298"/>
                  </a:cubicBezTo>
                  <a:cubicBezTo>
                    <a:pt x="420" y="296"/>
                    <a:pt x="424" y="292"/>
                    <a:pt x="422" y="291"/>
                  </a:cubicBezTo>
                  <a:cubicBezTo>
                    <a:pt x="423" y="291"/>
                    <a:pt x="423" y="291"/>
                    <a:pt x="424" y="291"/>
                  </a:cubicBezTo>
                  <a:cubicBezTo>
                    <a:pt x="425" y="290"/>
                    <a:pt x="425" y="290"/>
                    <a:pt x="425" y="290"/>
                  </a:cubicBezTo>
                  <a:cubicBezTo>
                    <a:pt x="425" y="290"/>
                    <a:pt x="425" y="288"/>
                    <a:pt x="424" y="288"/>
                  </a:cubicBezTo>
                  <a:cubicBezTo>
                    <a:pt x="423" y="287"/>
                    <a:pt x="422" y="288"/>
                    <a:pt x="421" y="287"/>
                  </a:cubicBezTo>
                  <a:cubicBezTo>
                    <a:pt x="420" y="286"/>
                    <a:pt x="420" y="286"/>
                    <a:pt x="420" y="286"/>
                  </a:cubicBezTo>
                  <a:cubicBezTo>
                    <a:pt x="418" y="286"/>
                    <a:pt x="416" y="288"/>
                    <a:pt x="413" y="287"/>
                  </a:cubicBezTo>
                  <a:cubicBezTo>
                    <a:pt x="412" y="286"/>
                    <a:pt x="412" y="285"/>
                    <a:pt x="413" y="285"/>
                  </a:cubicBezTo>
                  <a:cubicBezTo>
                    <a:pt x="416" y="283"/>
                    <a:pt x="418" y="281"/>
                    <a:pt x="420" y="279"/>
                  </a:cubicBezTo>
                  <a:cubicBezTo>
                    <a:pt x="418" y="273"/>
                    <a:pt x="416" y="268"/>
                    <a:pt x="408" y="271"/>
                  </a:cubicBezTo>
                  <a:cubicBezTo>
                    <a:pt x="408" y="270"/>
                    <a:pt x="407" y="269"/>
                    <a:pt x="406" y="268"/>
                  </a:cubicBezTo>
                  <a:cubicBezTo>
                    <a:pt x="410" y="268"/>
                    <a:pt x="413" y="268"/>
                    <a:pt x="416" y="269"/>
                  </a:cubicBezTo>
                  <a:cubicBezTo>
                    <a:pt x="416" y="268"/>
                    <a:pt x="416" y="266"/>
                    <a:pt x="416" y="266"/>
                  </a:cubicBezTo>
                  <a:cubicBezTo>
                    <a:pt x="412" y="260"/>
                    <a:pt x="408" y="256"/>
                    <a:pt x="406" y="248"/>
                  </a:cubicBezTo>
                  <a:cubicBezTo>
                    <a:pt x="404" y="249"/>
                    <a:pt x="404" y="249"/>
                    <a:pt x="402" y="249"/>
                  </a:cubicBezTo>
                  <a:cubicBezTo>
                    <a:pt x="402" y="248"/>
                    <a:pt x="403" y="248"/>
                    <a:pt x="404" y="247"/>
                  </a:cubicBezTo>
                  <a:cubicBezTo>
                    <a:pt x="402" y="243"/>
                    <a:pt x="397" y="236"/>
                    <a:pt x="400" y="229"/>
                  </a:cubicBezTo>
                  <a:cubicBezTo>
                    <a:pt x="401" y="226"/>
                    <a:pt x="404" y="226"/>
                    <a:pt x="405" y="224"/>
                  </a:cubicBezTo>
                  <a:cubicBezTo>
                    <a:pt x="405" y="224"/>
                    <a:pt x="405" y="222"/>
                    <a:pt x="404" y="221"/>
                  </a:cubicBezTo>
                  <a:cubicBezTo>
                    <a:pt x="407" y="220"/>
                    <a:pt x="409" y="219"/>
                    <a:pt x="410" y="216"/>
                  </a:cubicBezTo>
                  <a:cubicBezTo>
                    <a:pt x="411" y="216"/>
                    <a:pt x="410" y="215"/>
                    <a:pt x="411" y="214"/>
                  </a:cubicBezTo>
                  <a:cubicBezTo>
                    <a:pt x="412" y="214"/>
                    <a:pt x="414" y="214"/>
                    <a:pt x="415" y="213"/>
                  </a:cubicBezTo>
                  <a:cubicBezTo>
                    <a:pt x="415" y="213"/>
                    <a:pt x="416" y="211"/>
                    <a:pt x="416" y="211"/>
                  </a:cubicBezTo>
                  <a:cubicBezTo>
                    <a:pt x="417" y="211"/>
                    <a:pt x="419" y="211"/>
                    <a:pt x="420" y="211"/>
                  </a:cubicBezTo>
                  <a:cubicBezTo>
                    <a:pt x="420" y="211"/>
                    <a:pt x="420" y="210"/>
                    <a:pt x="420" y="209"/>
                  </a:cubicBezTo>
                  <a:cubicBezTo>
                    <a:pt x="421" y="209"/>
                    <a:pt x="421" y="208"/>
                    <a:pt x="422" y="208"/>
                  </a:cubicBezTo>
                  <a:cubicBezTo>
                    <a:pt x="422" y="208"/>
                    <a:pt x="423" y="209"/>
                    <a:pt x="424" y="209"/>
                  </a:cubicBezTo>
                  <a:cubicBezTo>
                    <a:pt x="425" y="209"/>
                    <a:pt x="425" y="208"/>
                    <a:pt x="426" y="208"/>
                  </a:cubicBezTo>
                  <a:cubicBezTo>
                    <a:pt x="427" y="207"/>
                    <a:pt x="428" y="205"/>
                    <a:pt x="429" y="203"/>
                  </a:cubicBezTo>
                  <a:cubicBezTo>
                    <a:pt x="429" y="202"/>
                    <a:pt x="429" y="202"/>
                    <a:pt x="429" y="202"/>
                  </a:cubicBezTo>
                  <a:cubicBezTo>
                    <a:pt x="428" y="201"/>
                    <a:pt x="425" y="200"/>
                    <a:pt x="425" y="200"/>
                  </a:cubicBezTo>
                  <a:cubicBezTo>
                    <a:pt x="422" y="200"/>
                    <a:pt x="421" y="203"/>
                    <a:pt x="417" y="202"/>
                  </a:cubicBezTo>
                  <a:cubicBezTo>
                    <a:pt x="416" y="201"/>
                    <a:pt x="416" y="199"/>
                    <a:pt x="415" y="199"/>
                  </a:cubicBezTo>
                  <a:cubicBezTo>
                    <a:pt x="413" y="198"/>
                    <a:pt x="408" y="198"/>
                    <a:pt x="406" y="199"/>
                  </a:cubicBezTo>
                  <a:cubicBezTo>
                    <a:pt x="406" y="199"/>
                    <a:pt x="406" y="201"/>
                    <a:pt x="406" y="201"/>
                  </a:cubicBezTo>
                  <a:cubicBezTo>
                    <a:pt x="405" y="202"/>
                    <a:pt x="403" y="202"/>
                    <a:pt x="402" y="202"/>
                  </a:cubicBezTo>
                  <a:cubicBezTo>
                    <a:pt x="401" y="203"/>
                    <a:pt x="401" y="205"/>
                    <a:pt x="400" y="206"/>
                  </a:cubicBezTo>
                  <a:cubicBezTo>
                    <a:pt x="400" y="206"/>
                    <a:pt x="398" y="206"/>
                    <a:pt x="397" y="206"/>
                  </a:cubicBezTo>
                  <a:cubicBezTo>
                    <a:pt x="398" y="206"/>
                    <a:pt x="396" y="207"/>
                    <a:pt x="396" y="207"/>
                  </a:cubicBezTo>
                  <a:cubicBezTo>
                    <a:pt x="395" y="207"/>
                    <a:pt x="394" y="207"/>
                    <a:pt x="394" y="206"/>
                  </a:cubicBezTo>
                  <a:cubicBezTo>
                    <a:pt x="392" y="205"/>
                    <a:pt x="393" y="203"/>
                    <a:pt x="392" y="201"/>
                  </a:cubicBezTo>
                  <a:cubicBezTo>
                    <a:pt x="391" y="200"/>
                    <a:pt x="390" y="197"/>
                    <a:pt x="389" y="197"/>
                  </a:cubicBezTo>
                  <a:cubicBezTo>
                    <a:pt x="388" y="197"/>
                    <a:pt x="388" y="197"/>
                    <a:pt x="388" y="197"/>
                  </a:cubicBezTo>
                  <a:cubicBezTo>
                    <a:pt x="386" y="195"/>
                    <a:pt x="385" y="191"/>
                    <a:pt x="385" y="188"/>
                  </a:cubicBezTo>
                  <a:cubicBezTo>
                    <a:pt x="384" y="189"/>
                    <a:pt x="385" y="184"/>
                    <a:pt x="385" y="184"/>
                  </a:cubicBezTo>
                  <a:cubicBezTo>
                    <a:pt x="385" y="184"/>
                    <a:pt x="386" y="183"/>
                    <a:pt x="386" y="183"/>
                  </a:cubicBezTo>
                  <a:cubicBezTo>
                    <a:pt x="388" y="182"/>
                    <a:pt x="392" y="184"/>
                    <a:pt x="394" y="183"/>
                  </a:cubicBezTo>
                  <a:cubicBezTo>
                    <a:pt x="395" y="183"/>
                    <a:pt x="397" y="178"/>
                    <a:pt x="398" y="177"/>
                  </a:cubicBezTo>
                  <a:cubicBezTo>
                    <a:pt x="399" y="176"/>
                    <a:pt x="402" y="173"/>
                    <a:pt x="403" y="173"/>
                  </a:cubicBezTo>
                  <a:cubicBezTo>
                    <a:pt x="404" y="173"/>
                    <a:pt x="405" y="173"/>
                    <a:pt x="405" y="173"/>
                  </a:cubicBezTo>
                  <a:cubicBezTo>
                    <a:pt x="406" y="173"/>
                    <a:pt x="407" y="170"/>
                    <a:pt x="408" y="170"/>
                  </a:cubicBezTo>
                  <a:cubicBezTo>
                    <a:pt x="409" y="170"/>
                    <a:pt x="409" y="170"/>
                    <a:pt x="409" y="170"/>
                  </a:cubicBezTo>
                  <a:cubicBezTo>
                    <a:pt x="410" y="168"/>
                    <a:pt x="409" y="167"/>
                    <a:pt x="410" y="165"/>
                  </a:cubicBezTo>
                  <a:cubicBezTo>
                    <a:pt x="411" y="163"/>
                    <a:pt x="414" y="161"/>
                    <a:pt x="416" y="159"/>
                  </a:cubicBezTo>
                  <a:cubicBezTo>
                    <a:pt x="419" y="160"/>
                    <a:pt x="423" y="161"/>
                    <a:pt x="426" y="162"/>
                  </a:cubicBezTo>
                  <a:cubicBezTo>
                    <a:pt x="424" y="166"/>
                    <a:pt x="422" y="170"/>
                    <a:pt x="420" y="174"/>
                  </a:cubicBezTo>
                  <a:cubicBezTo>
                    <a:pt x="420" y="174"/>
                    <a:pt x="418" y="175"/>
                    <a:pt x="418" y="175"/>
                  </a:cubicBezTo>
                  <a:cubicBezTo>
                    <a:pt x="418" y="176"/>
                    <a:pt x="418" y="179"/>
                    <a:pt x="418" y="180"/>
                  </a:cubicBezTo>
                  <a:cubicBezTo>
                    <a:pt x="418" y="180"/>
                    <a:pt x="421" y="180"/>
                    <a:pt x="421" y="180"/>
                  </a:cubicBezTo>
                  <a:cubicBezTo>
                    <a:pt x="420" y="180"/>
                    <a:pt x="416" y="185"/>
                    <a:pt x="418" y="186"/>
                  </a:cubicBezTo>
                  <a:cubicBezTo>
                    <a:pt x="418" y="186"/>
                    <a:pt x="420" y="187"/>
                    <a:pt x="419" y="186"/>
                  </a:cubicBezTo>
                  <a:cubicBezTo>
                    <a:pt x="419" y="186"/>
                    <a:pt x="421" y="186"/>
                    <a:pt x="421" y="186"/>
                  </a:cubicBezTo>
                  <a:cubicBezTo>
                    <a:pt x="421" y="185"/>
                    <a:pt x="422" y="184"/>
                    <a:pt x="421" y="183"/>
                  </a:cubicBezTo>
                  <a:cubicBezTo>
                    <a:pt x="425" y="181"/>
                    <a:pt x="434" y="171"/>
                    <a:pt x="441" y="173"/>
                  </a:cubicBezTo>
                  <a:cubicBezTo>
                    <a:pt x="441" y="173"/>
                    <a:pt x="443" y="175"/>
                    <a:pt x="443" y="175"/>
                  </a:cubicBezTo>
                  <a:cubicBezTo>
                    <a:pt x="445" y="175"/>
                    <a:pt x="444" y="173"/>
                    <a:pt x="446" y="174"/>
                  </a:cubicBezTo>
                  <a:cubicBezTo>
                    <a:pt x="446" y="174"/>
                    <a:pt x="447" y="174"/>
                    <a:pt x="447" y="174"/>
                  </a:cubicBezTo>
                  <a:cubicBezTo>
                    <a:pt x="450" y="168"/>
                    <a:pt x="450" y="168"/>
                    <a:pt x="450" y="168"/>
                  </a:cubicBezTo>
                  <a:cubicBezTo>
                    <a:pt x="453" y="165"/>
                    <a:pt x="453" y="165"/>
                    <a:pt x="453" y="165"/>
                  </a:cubicBezTo>
                  <a:cubicBezTo>
                    <a:pt x="457" y="159"/>
                    <a:pt x="457" y="159"/>
                    <a:pt x="457" y="159"/>
                  </a:cubicBezTo>
                  <a:cubicBezTo>
                    <a:pt x="459" y="155"/>
                    <a:pt x="459" y="155"/>
                    <a:pt x="459" y="155"/>
                  </a:cubicBezTo>
                  <a:cubicBezTo>
                    <a:pt x="465" y="150"/>
                    <a:pt x="465" y="150"/>
                    <a:pt x="465" y="150"/>
                  </a:cubicBezTo>
                  <a:cubicBezTo>
                    <a:pt x="464" y="145"/>
                    <a:pt x="464" y="145"/>
                    <a:pt x="464" y="145"/>
                  </a:cubicBezTo>
                  <a:cubicBezTo>
                    <a:pt x="468" y="144"/>
                    <a:pt x="468" y="144"/>
                    <a:pt x="468" y="144"/>
                  </a:cubicBezTo>
                  <a:cubicBezTo>
                    <a:pt x="470" y="147"/>
                    <a:pt x="470" y="147"/>
                    <a:pt x="470" y="147"/>
                  </a:cubicBezTo>
                  <a:cubicBezTo>
                    <a:pt x="474" y="148"/>
                    <a:pt x="474" y="148"/>
                    <a:pt x="474" y="148"/>
                  </a:cubicBezTo>
                  <a:cubicBezTo>
                    <a:pt x="478" y="149"/>
                    <a:pt x="478" y="149"/>
                    <a:pt x="478" y="149"/>
                  </a:cubicBezTo>
                  <a:cubicBezTo>
                    <a:pt x="478" y="146"/>
                    <a:pt x="478" y="146"/>
                    <a:pt x="478" y="146"/>
                  </a:cubicBezTo>
                  <a:cubicBezTo>
                    <a:pt x="478" y="143"/>
                    <a:pt x="478" y="143"/>
                    <a:pt x="478" y="143"/>
                  </a:cubicBezTo>
                  <a:cubicBezTo>
                    <a:pt x="481" y="141"/>
                    <a:pt x="481" y="141"/>
                    <a:pt x="481" y="141"/>
                  </a:cubicBezTo>
                  <a:cubicBezTo>
                    <a:pt x="485" y="141"/>
                    <a:pt x="485" y="141"/>
                    <a:pt x="485" y="141"/>
                  </a:cubicBezTo>
                  <a:cubicBezTo>
                    <a:pt x="487" y="139"/>
                    <a:pt x="487" y="139"/>
                    <a:pt x="487" y="139"/>
                  </a:cubicBezTo>
                  <a:cubicBezTo>
                    <a:pt x="487" y="137"/>
                    <a:pt x="487" y="137"/>
                    <a:pt x="487" y="137"/>
                  </a:cubicBezTo>
                  <a:cubicBezTo>
                    <a:pt x="491" y="135"/>
                    <a:pt x="491" y="135"/>
                    <a:pt x="491" y="135"/>
                  </a:cubicBezTo>
                  <a:cubicBezTo>
                    <a:pt x="492" y="129"/>
                    <a:pt x="492" y="129"/>
                    <a:pt x="492" y="129"/>
                  </a:cubicBezTo>
                  <a:cubicBezTo>
                    <a:pt x="497" y="137"/>
                    <a:pt x="497" y="137"/>
                    <a:pt x="497" y="137"/>
                  </a:cubicBezTo>
                  <a:cubicBezTo>
                    <a:pt x="499" y="134"/>
                    <a:pt x="499" y="134"/>
                    <a:pt x="499" y="134"/>
                  </a:cubicBezTo>
                  <a:cubicBezTo>
                    <a:pt x="498" y="131"/>
                    <a:pt x="498" y="131"/>
                    <a:pt x="498" y="131"/>
                  </a:cubicBezTo>
                  <a:cubicBezTo>
                    <a:pt x="501" y="129"/>
                    <a:pt x="501" y="129"/>
                    <a:pt x="501" y="129"/>
                  </a:cubicBezTo>
                  <a:cubicBezTo>
                    <a:pt x="501" y="125"/>
                    <a:pt x="501" y="125"/>
                    <a:pt x="501" y="125"/>
                  </a:cubicBezTo>
                  <a:cubicBezTo>
                    <a:pt x="501" y="119"/>
                    <a:pt x="501" y="119"/>
                    <a:pt x="501" y="119"/>
                  </a:cubicBezTo>
                  <a:cubicBezTo>
                    <a:pt x="502" y="115"/>
                    <a:pt x="502" y="115"/>
                    <a:pt x="502" y="115"/>
                  </a:cubicBezTo>
                  <a:cubicBezTo>
                    <a:pt x="502" y="111"/>
                    <a:pt x="502" y="111"/>
                    <a:pt x="502" y="111"/>
                  </a:cubicBezTo>
                  <a:cubicBezTo>
                    <a:pt x="505" y="109"/>
                    <a:pt x="505" y="109"/>
                    <a:pt x="505" y="109"/>
                  </a:cubicBezTo>
                  <a:cubicBezTo>
                    <a:pt x="507" y="107"/>
                    <a:pt x="507" y="107"/>
                    <a:pt x="507" y="107"/>
                  </a:cubicBezTo>
                  <a:cubicBezTo>
                    <a:pt x="507" y="107"/>
                    <a:pt x="507" y="107"/>
                    <a:pt x="507" y="107"/>
                  </a:cubicBezTo>
                  <a:cubicBezTo>
                    <a:pt x="507" y="106"/>
                    <a:pt x="506" y="105"/>
                    <a:pt x="507" y="105"/>
                  </a:cubicBezTo>
                  <a:cubicBezTo>
                    <a:pt x="510" y="105"/>
                    <a:pt x="512" y="107"/>
                    <a:pt x="512" y="108"/>
                  </a:cubicBezTo>
                  <a:lnTo>
                    <a:pt x="512" y="109"/>
                  </a:lnTo>
                  <a:close/>
                  <a:moveTo>
                    <a:pt x="236" y="208"/>
                  </a:moveTo>
                  <a:cubicBezTo>
                    <a:pt x="239" y="208"/>
                    <a:pt x="241" y="212"/>
                    <a:pt x="239" y="212"/>
                  </a:cubicBezTo>
                  <a:cubicBezTo>
                    <a:pt x="238" y="211"/>
                    <a:pt x="237" y="211"/>
                    <a:pt x="236" y="210"/>
                  </a:cubicBezTo>
                  <a:cubicBezTo>
                    <a:pt x="236" y="210"/>
                    <a:pt x="236" y="208"/>
                    <a:pt x="236" y="208"/>
                  </a:cubicBezTo>
                  <a:cubicBezTo>
                    <a:pt x="237" y="208"/>
                    <a:pt x="236" y="208"/>
                    <a:pt x="236" y="208"/>
                  </a:cubicBez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11" name="Freeform 85">
              <a:extLst>
                <a:ext uri="{FF2B5EF4-FFF2-40B4-BE49-F238E27FC236}">
                  <a16:creationId xmlns:a16="http://schemas.microsoft.com/office/drawing/2014/main" id="{9B1724EF-8848-6550-DF3F-99B85ABD007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90817" y="2065528"/>
              <a:ext cx="1870059" cy="1498202"/>
            </a:xfrm>
            <a:custGeom>
              <a:avLst/>
              <a:gdLst>
                <a:gd name="T0" fmla="*/ 314 w 531"/>
                <a:gd name="T1" fmla="*/ 425 h 425"/>
                <a:gd name="T2" fmla="*/ 326 w 531"/>
                <a:gd name="T3" fmla="*/ 402 h 425"/>
                <a:gd name="T4" fmla="*/ 341 w 531"/>
                <a:gd name="T5" fmla="*/ 303 h 425"/>
                <a:gd name="T6" fmla="*/ 406 w 531"/>
                <a:gd name="T7" fmla="*/ 277 h 425"/>
                <a:gd name="T8" fmla="*/ 383 w 531"/>
                <a:gd name="T9" fmla="*/ 233 h 425"/>
                <a:gd name="T10" fmla="*/ 528 w 531"/>
                <a:gd name="T11" fmla="*/ 82 h 425"/>
                <a:gd name="T12" fmla="*/ 518 w 531"/>
                <a:gd name="T13" fmla="*/ 70 h 425"/>
                <a:gd name="T14" fmla="*/ 495 w 531"/>
                <a:gd name="T15" fmla="*/ 63 h 425"/>
                <a:gd name="T16" fmla="*/ 468 w 531"/>
                <a:gd name="T17" fmla="*/ 38 h 425"/>
                <a:gd name="T18" fmla="*/ 440 w 531"/>
                <a:gd name="T19" fmla="*/ 4 h 425"/>
                <a:gd name="T20" fmla="*/ 407 w 531"/>
                <a:gd name="T21" fmla="*/ 14 h 425"/>
                <a:gd name="T22" fmla="*/ 399 w 531"/>
                <a:gd name="T23" fmla="*/ 46 h 425"/>
                <a:gd name="T24" fmla="*/ 368 w 531"/>
                <a:gd name="T25" fmla="*/ 76 h 425"/>
                <a:gd name="T26" fmla="*/ 403 w 531"/>
                <a:gd name="T27" fmla="*/ 89 h 425"/>
                <a:gd name="T28" fmla="*/ 356 w 531"/>
                <a:gd name="T29" fmla="*/ 106 h 425"/>
                <a:gd name="T30" fmla="*/ 329 w 531"/>
                <a:gd name="T31" fmla="*/ 126 h 425"/>
                <a:gd name="T32" fmla="*/ 288 w 531"/>
                <a:gd name="T33" fmla="*/ 147 h 425"/>
                <a:gd name="T34" fmla="*/ 229 w 531"/>
                <a:gd name="T35" fmla="*/ 141 h 425"/>
                <a:gd name="T36" fmla="*/ 188 w 531"/>
                <a:gd name="T37" fmla="*/ 118 h 425"/>
                <a:gd name="T38" fmla="*/ 163 w 531"/>
                <a:gd name="T39" fmla="*/ 91 h 425"/>
                <a:gd name="T40" fmla="*/ 133 w 531"/>
                <a:gd name="T41" fmla="*/ 64 h 425"/>
                <a:gd name="T42" fmla="*/ 96 w 531"/>
                <a:gd name="T43" fmla="*/ 80 h 425"/>
                <a:gd name="T44" fmla="*/ 74 w 531"/>
                <a:gd name="T45" fmla="*/ 109 h 425"/>
                <a:gd name="T46" fmla="*/ 62 w 531"/>
                <a:gd name="T47" fmla="*/ 141 h 425"/>
                <a:gd name="T48" fmla="*/ 14 w 531"/>
                <a:gd name="T49" fmla="*/ 167 h 425"/>
                <a:gd name="T50" fmla="*/ 9 w 531"/>
                <a:gd name="T51" fmla="*/ 185 h 425"/>
                <a:gd name="T52" fmla="*/ 10 w 531"/>
                <a:gd name="T53" fmla="*/ 211 h 425"/>
                <a:gd name="T54" fmla="*/ 49 w 531"/>
                <a:gd name="T55" fmla="*/ 220 h 425"/>
                <a:gd name="T56" fmla="*/ 44 w 531"/>
                <a:gd name="T57" fmla="*/ 246 h 425"/>
                <a:gd name="T58" fmla="*/ 52 w 531"/>
                <a:gd name="T59" fmla="*/ 273 h 425"/>
                <a:gd name="T60" fmla="*/ 76 w 531"/>
                <a:gd name="T61" fmla="*/ 290 h 425"/>
                <a:gd name="T62" fmla="*/ 107 w 531"/>
                <a:gd name="T63" fmla="*/ 308 h 425"/>
                <a:gd name="T64" fmla="*/ 144 w 531"/>
                <a:gd name="T65" fmla="*/ 312 h 425"/>
                <a:gd name="T66" fmla="*/ 182 w 531"/>
                <a:gd name="T67" fmla="*/ 307 h 425"/>
                <a:gd name="T68" fmla="*/ 207 w 531"/>
                <a:gd name="T69" fmla="*/ 315 h 425"/>
                <a:gd name="T70" fmla="*/ 220 w 531"/>
                <a:gd name="T71" fmla="*/ 336 h 425"/>
                <a:gd name="T72" fmla="*/ 218 w 531"/>
                <a:gd name="T73" fmla="*/ 362 h 425"/>
                <a:gd name="T74" fmla="*/ 228 w 531"/>
                <a:gd name="T75" fmla="*/ 375 h 425"/>
                <a:gd name="T76" fmla="*/ 249 w 531"/>
                <a:gd name="T77" fmla="*/ 388 h 425"/>
                <a:gd name="T78" fmla="*/ 279 w 531"/>
                <a:gd name="T79" fmla="*/ 368 h 425"/>
                <a:gd name="T80" fmla="*/ 303 w 531"/>
                <a:gd name="T81" fmla="*/ 386 h 425"/>
                <a:gd name="T82" fmla="*/ 322 w 531"/>
                <a:gd name="T83" fmla="*/ 399 h 425"/>
                <a:gd name="T84" fmla="*/ 335 w 531"/>
                <a:gd name="T85" fmla="*/ 381 h 425"/>
                <a:gd name="T86" fmla="*/ 356 w 531"/>
                <a:gd name="T87" fmla="*/ 373 h 425"/>
                <a:gd name="T88" fmla="*/ 375 w 531"/>
                <a:gd name="T89" fmla="*/ 366 h 425"/>
                <a:gd name="T90" fmla="*/ 388 w 531"/>
                <a:gd name="T91" fmla="*/ 351 h 425"/>
                <a:gd name="T92" fmla="*/ 399 w 531"/>
                <a:gd name="T93" fmla="*/ 333 h 425"/>
                <a:gd name="T94" fmla="*/ 412 w 531"/>
                <a:gd name="T95" fmla="*/ 313 h 425"/>
                <a:gd name="T96" fmla="*/ 422 w 531"/>
                <a:gd name="T97" fmla="*/ 291 h 425"/>
                <a:gd name="T98" fmla="*/ 408 w 531"/>
                <a:gd name="T99" fmla="*/ 271 h 425"/>
                <a:gd name="T100" fmla="*/ 404 w 531"/>
                <a:gd name="T101" fmla="*/ 221 h 425"/>
                <a:gd name="T102" fmla="*/ 426 w 531"/>
                <a:gd name="T103" fmla="*/ 208 h 425"/>
                <a:gd name="T104" fmla="*/ 400 w 531"/>
                <a:gd name="T105" fmla="*/ 206 h 425"/>
                <a:gd name="T106" fmla="*/ 386 w 531"/>
                <a:gd name="T107" fmla="*/ 183 h 425"/>
                <a:gd name="T108" fmla="*/ 426 w 531"/>
                <a:gd name="T109" fmla="*/ 162 h 425"/>
                <a:gd name="T110" fmla="*/ 441 w 531"/>
                <a:gd name="T111" fmla="*/ 173 h 425"/>
                <a:gd name="T112" fmla="*/ 464 w 531"/>
                <a:gd name="T113" fmla="*/ 145 h 425"/>
                <a:gd name="T114" fmla="*/ 487 w 531"/>
                <a:gd name="T115" fmla="*/ 139 h 425"/>
                <a:gd name="T116" fmla="*/ 501 w 531"/>
                <a:gd name="T117" fmla="*/ 119 h 425"/>
                <a:gd name="T118" fmla="*/ 236 w 531"/>
                <a:gd name="T119" fmla="*/ 208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31" h="425">
                  <a:moveTo>
                    <a:pt x="326" y="402"/>
                  </a:moveTo>
                  <a:cubicBezTo>
                    <a:pt x="323" y="403"/>
                    <a:pt x="320" y="405"/>
                    <a:pt x="317" y="406"/>
                  </a:cubicBezTo>
                  <a:cubicBezTo>
                    <a:pt x="315" y="406"/>
                    <a:pt x="313" y="406"/>
                    <a:pt x="312" y="406"/>
                  </a:cubicBezTo>
                  <a:cubicBezTo>
                    <a:pt x="311" y="407"/>
                    <a:pt x="312" y="408"/>
                    <a:pt x="311" y="409"/>
                  </a:cubicBezTo>
                  <a:cubicBezTo>
                    <a:pt x="311" y="410"/>
                    <a:pt x="310" y="409"/>
                    <a:pt x="309" y="410"/>
                  </a:cubicBezTo>
                  <a:cubicBezTo>
                    <a:pt x="308" y="411"/>
                    <a:pt x="307" y="411"/>
                    <a:pt x="305" y="412"/>
                  </a:cubicBezTo>
                  <a:cubicBezTo>
                    <a:pt x="306" y="416"/>
                    <a:pt x="305" y="418"/>
                    <a:pt x="307" y="420"/>
                  </a:cubicBezTo>
                  <a:cubicBezTo>
                    <a:pt x="308" y="422"/>
                    <a:pt x="309" y="422"/>
                    <a:pt x="311" y="422"/>
                  </a:cubicBezTo>
                  <a:cubicBezTo>
                    <a:pt x="311" y="423"/>
                    <a:pt x="314" y="425"/>
                    <a:pt x="314" y="425"/>
                  </a:cubicBezTo>
                  <a:cubicBezTo>
                    <a:pt x="315" y="425"/>
                    <a:pt x="320" y="422"/>
                    <a:pt x="321" y="422"/>
                  </a:cubicBezTo>
                  <a:cubicBezTo>
                    <a:pt x="321" y="421"/>
                    <a:pt x="321" y="420"/>
                    <a:pt x="321" y="420"/>
                  </a:cubicBezTo>
                  <a:cubicBezTo>
                    <a:pt x="323" y="419"/>
                    <a:pt x="324" y="420"/>
                    <a:pt x="325" y="418"/>
                  </a:cubicBezTo>
                  <a:cubicBezTo>
                    <a:pt x="326" y="417"/>
                    <a:pt x="325" y="416"/>
                    <a:pt x="325" y="414"/>
                  </a:cubicBezTo>
                  <a:cubicBezTo>
                    <a:pt x="327" y="413"/>
                    <a:pt x="327" y="413"/>
                    <a:pt x="327" y="413"/>
                  </a:cubicBezTo>
                  <a:cubicBezTo>
                    <a:pt x="328" y="408"/>
                    <a:pt x="326" y="410"/>
                    <a:pt x="329" y="408"/>
                  </a:cubicBezTo>
                  <a:cubicBezTo>
                    <a:pt x="329" y="408"/>
                    <a:pt x="330" y="406"/>
                    <a:pt x="329" y="406"/>
                  </a:cubicBezTo>
                  <a:cubicBezTo>
                    <a:pt x="329" y="406"/>
                    <a:pt x="329" y="405"/>
                    <a:pt x="329" y="404"/>
                  </a:cubicBezTo>
                  <a:cubicBezTo>
                    <a:pt x="328" y="404"/>
                    <a:pt x="326" y="403"/>
                    <a:pt x="326" y="402"/>
                  </a:cubicBezTo>
                  <a:close/>
                  <a:moveTo>
                    <a:pt x="343" y="301"/>
                  </a:moveTo>
                  <a:cubicBezTo>
                    <a:pt x="343" y="301"/>
                    <a:pt x="344" y="303"/>
                    <a:pt x="345" y="303"/>
                  </a:cubicBezTo>
                  <a:cubicBezTo>
                    <a:pt x="344" y="303"/>
                    <a:pt x="344" y="303"/>
                    <a:pt x="344" y="305"/>
                  </a:cubicBezTo>
                  <a:cubicBezTo>
                    <a:pt x="343" y="305"/>
                    <a:pt x="342" y="306"/>
                    <a:pt x="342" y="306"/>
                  </a:cubicBezTo>
                  <a:cubicBezTo>
                    <a:pt x="341" y="306"/>
                    <a:pt x="338" y="305"/>
                    <a:pt x="337" y="304"/>
                  </a:cubicBezTo>
                  <a:cubicBezTo>
                    <a:pt x="337" y="303"/>
                    <a:pt x="337" y="303"/>
                    <a:pt x="337" y="303"/>
                  </a:cubicBezTo>
                  <a:cubicBezTo>
                    <a:pt x="338" y="302"/>
                    <a:pt x="337" y="302"/>
                    <a:pt x="339" y="301"/>
                  </a:cubicBezTo>
                  <a:cubicBezTo>
                    <a:pt x="339" y="301"/>
                    <a:pt x="339" y="303"/>
                    <a:pt x="339" y="303"/>
                  </a:cubicBezTo>
                  <a:cubicBezTo>
                    <a:pt x="339" y="303"/>
                    <a:pt x="340" y="304"/>
                    <a:pt x="341" y="303"/>
                  </a:cubicBezTo>
                  <a:cubicBezTo>
                    <a:pt x="341" y="303"/>
                    <a:pt x="341" y="302"/>
                    <a:pt x="341" y="301"/>
                  </a:cubicBezTo>
                  <a:cubicBezTo>
                    <a:pt x="342" y="301"/>
                    <a:pt x="343" y="301"/>
                    <a:pt x="343" y="301"/>
                  </a:cubicBezTo>
                  <a:close/>
                  <a:moveTo>
                    <a:pt x="379" y="296"/>
                  </a:moveTo>
                  <a:cubicBezTo>
                    <a:pt x="384" y="296"/>
                    <a:pt x="378" y="299"/>
                    <a:pt x="377" y="300"/>
                  </a:cubicBezTo>
                  <a:cubicBezTo>
                    <a:pt x="376" y="298"/>
                    <a:pt x="373" y="296"/>
                    <a:pt x="379" y="296"/>
                  </a:cubicBezTo>
                  <a:close/>
                  <a:moveTo>
                    <a:pt x="407" y="272"/>
                  </a:moveTo>
                  <a:cubicBezTo>
                    <a:pt x="409" y="273"/>
                    <a:pt x="409" y="273"/>
                    <a:pt x="409" y="273"/>
                  </a:cubicBezTo>
                  <a:cubicBezTo>
                    <a:pt x="408" y="273"/>
                    <a:pt x="409" y="276"/>
                    <a:pt x="409" y="277"/>
                  </a:cubicBezTo>
                  <a:cubicBezTo>
                    <a:pt x="409" y="277"/>
                    <a:pt x="405" y="277"/>
                    <a:pt x="406" y="277"/>
                  </a:cubicBezTo>
                  <a:cubicBezTo>
                    <a:pt x="406" y="276"/>
                    <a:pt x="405" y="276"/>
                    <a:pt x="404" y="276"/>
                  </a:cubicBezTo>
                  <a:cubicBezTo>
                    <a:pt x="405" y="276"/>
                    <a:pt x="404" y="274"/>
                    <a:pt x="404" y="273"/>
                  </a:cubicBezTo>
                  <a:cubicBezTo>
                    <a:pt x="405" y="273"/>
                    <a:pt x="407" y="273"/>
                    <a:pt x="407" y="272"/>
                  </a:cubicBezTo>
                  <a:close/>
                  <a:moveTo>
                    <a:pt x="418" y="271"/>
                  </a:moveTo>
                  <a:cubicBezTo>
                    <a:pt x="418" y="271"/>
                    <a:pt x="419" y="273"/>
                    <a:pt x="419" y="273"/>
                  </a:cubicBezTo>
                  <a:cubicBezTo>
                    <a:pt x="420" y="273"/>
                    <a:pt x="420" y="271"/>
                    <a:pt x="418" y="271"/>
                  </a:cubicBezTo>
                  <a:close/>
                  <a:moveTo>
                    <a:pt x="383" y="233"/>
                  </a:moveTo>
                  <a:cubicBezTo>
                    <a:pt x="383" y="233"/>
                    <a:pt x="384" y="236"/>
                    <a:pt x="383" y="235"/>
                  </a:cubicBezTo>
                  <a:cubicBezTo>
                    <a:pt x="382" y="235"/>
                    <a:pt x="381" y="232"/>
                    <a:pt x="383" y="233"/>
                  </a:cubicBezTo>
                  <a:close/>
                  <a:moveTo>
                    <a:pt x="512" y="109"/>
                  </a:moveTo>
                  <a:cubicBezTo>
                    <a:pt x="514" y="106"/>
                    <a:pt x="514" y="106"/>
                    <a:pt x="514" y="106"/>
                  </a:cubicBezTo>
                  <a:cubicBezTo>
                    <a:pt x="518" y="104"/>
                    <a:pt x="518" y="104"/>
                    <a:pt x="518" y="104"/>
                  </a:cubicBezTo>
                  <a:cubicBezTo>
                    <a:pt x="519" y="101"/>
                    <a:pt x="519" y="101"/>
                    <a:pt x="519" y="101"/>
                  </a:cubicBezTo>
                  <a:cubicBezTo>
                    <a:pt x="522" y="99"/>
                    <a:pt x="522" y="99"/>
                    <a:pt x="522" y="99"/>
                  </a:cubicBezTo>
                  <a:cubicBezTo>
                    <a:pt x="526" y="96"/>
                    <a:pt x="526" y="96"/>
                    <a:pt x="526" y="96"/>
                  </a:cubicBezTo>
                  <a:cubicBezTo>
                    <a:pt x="528" y="92"/>
                    <a:pt x="528" y="92"/>
                    <a:pt x="528" y="92"/>
                  </a:cubicBezTo>
                  <a:cubicBezTo>
                    <a:pt x="529" y="85"/>
                    <a:pt x="529" y="85"/>
                    <a:pt x="529" y="85"/>
                  </a:cubicBezTo>
                  <a:cubicBezTo>
                    <a:pt x="528" y="82"/>
                    <a:pt x="528" y="82"/>
                    <a:pt x="528" y="82"/>
                  </a:cubicBezTo>
                  <a:cubicBezTo>
                    <a:pt x="531" y="80"/>
                    <a:pt x="531" y="80"/>
                    <a:pt x="531" y="80"/>
                  </a:cubicBezTo>
                  <a:cubicBezTo>
                    <a:pt x="531" y="75"/>
                    <a:pt x="531" y="75"/>
                    <a:pt x="531" y="75"/>
                  </a:cubicBezTo>
                  <a:cubicBezTo>
                    <a:pt x="529" y="73"/>
                    <a:pt x="529" y="73"/>
                    <a:pt x="529" y="73"/>
                  </a:cubicBezTo>
                  <a:cubicBezTo>
                    <a:pt x="529" y="70"/>
                    <a:pt x="529" y="70"/>
                    <a:pt x="529" y="70"/>
                  </a:cubicBezTo>
                  <a:cubicBezTo>
                    <a:pt x="531" y="64"/>
                    <a:pt x="531" y="64"/>
                    <a:pt x="531" y="64"/>
                  </a:cubicBezTo>
                  <a:cubicBezTo>
                    <a:pt x="527" y="66"/>
                    <a:pt x="527" y="66"/>
                    <a:pt x="527" y="66"/>
                  </a:cubicBezTo>
                  <a:cubicBezTo>
                    <a:pt x="525" y="69"/>
                    <a:pt x="525" y="69"/>
                    <a:pt x="525" y="69"/>
                  </a:cubicBezTo>
                  <a:cubicBezTo>
                    <a:pt x="521" y="70"/>
                    <a:pt x="521" y="70"/>
                    <a:pt x="521" y="70"/>
                  </a:cubicBezTo>
                  <a:cubicBezTo>
                    <a:pt x="518" y="70"/>
                    <a:pt x="518" y="70"/>
                    <a:pt x="518" y="70"/>
                  </a:cubicBezTo>
                  <a:cubicBezTo>
                    <a:pt x="515" y="72"/>
                    <a:pt x="515" y="72"/>
                    <a:pt x="515" y="72"/>
                  </a:cubicBezTo>
                  <a:cubicBezTo>
                    <a:pt x="512" y="75"/>
                    <a:pt x="512" y="75"/>
                    <a:pt x="512" y="75"/>
                  </a:cubicBezTo>
                  <a:cubicBezTo>
                    <a:pt x="509" y="77"/>
                    <a:pt x="509" y="77"/>
                    <a:pt x="509" y="77"/>
                  </a:cubicBezTo>
                  <a:cubicBezTo>
                    <a:pt x="506" y="78"/>
                    <a:pt x="506" y="78"/>
                    <a:pt x="506" y="78"/>
                  </a:cubicBezTo>
                  <a:cubicBezTo>
                    <a:pt x="502" y="76"/>
                    <a:pt x="502" y="76"/>
                    <a:pt x="502" y="76"/>
                  </a:cubicBezTo>
                  <a:cubicBezTo>
                    <a:pt x="498" y="74"/>
                    <a:pt x="498" y="74"/>
                    <a:pt x="498" y="74"/>
                  </a:cubicBezTo>
                  <a:cubicBezTo>
                    <a:pt x="496" y="70"/>
                    <a:pt x="496" y="70"/>
                    <a:pt x="496" y="70"/>
                  </a:cubicBezTo>
                  <a:cubicBezTo>
                    <a:pt x="497" y="66"/>
                    <a:pt x="497" y="66"/>
                    <a:pt x="497" y="66"/>
                  </a:cubicBezTo>
                  <a:cubicBezTo>
                    <a:pt x="495" y="63"/>
                    <a:pt x="495" y="63"/>
                    <a:pt x="495" y="63"/>
                  </a:cubicBezTo>
                  <a:cubicBezTo>
                    <a:pt x="492" y="59"/>
                    <a:pt x="492" y="59"/>
                    <a:pt x="492" y="59"/>
                  </a:cubicBezTo>
                  <a:cubicBezTo>
                    <a:pt x="490" y="54"/>
                    <a:pt x="490" y="54"/>
                    <a:pt x="490" y="54"/>
                  </a:cubicBezTo>
                  <a:cubicBezTo>
                    <a:pt x="489" y="51"/>
                    <a:pt x="489" y="51"/>
                    <a:pt x="489" y="51"/>
                  </a:cubicBezTo>
                  <a:cubicBezTo>
                    <a:pt x="486" y="48"/>
                    <a:pt x="486" y="48"/>
                    <a:pt x="486" y="48"/>
                  </a:cubicBezTo>
                  <a:cubicBezTo>
                    <a:pt x="481" y="46"/>
                    <a:pt x="481" y="46"/>
                    <a:pt x="481" y="46"/>
                  </a:cubicBezTo>
                  <a:cubicBezTo>
                    <a:pt x="477" y="46"/>
                    <a:pt x="477" y="46"/>
                    <a:pt x="477" y="46"/>
                  </a:cubicBezTo>
                  <a:cubicBezTo>
                    <a:pt x="474" y="46"/>
                    <a:pt x="474" y="46"/>
                    <a:pt x="474" y="46"/>
                  </a:cubicBezTo>
                  <a:cubicBezTo>
                    <a:pt x="471" y="43"/>
                    <a:pt x="471" y="43"/>
                    <a:pt x="471" y="43"/>
                  </a:cubicBezTo>
                  <a:cubicBezTo>
                    <a:pt x="468" y="38"/>
                    <a:pt x="468" y="38"/>
                    <a:pt x="468" y="38"/>
                  </a:cubicBezTo>
                  <a:cubicBezTo>
                    <a:pt x="464" y="32"/>
                    <a:pt x="464" y="32"/>
                    <a:pt x="464" y="32"/>
                  </a:cubicBezTo>
                  <a:cubicBezTo>
                    <a:pt x="463" y="26"/>
                    <a:pt x="463" y="26"/>
                    <a:pt x="463" y="26"/>
                  </a:cubicBezTo>
                  <a:cubicBezTo>
                    <a:pt x="463" y="23"/>
                    <a:pt x="463" y="23"/>
                    <a:pt x="463" y="23"/>
                  </a:cubicBezTo>
                  <a:cubicBezTo>
                    <a:pt x="460" y="18"/>
                    <a:pt x="460" y="18"/>
                    <a:pt x="460" y="18"/>
                  </a:cubicBezTo>
                  <a:cubicBezTo>
                    <a:pt x="457" y="15"/>
                    <a:pt x="457" y="15"/>
                    <a:pt x="457" y="15"/>
                  </a:cubicBezTo>
                  <a:cubicBezTo>
                    <a:pt x="453" y="11"/>
                    <a:pt x="453" y="11"/>
                    <a:pt x="453" y="11"/>
                  </a:cubicBezTo>
                  <a:cubicBezTo>
                    <a:pt x="447" y="10"/>
                    <a:pt x="447" y="10"/>
                    <a:pt x="447" y="10"/>
                  </a:cubicBezTo>
                  <a:cubicBezTo>
                    <a:pt x="443" y="7"/>
                    <a:pt x="443" y="7"/>
                    <a:pt x="443" y="7"/>
                  </a:cubicBezTo>
                  <a:cubicBezTo>
                    <a:pt x="440" y="4"/>
                    <a:pt x="440" y="4"/>
                    <a:pt x="440" y="4"/>
                  </a:cubicBezTo>
                  <a:cubicBezTo>
                    <a:pt x="437" y="1"/>
                    <a:pt x="437" y="1"/>
                    <a:pt x="437" y="1"/>
                  </a:cubicBezTo>
                  <a:cubicBezTo>
                    <a:pt x="431" y="0"/>
                    <a:pt x="431" y="0"/>
                    <a:pt x="431" y="0"/>
                  </a:cubicBezTo>
                  <a:cubicBezTo>
                    <a:pt x="429" y="1"/>
                    <a:pt x="429" y="1"/>
                    <a:pt x="429" y="1"/>
                  </a:cubicBezTo>
                  <a:cubicBezTo>
                    <a:pt x="424" y="3"/>
                    <a:pt x="424" y="3"/>
                    <a:pt x="424" y="3"/>
                  </a:cubicBezTo>
                  <a:cubicBezTo>
                    <a:pt x="419" y="3"/>
                    <a:pt x="419" y="3"/>
                    <a:pt x="419" y="3"/>
                  </a:cubicBezTo>
                  <a:cubicBezTo>
                    <a:pt x="416" y="6"/>
                    <a:pt x="416" y="6"/>
                    <a:pt x="416" y="6"/>
                  </a:cubicBezTo>
                  <a:cubicBezTo>
                    <a:pt x="412" y="9"/>
                    <a:pt x="412" y="9"/>
                    <a:pt x="412" y="9"/>
                  </a:cubicBezTo>
                  <a:cubicBezTo>
                    <a:pt x="409" y="13"/>
                    <a:pt x="409" y="13"/>
                    <a:pt x="409" y="13"/>
                  </a:cubicBezTo>
                  <a:cubicBezTo>
                    <a:pt x="407" y="14"/>
                    <a:pt x="407" y="14"/>
                    <a:pt x="407" y="14"/>
                  </a:cubicBezTo>
                  <a:cubicBezTo>
                    <a:pt x="407" y="17"/>
                    <a:pt x="407" y="17"/>
                    <a:pt x="407" y="17"/>
                  </a:cubicBezTo>
                  <a:cubicBezTo>
                    <a:pt x="409" y="16"/>
                    <a:pt x="409" y="16"/>
                    <a:pt x="409" y="16"/>
                  </a:cubicBezTo>
                  <a:cubicBezTo>
                    <a:pt x="410" y="21"/>
                    <a:pt x="410" y="21"/>
                    <a:pt x="410" y="21"/>
                  </a:cubicBezTo>
                  <a:cubicBezTo>
                    <a:pt x="409" y="25"/>
                    <a:pt x="409" y="25"/>
                    <a:pt x="409" y="25"/>
                  </a:cubicBezTo>
                  <a:cubicBezTo>
                    <a:pt x="407" y="27"/>
                    <a:pt x="407" y="27"/>
                    <a:pt x="407" y="27"/>
                  </a:cubicBezTo>
                  <a:cubicBezTo>
                    <a:pt x="408" y="32"/>
                    <a:pt x="408" y="32"/>
                    <a:pt x="408" y="32"/>
                  </a:cubicBezTo>
                  <a:cubicBezTo>
                    <a:pt x="405" y="36"/>
                    <a:pt x="405" y="36"/>
                    <a:pt x="405" y="36"/>
                  </a:cubicBezTo>
                  <a:cubicBezTo>
                    <a:pt x="403" y="40"/>
                    <a:pt x="403" y="40"/>
                    <a:pt x="403" y="40"/>
                  </a:cubicBezTo>
                  <a:cubicBezTo>
                    <a:pt x="403" y="40"/>
                    <a:pt x="396" y="45"/>
                    <a:pt x="399" y="46"/>
                  </a:cubicBezTo>
                  <a:cubicBezTo>
                    <a:pt x="399" y="48"/>
                    <a:pt x="393" y="50"/>
                    <a:pt x="393" y="50"/>
                  </a:cubicBezTo>
                  <a:cubicBezTo>
                    <a:pt x="387" y="55"/>
                    <a:pt x="387" y="55"/>
                    <a:pt x="387" y="55"/>
                  </a:cubicBezTo>
                  <a:cubicBezTo>
                    <a:pt x="384" y="52"/>
                    <a:pt x="384" y="52"/>
                    <a:pt x="384" y="52"/>
                  </a:cubicBezTo>
                  <a:cubicBezTo>
                    <a:pt x="378" y="49"/>
                    <a:pt x="378" y="49"/>
                    <a:pt x="378" y="49"/>
                  </a:cubicBezTo>
                  <a:cubicBezTo>
                    <a:pt x="374" y="51"/>
                    <a:pt x="374" y="51"/>
                    <a:pt x="374" y="51"/>
                  </a:cubicBezTo>
                  <a:cubicBezTo>
                    <a:pt x="370" y="61"/>
                    <a:pt x="370" y="61"/>
                    <a:pt x="370" y="61"/>
                  </a:cubicBezTo>
                  <a:cubicBezTo>
                    <a:pt x="370" y="61"/>
                    <a:pt x="370" y="63"/>
                    <a:pt x="371" y="64"/>
                  </a:cubicBezTo>
                  <a:cubicBezTo>
                    <a:pt x="372" y="68"/>
                    <a:pt x="369" y="71"/>
                    <a:pt x="369" y="71"/>
                  </a:cubicBezTo>
                  <a:cubicBezTo>
                    <a:pt x="368" y="76"/>
                    <a:pt x="368" y="76"/>
                    <a:pt x="368" y="76"/>
                  </a:cubicBezTo>
                  <a:cubicBezTo>
                    <a:pt x="375" y="78"/>
                    <a:pt x="375" y="78"/>
                    <a:pt x="375" y="78"/>
                  </a:cubicBezTo>
                  <a:cubicBezTo>
                    <a:pt x="381" y="77"/>
                    <a:pt x="381" y="77"/>
                    <a:pt x="381" y="77"/>
                  </a:cubicBezTo>
                  <a:cubicBezTo>
                    <a:pt x="386" y="72"/>
                    <a:pt x="386" y="72"/>
                    <a:pt x="386" y="72"/>
                  </a:cubicBezTo>
                  <a:cubicBezTo>
                    <a:pt x="389" y="73"/>
                    <a:pt x="389" y="73"/>
                    <a:pt x="389" y="73"/>
                  </a:cubicBezTo>
                  <a:cubicBezTo>
                    <a:pt x="391" y="76"/>
                    <a:pt x="391" y="76"/>
                    <a:pt x="391" y="76"/>
                  </a:cubicBezTo>
                  <a:cubicBezTo>
                    <a:pt x="395" y="79"/>
                    <a:pt x="395" y="79"/>
                    <a:pt x="395" y="79"/>
                  </a:cubicBezTo>
                  <a:cubicBezTo>
                    <a:pt x="401" y="81"/>
                    <a:pt x="401" y="81"/>
                    <a:pt x="401" y="81"/>
                  </a:cubicBezTo>
                  <a:cubicBezTo>
                    <a:pt x="404" y="85"/>
                    <a:pt x="404" y="85"/>
                    <a:pt x="404" y="85"/>
                  </a:cubicBezTo>
                  <a:cubicBezTo>
                    <a:pt x="403" y="89"/>
                    <a:pt x="403" y="89"/>
                    <a:pt x="403" y="89"/>
                  </a:cubicBezTo>
                  <a:cubicBezTo>
                    <a:pt x="403" y="89"/>
                    <a:pt x="398" y="88"/>
                    <a:pt x="395" y="89"/>
                  </a:cubicBezTo>
                  <a:cubicBezTo>
                    <a:pt x="393" y="89"/>
                    <a:pt x="389" y="94"/>
                    <a:pt x="389" y="94"/>
                  </a:cubicBezTo>
                  <a:cubicBezTo>
                    <a:pt x="384" y="93"/>
                    <a:pt x="384" y="93"/>
                    <a:pt x="384" y="93"/>
                  </a:cubicBezTo>
                  <a:cubicBezTo>
                    <a:pt x="377" y="98"/>
                    <a:pt x="377" y="98"/>
                    <a:pt x="377" y="98"/>
                  </a:cubicBezTo>
                  <a:cubicBezTo>
                    <a:pt x="375" y="96"/>
                    <a:pt x="375" y="96"/>
                    <a:pt x="375" y="96"/>
                  </a:cubicBezTo>
                  <a:cubicBezTo>
                    <a:pt x="372" y="96"/>
                    <a:pt x="372" y="96"/>
                    <a:pt x="372" y="96"/>
                  </a:cubicBezTo>
                  <a:cubicBezTo>
                    <a:pt x="370" y="101"/>
                    <a:pt x="370" y="101"/>
                    <a:pt x="370" y="101"/>
                  </a:cubicBezTo>
                  <a:cubicBezTo>
                    <a:pt x="367" y="103"/>
                    <a:pt x="367" y="103"/>
                    <a:pt x="367" y="103"/>
                  </a:cubicBezTo>
                  <a:cubicBezTo>
                    <a:pt x="356" y="106"/>
                    <a:pt x="356" y="106"/>
                    <a:pt x="356" y="106"/>
                  </a:cubicBezTo>
                  <a:cubicBezTo>
                    <a:pt x="354" y="112"/>
                    <a:pt x="354" y="112"/>
                    <a:pt x="354" y="112"/>
                  </a:cubicBezTo>
                  <a:cubicBezTo>
                    <a:pt x="347" y="116"/>
                    <a:pt x="347" y="116"/>
                    <a:pt x="347" y="116"/>
                  </a:cubicBezTo>
                  <a:cubicBezTo>
                    <a:pt x="342" y="114"/>
                    <a:pt x="342" y="114"/>
                    <a:pt x="342" y="114"/>
                  </a:cubicBezTo>
                  <a:cubicBezTo>
                    <a:pt x="338" y="110"/>
                    <a:pt x="338" y="110"/>
                    <a:pt x="338" y="110"/>
                  </a:cubicBezTo>
                  <a:cubicBezTo>
                    <a:pt x="334" y="109"/>
                    <a:pt x="334" y="109"/>
                    <a:pt x="334" y="109"/>
                  </a:cubicBezTo>
                  <a:cubicBezTo>
                    <a:pt x="330" y="111"/>
                    <a:pt x="330" y="111"/>
                    <a:pt x="330" y="111"/>
                  </a:cubicBezTo>
                  <a:cubicBezTo>
                    <a:pt x="328" y="116"/>
                    <a:pt x="328" y="116"/>
                    <a:pt x="328" y="116"/>
                  </a:cubicBezTo>
                  <a:cubicBezTo>
                    <a:pt x="328" y="121"/>
                    <a:pt x="328" y="121"/>
                    <a:pt x="328" y="121"/>
                  </a:cubicBezTo>
                  <a:cubicBezTo>
                    <a:pt x="329" y="126"/>
                    <a:pt x="329" y="126"/>
                    <a:pt x="329" y="126"/>
                  </a:cubicBezTo>
                  <a:cubicBezTo>
                    <a:pt x="331" y="130"/>
                    <a:pt x="331" y="130"/>
                    <a:pt x="331" y="130"/>
                  </a:cubicBezTo>
                  <a:cubicBezTo>
                    <a:pt x="328" y="135"/>
                    <a:pt x="328" y="135"/>
                    <a:pt x="328" y="135"/>
                  </a:cubicBezTo>
                  <a:cubicBezTo>
                    <a:pt x="324" y="137"/>
                    <a:pt x="324" y="137"/>
                    <a:pt x="324" y="137"/>
                  </a:cubicBezTo>
                  <a:cubicBezTo>
                    <a:pt x="317" y="139"/>
                    <a:pt x="317" y="139"/>
                    <a:pt x="317" y="139"/>
                  </a:cubicBezTo>
                  <a:cubicBezTo>
                    <a:pt x="308" y="141"/>
                    <a:pt x="308" y="141"/>
                    <a:pt x="308" y="141"/>
                  </a:cubicBezTo>
                  <a:cubicBezTo>
                    <a:pt x="300" y="140"/>
                    <a:pt x="300" y="140"/>
                    <a:pt x="300" y="140"/>
                  </a:cubicBezTo>
                  <a:cubicBezTo>
                    <a:pt x="296" y="142"/>
                    <a:pt x="296" y="142"/>
                    <a:pt x="296" y="142"/>
                  </a:cubicBezTo>
                  <a:cubicBezTo>
                    <a:pt x="292" y="142"/>
                    <a:pt x="292" y="142"/>
                    <a:pt x="292" y="142"/>
                  </a:cubicBezTo>
                  <a:cubicBezTo>
                    <a:pt x="288" y="147"/>
                    <a:pt x="288" y="147"/>
                    <a:pt x="288" y="147"/>
                  </a:cubicBezTo>
                  <a:cubicBezTo>
                    <a:pt x="282" y="149"/>
                    <a:pt x="282" y="149"/>
                    <a:pt x="282" y="149"/>
                  </a:cubicBezTo>
                  <a:cubicBezTo>
                    <a:pt x="276" y="149"/>
                    <a:pt x="276" y="149"/>
                    <a:pt x="276" y="149"/>
                  </a:cubicBezTo>
                  <a:cubicBezTo>
                    <a:pt x="270" y="152"/>
                    <a:pt x="270" y="152"/>
                    <a:pt x="270" y="152"/>
                  </a:cubicBezTo>
                  <a:cubicBezTo>
                    <a:pt x="261" y="152"/>
                    <a:pt x="261" y="152"/>
                    <a:pt x="261" y="152"/>
                  </a:cubicBezTo>
                  <a:cubicBezTo>
                    <a:pt x="257" y="148"/>
                    <a:pt x="257" y="148"/>
                    <a:pt x="257" y="148"/>
                  </a:cubicBezTo>
                  <a:cubicBezTo>
                    <a:pt x="252" y="144"/>
                    <a:pt x="252" y="144"/>
                    <a:pt x="252" y="144"/>
                  </a:cubicBezTo>
                  <a:cubicBezTo>
                    <a:pt x="250" y="143"/>
                    <a:pt x="250" y="143"/>
                    <a:pt x="250" y="143"/>
                  </a:cubicBezTo>
                  <a:cubicBezTo>
                    <a:pt x="237" y="142"/>
                    <a:pt x="237" y="142"/>
                    <a:pt x="237" y="142"/>
                  </a:cubicBezTo>
                  <a:cubicBezTo>
                    <a:pt x="229" y="141"/>
                    <a:pt x="229" y="141"/>
                    <a:pt x="229" y="141"/>
                  </a:cubicBezTo>
                  <a:cubicBezTo>
                    <a:pt x="222" y="140"/>
                    <a:pt x="222" y="140"/>
                    <a:pt x="222" y="140"/>
                  </a:cubicBezTo>
                  <a:cubicBezTo>
                    <a:pt x="216" y="141"/>
                    <a:pt x="216" y="141"/>
                    <a:pt x="216" y="141"/>
                  </a:cubicBezTo>
                  <a:cubicBezTo>
                    <a:pt x="210" y="140"/>
                    <a:pt x="210" y="140"/>
                    <a:pt x="210" y="140"/>
                  </a:cubicBezTo>
                  <a:cubicBezTo>
                    <a:pt x="206" y="138"/>
                    <a:pt x="206" y="138"/>
                    <a:pt x="206" y="138"/>
                  </a:cubicBezTo>
                  <a:cubicBezTo>
                    <a:pt x="201" y="133"/>
                    <a:pt x="201" y="133"/>
                    <a:pt x="201" y="133"/>
                  </a:cubicBezTo>
                  <a:cubicBezTo>
                    <a:pt x="196" y="129"/>
                    <a:pt x="196" y="129"/>
                    <a:pt x="196" y="129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91" y="122"/>
                    <a:pt x="191" y="122"/>
                    <a:pt x="191" y="122"/>
                  </a:cubicBezTo>
                  <a:cubicBezTo>
                    <a:pt x="188" y="118"/>
                    <a:pt x="188" y="118"/>
                    <a:pt x="188" y="118"/>
                  </a:cubicBezTo>
                  <a:cubicBezTo>
                    <a:pt x="183" y="116"/>
                    <a:pt x="183" y="116"/>
                    <a:pt x="183" y="116"/>
                  </a:cubicBezTo>
                  <a:cubicBezTo>
                    <a:pt x="180" y="114"/>
                    <a:pt x="180" y="114"/>
                    <a:pt x="180" y="114"/>
                  </a:cubicBezTo>
                  <a:cubicBezTo>
                    <a:pt x="175" y="111"/>
                    <a:pt x="175" y="111"/>
                    <a:pt x="175" y="111"/>
                  </a:cubicBezTo>
                  <a:cubicBezTo>
                    <a:pt x="170" y="111"/>
                    <a:pt x="170" y="111"/>
                    <a:pt x="170" y="111"/>
                  </a:cubicBezTo>
                  <a:cubicBezTo>
                    <a:pt x="165" y="109"/>
                    <a:pt x="165" y="109"/>
                    <a:pt x="165" y="109"/>
                  </a:cubicBezTo>
                  <a:cubicBezTo>
                    <a:pt x="164" y="105"/>
                    <a:pt x="164" y="105"/>
                    <a:pt x="164" y="105"/>
                  </a:cubicBezTo>
                  <a:cubicBezTo>
                    <a:pt x="165" y="100"/>
                    <a:pt x="165" y="100"/>
                    <a:pt x="165" y="100"/>
                  </a:cubicBezTo>
                  <a:cubicBezTo>
                    <a:pt x="166" y="96"/>
                    <a:pt x="166" y="96"/>
                    <a:pt x="166" y="96"/>
                  </a:cubicBezTo>
                  <a:cubicBezTo>
                    <a:pt x="163" y="91"/>
                    <a:pt x="163" y="91"/>
                    <a:pt x="163" y="91"/>
                  </a:cubicBezTo>
                  <a:cubicBezTo>
                    <a:pt x="158" y="89"/>
                    <a:pt x="158" y="89"/>
                    <a:pt x="158" y="89"/>
                  </a:cubicBezTo>
                  <a:cubicBezTo>
                    <a:pt x="158" y="86"/>
                    <a:pt x="158" y="86"/>
                    <a:pt x="158" y="86"/>
                  </a:cubicBezTo>
                  <a:cubicBezTo>
                    <a:pt x="153" y="80"/>
                    <a:pt x="153" y="80"/>
                    <a:pt x="153" y="80"/>
                  </a:cubicBezTo>
                  <a:cubicBezTo>
                    <a:pt x="148" y="77"/>
                    <a:pt x="148" y="77"/>
                    <a:pt x="148" y="77"/>
                  </a:cubicBezTo>
                  <a:cubicBezTo>
                    <a:pt x="142" y="78"/>
                    <a:pt x="142" y="78"/>
                    <a:pt x="142" y="78"/>
                  </a:cubicBezTo>
                  <a:cubicBezTo>
                    <a:pt x="138" y="77"/>
                    <a:pt x="138" y="77"/>
                    <a:pt x="138" y="77"/>
                  </a:cubicBezTo>
                  <a:cubicBezTo>
                    <a:pt x="135" y="74"/>
                    <a:pt x="135" y="74"/>
                    <a:pt x="135" y="74"/>
                  </a:cubicBezTo>
                  <a:cubicBezTo>
                    <a:pt x="134" y="71"/>
                    <a:pt x="134" y="71"/>
                    <a:pt x="134" y="71"/>
                  </a:cubicBezTo>
                  <a:cubicBezTo>
                    <a:pt x="133" y="64"/>
                    <a:pt x="133" y="64"/>
                    <a:pt x="133" y="64"/>
                  </a:cubicBezTo>
                  <a:cubicBezTo>
                    <a:pt x="134" y="56"/>
                    <a:pt x="134" y="56"/>
                    <a:pt x="134" y="56"/>
                  </a:cubicBezTo>
                  <a:cubicBezTo>
                    <a:pt x="129" y="59"/>
                    <a:pt x="129" y="59"/>
                    <a:pt x="129" y="59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3" y="64"/>
                    <a:pt x="113" y="64"/>
                    <a:pt x="113" y="64"/>
                  </a:cubicBezTo>
                  <a:cubicBezTo>
                    <a:pt x="111" y="68"/>
                    <a:pt x="111" y="68"/>
                    <a:pt x="111" y="68"/>
                  </a:cubicBezTo>
                  <a:cubicBezTo>
                    <a:pt x="105" y="70"/>
                    <a:pt x="105" y="70"/>
                    <a:pt x="105" y="70"/>
                  </a:cubicBezTo>
                  <a:cubicBezTo>
                    <a:pt x="104" y="73"/>
                    <a:pt x="104" y="73"/>
                    <a:pt x="104" y="73"/>
                  </a:cubicBezTo>
                  <a:cubicBezTo>
                    <a:pt x="103" y="77"/>
                    <a:pt x="103" y="77"/>
                    <a:pt x="103" y="77"/>
                  </a:cubicBezTo>
                  <a:cubicBezTo>
                    <a:pt x="96" y="80"/>
                    <a:pt x="96" y="80"/>
                    <a:pt x="96" y="80"/>
                  </a:cubicBezTo>
                  <a:cubicBezTo>
                    <a:pt x="91" y="80"/>
                    <a:pt x="91" y="80"/>
                    <a:pt x="91" y="80"/>
                  </a:cubicBezTo>
                  <a:cubicBezTo>
                    <a:pt x="88" y="83"/>
                    <a:pt x="88" y="83"/>
                    <a:pt x="88" y="83"/>
                  </a:cubicBezTo>
                  <a:cubicBezTo>
                    <a:pt x="85" y="88"/>
                    <a:pt x="85" y="88"/>
                    <a:pt x="85" y="88"/>
                  </a:cubicBezTo>
                  <a:cubicBezTo>
                    <a:pt x="82" y="91"/>
                    <a:pt x="82" y="91"/>
                    <a:pt x="82" y="91"/>
                  </a:cubicBezTo>
                  <a:cubicBezTo>
                    <a:pt x="80" y="97"/>
                    <a:pt x="80" y="97"/>
                    <a:pt x="80" y="97"/>
                  </a:cubicBezTo>
                  <a:cubicBezTo>
                    <a:pt x="81" y="103"/>
                    <a:pt x="81" y="103"/>
                    <a:pt x="81" y="103"/>
                  </a:cubicBezTo>
                  <a:cubicBezTo>
                    <a:pt x="84" y="106"/>
                    <a:pt x="84" y="106"/>
                    <a:pt x="84" y="106"/>
                  </a:cubicBezTo>
                  <a:cubicBezTo>
                    <a:pt x="82" y="109"/>
                    <a:pt x="82" y="109"/>
                    <a:pt x="82" y="109"/>
                  </a:cubicBezTo>
                  <a:cubicBezTo>
                    <a:pt x="74" y="109"/>
                    <a:pt x="74" y="109"/>
                    <a:pt x="74" y="109"/>
                  </a:cubicBezTo>
                  <a:cubicBezTo>
                    <a:pt x="67" y="112"/>
                    <a:pt x="67" y="112"/>
                    <a:pt x="67" y="112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8" y="115"/>
                    <a:pt x="58" y="115"/>
                    <a:pt x="58" y="115"/>
                  </a:cubicBezTo>
                  <a:cubicBezTo>
                    <a:pt x="59" y="119"/>
                    <a:pt x="59" y="119"/>
                    <a:pt x="59" y="119"/>
                  </a:cubicBezTo>
                  <a:cubicBezTo>
                    <a:pt x="64" y="123"/>
                    <a:pt x="64" y="123"/>
                    <a:pt x="64" y="123"/>
                  </a:cubicBezTo>
                  <a:cubicBezTo>
                    <a:pt x="66" y="126"/>
                    <a:pt x="66" y="126"/>
                    <a:pt x="66" y="126"/>
                  </a:cubicBezTo>
                  <a:cubicBezTo>
                    <a:pt x="64" y="130"/>
                    <a:pt x="64" y="130"/>
                    <a:pt x="64" y="130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62" y="141"/>
                    <a:pt x="62" y="141"/>
                    <a:pt x="62" y="141"/>
                  </a:cubicBezTo>
                  <a:cubicBezTo>
                    <a:pt x="59" y="142"/>
                    <a:pt x="57" y="143"/>
                    <a:pt x="55" y="144"/>
                  </a:cubicBezTo>
                  <a:cubicBezTo>
                    <a:pt x="53" y="146"/>
                    <a:pt x="53" y="147"/>
                    <a:pt x="51" y="148"/>
                  </a:cubicBezTo>
                  <a:cubicBezTo>
                    <a:pt x="49" y="149"/>
                    <a:pt x="48" y="149"/>
                    <a:pt x="46" y="150"/>
                  </a:cubicBezTo>
                  <a:cubicBezTo>
                    <a:pt x="45" y="151"/>
                    <a:pt x="45" y="153"/>
                    <a:pt x="45" y="154"/>
                  </a:cubicBezTo>
                  <a:cubicBezTo>
                    <a:pt x="45" y="157"/>
                    <a:pt x="34" y="154"/>
                    <a:pt x="31" y="159"/>
                  </a:cubicBezTo>
                  <a:cubicBezTo>
                    <a:pt x="29" y="162"/>
                    <a:pt x="31" y="164"/>
                    <a:pt x="29" y="167"/>
                  </a:cubicBezTo>
                  <a:cubicBezTo>
                    <a:pt x="27" y="169"/>
                    <a:pt x="24" y="168"/>
                    <a:pt x="22" y="169"/>
                  </a:cubicBezTo>
                  <a:cubicBezTo>
                    <a:pt x="20" y="169"/>
                    <a:pt x="19" y="171"/>
                    <a:pt x="17" y="171"/>
                  </a:cubicBezTo>
                  <a:cubicBezTo>
                    <a:pt x="15" y="171"/>
                    <a:pt x="16" y="167"/>
                    <a:pt x="14" y="167"/>
                  </a:cubicBezTo>
                  <a:cubicBezTo>
                    <a:pt x="12" y="166"/>
                    <a:pt x="11" y="168"/>
                    <a:pt x="9" y="169"/>
                  </a:cubicBezTo>
                  <a:cubicBezTo>
                    <a:pt x="8" y="171"/>
                    <a:pt x="7" y="172"/>
                    <a:pt x="6" y="173"/>
                  </a:cubicBezTo>
                  <a:cubicBezTo>
                    <a:pt x="5" y="174"/>
                    <a:pt x="4" y="174"/>
                    <a:pt x="3" y="175"/>
                  </a:cubicBezTo>
                  <a:cubicBezTo>
                    <a:pt x="2" y="175"/>
                    <a:pt x="1" y="176"/>
                    <a:pt x="0" y="177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1" y="180"/>
                    <a:pt x="1" y="182"/>
                    <a:pt x="1" y="182"/>
                  </a:cubicBezTo>
                  <a:cubicBezTo>
                    <a:pt x="1" y="185"/>
                    <a:pt x="1" y="185"/>
                    <a:pt x="1" y="185"/>
                  </a:cubicBezTo>
                  <a:cubicBezTo>
                    <a:pt x="3" y="187"/>
                    <a:pt x="3" y="187"/>
                    <a:pt x="3" y="187"/>
                  </a:cubicBezTo>
                  <a:cubicBezTo>
                    <a:pt x="9" y="185"/>
                    <a:pt x="9" y="185"/>
                    <a:pt x="9" y="185"/>
                  </a:cubicBezTo>
                  <a:cubicBezTo>
                    <a:pt x="10" y="186"/>
                    <a:pt x="10" y="186"/>
                    <a:pt x="10" y="186"/>
                  </a:cubicBezTo>
                  <a:cubicBezTo>
                    <a:pt x="10" y="189"/>
                    <a:pt x="10" y="189"/>
                    <a:pt x="10" y="189"/>
                  </a:cubicBezTo>
                  <a:cubicBezTo>
                    <a:pt x="8" y="193"/>
                    <a:pt x="8" y="193"/>
                    <a:pt x="8" y="193"/>
                  </a:cubicBezTo>
                  <a:cubicBezTo>
                    <a:pt x="11" y="197"/>
                    <a:pt x="11" y="197"/>
                    <a:pt x="11" y="197"/>
                  </a:cubicBezTo>
                  <a:cubicBezTo>
                    <a:pt x="11" y="202"/>
                    <a:pt x="11" y="202"/>
                    <a:pt x="11" y="202"/>
                  </a:cubicBezTo>
                  <a:cubicBezTo>
                    <a:pt x="13" y="204"/>
                    <a:pt x="13" y="204"/>
                    <a:pt x="13" y="204"/>
                  </a:cubicBezTo>
                  <a:cubicBezTo>
                    <a:pt x="13" y="206"/>
                    <a:pt x="13" y="206"/>
                    <a:pt x="13" y="206"/>
                  </a:cubicBezTo>
                  <a:cubicBezTo>
                    <a:pt x="10" y="207"/>
                    <a:pt x="10" y="207"/>
                    <a:pt x="10" y="207"/>
                  </a:cubicBezTo>
                  <a:cubicBezTo>
                    <a:pt x="10" y="211"/>
                    <a:pt x="10" y="211"/>
                    <a:pt x="10" y="211"/>
                  </a:cubicBezTo>
                  <a:cubicBezTo>
                    <a:pt x="16" y="211"/>
                    <a:pt x="16" y="211"/>
                    <a:pt x="16" y="211"/>
                  </a:cubicBezTo>
                  <a:cubicBezTo>
                    <a:pt x="26" y="217"/>
                    <a:pt x="26" y="217"/>
                    <a:pt x="26" y="217"/>
                  </a:cubicBezTo>
                  <a:cubicBezTo>
                    <a:pt x="28" y="220"/>
                    <a:pt x="28" y="220"/>
                    <a:pt x="28" y="220"/>
                  </a:cubicBezTo>
                  <a:cubicBezTo>
                    <a:pt x="32" y="223"/>
                    <a:pt x="32" y="223"/>
                    <a:pt x="32" y="223"/>
                  </a:cubicBezTo>
                  <a:cubicBezTo>
                    <a:pt x="35" y="220"/>
                    <a:pt x="35" y="220"/>
                    <a:pt x="35" y="220"/>
                  </a:cubicBezTo>
                  <a:cubicBezTo>
                    <a:pt x="37" y="218"/>
                    <a:pt x="37" y="218"/>
                    <a:pt x="37" y="218"/>
                  </a:cubicBezTo>
                  <a:cubicBezTo>
                    <a:pt x="41" y="218"/>
                    <a:pt x="41" y="218"/>
                    <a:pt x="41" y="218"/>
                  </a:cubicBezTo>
                  <a:cubicBezTo>
                    <a:pt x="45" y="219"/>
                    <a:pt x="45" y="219"/>
                    <a:pt x="45" y="219"/>
                  </a:cubicBezTo>
                  <a:cubicBezTo>
                    <a:pt x="49" y="220"/>
                    <a:pt x="49" y="220"/>
                    <a:pt x="49" y="220"/>
                  </a:cubicBezTo>
                  <a:cubicBezTo>
                    <a:pt x="51" y="223"/>
                    <a:pt x="51" y="223"/>
                    <a:pt x="51" y="223"/>
                  </a:cubicBezTo>
                  <a:cubicBezTo>
                    <a:pt x="53" y="226"/>
                    <a:pt x="53" y="226"/>
                    <a:pt x="53" y="226"/>
                  </a:cubicBezTo>
                  <a:cubicBezTo>
                    <a:pt x="55" y="230"/>
                    <a:pt x="55" y="230"/>
                    <a:pt x="55" y="230"/>
                  </a:cubicBezTo>
                  <a:cubicBezTo>
                    <a:pt x="52" y="232"/>
                    <a:pt x="52" y="232"/>
                    <a:pt x="52" y="232"/>
                  </a:cubicBezTo>
                  <a:cubicBezTo>
                    <a:pt x="52" y="235"/>
                    <a:pt x="52" y="235"/>
                    <a:pt x="52" y="235"/>
                  </a:cubicBezTo>
                  <a:cubicBezTo>
                    <a:pt x="50" y="238"/>
                    <a:pt x="50" y="238"/>
                    <a:pt x="50" y="238"/>
                  </a:cubicBezTo>
                  <a:cubicBezTo>
                    <a:pt x="48" y="240"/>
                    <a:pt x="48" y="240"/>
                    <a:pt x="48" y="240"/>
                  </a:cubicBezTo>
                  <a:cubicBezTo>
                    <a:pt x="46" y="244"/>
                    <a:pt x="46" y="244"/>
                    <a:pt x="46" y="244"/>
                  </a:cubicBezTo>
                  <a:cubicBezTo>
                    <a:pt x="44" y="246"/>
                    <a:pt x="44" y="246"/>
                    <a:pt x="44" y="246"/>
                  </a:cubicBezTo>
                  <a:cubicBezTo>
                    <a:pt x="42" y="250"/>
                    <a:pt x="42" y="250"/>
                    <a:pt x="42" y="250"/>
                  </a:cubicBezTo>
                  <a:cubicBezTo>
                    <a:pt x="46" y="253"/>
                    <a:pt x="46" y="253"/>
                    <a:pt x="46" y="253"/>
                  </a:cubicBezTo>
                  <a:cubicBezTo>
                    <a:pt x="48" y="256"/>
                    <a:pt x="48" y="256"/>
                    <a:pt x="48" y="256"/>
                  </a:cubicBezTo>
                  <a:cubicBezTo>
                    <a:pt x="47" y="262"/>
                    <a:pt x="47" y="262"/>
                    <a:pt x="47" y="262"/>
                  </a:cubicBezTo>
                  <a:cubicBezTo>
                    <a:pt x="50" y="263"/>
                    <a:pt x="50" y="263"/>
                    <a:pt x="50" y="263"/>
                  </a:cubicBezTo>
                  <a:cubicBezTo>
                    <a:pt x="52" y="263"/>
                    <a:pt x="52" y="263"/>
                    <a:pt x="52" y="263"/>
                  </a:cubicBezTo>
                  <a:cubicBezTo>
                    <a:pt x="52" y="266"/>
                    <a:pt x="52" y="266"/>
                    <a:pt x="52" y="266"/>
                  </a:cubicBezTo>
                  <a:cubicBezTo>
                    <a:pt x="51" y="271"/>
                    <a:pt x="51" y="271"/>
                    <a:pt x="51" y="271"/>
                  </a:cubicBezTo>
                  <a:cubicBezTo>
                    <a:pt x="52" y="273"/>
                    <a:pt x="52" y="273"/>
                    <a:pt x="52" y="273"/>
                  </a:cubicBezTo>
                  <a:cubicBezTo>
                    <a:pt x="50" y="275"/>
                    <a:pt x="50" y="275"/>
                    <a:pt x="50" y="275"/>
                  </a:cubicBezTo>
                  <a:cubicBezTo>
                    <a:pt x="51" y="279"/>
                    <a:pt x="51" y="279"/>
                    <a:pt x="51" y="279"/>
                  </a:cubicBezTo>
                  <a:cubicBezTo>
                    <a:pt x="56" y="281"/>
                    <a:pt x="56" y="281"/>
                    <a:pt x="56" y="281"/>
                  </a:cubicBezTo>
                  <a:cubicBezTo>
                    <a:pt x="59" y="283"/>
                    <a:pt x="59" y="283"/>
                    <a:pt x="59" y="283"/>
                  </a:cubicBezTo>
                  <a:cubicBezTo>
                    <a:pt x="64" y="284"/>
                    <a:pt x="64" y="284"/>
                    <a:pt x="64" y="284"/>
                  </a:cubicBezTo>
                  <a:cubicBezTo>
                    <a:pt x="67" y="287"/>
                    <a:pt x="67" y="287"/>
                    <a:pt x="67" y="287"/>
                  </a:cubicBezTo>
                  <a:cubicBezTo>
                    <a:pt x="70" y="290"/>
                    <a:pt x="70" y="290"/>
                    <a:pt x="70" y="290"/>
                  </a:cubicBezTo>
                  <a:cubicBezTo>
                    <a:pt x="72" y="289"/>
                    <a:pt x="72" y="289"/>
                    <a:pt x="72" y="289"/>
                  </a:cubicBezTo>
                  <a:cubicBezTo>
                    <a:pt x="76" y="290"/>
                    <a:pt x="76" y="290"/>
                    <a:pt x="76" y="290"/>
                  </a:cubicBezTo>
                  <a:cubicBezTo>
                    <a:pt x="80" y="290"/>
                    <a:pt x="80" y="290"/>
                    <a:pt x="80" y="290"/>
                  </a:cubicBezTo>
                  <a:cubicBezTo>
                    <a:pt x="83" y="290"/>
                    <a:pt x="83" y="290"/>
                    <a:pt x="83" y="290"/>
                  </a:cubicBezTo>
                  <a:cubicBezTo>
                    <a:pt x="87" y="297"/>
                    <a:pt x="87" y="297"/>
                    <a:pt x="87" y="297"/>
                  </a:cubicBezTo>
                  <a:cubicBezTo>
                    <a:pt x="91" y="297"/>
                    <a:pt x="91" y="297"/>
                    <a:pt x="91" y="297"/>
                  </a:cubicBezTo>
                  <a:cubicBezTo>
                    <a:pt x="96" y="296"/>
                    <a:pt x="96" y="296"/>
                    <a:pt x="96" y="296"/>
                  </a:cubicBezTo>
                  <a:cubicBezTo>
                    <a:pt x="99" y="298"/>
                    <a:pt x="99" y="298"/>
                    <a:pt x="99" y="298"/>
                  </a:cubicBezTo>
                  <a:cubicBezTo>
                    <a:pt x="99" y="302"/>
                    <a:pt x="99" y="302"/>
                    <a:pt x="99" y="302"/>
                  </a:cubicBezTo>
                  <a:cubicBezTo>
                    <a:pt x="103" y="304"/>
                    <a:pt x="103" y="304"/>
                    <a:pt x="103" y="304"/>
                  </a:cubicBezTo>
                  <a:cubicBezTo>
                    <a:pt x="107" y="308"/>
                    <a:pt x="107" y="308"/>
                    <a:pt x="107" y="308"/>
                  </a:cubicBezTo>
                  <a:cubicBezTo>
                    <a:pt x="109" y="311"/>
                    <a:pt x="109" y="311"/>
                    <a:pt x="109" y="311"/>
                  </a:cubicBezTo>
                  <a:cubicBezTo>
                    <a:pt x="113" y="312"/>
                    <a:pt x="113" y="312"/>
                    <a:pt x="113" y="312"/>
                  </a:cubicBezTo>
                  <a:cubicBezTo>
                    <a:pt x="118" y="314"/>
                    <a:pt x="118" y="314"/>
                    <a:pt x="118" y="314"/>
                  </a:cubicBezTo>
                  <a:cubicBezTo>
                    <a:pt x="125" y="315"/>
                    <a:pt x="125" y="315"/>
                    <a:pt x="125" y="315"/>
                  </a:cubicBezTo>
                  <a:cubicBezTo>
                    <a:pt x="130" y="316"/>
                    <a:pt x="130" y="316"/>
                    <a:pt x="130" y="316"/>
                  </a:cubicBezTo>
                  <a:cubicBezTo>
                    <a:pt x="134" y="314"/>
                    <a:pt x="134" y="314"/>
                    <a:pt x="134" y="314"/>
                  </a:cubicBezTo>
                  <a:cubicBezTo>
                    <a:pt x="138" y="315"/>
                    <a:pt x="138" y="315"/>
                    <a:pt x="138" y="315"/>
                  </a:cubicBezTo>
                  <a:cubicBezTo>
                    <a:pt x="140" y="319"/>
                    <a:pt x="140" y="319"/>
                    <a:pt x="140" y="319"/>
                  </a:cubicBezTo>
                  <a:cubicBezTo>
                    <a:pt x="144" y="312"/>
                    <a:pt x="144" y="312"/>
                    <a:pt x="144" y="312"/>
                  </a:cubicBezTo>
                  <a:cubicBezTo>
                    <a:pt x="147" y="311"/>
                    <a:pt x="147" y="311"/>
                    <a:pt x="147" y="311"/>
                  </a:cubicBezTo>
                  <a:cubicBezTo>
                    <a:pt x="152" y="310"/>
                    <a:pt x="152" y="310"/>
                    <a:pt x="152" y="310"/>
                  </a:cubicBezTo>
                  <a:cubicBezTo>
                    <a:pt x="156" y="312"/>
                    <a:pt x="156" y="312"/>
                    <a:pt x="156" y="312"/>
                  </a:cubicBezTo>
                  <a:cubicBezTo>
                    <a:pt x="160" y="312"/>
                    <a:pt x="160" y="312"/>
                    <a:pt x="160" y="312"/>
                  </a:cubicBezTo>
                  <a:cubicBezTo>
                    <a:pt x="166" y="313"/>
                    <a:pt x="166" y="313"/>
                    <a:pt x="166" y="313"/>
                  </a:cubicBezTo>
                  <a:cubicBezTo>
                    <a:pt x="170" y="312"/>
                    <a:pt x="170" y="312"/>
                    <a:pt x="170" y="312"/>
                  </a:cubicBezTo>
                  <a:cubicBezTo>
                    <a:pt x="175" y="309"/>
                    <a:pt x="175" y="309"/>
                    <a:pt x="175" y="309"/>
                  </a:cubicBezTo>
                  <a:cubicBezTo>
                    <a:pt x="178" y="307"/>
                    <a:pt x="178" y="307"/>
                    <a:pt x="178" y="307"/>
                  </a:cubicBezTo>
                  <a:cubicBezTo>
                    <a:pt x="182" y="307"/>
                    <a:pt x="182" y="307"/>
                    <a:pt x="182" y="307"/>
                  </a:cubicBezTo>
                  <a:cubicBezTo>
                    <a:pt x="185" y="308"/>
                    <a:pt x="185" y="308"/>
                    <a:pt x="185" y="308"/>
                  </a:cubicBezTo>
                  <a:cubicBezTo>
                    <a:pt x="189" y="305"/>
                    <a:pt x="189" y="305"/>
                    <a:pt x="189" y="305"/>
                  </a:cubicBezTo>
                  <a:cubicBezTo>
                    <a:pt x="192" y="305"/>
                    <a:pt x="192" y="305"/>
                    <a:pt x="192" y="305"/>
                  </a:cubicBezTo>
                  <a:cubicBezTo>
                    <a:pt x="197" y="307"/>
                    <a:pt x="197" y="307"/>
                    <a:pt x="197" y="307"/>
                  </a:cubicBezTo>
                  <a:cubicBezTo>
                    <a:pt x="197" y="312"/>
                    <a:pt x="197" y="312"/>
                    <a:pt x="197" y="312"/>
                  </a:cubicBezTo>
                  <a:cubicBezTo>
                    <a:pt x="199" y="314"/>
                    <a:pt x="199" y="314"/>
                    <a:pt x="199" y="314"/>
                  </a:cubicBezTo>
                  <a:cubicBezTo>
                    <a:pt x="202" y="313"/>
                    <a:pt x="202" y="313"/>
                    <a:pt x="202" y="313"/>
                  </a:cubicBezTo>
                  <a:cubicBezTo>
                    <a:pt x="204" y="314"/>
                    <a:pt x="204" y="314"/>
                    <a:pt x="204" y="314"/>
                  </a:cubicBezTo>
                  <a:cubicBezTo>
                    <a:pt x="207" y="315"/>
                    <a:pt x="207" y="315"/>
                    <a:pt x="207" y="315"/>
                  </a:cubicBezTo>
                  <a:cubicBezTo>
                    <a:pt x="210" y="316"/>
                    <a:pt x="210" y="316"/>
                    <a:pt x="210" y="316"/>
                  </a:cubicBezTo>
                  <a:cubicBezTo>
                    <a:pt x="211" y="319"/>
                    <a:pt x="211" y="319"/>
                    <a:pt x="211" y="319"/>
                  </a:cubicBezTo>
                  <a:cubicBezTo>
                    <a:pt x="212" y="322"/>
                    <a:pt x="212" y="322"/>
                    <a:pt x="212" y="322"/>
                  </a:cubicBezTo>
                  <a:cubicBezTo>
                    <a:pt x="215" y="321"/>
                    <a:pt x="215" y="321"/>
                    <a:pt x="215" y="321"/>
                  </a:cubicBezTo>
                  <a:cubicBezTo>
                    <a:pt x="218" y="321"/>
                    <a:pt x="218" y="321"/>
                    <a:pt x="218" y="321"/>
                  </a:cubicBezTo>
                  <a:cubicBezTo>
                    <a:pt x="219" y="325"/>
                    <a:pt x="219" y="325"/>
                    <a:pt x="219" y="325"/>
                  </a:cubicBezTo>
                  <a:cubicBezTo>
                    <a:pt x="220" y="328"/>
                    <a:pt x="220" y="328"/>
                    <a:pt x="220" y="328"/>
                  </a:cubicBezTo>
                  <a:cubicBezTo>
                    <a:pt x="219" y="333"/>
                    <a:pt x="219" y="333"/>
                    <a:pt x="219" y="333"/>
                  </a:cubicBezTo>
                  <a:cubicBezTo>
                    <a:pt x="220" y="336"/>
                    <a:pt x="220" y="336"/>
                    <a:pt x="220" y="336"/>
                  </a:cubicBezTo>
                  <a:cubicBezTo>
                    <a:pt x="220" y="339"/>
                    <a:pt x="220" y="339"/>
                    <a:pt x="220" y="339"/>
                  </a:cubicBezTo>
                  <a:cubicBezTo>
                    <a:pt x="219" y="344"/>
                    <a:pt x="219" y="344"/>
                    <a:pt x="219" y="344"/>
                  </a:cubicBezTo>
                  <a:cubicBezTo>
                    <a:pt x="217" y="349"/>
                    <a:pt x="217" y="349"/>
                    <a:pt x="217" y="349"/>
                  </a:cubicBezTo>
                  <a:cubicBezTo>
                    <a:pt x="214" y="353"/>
                    <a:pt x="214" y="353"/>
                    <a:pt x="214" y="353"/>
                  </a:cubicBezTo>
                  <a:cubicBezTo>
                    <a:pt x="214" y="355"/>
                    <a:pt x="214" y="355"/>
                    <a:pt x="214" y="355"/>
                  </a:cubicBezTo>
                  <a:cubicBezTo>
                    <a:pt x="216" y="358"/>
                    <a:pt x="216" y="358"/>
                    <a:pt x="216" y="358"/>
                  </a:cubicBezTo>
                  <a:cubicBezTo>
                    <a:pt x="216" y="361"/>
                    <a:pt x="216" y="361"/>
                    <a:pt x="216" y="361"/>
                  </a:cubicBezTo>
                  <a:cubicBezTo>
                    <a:pt x="216" y="363"/>
                    <a:pt x="216" y="363"/>
                    <a:pt x="216" y="363"/>
                  </a:cubicBezTo>
                  <a:cubicBezTo>
                    <a:pt x="218" y="362"/>
                    <a:pt x="218" y="362"/>
                    <a:pt x="218" y="362"/>
                  </a:cubicBezTo>
                  <a:cubicBezTo>
                    <a:pt x="219" y="361"/>
                    <a:pt x="219" y="361"/>
                    <a:pt x="219" y="361"/>
                  </a:cubicBezTo>
                  <a:cubicBezTo>
                    <a:pt x="223" y="359"/>
                    <a:pt x="223" y="359"/>
                    <a:pt x="223" y="359"/>
                  </a:cubicBezTo>
                  <a:cubicBezTo>
                    <a:pt x="225" y="359"/>
                    <a:pt x="225" y="359"/>
                    <a:pt x="225" y="359"/>
                  </a:cubicBezTo>
                  <a:cubicBezTo>
                    <a:pt x="227" y="362"/>
                    <a:pt x="227" y="362"/>
                    <a:pt x="227" y="362"/>
                  </a:cubicBezTo>
                  <a:cubicBezTo>
                    <a:pt x="226" y="365"/>
                    <a:pt x="226" y="365"/>
                    <a:pt x="226" y="365"/>
                  </a:cubicBezTo>
                  <a:cubicBezTo>
                    <a:pt x="228" y="368"/>
                    <a:pt x="228" y="368"/>
                    <a:pt x="228" y="368"/>
                  </a:cubicBezTo>
                  <a:cubicBezTo>
                    <a:pt x="231" y="368"/>
                    <a:pt x="231" y="368"/>
                    <a:pt x="231" y="368"/>
                  </a:cubicBezTo>
                  <a:cubicBezTo>
                    <a:pt x="231" y="370"/>
                    <a:pt x="231" y="370"/>
                    <a:pt x="231" y="370"/>
                  </a:cubicBezTo>
                  <a:cubicBezTo>
                    <a:pt x="228" y="375"/>
                    <a:pt x="228" y="375"/>
                    <a:pt x="228" y="375"/>
                  </a:cubicBezTo>
                  <a:cubicBezTo>
                    <a:pt x="228" y="377"/>
                    <a:pt x="228" y="377"/>
                    <a:pt x="228" y="377"/>
                  </a:cubicBezTo>
                  <a:cubicBezTo>
                    <a:pt x="232" y="378"/>
                    <a:pt x="232" y="378"/>
                    <a:pt x="232" y="378"/>
                  </a:cubicBezTo>
                  <a:cubicBezTo>
                    <a:pt x="234" y="378"/>
                    <a:pt x="234" y="378"/>
                    <a:pt x="234" y="378"/>
                  </a:cubicBezTo>
                  <a:cubicBezTo>
                    <a:pt x="236" y="383"/>
                    <a:pt x="236" y="383"/>
                    <a:pt x="236" y="383"/>
                  </a:cubicBezTo>
                  <a:cubicBezTo>
                    <a:pt x="237" y="387"/>
                    <a:pt x="237" y="387"/>
                    <a:pt x="237" y="387"/>
                  </a:cubicBezTo>
                  <a:cubicBezTo>
                    <a:pt x="243" y="389"/>
                    <a:pt x="243" y="389"/>
                    <a:pt x="243" y="389"/>
                  </a:cubicBezTo>
                  <a:cubicBezTo>
                    <a:pt x="242" y="392"/>
                    <a:pt x="242" y="392"/>
                    <a:pt x="242" y="392"/>
                  </a:cubicBezTo>
                  <a:cubicBezTo>
                    <a:pt x="248" y="392"/>
                    <a:pt x="248" y="392"/>
                    <a:pt x="248" y="392"/>
                  </a:cubicBezTo>
                  <a:cubicBezTo>
                    <a:pt x="249" y="388"/>
                    <a:pt x="249" y="388"/>
                    <a:pt x="249" y="388"/>
                  </a:cubicBezTo>
                  <a:cubicBezTo>
                    <a:pt x="250" y="382"/>
                    <a:pt x="250" y="382"/>
                    <a:pt x="250" y="382"/>
                  </a:cubicBezTo>
                  <a:cubicBezTo>
                    <a:pt x="247" y="377"/>
                    <a:pt x="247" y="377"/>
                    <a:pt x="247" y="377"/>
                  </a:cubicBezTo>
                  <a:cubicBezTo>
                    <a:pt x="249" y="373"/>
                    <a:pt x="249" y="373"/>
                    <a:pt x="249" y="373"/>
                  </a:cubicBezTo>
                  <a:cubicBezTo>
                    <a:pt x="253" y="374"/>
                    <a:pt x="253" y="374"/>
                    <a:pt x="253" y="374"/>
                  </a:cubicBezTo>
                  <a:cubicBezTo>
                    <a:pt x="258" y="371"/>
                    <a:pt x="258" y="371"/>
                    <a:pt x="258" y="371"/>
                  </a:cubicBezTo>
                  <a:cubicBezTo>
                    <a:pt x="263" y="374"/>
                    <a:pt x="263" y="374"/>
                    <a:pt x="263" y="374"/>
                  </a:cubicBezTo>
                  <a:cubicBezTo>
                    <a:pt x="269" y="372"/>
                    <a:pt x="269" y="372"/>
                    <a:pt x="269" y="372"/>
                  </a:cubicBezTo>
                  <a:cubicBezTo>
                    <a:pt x="274" y="372"/>
                    <a:pt x="274" y="372"/>
                    <a:pt x="274" y="372"/>
                  </a:cubicBezTo>
                  <a:cubicBezTo>
                    <a:pt x="279" y="368"/>
                    <a:pt x="279" y="368"/>
                    <a:pt x="279" y="368"/>
                  </a:cubicBezTo>
                  <a:cubicBezTo>
                    <a:pt x="282" y="369"/>
                    <a:pt x="282" y="369"/>
                    <a:pt x="282" y="369"/>
                  </a:cubicBezTo>
                  <a:cubicBezTo>
                    <a:pt x="285" y="371"/>
                    <a:pt x="285" y="371"/>
                    <a:pt x="285" y="371"/>
                  </a:cubicBezTo>
                  <a:cubicBezTo>
                    <a:pt x="288" y="372"/>
                    <a:pt x="288" y="372"/>
                    <a:pt x="288" y="372"/>
                  </a:cubicBezTo>
                  <a:cubicBezTo>
                    <a:pt x="288" y="377"/>
                    <a:pt x="288" y="377"/>
                    <a:pt x="288" y="377"/>
                  </a:cubicBezTo>
                  <a:cubicBezTo>
                    <a:pt x="290" y="381"/>
                    <a:pt x="290" y="381"/>
                    <a:pt x="290" y="381"/>
                  </a:cubicBezTo>
                  <a:cubicBezTo>
                    <a:pt x="292" y="383"/>
                    <a:pt x="292" y="383"/>
                    <a:pt x="292" y="383"/>
                  </a:cubicBezTo>
                  <a:cubicBezTo>
                    <a:pt x="296" y="385"/>
                    <a:pt x="296" y="385"/>
                    <a:pt x="296" y="385"/>
                  </a:cubicBezTo>
                  <a:cubicBezTo>
                    <a:pt x="299" y="384"/>
                    <a:pt x="299" y="384"/>
                    <a:pt x="299" y="384"/>
                  </a:cubicBezTo>
                  <a:cubicBezTo>
                    <a:pt x="303" y="386"/>
                    <a:pt x="303" y="386"/>
                    <a:pt x="303" y="386"/>
                  </a:cubicBezTo>
                  <a:cubicBezTo>
                    <a:pt x="304" y="386"/>
                    <a:pt x="304" y="385"/>
                    <a:pt x="304" y="384"/>
                  </a:cubicBezTo>
                  <a:cubicBezTo>
                    <a:pt x="307" y="384"/>
                    <a:pt x="307" y="384"/>
                    <a:pt x="311" y="383"/>
                  </a:cubicBezTo>
                  <a:cubicBezTo>
                    <a:pt x="311" y="385"/>
                    <a:pt x="311" y="385"/>
                    <a:pt x="311" y="385"/>
                  </a:cubicBezTo>
                  <a:cubicBezTo>
                    <a:pt x="313" y="386"/>
                    <a:pt x="313" y="384"/>
                    <a:pt x="315" y="385"/>
                  </a:cubicBezTo>
                  <a:cubicBezTo>
                    <a:pt x="315" y="385"/>
                    <a:pt x="316" y="386"/>
                    <a:pt x="315" y="387"/>
                  </a:cubicBezTo>
                  <a:cubicBezTo>
                    <a:pt x="315" y="388"/>
                    <a:pt x="313" y="391"/>
                    <a:pt x="314" y="394"/>
                  </a:cubicBezTo>
                  <a:cubicBezTo>
                    <a:pt x="315" y="394"/>
                    <a:pt x="315" y="394"/>
                    <a:pt x="315" y="394"/>
                  </a:cubicBezTo>
                  <a:cubicBezTo>
                    <a:pt x="316" y="396"/>
                    <a:pt x="317" y="398"/>
                    <a:pt x="317" y="400"/>
                  </a:cubicBezTo>
                  <a:cubicBezTo>
                    <a:pt x="319" y="399"/>
                    <a:pt x="320" y="399"/>
                    <a:pt x="322" y="399"/>
                  </a:cubicBezTo>
                  <a:cubicBezTo>
                    <a:pt x="322" y="395"/>
                    <a:pt x="323" y="396"/>
                    <a:pt x="319" y="393"/>
                  </a:cubicBezTo>
                  <a:cubicBezTo>
                    <a:pt x="320" y="393"/>
                    <a:pt x="321" y="393"/>
                    <a:pt x="321" y="393"/>
                  </a:cubicBezTo>
                  <a:cubicBezTo>
                    <a:pt x="322" y="393"/>
                    <a:pt x="321" y="391"/>
                    <a:pt x="322" y="390"/>
                  </a:cubicBezTo>
                  <a:cubicBezTo>
                    <a:pt x="323" y="389"/>
                    <a:pt x="326" y="389"/>
                    <a:pt x="327" y="388"/>
                  </a:cubicBezTo>
                  <a:cubicBezTo>
                    <a:pt x="327" y="388"/>
                    <a:pt x="330" y="385"/>
                    <a:pt x="330" y="385"/>
                  </a:cubicBezTo>
                  <a:cubicBezTo>
                    <a:pt x="331" y="384"/>
                    <a:pt x="331" y="385"/>
                    <a:pt x="332" y="385"/>
                  </a:cubicBezTo>
                  <a:cubicBezTo>
                    <a:pt x="332" y="383"/>
                    <a:pt x="332" y="383"/>
                    <a:pt x="332" y="383"/>
                  </a:cubicBezTo>
                  <a:cubicBezTo>
                    <a:pt x="334" y="383"/>
                    <a:pt x="333" y="384"/>
                    <a:pt x="334" y="384"/>
                  </a:cubicBezTo>
                  <a:cubicBezTo>
                    <a:pt x="335" y="383"/>
                    <a:pt x="335" y="381"/>
                    <a:pt x="335" y="381"/>
                  </a:cubicBezTo>
                  <a:cubicBezTo>
                    <a:pt x="337" y="381"/>
                    <a:pt x="336" y="382"/>
                    <a:pt x="337" y="382"/>
                  </a:cubicBezTo>
                  <a:cubicBezTo>
                    <a:pt x="339" y="381"/>
                    <a:pt x="339" y="381"/>
                    <a:pt x="339" y="381"/>
                  </a:cubicBezTo>
                  <a:cubicBezTo>
                    <a:pt x="341" y="380"/>
                    <a:pt x="345" y="381"/>
                    <a:pt x="347" y="381"/>
                  </a:cubicBezTo>
                  <a:cubicBezTo>
                    <a:pt x="347" y="380"/>
                    <a:pt x="351" y="374"/>
                    <a:pt x="351" y="374"/>
                  </a:cubicBezTo>
                  <a:cubicBezTo>
                    <a:pt x="352" y="374"/>
                    <a:pt x="352" y="374"/>
                    <a:pt x="352" y="374"/>
                  </a:cubicBezTo>
                  <a:cubicBezTo>
                    <a:pt x="352" y="374"/>
                    <a:pt x="354" y="369"/>
                    <a:pt x="352" y="371"/>
                  </a:cubicBezTo>
                  <a:cubicBezTo>
                    <a:pt x="352" y="369"/>
                    <a:pt x="352" y="369"/>
                    <a:pt x="352" y="369"/>
                  </a:cubicBezTo>
                  <a:cubicBezTo>
                    <a:pt x="352" y="369"/>
                    <a:pt x="354" y="370"/>
                    <a:pt x="354" y="370"/>
                  </a:cubicBezTo>
                  <a:cubicBezTo>
                    <a:pt x="355" y="371"/>
                    <a:pt x="355" y="372"/>
                    <a:pt x="356" y="373"/>
                  </a:cubicBezTo>
                  <a:cubicBezTo>
                    <a:pt x="357" y="373"/>
                    <a:pt x="359" y="372"/>
                    <a:pt x="360" y="374"/>
                  </a:cubicBezTo>
                  <a:cubicBezTo>
                    <a:pt x="360" y="374"/>
                    <a:pt x="360" y="374"/>
                    <a:pt x="360" y="374"/>
                  </a:cubicBezTo>
                  <a:cubicBezTo>
                    <a:pt x="361" y="374"/>
                    <a:pt x="361" y="374"/>
                    <a:pt x="362" y="374"/>
                  </a:cubicBezTo>
                  <a:cubicBezTo>
                    <a:pt x="362" y="373"/>
                    <a:pt x="362" y="373"/>
                    <a:pt x="362" y="373"/>
                  </a:cubicBezTo>
                  <a:cubicBezTo>
                    <a:pt x="364" y="372"/>
                    <a:pt x="366" y="371"/>
                    <a:pt x="367" y="371"/>
                  </a:cubicBezTo>
                  <a:cubicBezTo>
                    <a:pt x="369" y="371"/>
                    <a:pt x="370" y="372"/>
                    <a:pt x="372" y="372"/>
                  </a:cubicBezTo>
                  <a:cubicBezTo>
                    <a:pt x="372" y="371"/>
                    <a:pt x="372" y="371"/>
                    <a:pt x="372" y="371"/>
                  </a:cubicBezTo>
                  <a:cubicBezTo>
                    <a:pt x="372" y="370"/>
                    <a:pt x="374" y="370"/>
                    <a:pt x="375" y="369"/>
                  </a:cubicBezTo>
                  <a:cubicBezTo>
                    <a:pt x="375" y="368"/>
                    <a:pt x="375" y="366"/>
                    <a:pt x="375" y="366"/>
                  </a:cubicBezTo>
                  <a:cubicBezTo>
                    <a:pt x="375" y="364"/>
                    <a:pt x="375" y="364"/>
                    <a:pt x="375" y="364"/>
                  </a:cubicBezTo>
                  <a:cubicBezTo>
                    <a:pt x="375" y="363"/>
                    <a:pt x="378" y="363"/>
                    <a:pt x="379" y="362"/>
                  </a:cubicBezTo>
                  <a:cubicBezTo>
                    <a:pt x="379" y="362"/>
                    <a:pt x="379" y="360"/>
                    <a:pt x="379" y="360"/>
                  </a:cubicBezTo>
                  <a:cubicBezTo>
                    <a:pt x="380" y="360"/>
                    <a:pt x="380" y="361"/>
                    <a:pt x="381" y="361"/>
                  </a:cubicBezTo>
                  <a:cubicBezTo>
                    <a:pt x="382" y="360"/>
                    <a:pt x="382" y="359"/>
                    <a:pt x="383" y="359"/>
                  </a:cubicBezTo>
                  <a:cubicBezTo>
                    <a:pt x="383" y="358"/>
                    <a:pt x="383" y="357"/>
                    <a:pt x="383" y="357"/>
                  </a:cubicBezTo>
                  <a:cubicBezTo>
                    <a:pt x="384" y="356"/>
                    <a:pt x="386" y="357"/>
                    <a:pt x="387" y="356"/>
                  </a:cubicBezTo>
                  <a:cubicBezTo>
                    <a:pt x="387" y="356"/>
                    <a:pt x="388" y="354"/>
                    <a:pt x="388" y="354"/>
                  </a:cubicBezTo>
                  <a:cubicBezTo>
                    <a:pt x="388" y="356"/>
                    <a:pt x="388" y="351"/>
                    <a:pt x="388" y="351"/>
                  </a:cubicBezTo>
                  <a:cubicBezTo>
                    <a:pt x="389" y="350"/>
                    <a:pt x="397" y="349"/>
                    <a:pt x="397" y="349"/>
                  </a:cubicBezTo>
                  <a:cubicBezTo>
                    <a:pt x="398" y="348"/>
                    <a:pt x="396" y="347"/>
                    <a:pt x="396" y="347"/>
                  </a:cubicBezTo>
                  <a:cubicBezTo>
                    <a:pt x="396" y="344"/>
                    <a:pt x="397" y="346"/>
                    <a:pt x="398" y="345"/>
                  </a:cubicBezTo>
                  <a:cubicBezTo>
                    <a:pt x="398" y="343"/>
                    <a:pt x="398" y="343"/>
                    <a:pt x="398" y="343"/>
                  </a:cubicBezTo>
                  <a:cubicBezTo>
                    <a:pt x="397" y="344"/>
                    <a:pt x="398" y="341"/>
                    <a:pt x="398" y="341"/>
                  </a:cubicBezTo>
                  <a:cubicBezTo>
                    <a:pt x="399" y="341"/>
                    <a:pt x="401" y="341"/>
                    <a:pt x="402" y="341"/>
                  </a:cubicBezTo>
                  <a:cubicBezTo>
                    <a:pt x="403" y="340"/>
                    <a:pt x="402" y="340"/>
                    <a:pt x="403" y="339"/>
                  </a:cubicBezTo>
                  <a:cubicBezTo>
                    <a:pt x="403" y="338"/>
                    <a:pt x="403" y="335"/>
                    <a:pt x="402" y="333"/>
                  </a:cubicBezTo>
                  <a:cubicBezTo>
                    <a:pt x="402" y="333"/>
                    <a:pt x="400" y="333"/>
                    <a:pt x="399" y="333"/>
                  </a:cubicBezTo>
                  <a:cubicBezTo>
                    <a:pt x="400" y="331"/>
                    <a:pt x="400" y="331"/>
                    <a:pt x="400" y="331"/>
                  </a:cubicBezTo>
                  <a:cubicBezTo>
                    <a:pt x="400" y="331"/>
                    <a:pt x="401" y="331"/>
                    <a:pt x="402" y="331"/>
                  </a:cubicBezTo>
                  <a:cubicBezTo>
                    <a:pt x="402" y="330"/>
                    <a:pt x="401" y="327"/>
                    <a:pt x="402" y="326"/>
                  </a:cubicBezTo>
                  <a:cubicBezTo>
                    <a:pt x="403" y="324"/>
                    <a:pt x="406" y="325"/>
                    <a:pt x="408" y="323"/>
                  </a:cubicBezTo>
                  <a:cubicBezTo>
                    <a:pt x="408" y="323"/>
                    <a:pt x="408" y="322"/>
                    <a:pt x="408" y="321"/>
                  </a:cubicBezTo>
                  <a:cubicBezTo>
                    <a:pt x="408" y="321"/>
                    <a:pt x="411" y="320"/>
                    <a:pt x="411" y="319"/>
                  </a:cubicBezTo>
                  <a:cubicBezTo>
                    <a:pt x="412" y="318"/>
                    <a:pt x="411" y="316"/>
                    <a:pt x="411" y="315"/>
                  </a:cubicBezTo>
                  <a:cubicBezTo>
                    <a:pt x="411" y="314"/>
                    <a:pt x="413" y="314"/>
                    <a:pt x="413" y="313"/>
                  </a:cubicBezTo>
                  <a:cubicBezTo>
                    <a:pt x="413" y="313"/>
                    <a:pt x="413" y="313"/>
                    <a:pt x="412" y="313"/>
                  </a:cubicBezTo>
                  <a:cubicBezTo>
                    <a:pt x="410" y="311"/>
                    <a:pt x="414" y="313"/>
                    <a:pt x="415" y="312"/>
                  </a:cubicBezTo>
                  <a:cubicBezTo>
                    <a:pt x="416" y="312"/>
                    <a:pt x="416" y="309"/>
                    <a:pt x="416" y="309"/>
                  </a:cubicBezTo>
                  <a:cubicBezTo>
                    <a:pt x="416" y="309"/>
                    <a:pt x="419" y="309"/>
                    <a:pt x="420" y="309"/>
                  </a:cubicBezTo>
                  <a:cubicBezTo>
                    <a:pt x="420" y="309"/>
                    <a:pt x="420" y="307"/>
                    <a:pt x="420" y="307"/>
                  </a:cubicBezTo>
                  <a:cubicBezTo>
                    <a:pt x="419" y="306"/>
                    <a:pt x="418" y="305"/>
                    <a:pt x="417" y="305"/>
                  </a:cubicBezTo>
                  <a:cubicBezTo>
                    <a:pt x="417" y="303"/>
                    <a:pt x="418" y="304"/>
                    <a:pt x="418" y="303"/>
                  </a:cubicBezTo>
                  <a:cubicBezTo>
                    <a:pt x="418" y="298"/>
                    <a:pt x="418" y="298"/>
                    <a:pt x="418" y="298"/>
                  </a:cubicBezTo>
                  <a:cubicBezTo>
                    <a:pt x="420" y="298"/>
                    <a:pt x="422" y="298"/>
                    <a:pt x="423" y="298"/>
                  </a:cubicBezTo>
                  <a:cubicBezTo>
                    <a:pt x="420" y="296"/>
                    <a:pt x="424" y="292"/>
                    <a:pt x="422" y="291"/>
                  </a:cubicBezTo>
                  <a:cubicBezTo>
                    <a:pt x="423" y="291"/>
                    <a:pt x="423" y="291"/>
                    <a:pt x="424" y="291"/>
                  </a:cubicBezTo>
                  <a:cubicBezTo>
                    <a:pt x="425" y="290"/>
                    <a:pt x="425" y="290"/>
                    <a:pt x="425" y="290"/>
                  </a:cubicBezTo>
                  <a:cubicBezTo>
                    <a:pt x="425" y="290"/>
                    <a:pt x="425" y="288"/>
                    <a:pt x="424" y="288"/>
                  </a:cubicBezTo>
                  <a:cubicBezTo>
                    <a:pt x="423" y="287"/>
                    <a:pt x="422" y="288"/>
                    <a:pt x="421" y="287"/>
                  </a:cubicBezTo>
                  <a:cubicBezTo>
                    <a:pt x="420" y="286"/>
                    <a:pt x="420" y="286"/>
                    <a:pt x="420" y="286"/>
                  </a:cubicBezTo>
                  <a:cubicBezTo>
                    <a:pt x="418" y="286"/>
                    <a:pt x="416" y="288"/>
                    <a:pt x="413" y="287"/>
                  </a:cubicBezTo>
                  <a:cubicBezTo>
                    <a:pt x="412" y="286"/>
                    <a:pt x="412" y="285"/>
                    <a:pt x="413" y="285"/>
                  </a:cubicBezTo>
                  <a:cubicBezTo>
                    <a:pt x="416" y="283"/>
                    <a:pt x="418" y="281"/>
                    <a:pt x="420" y="279"/>
                  </a:cubicBezTo>
                  <a:cubicBezTo>
                    <a:pt x="418" y="273"/>
                    <a:pt x="416" y="268"/>
                    <a:pt x="408" y="271"/>
                  </a:cubicBezTo>
                  <a:cubicBezTo>
                    <a:pt x="408" y="270"/>
                    <a:pt x="407" y="269"/>
                    <a:pt x="406" y="268"/>
                  </a:cubicBezTo>
                  <a:cubicBezTo>
                    <a:pt x="410" y="268"/>
                    <a:pt x="413" y="268"/>
                    <a:pt x="416" y="269"/>
                  </a:cubicBezTo>
                  <a:cubicBezTo>
                    <a:pt x="416" y="268"/>
                    <a:pt x="416" y="266"/>
                    <a:pt x="416" y="266"/>
                  </a:cubicBezTo>
                  <a:cubicBezTo>
                    <a:pt x="412" y="260"/>
                    <a:pt x="408" y="256"/>
                    <a:pt x="406" y="248"/>
                  </a:cubicBezTo>
                  <a:cubicBezTo>
                    <a:pt x="404" y="249"/>
                    <a:pt x="404" y="249"/>
                    <a:pt x="402" y="249"/>
                  </a:cubicBezTo>
                  <a:cubicBezTo>
                    <a:pt x="402" y="248"/>
                    <a:pt x="403" y="248"/>
                    <a:pt x="404" y="247"/>
                  </a:cubicBezTo>
                  <a:cubicBezTo>
                    <a:pt x="402" y="243"/>
                    <a:pt x="397" y="236"/>
                    <a:pt x="400" y="229"/>
                  </a:cubicBezTo>
                  <a:cubicBezTo>
                    <a:pt x="401" y="226"/>
                    <a:pt x="404" y="226"/>
                    <a:pt x="405" y="224"/>
                  </a:cubicBezTo>
                  <a:cubicBezTo>
                    <a:pt x="405" y="224"/>
                    <a:pt x="405" y="222"/>
                    <a:pt x="404" y="221"/>
                  </a:cubicBezTo>
                  <a:cubicBezTo>
                    <a:pt x="407" y="220"/>
                    <a:pt x="409" y="219"/>
                    <a:pt x="410" y="216"/>
                  </a:cubicBezTo>
                  <a:cubicBezTo>
                    <a:pt x="411" y="216"/>
                    <a:pt x="410" y="215"/>
                    <a:pt x="411" y="214"/>
                  </a:cubicBezTo>
                  <a:cubicBezTo>
                    <a:pt x="412" y="214"/>
                    <a:pt x="414" y="214"/>
                    <a:pt x="415" y="213"/>
                  </a:cubicBezTo>
                  <a:cubicBezTo>
                    <a:pt x="415" y="213"/>
                    <a:pt x="416" y="211"/>
                    <a:pt x="416" y="211"/>
                  </a:cubicBezTo>
                  <a:cubicBezTo>
                    <a:pt x="417" y="211"/>
                    <a:pt x="419" y="211"/>
                    <a:pt x="420" y="211"/>
                  </a:cubicBezTo>
                  <a:cubicBezTo>
                    <a:pt x="420" y="211"/>
                    <a:pt x="420" y="210"/>
                    <a:pt x="420" y="209"/>
                  </a:cubicBezTo>
                  <a:cubicBezTo>
                    <a:pt x="421" y="209"/>
                    <a:pt x="421" y="208"/>
                    <a:pt x="422" y="208"/>
                  </a:cubicBezTo>
                  <a:cubicBezTo>
                    <a:pt x="422" y="208"/>
                    <a:pt x="423" y="209"/>
                    <a:pt x="424" y="209"/>
                  </a:cubicBezTo>
                  <a:cubicBezTo>
                    <a:pt x="425" y="209"/>
                    <a:pt x="425" y="208"/>
                    <a:pt x="426" y="208"/>
                  </a:cubicBezTo>
                  <a:cubicBezTo>
                    <a:pt x="427" y="207"/>
                    <a:pt x="428" y="205"/>
                    <a:pt x="429" y="203"/>
                  </a:cubicBezTo>
                  <a:cubicBezTo>
                    <a:pt x="429" y="202"/>
                    <a:pt x="429" y="202"/>
                    <a:pt x="429" y="202"/>
                  </a:cubicBezTo>
                  <a:cubicBezTo>
                    <a:pt x="428" y="201"/>
                    <a:pt x="425" y="200"/>
                    <a:pt x="425" y="200"/>
                  </a:cubicBezTo>
                  <a:cubicBezTo>
                    <a:pt x="422" y="200"/>
                    <a:pt x="421" y="203"/>
                    <a:pt x="417" y="202"/>
                  </a:cubicBezTo>
                  <a:cubicBezTo>
                    <a:pt x="416" y="201"/>
                    <a:pt x="416" y="199"/>
                    <a:pt x="415" y="199"/>
                  </a:cubicBezTo>
                  <a:cubicBezTo>
                    <a:pt x="413" y="198"/>
                    <a:pt x="408" y="198"/>
                    <a:pt x="406" y="199"/>
                  </a:cubicBezTo>
                  <a:cubicBezTo>
                    <a:pt x="406" y="199"/>
                    <a:pt x="406" y="201"/>
                    <a:pt x="406" y="201"/>
                  </a:cubicBezTo>
                  <a:cubicBezTo>
                    <a:pt x="405" y="202"/>
                    <a:pt x="403" y="202"/>
                    <a:pt x="402" y="202"/>
                  </a:cubicBezTo>
                  <a:cubicBezTo>
                    <a:pt x="401" y="203"/>
                    <a:pt x="401" y="205"/>
                    <a:pt x="400" y="206"/>
                  </a:cubicBezTo>
                  <a:cubicBezTo>
                    <a:pt x="400" y="206"/>
                    <a:pt x="398" y="206"/>
                    <a:pt x="397" y="206"/>
                  </a:cubicBezTo>
                  <a:cubicBezTo>
                    <a:pt x="398" y="206"/>
                    <a:pt x="396" y="207"/>
                    <a:pt x="396" y="207"/>
                  </a:cubicBezTo>
                  <a:cubicBezTo>
                    <a:pt x="395" y="207"/>
                    <a:pt x="394" y="207"/>
                    <a:pt x="394" y="206"/>
                  </a:cubicBezTo>
                  <a:cubicBezTo>
                    <a:pt x="392" y="205"/>
                    <a:pt x="393" y="203"/>
                    <a:pt x="392" y="201"/>
                  </a:cubicBezTo>
                  <a:cubicBezTo>
                    <a:pt x="391" y="200"/>
                    <a:pt x="390" y="197"/>
                    <a:pt x="389" y="197"/>
                  </a:cubicBezTo>
                  <a:cubicBezTo>
                    <a:pt x="388" y="197"/>
                    <a:pt x="388" y="197"/>
                    <a:pt x="388" y="197"/>
                  </a:cubicBezTo>
                  <a:cubicBezTo>
                    <a:pt x="386" y="195"/>
                    <a:pt x="385" y="191"/>
                    <a:pt x="385" y="188"/>
                  </a:cubicBezTo>
                  <a:cubicBezTo>
                    <a:pt x="384" y="189"/>
                    <a:pt x="385" y="184"/>
                    <a:pt x="385" y="184"/>
                  </a:cubicBezTo>
                  <a:cubicBezTo>
                    <a:pt x="385" y="184"/>
                    <a:pt x="386" y="183"/>
                    <a:pt x="386" y="183"/>
                  </a:cubicBezTo>
                  <a:cubicBezTo>
                    <a:pt x="388" y="182"/>
                    <a:pt x="392" y="184"/>
                    <a:pt x="394" y="183"/>
                  </a:cubicBezTo>
                  <a:cubicBezTo>
                    <a:pt x="395" y="183"/>
                    <a:pt x="397" y="178"/>
                    <a:pt x="398" y="177"/>
                  </a:cubicBezTo>
                  <a:cubicBezTo>
                    <a:pt x="399" y="176"/>
                    <a:pt x="402" y="173"/>
                    <a:pt x="403" y="173"/>
                  </a:cubicBezTo>
                  <a:cubicBezTo>
                    <a:pt x="404" y="173"/>
                    <a:pt x="405" y="173"/>
                    <a:pt x="405" y="173"/>
                  </a:cubicBezTo>
                  <a:cubicBezTo>
                    <a:pt x="406" y="173"/>
                    <a:pt x="407" y="170"/>
                    <a:pt x="408" y="170"/>
                  </a:cubicBezTo>
                  <a:cubicBezTo>
                    <a:pt x="409" y="170"/>
                    <a:pt x="409" y="170"/>
                    <a:pt x="409" y="170"/>
                  </a:cubicBezTo>
                  <a:cubicBezTo>
                    <a:pt x="410" y="168"/>
                    <a:pt x="409" y="167"/>
                    <a:pt x="410" y="165"/>
                  </a:cubicBezTo>
                  <a:cubicBezTo>
                    <a:pt x="411" y="163"/>
                    <a:pt x="414" y="161"/>
                    <a:pt x="416" y="159"/>
                  </a:cubicBezTo>
                  <a:cubicBezTo>
                    <a:pt x="419" y="160"/>
                    <a:pt x="423" y="161"/>
                    <a:pt x="426" y="162"/>
                  </a:cubicBezTo>
                  <a:cubicBezTo>
                    <a:pt x="424" y="166"/>
                    <a:pt x="422" y="170"/>
                    <a:pt x="420" y="174"/>
                  </a:cubicBezTo>
                  <a:cubicBezTo>
                    <a:pt x="420" y="174"/>
                    <a:pt x="418" y="175"/>
                    <a:pt x="418" y="175"/>
                  </a:cubicBezTo>
                  <a:cubicBezTo>
                    <a:pt x="418" y="176"/>
                    <a:pt x="418" y="179"/>
                    <a:pt x="418" y="180"/>
                  </a:cubicBezTo>
                  <a:cubicBezTo>
                    <a:pt x="418" y="180"/>
                    <a:pt x="421" y="180"/>
                    <a:pt x="421" y="180"/>
                  </a:cubicBezTo>
                  <a:cubicBezTo>
                    <a:pt x="420" y="180"/>
                    <a:pt x="416" y="185"/>
                    <a:pt x="418" y="186"/>
                  </a:cubicBezTo>
                  <a:cubicBezTo>
                    <a:pt x="418" y="186"/>
                    <a:pt x="420" y="187"/>
                    <a:pt x="419" y="186"/>
                  </a:cubicBezTo>
                  <a:cubicBezTo>
                    <a:pt x="419" y="186"/>
                    <a:pt x="421" y="186"/>
                    <a:pt x="421" y="186"/>
                  </a:cubicBezTo>
                  <a:cubicBezTo>
                    <a:pt x="421" y="185"/>
                    <a:pt x="422" y="184"/>
                    <a:pt x="421" y="183"/>
                  </a:cubicBezTo>
                  <a:cubicBezTo>
                    <a:pt x="425" y="181"/>
                    <a:pt x="434" y="171"/>
                    <a:pt x="441" y="173"/>
                  </a:cubicBezTo>
                  <a:cubicBezTo>
                    <a:pt x="441" y="173"/>
                    <a:pt x="443" y="175"/>
                    <a:pt x="443" y="175"/>
                  </a:cubicBezTo>
                  <a:cubicBezTo>
                    <a:pt x="445" y="175"/>
                    <a:pt x="444" y="173"/>
                    <a:pt x="446" y="174"/>
                  </a:cubicBezTo>
                  <a:cubicBezTo>
                    <a:pt x="446" y="174"/>
                    <a:pt x="447" y="174"/>
                    <a:pt x="447" y="174"/>
                  </a:cubicBezTo>
                  <a:cubicBezTo>
                    <a:pt x="450" y="168"/>
                    <a:pt x="450" y="168"/>
                    <a:pt x="450" y="168"/>
                  </a:cubicBezTo>
                  <a:cubicBezTo>
                    <a:pt x="453" y="165"/>
                    <a:pt x="453" y="165"/>
                    <a:pt x="453" y="165"/>
                  </a:cubicBezTo>
                  <a:cubicBezTo>
                    <a:pt x="457" y="159"/>
                    <a:pt x="457" y="159"/>
                    <a:pt x="457" y="159"/>
                  </a:cubicBezTo>
                  <a:cubicBezTo>
                    <a:pt x="459" y="155"/>
                    <a:pt x="459" y="155"/>
                    <a:pt x="459" y="155"/>
                  </a:cubicBezTo>
                  <a:cubicBezTo>
                    <a:pt x="465" y="150"/>
                    <a:pt x="465" y="150"/>
                    <a:pt x="465" y="150"/>
                  </a:cubicBezTo>
                  <a:cubicBezTo>
                    <a:pt x="464" y="145"/>
                    <a:pt x="464" y="145"/>
                    <a:pt x="464" y="145"/>
                  </a:cubicBezTo>
                  <a:cubicBezTo>
                    <a:pt x="468" y="144"/>
                    <a:pt x="468" y="144"/>
                    <a:pt x="468" y="144"/>
                  </a:cubicBezTo>
                  <a:cubicBezTo>
                    <a:pt x="470" y="147"/>
                    <a:pt x="470" y="147"/>
                    <a:pt x="470" y="147"/>
                  </a:cubicBezTo>
                  <a:cubicBezTo>
                    <a:pt x="474" y="148"/>
                    <a:pt x="474" y="148"/>
                    <a:pt x="474" y="148"/>
                  </a:cubicBezTo>
                  <a:cubicBezTo>
                    <a:pt x="478" y="149"/>
                    <a:pt x="478" y="149"/>
                    <a:pt x="478" y="149"/>
                  </a:cubicBezTo>
                  <a:cubicBezTo>
                    <a:pt x="478" y="146"/>
                    <a:pt x="478" y="146"/>
                    <a:pt x="478" y="146"/>
                  </a:cubicBezTo>
                  <a:cubicBezTo>
                    <a:pt x="478" y="143"/>
                    <a:pt x="478" y="143"/>
                    <a:pt x="478" y="143"/>
                  </a:cubicBezTo>
                  <a:cubicBezTo>
                    <a:pt x="481" y="141"/>
                    <a:pt x="481" y="141"/>
                    <a:pt x="481" y="141"/>
                  </a:cubicBezTo>
                  <a:cubicBezTo>
                    <a:pt x="485" y="141"/>
                    <a:pt x="485" y="141"/>
                    <a:pt x="485" y="141"/>
                  </a:cubicBezTo>
                  <a:cubicBezTo>
                    <a:pt x="487" y="139"/>
                    <a:pt x="487" y="139"/>
                    <a:pt x="487" y="139"/>
                  </a:cubicBezTo>
                  <a:cubicBezTo>
                    <a:pt x="487" y="137"/>
                    <a:pt x="487" y="137"/>
                    <a:pt x="487" y="137"/>
                  </a:cubicBezTo>
                  <a:cubicBezTo>
                    <a:pt x="491" y="135"/>
                    <a:pt x="491" y="135"/>
                    <a:pt x="491" y="135"/>
                  </a:cubicBezTo>
                  <a:cubicBezTo>
                    <a:pt x="492" y="129"/>
                    <a:pt x="492" y="129"/>
                    <a:pt x="492" y="129"/>
                  </a:cubicBezTo>
                  <a:cubicBezTo>
                    <a:pt x="497" y="137"/>
                    <a:pt x="497" y="137"/>
                    <a:pt x="497" y="137"/>
                  </a:cubicBezTo>
                  <a:cubicBezTo>
                    <a:pt x="499" y="134"/>
                    <a:pt x="499" y="134"/>
                    <a:pt x="499" y="134"/>
                  </a:cubicBezTo>
                  <a:cubicBezTo>
                    <a:pt x="498" y="131"/>
                    <a:pt x="498" y="131"/>
                    <a:pt x="498" y="131"/>
                  </a:cubicBezTo>
                  <a:cubicBezTo>
                    <a:pt x="501" y="129"/>
                    <a:pt x="501" y="129"/>
                    <a:pt x="501" y="129"/>
                  </a:cubicBezTo>
                  <a:cubicBezTo>
                    <a:pt x="501" y="125"/>
                    <a:pt x="501" y="125"/>
                    <a:pt x="501" y="125"/>
                  </a:cubicBezTo>
                  <a:cubicBezTo>
                    <a:pt x="501" y="119"/>
                    <a:pt x="501" y="119"/>
                    <a:pt x="501" y="119"/>
                  </a:cubicBezTo>
                  <a:cubicBezTo>
                    <a:pt x="502" y="115"/>
                    <a:pt x="502" y="115"/>
                    <a:pt x="502" y="115"/>
                  </a:cubicBezTo>
                  <a:cubicBezTo>
                    <a:pt x="502" y="111"/>
                    <a:pt x="502" y="111"/>
                    <a:pt x="502" y="111"/>
                  </a:cubicBezTo>
                  <a:cubicBezTo>
                    <a:pt x="505" y="109"/>
                    <a:pt x="505" y="109"/>
                    <a:pt x="505" y="109"/>
                  </a:cubicBezTo>
                  <a:cubicBezTo>
                    <a:pt x="507" y="107"/>
                    <a:pt x="507" y="107"/>
                    <a:pt x="507" y="107"/>
                  </a:cubicBezTo>
                  <a:cubicBezTo>
                    <a:pt x="507" y="107"/>
                    <a:pt x="507" y="107"/>
                    <a:pt x="507" y="107"/>
                  </a:cubicBezTo>
                  <a:cubicBezTo>
                    <a:pt x="507" y="106"/>
                    <a:pt x="506" y="105"/>
                    <a:pt x="507" y="105"/>
                  </a:cubicBezTo>
                  <a:cubicBezTo>
                    <a:pt x="510" y="105"/>
                    <a:pt x="512" y="107"/>
                    <a:pt x="512" y="108"/>
                  </a:cubicBezTo>
                  <a:lnTo>
                    <a:pt x="512" y="109"/>
                  </a:lnTo>
                  <a:close/>
                  <a:moveTo>
                    <a:pt x="236" y="208"/>
                  </a:moveTo>
                  <a:cubicBezTo>
                    <a:pt x="239" y="208"/>
                    <a:pt x="241" y="212"/>
                    <a:pt x="239" y="212"/>
                  </a:cubicBezTo>
                  <a:cubicBezTo>
                    <a:pt x="238" y="211"/>
                    <a:pt x="237" y="211"/>
                    <a:pt x="236" y="210"/>
                  </a:cubicBezTo>
                  <a:cubicBezTo>
                    <a:pt x="236" y="210"/>
                    <a:pt x="236" y="208"/>
                    <a:pt x="236" y="208"/>
                  </a:cubicBezTo>
                  <a:cubicBezTo>
                    <a:pt x="237" y="208"/>
                    <a:pt x="236" y="208"/>
                    <a:pt x="236" y="208"/>
                  </a:cubicBezTo>
                  <a:close/>
                </a:path>
              </a:pathLst>
            </a:custGeom>
            <a:grpFill/>
            <a:ln w="3175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12" name="Freeform 86">
              <a:extLst>
                <a:ext uri="{FF2B5EF4-FFF2-40B4-BE49-F238E27FC236}">
                  <a16:creationId xmlns:a16="http://schemas.microsoft.com/office/drawing/2014/main" id="{B4538561-4A42-C9A7-4748-82559DCFFA7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667468" y="4902052"/>
              <a:ext cx="271258" cy="1625748"/>
            </a:xfrm>
            <a:custGeom>
              <a:avLst/>
              <a:gdLst>
                <a:gd name="T0" fmla="*/ 52 w 77"/>
                <a:gd name="T1" fmla="*/ 0 h 461"/>
                <a:gd name="T2" fmla="*/ 49 w 77"/>
                <a:gd name="T3" fmla="*/ 42 h 461"/>
                <a:gd name="T4" fmla="*/ 44 w 77"/>
                <a:gd name="T5" fmla="*/ 85 h 461"/>
                <a:gd name="T6" fmla="*/ 41 w 77"/>
                <a:gd name="T7" fmla="*/ 115 h 461"/>
                <a:gd name="T8" fmla="*/ 39 w 77"/>
                <a:gd name="T9" fmla="*/ 158 h 461"/>
                <a:gd name="T10" fmla="*/ 29 w 77"/>
                <a:gd name="T11" fmla="*/ 203 h 461"/>
                <a:gd name="T12" fmla="*/ 20 w 77"/>
                <a:gd name="T13" fmla="*/ 233 h 461"/>
                <a:gd name="T14" fmla="*/ 19 w 77"/>
                <a:gd name="T15" fmla="*/ 264 h 461"/>
                <a:gd name="T16" fmla="*/ 28 w 77"/>
                <a:gd name="T17" fmla="*/ 279 h 461"/>
                <a:gd name="T18" fmla="*/ 26 w 77"/>
                <a:gd name="T19" fmla="*/ 304 h 461"/>
                <a:gd name="T20" fmla="*/ 21 w 77"/>
                <a:gd name="T21" fmla="*/ 326 h 461"/>
                <a:gd name="T22" fmla="*/ 13 w 77"/>
                <a:gd name="T23" fmla="*/ 333 h 461"/>
                <a:gd name="T24" fmla="*/ 4 w 77"/>
                <a:gd name="T25" fmla="*/ 344 h 461"/>
                <a:gd name="T26" fmla="*/ 14 w 77"/>
                <a:gd name="T27" fmla="*/ 353 h 461"/>
                <a:gd name="T28" fmla="*/ 14 w 77"/>
                <a:gd name="T29" fmla="*/ 375 h 461"/>
                <a:gd name="T30" fmla="*/ 10 w 77"/>
                <a:gd name="T31" fmla="*/ 387 h 461"/>
                <a:gd name="T32" fmla="*/ 17 w 77"/>
                <a:gd name="T33" fmla="*/ 400 h 461"/>
                <a:gd name="T34" fmla="*/ 4 w 77"/>
                <a:gd name="T35" fmla="*/ 412 h 461"/>
                <a:gd name="T36" fmla="*/ 11 w 77"/>
                <a:gd name="T37" fmla="*/ 419 h 461"/>
                <a:gd name="T38" fmla="*/ 23 w 77"/>
                <a:gd name="T39" fmla="*/ 404 h 461"/>
                <a:gd name="T40" fmla="*/ 21 w 77"/>
                <a:gd name="T41" fmla="*/ 410 h 461"/>
                <a:gd name="T42" fmla="*/ 17 w 77"/>
                <a:gd name="T43" fmla="*/ 430 h 461"/>
                <a:gd name="T44" fmla="*/ 29 w 77"/>
                <a:gd name="T45" fmla="*/ 436 h 461"/>
                <a:gd name="T46" fmla="*/ 37 w 77"/>
                <a:gd name="T47" fmla="*/ 432 h 461"/>
                <a:gd name="T48" fmla="*/ 46 w 77"/>
                <a:gd name="T49" fmla="*/ 409 h 461"/>
                <a:gd name="T50" fmla="*/ 21 w 77"/>
                <a:gd name="T51" fmla="*/ 369 h 461"/>
                <a:gd name="T52" fmla="*/ 32 w 77"/>
                <a:gd name="T53" fmla="*/ 324 h 461"/>
                <a:gd name="T54" fmla="*/ 34 w 77"/>
                <a:gd name="T55" fmla="*/ 276 h 461"/>
                <a:gd name="T56" fmla="*/ 37 w 77"/>
                <a:gd name="T57" fmla="*/ 219 h 461"/>
                <a:gd name="T58" fmla="*/ 50 w 77"/>
                <a:gd name="T59" fmla="*/ 162 h 461"/>
                <a:gd name="T60" fmla="*/ 64 w 77"/>
                <a:gd name="T61" fmla="*/ 95 h 461"/>
                <a:gd name="T62" fmla="*/ 66 w 77"/>
                <a:gd name="T63" fmla="*/ 444 h 461"/>
                <a:gd name="T64" fmla="*/ 49 w 77"/>
                <a:gd name="T65" fmla="*/ 427 h 461"/>
                <a:gd name="T66" fmla="*/ 42 w 77"/>
                <a:gd name="T67" fmla="*/ 440 h 461"/>
                <a:gd name="T68" fmla="*/ 34 w 77"/>
                <a:gd name="T69" fmla="*/ 432 h 461"/>
                <a:gd name="T70" fmla="*/ 31 w 77"/>
                <a:gd name="T71" fmla="*/ 444 h 461"/>
                <a:gd name="T72" fmla="*/ 53 w 77"/>
                <a:gd name="T73" fmla="*/ 448 h 461"/>
                <a:gd name="T74" fmla="*/ 71 w 77"/>
                <a:gd name="T75" fmla="*/ 446 h 461"/>
                <a:gd name="T76" fmla="*/ 67 w 77"/>
                <a:gd name="T77" fmla="*/ 458 h 461"/>
                <a:gd name="T78" fmla="*/ 52 w 77"/>
                <a:gd name="T79" fmla="*/ 450 h 461"/>
                <a:gd name="T80" fmla="*/ 54 w 77"/>
                <a:gd name="T81" fmla="*/ 452 h 461"/>
                <a:gd name="T82" fmla="*/ 41 w 77"/>
                <a:gd name="T83" fmla="*/ 448 h 461"/>
                <a:gd name="T84" fmla="*/ 27 w 77"/>
                <a:gd name="T85" fmla="*/ 422 h 461"/>
                <a:gd name="T86" fmla="*/ 32 w 77"/>
                <a:gd name="T87" fmla="*/ 417 h 461"/>
                <a:gd name="T88" fmla="*/ 7 w 77"/>
                <a:gd name="T89" fmla="*/ 402 h 461"/>
                <a:gd name="T90" fmla="*/ 8 w 77"/>
                <a:gd name="T91" fmla="*/ 392 h 461"/>
                <a:gd name="T92" fmla="*/ 13 w 77"/>
                <a:gd name="T93" fmla="*/ 393 h 461"/>
                <a:gd name="T94" fmla="*/ 7 w 77"/>
                <a:gd name="T95" fmla="*/ 387 h 461"/>
                <a:gd name="T96" fmla="*/ 2 w 77"/>
                <a:gd name="T97" fmla="*/ 369 h 461"/>
                <a:gd name="T98" fmla="*/ 6 w 77"/>
                <a:gd name="T99" fmla="*/ 383 h 461"/>
                <a:gd name="T100" fmla="*/ 12 w 77"/>
                <a:gd name="T101" fmla="*/ 320 h 461"/>
                <a:gd name="T102" fmla="*/ 18 w 77"/>
                <a:gd name="T103" fmla="*/ 328 h 461"/>
                <a:gd name="T104" fmla="*/ 16 w 77"/>
                <a:gd name="T105" fmla="*/ 317 h 461"/>
                <a:gd name="T106" fmla="*/ 14 w 77"/>
                <a:gd name="T107" fmla="*/ 311 h 461"/>
                <a:gd name="T108" fmla="*/ 20 w 77"/>
                <a:gd name="T109" fmla="*/ 297 h 461"/>
                <a:gd name="T110" fmla="*/ 19 w 77"/>
                <a:gd name="T111" fmla="*/ 279 h 4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77" h="461">
                  <a:moveTo>
                    <a:pt x="71" y="51"/>
                  </a:moveTo>
                  <a:cubicBezTo>
                    <a:pt x="67" y="48"/>
                    <a:pt x="67" y="48"/>
                    <a:pt x="67" y="48"/>
                  </a:cubicBezTo>
                  <a:cubicBezTo>
                    <a:pt x="66" y="41"/>
                    <a:pt x="66" y="41"/>
                    <a:pt x="66" y="41"/>
                  </a:cubicBezTo>
                  <a:cubicBezTo>
                    <a:pt x="66" y="41"/>
                    <a:pt x="66" y="34"/>
                    <a:pt x="65" y="32"/>
                  </a:cubicBezTo>
                  <a:cubicBezTo>
                    <a:pt x="63" y="30"/>
                    <a:pt x="63" y="26"/>
                    <a:pt x="62" y="23"/>
                  </a:cubicBezTo>
                  <a:cubicBezTo>
                    <a:pt x="61" y="21"/>
                    <a:pt x="60" y="15"/>
                    <a:pt x="60" y="15"/>
                  </a:cubicBezTo>
                  <a:cubicBezTo>
                    <a:pt x="60" y="15"/>
                    <a:pt x="58" y="12"/>
                    <a:pt x="56" y="10"/>
                  </a:cubicBezTo>
                  <a:cubicBezTo>
                    <a:pt x="54" y="9"/>
                    <a:pt x="52" y="0"/>
                    <a:pt x="52" y="0"/>
                  </a:cubicBezTo>
                  <a:cubicBezTo>
                    <a:pt x="52" y="0"/>
                    <a:pt x="51" y="0"/>
                    <a:pt x="50" y="3"/>
                  </a:cubicBezTo>
                  <a:cubicBezTo>
                    <a:pt x="49" y="5"/>
                    <a:pt x="47" y="6"/>
                    <a:pt x="47" y="6"/>
                  </a:cubicBezTo>
                  <a:cubicBezTo>
                    <a:pt x="47" y="6"/>
                    <a:pt x="48" y="7"/>
                    <a:pt x="48" y="8"/>
                  </a:cubicBezTo>
                  <a:cubicBezTo>
                    <a:pt x="48" y="9"/>
                    <a:pt x="48" y="10"/>
                    <a:pt x="48" y="12"/>
                  </a:cubicBezTo>
                  <a:cubicBezTo>
                    <a:pt x="49" y="17"/>
                    <a:pt x="51" y="22"/>
                    <a:pt x="50" y="29"/>
                  </a:cubicBezTo>
                  <a:cubicBezTo>
                    <a:pt x="50" y="31"/>
                    <a:pt x="48" y="35"/>
                    <a:pt x="49" y="38"/>
                  </a:cubicBezTo>
                  <a:cubicBezTo>
                    <a:pt x="49" y="39"/>
                    <a:pt x="51" y="40"/>
                    <a:pt x="50" y="42"/>
                  </a:cubicBezTo>
                  <a:cubicBezTo>
                    <a:pt x="49" y="42"/>
                    <a:pt x="49" y="42"/>
                    <a:pt x="49" y="42"/>
                  </a:cubicBezTo>
                  <a:cubicBezTo>
                    <a:pt x="48" y="43"/>
                    <a:pt x="49" y="44"/>
                    <a:pt x="48" y="46"/>
                  </a:cubicBezTo>
                  <a:cubicBezTo>
                    <a:pt x="47" y="46"/>
                    <a:pt x="47" y="46"/>
                    <a:pt x="47" y="46"/>
                  </a:cubicBezTo>
                  <a:cubicBezTo>
                    <a:pt x="46" y="51"/>
                    <a:pt x="47" y="56"/>
                    <a:pt x="47" y="61"/>
                  </a:cubicBezTo>
                  <a:cubicBezTo>
                    <a:pt x="45" y="61"/>
                    <a:pt x="45" y="61"/>
                    <a:pt x="45" y="61"/>
                  </a:cubicBezTo>
                  <a:cubicBezTo>
                    <a:pt x="44" y="65"/>
                    <a:pt x="46" y="65"/>
                    <a:pt x="47" y="67"/>
                  </a:cubicBezTo>
                  <a:cubicBezTo>
                    <a:pt x="47" y="67"/>
                    <a:pt x="47" y="69"/>
                    <a:pt x="47" y="69"/>
                  </a:cubicBezTo>
                  <a:cubicBezTo>
                    <a:pt x="45" y="69"/>
                    <a:pt x="46" y="70"/>
                    <a:pt x="46" y="71"/>
                  </a:cubicBezTo>
                  <a:cubicBezTo>
                    <a:pt x="45" y="74"/>
                    <a:pt x="43" y="79"/>
                    <a:pt x="44" y="85"/>
                  </a:cubicBezTo>
                  <a:cubicBezTo>
                    <a:pt x="44" y="86"/>
                    <a:pt x="46" y="88"/>
                    <a:pt x="45" y="89"/>
                  </a:cubicBezTo>
                  <a:cubicBezTo>
                    <a:pt x="45" y="91"/>
                    <a:pt x="44" y="94"/>
                    <a:pt x="43" y="97"/>
                  </a:cubicBezTo>
                  <a:cubicBezTo>
                    <a:pt x="45" y="97"/>
                    <a:pt x="43" y="98"/>
                    <a:pt x="43" y="98"/>
                  </a:cubicBezTo>
                  <a:cubicBezTo>
                    <a:pt x="43" y="99"/>
                    <a:pt x="43" y="102"/>
                    <a:pt x="43" y="102"/>
                  </a:cubicBezTo>
                  <a:cubicBezTo>
                    <a:pt x="43" y="103"/>
                    <a:pt x="43" y="104"/>
                    <a:pt x="43" y="105"/>
                  </a:cubicBezTo>
                  <a:cubicBezTo>
                    <a:pt x="43" y="105"/>
                    <a:pt x="43" y="107"/>
                    <a:pt x="43" y="108"/>
                  </a:cubicBezTo>
                  <a:cubicBezTo>
                    <a:pt x="41" y="109"/>
                    <a:pt x="41" y="109"/>
                    <a:pt x="41" y="109"/>
                  </a:cubicBezTo>
                  <a:cubicBezTo>
                    <a:pt x="40" y="112"/>
                    <a:pt x="42" y="113"/>
                    <a:pt x="41" y="115"/>
                  </a:cubicBezTo>
                  <a:cubicBezTo>
                    <a:pt x="41" y="115"/>
                    <a:pt x="40" y="116"/>
                    <a:pt x="40" y="116"/>
                  </a:cubicBezTo>
                  <a:cubicBezTo>
                    <a:pt x="40" y="117"/>
                    <a:pt x="40" y="120"/>
                    <a:pt x="40" y="121"/>
                  </a:cubicBezTo>
                  <a:cubicBezTo>
                    <a:pt x="40" y="122"/>
                    <a:pt x="38" y="126"/>
                    <a:pt x="37" y="127"/>
                  </a:cubicBezTo>
                  <a:cubicBezTo>
                    <a:pt x="37" y="132"/>
                    <a:pt x="40" y="133"/>
                    <a:pt x="40" y="136"/>
                  </a:cubicBezTo>
                  <a:cubicBezTo>
                    <a:pt x="40" y="138"/>
                    <a:pt x="40" y="142"/>
                    <a:pt x="39" y="145"/>
                  </a:cubicBezTo>
                  <a:cubicBezTo>
                    <a:pt x="39" y="145"/>
                    <a:pt x="38" y="145"/>
                    <a:pt x="38" y="145"/>
                  </a:cubicBezTo>
                  <a:cubicBezTo>
                    <a:pt x="37" y="147"/>
                    <a:pt x="37" y="149"/>
                    <a:pt x="37" y="151"/>
                  </a:cubicBezTo>
                  <a:cubicBezTo>
                    <a:pt x="37" y="153"/>
                    <a:pt x="39" y="156"/>
                    <a:pt x="39" y="158"/>
                  </a:cubicBezTo>
                  <a:cubicBezTo>
                    <a:pt x="39" y="159"/>
                    <a:pt x="39" y="171"/>
                    <a:pt x="39" y="172"/>
                  </a:cubicBezTo>
                  <a:cubicBezTo>
                    <a:pt x="35" y="175"/>
                    <a:pt x="35" y="175"/>
                    <a:pt x="35" y="175"/>
                  </a:cubicBezTo>
                  <a:cubicBezTo>
                    <a:pt x="35" y="175"/>
                    <a:pt x="35" y="180"/>
                    <a:pt x="35" y="179"/>
                  </a:cubicBezTo>
                  <a:cubicBezTo>
                    <a:pt x="35" y="180"/>
                    <a:pt x="36" y="179"/>
                    <a:pt x="36" y="181"/>
                  </a:cubicBezTo>
                  <a:cubicBezTo>
                    <a:pt x="36" y="182"/>
                    <a:pt x="33" y="184"/>
                    <a:pt x="33" y="185"/>
                  </a:cubicBezTo>
                  <a:cubicBezTo>
                    <a:pt x="32" y="187"/>
                    <a:pt x="33" y="189"/>
                    <a:pt x="33" y="191"/>
                  </a:cubicBezTo>
                  <a:cubicBezTo>
                    <a:pt x="32" y="194"/>
                    <a:pt x="28" y="197"/>
                    <a:pt x="28" y="200"/>
                  </a:cubicBezTo>
                  <a:cubicBezTo>
                    <a:pt x="28" y="202"/>
                    <a:pt x="29" y="202"/>
                    <a:pt x="29" y="203"/>
                  </a:cubicBezTo>
                  <a:cubicBezTo>
                    <a:pt x="30" y="205"/>
                    <a:pt x="29" y="209"/>
                    <a:pt x="29" y="211"/>
                  </a:cubicBezTo>
                  <a:cubicBezTo>
                    <a:pt x="29" y="212"/>
                    <a:pt x="26" y="213"/>
                    <a:pt x="26" y="214"/>
                  </a:cubicBezTo>
                  <a:cubicBezTo>
                    <a:pt x="26" y="215"/>
                    <a:pt x="26" y="216"/>
                    <a:pt x="26" y="217"/>
                  </a:cubicBezTo>
                  <a:cubicBezTo>
                    <a:pt x="25" y="221"/>
                    <a:pt x="21" y="217"/>
                    <a:pt x="24" y="226"/>
                  </a:cubicBezTo>
                  <a:cubicBezTo>
                    <a:pt x="23" y="226"/>
                    <a:pt x="22" y="225"/>
                    <a:pt x="21" y="226"/>
                  </a:cubicBezTo>
                  <a:cubicBezTo>
                    <a:pt x="20" y="226"/>
                    <a:pt x="20" y="227"/>
                    <a:pt x="19" y="227"/>
                  </a:cubicBezTo>
                  <a:cubicBezTo>
                    <a:pt x="20" y="228"/>
                    <a:pt x="21" y="229"/>
                    <a:pt x="21" y="230"/>
                  </a:cubicBezTo>
                  <a:cubicBezTo>
                    <a:pt x="21" y="230"/>
                    <a:pt x="20" y="232"/>
                    <a:pt x="20" y="233"/>
                  </a:cubicBezTo>
                  <a:cubicBezTo>
                    <a:pt x="20" y="233"/>
                    <a:pt x="22" y="234"/>
                    <a:pt x="22" y="234"/>
                  </a:cubicBezTo>
                  <a:cubicBezTo>
                    <a:pt x="22" y="236"/>
                    <a:pt x="21" y="238"/>
                    <a:pt x="21" y="238"/>
                  </a:cubicBezTo>
                  <a:cubicBezTo>
                    <a:pt x="21" y="238"/>
                    <a:pt x="21" y="240"/>
                    <a:pt x="21" y="240"/>
                  </a:cubicBezTo>
                  <a:cubicBezTo>
                    <a:pt x="21" y="240"/>
                    <a:pt x="22" y="242"/>
                    <a:pt x="22" y="242"/>
                  </a:cubicBezTo>
                  <a:cubicBezTo>
                    <a:pt x="22" y="242"/>
                    <a:pt x="21" y="243"/>
                    <a:pt x="21" y="243"/>
                  </a:cubicBezTo>
                  <a:cubicBezTo>
                    <a:pt x="23" y="243"/>
                    <a:pt x="24" y="254"/>
                    <a:pt x="23" y="256"/>
                  </a:cubicBezTo>
                  <a:cubicBezTo>
                    <a:pt x="23" y="256"/>
                    <a:pt x="21" y="256"/>
                    <a:pt x="21" y="256"/>
                  </a:cubicBezTo>
                  <a:cubicBezTo>
                    <a:pt x="21" y="259"/>
                    <a:pt x="19" y="262"/>
                    <a:pt x="19" y="264"/>
                  </a:cubicBezTo>
                  <a:cubicBezTo>
                    <a:pt x="19" y="265"/>
                    <a:pt x="17" y="271"/>
                    <a:pt x="17" y="271"/>
                  </a:cubicBezTo>
                  <a:cubicBezTo>
                    <a:pt x="18" y="271"/>
                    <a:pt x="19" y="278"/>
                    <a:pt x="19" y="279"/>
                  </a:cubicBezTo>
                  <a:cubicBezTo>
                    <a:pt x="20" y="278"/>
                    <a:pt x="21" y="279"/>
                    <a:pt x="22" y="279"/>
                  </a:cubicBezTo>
                  <a:cubicBezTo>
                    <a:pt x="22" y="279"/>
                    <a:pt x="22" y="277"/>
                    <a:pt x="23" y="276"/>
                  </a:cubicBezTo>
                  <a:cubicBezTo>
                    <a:pt x="23" y="275"/>
                    <a:pt x="25" y="275"/>
                    <a:pt x="25" y="275"/>
                  </a:cubicBezTo>
                  <a:cubicBezTo>
                    <a:pt x="26" y="276"/>
                    <a:pt x="26" y="277"/>
                    <a:pt x="27" y="278"/>
                  </a:cubicBezTo>
                  <a:cubicBezTo>
                    <a:pt x="28" y="278"/>
                    <a:pt x="28" y="278"/>
                    <a:pt x="28" y="278"/>
                  </a:cubicBezTo>
                  <a:cubicBezTo>
                    <a:pt x="28" y="278"/>
                    <a:pt x="28" y="279"/>
                    <a:pt x="28" y="279"/>
                  </a:cubicBezTo>
                  <a:cubicBezTo>
                    <a:pt x="28" y="280"/>
                    <a:pt x="26" y="281"/>
                    <a:pt x="25" y="281"/>
                  </a:cubicBezTo>
                  <a:cubicBezTo>
                    <a:pt x="26" y="285"/>
                    <a:pt x="26" y="290"/>
                    <a:pt x="26" y="294"/>
                  </a:cubicBezTo>
                  <a:cubicBezTo>
                    <a:pt x="24" y="295"/>
                    <a:pt x="25" y="293"/>
                    <a:pt x="25" y="293"/>
                  </a:cubicBezTo>
                  <a:cubicBezTo>
                    <a:pt x="25" y="293"/>
                    <a:pt x="25" y="294"/>
                    <a:pt x="24" y="295"/>
                  </a:cubicBezTo>
                  <a:cubicBezTo>
                    <a:pt x="24" y="296"/>
                    <a:pt x="22" y="297"/>
                    <a:pt x="23" y="298"/>
                  </a:cubicBezTo>
                  <a:cubicBezTo>
                    <a:pt x="24" y="298"/>
                    <a:pt x="24" y="298"/>
                    <a:pt x="24" y="298"/>
                  </a:cubicBezTo>
                  <a:cubicBezTo>
                    <a:pt x="24" y="299"/>
                    <a:pt x="24" y="300"/>
                    <a:pt x="24" y="301"/>
                  </a:cubicBezTo>
                  <a:cubicBezTo>
                    <a:pt x="24" y="302"/>
                    <a:pt x="26" y="303"/>
                    <a:pt x="26" y="304"/>
                  </a:cubicBezTo>
                  <a:cubicBezTo>
                    <a:pt x="25" y="305"/>
                    <a:pt x="23" y="306"/>
                    <a:pt x="21" y="307"/>
                  </a:cubicBezTo>
                  <a:cubicBezTo>
                    <a:pt x="21" y="307"/>
                    <a:pt x="22" y="309"/>
                    <a:pt x="21" y="309"/>
                  </a:cubicBezTo>
                  <a:cubicBezTo>
                    <a:pt x="23" y="310"/>
                    <a:pt x="23" y="309"/>
                    <a:pt x="23" y="311"/>
                  </a:cubicBezTo>
                  <a:cubicBezTo>
                    <a:pt x="22" y="311"/>
                    <a:pt x="22" y="311"/>
                    <a:pt x="19" y="311"/>
                  </a:cubicBezTo>
                  <a:cubicBezTo>
                    <a:pt x="19" y="311"/>
                    <a:pt x="21" y="313"/>
                    <a:pt x="21" y="313"/>
                  </a:cubicBezTo>
                  <a:cubicBezTo>
                    <a:pt x="19" y="314"/>
                    <a:pt x="19" y="314"/>
                    <a:pt x="19" y="314"/>
                  </a:cubicBezTo>
                  <a:cubicBezTo>
                    <a:pt x="20" y="319"/>
                    <a:pt x="20" y="321"/>
                    <a:pt x="19" y="325"/>
                  </a:cubicBezTo>
                  <a:cubicBezTo>
                    <a:pt x="20" y="325"/>
                    <a:pt x="21" y="324"/>
                    <a:pt x="21" y="326"/>
                  </a:cubicBezTo>
                  <a:cubicBezTo>
                    <a:pt x="19" y="327"/>
                    <a:pt x="19" y="327"/>
                    <a:pt x="19" y="327"/>
                  </a:cubicBezTo>
                  <a:cubicBezTo>
                    <a:pt x="19" y="330"/>
                    <a:pt x="19" y="333"/>
                    <a:pt x="19" y="336"/>
                  </a:cubicBezTo>
                  <a:cubicBezTo>
                    <a:pt x="18" y="336"/>
                    <a:pt x="18" y="338"/>
                    <a:pt x="17" y="337"/>
                  </a:cubicBezTo>
                  <a:cubicBezTo>
                    <a:pt x="17" y="337"/>
                    <a:pt x="17" y="337"/>
                    <a:pt x="17" y="337"/>
                  </a:cubicBezTo>
                  <a:cubicBezTo>
                    <a:pt x="16" y="336"/>
                    <a:pt x="18" y="334"/>
                    <a:pt x="14" y="335"/>
                  </a:cubicBezTo>
                  <a:cubicBezTo>
                    <a:pt x="14" y="335"/>
                    <a:pt x="14" y="337"/>
                    <a:pt x="14" y="337"/>
                  </a:cubicBezTo>
                  <a:cubicBezTo>
                    <a:pt x="13" y="337"/>
                    <a:pt x="10" y="337"/>
                    <a:pt x="12" y="336"/>
                  </a:cubicBezTo>
                  <a:cubicBezTo>
                    <a:pt x="13" y="336"/>
                    <a:pt x="12" y="334"/>
                    <a:pt x="13" y="333"/>
                  </a:cubicBezTo>
                  <a:cubicBezTo>
                    <a:pt x="12" y="334"/>
                    <a:pt x="11" y="335"/>
                    <a:pt x="9" y="336"/>
                  </a:cubicBezTo>
                  <a:cubicBezTo>
                    <a:pt x="9" y="336"/>
                    <a:pt x="10" y="333"/>
                    <a:pt x="10" y="333"/>
                  </a:cubicBezTo>
                  <a:cubicBezTo>
                    <a:pt x="9" y="332"/>
                    <a:pt x="8" y="333"/>
                    <a:pt x="7" y="332"/>
                  </a:cubicBezTo>
                  <a:cubicBezTo>
                    <a:pt x="6" y="333"/>
                    <a:pt x="6" y="333"/>
                    <a:pt x="6" y="333"/>
                  </a:cubicBezTo>
                  <a:cubicBezTo>
                    <a:pt x="3" y="335"/>
                    <a:pt x="4" y="334"/>
                    <a:pt x="6" y="337"/>
                  </a:cubicBezTo>
                  <a:cubicBezTo>
                    <a:pt x="5" y="338"/>
                    <a:pt x="3" y="339"/>
                    <a:pt x="2" y="341"/>
                  </a:cubicBezTo>
                  <a:cubicBezTo>
                    <a:pt x="3" y="341"/>
                    <a:pt x="2" y="343"/>
                    <a:pt x="2" y="344"/>
                  </a:cubicBezTo>
                  <a:cubicBezTo>
                    <a:pt x="4" y="344"/>
                    <a:pt x="4" y="344"/>
                    <a:pt x="4" y="344"/>
                  </a:cubicBezTo>
                  <a:cubicBezTo>
                    <a:pt x="4" y="344"/>
                    <a:pt x="2" y="340"/>
                    <a:pt x="6" y="341"/>
                  </a:cubicBezTo>
                  <a:cubicBezTo>
                    <a:pt x="6" y="342"/>
                    <a:pt x="6" y="342"/>
                    <a:pt x="6" y="342"/>
                  </a:cubicBezTo>
                  <a:cubicBezTo>
                    <a:pt x="6" y="342"/>
                    <a:pt x="6" y="342"/>
                    <a:pt x="6" y="342"/>
                  </a:cubicBezTo>
                  <a:cubicBezTo>
                    <a:pt x="6" y="342"/>
                    <a:pt x="6" y="344"/>
                    <a:pt x="6" y="344"/>
                  </a:cubicBezTo>
                  <a:cubicBezTo>
                    <a:pt x="6" y="344"/>
                    <a:pt x="9" y="344"/>
                    <a:pt x="10" y="345"/>
                  </a:cubicBezTo>
                  <a:cubicBezTo>
                    <a:pt x="10" y="345"/>
                    <a:pt x="10" y="343"/>
                    <a:pt x="10" y="343"/>
                  </a:cubicBezTo>
                  <a:cubicBezTo>
                    <a:pt x="11" y="342"/>
                    <a:pt x="13" y="343"/>
                    <a:pt x="13" y="343"/>
                  </a:cubicBezTo>
                  <a:cubicBezTo>
                    <a:pt x="15" y="347"/>
                    <a:pt x="16" y="348"/>
                    <a:pt x="14" y="353"/>
                  </a:cubicBezTo>
                  <a:cubicBezTo>
                    <a:pt x="15" y="353"/>
                    <a:pt x="15" y="353"/>
                    <a:pt x="16" y="353"/>
                  </a:cubicBezTo>
                  <a:cubicBezTo>
                    <a:pt x="16" y="354"/>
                    <a:pt x="15" y="354"/>
                    <a:pt x="15" y="355"/>
                  </a:cubicBezTo>
                  <a:cubicBezTo>
                    <a:pt x="13" y="355"/>
                    <a:pt x="14" y="355"/>
                    <a:pt x="12" y="355"/>
                  </a:cubicBezTo>
                  <a:cubicBezTo>
                    <a:pt x="13" y="357"/>
                    <a:pt x="12" y="361"/>
                    <a:pt x="13" y="365"/>
                  </a:cubicBezTo>
                  <a:cubicBezTo>
                    <a:pt x="13" y="365"/>
                    <a:pt x="14" y="366"/>
                    <a:pt x="14" y="367"/>
                  </a:cubicBezTo>
                  <a:cubicBezTo>
                    <a:pt x="13" y="367"/>
                    <a:pt x="13" y="367"/>
                    <a:pt x="13" y="367"/>
                  </a:cubicBezTo>
                  <a:cubicBezTo>
                    <a:pt x="12" y="369"/>
                    <a:pt x="12" y="372"/>
                    <a:pt x="12" y="375"/>
                  </a:cubicBezTo>
                  <a:cubicBezTo>
                    <a:pt x="13" y="375"/>
                    <a:pt x="14" y="376"/>
                    <a:pt x="14" y="375"/>
                  </a:cubicBezTo>
                  <a:cubicBezTo>
                    <a:pt x="14" y="375"/>
                    <a:pt x="14" y="373"/>
                    <a:pt x="14" y="373"/>
                  </a:cubicBezTo>
                  <a:cubicBezTo>
                    <a:pt x="14" y="373"/>
                    <a:pt x="16" y="373"/>
                    <a:pt x="16" y="373"/>
                  </a:cubicBezTo>
                  <a:cubicBezTo>
                    <a:pt x="16" y="373"/>
                    <a:pt x="16" y="375"/>
                    <a:pt x="15" y="376"/>
                  </a:cubicBezTo>
                  <a:cubicBezTo>
                    <a:pt x="15" y="377"/>
                    <a:pt x="15" y="377"/>
                    <a:pt x="15" y="377"/>
                  </a:cubicBezTo>
                  <a:cubicBezTo>
                    <a:pt x="15" y="378"/>
                    <a:pt x="13" y="377"/>
                    <a:pt x="12" y="379"/>
                  </a:cubicBezTo>
                  <a:cubicBezTo>
                    <a:pt x="12" y="379"/>
                    <a:pt x="12" y="381"/>
                    <a:pt x="12" y="382"/>
                  </a:cubicBezTo>
                  <a:cubicBezTo>
                    <a:pt x="12" y="382"/>
                    <a:pt x="10" y="383"/>
                    <a:pt x="10" y="384"/>
                  </a:cubicBezTo>
                  <a:cubicBezTo>
                    <a:pt x="10" y="385"/>
                    <a:pt x="10" y="386"/>
                    <a:pt x="10" y="387"/>
                  </a:cubicBezTo>
                  <a:cubicBezTo>
                    <a:pt x="12" y="388"/>
                    <a:pt x="14" y="387"/>
                    <a:pt x="15" y="389"/>
                  </a:cubicBezTo>
                  <a:cubicBezTo>
                    <a:pt x="17" y="389"/>
                    <a:pt x="14" y="389"/>
                    <a:pt x="14" y="389"/>
                  </a:cubicBezTo>
                  <a:cubicBezTo>
                    <a:pt x="14" y="390"/>
                    <a:pt x="14" y="391"/>
                    <a:pt x="14" y="391"/>
                  </a:cubicBezTo>
                  <a:cubicBezTo>
                    <a:pt x="15" y="392"/>
                    <a:pt x="16" y="393"/>
                    <a:pt x="16" y="393"/>
                  </a:cubicBezTo>
                  <a:cubicBezTo>
                    <a:pt x="17" y="393"/>
                    <a:pt x="17" y="393"/>
                    <a:pt x="18" y="393"/>
                  </a:cubicBezTo>
                  <a:cubicBezTo>
                    <a:pt x="17" y="394"/>
                    <a:pt x="15" y="395"/>
                    <a:pt x="14" y="396"/>
                  </a:cubicBezTo>
                  <a:cubicBezTo>
                    <a:pt x="14" y="395"/>
                    <a:pt x="13" y="398"/>
                    <a:pt x="13" y="398"/>
                  </a:cubicBezTo>
                  <a:cubicBezTo>
                    <a:pt x="14" y="399"/>
                    <a:pt x="16" y="400"/>
                    <a:pt x="17" y="400"/>
                  </a:cubicBezTo>
                  <a:cubicBezTo>
                    <a:pt x="17" y="402"/>
                    <a:pt x="17" y="403"/>
                    <a:pt x="17" y="404"/>
                  </a:cubicBezTo>
                  <a:cubicBezTo>
                    <a:pt x="17" y="404"/>
                    <a:pt x="15" y="403"/>
                    <a:pt x="15" y="404"/>
                  </a:cubicBezTo>
                  <a:cubicBezTo>
                    <a:pt x="15" y="404"/>
                    <a:pt x="15" y="406"/>
                    <a:pt x="15" y="406"/>
                  </a:cubicBezTo>
                  <a:cubicBezTo>
                    <a:pt x="13" y="406"/>
                    <a:pt x="13" y="405"/>
                    <a:pt x="11" y="406"/>
                  </a:cubicBezTo>
                  <a:cubicBezTo>
                    <a:pt x="10" y="406"/>
                    <a:pt x="13" y="407"/>
                    <a:pt x="10" y="407"/>
                  </a:cubicBezTo>
                  <a:cubicBezTo>
                    <a:pt x="10" y="407"/>
                    <a:pt x="7" y="405"/>
                    <a:pt x="7" y="405"/>
                  </a:cubicBezTo>
                  <a:cubicBezTo>
                    <a:pt x="4" y="405"/>
                    <a:pt x="3" y="409"/>
                    <a:pt x="4" y="408"/>
                  </a:cubicBezTo>
                  <a:cubicBezTo>
                    <a:pt x="4" y="410"/>
                    <a:pt x="4" y="410"/>
                    <a:pt x="4" y="412"/>
                  </a:cubicBezTo>
                  <a:cubicBezTo>
                    <a:pt x="5" y="413"/>
                    <a:pt x="7" y="415"/>
                    <a:pt x="8" y="416"/>
                  </a:cubicBezTo>
                  <a:cubicBezTo>
                    <a:pt x="8" y="416"/>
                    <a:pt x="8" y="418"/>
                    <a:pt x="7" y="419"/>
                  </a:cubicBezTo>
                  <a:cubicBezTo>
                    <a:pt x="9" y="420"/>
                    <a:pt x="11" y="423"/>
                    <a:pt x="12" y="424"/>
                  </a:cubicBezTo>
                  <a:cubicBezTo>
                    <a:pt x="14" y="425"/>
                    <a:pt x="14" y="424"/>
                    <a:pt x="16" y="424"/>
                  </a:cubicBezTo>
                  <a:cubicBezTo>
                    <a:pt x="17" y="424"/>
                    <a:pt x="17" y="424"/>
                    <a:pt x="17" y="424"/>
                  </a:cubicBezTo>
                  <a:cubicBezTo>
                    <a:pt x="18" y="423"/>
                    <a:pt x="18" y="423"/>
                    <a:pt x="18" y="423"/>
                  </a:cubicBezTo>
                  <a:cubicBezTo>
                    <a:pt x="17" y="422"/>
                    <a:pt x="13" y="419"/>
                    <a:pt x="13" y="419"/>
                  </a:cubicBezTo>
                  <a:cubicBezTo>
                    <a:pt x="12" y="419"/>
                    <a:pt x="11" y="419"/>
                    <a:pt x="11" y="419"/>
                  </a:cubicBezTo>
                  <a:cubicBezTo>
                    <a:pt x="10" y="419"/>
                    <a:pt x="10" y="417"/>
                    <a:pt x="9" y="417"/>
                  </a:cubicBezTo>
                  <a:cubicBezTo>
                    <a:pt x="12" y="418"/>
                    <a:pt x="13" y="418"/>
                    <a:pt x="15" y="418"/>
                  </a:cubicBezTo>
                  <a:cubicBezTo>
                    <a:pt x="15" y="413"/>
                    <a:pt x="16" y="412"/>
                    <a:pt x="12" y="408"/>
                  </a:cubicBezTo>
                  <a:cubicBezTo>
                    <a:pt x="14" y="408"/>
                    <a:pt x="13" y="409"/>
                    <a:pt x="14" y="408"/>
                  </a:cubicBezTo>
                  <a:cubicBezTo>
                    <a:pt x="14" y="408"/>
                    <a:pt x="17" y="407"/>
                    <a:pt x="18" y="406"/>
                  </a:cubicBezTo>
                  <a:cubicBezTo>
                    <a:pt x="18" y="407"/>
                    <a:pt x="18" y="409"/>
                    <a:pt x="18" y="409"/>
                  </a:cubicBezTo>
                  <a:cubicBezTo>
                    <a:pt x="18" y="409"/>
                    <a:pt x="19" y="410"/>
                    <a:pt x="19" y="410"/>
                  </a:cubicBezTo>
                  <a:cubicBezTo>
                    <a:pt x="22" y="408"/>
                    <a:pt x="22" y="407"/>
                    <a:pt x="23" y="404"/>
                  </a:cubicBezTo>
                  <a:cubicBezTo>
                    <a:pt x="24" y="404"/>
                    <a:pt x="25" y="406"/>
                    <a:pt x="25" y="406"/>
                  </a:cubicBezTo>
                  <a:cubicBezTo>
                    <a:pt x="27" y="406"/>
                    <a:pt x="27" y="405"/>
                    <a:pt x="28" y="405"/>
                  </a:cubicBezTo>
                  <a:cubicBezTo>
                    <a:pt x="28" y="406"/>
                    <a:pt x="28" y="406"/>
                    <a:pt x="28" y="406"/>
                  </a:cubicBezTo>
                  <a:cubicBezTo>
                    <a:pt x="27" y="407"/>
                    <a:pt x="25" y="408"/>
                    <a:pt x="25" y="408"/>
                  </a:cubicBezTo>
                  <a:cubicBezTo>
                    <a:pt x="23" y="408"/>
                    <a:pt x="23" y="408"/>
                    <a:pt x="23" y="408"/>
                  </a:cubicBezTo>
                  <a:cubicBezTo>
                    <a:pt x="23" y="409"/>
                    <a:pt x="23" y="411"/>
                    <a:pt x="23" y="412"/>
                  </a:cubicBezTo>
                  <a:cubicBezTo>
                    <a:pt x="21" y="412"/>
                    <a:pt x="21" y="412"/>
                    <a:pt x="21" y="412"/>
                  </a:cubicBezTo>
                  <a:cubicBezTo>
                    <a:pt x="21" y="412"/>
                    <a:pt x="21" y="410"/>
                    <a:pt x="21" y="410"/>
                  </a:cubicBezTo>
                  <a:cubicBezTo>
                    <a:pt x="20" y="410"/>
                    <a:pt x="18" y="411"/>
                    <a:pt x="17" y="411"/>
                  </a:cubicBezTo>
                  <a:cubicBezTo>
                    <a:pt x="18" y="415"/>
                    <a:pt x="19" y="418"/>
                    <a:pt x="19" y="422"/>
                  </a:cubicBezTo>
                  <a:cubicBezTo>
                    <a:pt x="22" y="422"/>
                    <a:pt x="19" y="421"/>
                    <a:pt x="23" y="422"/>
                  </a:cubicBezTo>
                  <a:cubicBezTo>
                    <a:pt x="22" y="424"/>
                    <a:pt x="22" y="424"/>
                    <a:pt x="22" y="424"/>
                  </a:cubicBezTo>
                  <a:cubicBezTo>
                    <a:pt x="21" y="425"/>
                    <a:pt x="21" y="424"/>
                    <a:pt x="21" y="423"/>
                  </a:cubicBezTo>
                  <a:cubicBezTo>
                    <a:pt x="19" y="423"/>
                    <a:pt x="19" y="423"/>
                    <a:pt x="19" y="423"/>
                  </a:cubicBezTo>
                  <a:cubicBezTo>
                    <a:pt x="19" y="425"/>
                    <a:pt x="18" y="427"/>
                    <a:pt x="17" y="428"/>
                  </a:cubicBezTo>
                  <a:cubicBezTo>
                    <a:pt x="18" y="429"/>
                    <a:pt x="17" y="430"/>
                    <a:pt x="17" y="430"/>
                  </a:cubicBezTo>
                  <a:cubicBezTo>
                    <a:pt x="18" y="431"/>
                    <a:pt x="19" y="430"/>
                    <a:pt x="19" y="430"/>
                  </a:cubicBezTo>
                  <a:cubicBezTo>
                    <a:pt x="20" y="432"/>
                    <a:pt x="19" y="431"/>
                    <a:pt x="20" y="432"/>
                  </a:cubicBezTo>
                  <a:cubicBezTo>
                    <a:pt x="20" y="432"/>
                    <a:pt x="20" y="432"/>
                    <a:pt x="20" y="432"/>
                  </a:cubicBezTo>
                  <a:cubicBezTo>
                    <a:pt x="21" y="433"/>
                    <a:pt x="22" y="431"/>
                    <a:pt x="23" y="432"/>
                  </a:cubicBezTo>
                  <a:cubicBezTo>
                    <a:pt x="24" y="433"/>
                    <a:pt x="21" y="434"/>
                    <a:pt x="23" y="436"/>
                  </a:cubicBezTo>
                  <a:cubicBezTo>
                    <a:pt x="24" y="436"/>
                    <a:pt x="25" y="435"/>
                    <a:pt x="26" y="435"/>
                  </a:cubicBezTo>
                  <a:cubicBezTo>
                    <a:pt x="26" y="435"/>
                    <a:pt x="27" y="436"/>
                    <a:pt x="27" y="436"/>
                  </a:cubicBezTo>
                  <a:cubicBezTo>
                    <a:pt x="27" y="436"/>
                    <a:pt x="28" y="436"/>
                    <a:pt x="29" y="436"/>
                  </a:cubicBezTo>
                  <a:cubicBezTo>
                    <a:pt x="29" y="436"/>
                    <a:pt x="29" y="436"/>
                    <a:pt x="29" y="436"/>
                  </a:cubicBezTo>
                  <a:cubicBezTo>
                    <a:pt x="27" y="431"/>
                    <a:pt x="28" y="434"/>
                    <a:pt x="29" y="430"/>
                  </a:cubicBezTo>
                  <a:cubicBezTo>
                    <a:pt x="28" y="429"/>
                    <a:pt x="27" y="429"/>
                    <a:pt x="25" y="428"/>
                  </a:cubicBezTo>
                  <a:cubicBezTo>
                    <a:pt x="20" y="424"/>
                    <a:pt x="25" y="425"/>
                    <a:pt x="28" y="428"/>
                  </a:cubicBezTo>
                  <a:cubicBezTo>
                    <a:pt x="28" y="427"/>
                    <a:pt x="28" y="426"/>
                    <a:pt x="27" y="425"/>
                  </a:cubicBezTo>
                  <a:cubicBezTo>
                    <a:pt x="29" y="425"/>
                    <a:pt x="29" y="425"/>
                    <a:pt x="30" y="424"/>
                  </a:cubicBezTo>
                  <a:cubicBezTo>
                    <a:pt x="31" y="428"/>
                    <a:pt x="29" y="428"/>
                    <a:pt x="33" y="430"/>
                  </a:cubicBezTo>
                  <a:cubicBezTo>
                    <a:pt x="35" y="431"/>
                    <a:pt x="36" y="431"/>
                    <a:pt x="37" y="432"/>
                  </a:cubicBezTo>
                  <a:cubicBezTo>
                    <a:pt x="38" y="431"/>
                    <a:pt x="39" y="431"/>
                    <a:pt x="39" y="430"/>
                  </a:cubicBezTo>
                  <a:cubicBezTo>
                    <a:pt x="39" y="428"/>
                    <a:pt x="38" y="425"/>
                    <a:pt x="39" y="423"/>
                  </a:cubicBezTo>
                  <a:cubicBezTo>
                    <a:pt x="39" y="423"/>
                    <a:pt x="40" y="419"/>
                    <a:pt x="41" y="418"/>
                  </a:cubicBezTo>
                  <a:cubicBezTo>
                    <a:pt x="41" y="418"/>
                    <a:pt x="40" y="417"/>
                    <a:pt x="40" y="416"/>
                  </a:cubicBezTo>
                  <a:cubicBezTo>
                    <a:pt x="43" y="416"/>
                    <a:pt x="48" y="416"/>
                    <a:pt x="51" y="416"/>
                  </a:cubicBezTo>
                  <a:cubicBezTo>
                    <a:pt x="54" y="409"/>
                    <a:pt x="54" y="411"/>
                    <a:pt x="61" y="411"/>
                  </a:cubicBezTo>
                  <a:cubicBezTo>
                    <a:pt x="61" y="410"/>
                    <a:pt x="61" y="410"/>
                    <a:pt x="61" y="410"/>
                  </a:cubicBezTo>
                  <a:cubicBezTo>
                    <a:pt x="61" y="410"/>
                    <a:pt x="49" y="409"/>
                    <a:pt x="46" y="409"/>
                  </a:cubicBezTo>
                  <a:cubicBezTo>
                    <a:pt x="43" y="409"/>
                    <a:pt x="34" y="409"/>
                    <a:pt x="34" y="409"/>
                  </a:cubicBezTo>
                  <a:cubicBezTo>
                    <a:pt x="34" y="409"/>
                    <a:pt x="28" y="404"/>
                    <a:pt x="27" y="401"/>
                  </a:cubicBezTo>
                  <a:cubicBezTo>
                    <a:pt x="26" y="398"/>
                    <a:pt x="24" y="396"/>
                    <a:pt x="26" y="394"/>
                  </a:cubicBezTo>
                  <a:cubicBezTo>
                    <a:pt x="28" y="392"/>
                    <a:pt x="28" y="390"/>
                    <a:pt x="26" y="388"/>
                  </a:cubicBezTo>
                  <a:cubicBezTo>
                    <a:pt x="24" y="386"/>
                    <a:pt x="24" y="389"/>
                    <a:pt x="22" y="389"/>
                  </a:cubicBezTo>
                  <a:cubicBezTo>
                    <a:pt x="20" y="389"/>
                    <a:pt x="20" y="386"/>
                    <a:pt x="20" y="383"/>
                  </a:cubicBezTo>
                  <a:cubicBezTo>
                    <a:pt x="20" y="380"/>
                    <a:pt x="21" y="380"/>
                    <a:pt x="22" y="377"/>
                  </a:cubicBezTo>
                  <a:cubicBezTo>
                    <a:pt x="23" y="374"/>
                    <a:pt x="22" y="373"/>
                    <a:pt x="21" y="369"/>
                  </a:cubicBezTo>
                  <a:cubicBezTo>
                    <a:pt x="19" y="365"/>
                    <a:pt x="25" y="365"/>
                    <a:pt x="27" y="363"/>
                  </a:cubicBezTo>
                  <a:cubicBezTo>
                    <a:pt x="29" y="362"/>
                    <a:pt x="29" y="360"/>
                    <a:pt x="28" y="357"/>
                  </a:cubicBezTo>
                  <a:cubicBezTo>
                    <a:pt x="28" y="354"/>
                    <a:pt x="27" y="353"/>
                    <a:pt x="29" y="351"/>
                  </a:cubicBezTo>
                  <a:cubicBezTo>
                    <a:pt x="31" y="349"/>
                    <a:pt x="32" y="347"/>
                    <a:pt x="32" y="347"/>
                  </a:cubicBezTo>
                  <a:cubicBezTo>
                    <a:pt x="32" y="347"/>
                    <a:pt x="32" y="346"/>
                    <a:pt x="32" y="344"/>
                  </a:cubicBezTo>
                  <a:cubicBezTo>
                    <a:pt x="32" y="342"/>
                    <a:pt x="32" y="339"/>
                    <a:pt x="33" y="336"/>
                  </a:cubicBezTo>
                  <a:cubicBezTo>
                    <a:pt x="34" y="332"/>
                    <a:pt x="34" y="332"/>
                    <a:pt x="33" y="329"/>
                  </a:cubicBezTo>
                  <a:cubicBezTo>
                    <a:pt x="32" y="327"/>
                    <a:pt x="31" y="325"/>
                    <a:pt x="32" y="324"/>
                  </a:cubicBezTo>
                  <a:cubicBezTo>
                    <a:pt x="33" y="323"/>
                    <a:pt x="33" y="321"/>
                    <a:pt x="35" y="320"/>
                  </a:cubicBezTo>
                  <a:cubicBezTo>
                    <a:pt x="37" y="320"/>
                    <a:pt x="34" y="318"/>
                    <a:pt x="34" y="317"/>
                  </a:cubicBezTo>
                  <a:cubicBezTo>
                    <a:pt x="34" y="315"/>
                    <a:pt x="34" y="313"/>
                    <a:pt x="36" y="311"/>
                  </a:cubicBezTo>
                  <a:cubicBezTo>
                    <a:pt x="37" y="310"/>
                    <a:pt x="35" y="308"/>
                    <a:pt x="35" y="305"/>
                  </a:cubicBezTo>
                  <a:cubicBezTo>
                    <a:pt x="35" y="302"/>
                    <a:pt x="34" y="301"/>
                    <a:pt x="34" y="299"/>
                  </a:cubicBezTo>
                  <a:cubicBezTo>
                    <a:pt x="35" y="297"/>
                    <a:pt x="32" y="295"/>
                    <a:pt x="31" y="293"/>
                  </a:cubicBezTo>
                  <a:cubicBezTo>
                    <a:pt x="30" y="290"/>
                    <a:pt x="34" y="287"/>
                    <a:pt x="34" y="283"/>
                  </a:cubicBezTo>
                  <a:cubicBezTo>
                    <a:pt x="35" y="280"/>
                    <a:pt x="34" y="279"/>
                    <a:pt x="34" y="276"/>
                  </a:cubicBezTo>
                  <a:cubicBezTo>
                    <a:pt x="34" y="273"/>
                    <a:pt x="34" y="274"/>
                    <a:pt x="32" y="273"/>
                  </a:cubicBezTo>
                  <a:cubicBezTo>
                    <a:pt x="30" y="271"/>
                    <a:pt x="32" y="268"/>
                    <a:pt x="32" y="265"/>
                  </a:cubicBezTo>
                  <a:cubicBezTo>
                    <a:pt x="32" y="261"/>
                    <a:pt x="28" y="259"/>
                    <a:pt x="31" y="256"/>
                  </a:cubicBezTo>
                  <a:cubicBezTo>
                    <a:pt x="33" y="254"/>
                    <a:pt x="33" y="253"/>
                    <a:pt x="33" y="250"/>
                  </a:cubicBezTo>
                  <a:cubicBezTo>
                    <a:pt x="34" y="247"/>
                    <a:pt x="34" y="240"/>
                    <a:pt x="36" y="237"/>
                  </a:cubicBezTo>
                  <a:cubicBezTo>
                    <a:pt x="39" y="234"/>
                    <a:pt x="39" y="237"/>
                    <a:pt x="39" y="234"/>
                  </a:cubicBezTo>
                  <a:cubicBezTo>
                    <a:pt x="39" y="231"/>
                    <a:pt x="36" y="230"/>
                    <a:pt x="37" y="227"/>
                  </a:cubicBezTo>
                  <a:cubicBezTo>
                    <a:pt x="37" y="224"/>
                    <a:pt x="38" y="222"/>
                    <a:pt x="37" y="219"/>
                  </a:cubicBezTo>
                  <a:cubicBezTo>
                    <a:pt x="37" y="216"/>
                    <a:pt x="41" y="213"/>
                    <a:pt x="41" y="213"/>
                  </a:cubicBezTo>
                  <a:cubicBezTo>
                    <a:pt x="41" y="213"/>
                    <a:pt x="44" y="213"/>
                    <a:pt x="45" y="211"/>
                  </a:cubicBezTo>
                  <a:cubicBezTo>
                    <a:pt x="46" y="209"/>
                    <a:pt x="45" y="208"/>
                    <a:pt x="44" y="205"/>
                  </a:cubicBezTo>
                  <a:cubicBezTo>
                    <a:pt x="44" y="202"/>
                    <a:pt x="43" y="201"/>
                    <a:pt x="45" y="198"/>
                  </a:cubicBezTo>
                  <a:cubicBezTo>
                    <a:pt x="46" y="195"/>
                    <a:pt x="49" y="189"/>
                    <a:pt x="49" y="185"/>
                  </a:cubicBezTo>
                  <a:cubicBezTo>
                    <a:pt x="49" y="181"/>
                    <a:pt x="49" y="180"/>
                    <a:pt x="48" y="177"/>
                  </a:cubicBezTo>
                  <a:cubicBezTo>
                    <a:pt x="47" y="174"/>
                    <a:pt x="48" y="173"/>
                    <a:pt x="49" y="170"/>
                  </a:cubicBezTo>
                  <a:cubicBezTo>
                    <a:pt x="51" y="167"/>
                    <a:pt x="50" y="166"/>
                    <a:pt x="50" y="162"/>
                  </a:cubicBezTo>
                  <a:cubicBezTo>
                    <a:pt x="49" y="158"/>
                    <a:pt x="50" y="158"/>
                    <a:pt x="50" y="152"/>
                  </a:cubicBezTo>
                  <a:cubicBezTo>
                    <a:pt x="50" y="147"/>
                    <a:pt x="51" y="148"/>
                    <a:pt x="52" y="145"/>
                  </a:cubicBezTo>
                  <a:cubicBezTo>
                    <a:pt x="54" y="142"/>
                    <a:pt x="52" y="140"/>
                    <a:pt x="52" y="136"/>
                  </a:cubicBezTo>
                  <a:cubicBezTo>
                    <a:pt x="52" y="132"/>
                    <a:pt x="53" y="130"/>
                    <a:pt x="54" y="124"/>
                  </a:cubicBezTo>
                  <a:cubicBezTo>
                    <a:pt x="54" y="118"/>
                    <a:pt x="57" y="120"/>
                    <a:pt x="59" y="115"/>
                  </a:cubicBezTo>
                  <a:cubicBezTo>
                    <a:pt x="60" y="111"/>
                    <a:pt x="61" y="111"/>
                    <a:pt x="62" y="108"/>
                  </a:cubicBezTo>
                  <a:cubicBezTo>
                    <a:pt x="63" y="105"/>
                    <a:pt x="64" y="104"/>
                    <a:pt x="63" y="100"/>
                  </a:cubicBezTo>
                  <a:cubicBezTo>
                    <a:pt x="63" y="97"/>
                    <a:pt x="62" y="96"/>
                    <a:pt x="64" y="95"/>
                  </a:cubicBezTo>
                  <a:cubicBezTo>
                    <a:pt x="67" y="93"/>
                    <a:pt x="63" y="91"/>
                    <a:pt x="63" y="88"/>
                  </a:cubicBezTo>
                  <a:cubicBezTo>
                    <a:pt x="63" y="85"/>
                    <a:pt x="63" y="80"/>
                    <a:pt x="63" y="77"/>
                  </a:cubicBezTo>
                  <a:cubicBezTo>
                    <a:pt x="63" y="75"/>
                    <a:pt x="68" y="75"/>
                    <a:pt x="69" y="72"/>
                  </a:cubicBezTo>
                  <a:cubicBezTo>
                    <a:pt x="70" y="69"/>
                    <a:pt x="74" y="70"/>
                    <a:pt x="75" y="67"/>
                  </a:cubicBezTo>
                  <a:cubicBezTo>
                    <a:pt x="76" y="64"/>
                    <a:pt x="77" y="59"/>
                    <a:pt x="74" y="58"/>
                  </a:cubicBezTo>
                  <a:cubicBezTo>
                    <a:pt x="70" y="57"/>
                    <a:pt x="71" y="51"/>
                    <a:pt x="71" y="51"/>
                  </a:cubicBezTo>
                  <a:close/>
                  <a:moveTo>
                    <a:pt x="71" y="446"/>
                  </a:moveTo>
                  <a:cubicBezTo>
                    <a:pt x="67" y="446"/>
                    <a:pt x="61" y="445"/>
                    <a:pt x="66" y="444"/>
                  </a:cubicBezTo>
                  <a:cubicBezTo>
                    <a:pt x="63" y="444"/>
                    <a:pt x="60" y="445"/>
                    <a:pt x="60" y="445"/>
                  </a:cubicBezTo>
                  <a:cubicBezTo>
                    <a:pt x="58" y="416"/>
                    <a:pt x="58" y="416"/>
                    <a:pt x="58" y="416"/>
                  </a:cubicBezTo>
                  <a:cubicBezTo>
                    <a:pt x="58" y="416"/>
                    <a:pt x="55" y="417"/>
                    <a:pt x="55" y="418"/>
                  </a:cubicBezTo>
                  <a:cubicBezTo>
                    <a:pt x="54" y="416"/>
                    <a:pt x="54" y="416"/>
                    <a:pt x="53" y="415"/>
                  </a:cubicBezTo>
                  <a:cubicBezTo>
                    <a:pt x="52" y="416"/>
                    <a:pt x="49" y="418"/>
                    <a:pt x="49" y="418"/>
                  </a:cubicBezTo>
                  <a:cubicBezTo>
                    <a:pt x="47" y="419"/>
                    <a:pt x="46" y="417"/>
                    <a:pt x="45" y="417"/>
                  </a:cubicBezTo>
                  <a:cubicBezTo>
                    <a:pt x="44" y="417"/>
                    <a:pt x="44" y="418"/>
                    <a:pt x="42" y="418"/>
                  </a:cubicBezTo>
                  <a:cubicBezTo>
                    <a:pt x="43" y="425"/>
                    <a:pt x="38" y="427"/>
                    <a:pt x="49" y="427"/>
                  </a:cubicBezTo>
                  <a:cubicBezTo>
                    <a:pt x="47" y="429"/>
                    <a:pt x="46" y="430"/>
                    <a:pt x="43" y="430"/>
                  </a:cubicBezTo>
                  <a:cubicBezTo>
                    <a:pt x="44" y="432"/>
                    <a:pt x="43" y="435"/>
                    <a:pt x="45" y="436"/>
                  </a:cubicBezTo>
                  <a:cubicBezTo>
                    <a:pt x="45" y="436"/>
                    <a:pt x="47" y="435"/>
                    <a:pt x="48" y="436"/>
                  </a:cubicBezTo>
                  <a:cubicBezTo>
                    <a:pt x="49" y="436"/>
                    <a:pt x="51" y="439"/>
                    <a:pt x="53" y="440"/>
                  </a:cubicBezTo>
                  <a:cubicBezTo>
                    <a:pt x="52" y="439"/>
                    <a:pt x="51" y="440"/>
                    <a:pt x="50" y="440"/>
                  </a:cubicBezTo>
                  <a:cubicBezTo>
                    <a:pt x="50" y="440"/>
                    <a:pt x="49" y="438"/>
                    <a:pt x="49" y="438"/>
                  </a:cubicBezTo>
                  <a:cubicBezTo>
                    <a:pt x="44" y="439"/>
                    <a:pt x="45" y="438"/>
                    <a:pt x="44" y="441"/>
                  </a:cubicBezTo>
                  <a:cubicBezTo>
                    <a:pt x="42" y="440"/>
                    <a:pt x="42" y="440"/>
                    <a:pt x="42" y="440"/>
                  </a:cubicBezTo>
                  <a:cubicBezTo>
                    <a:pt x="42" y="439"/>
                    <a:pt x="43" y="440"/>
                    <a:pt x="43" y="438"/>
                  </a:cubicBezTo>
                  <a:cubicBezTo>
                    <a:pt x="41" y="436"/>
                    <a:pt x="41" y="436"/>
                    <a:pt x="41" y="436"/>
                  </a:cubicBezTo>
                  <a:cubicBezTo>
                    <a:pt x="41" y="434"/>
                    <a:pt x="42" y="434"/>
                    <a:pt x="41" y="432"/>
                  </a:cubicBezTo>
                  <a:cubicBezTo>
                    <a:pt x="41" y="432"/>
                    <a:pt x="39" y="431"/>
                    <a:pt x="39" y="431"/>
                  </a:cubicBezTo>
                  <a:cubicBezTo>
                    <a:pt x="39" y="432"/>
                    <a:pt x="38" y="435"/>
                    <a:pt x="37" y="436"/>
                  </a:cubicBezTo>
                  <a:cubicBezTo>
                    <a:pt x="37" y="434"/>
                    <a:pt x="37" y="434"/>
                    <a:pt x="37" y="434"/>
                  </a:cubicBezTo>
                  <a:cubicBezTo>
                    <a:pt x="36" y="435"/>
                    <a:pt x="34" y="435"/>
                    <a:pt x="34" y="435"/>
                  </a:cubicBezTo>
                  <a:cubicBezTo>
                    <a:pt x="34" y="435"/>
                    <a:pt x="34" y="432"/>
                    <a:pt x="34" y="432"/>
                  </a:cubicBezTo>
                  <a:cubicBezTo>
                    <a:pt x="33" y="432"/>
                    <a:pt x="32" y="433"/>
                    <a:pt x="31" y="432"/>
                  </a:cubicBezTo>
                  <a:cubicBezTo>
                    <a:pt x="31" y="436"/>
                    <a:pt x="30" y="439"/>
                    <a:pt x="36" y="438"/>
                  </a:cubicBezTo>
                  <a:cubicBezTo>
                    <a:pt x="38" y="436"/>
                    <a:pt x="38" y="436"/>
                    <a:pt x="38" y="436"/>
                  </a:cubicBezTo>
                  <a:cubicBezTo>
                    <a:pt x="39" y="436"/>
                    <a:pt x="39" y="439"/>
                    <a:pt x="39" y="440"/>
                  </a:cubicBezTo>
                  <a:cubicBezTo>
                    <a:pt x="35" y="440"/>
                    <a:pt x="33" y="440"/>
                    <a:pt x="30" y="441"/>
                  </a:cubicBezTo>
                  <a:cubicBezTo>
                    <a:pt x="31" y="442"/>
                    <a:pt x="29" y="442"/>
                    <a:pt x="29" y="442"/>
                  </a:cubicBezTo>
                  <a:cubicBezTo>
                    <a:pt x="30" y="442"/>
                    <a:pt x="29" y="444"/>
                    <a:pt x="29" y="444"/>
                  </a:cubicBezTo>
                  <a:cubicBezTo>
                    <a:pt x="30" y="444"/>
                    <a:pt x="31" y="444"/>
                    <a:pt x="31" y="444"/>
                  </a:cubicBezTo>
                  <a:cubicBezTo>
                    <a:pt x="32" y="444"/>
                    <a:pt x="29" y="442"/>
                    <a:pt x="34" y="442"/>
                  </a:cubicBezTo>
                  <a:cubicBezTo>
                    <a:pt x="34" y="444"/>
                    <a:pt x="34" y="444"/>
                    <a:pt x="34" y="444"/>
                  </a:cubicBezTo>
                  <a:cubicBezTo>
                    <a:pt x="36" y="444"/>
                    <a:pt x="38" y="443"/>
                    <a:pt x="39" y="444"/>
                  </a:cubicBezTo>
                  <a:cubicBezTo>
                    <a:pt x="39" y="444"/>
                    <a:pt x="39" y="446"/>
                    <a:pt x="39" y="446"/>
                  </a:cubicBezTo>
                  <a:cubicBezTo>
                    <a:pt x="41" y="446"/>
                    <a:pt x="44" y="445"/>
                    <a:pt x="45" y="445"/>
                  </a:cubicBezTo>
                  <a:cubicBezTo>
                    <a:pt x="47" y="445"/>
                    <a:pt x="48" y="447"/>
                    <a:pt x="45" y="447"/>
                  </a:cubicBezTo>
                  <a:cubicBezTo>
                    <a:pt x="45" y="447"/>
                    <a:pt x="46" y="448"/>
                    <a:pt x="46" y="448"/>
                  </a:cubicBezTo>
                  <a:cubicBezTo>
                    <a:pt x="49" y="448"/>
                    <a:pt x="50" y="449"/>
                    <a:pt x="53" y="448"/>
                  </a:cubicBezTo>
                  <a:cubicBezTo>
                    <a:pt x="53" y="447"/>
                    <a:pt x="53" y="447"/>
                    <a:pt x="53" y="447"/>
                  </a:cubicBezTo>
                  <a:cubicBezTo>
                    <a:pt x="56" y="446"/>
                    <a:pt x="59" y="446"/>
                    <a:pt x="62" y="445"/>
                  </a:cubicBezTo>
                  <a:cubicBezTo>
                    <a:pt x="63" y="447"/>
                    <a:pt x="62" y="448"/>
                    <a:pt x="63" y="449"/>
                  </a:cubicBezTo>
                  <a:cubicBezTo>
                    <a:pt x="63" y="449"/>
                    <a:pt x="66" y="450"/>
                    <a:pt x="66" y="450"/>
                  </a:cubicBezTo>
                  <a:cubicBezTo>
                    <a:pt x="66" y="451"/>
                    <a:pt x="66" y="453"/>
                    <a:pt x="66" y="453"/>
                  </a:cubicBezTo>
                  <a:cubicBezTo>
                    <a:pt x="70" y="450"/>
                    <a:pt x="70" y="450"/>
                    <a:pt x="72" y="446"/>
                  </a:cubicBezTo>
                  <a:cubicBezTo>
                    <a:pt x="71" y="445"/>
                    <a:pt x="71" y="445"/>
                    <a:pt x="71" y="445"/>
                  </a:cubicBezTo>
                  <a:lnTo>
                    <a:pt x="71" y="446"/>
                  </a:lnTo>
                  <a:close/>
                  <a:moveTo>
                    <a:pt x="7" y="340"/>
                  </a:moveTo>
                  <a:cubicBezTo>
                    <a:pt x="8" y="340"/>
                    <a:pt x="6" y="341"/>
                    <a:pt x="6" y="341"/>
                  </a:cubicBezTo>
                  <a:cubicBezTo>
                    <a:pt x="6" y="341"/>
                    <a:pt x="6" y="339"/>
                    <a:pt x="7" y="340"/>
                  </a:cubicBezTo>
                  <a:close/>
                  <a:moveTo>
                    <a:pt x="65" y="460"/>
                  </a:moveTo>
                  <a:cubicBezTo>
                    <a:pt x="65" y="460"/>
                    <a:pt x="65" y="461"/>
                    <a:pt x="65" y="461"/>
                  </a:cubicBezTo>
                  <a:cubicBezTo>
                    <a:pt x="67" y="461"/>
                    <a:pt x="67" y="460"/>
                    <a:pt x="65" y="460"/>
                  </a:cubicBezTo>
                  <a:close/>
                  <a:moveTo>
                    <a:pt x="67" y="456"/>
                  </a:moveTo>
                  <a:cubicBezTo>
                    <a:pt x="67" y="458"/>
                    <a:pt x="67" y="458"/>
                    <a:pt x="67" y="458"/>
                  </a:cubicBezTo>
                  <a:cubicBezTo>
                    <a:pt x="72" y="458"/>
                    <a:pt x="68" y="457"/>
                    <a:pt x="67" y="456"/>
                  </a:cubicBezTo>
                  <a:close/>
                  <a:moveTo>
                    <a:pt x="59" y="454"/>
                  </a:moveTo>
                  <a:cubicBezTo>
                    <a:pt x="60" y="455"/>
                    <a:pt x="59" y="456"/>
                    <a:pt x="60" y="458"/>
                  </a:cubicBezTo>
                  <a:cubicBezTo>
                    <a:pt x="61" y="457"/>
                    <a:pt x="62" y="458"/>
                    <a:pt x="63" y="458"/>
                  </a:cubicBezTo>
                  <a:cubicBezTo>
                    <a:pt x="63" y="458"/>
                    <a:pt x="62" y="454"/>
                    <a:pt x="62" y="454"/>
                  </a:cubicBezTo>
                  <a:cubicBezTo>
                    <a:pt x="60" y="454"/>
                    <a:pt x="60" y="454"/>
                    <a:pt x="59" y="454"/>
                  </a:cubicBezTo>
                  <a:close/>
                  <a:moveTo>
                    <a:pt x="58" y="447"/>
                  </a:moveTo>
                  <a:cubicBezTo>
                    <a:pt x="56" y="447"/>
                    <a:pt x="53" y="449"/>
                    <a:pt x="52" y="450"/>
                  </a:cubicBezTo>
                  <a:cubicBezTo>
                    <a:pt x="51" y="450"/>
                    <a:pt x="49" y="450"/>
                    <a:pt x="47" y="450"/>
                  </a:cubicBezTo>
                  <a:cubicBezTo>
                    <a:pt x="47" y="450"/>
                    <a:pt x="45" y="451"/>
                    <a:pt x="45" y="451"/>
                  </a:cubicBezTo>
                  <a:cubicBezTo>
                    <a:pt x="46" y="452"/>
                    <a:pt x="46" y="452"/>
                    <a:pt x="46" y="453"/>
                  </a:cubicBezTo>
                  <a:cubicBezTo>
                    <a:pt x="48" y="454"/>
                    <a:pt x="50" y="454"/>
                    <a:pt x="52" y="454"/>
                  </a:cubicBezTo>
                  <a:cubicBezTo>
                    <a:pt x="52" y="454"/>
                    <a:pt x="53" y="456"/>
                    <a:pt x="53" y="456"/>
                  </a:cubicBezTo>
                  <a:cubicBezTo>
                    <a:pt x="53" y="455"/>
                    <a:pt x="54" y="455"/>
                    <a:pt x="55" y="455"/>
                  </a:cubicBezTo>
                  <a:cubicBezTo>
                    <a:pt x="55" y="454"/>
                    <a:pt x="54" y="454"/>
                    <a:pt x="54" y="454"/>
                  </a:cubicBezTo>
                  <a:cubicBezTo>
                    <a:pt x="54" y="452"/>
                    <a:pt x="54" y="452"/>
                    <a:pt x="54" y="452"/>
                  </a:cubicBezTo>
                  <a:cubicBezTo>
                    <a:pt x="57" y="452"/>
                    <a:pt x="59" y="452"/>
                    <a:pt x="61" y="452"/>
                  </a:cubicBezTo>
                  <a:cubicBezTo>
                    <a:pt x="61" y="451"/>
                    <a:pt x="62" y="451"/>
                    <a:pt x="61" y="450"/>
                  </a:cubicBezTo>
                  <a:cubicBezTo>
                    <a:pt x="59" y="449"/>
                    <a:pt x="64" y="447"/>
                    <a:pt x="58" y="447"/>
                  </a:cubicBezTo>
                  <a:close/>
                  <a:moveTo>
                    <a:pt x="39" y="447"/>
                  </a:moveTo>
                  <a:cubicBezTo>
                    <a:pt x="38" y="448"/>
                    <a:pt x="37" y="448"/>
                    <a:pt x="37" y="448"/>
                  </a:cubicBezTo>
                  <a:cubicBezTo>
                    <a:pt x="37" y="448"/>
                    <a:pt x="38" y="449"/>
                    <a:pt x="37" y="450"/>
                  </a:cubicBezTo>
                  <a:cubicBezTo>
                    <a:pt x="39" y="450"/>
                    <a:pt x="41" y="450"/>
                    <a:pt x="41" y="450"/>
                  </a:cubicBezTo>
                  <a:cubicBezTo>
                    <a:pt x="42" y="450"/>
                    <a:pt x="41" y="449"/>
                    <a:pt x="41" y="448"/>
                  </a:cubicBezTo>
                  <a:cubicBezTo>
                    <a:pt x="43" y="449"/>
                    <a:pt x="43" y="447"/>
                    <a:pt x="43" y="447"/>
                  </a:cubicBezTo>
                  <a:cubicBezTo>
                    <a:pt x="42" y="447"/>
                    <a:pt x="40" y="447"/>
                    <a:pt x="39" y="447"/>
                  </a:cubicBezTo>
                  <a:close/>
                  <a:moveTo>
                    <a:pt x="35" y="445"/>
                  </a:moveTo>
                  <a:cubicBezTo>
                    <a:pt x="34" y="446"/>
                    <a:pt x="34" y="446"/>
                    <a:pt x="34" y="446"/>
                  </a:cubicBezTo>
                  <a:cubicBezTo>
                    <a:pt x="32" y="448"/>
                    <a:pt x="37" y="446"/>
                    <a:pt x="36" y="446"/>
                  </a:cubicBezTo>
                  <a:cubicBezTo>
                    <a:pt x="36" y="445"/>
                    <a:pt x="36" y="445"/>
                    <a:pt x="35" y="445"/>
                  </a:cubicBezTo>
                  <a:close/>
                  <a:moveTo>
                    <a:pt x="27" y="418"/>
                  </a:moveTo>
                  <a:cubicBezTo>
                    <a:pt x="29" y="418"/>
                    <a:pt x="29" y="422"/>
                    <a:pt x="27" y="422"/>
                  </a:cubicBezTo>
                  <a:cubicBezTo>
                    <a:pt x="23" y="424"/>
                    <a:pt x="26" y="419"/>
                    <a:pt x="27" y="418"/>
                  </a:cubicBezTo>
                  <a:close/>
                  <a:moveTo>
                    <a:pt x="35" y="418"/>
                  </a:moveTo>
                  <a:cubicBezTo>
                    <a:pt x="36" y="419"/>
                    <a:pt x="37" y="419"/>
                    <a:pt x="37" y="419"/>
                  </a:cubicBezTo>
                  <a:cubicBezTo>
                    <a:pt x="37" y="420"/>
                    <a:pt x="38" y="420"/>
                    <a:pt x="37" y="421"/>
                  </a:cubicBezTo>
                  <a:cubicBezTo>
                    <a:pt x="37" y="421"/>
                    <a:pt x="34" y="424"/>
                    <a:pt x="34" y="424"/>
                  </a:cubicBezTo>
                  <a:cubicBezTo>
                    <a:pt x="29" y="426"/>
                    <a:pt x="35" y="418"/>
                    <a:pt x="35" y="418"/>
                  </a:cubicBezTo>
                  <a:close/>
                  <a:moveTo>
                    <a:pt x="31" y="416"/>
                  </a:moveTo>
                  <a:cubicBezTo>
                    <a:pt x="33" y="416"/>
                    <a:pt x="36" y="418"/>
                    <a:pt x="32" y="417"/>
                  </a:cubicBezTo>
                  <a:cubicBezTo>
                    <a:pt x="32" y="417"/>
                    <a:pt x="29" y="415"/>
                    <a:pt x="31" y="416"/>
                  </a:cubicBezTo>
                  <a:close/>
                  <a:moveTo>
                    <a:pt x="6" y="392"/>
                  </a:moveTo>
                  <a:cubicBezTo>
                    <a:pt x="6" y="393"/>
                    <a:pt x="7" y="393"/>
                    <a:pt x="6" y="395"/>
                  </a:cubicBezTo>
                  <a:cubicBezTo>
                    <a:pt x="6" y="395"/>
                    <a:pt x="4" y="397"/>
                    <a:pt x="4" y="398"/>
                  </a:cubicBezTo>
                  <a:cubicBezTo>
                    <a:pt x="4" y="398"/>
                    <a:pt x="5" y="401"/>
                    <a:pt x="5" y="400"/>
                  </a:cubicBezTo>
                  <a:cubicBezTo>
                    <a:pt x="5" y="400"/>
                    <a:pt x="5" y="403"/>
                    <a:pt x="5" y="404"/>
                  </a:cubicBezTo>
                  <a:cubicBezTo>
                    <a:pt x="5" y="404"/>
                    <a:pt x="7" y="404"/>
                    <a:pt x="7" y="404"/>
                  </a:cubicBezTo>
                  <a:cubicBezTo>
                    <a:pt x="7" y="402"/>
                    <a:pt x="7" y="402"/>
                    <a:pt x="7" y="402"/>
                  </a:cubicBezTo>
                  <a:cubicBezTo>
                    <a:pt x="8" y="402"/>
                    <a:pt x="9" y="403"/>
                    <a:pt x="10" y="402"/>
                  </a:cubicBezTo>
                  <a:cubicBezTo>
                    <a:pt x="10" y="402"/>
                    <a:pt x="11" y="400"/>
                    <a:pt x="9" y="400"/>
                  </a:cubicBezTo>
                  <a:cubicBezTo>
                    <a:pt x="9" y="400"/>
                    <a:pt x="9" y="398"/>
                    <a:pt x="9" y="398"/>
                  </a:cubicBezTo>
                  <a:cubicBezTo>
                    <a:pt x="9" y="398"/>
                    <a:pt x="12" y="398"/>
                    <a:pt x="11" y="398"/>
                  </a:cubicBezTo>
                  <a:cubicBezTo>
                    <a:pt x="12" y="398"/>
                    <a:pt x="11" y="400"/>
                    <a:pt x="11" y="400"/>
                  </a:cubicBezTo>
                  <a:cubicBezTo>
                    <a:pt x="13" y="399"/>
                    <a:pt x="12" y="396"/>
                    <a:pt x="12" y="396"/>
                  </a:cubicBezTo>
                  <a:cubicBezTo>
                    <a:pt x="11" y="396"/>
                    <a:pt x="11" y="396"/>
                    <a:pt x="11" y="396"/>
                  </a:cubicBezTo>
                  <a:cubicBezTo>
                    <a:pt x="11" y="396"/>
                    <a:pt x="9" y="392"/>
                    <a:pt x="8" y="392"/>
                  </a:cubicBezTo>
                  <a:cubicBezTo>
                    <a:pt x="7" y="392"/>
                    <a:pt x="7" y="392"/>
                    <a:pt x="6" y="392"/>
                  </a:cubicBezTo>
                  <a:close/>
                  <a:moveTo>
                    <a:pt x="2" y="391"/>
                  </a:moveTo>
                  <a:cubicBezTo>
                    <a:pt x="2" y="391"/>
                    <a:pt x="1" y="393"/>
                    <a:pt x="1" y="393"/>
                  </a:cubicBezTo>
                  <a:cubicBezTo>
                    <a:pt x="1" y="393"/>
                    <a:pt x="2" y="393"/>
                    <a:pt x="4" y="393"/>
                  </a:cubicBezTo>
                  <a:cubicBezTo>
                    <a:pt x="3" y="393"/>
                    <a:pt x="3" y="391"/>
                    <a:pt x="2" y="391"/>
                  </a:cubicBezTo>
                  <a:close/>
                  <a:moveTo>
                    <a:pt x="9" y="389"/>
                  </a:moveTo>
                  <a:cubicBezTo>
                    <a:pt x="10" y="390"/>
                    <a:pt x="9" y="390"/>
                    <a:pt x="9" y="391"/>
                  </a:cubicBezTo>
                  <a:cubicBezTo>
                    <a:pt x="10" y="393"/>
                    <a:pt x="16" y="395"/>
                    <a:pt x="13" y="393"/>
                  </a:cubicBezTo>
                  <a:cubicBezTo>
                    <a:pt x="12" y="391"/>
                    <a:pt x="11" y="390"/>
                    <a:pt x="9" y="389"/>
                  </a:cubicBezTo>
                  <a:close/>
                  <a:moveTo>
                    <a:pt x="4" y="385"/>
                  </a:moveTo>
                  <a:cubicBezTo>
                    <a:pt x="4" y="385"/>
                    <a:pt x="2" y="386"/>
                    <a:pt x="2" y="387"/>
                  </a:cubicBezTo>
                  <a:cubicBezTo>
                    <a:pt x="1" y="388"/>
                    <a:pt x="2" y="388"/>
                    <a:pt x="2" y="389"/>
                  </a:cubicBezTo>
                  <a:cubicBezTo>
                    <a:pt x="3" y="389"/>
                    <a:pt x="3" y="389"/>
                    <a:pt x="3" y="389"/>
                  </a:cubicBezTo>
                  <a:cubicBezTo>
                    <a:pt x="3" y="389"/>
                    <a:pt x="3" y="389"/>
                    <a:pt x="3" y="389"/>
                  </a:cubicBezTo>
                  <a:cubicBezTo>
                    <a:pt x="3" y="389"/>
                    <a:pt x="4" y="389"/>
                    <a:pt x="5" y="390"/>
                  </a:cubicBezTo>
                  <a:cubicBezTo>
                    <a:pt x="6" y="389"/>
                    <a:pt x="6" y="388"/>
                    <a:pt x="7" y="387"/>
                  </a:cubicBezTo>
                  <a:cubicBezTo>
                    <a:pt x="7" y="386"/>
                    <a:pt x="5" y="385"/>
                    <a:pt x="4" y="385"/>
                  </a:cubicBezTo>
                  <a:close/>
                  <a:moveTo>
                    <a:pt x="4" y="358"/>
                  </a:moveTo>
                  <a:cubicBezTo>
                    <a:pt x="4" y="359"/>
                    <a:pt x="4" y="361"/>
                    <a:pt x="4" y="363"/>
                  </a:cubicBezTo>
                  <a:cubicBezTo>
                    <a:pt x="2" y="363"/>
                    <a:pt x="3" y="362"/>
                    <a:pt x="3" y="361"/>
                  </a:cubicBezTo>
                  <a:cubicBezTo>
                    <a:pt x="3" y="361"/>
                    <a:pt x="0" y="362"/>
                    <a:pt x="2" y="363"/>
                  </a:cubicBezTo>
                  <a:cubicBezTo>
                    <a:pt x="0" y="366"/>
                    <a:pt x="0" y="366"/>
                    <a:pt x="0" y="366"/>
                  </a:cubicBezTo>
                  <a:cubicBezTo>
                    <a:pt x="0" y="368"/>
                    <a:pt x="1" y="369"/>
                    <a:pt x="2" y="370"/>
                  </a:cubicBezTo>
                  <a:cubicBezTo>
                    <a:pt x="2" y="370"/>
                    <a:pt x="1" y="368"/>
                    <a:pt x="2" y="369"/>
                  </a:cubicBezTo>
                  <a:cubicBezTo>
                    <a:pt x="2" y="369"/>
                    <a:pt x="2" y="373"/>
                    <a:pt x="2" y="372"/>
                  </a:cubicBezTo>
                  <a:cubicBezTo>
                    <a:pt x="2" y="373"/>
                    <a:pt x="2" y="373"/>
                    <a:pt x="2" y="373"/>
                  </a:cubicBezTo>
                  <a:cubicBezTo>
                    <a:pt x="3" y="374"/>
                    <a:pt x="3" y="373"/>
                    <a:pt x="4" y="375"/>
                  </a:cubicBezTo>
                  <a:cubicBezTo>
                    <a:pt x="3" y="375"/>
                    <a:pt x="2" y="377"/>
                    <a:pt x="2" y="377"/>
                  </a:cubicBezTo>
                  <a:cubicBezTo>
                    <a:pt x="1" y="377"/>
                    <a:pt x="1" y="377"/>
                    <a:pt x="1" y="377"/>
                  </a:cubicBezTo>
                  <a:cubicBezTo>
                    <a:pt x="0" y="381"/>
                    <a:pt x="2" y="382"/>
                    <a:pt x="4" y="384"/>
                  </a:cubicBezTo>
                  <a:cubicBezTo>
                    <a:pt x="3" y="384"/>
                    <a:pt x="5" y="383"/>
                    <a:pt x="5" y="383"/>
                  </a:cubicBezTo>
                  <a:cubicBezTo>
                    <a:pt x="6" y="383"/>
                    <a:pt x="6" y="383"/>
                    <a:pt x="6" y="383"/>
                  </a:cubicBezTo>
                  <a:cubicBezTo>
                    <a:pt x="6" y="383"/>
                    <a:pt x="7" y="384"/>
                    <a:pt x="7" y="385"/>
                  </a:cubicBezTo>
                  <a:cubicBezTo>
                    <a:pt x="9" y="385"/>
                    <a:pt x="8" y="383"/>
                    <a:pt x="9" y="384"/>
                  </a:cubicBezTo>
                  <a:cubicBezTo>
                    <a:pt x="10" y="381"/>
                    <a:pt x="11" y="377"/>
                    <a:pt x="11" y="375"/>
                  </a:cubicBezTo>
                  <a:cubicBezTo>
                    <a:pt x="12" y="370"/>
                    <a:pt x="10" y="363"/>
                    <a:pt x="9" y="358"/>
                  </a:cubicBezTo>
                  <a:cubicBezTo>
                    <a:pt x="7" y="358"/>
                    <a:pt x="6" y="358"/>
                    <a:pt x="4" y="358"/>
                  </a:cubicBezTo>
                  <a:close/>
                  <a:moveTo>
                    <a:pt x="15" y="319"/>
                  </a:moveTo>
                  <a:cubicBezTo>
                    <a:pt x="15" y="319"/>
                    <a:pt x="14" y="321"/>
                    <a:pt x="14" y="321"/>
                  </a:cubicBezTo>
                  <a:cubicBezTo>
                    <a:pt x="13" y="321"/>
                    <a:pt x="13" y="320"/>
                    <a:pt x="12" y="320"/>
                  </a:cubicBezTo>
                  <a:cubicBezTo>
                    <a:pt x="12" y="321"/>
                    <a:pt x="11" y="321"/>
                    <a:pt x="10" y="322"/>
                  </a:cubicBezTo>
                  <a:cubicBezTo>
                    <a:pt x="11" y="323"/>
                    <a:pt x="10" y="324"/>
                    <a:pt x="11" y="325"/>
                  </a:cubicBezTo>
                  <a:cubicBezTo>
                    <a:pt x="11" y="326"/>
                    <a:pt x="13" y="326"/>
                    <a:pt x="13" y="327"/>
                  </a:cubicBezTo>
                  <a:cubicBezTo>
                    <a:pt x="12" y="328"/>
                    <a:pt x="11" y="328"/>
                    <a:pt x="9" y="329"/>
                  </a:cubicBezTo>
                  <a:cubicBezTo>
                    <a:pt x="9" y="329"/>
                    <a:pt x="10" y="331"/>
                    <a:pt x="9" y="331"/>
                  </a:cubicBezTo>
                  <a:cubicBezTo>
                    <a:pt x="10" y="331"/>
                    <a:pt x="10" y="331"/>
                    <a:pt x="11" y="331"/>
                  </a:cubicBezTo>
                  <a:cubicBezTo>
                    <a:pt x="11" y="331"/>
                    <a:pt x="12" y="329"/>
                    <a:pt x="12" y="329"/>
                  </a:cubicBezTo>
                  <a:cubicBezTo>
                    <a:pt x="15" y="328"/>
                    <a:pt x="16" y="329"/>
                    <a:pt x="18" y="328"/>
                  </a:cubicBezTo>
                  <a:cubicBezTo>
                    <a:pt x="18" y="327"/>
                    <a:pt x="18" y="327"/>
                    <a:pt x="18" y="327"/>
                  </a:cubicBezTo>
                  <a:cubicBezTo>
                    <a:pt x="17" y="326"/>
                    <a:pt x="16" y="326"/>
                    <a:pt x="14" y="326"/>
                  </a:cubicBezTo>
                  <a:cubicBezTo>
                    <a:pt x="14" y="326"/>
                    <a:pt x="14" y="324"/>
                    <a:pt x="14" y="324"/>
                  </a:cubicBezTo>
                  <a:cubicBezTo>
                    <a:pt x="16" y="324"/>
                    <a:pt x="16" y="324"/>
                    <a:pt x="17" y="323"/>
                  </a:cubicBezTo>
                  <a:cubicBezTo>
                    <a:pt x="17" y="321"/>
                    <a:pt x="17" y="321"/>
                    <a:pt x="17" y="319"/>
                  </a:cubicBezTo>
                  <a:lnTo>
                    <a:pt x="15" y="319"/>
                  </a:lnTo>
                  <a:close/>
                  <a:moveTo>
                    <a:pt x="15" y="315"/>
                  </a:moveTo>
                  <a:cubicBezTo>
                    <a:pt x="15" y="316"/>
                    <a:pt x="15" y="317"/>
                    <a:pt x="16" y="317"/>
                  </a:cubicBezTo>
                  <a:cubicBezTo>
                    <a:pt x="16" y="316"/>
                    <a:pt x="17" y="315"/>
                    <a:pt x="15" y="315"/>
                  </a:cubicBezTo>
                  <a:close/>
                  <a:moveTo>
                    <a:pt x="13" y="312"/>
                  </a:moveTo>
                  <a:cubicBezTo>
                    <a:pt x="13" y="314"/>
                    <a:pt x="13" y="314"/>
                    <a:pt x="13" y="314"/>
                  </a:cubicBezTo>
                  <a:cubicBezTo>
                    <a:pt x="13" y="314"/>
                    <a:pt x="14" y="314"/>
                    <a:pt x="15" y="315"/>
                  </a:cubicBezTo>
                  <a:cubicBezTo>
                    <a:pt x="14" y="314"/>
                    <a:pt x="15" y="312"/>
                    <a:pt x="13" y="312"/>
                  </a:cubicBezTo>
                  <a:close/>
                  <a:moveTo>
                    <a:pt x="13" y="308"/>
                  </a:moveTo>
                  <a:cubicBezTo>
                    <a:pt x="13" y="308"/>
                    <a:pt x="13" y="310"/>
                    <a:pt x="13" y="311"/>
                  </a:cubicBezTo>
                  <a:cubicBezTo>
                    <a:pt x="13" y="310"/>
                    <a:pt x="14" y="311"/>
                    <a:pt x="14" y="311"/>
                  </a:cubicBezTo>
                  <a:cubicBezTo>
                    <a:pt x="14" y="311"/>
                    <a:pt x="15" y="308"/>
                    <a:pt x="13" y="308"/>
                  </a:cubicBezTo>
                  <a:close/>
                  <a:moveTo>
                    <a:pt x="19" y="279"/>
                  </a:moveTo>
                  <a:cubicBezTo>
                    <a:pt x="18" y="281"/>
                    <a:pt x="18" y="281"/>
                    <a:pt x="18" y="281"/>
                  </a:cubicBezTo>
                  <a:cubicBezTo>
                    <a:pt x="17" y="281"/>
                    <a:pt x="17" y="280"/>
                    <a:pt x="15" y="280"/>
                  </a:cubicBezTo>
                  <a:cubicBezTo>
                    <a:pt x="15" y="287"/>
                    <a:pt x="15" y="292"/>
                    <a:pt x="14" y="299"/>
                  </a:cubicBezTo>
                  <a:cubicBezTo>
                    <a:pt x="15" y="299"/>
                    <a:pt x="15" y="298"/>
                    <a:pt x="15" y="299"/>
                  </a:cubicBezTo>
                  <a:cubicBezTo>
                    <a:pt x="16" y="299"/>
                    <a:pt x="18" y="299"/>
                    <a:pt x="18" y="299"/>
                  </a:cubicBezTo>
                  <a:cubicBezTo>
                    <a:pt x="19" y="299"/>
                    <a:pt x="20" y="298"/>
                    <a:pt x="20" y="297"/>
                  </a:cubicBezTo>
                  <a:cubicBezTo>
                    <a:pt x="20" y="297"/>
                    <a:pt x="20" y="295"/>
                    <a:pt x="20" y="295"/>
                  </a:cubicBezTo>
                  <a:cubicBezTo>
                    <a:pt x="21" y="295"/>
                    <a:pt x="21" y="295"/>
                    <a:pt x="21" y="295"/>
                  </a:cubicBezTo>
                  <a:cubicBezTo>
                    <a:pt x="22" y="291"/>
                    <a:pt x="19" y="292"/>
                    <a:pt x="22" y="289"/>
                  </a:cubicBezTo>
                  <a:cubicBezTo>
                    <a:pt x="22" y="289"/>
                    <a:pt x="20" y="289"/>
                    <a:pt x="19" y="289"/>
                  </a:cubicBezTo>
                  <a:cubicBezTo>
                    <a:pt x="20" y="287"/>
                    <a:pt x="19" y="287"/>
                    <a:pt x="20" y="285"/>
                  </a:cubicBezTo>
                  <a:cubicBezTo>
                    <a:pt x="21" y="285"/>
                    <a:pt x="21" y="285"/>
                    <a:pt x="21" y="285"/>
                  </a:cubicBezTo>
                  <a:cubicBezTo>
                    <a:pt x="22" y="283"/>
                    <a:pt x="21" y="282"/>
                    <a:pt x="21" y="280"/>
                  </a:cubicBezTo>
                  <a:lnTo>
                    <a:pt x="19" y="279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13" name="Freeform 87">
              <a:extLst>
                <a:ext uri="{FF2B5EF4-FFF2-40B4-BE49-F238E27FC236}">
                  <a16:creationId xmlns:a16="http://schemas.microsoft.com/office/drawing/2014/main" id="{2A0B4008-3565-0A8F-1610-CFAC52420BC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667468" y="4902052"/>
              <a:ext cx="271258" cy="1625748"/>
            </a:xfrm>
            <a:custGeom>
              <a:avLst/>
              <a:gdLst>
                <a:gd name="T0" fmla="*/ 52 w 77"/>
                <a:gd name="T1" fmla="*/ 0 h 461"/>
                <a:gd name="T2" fmla="*/ 49 w 77"/>
                <a:gd name="T3" fmla="*/ 42 h 461"/>
                <a:gd name="T4" fmla="*/ 44 w 77"/>
                <a:gd name="T5" fmla="*/ 85 h 461"/>
                <a:gd name="T6" fmla="*/ 41 w 77"/>
                <a:gd name="T7" fmla="*/ 115 h 461"/>
                <a:gd name="T8" fmla="*/ 39 w 77"/>
                <a:gd name="T9" fmla="*/ 158 h 461"/>
                <a:gd name="T10" fmla="*/ 29 w 77"/>
                <a:gd name="T11" fmla="*/ 203 h 461"/>
                <a:gd name="T12" fmla="*/ 20 w 77"/>
                <a:gd name="T13" fmla="*/ 233 h 461"/>
                <a:gd name="T14" fmla="*/ 19 w 77"/>
                <a:gd name="T15" fmla="*/ 264 h 461"/>
                <a:gd name="T16" fmla="*/ 28 w 77"/>
                <a:gd name="T17" fmla="*/ 279 h 461"/>
                <a:gd name="T18" fmla="*/ 26 w 77"/>
                <a:gd name="T19" fmla="*/ 304 h 461"/>
                <a:gd name="T20" fmla="*/ 21 w 77"/>
                <a:gd name="T21" fmla="*/ 326 h 461"/>
                <a:gd name="T22" fmla="*/ 13 w 77"/>
                <a:gd name="T23" fmla="*/ 333 h 461"/>
                <a:gd name="T24" fmla="*/ 4 w 77"/>
                <a:gd name="T25" fmla="*/ 344 h 461"/>
                <a:gd name="T26" fmla="*/ 14 w 77"/>
                <a:gd name="T27" fmla="*/ 353 h 461"/>
                <a:gd name="T28" fmla="*/ 14 w 77"/>
                <a:gd name="T29" fmla="*/ 375 h 461"/>
                <a:gd name="T30" fmla="*/ 10 w 77"/>
                <a:gd name="T31" fmla="*/ 387 h 461"/>
                <a:gd name="T32" fmla="*/ 17 w 77"/>
                <a:gd name="T33" fmla="*/ 400 h 461"/>
                <a:gd name="T34" fmla="*/ 4 w 77"/>
                <a:gd name="T35" fmla="*/ 412 h 461"/>
                <a:gd name="T36" fmla="*/ 11 w 77"/>
                <a:gd name="T37" fmla="*/ 419 h 461"/>
                <a:gd name="T38" fmla="*/ 23 w 77"/>
                <a:gd name="T39" fmla="*/ 404 h 461"/>
                <a:gd name="T40" fmla="*/ 21 w 77"/>
                <a:gd name="T41" fmla="*/ 410 h 461"/>
                <a:gd name="T42" fmla="*/ 17 w 77"/>
                <a:gd name="T43" fmla="*/ 430 h 461"/>
                <a:gd name="T44" fmla="*/ 29 w 77"/>
                <a:gd name="T45" fmla="*/ 436 h 461"/>
                <a:gd name="T46" fmla="*/ 37 w 77"/>
                <a:gd name="T47" fmla="*/ 432 h 461"/>
                <a:gd name="T48" fmla="*/ 46 w 77"/>
                <a:gd name="T49" fmla="*/ 409 h 461"/>
                <a:gd name="T50" fmla="*/ 21 w 77"/>
                <a:gd name="T51" fmla="*/ 369 h 461"/>
                <a:gd name="T52" fmla="*/ 32 w 77"/>
                <a:gd name="T53" fmla="*/ 324 h 461"/>
                <a:gd name="T54" fmla="*/ 34 w 77"/>
                <a:gd name="T55" fmla="*/ 276 h 461"/>
                <a:gd name="T56" fmla="*/ 37 w 77"/>
                <a:gd name="T57" fmla="*/ 219 h 461"/>
                <a:gd name="T58" fmla="*/ 50 w 77"/>
                <a:gd name="T59" fmla="*/ 162 h 461"/>
                <a:gd name="T60" fmla="*/ 64 w 77"/>
                <a:gd name="T61" fmla="*/ 95 h 461"/>
                <a:gd name="T62" fmla="*/ 66 w 77"/>
                <a:gd name="T63" fmla="*/ 444 h 461"/>
                <a:gd name="T64" fmla="*/ 49 w 77"/>
                <a:gd name="T65" fmla="*/ 427 h 461"/>
                <a:gd name="T66" fmla="*/ 42 w 77"/>
                <a:gd name="T67" fmla="*/ 440 h 461"/>
                <a:gd name="T68" fmla="*/ 34 w 77"/>
                <a:gd name="T69" fmla="*/ 432 h 461"/>
                <a:gd name="T70" fmla="*/ 31 w 77"/>
                <a:gd name="T71" fmla="*/ 444 h 461"/>
                <a:gd name="T72" fmla="*/ 53 w 77"/>
                <a:gd name="T73" fmla="*/ 448 h 461"/>
                <a:gd name="T74" fmla="*/ 71 w 77"/>
                <a:gd name="T75" fmla="*/ 446 h 461"/>
                <a:gd name="T76" fmla="*/ 67 w 77"/>
                <a:gd name="T77" fmla="*/ 458 h 461"/>
                <a:gd name="T78" fmla="*/ 52 w 77"/>
                <a:gd name="T79" fmla="*/ 450 h 461"/>
                <a:gd name="T80" fmla="*/ 54 w 77"/>
                <a:gd name="T81" fmla="*/ 452 h 461"/>
                <a:gd name="T82" fmla="*/ 41 w 77"/>
                <a:gd name="T83" fmla="*/ 448 h 461"/>
                <a:gd name="T84" fmla="*/ 27 w 77"/>
                <a:gd name="T85" fmla="*/ 422 h 461"/>
                <a:gd name="T86" fmla="*/ 32 w 77"/>
                <a:gd name="T87" fmla="*/ 417 h 461"/>
                <a:gd name="T88" fmla="*/ 7 w 77"/>
                <a:gd name="T89" fmla="*/ 402 h 461"/>
                <a:gd name="T90" fmla="*/ 8 w 77"/>
                <a:gd name="T91" fmla="*/ 392 h 461"/>
                <a:gd name="T92" fmla="*/ 13 w 77"/>
                <a:gd name="T93" fmla="*/ 393 h 461"/>
                <a:gd name="T94" fmla="*/ 7 w 77"/>
                <a:gd name="T95" fmla="*/ 387 h 461"/>
                <a:gd name="T96" fmla="*/ 2 w 77"/>
                <a:gd name="T97" fmla="*/ 369 h 461"/>
                <a:gd name="T98" fmla="*/ 6 w 77"/>
                <a:gd name="T99" fmla="*/ 383 h 461"/>
                <a:gd name="T100" fmla="*/ 12 w 77"/>
                <a:gd name="T101" fmla="*/ 320 h 461"/>
                <a:gd name="T102" fmla="*/ 18 w 77"/>
                <a:gd name="T103" fmla="*/ 328 h 461"/>
                <a:gd name="T104" fmla="*/ 16 w 77"/>
                <a:gd name="T105" fmla="*/ 317 h 461"/>
                <a:gd name="T106" fmla="*/ 14 w 77"/>
                <a:gd name="T107" fmla="*/ 311 h 461"/>
                <a:gd name="T108" fmla="*/ 20 w 77"/>
                <a:gd name="T109" fmla="*/ 297 h 461"/>
                <a:gd name="T110" fmla="*/ 19 w 77"/>
                <a:gd name="T111" fmla="*/ 279 h 4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77" h="461">
                  <a:moveTo>
                    <a:pt x="71" y="51"/>
                  </a:moveTo>
                  <a:cubicBezTo>
                    <a:pt x="67" y="48"/>
                    <a:pt x="67" y="48"/>
                    <a:pt x="67" y="48"/>
                  </a:cubicBezTo>
                  <a:cubicBezTo>
                    <a:pt x="66" y="41"/>
                    <a:pt x="66" y="41"/>
                    <a:pt x="66" y="41"/>
                  </a:cubicBezTo>
                  <a:cubicBezTo>
                    <a:pt x="66" y="41"/>
                    <a:pt x="66" y="34"/>
                    <a:pt x="65" y="32"/>
                  </a:cubicBezTo>
                  <a:cubicBezTo>
                    <a:pt x="63" y="30"/>
                    <a:pt x="63" y="26"/>
                    <a:pt x="62" y="23"/>
                  </a:cubicBezTo>
                  <a:cubicBezTo>
                    <a:pt x="61" y="21"/>
                    <a:pt x="60" y="15"/>
                    <a:pt x="60" y="15"/>
                  </a:cubicBezTo>
                  <a:cubicBezTo>
                    <a:pt x="60" y="15"/>
                    <a:pt x="58" y="12"/>
                    <a:pt x="56" y="10"/>
                  </a:cubicBezTo>
                  <a:cubicBezTo>
                    <a:pt x="54" y="9"/>
                    <a:pt x="52" y="0"/>
                    <a:pt x="52" y="0"/>
                  </a:cubicBezTo>
                  <a:cubicBezTo>
                    <a:pt x="52" y="0"/>
                    <a:pt x="51" y="0"/>
                    <a:pt x="50" y="3"/>
                  </a:cubicBezTo>
                  <a:cubicBezTo>
                    <a:pt x="49" y="5"/>
                    <a:pt x="47" y="6"/>
                    <a:pt x="47" y="6"/>
                  </a:cubicBezTo>
                  <a:cubicBezTo>
                    <a:pt x="47" y="6"/>
                    <a:pt x="48" y="7"/>
                    <a:pt x="48" y="8"/>
                  </a:cubicBezTo>
                  <a:cubicBezTo>
                    <a:pt x="48" y="9"/>
                    <a:pt x="48" y="10"/>
                    <a:pt x="48" y="12"/>
                  </a:cubicBezTo>
                  <a:cubicBezTo>
                    <a:pt x="49" y="17"/>
                    <a:pt x="51" y="22"/>
                    <a:pt x="50" y="29"/>
                  </a:cubicBezTo>
                  <a:cubicBezTo>
                    <a:pt x="50" y="31"/>
                    <a:pt x="48" y="35"/>
                    <a:pt x="49" y="38"/>
                  </a:cubicBezTo>
                  <a:cubicBezTo>
                    <a:pt x="49" y="39"/>
                    <a:pt x="51" y="40"/>
                    <a:pt x="50" y="42"/>
                  </a:cubicBezTo>
                  <a:cubicBezTo>
                    <a:pt x="49" y="42"/>
                    <a:pt x="49" y="42"/>
                    <a:pt x="49" y="42"/>
                  </a:cubicBezTo>
                  <a:cubicBezTo>
                    <a:pt x="48" y="43"/>
                    <a:pt x="49" y="44"/>
                    <a:pt x="48" y="46"/>
                  </a:cubicBezTo>
                  <a:cubicBezTo>
                    <a:pt x="47" y="46"/>
                    <a:pt x="47" y="46"/>
                    <a:pt x="47" y="46"/>
                  </a:cubicBezTo>
                  <a:cubicBezTo>
                    <a:pt x="46" y="51"/>
                    <a:pt x="47" y="56"/>
                    <a:pt x="47" y="61"/>
                  </a:cubicBezTo>
                  <a:cubicBezTo>
                    <a:pt x="45" y="61"/>
                    <a:pt x="45" y="61"/>
                    <a:pt x="45" y="61"/>
                  </a:cubicBezTo>
                  <a:cubicBezTo>
                    <a:pt x="44" y="65"/>
                    <a:pt x="46" y="65"/>
                    <a:pt x="47" y="67"/>
                  </a:cubicBezTo>
                  <a:cubicBezTo>
                    <a:pt x="47" y="67"/>
                    <a:pt x="47" y="69"/>
                    <a:pt x="47" y="69"/>
                  </a:cubicBezTo>
                  <a:cubicBezTo>
                    <a:pt x="45" y="69"/>
                    <a:pt x="46" y="70"/>
                    <a:pt x="46" y="71"/>
                  </a:cubicBezTo>
                  <a:cubicBezTo>
                    <a:pt x="45" y="74"/>
                    <a:pt x="43" y="79"/>
                    <a:pt x="44" y="85"/>
                  </a:cubicBezTo>
                  <a:cubicBezTo>
                    <a:pt x="44" y="86"/>
                    <a:pt x="46" y="88"/>
                    <a:pt x="45" y="89"/>
                  </a:cubicBezTo>
                  <a:cubicBezTo>
                    <a:pt x="45" y="91"/>
                    <a:pt x="44" y="94"/>
                    <a:pt x="43" y="97"/>
                  </a:cubicBezTo>
                  <a:cubicBezTo>
                    <a:pt x="45" y="97"/>
                    <a:pt x="43" y="98"/>
                    <a:pt x="43" y="98"/>
                  </a:cubicBezTo>
                  <a:cubicBezTo>
                    <a:pt x="43" y="99"/>
                    <a:pt x="43" y="102"/>
                    <a:pt x="43" y="102"/>
                  </a:cubicBezTo>
                  <a:cubicBezTo>
                    <a:pt x="43" y="103"/>
                    <a:pt x="43" y="104"/>
                    <a:pt x="43" y="105"/>
                  </a:cubicBezTo>
                  <a:cubicBezTo>
                    <a:pt x="43" y="105"/>
                    <a:pt x="43" y="107"/>
                    <a:pt x="43" y="108"/>
                  </a:cubicBezTo>
                  <a:cubicBezTo>
                    <a:pt x="41" y="109"/>
                    <a:pt x="41" y="109"/>
                    <a:pt x="41" y="109"/>
                  </a:cubicBezTo>
                  <a:cubicBezTo>
                    <a:pt x="40" y="112"/>
                    <a:pt x="42" y="113"/>
                    <a:pt x="41" y="115"/>
                  </a:cubicBezTo>
                  <a:cubicBezTo>
                    <a:pt x="41" y="115"/>
                    <a:pt x="40" y="116"/>
                    <a:pt x="40" y="116"/>
                  </a:cubicBezTo>
                  <a:cubicBezTo>
                    <a:pt x="40" y="117"/>
                    <a:pt x="40" y="120"/>
                    <a:pt x="40" y="121"/>
                  </a:cubicBezTo>
                  <a:cubicBezTo>
                    <a:pt x="40" y="122"/>
                    <a:pt x="38" y="126"/>
                    <a:pt x="37" y="127"/>
                  </a:cubicBezTo>
                  <a:cubicBezTo>
                    <a:pt x="37" y="132"/>
                    <a:pt x="40" y="133"/>
                    <a:pt x="40" y="136"/>
                  </a:cubicBezTo>
                  <a:cubicBezTo>
                    <a:pt x="40" y="138"/>
                    <a:pt x="40" y="142"/>
                    <a:pt x="39" y="145"/>
                  </a:cubicBezTo>
                  <a:cubicBezTo>
                    <a:pt x="39" y="145"/>
                    <a:pt x="38" y="145"/>
                    <a:pt x="38" y="145"/>
                  </a:cubicBezTo>
                  <a:cubicBezTo>
                    <a:pt x="37" y="147"/>
                    <a:pt x="37" y="149"/>
                    <a:pt x="37" y="151"/>
                  </a:cubicBezTo>
                  <a:cubicBezTo>
                    <a:pt x="37" y="153"/>
                    <a:pt x="39" y="156"/>
                    <a:pt x="39" y="158"/>
                  </a:cubicBezTo>
                  <a:cubicBezTo>
                    <a:pt x="39" y="159"/>
                    <a:pt x="39" y="171"/>
                    <a:pt x="39" y="172"/>
                  </a:cubicBezTo>
                  <a:cubicBezTo>
                    <a:pt x="35" y="175"/>
                    <a:pt x="35" y="175"/>
                    <a:pt x="35" y="175"/>
                  </a:cubicBezTo>
                  <a:cubicBezTo>
                    <a:pt x="35" y="175"/>
                    <a:pt x="35" y="180"/>
                    <a:pt x="35" y="179"/>
                  </a:cubicBezTo>
                  <a:cubicBezTo>
                    <a:pt x="35" y="180"/>
                    <a:pt x="36" y="179"/>
                    <a:pt x="36" y="181"/>
                  </a:cubicBezTo>
                  <a:cubicBezTo>
                    <a:pt x="36" y="182"/>
                    <a:pt x="33" y="184"/>
                    <a:pt x="33" y="185"/>
                  </a:cubicBezTo>
                  <a:cubicBezTo>
                    <a:pt x="32" y="187"/>
                    <a:pt x="33" y="189"/>
                    <a:pt x="33" y="191"/>
                  </a:cubicBezTo>
                  <a:cubicBezTo>
                    <a:pt x="32" y="194"/>
                    <a:pt x="28" y="197"/>
                    <a:pt x="28" y="200"/>
                  </a:cubicBezTo>
                  <a:cubicBezTo>
                    <a:pt x="28" y="202"/>
                    <a:pt x="29" y="202"/>
                    <a:pt x="29" y="203"/>
                  </a:cubicBezTo>
                  <a:cubicBezTo>
                    <a:pt x="30" y="205"/>
                    <a:pt x="29" y="209"/>
                    <a:pt x="29" y="211"/>
                  </a:cubicBezTo>
                  <a:cubicBezTo>
                    <a:pt x="29" y="212"/>
                    <a:pt x="26" y="213"/>
                    <a:pt x="26" y="214"/>
                  </a:cubicBezTo>
                  <a:cubicBezTo>
                    <a:pt x="26" y="215"/>
                    <a:pt x="26" y="216"/>
                    <a:pt x="26" y="217"/>
                  </a:cubicBezTo>
                  <a:cubicBezTo>
                    <a:pt x="25" y="221"/>
                    <a:pt x="21" y="217"/>
                    <a:pt x="24" y="226"/>
                  </a:cubicBezTo>
                  <a:cubicBezTo>
                    <a:pt x="23" y="226"/>
                    <a:pt x="22" y="225"/>
                    <a:pt x="21" y="226"/>
                  </a:cubicBezTo>
                  <a:cubicBezTo>
                    <a:pt x="20" y="226"/>
                    <a:pt x="20" y="227"/>
                    <a:pt x="19" y="227"/>
                  </a:cubicBezTo>
                  <a:cubicBezTo>
                    <a:pt x="20" y="228"/>
                    <a:pt x="21" y="229"/>
                    <a:pt x="21" y="230"/>
                  </a:cubicBezTo>
                  <a:cubicBezTo>
                    <a:pt x="21" y="230"/>
                    <a:pt x="20" y="232"/>
                    <a:pt x="20" y="233"/>
                  </a:cubicBezTo>
                  <a:cubicBezTo>
                    <a:pt x="20" y="233"/>
                    <a:pt x="22" y="234"/>
                    <a:pt x="22" y="234"/>
                  </a:cubicBezTo>
                  <a:cubicBezTo>
                    <a:pt x="22" y="236"/>
                    <a:pt x="21" y="238"/>
                    <a:pt x="21" y="238"/>
                  </a:cubicBezTo>
                  <a:cubicBezTo>
                    <a:pt x="21" y="238"/>
                    <a:pt x="21" y="240"/>
                    <a:pt x="21" y="240"/>
                  </a:cubicBezTo>
                  <a:cubicBezTo>
                    <a:pt x="21" y="240"/>
                    <a:pt x="22" y="242"/>
                    <a:pt x="22" y="242"/>
                  </a:cubicBezTo>
                  <a:cubicBezTo>
                    <a:pt x="22" y="242"/>
                    <a:pt x="21" y="243"/>
                    <a:pt x="21" y="243"/>
                  </a:cubicBezTo>
                  <a:cubicBezTo>
                    <a:pt x="23" y="243"/>
                    <a:pt x="24" y="254"/>
                    <a:pt x="23" y="256"/>
                  </a:cubicBezTo>
                  <a:cubicBezTo>
                    <a:pt x="23" y="256"/>
                    <a:pt x="21" y="256"/>
                    <a:pt x="21" y="256"/>
                  </a:cubicBezTo>
                  <a:cubicBezTo>
                    <a:pt x="21" y="259"/>
                    <a:pt x="19" y="262"/>
                    <a:pt x="19" y="264"/>
                  </a:cubicBezTo>
                  <a:cubicBezTo>
                    <a:pt x="19" y="265"/>
                    <a:pt x="17" y="271"/>
                    <a:pt x="17" y="271"/>
                  </a:cubicBezTo>
                  <a:cubicBezTo>
                    <a:pt x="18" y="271"/>
                    <a:pt x="19" y="278"/>
                    <a:pt x="19" y="279"/>
                  </a:cubicBezTo>
                  <a:cubicBezTo>
                    <a:pt x="20" y="278"/>
                    <a:pt x="21" y="279"/>
                    <a:pt x="22" y="279"/>
                  </a:cubicBezTo>
                  <a:cubicBezTo>
                    <a:pt x="22" y="279"/>
                    <a:pt x="22" y="277"/>
                    <a:pt x="23" y="276"/>
                  </a:cubicBezTo>
                  <a:cubicBezTo>
                    <a:pt x="23" y="275"/>
                    <a:pt x="25" y="275"/>
                    <a:pt x="25" y="275"/>
                  </a:cubicBezTo>
                  <a:cubicBezTo>
                    <a:pt x="26" y="276"/>
                    <a:pt x="26" y="277"/>
                    <a:pt x="27" y="278"/>
                  </a:cubicBezTo>
                  <a:cubicBezTo>
                    <a:pt x="28" y="278"/>
                    <a:pt x="28" y="278"/>
                    <a:pt x="28" y="278"/>
                  </a:cubicBezTo>
                  <a:cubicBezTo>
                    <a:pt x="28" y="278"/>
                    <a:pt x="28" y="279"/>
                    <a:pt x="28" y="279"/>
                  </a:cubicBezTo>
                  <a:cubicBezTo>
                    <a:pt x="28" y="280"/>
                    <a:pt x="26" y="281"/>
                    <a:pt x="25" y="281"/>
                  </a:cubicBezTo>
                  <a:cubicBezTo>
                    <a:pt x="26" y="285"/>
                    <a:pt x="26" y="290"/>
                    <a:pt x="26" y="294"/>
                  </a:cubicBezTo>
                  <a:cubicBezTo>
                    <a:pt x="24" y="295"/>
                    <a:pt x="25" y="293"/>
                    <a:pt x="25" y="293"/>
                  </a:cubicBezTo>
                  <a:cubicBezTo>
                    <a:pt x="25" y="293"/>
                    <a:pt x="25" y="294"/>
                    <a:pt x="24" y="295"/>
                  </a:cubicBezTo>
                  <a:cubicBezTo>
                    <a:pt x="24" y="296"/>
                    <a:pt x="22" y="297"/>
                    <a:pt x="23" y="298"/>
                  </a:cubicBezTo>
                  <a:cubicBezTo>
                    <a:pt x="24" y="298"/>
                    <a:pt x="24" y="298"/>
                    <a:pt x="24" y="298"/>
                  </a:cubicBezTo>
                  <a:cubicBezTo>
                    <a:pt x="24" y="299"/>
                    <a:pt x="24" y="300"/>
                    <a:pt x="24" y="301"/>
                  </a:cubicBezTo>
                  <a:cubicBezTo>
                    <a:pt x="24" y="302"/>
                    <a:pt x="26" y="303"/>
                    <a:pt x="26" y="304"/>
                  </a:cubicBezTo>
                  <a:cubicBezTo>
                    <a:pt x="25" y="305"/>
                    <a:pt x="23" y="306"/>
                    <a:pt x="21" y="307"/>
                  </a:cubicBezTo>
                  <a:cubicBezTo>
                    <a:pt x="21" y="307"/>
                    <a:pt x="22" y="309"/>
                    <a:pt x="21" y="309"/>
                  </a:cubicBezTo>
                  <a:cubicBezTo>
                    <a:pt x="23" y="310"/>
                    <a:pt x="23" y="309"/>
                    <a:pt x="23" y="311"/>
                  </a:cubicBezTo>
                  <a:cubicBezTo>
                    <a:pt x="22" y="311"/>
                    <a:pt x="22" y="311"/>
                    <a:pt x="19" y="311"/>
                  </a:cubicBezTo>
                  <a:cubicBezTo>
                    <a:pt x="19" y="311"/>
                    <a:pt x="21" y="313"/>
                    <a:pt x="21" y="313"/>
                  </a:cubicBezTo>
                  <a:cubicBezTo>
                    <a:pt x="19" y="314"/>
                    <a:pt x="19" y="314"/>
                    <a:pt x="19" y="314"/>
                  </a:cubicBezTo>
                  <a:cubicBezTo>
                    <a:pt x="20" y="319"/>
                    <a:pt x="20" y="321"/>
                    <a:pt x="19" y="325"/>
                  </a:cubicBezTo>
                  <a:cubicBezTo>
                    <a:pt x="20" y="325"/>
                    <a:pt x="21" y="324"/>
                    <a:pt x="21" y="326"/>
                  </a:cubicBezTo>
                  <a:cubicBezTo>
                    <a:pt x="19" y="327"/>
                    <a:pt x="19" y="327"/>
                    <a:pt x="19" y="327"/>
                  </a:cubicBezTo>
                  <a:cubicBezTo>
                    <a:pt x="19" y="330"/>
                    <a:pt x="19" y="333"/>
                    <a:pt x="19" y="336"/>
                  </a:cubicBezTo>
                  <a:cubicBezTo>
                    <a:pt x="18" y="336"/>
                    <a:pt x="18" y="338"/>
                    <a:pt x="17" y="337"/>
                  </a:cubicBezTo>
                  <a:cubicBezTo>
                    <a:pt x="17" y="337"/>
                    <a:pt x="17" y="337"/>
                    <a:pt x="17" y="337"/>
                  </a:cubicBezTo>
                  <a:cubicBezTo>
                    <a:pt x="16" y="336"/>
                    <a:pt x="18" y="334"/>
                    <a:pt x="14" y="335"/>
                  </a:cubicBezTo>
                  <a:cubicBezTo>
                    <a:pt x="14" y="335"/>
                    <a:pt x="14" y="337"/>
                    <a:pt x="14" y="337"/>
                  </a:cubicBezTo>
                  <a:cubicBezTo>
                    <a:pt x="13" y="337"/>
                    <a:pt x="10" y="337"/>
                    <a:pt x="12" y="336"/>
                  </a:cubicBezTo>
                  <a:cubicBezTo>
                    <a:pt x="13" y="336"/>
                    <a:pt x="12" y="334"/>
                    <a:pt x="13" y="333"/>
                  </a:cubicBezTo>
                  <a:cubicBezTo>
                    <a:pt x="12" y="334"/>
                    <a:pt x="11" y="335"/>
                    <a:pt x="9" y="336"/>
                  </a:cubicBezTo>
                  <a:cubicBezTo>
                    <a:pt x="9" y="336"/>
                    <a:pt x="10" y="333"/>
                    <a:pt x="10" y="333"/>
                  </a:cubicBezTo>
                  <a:cubicBezTo>
                    <a:pt x="9" y="332"/>
                    <a:pt x="8" y="333"/>
                    <a:pt x="7" y="332"/>
                  </a:cubicBezTo>
                  <a:cubicBezTo>
                    <a:pt x="6" y="333"/>
                    <a:pt x="6" y="333"/>
                    <a:pt x="6" y="333"/>
                  </a:cubicBezTo>
                  <a:cubicBezTo>
                    <a:pt x="3" y="335"/>
                    <a:pt x="4" y="334"/>
                    <a:pt x="6" y="337"/>
                  </a:cubicBezTo>
                  <a:cubicBezTo>
                    <a:pt x="5" y="338"/>
                    <a:pt x="3" y="339"/>
                    <a:pt x="2" y="341"/>
                  </a:cubicBezTo>
                  <a:cubicBezTo>
                    <a:pt x="3" y="341"/>
                    <a:pt x="2" y="343"/>
                    <a:pt x="2" y="344"/>
                  </a:cubicBezTo>
                  <a:cubicBezTo>
                    <a:pt x="4" y="344"/>
                    <a:pt x="4" y="344"/>
                    <a:pt x="4" y="344"/>
                  </a:cubicBezTo>
                  <a:cubicBezTo>
                    <a:pt x="4" y="344"/>
                    <a:pt x="2" y="340"/>
                    <a:pt x="6" y="341"/>
                  </a:cubicBezTo>
                  <a:cubicBezTo>
                    <a:pt x="6" y="342"/>
                    <a:pt x="6" y="342"/>
                    <a:pt x="6" y="342"/>
                  </a:cubicBezTo>
                  <a:cubicBezTo>
                    <a:pt x="6" y="342"/>
                    <a:pt x="6" y="342"/>
                    <a:pt x="6" y="342"/>
                  </a:cubicBezTo>
                  <a:cubicBezTo>
                    <a:pt x="6" y="342"/>
                    <a:pt x="6" y="344"/>
                    <a:pt x="6" y="344"/>
                  </a:cubicBezTo>
                  <a:cubicBezTo>
                    <a:pt x="6" y="344"/>
                    <a:pt x="9" y="344"/>
                    <a:pt x="10" y="345"/>
                  </a:cubicBezTo>
                  <a:cubicBezTo>
                    <a:pt x="10" y="345"/>
                    <a:pt x="10" y="343"/>
                    <a:pt x="10" y="343"/>
                  </a:cubicBezTo>
                  <a:cubicBezTo>
                    <a:pt x="11" y="342"/>
                    <a:pt x="13" y="343"/>
                    <a:pt x="13" y="343"/>
                  </a:cubicBezTo>
                  <a:cubicBezTo>
                    <a:pt x="15" y="347"/>
                    <a:pt x="16" y="348"/>
                    <a:pt x="14" y="353"/>
                  </a:cubicBezTo>
                  <a:cubicBezTo>
                    <a:pt x="15" y="353"/>
                    <a:pt x="15" y="353"/>
                    <a:pt x="16" y="353"/>
                  </a:cubicBezTo>
                  <a:cubicBezTo>
                    <a:pt x="16" y="354"/>
                    <a:pt x="15" y="354"/>
                    <a:pt x="15" y="355"/>
                  </a:cubicBezTo>
                  <a:cubicBezTo>
                    <a:pt x="13" y="355"/>
                    <a:pt x="14" y="355"/>
                    <a:pt x="12" y="355"/>
                  </a:cubicBezTo>
                  <a:cubicBezTo>
                    <a:pt x="13" y="357"/>
                    <a:pt x="12" y="361"/>
                    <a:pt x="13" y="365"/>
                  </a:cubicBezTo>
                  <a:cubicBezTo>
                    <a:pt x="13" y="365"/>
                    <a:pt x="14" y="366"/>
                    <a:pt x="14" y="367"/>
                  </a:cubicBezTo>
                  <a:cubicBezTo>
                    <a:pt x="13" y="367"/>
                    <a:pt x="13" y="367"/>
                    <a:pt x="13" y="367"/>
                  </a:cubicBezTo>
                  <a:cubicBezTo>
                    <a:pt x="12" y="369"/>
                    <a:pt x="12" y="372"/>
                    <a:pt x="12" y="375"/>
                  </a:cubicBezTo>
                  <a:cubicBezTo>
                    <a:pt x="13" y="375"/>
                    <a:pt x="14" y="376"/>
                    <a:pt x="14" y="375"/>
                  </a:cubicBezTo>
                  <a:cubicBezTo>
                    <a:pt x="14" y="375"/>
                    <a:pt x="14" y="373"/>
                    <a:pt x="14" y="373"/>
                  </a:cubicBezTo>
                  <a:cubicBezTo>
                    <a:pt x="14" y="373"/>
                    <a:pt x="16" y="373"/>
                    <a:pt x="16" y="373"/>
                  </a:cubicBezTo>
                  <a:cubicBezTo>
                    <a:pt x="16" y="373"/>
                    <a:pt x="16" y="375"/>
                    <a:pt x="15" y="376"/>
                  </a:cubicBezTo>
                  <a:cubicBezTo>
                    <a:pt x="15" y="377"/>
                    <a:pt x="15" y="377"/>
                    <a:pt x="15" y="377"/>
                  </a:cubicBezTo>
                  <a:cubicBezTo>
                    <a:pt x="15" y="378"/>
                    <a:pt x="13" y="377"/>
                    <a:pt x="12" y="379"/>
                  </a:cubicBezTo>
                  <a:cubicBezTo>
                    <a:pt x="12" y="379"/>
                    <a:pt x="12" y="381"/>
                    <a:pt x="12" y="382"/>
                  </a:cubicBezTo>
                  <a:cubicBezTo>
                    <a:pt x="12" y="382"/>
                    <a:pt x="10" y="383"/>
                    <a:pt x="10" y="384"/>
                  </a:cubicBezTo>
                  <a:cubicBezTo>
                    <a:pt x="10" y="385"/>
                    <a:pt x="10" y="386"/>
                    <a:pt x="10" y="387"/>
                  </a:cubicBezTo>
                  <a:cubicBezTo>
                    <a:pt x="12" y="388"/>
                    <a:pt x="14" y="387"/>
                    <a:pt x="15" y="389"/>
                  </a:cubicBezTo>
                  <a:cubicBezTo>
                    <a:pt x="17" y="389"/>
                    <a:pt x="14" y="389"/>
                    <a:pt x="14" y="389"/>
                  </a:cubicBezTo>
                  <a:cubicBezTo>
                    <a:pt x="14" y="390"/>
                    <a:pt x="14" y="391"/>
                    <a:pt x="14" y="391"/>
                  </a:cubicBezTo>
                  <a:cubicBezTo>
                    <a:pt x="15" y="392"/>
                    <a:pt x="16" y="393"/>
                    <a:pt x="16" y="393"/>
                  </a:cubicBezTo>
                  <a:cubicBezTo>
                    <a:pt x="17" y="393"/>
                    <a:pt x="17" y="393"/>
                    <a:pt x="18" y="393"/>
                  </a:cubicBezTo>
                  <a:cubicBezTo>
                    <a:pt x="17" y="394"/>
                    <a:pt x="15" y="395"/>
                    <a:pt x="14" y="396"/>
                  </a:cubicBezTo>
                  <a:cubicBezTo>
                    <a:pt x="14" y="395"/>
                    <a:pt x="13" y="398"/>
                    <a:pt x="13" y="398"/>
                  </a:cubicBezTo>
                  <a:cubicBezTo>
                    <a:pt x="14" y="399"/>
                    <a:pt x="16" y="400"/>
                    <a:pt x="17" y="400"/>
                  </a:cubicBezTo>
                  <a:cubicBezTo>
                    <a:pt x="17" y="402"/>
                    <a:pt x="17" y="403"/>
                    <a:pt x="17" y="404"/>
                  </a:cubicBezTo>
                  <a:cubicBezTo>
                    <a:pt x="17" y="404"/>
                    <a:pt x="15" y="403"/>
                    <a:pt x="15" y="404"/>
                  </a:cubicBezTo>
                  <a:cubicBezTo>
                    <a:pt x="15" y="404"/>
                    <a:pt x="15" y="406"/>
                    <a:pt x="15" y="406"/>
                  </a:cubicBezTo>
                  <a:cubicBezTo>
                    <a:pt x="13" y="406"/>
                    <a:pt x="13" y="405"/>
                    <a:pt x="11" y="406"/>
                  </a:cubicBezTo>
                  <a:cubicBezTo>
                    <a:pt x="10" y="406"/>
                    <a:pt x="13" y="407"/>
                    <a:pt x="10" y="407"/>
                  </a:cubicBezTo>
                  <a:cubicBezTo>
                    <a:pt x="10" y="407"/>
                    <a:pt x="7" y="405"/>
                    <a:pt x="7" y="405"/>
                  </a:cubicBezTo>
                  <a:cubicBezTo>
                    <a:pt x="4" y="405"/>
                    <a:pt x="3" y="409"/>
                    <a:pt x="4" y="408"/>
                  </a:cubicBezTo>
                  <a:cubicBezTo>
                    <a:pt x="4" y="410"/>
                    <a:pt x="4" y="410"/>
                    <a:pt x="4" y="412"/>
                  </a:cubicBezTo>
                  <a:cubicBezTo>
                    <a:pt x="5" y="413"/>
                    <a:pt x="7" y="415"/>
                    <a:pt x="8" y="416"/>
                  </a:cubicBezTo>
                  <a:cubicBezTo>
                    <a:pt x="8" y="416"/>
                    <a:pt x="8" y="418"/>
                    <a:pt x="7" y="419"/>
                  </a:cubicBezTo>
                  <a:cubicBezTo>
                    <a:pt x="9" y="420"/>
                    <a:pt x="11" y="423"/>
                    <a:pt x="12" y="424"/>
                  </a:cubicBezTo>
                  <a:cubicBezTo>
                    <a:pt x="14" y="425"/>
                    <a:pt x="14" y="424"/>
                    <a:pt x="16" y="424"/>
                  </a:cubicBezTo>
                  <a:cubicBezTo>
                    <a:pt x="17" y="424"/>
                    <a:pt x="17" y="424"/>
                    <a:pt x="17" y="424"/>
                  </a:cubicBezTo>
                  <a:cubicBezTo>
                    <a:pt x="18" y="423"/>
                    <a:pt x="18" y="423"/>
                    <a:pt x="18" y="423"/>
                  </a:cubicBezTo>
                  <a:cubicBezTo>
                    <a:pt x="17" y="422"/>
                    <a:pt x="13" y="419"/>
                    <a:pt x="13" y="419"/>
                  </a:cubicBezTo>
                  <a:cubicBezTo>
                    <a:pt x="12" y="419"/>
                    <a:pt x="11" y="419"/>
                    <a:pt x="11" y="419"/>
                  </a:cubicBezTo>
                  <a:cubicBezTo>
                    <a:pt x="10" y="419"/>
                    <a:pt x="10" y="417"/>
                    <a:pt x="9" y="417"/>
                  </a:cubicBezTo>
                  <a:cubicBezTo>
                    <a:pt x="12" y="418"/>
                    <a:pt x="13" y="418"/>
                    <a:pt x="15" y="418"/>
                  </a:cubicBezTo>
                  <a:cubicBezTo>
                    <a:pt x="15" y="413"/>
                    <a:pt x="16" y="412"/>
                    <a:pt x="12" y="408"/>
                  </a:cubicBezTo>
                  <a:cubicBezTo>
                    <a:pt x="14" y="408"/>
                    <a:pt x="13" y="409"/>
                    <a:pt x="14" y="408"/>
                  </a:cubicBezTo>
                  <a:cubicBezTo>
                    <a:pt x="14" y="408"/>
                    <a:pt x="17" y="407"/>
                    <a:pt x="18" y="406"/>
                  </a:cubicBezTo>
                  <a:cubicBezTo>
                    <a:pt x="18" y="407"/>
                    <a:pt x="18" y="409"/>
                    <a:pt x="18" y="409"/>
                  </a:cubicBezTo>
                  <a:cubicBezTo>
                    <a:pt x="18" y="409"/>
                    <a:pt x="19" y="410"/>
                    <a:pt x="19" y="410"/>
                  </a:cubicBezTo>
                  <a:cubicBezTo>
                    <a:pt x="22" y="408"/>
                    <a:pt x="22" y="407"/>
                    <a:pt x="23" y="404"/>
                  </a:cubicBezTo>
                  <a:cubicBezTo>
                    <a:pt x="24" y="404"/>
                    <a:pt x="25" y="406"/>
                    <a:pt x="25" y="406"/>
                  </a:cubicBezTo>
                  <a:cubicBezTo>
                    <a:pt x="27" y="406"/>
                    <a:pt x="27" y="405"/>
                    <a:pt x="28" y="405"/>
                  </a:cubicBezTo>
                  <a:cubicBezTo>
                    <a:pt x="28" y="406"/>
                    <a:pt x="28" y="406"/>
                    <a:pt x="28" y="406"/>
                  </a:cubicBezTo>
                  <a:cubicBezTo>
                    <a:pt x="27" y="407"/>
                    <a:pt x="25" y="408"/>
                    <a:pt x="25" y="408"/>
                  </a:cubicBezTo>
                  <a:cubicBezTo>
                    <a:pt x="23" y="408"/>
                    <a:pt x="23" y="408"/>
                    <a:pt x="23" y="408"/>
                  </a:cubicBezTo>
                  <a:cubicBezTo>
                    <a:pt x="23" y="409"/>
                    <a:pt x="23" y="411"/>
                    <a:pt x="23" y="412"/>
                  </a:cubicBezTo>
                  <a:cubicBezTo>
                    <a:pt x="21" y="412"/>
                    <a:pt x="21" y="412"/>
                    <a:pt x="21" y="412"/>
                  </a:cubicBezTo>
                  <a:cubicBezTo>
                    <a:pt x="21" y="412"/>
                    <a:pt x="21" y="410"/>
                    <a:pt x="21" y="410"/>
                  </a:cubicBezTo>
                  <a:cubicBezTo>
                    <a:pt x="20" y="410"/>
                    <a:pt x="18" y="411"/>
                    <a:pt x="17" y="411"/>
                  </a:cubicBezTo>
                  <a:cubicBezTo>
                    <a:pt x="18" y="415"/>
                    <a:pt x="19" y="418"/>
                    <a:pt x="19" y="422"/>
                  </a:cubicBezTo>
                  <a:cubicBezTo>
                    <a:pt x="22" y="422"/>
                    <a:pt x="19" y="421"/>
                    <a:pt x="23" y="422"/>
                  </a:cubicBezTo>
                  <a:cubicBezTo>
                    <a:pt x="22" y="424"/>
                    <a:pt x="22" y="424"/>
                    <a:pt x="22" y="424"/>
                  </a:cubicBezTo>
                  <a:cubicBezTo>
                    <a:pt x="21" y="425"/>
                    <a:pt x="21" y="424"/>
                    <a:pt x="21" y="423"/>
                  </a:cubicBezTo>
                  <a:cubicBezTo>
                    <a:pt x="19" y="423"/>
                    <a:pt x="19" y="423"/>
                    <a:pt x="19" y="423"/>
                  </a:cubicBezTo>
                  <a:cubicBezTo>
                    <a:pt x="19" y="425"/>
                    <a:pt x="18" y="427"/>
                    <a:pt x="17" y="428"/>
                  </a:cubicBezTo>
                  <a:cubicBezTo>
                    <a:pt x="18" y="429"/>
                    <a:pt x="17" y="430"/>
                    <a:pt x="17" y="430"/>
                  </a:cubicBezTo>
                  <a:cubicBezTo>
                    <a:pt x="18" y="431"/>
                    <a:pt x="19" y="430"/>
                    <a:pt x="19" y="430"/>
                  </a:cubicBezTo>
                  <a:cubicBezTo>
                    <a:pt x="20" y="432"/>
                    <a:pt x="19" y="431"/>
                    <a:pt x="20" y="432"/>
                  </a:cubicBezTo>
                  <a:cubicBezTo>
                    <a:pt x="20" y="432"/>
                    <a:pt x="20" y="432"/>
                    <a:pt x="20" y="432"/>
                  </a:cubicBezTo>
                  <a:cubicBezTo>
                    <a:pt x="21" y="433"/>
                    <a:pt x="22" y="431"/>
                    <a:pt x="23" y="432"/>
                  </a:cubicBezTo>
                  <a:cubicBezTo>
                    <a:pt x="24" y="433"/>
                    <a:pt x="21" y="434"/>
                    <a:pt x="23" y="436"/>
                  </a:cubicBezTo>
                  <a:cubicBezTo>
                    <a:pt x="24" y="436"/>
                    <a:pt x="25" y="435"/>
                    <a:pt x="26" y="435"/>
                  </a:cubicBezTo>
                  <a:cubicBezTo>
                    <a:pt x="26" y="435"/>
                    <a:pt x="27" y="436"/>
                    <a:pt x="27" y="436"/>
                  </a:cubicBezTo>
                  <a:cubicBezTo>
                    <a:pt x="27" y="436"/>
                    <a:pt x="28" y="436"/>
                    <a:pt x="29" y="436"/>
                  </a:cubicBezTo>
                  <a:cubicBezTo>
                    <a:pt x="29" y="436"/>
                    <a:pt x="29" y="436"/>
                    <a:pt x="29" y="436"/>
                  </a:cubicBezTo>
                  <a:cubicBezTo>
                    <a:pt x="27" y="431"/>
                    <a:pt x="28" y="434"/>
                    <a:pt x="29" y="430"/>
                  </a:cubicBezTo>
                  <a:cubicBezTo>
                    <a:pt x="28" y="429"/>
                    <a:pt x="27" y="429"/>
                    <a:pt x="25" y="428"/>
                  </a:cubicBezTo>
                  <a:cubicBezTo>
                    <a:pt x="20" y="424"/>
                    <a:pt x="25" y="425"/>
                    <a:pt x="28" y="428"/>
                  </a:cubicBezTo>
                  <a:cubicBezTo>
                    <a:pt x="28" y="427"/>
                    <a:pt x="28" y="426"/>
                    <a:pt x="27" y="425"/>
                  </a:cubicBezTo>
                  <a:cubicBezTo>
                    <a:pt x="29" y="425"/>
                    <a:pt x="29" y="425"/>
                    <a:pt x="30" y="424"/>
                  </a:cubicBezTo>
                  <a:cubicBezTo>
                    <a:pt x="31" y="428"/>
                    <a:pt x="29" y="428"/>
                    <a:pt x="33" y="430"/>
                  </a:cubicBezTo>
                  <a:cubicBezTo>
                    <a:pt x="35" y="431"/>
                    <a:pt x="36" y="431"/>
                    <a:pt x="37" y="432"/>
                  </a:cubicBezTo>
                  <a:cubicBezTo>
                    <a:pt x="38" y="431"/>
                    <a:pt x="39" y="431"/>
                    <a:pt x="39" y="430"/>
                  </a:cubicBezTo>
                  <a:cubicBezTo>
                    <a:pt x="39" y="428"/>
                    <a:pt x="38" y="425"/>
                    <a:pt x="39" y="423"/>
                  </a:cubicBezTo>
                  <a:cubicBezTo>
                    <a:pt x="39" y="423"/>
                    <a:pt x="40" y="419"/>
                    <a:pt x="41" y="418"/>
                  </a:cubicBezTo>
                  <a:cubicBezTo>
                    <a:pt x="41" y="418"/>
                    <a:pt x="40" y="417"/>
                    <a:pt x="40" y="416"/>
                  </a:cubicBezTo>
                  <a:cubicBezTo>
                    <a:pt x="43" y="416"/>
                    <a:pt x="48" y="416"/>
                    <a:pt x="51" y="416"/>
                  </a:cubicBezTo>
                  <a:cubicBezTo>
                    <a:pt x="54" y="409"/>
                    <a:pt x="54" y="411"/>
                    <a:pt x="61" y="411"/>
                  </a:cubicBezTo>
                  <a:cubicBezTo>
                    <a:pt x="61" y="410"/>
                    <a:pt x="61" y="410"/>
                    <a:pt x="61" y="410"/>
                  </a:cubicBezTo>
                  <a:cubicBezTo>
                    <a:pt x="61" y="410"/>
                    <a:pt x="49" y="409"/>
                    <a:pt x="46" y="409"/>
                  </a:cubicBezTo>
                  <a:cubicBezTo>
                    <a:pt x="43" y="409"/>
                    <a:pt x="34" y="409"/>
                    <a:pt x="34" y="409"/>
                  </a:cubicBezTo>
                  <a:cubicBezTo>
                    <a:pt x="34" y="409"/>
                    <a:pt x="28" y="404"/>
                    <a:pt x="27" y="401"/>
                  </a:cubicBezTo>
                  <a:cubicBezTo>
                    <a:pt x="26" y="398"/>
                    <a:pt x="24" y="396"/>
                    <a:pt x="26" y="394"/>
                  </a:cubicBezTo>
                  <a:cubicBezTo>
                    <a:pt x="28" y="392"/>
                    <a:pt x="28" y="390"/>
                    <a:pt x="26" y="388"/>
                  </a:cubicBezTo>
                  <a:cubicBezTo>
                    <a:pt x="24" y="386"/>
                    <a:pt x="24" y="389"/>
                    <a:pt x="22" y="389"/>
                  </a:cubicBezTo>
                  <a:cubicBezTo>
                    <a:pt x="20" y="389"/>
                    <a:pt x="20" y="386"/>
                    <a:pt x="20" y="383"/>
                  </a:cubicBezTo>
                  <a:cubicBezTo>
                    <a:pt x="20" y="380"/>
                    <a:pt x="21" y="380"/>
                    <a:pt x="22" y="377"/>
                  </a:cubicBezTo>
                  <a:cubicBezTo>
                    <a:pt x="23" y="374"/>
                    <a:pt x="22" y="373"/>
                    <a:pt x="21" y="369"/>
                  </a:cubicBezTo>
                  <a:cubicBezTo>
                    <a:pt x="19" y="365"/>
                    <a:pt x="25" y="365"/>
                    <a:pt x="27" y="363"/>
                  </a:cubicBezTo>
                  <a:cubicBezTo>
                    <a:pt x="29" y="362"/>
                    <a:pt x="29" y="360"/>
                    <a:pt x="28" y="357"/>
                  </a:cubicBezTo>
                  <a:cubicBezTo>
                    <a:pt x="28" y="354"/>
                    <a:pt x="27" y="353"/>
                    <a:pt x="29" y="351"/>
                  </a:cubicBezTo>
                  <a:cubicBezTo>
                    <a:pt x="31" y="349"/>
                    <a:pt x="32" y="347"/>
                    <a:pt x="32" y="347"/>
                  </a:cubicBezTo>
                  <a:cubicBezTo>
                    <a:pt x="32" y="347"/>
                    <a:pt x="32" y="346"/>
                    <a:pt x="32" y="344"/>
                  </a:cubicBezTo>
                  <a:cubicBezTo>
                    <a:pt x="32" y="342"/>
                    <a:pt x="32" y="339"/>
                    <a:pt x="33" y="336"/>
                  </a:cubicBezTo>
                  <a:cubicBezTo>
                    <a:pt x="34" y="332"/>
                    <a:pt x="34" y="332"/>
                    <a:pt x="33" y="329"/>
                  </a:cubicBezTo>
                  <a:cubicBezTo>
                    <a:pt x="32" y="327"/>
                    <a:pt x="31" y="325"/>
                    <a:pt x="32" y="324"/>
                  </a:cubicBezTo>
                  <a:cubicBezTo>
                    <a:pt x="33" y="323"/>
                    <a:pt x="33" y="321"/>
                    <a:pt x="35" y="320"/>
                  </a:cubicBezTo>
                  <a:cubicBezTo>
                    <a:pt x="37" y="320"/>
                    <a:pt x="34" y="318"/>
                    <a:pt x="34" y="317"/>
                  </a:cubicBezTo>
                  <a:cubicBezTo>
                    <a:pt x="34" y="315"/>
                    <a:pt x="34" y="313"/>
                    <a:pt x="36" y="311"/>
                  </a:cubicBezTo>
                  <a:cubicBezTo>
                    <a:pt x="37" y="310"/>
                    <a:pt x="35" y="308"/>
                    <a:pt x="35" y="305"/>
                  </a:cubicBezTo>
                  <a:cubicBezTo>
                    <a:pt x="35" y="302"/>
                    <a:pt x="34" y="301"/>
                    <a:pt x="34" y="299"/>
                  </a:cubicBezTo>
                  <a:cubicBezTo>
                    <a:pt x="35" y="297"/>
                    <a:pt x="32" y="295"/>
                    <a:pt x="31" y="293"/>
                  </a:cubicBezTo>
                  <a:cubicBezTo>
                    <a:pt x="30" y="290"/>
                    <a:pt x="34" y="287"/>
                    <a:pt x="34" y="283"/>
                  </a:cubicBezTo>
                  <a:cubicBezTo>
                    <a:pt x="35" y="280"/>
                    <a:pt x="34" y="279"/>
                    <a:pt x="34" y="276"/>
                  </a:cubicBezTo>
                  <a:cubicBezTo>
                    <a:pt x="34" y="273"/>
                    <a:pt x="34" y="274"/>
                    <a:pt x="32" y="273"/>
                  </a:cubicBezTo>
                  <a:cubicBezTo>
                    <a:pt x="30" y="271"/>
                    <a:pt x="32" y="268"/>
                    <a:pt x="32" y="265"/>
                  </a:cubicBezTo>
                  <a:cubicBezTo>
                    <a:pt x="32" y="261"/>
                    <a:pt x="28" y="259"/>
                    <a:pt x="31" y="256"/>
                  </a:cubicBezTo>
                  <a:cubicBezTo>
                    <a:pt x="33" y="254"/>
                    <a:pt x="33" y="253"/>
                    <a:pt x="33" y="250"/>
                  </a:cubicBezTo>
                  <a:cubicBezTo>
                    <a:pt x="34" y="247"/>
                    <a:pt x="34" y="240"/>
                    <a:pt x="36" y="237"/>
                  </a:cubicBezTo>
                  <a:cubicBezTo>
                    <a:pt x="39" y="234"/>
                    <a:pt x="39" y="237"/>
                    <a:pt x="39" y="234"/>
                  </a:cubicBezTo>
                  <a:cubicBezTo>
                    <a:pt x="39" y="231"/>
                    <a:pt x="36" y="230"/>
                    <a:pt x="37" y="227"/>
                  </a:cubicBezTo>
                  <a:cubicBezTo>
                    <a:pt x="37" y="224"/>
                    <a:pt x="38" y="222"/>
                    <a:pt x="37" y="219"/>
                  </a:cubicBezTo>
                  <a:cubicBezTo>
                    <a:pt x="37" y="216"/>
                    <a:pt x="41" y="213"/>
                    <a:pt x="41" y="213"/>
                  </a:cubicBezTo>
                  <a:cubicBezTo>
                    <a:pt x="41" y="213"/>
                    <a:pt x="44" y="213"/>
                    <a:pt x="45" y="211"/>
                  </a:cubicBezTo>
                  <a:cubicBezTo>
                    <a:pt x="46" y="209"/>
                    <a:pt x="45" y="208"/>
                    <a:pt x="44" y="205"/>
                  </a:cubicBezTo>
                  <a:cubicBezTo>
                    <a:pt x="44" y="202"/>
                    <a:pt x="43" y="201"/>
                    <a:pt x="45" y="198"/>
                  </a:cubicBezTo>
                  <a:cubicBezTo>
                    <a:pt x="46" y="195"/>
                    <a:pt x="49" y="189"/>
                    <a:pt x="49" y="185"/>
                  </a:cubicBezTo>
                  <a:cubicBezTo>
                    <a:pt x="49" y="181"/>
                    <a:pt x="49" y="180"/>
                    <a:pt x="48" y="177"/>
                  </a:cubicBezTo>
                  <a:cubicBezTo>
                    <a:pt x="47" y="174"/>
                    <a:pt x="48" y="173"/>
                    <a:pt x="49" y="170"/>
                  </a:cubicBezTo>
                  <a:cubicBezTo>
                    <a:pt x="51" y="167"/>
                    <a:pt x="50" y="166"/>
                    <a:pt x="50" y="162"/>
                  </a:cubicBezTo>
                  <a:cubicBezTo>
                    <a:pt x="49" y="158"/>
                    <a:pt x="50" y="158"/>
                    <a:pt x="50" y="152"/>
                  </a:cubicBezTo>
                  <a:cubicBezTo>
                    <a:pt x="50" y="147"/>
                    <a:pt x="51" y="148"/>
                    <a:pt x="52" y="145"/>
                  </a:cubicBezTo>
                  <a:cubicBezTo>
                    <a:pt x="54" y="142"/>
                    <a:pt x="52" y="140"/>
                    <a:pt x="52" y="136"/>
                  </a:cubicBezTo>
                  <a:cubicBezTo>
                    <a:pt x="52" y="132"/>
                    <a:pt x="53" y="130"/>
                    <a:pt x="54" y="124"/>
                  </a:cubicBezTo>
                  <a:cubicBezTo>
                    <a:pt x="54" y="118"/>
                    <a:pt x="57" y="120"/>
                    <a:pt x="59" y="115"/>
                  </a:cubicBezTo>
                  <a:cubicBezTo>
                    <a:pt x="60" y="111"/>
                    <a:pt x="61" y="111"/>
                    <a:pt x="62" y="108"/>
                  </a:cubicBezTo>
                  <a:cubicBezTo>
                    <a:pt x="63" y="105"/>
                    <a:pt x="64" y="104"/>
                    <a:pt x="63" y="100"/>
                  </a:cubicBezTo>
                  <a:cubicBezTo>
                    <a:pt x="63" y="97"/>
                    <a:pt x="62" y="96"/>
                    <a:pt x="64" y="95"/>
                  </a:cubicBezTo>
                  <a:cubicBezTo>
                    <a:pt x="67" y="93"/>
                    <a:pt x="63" y="91"/>
                    <a:pt x="63" y="88"/>
                  </a:cubicBezTo>
                  <a:cubicBezTo>
                    <a:pt x="63" y="85"/>
                    <a:pt x="63" y="80"/>
                    <a:pt x="63" y="77"/>
                  </a:cubicBezTo>
                  <a:cubicBezTo>
                    <a:pt x="63" y="75"/>
                    <a:pt x="68" y="75"/>
                    <a:pt x="69" y="72"/>
                  </a:cubicBezTo>
                  <a:cubicBezTo>
                    <a:pt x="70" y="69"/>
                    <a:pt x="74" y="70"/>
                    <a:pt x="75" y="67"/>
                  </a:cubicBezTo>
                  <a:cubicBezTo>
                    <a:pt x="76" y="64"/>
                    <a:pt x="77" y="59"/>
                    <a:pt x="74" y="58"/>
                  </a:cubicBezTo>
                  <a:cubicBezTo>
                    <a:pt x="70" y="57"/>
                    <a:pt x="71" y="51"/>
                    <a:pt x="71" y="51"/>
                  </a:cubicBezTo>
                  <a:close/>
                  <a:moveTo>
                    <a:pt x="71" y="446"/>
                  </a:moveTo>
                  <a:cubicBezTo>
                    <a:pt x="67" y="446"/>
                    <a:pt x="61" y="445"/>
                    <a:pt x="66" y="444"/>
                  </a:cubicBezTo>
                  <a:cubicBezTo>
                    <a:pt x="63" y="444"/>
                    <a:pt x="60" y="445"/>
                    <a:pt x="60" y="445"/>
                  </a:cubicBezTo>
                  <a:cubicBezTo>
                    <a:pt x="58" y="416"/>
                    <a:pt x="58" y="416"/>
                    <a:pt x="58" y="416"/>
                  </a:cubicBezTo>
                  <a:cubicBezTo>
                    <a:pt x="58" y="416"/>
                    <a:pt x="55" y="417"/>
                    <a:pt x="55" y="418"/>
                  </a:cubicBezTo>
                  <a:cubicBezTo>
                    <a:pt x="54" y="416"/>
                    <a:pt x="54" y="416"/>
                    <a:pt x="53" y="415"/>
                  </a:cubicBezTo>
                  <a:cubicBezTo>
                    <a:pt x="52" y="416"/>
                    <a:pt x="49" y="418"/>
                    <a:pt x="49" y="418"/>
                  </a:cubicBezTo>
                  <a:cubicBezTo>
                    <a:pt x="47" y="419"/>
                    <a:pt x="46" y="417"/>
                    <a:pt x="45" y="417"/>
                  </a:cubicBezTo>
                  <a:cubicBezTo>
                    <a:pt x="44" y="417"/>
                    <a:pt x="44" y="418"/>
                    <a:pt x="42" y="418"/>
                  </a:cubicBezTo>
                  <a:cubicBezTo>
                    <a:pt x="43" y="425"/>
                    <a:pt x="38" y="427"/>
                    <a:pt x="49" y="427"/>
                  </a:cubicBezTo>
                  <a:cubicBezTo>
                    <a:pt x="47" y="429"/>
                    <a:pt x="46" y="430"/>
                    <a:pt x="43" y="430"/>
                  </a:cubicBezTo>
                  <a:cubicBezTo>
                    <a:pt x="44" y="432"/>
                    <a:pt x="43" y="435"/>
                    <a:pt x="45" y="436"/>
                  </a:cubicBezTo>
                  <a:cubicBezTo>
                    <a:pt x="45" y="436"/>
                    <a:pt x="47" y="435"/>
                    <a:pt x="48" y="436"/>
                  </a:cubicBezTo>
                  <a:cubicBezTo>
                    <a:pt x="49" y="436"/>
                    <a:pt x="51" y="439"/>
                    <a:pt x="53" y="440"/>
                  </a:cubicBezTo>
                  <a:cubicBezTo>
                    <a:pt x="52" y="439"/>
                    <a:pt x="51" y="440"/>
                    <a:pt x="50" y="440"/>
                  </a:cubicBezTo>
                  <a:cubicBezTo>
                    <a:pt x="50" y="440"/>
                    <a:pt x="49" y="438"/>
                    <a:pt x="49" y="438"/>
                  </a:cubicBezTo>
                  <a:cubicBezTo>
                    <a:pt x="44" y="439"/>
                    <a:pt x="45" y="438"/>
                    <a:pt x="44" y="441"/>
                  </a:cubicBezTo>
                  <a:cubicBezTo>
                    <a:pt x="42" y="440"/>
                    <a:pt x="42" y="440"/>
                    <a:pt x="42" y="440"/>
                  </a:cubicBezTo>
                  <a:cubicBezTo>
                    <a:pt x="42" y="439"/>
                    <a:pt x="43" y="440"/>
                    <a:pt x="43" y="438"/>
                  </a:cubicBezTo>
                  <a:cubicBezTo>
                    <a:pt x="41" y="436"/>
                    <a:pt x="41" y="436"/>
                    <a:pt x="41" y="436"/>
                  </a:cubicBezTo>
                  <a:cubicBezTo>
                    <a:pt x="41" y="434"/>
                    <a:pt x="42" y="434"/>
                    <a:pt x="41" y="432"/>
                  </a:cubicBezTo>
                  <a:cubicBezTo>
                    <a:pt x="41" y="432"/>
                    <a:pt x="39" y="431"/>
                    <a:pt x="39" y="431"/>
                  </a:cubicBezTo>
                  <a:cubicBezTo>
                    <a:pt x="39" y="432"/>
                    <a:pt x="38" y="435"/>
                    <a:pt x="37" y="436"/>
                  </a:cubicBezTo>
                  <a:cubicBezTo>
                    <a:pt x="37" y="434"/>
                    <a:pt x="37" y="434"/>
                    <a:pt x="37" y="434"/>
                  </a:cubicBezTo>
                  <a:cubicBezTo>
                    <a:pt x="36" y="435"/>
                    <a:pt x="34" y="435"/>
                    <a:pt x="34" y="435"/>
                  </a:cubicBezTo>
                  <a:cubicBezTo>
                    <a:pt x="34" y="435"/>
                    <a:pt x="34" y="432"/>
                    <a:pt x="34" y="432"/>
                  </a:cubicBezTo>
                  <a:cubicBezTo>
                    <a:pt x="33" y="432"/>
                    <a:pt x="32" y="433"/>
                    <a:pt x="31" y="432"/>
                  </a:cubicBezTo>
                  <a:cubicBezTo>
                    <a:pt x="31" y="436"/>
                    <a:pt x="30" y="439"/>
                    <a:pt x="36" y="438"/>
                  </a:cubicBezTo>
                  <a:cubicBezTo>
                    <a:pt x="38" y="436"/>
                    <a:pt x="38" y="436"/>
                    <a:pt x="38" y="436"/>
                  </a:cubicBezTo>
                  <a:cubicBezTo>
                    <a:pt x="39" y="436"/>
                    <a:pt x="39" y="439"/>
                    <a:pt x="39" y="440"/>
                  </a:cubicBezTo>
                  <a:cubicBezTo>
                    <a:pt x="35" y="440"/>
                    <a:pt x="33" y="440"/>
                    <a:pt x="30" y="441"/>
                  </a:cubicBezTo>
                  <a:cubicBezTo>
                    <a:pt x="31" y="442"/>
                    <a:pt x="29" y="442"/>
                    <a:pt x="29" y="442"/>
                  </a:cubicBezTo>
                  <a:cubicBezTo>
                    <a:pt x="30" y="442"/>
                    <a:pt x="29" y="444"/>
                    <a:pt x="29" y="444"/>
                  </a:cubicBezTo>
                  <a:cubicBezTo>
                    <a:pt x="30" y="444"/>
                    <a:pt x="31" y="444"/>
                    <a:pt x="31" y="444"/>
                  </a:cubicBezTo>
                  <a:cubicBezTo>
                    <a:pt x="32" y="444"/>
                    <a:pt x="29" y="442"/>
                    <a:pt x="34" y="442"/>
                  </a:cubicBezTo>
                  <a:cubicBezTo>
                    <a:pt x="34" y="444"/>
                    <a:pt x="34" y="444"/>
                    <a:pt x="34" y="444"/>
                  </a:cubicBezTo>
                  <a:cubicBezTo>
                    <a:pt x="36" y="444"/>
                    <a:pt x="38" y="443"/>
                    <a:pt x="39" y="444"/>
                  </a:cubicBezTo>
                  <a:cubicBezTo>
                    <a:pt x="39" y="444"/>
                    <a:pt x="39" y="446"/>
                    <a:pt x="39" y="446"/>
                  </a:cubicBezTo>
                  <a:cubicBezTo>
                    <a:pt x="41" y="446"/>
                    <a:pt x="44" y="445"/>
                    <a:pt x="45" y="445"/>
                  </a:cubicBezTo>
                  <a:cubicBezTo>
                    <a:pt x="47" y="445"/>
                    <a:pt x="48" y="447"/>
                    <a:pt x="45" y="447"/>
                  </a:cubicBezTo>
                  <a:cubicBezTo>
                    <a:pt x="45" y="447"/>
                    <a:pt x="46" y="448"/>
                    <a:pt x="46" y="448"/>
                  </a:cubicBezTo>
                  <a:cubicBezTo>
                    <a:pt x="49" y="448"/>
                    <a:pt x="50" y="449"/>
                    <a:pt x="53" y="448"/>
                  </a:cubicBezTo>
                  <a:cubicBezTo>
                    <a:pt x="53" y="447"/>
                    <a:pt x="53" y="447"/>
                    <a:pt x="53" y="447"/>
                  </a:cubicBezTo>
                  <a:cubicBezTo>
                    <a:pt x="56" y="446"/>
                    <a:pt x="59" y="446"/>
                    <a:pt x="62" y="445"/>
                  </a:cubicBezTo>
                  <a:cubicBezTo>
                    <a:pt x="63" y="447"/>
                    <a:pt x="62" y="448"/>
                    <a:pt x="63" y="449"/>
                  </a:cubicBezTo>
                  <a:cubicBezTo>
                    <a:pt x="63" y="449"/>
                    <a:pt x="66" y="450"/>
                    <a:pt x="66" y="450"/>
                  </a:cubicBezTo>
                  <a:cubicBezTo>
                    <a:pt x="66" y="451"/>
                    <a:pt x="66" y="453"/>
                    <a:pt x="66" y="453"/>
                  </a:cubicBezTo>
                  <a:cubicBezTo>
                    <a:pt x="70" y="450"/>
                    <a:pt x="70" y="450"/>
                    <a:pt x="72" y="446"/>
                  </a:cubicBezTo>
                  <a:cubicBezTo>
                    <a:pt x="71" y="445"/>
                    <a:pt x="71" y="445"/>
                    <a:pt x="71" y="445"/>
                  </a:cubicBezTo>
                  <a:lnTo>
                    <a:pt x="71" y="446"/>
                  </a:lnTo>
                  <a:close/>
                  <a:moveTo>
                    <a:pt x="7" y="340"/>
                  </a:moveTo>
                  <a:cubicBezTo>
                    <a:pt x="8" y="340"/>
                    <a:pt x="6" y="341"/>
                    <a:pt x="6" y="341"/>
                  </a:cubicBezTo>
                  <a:cubicBezTo>
                    <a:pt x="6" y="341"/>
                    <a:pt x="6" y="339"/>
                    <a:pt x="7" y="340"/>
                  </a:cubicBezTo>
                  <a:close/>
                  <a:moveTo>
                    <a:pt x="65" y="460"/>
                  </a:moveTo>
                  <a:cubicBezTo>
                    <a:pt x="65" y="460"/>
                    <a:pt x="65" y="461"/>
                    <a:pt x="65" y="461"/>
                  </a:cubicBezTo>
                  <a:cubicBezTo>
                    <a:pt x="67" y="461"/>
                    <a:pt x="67" y="460"/>
                    <a:pt x="65" y="460"/>
                  </a:cubicBezTo>
                  <a:close/>
                  <a:moveTo>
                    <a:pt x="67" y="456"/>
                  </a:moveTo>
                  <a:cubicBezTo>
                    <a:pt x="67" y="458"/>
                    <a:pt x="67" y="458"/>
                    <a:pt x="67" y="458"/>
                  </a:cubicBezTo>
                  <a:cubicBezTo>
                    <a:pt x="72" y="458"/>
                    <a:pt x="68" y="457"/>
                    <a:pt x="67" y="456"/>
                  </a:cubicBezTo>
                  <a:close/>
                  <a:moveTo>
                    <a:pt x="59" y="454"/>
                  </a:moveTo>
                  <a:cubicBezTo>
                    <a:pt x="60" y="455"/>
                    <a:pt x="59" y="456"/>
                    <a:pt x="60" y="458"/>
                  </a:cubicBezTo>
                  <a:cubicBezTo>
                    <a:pt x="61" y="457"/>
                    <a:pt x="62" y="458"/>
                    <a:pt x="63" y="458"/>
                  </a:cubicBezTo>
                  <a:cubicBezTo>
                    <a:pt x="63" y="458"/>
                    <a:pt x="62" y="454"/>
                    <a:pt x="62" y="454"/>
                  </a:cubicBezTo>
                  <a:cubicBezTo>
                    <a:pt x="60" y="454"/>
                    <a:pt x="60" y="454"/>
                    <a:pt x="59" y="454"/>
                  </a:cubicBezTo>
                  <a:close/>
                  <a:moveTo>
                    <a:pt x="58" y="447"/>
                  </a:moveTo>
                  <a:cubicBezTo>
                    <a:pt x="56" y="447"/>
                    <a:pt x="53" y="449"/>
                    <a:pt x="52" y="450"/>
                  </a:cubicBezTo>
                  <a:cubicBezTo>
                    <a:pt x="51" y="450"/>
                    <a:pt x="49" y="450"/>
                    <a:pt x="47" y="450"/>
                  </a:cubicBezTo>
                  <a:cubicBezTo>
                    <a:pt x="47" y="450"/>
                    <a:pt x="45" y="451"/>
                    <a:pt x="45" y="451"/>
                  </a:cubicBezTo>
                  <a:cubicBezTo>
                    <a:pt x="46" y="452"/>
                    <a:pt x="46" y="452"/>
                    <a:pt x="46" y="453"/>
                  </a:cubicBezTo>
                  <a:cubicBezTo>
                    <a:pt x="48" y="454"/>
                    <a:pt x="50" y="454"/>
                    <a:pt x="52" y="454"/>
                  </a:cubicBezTo>
                  <a:cubicBezTo>
                    <a:pt x="52" y="454"/>
                    <a:pt x="53" y="456"/>
                    <a:pt x="53" y="456"/>
                  </a:cubicBezTo>
                  <a:cubicBezTo>
                    <a:pt x="53" y="455"/>
                    <a:pt x="54" y="455"/>
                    <a:pt x="55" y="455"/>
                  </a:cubicBezTo>
                  <a:cubicBezTo>
                    <a:pt x="55" y="454"/>
                    <a:pt x="54" y="454"/>
                    <a:pt x="54" y="454"/>
                  </a:cubicBezTo>
                  <a:cubicBezTo>
                    <a:pt x="54" y="452"/>
                    <a:pt x="54" y="452"/>
                    <a:pt x="54" y="452"/>
                  </a:cubicBezTo>
                  <a:cubicBezTo>
                    <a:pt x="57" y="452"/>
                    <a:pt x="59" y="452"/>
                    <a:pt x="61" y="452"/>
                  </a:cubicBezTo>
                  <a:cubicBezTo>
                    <a:pt x="61" y="451"/>
                    <a:pt x="62" y="451"/>
                    <a:pt x="61" y="450"/>
                  </a:cubicBezTo>
                  <a:cubicBezTo>
                    <a:pt x="59" y="449"/>
                    <a:pt x="64" y="447"/>
                    <a:pt x="58" y="447"/>
                  </a:cubicBezTo>
                  <a:close/>
                  <a:moveTo>
                    <a:pt x="39" y="447"/>
                  </a:moveTo>
                  <a:cubicBezTo>
                    <a:pt x="38" y="448"/>
                    <a:pt x="37" y="448"/>
                    <a:pt x="37" y="448"/>
                  </a:cubicBezTo>
                  <a:cubicBezTo>
                    <a:pt x="37" y="448"/>
                    <a:pt x="38" y="449"/>
                    <a:pt x="37" y="450"/>
                  </a:cubicBezTo>
                  <a:cubicBezTo>
                    <a:pt x="39" y="450"/>
                    <a:pt x="41" y="450"/>
                    <a:pt x="41" y="450"/>
                  </a:cubicBezTo>
                  <a:cubicBezTo>
                    <a:pt x="42" y="450"/>
                    <a:pt x="41" y="449"/>
                    <a:pt x="41" y="448"/>
                  </a:cubicBezTo>
                  <a:cubicBezTo>
                    <a:pt x="43" y="449"/>
                    <a:pt x="43" y="447"/>
                    <a:pt x="43" y="447"/>
                  </a:cubicBezTo>
                  <a:cubicBezTo>
                    <a:pt x="42" y="447"/>
                    <a:pt x="40" y="447"/>
                    <a:pt x="39" y="447"/>
                  </a:cubicBezTo>
                  <a:close/>
                  <a:moveTo>
                    <a:pt x="35" y="445"/>
                  </a:moveTo>
                  <a:cubicBezTo>
                    <a:pt x="34" y="446"/>
                    <a:pt x="34" y="446"/>
                    <a:pt x="34" y="446"/>
                  </a:cubicBezTo>
                  <a:cubicBezTo>
                    <a:pt x="32" y="448"/>
                    <a:pt x="37" y="446"/>
                    <a:pt x="36" y="446"/>
                  </a:cubicBezTo>
                  <a:cubicBezTo>
                    <a:pt x="36" y="445"/>
                    <a:pt x="36" y="445"/>
                    <a:pt x="35" y="445"/>
                  </a:cubicBezTo>
                  <a:close/>
                  <a:moveTo>
                    <a:pt x="27" y="418"/>
                  </a:moveTo>
                  <a:cubicBezTo>
                    <a:pt x="29" y="418"/>
                    <a:pt x="29" y="422"/>
                    <a:pt x="27" y="422"/>
                  </a:cubicBezTo>
                  <a:cubicBezTo>
                    <a:pt x="23" y="424"/>
                    <a:pt x="26" y="419"/>
                    <a:pt x="27" y="418"/>
                  </a:cubicBezTo>
                  <a:close/>
                  <a:moveTo>
                    <a:pt x="35" y="418"/>
                  </a:moveTo>
                  <a:cubicBezTo>
                    <a:pt x="36" y="419"/>
                    <a:pt x="37" y="419"/>
                    <a:pt x="37" y="419"/>
                  </a:cubicBezTo>
                  <a:cubicBezTo>
                    <a:pt x="37" y="420"/>
                    <a:pt x="38" y="420"/>
                    <a:pt x="37" y="421"/>
                  </a:cubicBezTo>
                  <a:cubicBezTo>
                    <a:pt x="37" y="421"/>
                    <a:pt x="34" y="424"/>
                    <a:pt x="34" y="424"/>
                  </a:cubicBezTo>
                  <a:cubicBezTo>
                    <a:pt x="29" y="426"/>
                    <a:pt x="35" y="418"/>
                    <a:pt x="35" y="418"/>
                  </a:cubicBezTo>
                  <a:close/>
                  <a:moveTo>
                    <a:pt x="31" y="416"/>
                  </a:moveTo>
                  <a:cubicBezTo>
                    <a:pt x="33" y="416"/>
                    <a:pt x="36" y="418"/>
                    <a:pt x="32" y="417"/>
                  </a:cubicBezTo>
                  <a:cubicBezTo>
                    <a:pt x="32" y="417"/>
                    <a:pt x="29" y="415"/>
                    <a:pt x="31" y="416"/>
                  </a:cubicBezTo>
                  <a:close/>
                  <a:moveTo>
                    <a:pt x="6" y="392"/>
                  </a:moveTo>
                  <a:cubicBezTo>
                    <a:pt x="6" y="393"/>
                    <a:pt x="7" y="393"/>
                    <a:pt x="6" y="395"/>
                  </a:cubicBezTo>
                  <a:cubicBezTo>
                    <a:pt x="6" y="395"/>
                    <a:pt x="4" y="397"/>
                    <a:pt x="4" y="398"/>
                  </a:cubicBezTo>
                  <a:cubicBezTo>
                    <a:pt x="4" y="398"/>
                    <a:pt x="5" y="401"/>
                    <a:pt x="5" y="400"/>
                  </a:cubicBezTo>
                  <a:cubicBezTo>
                    <a:pt x="5" y="400"/>
                    <a:pt x="5" y="403"/>
                    <a:pt x="5" y="404"/>
                  </a:cubicBezTo>
                  <a:cubicBezTo>
                    <a:pt x="5" y="404"/>
                    <a:pt x="7" y="404"/>
                    <a:pt x="7" y="404"/>
                  </a:cubicBezTo>
                  <a:cubicBezTo>
                    <a:pt x="7" y="402"/>
                    <a:pt x="7" y="402"/>
                    <a:pt x="7" y="402"/>
                  </a:cubicBezTo>
                  <a:cubicBezTo>
                    <a:pt x="8" y="402"/>
                    <a:pt x="9" y="403"/>
                    <a:pt x="10" y="402"/>
                  </a:cubicBezTo>
                  <a:cubicBezTo>
                    <a:pt x="10" y="402"/>
                    <a:pt x="11" y="400"/>
                    <a:pt x="9" y="400"/>
                  </a:cubicBezTo>
                  <a:cubicBezTo>
                    <a:pt x="9" y="400"/>
                    <a:pt x="9" y="398"/>
                    <a:pt x="9" y="398"/>
                  </a:cubicBezTo>
                  <a:cubicBezTo>
                    <a:pt x="9" y="398"/>
                    <a:pt x="12" y="398"/>
                    <a:pt x="11" y="398"/>
                  </a:cubicBezTo>
                  <a:cubicBezTo>
                    <a:pt x="12" y="398"/>
                    <a:pt x="11" y="400"/>
                    <a:pt x="11" y="400"/>
                  </a:cubicBezTo>
                  <a:cubicBezTo>
                    <a:pt x="13" y="399"/>
                    <a:pt x="12" y="396"/>
                    <a:pt x="12" y="396"/>
                  </a:cubicBezTo>
                  <a:cubicBezTo>
                    <a:pt x="11" y="396"/>
                    <a:pt x="11" y="396"/>
                    <a:pt x="11" y="396"/>
                  </a:cubicBezTo>
                  <a:cubicBezTo>
                    <a:pt x="11" y="396"/>
                    <a:pt x="9" y="392"/>
                    <a:pt x="8" y="392"/>
                  </a:cubicBezTo>
                  <a:cubicBezTo>
                    <a:pt x="7" y="392"/>
                    <a:pt x="7" y="392"/>
                    <a:pt x="6" y="392"/>
                  </a:cubicBezTo>
                  <a:close/>
                  <a:moveTo>
                    <a:pt x="2" y="391"/>
                  </a:moveTo>
                  <a:cubicBezTo>
                    <a:pt x="2" y="391"/>
                    <a:pt x="1" y="393"/>
                    <a:pt x="1" y="393"/>
                  </a:cubicBezTo>
                  <a:cubicBezTo>
                    <a:pt x="1" y="393"/>
                    <a:pt x="2" y="393"/>
                    <a:pt x="4" y="393"/>
                  </a:cubicBezTo>
                  <a:cubicBezTo>
                    <a:pt x="3" y="393"/>
                    <a:pt x="3" y="391"/>
                    <a:pt x="2" y="391"/>
                  </a:cubicBezTo>
                  <a:close/>
                  <a:moveTo>
                    <a:pt x="9" y="389"/>
                  </a:moveTo>
                  <a:cubicBezTo>
                    <a:pt x="10" y="390"/>
                    <a:pt x="9" y="390"/>
                    <a:pt x="9" y="391"/>
                  </a:cubicBezTo>
                  <a:cubicBezTo>
                    <a:pt x="10" y="393"/>
                    <a:pt x="16" y="395"/>
                    <a:pt x="13" y="393"/>
                  </a:cubicBezTo>
                  <a:cubicBezTo>
                    <a:pt x="12" y="391"/>
                    <a:pt x="11" y="390"/>
                    <a:pt x="9" y="389"/>
                  </a:cubicBezTo>
                  <a:close/>
                  <a:moveTo>
                    <a:pt x="4" y="385"/>
                  </a:moveTo>
                  <a:cubicBezTo>
                    <a:pt x="4" y="385"/>
                    <a:pt x="2" y="386"/>
                    <a:pt x="2" y="387"/>
                  </a:cubicBezTo>
                  <a:cubicBezTo>
                    <a:pt x="1" y="388"/>
                    <a:pt x="2" y="388"/>
                    <a:pt x="2" y="389"/>
                  </a:cubicBezTo>
                  <a:cubicBezTo>
                    <a:pt x="3" y="389"/>
                    <a:pt x="3" y="389"/>
                    <a:pt x="3" y="389"/>
                  </a:cubicBezTo>
                  <a:cubicBezTo>
                    <a:pt x="3" y="389"/>
                    <a:pt x="3" y="389"/>
                    <a:pt x="3" y="389"/>
                  </a:cubicBezTo>
                  <a:cubicBezTo>
                    <a:pt x="3" y="389"/>
                    <a:pt x="4" y="389"/>
                    <a:pt x="5" y="390"/>
                  </a:cubicBezTo>
                  <a:cubicBezTo>
                    <a:pt x="6" y="389"/>
                    <a:pt x="6" y="388"/>
                    <a:pt x="7" y="387"/>
                  </a:cubicBezTo>
                  <a:cubicBezTo>
                    <a:pt x="7" y="386"/>
                    <a:pt x="5" y="385"/>
                    <a:pt x="4" y="385"/>
                  </a:cubicBezTo>
                  <a:close/>
                  <a:moveTo>
                    <a:pt x="4" y="358"/>
                  </a:moveTo>
                  <a:cubicBezTo>
                    <a:pt x="4" y="359"/>
                    <a:pt x="4" y="361"/>
                    <a:pt x="4" y="363"/>
                  </a:cubicBezTo>
                  <a:cubicBezTo>
                    <a:pt x="2" y="363"/>
                    <a:pt x="3" y="362"/>
                    <a:pt x="3" y="361"/>
                  </a:cubicBezTo>
                  <a:cubicBezTo>
                    <a:pt x="3" y="361"/>
                    <a:pt x="0" y="362"/>
                    <a:pt x="2" y="363"/>
                  </a:cubicBezTo>
                  <a:cubicBezTo>
                    <a:pt x="0" y="366"/>
                    <a:pt x="0" y="366"/>
                    <a:pt x="0" y="366"/>
                  </a:cubicBezTo>
                  <a:cubicBezTo>
                    <a:pt x="0" y="368"/>
                    <a:pt x="1" y="369"/>
                    <a:pt x="2" y="370"/>
                  </a:cubicBezTo>
                  <a:cubicBezTo>
                    <a:pt x="2" y="370"/>
                    <a:pt x="1" y="368"/>
                    <a:pt x="2" y="369"/>
                  </a:cubicBezTo>
                  <a:cubicBezTo>
                    <a:pt x="2" y="369"/>
                    <a:pt x="2" y="373"/>
                    <a:pt x="2" y="372"/>
                  </a:cubicBezTo>
                  <a:cubicBezTo>
                    <a:pt x="2" y="373"/>
                    <a:pt x="2" y="373"/>
                    <a:pt x="2" y="373"/>
                  </a:cubicBezTo>
                  <a:cubicBezTo>
                    <a:pt x="3" y="374"/>
                    <a:pt x="3" y="373"/>
                    <a:pt x="4" y="375"/>
                  </a:cubicBezTo>
                  <a:cubicBezTo>
                    <a:pt x="3" y="375"/>
                    <a:pt x="2" y="377"/>
                    <a:pt x="2" y="377"/>
                  </a:cubicBezTo>
                  <a:cubicBezTo>
                    <a:pt x="1" y="377"/>
                    <a:pt x="1" y="377"/>
                    <a:pt x="1" y="377"/>
                  </a:cubicBezTo>
                  <a:cubicBezTo>
                    <a:pt x="0" y="381"/>
                    <a:pt x="2" y="382"/>
                    <a:pt x="4" y="384"/>
                  </a:cubicBezTo>
                  <a:cubicBezTo>
                    <a:pt x="3" y="384"/>
                    <a:pt x="5" y="383"/>
                    <a:pt x="5" y="383"/>
                  </a:cubicBezTo>
                  <a:cubicBezTo>
                    <a:pt x="6" y="383"/>
                    <a:pt x="6" y="383"/>
                    <a:pt x="6" y="383"/>
                  </a:cubicBezTo>
                  <a:cubicBezTo>
                    <a:pt x="6" y="383"/>
                    <a:pt x="7" y="384"/>
                    <a:pt x="7" y="385"/>
                  </a:cubicBezTo>
                  <a:cubicBezTo>
                    <a:pt x="9" y="385"/>
                    <a:pt x="8" y="383"/>
                    <a:pt x="9" y="384"/>
                  </a:cubicBezTo>
                  <a:cubicBezTo>
                    <a:pt x="10" y="381"/>
                    <a:pt x="11" y="377"/>
                    <a:pt x="11" y="375"/>
                  </a:cubicBezTo>
                  <a:cubicBezTo>
                    <a:pt x="12" y="370"/>
                    <a:pt x="10" y="363"/>
                    <a:pt x="9" y="358"/>
                  </a:cubicBezTo>
                  <a:cubicBezTo>
                    <a:pt x="7" y="358"/>
                    <a:pt x="6" y="358"/>
                    <a:pt x="4" y="358"/>
                  </a:cubicBezTo>
                  <a:close/>
                  <a:moveTo>
                    <a:pt x="15" y="319"/>
                  </a:moveTo>
                  <a:cubicBezTo>
                    <a:pt x="15" y="319"/>
                    <a:pt x="14" y="321"/>
                    <a:pt x="14" y="321"/>
                  </a:cubicBezTo>
                  <a:cubicBezTo>
                    <a:pt x="13" y="321"/>
                    <a:pt x="13" y="320"/>
                    <a:pt x="12" y="320"/>
                  </a:cubicBezTo>
                  <a:cubicBezTo>
                    <a:pt x="12" y="321"/>
                    <a:pt x="11" y="321"/>
                    <a:pt x="10" y="322"/>
                  </a:cubicBezTo>
                  <a:cubicBezTo>
                    <a:pt x="11" y="323"/>
                    <a:pt x="10" y="324"/>
                    <a:pt x="11" y="325"/>
                  </a:cubicBezTo>
                  <a:cubicBezTo>
                    <a:pt x="11" y="326"/>
                    <a:pt x="13" y="326"/>
                    <a:pt x="13" y="327"/>
                  </a:cubicBezTo>
                  <a:cubicBezTo>
                    <a:pt x="12" y="328"/>
                    <a:pt x="11" y="328"/>
                    <a:pt x="9" y="329"/>
                  </a:cubicBezTo>
                  <a:cubicBezTo>
                    <a:pt x="9" y="329"/>
                    <a:pt x="10" y="331"/>
                    <a:pt x="9" y="331"/>
                  </a:cubicBezTo>
                  <a:cubicBezTo>
                    <a:pt x="10" y="331"/>
                    <a:pt x="10" y="331"/>
                    <a:pt x="11" y="331"/>
                  </a:cubicBezTo>
                  <a:cubicBezTo>
                    <a:pt x="11" y="331"/>
                    <a:pt x="12" y="329"/>
                    <a:pt x="12" y="329"/>
                  </a:cubicBezTo>
                  <a:cubicBezTo>
                    <a:pt x="15" y="328"/>
                    <a:pt x="16" y="329"/>
                    <a:pt x="18" y="328"/>
                  </a:cubicBezTo>
                  <a:cubicBezTo>
                    <a:pt x="18" y="327"/>
                    <a:pt x="18" y="327"/>
                    <a:pt x="18" y="327"/>
                  </a:cubicBezTo>
                  <a:cubicBezTo>
                    <a:pt x="17" y="326"/>
                    <a:pt x="16" y="326"/>
                    <a:pt x="14" y="326"/>
                  </a:cubicBezTo>
                  <a:cubicBezTo>
                    <a:pt x="14" y="326"/>
                    <a:pt x="14" y="324"/>
                    <a:pt x="14" y="324"/>
                  </a:cubicBezTo>
                  <a:cubicBezTo>
                    <a:pt x="16" y="324"/>
                    <a:pt x="16" y="324"/>
                    <a:pt x="17" y="323"/>
                  </a:cubicBezTo>
                  <a:cubicBezTo>
                    <a:pt x="17" y="321"/>
                    <a:pt x="17" y="321"/>
                    <a:pt x="17" y="319"/>
                  </a:cubicBezTo>
                  <a:lnTo>
                    <a:pt x="15" y="319"/>
                  </a:lnTo>
                  <a:close/>
                  <a:moveTo>
                    <a:pt x="15" y="315"/>
                  </a:moveTo>
                  <a:cubicBezTo>
                    <a:pt x="15" y="316"/>
                    <a:pt x="15" y="317"/>
                    <a:pt x="16" y="317"/>
                  </a:cubicBezTo>
                  <a:cubicBezTo>
                    <a:pt x="16" y="316"/>
                    <a:pt x="17" y="315"/>
                    <a:pt x="15" y="315"/>
                  </a:cubicBezTo>
                  <a:close/>
                  <a:moveTo>
                    <a:pt x="13" y="312"/>
                  </a:moveTo>
                  <a:cubicBezTo>
                    <a:pt x="13" y="314"/>
                    <a:pt x="13" y="314"/>
                    <a:pt x="13" y="314"/>
                  </a:cubicBezTo>
                  <a:cubicBezTo>
                    <a:pt x="13" y="314"/>
                    <a:pt x="14" y="314"/>
                    <a:pt x="15" y="315"/>
                  </a:cubicBezTo>
                  <a:cubicBezTo>
                    <a:pt x="14" y="314"/>
                    <a:pt x="15" y="312"/>
                    <a:pt x="13" y="312"/>
                  </a:cubicBezTo>
                  <a:close/>
                  <a:moveTo>
                    <a:pt x="13" y="308"/>
                  </a:moveTo>
                  <a:cubicBezTo>
                    <a:pt x="13" y="308"/>
                    <a:pt x="13" y="310"/>
                    <a:pt x="13" y="311"/>
                  </a:cubicBezTo>
                  <a:cubicBezTo>
                    <a:pt x="13" y="310"/>
                    <a:pt x="14" y="311"/>
                    <a:pt x="14" y="311"/>
                  </a:cubicBezTo>
                  <a:cubicBezTo>
                    <a:pt x="14" y="311"/>
                    <a:pt x="15" y="308"/>
                    <a:pt x="13" y="308"/>
                  </a:cubicBezTo>
                  <a:close/>
                  <a:moveTo>
                    <a:pt x="19" y="279"/>
                  </a:moveTo>
                  <a:cubicBezTo>
                    <a:pt x="18" y="281"/>
                    <a:pt x="18" y="281"/>
                    <a:pt x="18" y="281"/>
                  </a:cubicBezTo>
                  <a:cubicBezTo>
                    <a:pt x="17" y="281"/>
                    <a:pt x="17" y="280"/>
                    <a:pt x="15" y="280"/>
                  </a:cubicBezTo>
                  <a:cubicBezTo>
                    <a:pt x="15" y="287"/>
                    <a:pt x="15" y="292"/>
                    <a:pt x="14" y="299"/>
                  </a:cubicBezTo>
                  <a:cubicBezTo>
                    <a:pt x="15" y="299"/>
                    <a:pt x="15" y="298"/>
                    <a:pt x="15" y="299"/>
                  </a:cubicBezTo>
                  <a:cubicBezTo>
                    <a:pt x="16" y="299"/>
                    <a:pt x="18" y="299"/>
                    <a:pt x="18" y="299"/>
                  </a:cubicBezTo>
                  <a:cubicBezTo>
                    <a:pt x="19" y="299"/>
                    <a:pt x="20" y="298"/>
                    <a:pt x="20" y="297"/>
                  </a:cubicBezTo>
                  <a:cubicBezTo>
                    <a:pt x="20" y="297"/>
                    <a:pt x="20" y="295"/>
                    <a:pt x="20" y="295"/>
                  </a:cubicBezTo>
                  <a:cubicBezTo>
                    <a:pt x="21" y="295"/>
                    <a:pt x="21" y="295"/>
                    <a:pt x="21" y="295"/>
                  </a:cubicBezTo>
                  <a:cubicBezTo>
                    <a:pt x="22" y="291"/>
                    <a:pt x="19" y="292"/>
                    <a:pt x="22" y="289"/>
                  </a:cubicBezTo>
                  <a:cubicBezTo>
                    <a:pt x="22" y="289"/>
                    <a:pt x="20" y="289"/>
                    <a:pt x="19" y="289"/>
                  </a:cubicBezTo>
                  <a:cubicBezTo>
                    <a:pt x="20" y="287"/>
                    <a:pt x="19" y="287"/>
                    <a:pt x="20" y="285"/>
                  </a:cubicBezTo>
                  <a:cubicBezTo>
                    <a:pt x="21" y="285"/>
                    <a:pt x="21" y="285"/>
                    <a:pt x="21" y="285"/>
                  </a:cubicBezTo>
                  <a:cubicBezTo>
                    <a:pt x="22" y="283"/>
                    <a:pt x="21" y="282"/>
                    <a:pt x="21" y="280"/>
                  </a:cubicBezTo>
                  <a:lnTo>
                    <a:pt x="19" y="279"/>
                  </a:lnTo>
                  <a:close/>
                </a:path>
              </a:pathLst>
            </a:custGeom>
            <a:grpFill/>
            <a:ln w="3175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14" name="Freeform 88">
              <a:extLst>
                <a:ext uri="{FF2B5EF4-FFF2-40B4-BE49-F238E27FC236}">
                  <a16:creationId xmlns:a16="http://schemas.microsoft.com/office/drawing/2014/main" id="{3385D17A-08B1-BB6E-60F5-2ABD34DFA5F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390819" y="3326604"/>
              <a:ext cx="319760" cy="625149"/>
            </a:xfrm>
            <a:custGeom>
              <a:avLst/>
              <a:gdLst>
                <a:gd name="T0" fmla="*/ 11 w 91"/>
                <a:gd name="T1" fmla="*/ 118 h 177"/>
                <a:gd name="T2" fmla="*/ 13 w 91"/>
                <a:gd name="T3" fmla="*/ 127 h 177"/>
                <a:gd name="T4" fmla="*/ 12 w 91"/>
                <a:gd name="T5" fmla="*/ 133 h 177"/>
                <a:gd name="T6" fmla="*/ 15 w 91"/>
                <a:gd name="T7" fmla="*/ 146 h 177"/>
                <a:gd name="T8" fmla="*/ 5 w 91"/>
                <a:gd name="T9" fmla="*/ 150 h 177"/>
                <a:gd name="T10" fmla="*/ 10 w 91"/>
                <a:gd name="T11" fmla="*/ 163 h 177"/>
                <a:gd name="T12" fmla="*/ 10 w 91"/>
                <a:gd name="T13" fmla="*/ 177 h 177"/>
                <a:gd name="T14" fmla="*/ 17 w 91"/>
                <a:gd name="T15" fmla="*/ 177 h 177"/>
                <a:gd name="T16" fmla="*/ 24 w 91"/>
                <a:gd name="T17" fmla="*/ 175 h 177"/>
                <a:gd name="T18" fmla="*/ 41 w 91"/>
                <a:gd name="T19" fmla="*/ 168 h 177"/>
                <a:gd name="T20" fmla="*/ 45 w 91"/>
                <a:gd name="T21" fmla="*/ 159 h 177"/>
                <a:gd name="T22" fmla="*/ 61 w 91"/>
                <a:gd name="T23" fmla="*/ 152 h 177"/>
                <a:gd name="T24" fmla="*/ 69 w 91"/>
                <a:gd name="T25" fmla="*/ 146 h 177"/>
                <a:gd name="T26" fmla="*/ 76 w 91"/>
                <a:gd name="T27" fmla="*/ 139 h 177"/>
                <a:gd name="T28" fmla="*/ 74 w 91"/>
                <a:gd name="T29" fmla="*/ 131 h 177"/>
                <a:gd name="T30" fmla="*/ 73 w 91"/>
                <a:gd name="T31" fmla="*/ 125 h 177"/>
                <a:gd name="T32" fmla="*/ 72 w 91"/>
                <a:gd name="T33" fmla="*/ 117 h 177"/>
                <a:gd name="T34" fmla="*/ 69 w 91"/>
                <a:gd name="T35" fmla="*/ 114 h 177"/>
                <a:gd name="T36" fmla="*/ 73 w 91"/>
                <a:gd name="T37" fmla="*/ 106 h 177"/>
                <a:gd name="T38" fmla="*/ 77 w 91"/>
                <a:gd name="T39" fmla="*/ 96 h 177"/>
                <a:gd name="T40" fmla="*/ 80 w 91"/>
                <a:gd name="T41" fmla="*/ 86 h 177"/>
                <a:gd name="T42" fmla="*/ 91 w 91"/>
                <a:gd name="T43" fmla="*/ 85 h 177"/>
                <a:gd name="T44" fmla="*/ 16 w 91"/>
                <a:gd name="T45" fmla="*/ 0 h 177"/>
                <a:gd name="T46" fmla="*/ 13 w 91"/>
                <a:gd name="T47" fmla="*/ 28 h 177"/>
                <a:gd name="T48" fmla="*/ 13 w 91"/>
                <a:gd name="T49" fmla="*/ 46 h 177"/>
                <a:gd name="T50" fmla="*/ 0 w 91"/>
                <a:gd name="T51" fmla="*/ 93 h 177"/>
                <a:gd name="T52" fmla="*/ 5 w 91"/>
                <a:gd name="T53" fmla="*/ 112 h 177"/>
                <a:gd name="T54" fmla="*/ 4 w 91"/>
                <a:gd name="T55" fmla="*/ 103 h 177"/>
                <a:gd name="T56" fmla="*/ 8 w 91"/>
                <a:gd name="T57" fmla="*/ 108 h 177"/>
                <a:gd name="T58" fmla="*/ 15 w 91"/>
                <a:gd name="T59" fmla="*/ 112 h 177"/>
                <a:gd name="T60" fmla="*/ 12 w 91"/>
                <a:gd name="T61" fmla="*/ 110 h 177"/>
                <a:gd name="T62" fmla="*/ 1 w 91"/>
                <a:gd name="T63" fmla="*/ 103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1" h="177">
                  <a:moveTo>
                    <a:pt x="5" y="112"/>
                  </a:moveTo>
                  <a:cubicBezTo>
                    <a:pt x="5" y="112"/>
                    <a:pt x="9" y="116"/>
                    <a:pt x="11" y="118"/>
                  </a:cubicBezTo>
                  <a:cubicBezTo>
                    <a:pt x="12" y="120"/>
                    <a:pt x="10" y="121"/>
                    <a:pt x="12" y="123"/>
                  </a:cubicBezTo>
                  <a:cubicBezTo>
                    <a:pt x="13" y="124"/>
                    <a:pt x="14" y="126"/>
                    <a:pt x="13" y="127"/>
                  </a:cubicBezTo>
                  <a:cubicBezTo>
                    <a:pt x="13" y="129"/>
                    <a:pt x="13" y="130"/>
                    <a:pt x="13" y="130"/>
                  </a:cubicBezTo>
                  <a:cubicBezTo>
                    <a:pt x="13" y="130"/>
                    <a:pt x="12" y="131"/>
                    <a:pt x="12" y="133"/>
                  </a:cubicBezTo>
                  <a:cubicBezTo>
                    <a:pt x="12" y="136"/>
                    <a:pt x="13" y="139"/>
                    <a:pt x="14" y="141"/>
                  </a:cubicBezTo>
                  <a:cubicBezTo>
                    <a:pt x="15" y="142"/>
                    <a:pt x="14" y="144"/>
                    <a:pt x="15" y="146"/>
                  </a:cubicBezTo>
                  <a:cubicBezTo>
                    <a:pt x="16" y="148"/>
                    <a:pt x="16" y="150"/>
                    <a:pt x="16" y="150"/>
                  </a:cubicBezTo>
                  <a:cubicBezTo>
                    <a:pt x="16" y="150"/>
                    <a:pt x="7" y="149"/>
                    <a:pt x="5" y="150"/>
                  </a:cubicBezTo>
                  <a:cubicBezTo>
                    <a:pt x="3" y="152"/>
                    <a:pt x="2" y="155"/>
                    <a:pt x="3" y="156"/>
                  </a:cubicBezTo>
                  <a:cubicBezTo>
                    <a:pt x="5" y="157"/>
                    <a:pt x="8" y="162"/>
                    <a:pt x="10" y="163"/>
                  </a:cubicBezTo>
                  <a:cubicBezTo>
                    <a:pt x="11" y="164"/>
                    <a:pt x="12" y="171"/>
                    <a:pt x="12" y="171"/>
                  </a:cubicBezTo>
                  <a:cubicBezTo>
                    <a:pt x="10" y="177"/>
                    <a:pt x="10" y="177"/>
                    <a:pt x="10" y="177"/>
                  </a:cubicBezTo>
                  <a:cubicBezTo>
                    <a:pt x="13" y="176"/>
                    <a:pt x="13" y="176"/>
                    <a:pt x="13" y="176"/>
                  </a:cubicBezTo>
                  <a:cubicBezTo>
                    <a:pt x="17" y="177"/>
                    <a:pt x="17" y="177"/>
                    <a:pt x="17" y="177"/>
                  </a:cubicBezTo>
                  <a:cubicBezTo>
                    <a:pt x="20" y="173"/>
                    <a:pt x="20" y="173"/>
                    <a:pt x="20" y="173"/>
                  </a:cubicBezTo>
                  <a:cubicBezTo>
                    <a:pt x="20" y="173"/>
                    <a:pt x="22" y="175"/>
                    <a:pt x="24" y="175"/>
                  </a:cubicBezTo>
                  <a:cubicBezTo>
                    <a:pt x="26" y="175"/>
                    <a:pt x="32" y="173"/>
                    <a:pt x="34" y="173"/>
                  </a:cubicBezTo>
                  <a:cubicBezTo>
                    <a:pt x="37" y="172"/>
                    <a:pt x="39" y="171"/>
                    <a:pt x="41" y="168"/>
                  </a:cubicBezTo>
                  <a:cubicBezTo>
                    <a:pt x="44" y="165"/>
                    <a:pt x="45" y="166"/>
                    <a:pt x="47" y="164"/>
                  </a:cubicBezTo>
                  <a:cubicBezTo>
                    <a:pt x="50" y="163"/>
                    <a:pt x="43" y="161"/>
                    <a:pt x="45" y="159"/>
                  </a:cubicBezTo>
                  <a:cubicBezTo>
                    <a:pt x="47" y="156"/>
                    <a:pt x="53" y="157"/>
                    <a:pt x="55" y="155"/>
                  </a:cubicBezTo>
                  <a:cubicBezTo>
                    <a:pt x="58" y="153"/>
                    <a:pt x="58" y="153"/>
                    <a:pt x="61" y="152"/>
                  </a:cubicBezTo>
                  <a:cubicBezTo>
                    <a:pt x="63" y="152"/>
                    <a:pt x="62" y="149"/>
                    <a:pt x="64" y="148"/>
                  </a:cubicBezTo>
                  <a:cubicBezTo>
                    <a:pt x="65" y="147"/>
                    <a:pt x="67" y="146"/>
                    <a:pt x="69" y="146"/>
                  </a:cubicBezTo>
                  <a:cubicBezTo>
                    <a:pt x="71" y="145"/>
                    <a:pt x="70" y="145"/>
                    <a:pt x="71" y="142"/>
                  </a:cubicBezTo>
                  <a:cubicBezTo>
                    <a:pt x="72" y="139"/>
                    <a:pt x="76" y="139"/>
                    <a:pt x="76" y="139"/>
                  </a:cubicBezTo>
                  <a:cubicBezTo>
                    <a:pt x="76" y="139"/>
                    <a:pt x="77" y="137"/>
                    <a:pt x="75" y="135"/>
                  </a:cubicBezTo>
                  <a:cubicBezTo>
                    <a:pt x="73" y="133"/>
                    <a:pt x="73" y="133"/>
                    <a:pt x="74" y="131"/>
                  </a:cubicBezTo>
                  <a:cubicBezTo>
                    <a:pt x="75" y="129"/>
                    <a:pt x="74" y="127"/>
                    <a:pt x="74" y="127"/>
                  </a:cubicBezTo>
                  <a:cubicBezTo>
                    <a:pt x="73" y="125"/>
                    <a:pt x="73" y="125"/>
                    <a:pt x="73" y="125"/>
                  </a:cubicBezTo>
                  <a:cubicBezTo>
                    <a:pt x="73" y="123"/>
                    <a:pt x="76" y="122"/>
                    <a:pt x="75" y="120"/>
                  </a:cubicBezTo>
                  <a:cubicBezTo>
                    <a:pt x="74" y="118"/>
                    <a:pt x="73" y="117"/>
                    <a:pt x="72" y="117"/>
                  </a:cubicBezTo>
                  <a:cubicBezTo>
                    <a:pt x="70" y="117"/>
                    <a:pt x="68" y="119"/>
                    <a:pt x="68" y="117"/>
                  </a:cubicBezTo>
                  <a:cubicBezTo>
                    <a:pt x="68" y="115"/>
                    <a:pt x="67" y="115"/>
                    <a:pt x="69" y="114"/>
                  </a:cubicBezTo>
                  <a:cubicBezTo>
                    <a:pt x="70" y="113"/>
                    <a:pt x="71" y="112"/>
                    <a:pt x="71" y="110"/>
                  </a:cubicBezTo>
                  <a:cubicBezTo>
                    <a:pt x="71" y="107"/>
                    <a:pt x="71" y="108"/>
                    <a:pt x="73" y="106"/>
                  </a:cubicBezTo>
                  <a:cubicBezTo>
                    <a:pt x="75" y="105"/>
                    <a:pt x="75" y="102"/>
                    <a:pt x="75" y="100"/>
                  </a:cubicBezTo>
                  <a:cubicBezTo>
                    <a:pt x="75" y="98"/>
                    <a:pt x="74" y="97"/>
                    <a:pt x="77" y="96"/>
                  </a:cubicBezTo>
                  <a:cubicBezTo>
                    <a:pt x="79" y="95"/>
                    <a:pt x="80" y="94"/>
                    <a:pt x="79" y="92"/>
                  </a:cubicBezTo>
                  <a:cubicBezTo>
                    <a:pt x="78" y="89"/>
                    <a:pt x="79" y="88"/>
                    <a:pt x="80" y="86"/>
                  </a:cubicBezTo>
                  <a:cubicBezTo>
                    <a:pt x="81" y="84"/>
                    <a:pt x="83" y="84"/>
                    <a:pt x="85" y="85"/>
                  </a:cubicBezTo>
                  <a:cubicBezTo>
                    <a:pt x="86" y="86"/>
                    <a:pt x="91" y="85"/>
                    <a:pt x="91" y="8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3" y="28"/>
                    <a:pt x="18" y="35"/>
                    <a:pt x="16" y="37"/>
                  </a:cubicBezTo>
                  <a:cubicBezTo>
                    <a:pt x="14" y="40"/>
                    <a:pt x="14" y="43"/>
                    <a:pt x="13" y="46"/>
                  </a:cubicBezTo>
                  <a:cubicBezTo>
                    <a:pt x="13" y="50"/>
                    <a:pt x="13" y="82"/>
                    <a:pt x="13" y="8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03"/>
                    <a:pt x="0" y="103"/>
                    <a:pt x="0" y="103"/>
                  </a:cubicBezTo>
                  <a:lnTo>
                    <a:pt x="5" y="112"/>
                  </a:lnTo>
                  <a:close/>
                  <a:moveTo>
                    <a:pt x="1" y="103"/>
                  </a:moveTo>
                  <a:cubicBezTo>
                    <a:pt x="2" y="103"/>
                    <a:pt x="3" y="103"/>
                    <a:pt x="4" y="103"/>
                  </a:cubicBezTo>
                  <a:cubicBezTo>
                    <a:pt x="4" y="103"/>
                    <a:pt x="4" y="105"/>
                    <a:pt x="4" y="106"/>
                  </a:cubicBezTo>
                  <a:cubicBezTo>
                    <a:pt x="5" y="106"/>
                    <a:pt x="7" y="107"/>
                    <a:pt x="8" y="108"/>
                  </a:cubicBezTo>
                  <a:cubicBezTo>
                    <a:pt x="10" y="108"/>
                    <a:pt x="13" y="108"/>
                    <a:pt x="15" y="108"/>
                  </a:cubicBezTo>
                  <a:cubicBezTo>
                    <a:pt x="15" y="109"/>
                    <a:pt x="15" y="111"/>
                    <a:pt x="15" y="112"/>
                  </a:cubicBezTo>
                  <a:cubicBezTo>
                    <a:pt x="14" y="111"/>
                    <a:pt x="15" y="112"/>
                    <a:pt x="14" y="112"/>
                  </a:cubicBezTo>
                  <a:cubicBezTo>
                    <a:pt x="14" y="112"/>
                    <a:pt x="12" y="110"/>
                    <a:pt x="12" y="110"/>
                  </a:cubicBezTo>
                  <a:cubicBezTo>
                    <a:pt x="10" y="110"/>
                    <a:pt x="7" y="111"/>
                    <a:pt x="6" y="112"/>
                  </a:cubicBezTo>
                  <a:cubicBezTo>
                    <a:pt x="5" y="110"/>
                    <a:pt x="0" y="103"/>
                    <a:pt x="1" y="103"/>
                  </a:cubicBez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15" name="Freeform 89">
              <a:extLst>
                <a:ext uri="{FF2B5EF4-FFF2-40B4-BE49-F238E27FC236}">
                  <a16:creationId xmlns:a16="http://schemas.microsoft.com/office/drawing/2014/main" id="{E67D63F7-3920-8ECE-1526-83A0F0EE8CE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390819" y="3326604"/>
              <a:ext cx="319760" cy="625149"/>
            </a:xfrm>
            <a:custGeom>
              <a:avLst/>
              <a:gdLst>
                <a:gd name="T0" fmla="*/ 11 w 91"/>
                <a:gd name="T1" fmla="*/ 118 h 177"/>
                <a:gd name="T2" fmla="*/ 13 w 91"/>
                <a:gd name="T3" fmla="*/ 127 h 177"/>
                <a:gd name="T4" fmla="*/ 12 w 91"/>
                <a:gd name="T5" fmla="*/ 133 h 177"/>
                <a:gd name="T6" fmla="*/ 15 w 91"/>
                <a:gd name="T7" fmla="*/ 146 h 177"/>
                <a:gd name="T8" fmla="*/ 5 w 91"/>
                <a:gd name="T9" fmla="*/ 150 h 177"/>
                <a:gd name="T10" fmla="*/ 10 w 91"/>
                <a:gd name="T11" fmla="*/ 163 h 177"/>
                <a:gd name="T12" fmla="*/ 10 w 91"/>
                <a:gd name="T13" fmla="*/ 177 h 177"/>
                <a:gd name="T14" fmla="*/ 17 w 91"/>
                <a:gd name="T15" fmla="*/ 177 h 177"/>
                <a:gd name="T16" fmla="*/ 24 w 91"/>
                <a:gd name="T17" fmla="*/ 175 h 177"/>
                <a:gd name="T18" fmla="*/ 41 w 91"/>
                <a:gd name="T19" fmla="*/ 168 h 177"/>
                <a:gd name="T20" fmla="*/ 45 w 91"/>
                <a:gd name="T21" fmla="*/ 159 h 177"/>
                <a:gd name="T22" fmla="*/ 61 w 91"/>
                <a:gd name="T23" fmla="*/ 152 h 177"/>
                <a:gd name="T24" fmla="*/ 69 w 91"/>
                <a:gd name="T25" fmla="*/ 146 h 177"/>
                <a:gd name="T26" fmla="*/ 76 w 91"/>
                <a:gd name="T27" fmla="*/ 139 h 177"/>
                <a:gd name="T28" fmla="*/ 74 w 91"/>
                <a:gd name="T29" fmla="*/ 131 h 177"/>
                <a:gd name="T30" fmla="*/ 73 w 91"/>
                <a:gd name="T31" fmla="*/ 125 h 177"/>
                <a:gd name="T32" fmla="*/ 72 w 91"/>
                <a:gd name="T33" fmla="*/ 117 h 177"/>
                <a:gd name="T34" fmla="*/ 69 w 91"/>
                <a:gd name="T35" fmla="*/ 114 h 177"/>
                <a:gd name="T36" fmla="*/ 73 w 91"/>
                <a:gd name="T37" fmla="*/ 106 h 177"/>
                <a:gd name="T38" fmla="*/ 77 w 91"/>
                <a:gd name="T39" fmla="*/ 96 h 177"/>
                <a:gd name="T40" fmla="*/ 80 w 91"/>
                <a:gd name="T41" fmla="*/ 86 h 177"/>
                <a:gd name="T42" fmla="*/ 91 w 91"/>
                <a:gd name="T43" fmla="*/ 85 h 177"/>
                <a:gd name="T44" fmla="*/ 16 w 91"/>
                <a:gd name="T45" fmla="*/ 0 h 177"/>
                <a:gd name="T46" fmla="*/ 13 w 91"/>
                <a:gd name="T47" fmla="*/ 28 h 177"/>
                <a:gd name="T48" fmla="*/ 13 w 91"/>
                <a:gd name="T49" fmla="*/ 46 h 177"/>
                <a:gd name="T50" fmla="*/ 0 w 91"/>
                <a:gd name="T51" fmla="*/ 93 h 177"/>
                <a:gd name="T52" fmla="*/ 5 w 91"/>
                <a:gd name="T53" fmla="*/ 112 h 177"/>
                <a:gd name="T54" fmla="*/ 4 w 91"/>
                <a:gd name="T55" fmla="*/ 103 h 177"/>
                <a:gd name="T56" fmla="*/ 8 w 91"/>
                <a:gd name="T57" fmla="*/ 108 h 177"/>
                <a:gd name="T58" fmla="*/ 15 w 91"/>
                <a:gd name="T59" fmla="*/ 112 h 177"/>
                <a:gd name="T60" fmla="*/ 12 w 91"/>
                <a:gd name="T61" fmla="*/ 110 h 177"/>
                <a:gd name="T62" fmla="*/ 1 w 91"/>
                <a:gd name="T63" fmla="*/ 103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1" h="177">
                  <a:moveTo>
                    <a:pt x="5" y="112"/>
                  </a:moveTo>
                  <a:cubicBezTo>
                    <a:pt x="5" y="112"/>
                    <a:pt x="9" y="116"/>
                    <a:pt x="11" y="118"/>
                  </a:cubicBezTo>
                  <a:cubicBezTo>
                    <a:pt x="12" y="120"/>
                    <a:pt x="10" y="121"/>
                    <a:pt x="12" y="123"/>
                  </a:cubicBezTo>
                  <a:cubicBezTo>
                    <a:pt x="13" y="124"/>
                    <a:pt x="14" y="126"/>
                    <a:pt x="13" y="127"/>
                  </a:cubicBezTo>
                  <a:cubicBezTo>
                    <a:pt x="13" y="129"/>
                    <a:pt x="13" y="130"/>
                    <a:pt x="13" y="130"/>
                  </a:cubicBezTo>
                  <a:cubicBezTo>
                    <a:pt x="13" y="130"/>
                    <a:pt x="12" y="131"/>
                    <a:pt x="12" y="133"/>
                  </a:cubicBezTo>
                  <a:cubicBezTo>
                    <a:pt x="12" y="136"/>
                    <a:pt x="13" y="139"/>
                    <a:pt x="14" y="141"/>
                  </a:cubicBezTo>
                  <a:cubicBezTo>
                    <a:pt x="15" y="142"/>
                    <a:pt x="14" y="144"/>
                    <a:pt x="15" y="146"/>
                  </a:cubicBezTo>
                  <a:cubicBezTo>
                    <a:pt x="16" y="148"/>
                    <a:pt x="16" y="150"/>
                    <a:pt x="16" y="150"/>
                  </a:cubicBezTo>
                  <a:cubicBezTo>
                    <a:pt x="16" y="150"/>
                    <a:pt x="7" y="149"/>
                    <a:pt x="5" y="150"/>
                  </a:cubicBezTo>
                  <a:cubicBezTo>
                    <a:pt x="3" y="152"/>
                    <a:pt x="2" y="155"/>
                    <a:pt x="3" y="156"/>
                  </a:cubicBezTo>
                  <a:cubicBezTo>
                    <a:pt x="5" y="157"/>
                    <a:pt x="8" y="162"/>
                    <a:pt x="10" y="163"/>
                  </a:cubicBezTo>
                  <a:cubicBezTo>
                    <a:pt x="11" y="164"/>
                    <a:pt x="12" y="171"/>
                    <a:pt x="12" y="171"/>
                  </a:cubicBezTo>
                  <a:cubicBezTo>
                    <a:pt x="10" y="177"/>
                    <a:pt x="10" y="177"/>
                    <a:pt x="10" y="177"/>
                  </a:cubicBezTo>
                  <a:cubicBezTo>
                    <a:pt x="13" y="176"/>
                    <a:pt x="13" y="176"/>
                    <a:pt x="13" y="176"/>
                  </a:cubicBezTo>
                  <a:cubicBezTo>
                    <a:pt x="17" y="177"/>
                    <a:pt x="17" y="177"/>
                    <a:pt x="17" y="177"/>
                  </a:cubicBezTo>
                  <a:cubicBezTo>
                    <a:pt x="20" y="173"/>
                    <a:pt x="20" y="173"/>
                    <a:pt x="20" y="173"/>
                  </a:cubicBezTo>
                  <a:cubicBezTo>
                    <a:pt x="20" y="173"/>
                    <a:pt x="22" y="175"/>
                    <a:pt x="24" y="175"/>
                  </a:cubicBezTo>
                  <a:cubicBezTo>
                    <a:pt x="26" y="175"/>
                    <a:pt x="32" y="173"/>
                    <a:pt x="34" y="173"/>
                  </a:cubicBezTo>
                  <a:cubicBezTo>
                    <a:pt x="37" y="172"/>
                    <a:pt x="39" y="171"/>
                    <a:pt x="41" y="168"/>
                  </a:cubicBezTo>
                  <a:cubicBezTo>
                    <a:pt x="44" y="165"/>
                    <a:pt x="45" y="166"/>
                    <a:pt x="47" y="164"/>
                  </a:cubicBezTo>
                  <a:cubicBezTo>
                    <a:pt x="50" y="163"/>
                    <a:pt x="43" y="161"/>
                    <a:pt x="45" y="159"/>
                  </a:cubicBezTo>
                  <a:cubicBezTo>
                    <a:pt x="47" y="156"/>
                    <a:pt x="53" y="157"/>
                    <a:pt x="55" y="155"/>
                  </a:cubicBezTo>
                  <a:cubicBezTo>
                    <a:pt x="58" y="153"/>
                    <a:pt x="58" y="153"/>
                    <a:pt x="61" y="152"/>
                  </a:cubicBezTo>
                  <a:cubicBezTo>
                    <a:pt x="63" y="152"/>
                    <a:pt x="62" y="149"/>
                    <a:pt x="64" y="148"/>
                  </a:cubicBezTo>
                  <a:cubicBezTo>
                    <a:pt x="65" y="147"/>
                    <a:pt x="67" y="146"/>
                    <a:pt x="69" y="146"/>
                  </a:cubicBezTo>
                  <a:cubicBezTo>
                    <a:pt x="71" y="145"/>
                    <a:pt x="70" y="145"/>
                    <a:pt x="71" y="142"/>
                  </a:cubicBezTo>
                  <a:cubicBezTo>
                    <a:pt x="72" y="139"/>
                    <a:pt x="76" y="139"/>
                    <a:pt x="76" y="139"/>
                  </a:cubicBezTo>
                  <a:cubicBezTo>
                    <a:pt x="76" y="139"/>
                    <a:pt x="77" y="137"/>
                    <a:pt x="75" y="135"/>
                  </a:cubicBezTo>
                  <a:cubicBezTo>
                    <a:pt x="73" y="133"/>
                    <a:pt x="73" y="133"/>
                    <a:pt x="74" y="131"/>
                  </a:cubicBezTo>
                  <a:cubicBezTo>
                    <a:pt x="75" y="129"/>
                    <a:pt x="74" y="127"/>
                    <a:pt x="74" y="127"/>
                  </a:cubicBezTo>
                  <a:cubicBezTo>
                    <a:pt x="73" y="125"/>
                    <a:pt x="73" y="125"/>
                    <a:pt x="73" y="125"/>
                  </a:cubicBezTo>
                  <a:cubicBezTo>
                    <a:pt x="73" y="123"/>
                    <a:pt x="76" y="122"/>
                    <a:pt x="75" y="120"/>
                  </a:cubicBezTo>
                  <a:cubicBezTo>
                    <a:pt x="74" y="118"/>
                    <a:pt x="73" y="117"/>
                    <a:pt x="72" y="117"/>
                  </a:cubicBezTo>
                  <a:cubicBezTo>
                    <a:pt x="70" y="117"/>
                    <a:pt x="68" y="119"/>
                    <a:pt x="68" y="117"/>
                  </a:cubicBezTo>
                  <a:cubicBezTo>
                    <a:pt x="68" y="115"/>
                    <a:pt x="67" y="115"/>
                    <a:pt x="69" y="114"/>
                  </a:cubicBezTo>
                  <a:cubicBezTo>
                    <a:pt x="70" y="113"/>
                    <a:pt x="71" y="112"/>
                    <a:pt x="71" y="110"/>
                  </a:cubicBezTo>
                  <a:cubicBezTo>
                    <a:pt x="71" y="107"/>
                    <a:pt x="71" y="108"/>
                    <a:pt x="73" y="106"/>
                  </a:cubicBezTo>
                  <a:cubicBezTo>
                    <a:pt x="75" y="105"/>
                    <a:pt x="75" y="102"/>
                    <a:pt x="75" y="100"/>
                  </a:cubicBezTo>
                  <a:cubicBezTo>
                    <a:pt x="75" y="98"/>
                    <a:pt x="74" y="97"/>
                    <a:pt x="77" y="96"/>
                  </a:cubicBezTo>
                  <a:cubicBezTo>
                    <a:pt x="79" y="95"/>
                    <a:pt x="80" y="94"/>
                    <a:pt x="79" y="92"/>
                  </a:cubicBezTo>
                  <a:cubicBezTo>
                    <a:pt x="78" y="89"/>
                    <a:pt x="79" y="88"/>
                    <a:pt x="80" y="86"/>
                  </a:cubicBezTo>
                  <a:cubicBezTo>
                    <a:pt x="81" y="84"/>
                    <a:pt x="83" y="84"/>
                    <a:pt x="85" y="85"/>
                  </a:cubicBezTo>
                  <a:cubicBezTo>
                    <a:pt x="86" y="86"/>
                    <a:pt x="91" y="85"/>
                    <a:pt x="91" y="8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3" y="28"/>
                    <a:pt x="18" y="35"/>
                    <a:pt x="16" y="37"/>
                  </a:cubicBezTo>
                  <a:cubicBezTo>
                    <a:pt x="14" y="40"/>
                    <a:pt x="14" y="43"/>
                    <a:pt x="13" y="46"/>
                  </a:cubicBezTo>
                  <a:cubicBezTo>
                    <a:pt x="13" y="50"/>
                    <a:pt x="13" y="82"/>
                    <a:pt x="13" y="8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03"/>
                    <a:pt x="0" y="103"/>
                    <a:pt x="0" y="103"/>
                  </a:cubicBezTo>
                  <a:lnTo>
                    <a:pt x="5" y="112"/>
                  </a:lnTo>
                  <a:close/>
                  <a:moveTo>
                    <a:pt x="1" y="103"/>
                  </a:moveTo>
                  <a:cubicBezTo>
                    <a:pt x="2" y="103"/>
                    <a:pt x="3" y="103"/>
                    <a:pt x="4" y="103"/>
                  </a:cubicBezTo>
                  <a:cubicBezTo>
                    <a:pt x="4" y="103"/>
                    <a:pt x="4" y="105"/>
                    <a:pt x="4" y="106"/>
                  </a:cubicBezTo>
                  <a:cubicBezTo>
                    <a:pt x="5" y="106"/>
                    <a:pt x="7" y="107"/>
                    <a:pt x="8" y="108"/>
                  </a:cubicBezTo>
                  <a:cubicBezTo>
                    <a:pt x="10" y="108"/>
                    <a:pt x="13" y="108"/>
                    <a:pt x="15" y="108"/>
                  </a:cubicBezTo>
                  <a:cubicBezTo>
                    <a:pt x="15" y="109"/>
                    <a:pt x="15" y="111"/>
                    <a:pt x="15" y="112"/>
                  </a:cubicBezTo>
                  <a:cubicBezTo>
                    <a:pt x="14" y="111"/>
                    <a:pt x="15" y="112"/>
                    <a:pt x="14" y="112"/>
                  </a:cubicBezTo>
                  <a:cubicBezTo>
                    <a:pt x="14" y="112"/>
                    <a:pt x="12" y="110"/>
                    <a:pt x="12" y="110"/>
                  </a:cubicBezTo>
                  <a:cubicBezTo>
                    <a:pt x="10" y="110"/>
                    <a:pt x="7" y="111"/>
                    <a:pt x="6" y="112"/>
                  </a:cubicBezTo>
                  <a:cubicBezTo>
                    <a:pt x="5" y="110"/>
                    <a:pt x="0" y="103"/>
                    <a:pt x="1" y="103"/>
                  </a:cubicBezTo>
                  <a:close/>
                </a:path>
              </a:pathLst>
            </a:custGeom>
            <a:grpFill/>
            <a:ln w="3175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16" name="Freeform 90">
              <a:extLst>
                <a:ext uri="{FF2B5EF4-FFF2-40B4-BE49-F238E27FC236}">
                  <a16:creationId xmlns:a16="http://schemas.microsoft.com/office/drawing/2014/main" id="{95B1FFBF-DE25-A005-C876-282095F7F70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90819" y="3817024"/>
              <a:ext cx="407785" cy="296407"/>
            </a:xfrm>
            <a:custGeom>
              <a:avLst/>
              <a:gdLst>
                <a:gd name="T0" fmla="*/ 41 w 116"/>
                <a:gd name="T1" fmla="*/ 77 h 84"/>
                <a:gd name="T2" fmla="*/ 42 w 116"/>
                <a:gd name="T3" fmla="*/ 68 h 84"/>
                <a:gd name="T4" fmla="*/ 46 w 116"/>
                <a:gd name="T5" fmla="*/ 64 h 84"/>
                <a:gd name="T6" fmla="*/ 50 w 116"/>
                <a:gd name="T7" fmla="*/ 59 h 84"/>
                <a:gd name="T8" fmla="*/ 56 w 116"/>
                <a:gd name="T9" fmla="*/ 59 h 84"/>
                <a:gd name="T10" fmla="*/ 62 w 116"/>
                <a:gd name="T11" fmla="*/ 64 h 84"/>
                <a:gd name="T12" fmla="*/ 69 w 116"/>
                <a:gd name="T13" fmla="*/ 65 h 84"/>
                <a:gd name="T14" fmla="*/ 75 w 116"/>
                <a:gd name="T15" fmla="*/ 66 h 84"/>
                <a:gd name="T16" fmla="*/ 80 w 116"/>
                <a:gd name="T17" fmla="*/ 67 h 84"/>
                <a:gd name="T18" fmla="*/ 82 w 116"/>
                <a:gd name="T19" fmla="*/ 62 h 84"/>
                <a:gd name="T20" fmla="*/ 87 w 116"/>
                <a:gd name="T21" fmla="*/ 64 h 84"/>
                <a:gd name="T22" fmla="*/ 92 w 116"/>
                <a:gd name="T23" fmla="*/ 63 h 84"/>
                <a:gd name="T24" fmla="*/ 94 w 116"/>
                <a:gd name="T25" fmla="*/ 60 h 84"/>
                <a:gd name="T26" fmla="*/ 97 w 116"/>
                <a:gd name="T27" fmla="*/ 61 h 84"/>
                <a:gd name="T28" fmla="*/ 101 w 116"/>
                <a:gd name="T29" fmla="*/ 57 h 84"/>
                <a:gd name="T30" fmla="*/ 108 w 116"/>
                <a:gd name="T31" fmla="*/ 57 h 84"/>
                <a:gd name="T32" fmla="*/ 111 w 116"/>
                <a:gd name="T33" fmla="*/ 59 h 84"/>
                <a:gd name="T34" fmla="*/ 116 w 116"/>
                <a:gd name="T35" fmla="*/ 58 h 84"/>
                <a:gd name="T36" fmla="*/ 114 w 116"/>
                <a:gd name="T37" fmla="*/ 55 h 84"/>
                <a:gd name="T38" fmla="*/ 113 w 116"/>
                <a:gd name="T39" fmla="*/ 49 h 84"/>
                <a:gd name="T40" fmla="*/ 107 w 116"/>
                <a:gd name="T41" fmla="*/ 44 h 84"/>
                <a:gd name="T42" fmla="*/ 104 w 116"/>
                <a:gd name="T43" fmla="*/ 38 h 84"/>
                <a:gd name="T44" fmla="*/ 100 w 116"/>
                <a:gd name="T45" fmla="*/ 37 h 84"/>
                <a:gd name="T46" fmla="*/ 96 w 116"/>
                <a:gd name="T47" fmla="*/ 34 h 84"/>
                <a:gd name="T48" fmla="*/ 92 w 116"/>
                <a:gd name="T49" fmla="*/ 32 h 84"/>
                <a:gd name="T50" fmla="*/ 88 w 116"/>
                <a:gd name="T51" fmla="*/ 28 h 84"/>
                <a:gd name="T52" fmla="*/ 84 w 116"/>
                <a:gd name="T53" fmla="*/ 20 h 84"/>
                <a:gd name="T54" fmla="*/ 82 w 116"/>
                <a:gd name="T55" fmla="*/ 15 h 84"/>
                <a:gd name="T56" fmla="*/ 81 w 116"/>
                <a:gd name="T57" fmla="*/ 11 h 84"/>
                <a:gd name="T58" fmla="*/ 81 w 116"/>
                <a:gd name="T59" fmla="*/ 5 h 84"/>
                <a:gd name="T60" fmla="*/ 76 w 116"/>
                <a:gd name="T61" fmla="*/ 0 h 84"/>
                <a:gd name="T62" fmla="*/ 71 w 116"/>
                <a:gd name="T63" fmla="*/ 3 h 84"/>
                <a:gd name="T64" fmla="*/ 69 w 116"/>
                <a:gd name="T65" fmla="*/ 7 h 84"/>
                <a:gd name="T66" fmla="*/ 64 w 116"/>
                <a:gd name="T67" fmla="*/ 9 h 84"/>
                <a:gd name="T68" fmla="*/ 61 w 116"/>
                <a:gd name="T69" fmla="*/ 13 h 84"/>
                <a:gd name="T70" fmla="*/ 55 w 116"/>
                <a:gd name="T71" fmla="*/ 16 h 84"/>
                <a:gd name="T72" fmla="*/ 45 w 116"/>
                <a:gd name="T73" fmla="*/ 20 h 84"/>
                <a:gd name="T74" fmla="*/ 47 w 116"/>
                <a:gd name="T75" fmla="*/ 25 h 84"/>
                <a:gd name="T76" fmla="*/ 41 w 116"/>
                <a:gd name="T77" fmla="*/ 29 h 84"/>
                <a:gd name="T78" fmla="*/ 34 w 116"/>
                <a:gd name="T79" fmla="*/ 34 h 84"/>
                <a:gd name="T80" fmla="*/ 24 w 116"/>
                <a:gd name="T81" fmla="*/ 36 h 84"/>
                <a:gd name="T82" fmla="*/ 20 w 116"/>
                <a:gd name="T83" fmla="*/ 34 h 84"/>
                <a:gd name="T84" fmla="*/ 17 w 116"/>
                <a:gd name="T85" fmla="*/ 38 h 84"/>
                <a:gd name="T86" fmla="*/ 13 w 116"/>
                <a:gd name="T87" fmla="*/ 37 h 84"/>
                <a:gd name="T88" fmla="*/ 10 w 116"/>
                <a:gd name="T89" fmla="*/ 38 h 84"/>
                <a:gd name="T90" fmla="*/ 4 w 116"/>
                <a:gd name="T91" fmla="*/ 49 h 84"/>
                <a:gd name="T92" fmla="*/ 2 w 116"/>
                <a:gd name="T93" fmla="*/ 53 h 84"/>
                <a:gd name="T94" fmla="*/ 5 w 116"/>
                <a:gd name="T95" fmla="*/ 57 h 84"/>
                <a:gd name="T96" fmla="*/ 9 w 116"/>
                <a:gd name="T97" fmla="*/ 65 h 84"/>
                <a:gd name="T98" fmla="*/ 13 w 116"/>
                <a:gd name="T99" fmla="*/ 72 h 84"/>
                <a:gd name="T100" fmla="*/ 18 w 116"/>
                <a:gd name="T101" fmla="*/ 77 h 84"/>
                <a:gd name="T102" fmla="*/ 24 w 116"/>
                <a:gd name="T103" fmla="*/ 84 h 84"/>
                <a:gd name="T104" fmla="*/ 28 w 116"/>
                <a:gd name="T105" fmla="*/ 82 h 84"/>
                <a:gd name="T106" fmla="*/ 31 w 116"/>
                <a:gd name="T107" fmla="*/ 78 h 84"/>
                <a:gd name="T108" fmla="*/ 35 w 116"/>
                <a:gd name="T109" fmla="*/ 79 h 84"/>
                <a:gd name="T110" fmla="*/ 41 w 116"/>
                <a:gd name="T111" fmla="*/ 77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6" h="84">
                  <a:moveTo>
                    <a:pt x="41" y="77"/>
                  </a:moveTo>
                  <a:cubicBezTo>
                    <a:pt x="42" y="68"/>
                    <a:pt x="42" y="68"/>
                    <a:pt x="42" y="68"/>
                  </a:cubicBezTo>
                  <a:cubicBezTo>
                    <a:pt x="42" y="68"/>
                    <a:pt x="46" y="66"/>
                    <a:pt x="46" y="64"/>
                  </a:cubicBezTo>
                  <a:cubicBezTo>
                    <a:pt x="46" y="61"/>
                    <a:pt x="48" y="59"/>
                    <a:pt x="50" y="59"/>
                  </a:cubicBezTo>
                  <a:cubicBezTo>
                    <a:pt x="51" y="59"/>
                    <a:pt x="53" y="58"/>
                    <a:pt x="56" y="59"/>
                  </a:cubicBezTo>
                  <a:cubicBezTo>
                    <a:pt x="59" y="61"/>
                    <a:pt x="60" y="63"/>
                    <a:pt x="62" y="64"/>
                  </a:cubicBezTo>
                  <a:cubicBezTo>
                    <a:pt x="63" y="65"/>
                    <a:pt x="67" y="65"/>
                    <a:pt x="69" y="65"/>
                  </a:cubicBezTo>
                  <a:cubicBezTo>
                    <a:pt x="71" y="65"/>
                    <a:pt x="72" y="65"/>
                    <a:pt x="75" y="66"/>
                  </a:cubicBezTo>
                  <a:cubicBezTo>
                    <a:pt x="78" y="67"/>
                    <a:pt x="80" y="67"/>
                    <a:pt x="80" y="67"/>
                  </a:cubicBezTo>
                  <a:cubicBezTo>
                    <a:pt x="80" y="67"/>
                    <a:pt x="79" y="62"/>
                    <a:pt x="82" y="62"/>
                  </a:cubicBezTo>
                  <a:cubicBezTo>
                    <a:pt x="84" y="62"/>
                    <a:pt x="84" y="65"/>
                    <a:pt x="87" y="64"/>
                  </a:cubicBezTo>
                  <a:cubicBezTo>
                    <a:pt x="90" y="63"/>
                    <a:pt x="92" y="63"/>
                    <a:pt x="92" y="63"/>
                  </a:cubicBezTo>
                  <a:cubicBezTo>
                    <a:pt x="92" y="63"/>
                    <a:pt x="91" y="60"/>
                    <a:pt x="94" y="60"/>
                  </a:cubicBezTo>
                  <a:cubicBezTo>
                    <a:pt x="96" y="59"/>
                    <a:pt x="95" y="63"/>
                    <a:pt x="97" y="61"/>
                  </a:cubicBezTo>
                  <a:cubicBezTo>
                    <a:pt x="100" y="58"/>
                    <a:pt x="99" y="57"/>
                    <a:pt x="101" y="57"/>
                  </a:cubicBezTo>
                  <a:cubicBezTo>
                    <a:pt x="108" y="57"/>
                    <a:pt x="108" y="57"/>
                    <a:pt x="108" y="57"/>
                  </a:cubicBezTo>
                  <a:cubicBezTo>
                    <a:pt x="111" y="57"/>
                    <a:pt x="110" y="59"/>
                    <a:pt x="111" y="59"/>
                  </a:cubicBezTo>
                  <a:cubicBezTo>
                    <a:pt x="113" y="59"/>
                    <a:pt x="116" y="58"/>
                    <a:pt x="116" y="58"/>
                  </a:cubicBezTo>
                  <a:cubicBezTo>
                    <a:pt x="116" y="58"/>
                    <a:pt x="116" y="55"/>
                    <a:pt x="114" y="55"/>
                  </a:cubicBezTo>
                  <a:cubicBezTo>
                    <a:pt x="113" y="54"/>
                    <a:pt x="114" y="52"/>
                    <a:pt x="113" y="49"/>
                  </a:cubicBezTo>
                  <a:cubicBezTo>
                    <a:pt x="112" y="46"/>
                    <a:pt x="111" y="45"/>
                    <a:pt x="107" y="44"/>
                  </a:cubicBezTo>
                  <a:cubicBezTo>
                    <a:pt x="104" y="43"/>
                    <a:pt x="105" y="40"/>
                    <a:pt x="104" y="38"/>
                  </a:cubicBezTo>
                  <a:cubicBezTo>
                    <a:pt x="103" y="36"/>
                    <a:pt x="102" y="37"/>
                    <a:pt x="100" y="37"/>
                  </a:cubicBezTo>
                  <a:cubicBezTo>
                    <a:pt x="98" y="37"/>
                    <a:pt x="97" y="35"/>
                    <a:pt x="96" y="34"/>
                  </a:cubicBezTo>
                  <a:cubicBezTo>
                    <a:pt x="95" y="32"/>
                    <a:pt x="94" y="32"/>
                    <a:pt x="92" y="32"/>
                  </a:cubicBezTo>
                  <a:cubicBezTo>
                    <a:pt x="90" y="32"/>
                    <a:pt x="90" y="29"/>
                    <a:pt x="88" y="28"/>
                  </a:cubicBezTo>
                  <a:cubicBezTo>
                    <a:pt x="87" y="28"/>
                    <a:pt x="83" y="23"/>
                    <a:pt x="84" y="20"/>
                  </a:cubicBezTo>
                  <a:cubicBezTo>
                    <a:pt x="85" y="17"/>
                    <a:pt x="85" y="17"/>
                    <a:pt x="82" y="15"/>
                  </a:cubicBezTo>
                  <a:cubicBezTo>
                    <a:pt x="79" y="13"/>
                    <a:pt x="80" y="13"/>
                    <a:pt x="81" y="11"/>
                  </a:cubicBezTo>
                  <a:cubicBezTo>
                    <a:pt x="82" y="9"/>
                    <a:pt x="81" y="5"/>
                    <a:pt x="81" y="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76" y="0"/>
                    <a:pt x="72" y="0"/>
                    <a:pt x="71" y="3"/>
                  </a:cubicBezTo>
                  <a:cubicBezTo>
                    <a:pt x="70" y="6"/>
                    <a:pt x="71" y="6"/>
                    <a:pt x="69" y="7"/>
                  </a:cubicBezTo>
                  <a:cubicBezTo>
                    <a:pt x="67" y="7"/>
                    <a:pt x="65" y="8"/>
                    <a:pt x="64" y="9"/>
                  </a:cubicBezTo>
                  <a:cubicBezTo>
                    <a:pt x="62" y="10"/>
                    <a:pt x="63" y="13"/>
                    <a:pt x="61" y="13"/>
                  </a:cubicBezTo>
                  <a:cubicBezTo>
                    <a:pt x="58" y="14"/>
                    <a:pt x="58" y="14"/>
                    <a:pt x="55" y="16"/>
                  </a:cubicBezTo>
                  <a:cubicBezTo>
                    <a:pt x="53" y="18"/>
                    <a:pt x="47" y="17"/>
                    <a:pt x="45" y="20"/>
                  </a:cubicBezTo>
                  <a:cubicBezTo>
                    <a:pt x="43" y="22"/>
                    <a:pt x="50" y="24"/>
                    <a:pt x="47" y="25"/>
                  </a:cubicBezTo>
                  <a:cubicBezTo>
                    <a:pt x="45" y="27"/>
                    <a:pt x="44" y="26"/>
                    <a:pt x="41" y="29"/>
                  </a:cubicBezTo>
                  <a:cubicBezTo>
                    <a:pt x="39" y="32"/>
                    <a:pt x="37" y="33"/>
                    <a:pt x="34" y="34"/>
                  </a:cubicBezTo>
                  <a:cubicBezTo>
                    <a:pt x="32" y="34"/>
                    <a:pt x="26" y="36"/>
                    <a:pt x="24" y="36"/>
                  </a:cubicBezTo>
                  <a:cubicBezTo>
                    <a:pt x="22" y="36"/>
                    <a:pt x="20" y="34"/>
                    <a:pt x="20" y="34"/>
                  </a:cubicBezTo>
                  <a:cubicBezTo>
                    <a:pt x="17" y="38"/>
                    <a:pt x="17" y="38"/>
                    <a:pt x="17" y="38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0" y="38"/>
                    <a:pt x="6" y="48"/>
                    <a:pt x="4" y="49"/>
                  </a:cubicBezTo>
                  <a:cubicBezTo>
                    <a:pt x="1" y="50"/>
                    <a:pt x="0" y="52"/>
                    <a:pt x="2" y="53"/>
                  </a:cubicBezTo>
                  <a:cubicBezTo>
                    <a:pt x="3" y="54"/>
                    <a:pt x="5" y="54"/>
                    <a:pt x="5" y="57"/>
                  </a:cubicBezTo>
                  <a:cubicBezTo>
                    <a:pt x="6" y="59"/>
                    <a:pt x="7" y="62"/>
                    <a:pt x="9" y="65"/>
                  </a:cubicBezTo>
                  <a:cubicBezTo>
                    <a:pt x="11" y="68"/>
                    <a:pt x="10" y="69"/>
                    <a:pt x="13" y="72"/>
                  </a:cubicBezTo>
                  <a:cubicBezTo>
                    <a:pt x="16" y="75"/>
                    <a:pt x="16" y="74"/>
                    <a:pt x="18" y="77"/>
                  </a:cubicBezTo>
                  <a:cubicBezTo>
                    <a:pt x="20" y="81"/>
                    <a:pt x="24" y="84"/>
                    <a:pt x="24" y="84"/>
                  </a:cubicBezTo>
                  <a:cubicBezTo>
                    <a:pt x="24" y="84"/>
                    <a:pt x="27" y="84"/>
                    <a:pt x="28" y="82"/>
                  </a:cubicBezTo>
                  <a:cubicBezTo>
                    <a:pt x="29" y="79"/>
                    <a:pt x="28" y="79"/>
                    <a:pt x="31" y="78"/>
                  </a:cubicBezTo>
                  <a:cubicBezTo>
                    <a:pt x="33" y="77"/>
                    <a:pt x="33" y="79"/>
                    <a:pt x="35" y="79"/>
                  </a:cubicBezTo>
                  <a:cubicBezTo>
                    <a:pt x="37" y="78"/>
                    <a:pt x="41" y="77"/>
                    <a:pt x="41" y="77"/>
                  </a:cubicBez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17" name="Freeform 91">
              <a:extLst>
                <a:ext uri="{FF2B5EF4-FFF2-40B4-BE49-F238E27FC236}">
                  <a16:creationId xmlns:a16="http://schemas.microsoft.com/office/drawing/2014/main" id="{F2BB7F4B-505C-165F-46F8-9BD8DD74378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90819" y="3817024"/>
              <a:ext cx="407785" cy="296407"/>
            </a:xfrm>
            <a:custGeom>
              <a:avLst/>
              <a:gdLst>
                <a:gd name="T0" fmla="*/ 41 w 116"/>
                <a:gd name="T1" fmla="*/ 77 h 84"/>
                <a:gd name="T2" fmla="*/ 42 w 116"/>
                <a:gd name="T3" fmla="*/ 68 h 84"/>
                <a:gd name="T4" fmla="*/ 46 w 116"/>
                <a:gd name="T5" fmla="*/ 64 h 84"/>
                <a:gd name="T6" fmla="*/ 50 w 116"/>
                <a:gd name="T7" fmla="*/ 59 h 84"/>
                <a:gd name="T8" fmla="*/ 56 w 116"/>
                <a:gd name="T9" fmla="*/ 59 h 84"/>
                <a:gd name="T10" fmla="*/ 62 w 116"/>
                <a:gd name="T11" fmla="*/ 64 h 84"/>
                <a:gd name="T12" fmla="*/ 69 w 116"/>
                <a:gd name="T13" fmla="*/ 65 h 84"/>
                <a:gd name="T14" fmla="*/ 75 w 116"/>
                <a:gd name="T15" fmla="*/ 66 h 84"/>
                <a:gd name="T16" fmla="*/ 80 w 116"/>
                <a:gd name="T17" fmla="*/ 67 h 84"/>
                <a:gd name="T18" fmla="*/ 82 w 116"/>
                <a:gd name="T19" fmla="*/ 62 h 84"/>
                <a:gd name="T20" fmla="*/ 87 w 116"/>
                <a:gd name="T21" fmla="*/ 64 h 84"/>
                <a:gd name="T22" fmla="*/ 92 w 116"/>
                <a:gd name="T23" fmla="*/ 63 h 84"/>
                <a:gd name="T24" fmla="*/ 94 w 116"/>
                <a:gd name="T25" fmla="*/ 60 h 84"/>
                <a:gd name="T26" fmla="*/ 97 w 116"/>
                <a:gd name="T27" fmla="*/ 61 h 84"/>
                <a:gd name="T28" fmla="*/ 101 w 116"/>
                <a:gd name="T29" fmla="*/ 57 h 84"/>
                <a:gd name="T30" fmla="*/ 108 w 116"/>
                <a:gd name="T31" fmla="*/ 57 h 84"/>
                <a:gd name="T32" fmla="*/ 111 w 116"/>
                <a:gd name="T33" fmla="*/ 59 h 84"/>
                <a:gd name="T34" fmla="*/ 116 w 116"/>
                <a:gd name="T35" fmla="*/ 58 h 84"/>
                <a:gd name="T36" fmla="*/ 114 w 116"/>
                <a:gd name="T37" fmla="*/ 55 h 84"/>
                <a:gd name="T38" fmla="*/ 113 w 116"/>
                <a:gd name="T39" fmla="*/ 49 h 84"/>
                <a:gd name="T40" fmla="*/ 107 w 116"/>
                <a:gd name="T41" fmla="*/ 44 h 84"/>
                <a:gd name="T42" fmla="*/ 104 w 116"/>
                <a:gd name="T43" fmla="*/ 38 h 84"/>
                <a:gd name="T44" fmla="*/ 100 w 116"/>
                <a:gd name="T45" fmla="*/ 37 h 84"/>
                <a:gd name="T46" fmla="*/ 96 w 116"/>
                <a:gd name="T47" fmla="*/ 34 h 84"/>
                <a:gd name="T48" fmla="*/ 92 w 116"/>
                <a:gd name="T49" fmla="*/ 32 h 84"/>
                <a:gd name="T50" fmla="*/ 88 w 116"/>
                <a:gd name="T51" fmla="*/ 28 h 84"/>
                <a:gd name="T52" fmla="*/ 84 w 116"/>
                <a:gd name="T53" fmla="*/ 20 h 84"/>
                <a:gd name="T54" fmla="*/ 82 w 116"/>
                <a:gd name="T55" fmla="*/ 15 h 84"/>
                <a:gd name="T56" fmla="*/ 81 w 116"/>
                <a:gd name="T57" fmla="*/ 11 h 84"/>
                <a:gd name="T58" fmla="*/ 81 w 116"/>
                <a:gd name="T59" fmla="*/ 5 h 84"/>
                <a:gd name="T60" fmla="*/ 76 w 116"/>
                <a:gd name="T61" fmla="*/ 0 h 84"/>
                <a:gd name="T62" fmla="*/ 71 w 116"/>
                <a:gd name="T63" fmla="*/ 3 h 84"/>
                <a:gd name="T64" fmla="*/ 69 w 116"/>
                <a:gd name="T65" fmla="*/ 7 h 84"/>
                <a:gd name="T66" fmla="*/ 64 w 116"/>
                <a:gd name="T67" fmla="*/ 9 h 84"/>
                <a:gd name="T68" fmla="*/ 61 w 116"/>
                <a:gd name="T69" fmla="*/ 13 h 84"/>
                <a:gd name="T70" fmla="*/ 55 w 116"/>
                <a:gd name="T71" fmla="*/ 16 h 84"/>
                <a:gd name="T72" fmla="*/ 45 w 116"/>
                <a:gd name="T73" fmla="*/ 20 h 84"/>
                <a:gd name="T74" fmla="*/ 47 w 116"/>
                <a:gd name="T75" fmla="*/ 25 h 84"/>
                <a:gd name="T76" fmla="*/ 41 w 116"/>
                <a:gd name="T77" fmla="*/ 29 h 84"/>
                <a:gd name="T78" fmla="*/ 34 w 116"/>
                <a:gd name="T79" fmla="*/ 34 h 84"/>
                <a:gd name="T80" fmla="*/ 24 w 116"/>
                <a:gd name="T81" fmla="*/ 36 h 84"/>
                <a:gd name="T82" fmla="*/ 20 w 116"/>
                <a:gd name="T83" fmla="*/ 34 h 84"/>
                <a:gd name="T84" fmla="*/ 17 w 116"/>
                <a:gd name="T85" fmla="*/ 38 h 84"/>
                <a:gd name="T86" fmla="*/ 13 w 116"/>
                <a:gd name="T87" fmla="*/ 37 h 84"/>
                <a:gd name="T88" fmla="*/ 10 w 116"/>
                <a:gd name="T89" fmla="*/ 38 h 84"/>
                <a:gd name="T90" fmla="*/ 4 w 116"/>
                <a:gd name="T91" fmla="*/ 49 h 84"/>
                <a:gd name="T92" fmla="*/ 2 w 116"/>
                <a:gd name="T93" fmla="*/ 53 h 84"/>
                <a:gd name="T94" fmla="*/ 5 w 116"/>
                <a:gd name="T95" fmla="*/ 57 h 84"/>
                <a:gd name="T96" fmla="*/ 9 w 116"/>
                <a:gd name="T97" fmla="*/ 65 h 84"/>
                <a:gd name="T98" fmla="*/ 13 w 116"/>
                <a:gd name="T99" fmla="*/ 72 h 84"/>
                <a:gd name="T100" fmla="*/ 18 w 116"/>
                <a:gd name="T101" fmla="*/ 77 h 84"/>
                <a:gd name="T102" fmla="*/ 24 w 116"/>
                <a:gd name="T103" fmla="*/ 84 h 84"/>
                <a:gd name="T104" fmla="*/ 28 w 116"/>
                <a:gd name="T105" fmla="*/ 82 h 84"/>
                <a:gd name="T106" fmla="*/ 31 w 116"/>
                <a:gd name="T107" fmla="*/ 78 h 84"/>
                <a:gd name="T108" fmla="*/ 35 w 116"/>
                <a:gd name="T109" fmla="*/ 79 h 84"/>
                <a:gd name="T110" fmla="*/ 41 w 116"/>
                <a:gd name="T111" fmla="*/ 77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6" h="84">
                  <a:moveTo>
                    <a:pt x="41" y="77"/>
                  </a:moveTo>
                  <a:cubicBezTo>
                    <a:pt x="42" y="68"/>
                    <a:pt x="42" y="68"/>
                    <a:pt x="42" y="68"/>
                  </a:cubicBezTo>
                  <a:cubicBezTo>
                    <a:pt x="42" y="68"/>
                    <a:pt x="46" y="66"/>
                    <a:pt x="46" y="64"/>
                  </a:cubicBezTo>
                  <a:cubicBezTo>
                    <a:pt x="46" y="61"/>
                    <a:pt x="48" y="59"/>
                    <a:pt x="50" y="59"/>
                  </a:cubicBezTo>
                  <a:cubicBezTo>
                    <a:pt x="51" y="59"/>
                    <a:pt x="53" y="58"/>
                    <a:pt x="56" y="59"/>
                  </a:cubicBezTo>
                  <a:cubicBezTo>
                    <a:pt x="59" y="61"/>
                    <a:pt x="60" y="63"/>
                    <a:pt x="62" y="64"/>
                  </a:cubicBezTo>
                  <a:cubicBezTo>
                    <a:pt x="63" y="65"/>
                    <a:pt x="67" y="65"/>
                    <a:pt x="69" y="65"/>
                  </a:cubicBezTo>
                  <a:cubicBezTo>
                    <a:pt x="71" y="65"/>
                    <a:pt x="72" y="65"/>
                    <a:pt x="75" y="66"/>
                  </a:cubicBezTo>
                  <a:cubicBezTo>
                    <a:pt x="78" y="67"/>
                    <a:pt x="80" y="67"/>
                    <a:pt x="80" y="67"/>
                  </a:cubicBezTo>
                  <a:cubicBezTo>
                    <a:pt x="80" y="67"/>
                    <a:pt x="79" y="62"/>
                    <a:pt x="82" y="62"/>
                  </a:cubicBezTo>
                  <a:cubicBezTo>
                    <a:pt x="84" y="62"/>
                    <a:pt x="84" y="65"/>
                    <a:pt x="87" y="64"/>
                  </a:cubicBezTo>
                  <a:cubicBezTo>
                    <a:pt x="90" y="63"/>
                    <a:pt x="92" y="63"/>
                    <a:pt x="92" y="63"/>
                  </a:cubicBezTo>
                  <a:cubicBezTo>
                    <a:pt x="92" y="63"/>
                    <a:pt x="91" y="60"/>
                    <a:pt x="94" y="60"/>
                  </a:cubicBezTo>
                  <a:cubicBezTo>
                    <a:pt x="96" y="59"/>
                    <a:pt x="95" y="63"/>
                    <a:pt x="97" y="61"/>
                  </a:cubicBezTo>
                  <a:cubicBezTo>
                    <a:pt x="100" y="58"/>
                    <a:pt x="99" y="57"/>
                    <a:pt x="101" y="57"/>
                  </a:cubicBezTo>
                  <a:cubicBezTo>
                    <a:pt x="108" y="57"/>
                    <a:pt x="108" y="57"/>
                    <a:pt x="108" y="57"/>
                  </a:cubicBezTo>
                  <a:cubicBezTo>
                    <a:pt x="111" y="57"/>
                    <a:pt x="110" y="59"/>
                    <a:pt x="111" y="59"/>
                  </a:cubicBezTo>
                  <a:cubicBezTo>
                    <a:pt x="113" y="59"/>
                    <a:pt x="116" y="58"/>
                    <a:pt x="116" y="58"/>
                  </a:cubicBezTo>
                  <a:cubicBezTo>
                    <a:pt x="116" y="58"/>
                    <a:pt x="116" y="55"/>
                    <a:pt x="114" y="55"/>
                  </a:cubicBezTo>
                  <a:cubicBezTo>
                    <a:pt x="113" y="54"/>
                    <a:pt x="114" y="52"/>
                    <a:pt x="113" y="49"/>
                  </a:cubicBezTo>
                  <a:cubicBezTo>
                    <a:pt x="112" y="46"/>
                    <a:pt x="111" y="45"/>
                    <a:pt x="107" y="44"/>
                  </a:cubicBezTo>
                  <a:cubicBezTo>
                    <a:pt x="104" y="43"/>
                    <a:pt x="105" y="40"/>
                    <a:pt x="104" y="38"/>
                  </a:cubicBezTo>
                  <a:cubicBezTo>
                    <a:pt x="103" y="36"/>
                    <a:pt x="102" y="37"/>
                    <a:pt x="100" y="37"/>
                  </a:cubicBezTo>
                  <a:cubicBezTo>
                    <a:pt x="98" y="37"/>
                    <a:pt x="97" y="35"/>
                    <a:pt x="96" y="34"/>
                  </a:cubicBezTo>
                  <a:cubicBezTo>
                    <a:pt x="95" y="32"/>
                    <a:pt x="94" y="32"/>
                    <a:pt x="92" y="32"/>
                  </a:cubicBezTo>
                  <a:cubicBezTo>
                    <a:pt x="90" y="32"/>
                    <a:pt x="90" y="29"/>
                    <a:pt x="88" y="28"/>
                  </a:cubicBezTo>
                  <a:cubicBezTo>
                    <a:pt x="87" y="28"/>
                    <a:pt x="83" y="23"/>
                    <a:pt x="84" y="20"/>
                  </a:cubicBezTo>
                  <a:cubicBezTo>
                    <a:pt x="85" y="17"/>
                    <a:pt x="85" y="17"/>
                    <a:pt x="82" y="15"/>
                  </a:cubicBezTo>
                  <a:cubicBezTo>
                    <a:pt x="79" y="13"/>
                    <a:pt x="80" y="13"/>
                    <a:pt x="81" y="11"/>
                  </a:cubicBezTo>
                  <a:cubicBezTo>
                    <a:pt x="82" y="9"/>
                    <a:pt x="81" y="5"/>
                    <a:pt x="81" y="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76" y="0"/>
                    <a:pt x="72" y="0"/>
                    <a:pt x="71" y="3"/>
                  </a:cubicBezTo>
                  <a:cubicBezTo>
                    <a:pt x="70" y="6"/>
                    <a:pt x="71" y="6"/>
                    <a:pt x="69" y="7"/>
                  </a:cubicBezTo>
                  <a:cubicBezTo>
                    <a:pt x="67" y="7"/>
                    <a:pt x="65" y="8"/>
                    <a:pt x="64" y="9"/>
                  </a:cubicBezTo>
                  <a:cubicBezTo>
                    <a:pt x="62" y="10"/>
                    <a:pt x="63" y="13"/>
                    <a:pt x="61" y="13"/>
                  </a:cubicBezTo>
                  <a:cubicBezTo>
                    <a:pt x="58" y="14"/>
                    <a:pt x="58" y="14"/>
                    <a:pt x="55" y="16"/>
                  </a:cubicBezTo>
                  <a:cubicBezTo>
                    <a:pt x="53" y="18"/>
                    <a:pt x="47" y="17"/>
                    <a:pt x="45" y="20"/>
                  </a:cubicBezTo>
                  <a:cubicBezTo>
                    <a:pt x="43" y="22"/>
                    <a:pt x="50" y="24"/>
                    <a:pt x="47" y="25"/>
                  </a:cubicBezTo>
                  <a:cubicBezTo>
                    <a:pt x="45" y="27"/>
                    <a:pt x="44" y="26"/>
                    <a:pt x="41" y="29"/>
                  </a:cubicBezTo>
                  <a:cubicBezTo>
                    <a:pt x="39" y="32"/>
                    <a:pt x="37" y="33"/>
                    <a:pt x="34" y="34"/>
                  </a:cubicBezTo>
                  <a:cubicBezTo>
                    <a:pt x="32" y="34"/>
                    <a:pt x="26" y="36"/>
                    <a:pt x="24" y="36"/>
                  </a:cubicBezTo>
                  <a:cubicBezTo>
                    <a:pt x="22" y="36"/>
                    <a:pt x="20" y="34"/>
                    <a:pt x="20" y="34"/>
                  </a:cubicBezTo>
                  <a:cubicBezTo>
                    <a:pt x="17" y="38"/>
                    <a:pt x="17" y="38"/>
                    <a:pt x="17" y="38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0" y="38"/>
                    <a:pt x="6" y="48"/>
                    <a:pt x="4" y="49"/>
                  </a:cubicBezTo>
                  <a:cubicBezTo>
                    <a:pt x="1" y="50"/>
                    <a:pt x="0" y="52"/>
                    <a:pt x="2" y="53"/>
                  </a:cubicBezTo>
                  <a:cubicBezTo>
                    <a:pt x="3" y="54"/>
                    <a:pt x="5" y="54"/>
                    <a:pt x="5" y="57"/>
                  </a:cubicBezTo>
                  <a:cubicBezTo>
                    <a:pt x="6" y="59"/>
                    <a:pt x="7" y="62"/>
                    <a:pt x="9" y="65"/>
                  </a:cubicBezTo>
                  <a:cubicBezTo>
                    <a:pt x="11" y="68"/>
                    <a:pt x="10" y="69"/>
                    <a:pt x="13" y="72"/>
                  </a:cubicBezTo>
                  <a:cubicBezTo>
                    <a:pt x="16" y="75"/>
                    <a:pt x="16" y="74"/>
                    <a:pt x="18" y="77"/>
                  </a:cubicBezTo>
                  <a:cubicBezTo>
                    <a:pt x="20" y="81"/>
                    <a:pt x="24" y="84"/>
                    <a:pt x="24" y="84"/>
                  </a:cubicBezTo>
                  <a:cubicBezTo>
                    <a:pt x="24" y="84"/>
                    <a:pt x="27" y="84"/>
                    <a:pt x="28" y="82"/>
                  </a:cubicBezTo>
                  <a:cubicBezTo>
                    <a:pt x="29" y="79"/>
                    <a:pt x="28" y="79"/>
                    <a:pt x="31" y="78"/>
                  </a:cubicBezTo>
                  <a:cubicBezTo>
                    <a:pt x="33" y="77"/>
                    <a:pt x="33" y="79"/>
                    <a:pt x="35" y="79"/>
                  </a:cubicBezTo>
                  <a:cubicBezTo>
                    <a:pt x="37" y="78"/>
                    <a:pt x="41" y="77"/>
                    <a:pt x="41" y="77"/>
                  </a:cubicBezTo>
                  <a:close/>
                </a:path>
              </a:pathLst>
            </a:custGeom>
            <a:grpFill/>
            <a:ln w="3175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18" name="Freeform 92">
              <a:extLst>
                <a:ext uri="{FF2B5EF4-FFF2-40B4-BE49-F238E27FC236}">
                  <a16:creationId xmlns:a16="http://schemas.microsoft.com/office/drawing/2014/main" id="{24EC9D1D-1EB6-E2C1-8488-6BA6E45F84B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66273" y="376907"/>
              <a:ext cx="2748500" cy="2191615"/>
            </a:xfrm>
            <a:custGeom>
              <a:avLst/>
              <a:gdLst>
                <a:gd name="T0" fmla="*/ 256 w 780"/>
                <a:gd name="T1" fmla="*/ 253 h 622"/>
                <a:gd name="T2" fmla="*/ 316 w 780"/>
                <a:gd name="T3" fmla="*/ 199 h 622"/>
                <a:gd name="T4" fmla="*/ 534 w 780"/>
                <a:gd name="T5" fmla="*/ 193 h 622"/>
                <a:gd name="T6" fmla="*/ 457 w 780"/>
                <a:gd name="T7" fmla="*/ 181 h 622"/>
                <a:gd name="T8" fmla="*/ 548 w 780"/>
                <a:gd name="T9" fmla="*/ 219 h 622"/>
                <a:gd name="T10" fmla="*/ 582 w 780"/>
                <a:gd name="T11" fmla="*/ 313 h 622"/>
                <a:gd name="T12" fmla="*/ 622 w 780"/>
                <a:gd name="T13" fmla="*/ 348 h 622"/>
                <a:gd name="T14" fmla="*/ 639 w 780"/>
                <a:gd name="T15" fmla="*/ 286 h 622"/>
                <a:gd name="T16" fmla="*/ 690 w 780"/>
                <a:gd name="T17" fmla="*/ 273 h 622"/>
                <a:gd name="T18" fmla="*/ 644 w 780"/>
                <a:gd name="T19" fmla="*/ 243 h 622"/>
                <a:gd name="T20" fmla="*/ 586 w 780"/>
                <a:gd name="T21" fmla="*/ 191 h 622"/>
                <a:gd name="T22" fmla="*/ 565 w 780"/>
                <a:gd name="T23" fmla="*/ 41 h 622"/>
                <a:gd name="T24" fmla="*/ 400 w 780"/>
                <a:gd name="T25" fmla="*/ 45 h 622"/>
                <a:gd name="T26" fmla="*/ 478 w 780"/>
                <a:gd name="T27" fmla="*/ 82 h 622"/>
                <a:gd name="T28" fmla="*/ 455 w 780"/>
                <a:gd name="T29" fmla="*/ 123 h 622"/>
                <a:gd name="T30" fmla="*/ 576 w 780"/>
                <a:gd name="T31" fmla="*/ 82 h 622"/>
                <a:gd name="T32" fmla="*/ 655 w 780"/>
                <a:gd name="T33" fmla="*/ 33 h 622"/>
                <a:gd name="T34" fmla="*/ 566 w 780"/>
                <a:gd name="T35" fmla="*/ 20 h 622"/>
                <a:gd name="T36" fmla="*/ 96 w 780"/>
                <a:gd name="T37" fmla="*/ 464 h 622"/>
                <a:gd name="T38" fmla="*/ 128 w 780"/>
                <a:gd name="T39" fmla="*/ 514 h 622"/>
                <a:gd name="T40" fmla="*/ 525 w 780"/>
                <a:gd name="T41" fmla="*/ 574 h 622"/>
                <a:gd name="T42" fmla="*/ 643 w 780"/>
                <a:gd name="T43" fmla="*/ 584 h 622"/>
                <a:gd name="T44" fmla="*/ 683 w 780"/>
                <a:gd name="T45" fmla="*/ 580 h 622"/>
                <a:gd name="T46" fmla="*/ 615 w 780"/>
                <a:gd name="T47" fmla="*/ 558 h 622"/>
                <a:gd name="T48" fmla="*/ 731 w 780"/>
                <a:gd name="T49" fmla="*/ 471 h 622"/>
                <a:gd name="T50" fmla="*/ 678 w 780"/>
                <a:gd name="T51" fmla="*/ 399 h 622"/>
                <a:gd name="T52" fmla="*/ 564 w 780"/>
                <a:gd name="T53" fmla="*/ 349 h 622"/>
                <a:gd name="T54" fmla="*/ 524 w 780"/>
                <a:gd name="T55" fmla="*/ 498 h 622"/>
                <a:gd name="T56" fmla="*/ 443 w 780"/>
                <a:gd name="T57" fmla="*/ 341 h 622"/>
                <a:gd name="T58" fmla="*/ 516 w 780"/>
                <a:gd name="T59" fmla="*/ 264 h 622"/>
                <a:gd name="T60" fmla="*/ 425 w 780"/>
                <a:gd name="T61" fmla="*/ 235 h 622"/>
                <a:gd name="T62" fmla="*/ 399 w 780"/>
                <a:gd name="T63" fmla="*/ 201 h 622"/>
                <a:gd name="T64" fmla="*/ 387 w 780"/>
                <a:gd name="T65" fmla="*/ 265 h 622"/>
                <a:gd name="T66" fmla="*/ 286 w 780"/>
                <a:gd name="T67" fmla="*/ 275 h 622"/>
                <a:gd name="T68" fmla="*/ 120 w 780"/>
                <a:gd name="T69" fmla="*/ 217 h 622"/>
                <a:gd name="T70" fmla="*/ 7 w 780"/>
                <a:gd name="T71" fmla="*/ 232 h 622"/>
                <a:gd name="T72" fmla="*/ 611 w 780"/>
                <a:gd name="T73" fmla="*/ 562 h 622"/>
                <a:gd name="T74" fmla="*/ 682 w 780"/>
                <a:gd name="T75" fmla="*/ 572 h 622"/>
                <a:gd name="T76" fmla="*/ 598 w 780"/>
                <a:gd name="T77" fmla="*/ 502 h 622"/>
                <a:gd name="T78" fmla="*/ 778 w 780"/>
                <a:gd name="T79" fmla="*/ 550 h 622"/>
                <a:gd name="T80" fmla="*/ 373 w 780"/>
                <a:gd name="T81" fmla="*/ 505 h 622"/>
                <a:gd name="T82" fmla="*/ 387 w 780"/>
                <a:gd name="T83" fmla="*/ 513 h 622"/>
                <a:gd name="T84" fmla="*/ 341 w 780"/>
                <a:gd name="T85" fmla="*/ 409 h 622"/>
                <a:gd name="T86" fmla="*/ 447 w 780"/>
                <a:gd name="T87" fmla="*/ 88 h 622"/>
                <a:gd name="T88" fmla="*/ 668 w 780"/>
                <a:gd name="T89" fmla="*/ 337 h 622"/>
                <a:gd name="T90" fmla="*/ 623 w 780"/>
                <a:gd name="T91" fmla="*/ 282 h 622"/>
                <a:gd name="T92" fmla="*/ 567 w 780"/>
                <a:gd name="T93" fmla="*/ 239 h 622"/>
                <a:gd name="T94" fmla="*/ 381 w 780"/>
                <a:gd name="T95" fmla="*/ 156 h 622"/>
                <a:gd name="T96" fmla="*/ 429 w 780"/>
                <a:gd name="T97" fmla="*/ 130 h 622"/>
                <a:gd name="T98" fmla="*/ 453 w 780"/>
                <a:gd name="T99" fmla="*/ 134 h 622"/>
                <a:gd name="T100" fmla="*/ 391 w 780"/>
                <a:gd name="T101" fmla="*/ 103 h 622"/>
                <a:gd name="T102" fmla="*/ 391 w 780"/>
                <a:gd name="T103" fmla="*/ 201 h 622"/>
                <a:gd name="T104" fmla="*/ 362 w 780"/>
                <a:gd name="T105" fmla="*/ 120 h 622"/>
                <a:gd name="T106" fmla="*/ 315 w 780"/>
                <a:gd name="T107" fmla="*/ 98 h 622"/>
                <a:gd name="T108" fmla="*/ 315 w 780"/>
                <a:gd name="T109" fmla="*/ 75 h 622"/>
                <a:gd name="T110" fmla="*/ 270 w 780"/>
                <a:gd name="T111" fmla="*/ 341 h 622"/>
                <a:gd name="T112" fmla="*/ 192 w 780"/>
                <a:gd name="T113" fmla="*/ 301 h 622"/>
                <a:gd name="T114" fmla="*/ 377 w 780"/>
                <a:gd name="T115" fmla="*/ 233 h 622"/>
                <a:gd name="T116" fmla="*/ 149 w 780"/>
                <a:gd name="T117" fmla="*/ 200 h 622"/>
                <a:gd name="T118" fmla="*/ 276 w 780"/>
                <a:gd name="T119" fmla="*/ 112 h 622"/>
                <a:gd name="T120" fmla="*/ 242 w 780"/>
                <a:gd name="T121" fmla="*/ 151 h 622"/>
                <a:gd name="T122" fmla="*/ 181 w 780"/>
                <a:gd name="T123" fmla="*/ 133 h 622"/>
                <a:gd name="T124" fmla="*/ 256 w 780"/>
                <a:gd name="T125" fmla="*/ 85 h 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0" h="622">
                  <a:moveTo>
                    <a:pt x="204" y="193"/>
                  </a:moveTo>
                  <a:cubicBezTo>
                    <a:pt x="204" y="194"/>
                    <a:pt x="201" y="194"/>
                    <a:pt x="200" y="194"/>
                  </a:cubicBezTo>
                  <a:cubicBezTo>
                    <a:pt x="199" y="195"/>
                    <a:pt x="200" y="196"/>
                    <a:pt x="199" y="197"/>
                  </a:cubicBezTo>
                  <a:cubicBezTo>
                    <a:pt x="198" y="199"/>
                    <a:pt x="196" y="199"/>
                    <a:pt x="195" y="201"/>
                  </a:cubicBezTo>
                  <a:cubicBezTo>
                    <a:pt x="195" y="202"/>
                    <a:pt x="194" y="202"/>
                    <a:pt x="193" y="202"/>
                  </a:cubicBezTo>
                  <a:cubicBezTo>
                    <a:pt x="195" y="203"/>
                    <a:pt x="192" y="206"/>
                    <a:pt x="199" y="206"/>
                  </a:cubicBezTo>
                  <a:cubicBezTo>
                    <a:pt x="204" y="206"/>
                    <a:pt x="201" y="204"/>
                    <a:pt x="203" y="203"/>
                  </a:cubicBezTo>
                  <a:cubicBezTo>
                    <a:pt x="206" y="202"/>
                    <a:pt x="207" y="205"/>
                    <a:pt x="205" y="205"/>
                  </a:cubicBezTo>
                  <a:cubicBezTo>
                    <a:pt x="205" y="205"/>
                    <a:pt x="205" y="206"/>
                    <a:pt x="205" y="206"/>
                  </a:cubicBezTo>
                  <a:cubicBezTo>
                    <a:pt x="208" y="206"/>
                    <a:pt x="207" y="207"/>
                    <a:pt x="207" y="207"/>
                  </a:cubicBezTo>
                  <a:cubicBezTo>
                    <a:pt x="206" y="207"/>
                    <a:pt x="204" y="207"/>
                    <a:pt x="203" y="207"/>
                  </a:cubicBezTo>
                  <a:cubicBezTo>
                    <a:pt x="203" y="210"/>
                    <a:pt x="203" y="210"/>
                    <a:pt x="203" y="210"/>
                  </a:cubicBezTo>
                  <a:cubicBezTo>
                    <a:pt x="210" y="210"/>
                    <a:pt x="210" y="210"/>
                    <a:pt x="210" y="210"/>
                  </a:cubicBezTo>
                  <a:cubicBezTo>
                    <a:pt x="210" y="209"/>
                    <a:pt x="211" y="207"/>
                    <a:pt x="211" y="206"/>
                  </a:cubicBezTo>
                  <a:cubicBezTo>
                    <a:pt x="212" y="206"/>
                    <a:pt x="217" y="208"/>
                    <a:pt x="219" y="208"/>
                  </a:cubicBezTo>
                  <a:cubicBezTo>
                    <a:pt x="220" y="208"/>
                    <a:pt x="221" y="206"/>
                    <a:pt x="222" y="205"/>
                  </a:cubicBezTo>
                  <a:cubicBezTo>
                    <a:pt x="225" y="204"/>
                    <a:pt x="230" y="205"/>
                    <a:pt x="233" y="205"/>
                  </a:cubicBezTo>
                  <a:cubicBezTo>
                    <a:pt x="233" y="205"/>
                    <a:pt x="233" y="207"/>
                    <a:pt x="233" y="207"/>
                  </a:cubicBezTo>
                  <a:cubicBezTo>
                    <a:pt x="227" y="207"/>
                    <a:pt x="226" y="207"/>
                    <a:pt x="222" y="209"/>
                  </a:cubicBezTo>
                  <a:cubicBezTo>
                    <a:pt x="222" y="209"/>
                    <a:pt x="222" y="211"/>
                    <a:pt x="222" y="211"/>
                  </a:cubicBezTo>
                  <a:cubicBezTo>
                    <a:pt x="221" y="211"/>
                    <a:pt x="219" y="210"/>
                    <a:pt x="219" y="210"/>
                  </a:cubicBezTo>
                  <a:cubicBezTo>
                    <a:pt x="217" y="210"/>
                    <a:pt x="217" y="211"/>
                    <a:pt x="215" y="211"/>
                  </a:cubicBezTo>
                  <a:cubicBezTo>
                    <a:pt x="211" y="212"/>
                    <a:pt x="201" y="213"/>
                    <a:pt x="207" y="217"/>
                  </a:cubicBezTo>
                  <a:cubicBezTo>
                    <a:pt x="208" y="219"/>
                    <a:pt x="210" y="219"/>
                    <a:pt x="213" y="219"/>
                  </a:cubicBezTo>
                  <a:cubicBezTo>
                    <a:pt x="213" y="219"/>
                    <a:pt x="213" y="217"/>
                    <a:pt x="214" y="217"/>
                  </a:cubicBezTo>
                  <a:cubicBezTo>
                    <a:pt x="214" y="217"/>
                    <a:pt x="217" y="220"/>
                    <a:pt x="218" y="220"/>
                  </a:cubicBezTo>
                  <a:cubicBezTo>
                    <a:pt x="219" y="220"/>
                    <a:pt x="221" y="218"/>
                    <a:pt x="223" y="218"/>
                  </a:cubicBezTo>
                  <a:cubicBezTo>
                    <a:pt x="223" y="218"/>
                    <a:pt x="230" y="218"/>
                    <a:pt x="231" y="218"/>
                  </a:cubicBezTo>
                  <a:cubicBezTo>
                    <a:pt x="231" y="218"/>
                    <a:pt x="232" y="219"/>
                    <a:pt x="234" y="219"/>
                  </a:cubicBezTo>
                  <a:cubicBezTo>
                    <a:pt x="235" y="219"/>
                    <a:pt x="239" y="217"/>
                    <a:pt x="241" y="217"/>
                  </a:cubicBezTo>
                  <a:cubicBezTo>
                    <a:pt x="242" y="218"/>
                    <a:pt x="242" y="220"/>
                    <a:pt x="244" y="219"/>
                  </a:cubicBezTo>
                  <a:cubicBezTo>
                    <a:pt x="244" y="219"/>
                    <a:pt x="248" y="218"/>
                    <a:pt x="248" y="218"/>
                  </a:cubicBezTo>
                  <a:cubicBezTo>
                    <a:pt x="248" y="216"/>
                    <a:pt x="248" y="216"/>
                    <a:pt x="248" y="216"/>
                  </a:cubicBezTo>
                  <a:cubicBezTo>
                    <a:pt x="250" y="216"/>
                    <a:pt x="252" y="217"/>
                    <a:pt x="253" y="218"/>
                  </a:cubicBezTo>
                  <a:cubicBezTo>
                    <a:pt x="253" y="218"/>
                    <a:pt x="253" y="220"/>
                    <a:pt x="253" y="220"/>
                  </a:cubicBezTo>
                  <a:cubicBezTo>
                    <a:pt x="254" y="220"/>
                    <a:pt x="255" y="220"/>
                    <a:pt x="256" y="220"/>
                  </a:cubicBezTo>
                  <a:cubicBezTo>
                    <a:pt x="257" y="220"/>
                    <a:pt x="258" y="217"/>
                    <a:pt x="260" y="217"/>
                  </a:cubicBezTo>
                  <a:cubicBezTo>
                    <a:pt x="261" y="217"/>
                    <a:pt x="261" y="218"/>
                    <a:pt x="262" y="218"/>
                  </a:cubicBezTo>
                  <a:cubicBezTo>
                    <a:pt x="262" y="218"/>
                    <a:pt x="262" y="220"/>
                    <a:pt x="262" y="220"/>
                  </a:cubicBezTo>
                  <a:cubicBezTo>
                    <a:pt x="261" y="220"/>
                    <a:pt x="260" y="220"/>
                    <a:pt x="259" y="220"/>
                  </a:cubicBezTo>
                  <a:cubicBezTo>
                    <a:pt x="258" y="225"/>
                    <a:pt x="260" y="222"/>
                    <a:pt x="256" y="224"/>
                  </a:cubicBezTo>
                  <a:cubicBezTo>
                    <a:pt x="256" y="224"/>
                    <a:pt x="255" y="226"/>
                    <a:pt x="255" y="226"/>
                  </a:cubicBezTo>
                  <a:cubicBezTo>
                    <a:pt x="253" y="227"/>
                    <a:pt x="246" y="227"/>
                    <a:pt x="244" y="226"/>
                  </a:cubicBezTo>
                  <a:cubicBezTo>
                    <a:pt x="243" y="226"/>
                    <a:pt x="242" y="224"/>
                    <a:pt x="241" y="224"/>
                  </a:cubicBezTo>
                  <a:cubicBezTo>
                    <a:pt x="240" y="224"/>
                    <a:pt x="232" y="225"/>
                    <a:pt x="231" y="226"/>
                  </a:cubicBezTo>
                  <a:cubicBezTo>
                    <a:pt x="230" y="226"/>
                    <a:pt x="230" y="228"/>
                    <a:pt x="230" y="228"/>
                  </a:cubicBezTo>
                  <a:cubicBezTo>
                    <a:pt x="226" y="229"/>
                    <a:pt x="218" y="228"/>
                    <a:pt x="214" y="228"/>
                  </a:cubicBezTo>
                  <a:cubicBezTo>
                    <a:pt x="216" y="229"/>
                    <a:pt x="213" y="233"/>
                    <a:pt x="213" y="233"/>
                  </a:cubicBezTo>
                  <a:cubicBezTo>
                    <a:pt x="213" y="237"/>
                    <a:pt x="214" y="234"/>
                    <a:pt x="215" y="235"/>
                  </a:cubicBezTo>
                  <a:cubicBezTo>
                    <a:pt x="215" y="236"/>
                    <a:pt x="215" y="237"/>
                    <a:pt x="215" y="237"/>
                  </a:cubicBezTo>
                  <a:cubicBezTo>
                    <a:pt x="216" y="238"/>
                    <a:pt x="218" y="238"/>
                    <a:pt x="219" y="239"/>
                  </a:cubicBezTo>
                  <a:cubicBezTo>
                    <a:pt x="219" y="239"/>
                    <a:pt x="219" y="241"/>
                    <a:pt x="219" y="241"/>
                  </a:cubicBezTo>
                  <a:cubicBezTo>
                    <a:pt x="221" y="242"/>
                    <a:pt x="225" y="244"/>
                    <a:pt x="228" y="245"/>
                  </a:cubicBezTo>
                  <a:cubicBezTo>
                    <a:pt x="229" y="245"/>
                    <a:pt x="231" y="244"/>
                    <a:pt x="231" y="244"/>
                  </a:cubicBezTo>
                  <a:cubicBezTo>
                    <a:pt x="233" y="244"/>
                    <a:pt x="237" y="245"/>
                    <a:pt x="239" y="246"/>
                  </a:cubicBezTo>
                  <a:cubicBezTo>
                    <a:pt x="240" y="247"/>
                    <a:pt x="240" y="252"/>
                    <a:pt x="241" y="254"/>
                  </a:cubicBezTo>
                  <a:cubicBezTo>
                    <a:pt x="242" y="254"/>
                    <a:pt x="243" y="253"/>
                    <a:pt x="245" y="253"/>
                  </a:cubicBezTo>
                  <a:cubicBezTo>
                    <a:pt x="246" y="255"/>
                    <a:pt x="246" y="255"/>
                    <a:pt x="246" y="255"/>
                  </a:cubicBezTo>
                  <a:cubicBezTo>
                    <a:pt x="246" y="255"/>
                    <a:pt x="247" y="255"/>
                    <a:pt x="248" y="255"/>
                  </a:cubicBezTo>
                  <a:cubicBezTo>
                    <a:pt x="248" y="256"/>
                    <a:pt x="248" y="256"/>
                    <a:pt x="248" y="256"/>
                  </a:cubicBezTo>
                  <a:cubicBezTo>
                    <a:pt x="250" y="256"/>
                    <a:pt x="254" y="256"/>
                    <a:pt x="256" y="255"/>
                  </a:cubicBezTo>
                  <a:cubicBezTo>
                    <a:pt x="256" y="255"/>
                    <a:pt x="256" y="253"/>
                    <a:pt x="256" y="253"/>
                  </a:cubicBezTo>
                  <a:cubicBezTo>
                    <a:pt x="257" y="253"/>
                    <a:pt x="258" y="253"/>
                    <a:pt x="258" y="253"/>
                  </a:cubicBezTo>
                  <a:cubicBezTo>
                    <a:pt x="260" y="252"/>
                    <a:pt x="260" y="253"/>
                    <a:pt x="262" y="253"/>
                  </a:cubicBezTo>
                  <a:cubicBezTo>
                    <a:pt x="263" y="253"/>
                    <a:pt x="268" y="254"/>
                    <a:pt x="270" y="253"/>
                  </a:cubicBezTo>
                  <a:cubicBezTo>
                    <a:pt x="270" y="253"/>
                    <a:pt x="270" y="253"/>
                    <a:pt x="270" y="253"/>
                  </a:cubicBezTo>
                  <a:cubicBezTo>
                    <a:pt x="272" y="252"/>
                    <a:pt x="275" y="251"/>
                    <a:pt x="276" y="251"/>
                  </a:cubicBezTo>
                  <a:cubicBezTo>
                    <a:pt x="277" y="250"/>
                    <a:pt x="279" y="251"/>
                    <a:pt x="280" y="251"/>
                  </a:cubicBezTo>
                  <a:cubicBezTo>
                    <a:pt x="280" y="248"/>
                    <a:pt x="280" y="248"/>
                    <a:pt x="280" y="248"/>
                  </a:cubicBezTo>
                  <a:cubicBezTo>
                    <a:pt x="281" y="248"/>
                    <a:pt x="282" y="249"/>
                    <a:pt x="283" y="249"/>
                  </a:cubicBezTo>
                  <a:cubicBezTo>
                    <a:pt x="285" y="248"/>
                    <a:pt x="289" y="245"/>
                    <a:pt x="291" y="245"/>
                  </a:cubicBezTo>
                  <a:cubicBezTo>
                    <a:pt x="294" y="244"/>
                    <a:pt x="295" y="245"/>
                    <a:pt x="298" y="243"/>
                  </a:cubicBezTo>
                  <a:cubicBezTo>
                    <a:pt x="298" y="243"/>
                    <a:pt x="300" y="240"/>
                    <a:pt x="300" y="239"/>
                  </a:cubicBezTo>
                  <a:cubicBezTo>
                    <a:pt x="301" y="239"/>
                    <a:pt x="303" y="239"/>
                    <a:pt x="304" y="239"/>
                  </a:cubicBezTo>
                  <a:cubicBezTo>
                    <a:pt x="305" y="238"/>
                    <a:pt x="307" y="236"/>
                    <a:pt x="308" y="235"/>
                  </a:cubicBezTo>
                  <a:cubicBezTo>
                    <a:pt x="308" y="235"/>
                    <a:pt x="308" y="235"/>
                    <a:pt x="308" y="235"/>
                  </a:cubicBezTo>
                  <a:cubicBezTo>
                    <a:pt x="310" y="234"/>
                    <a:pt x="311" y="235"/>
                    <a:pt x="312" y="235"/>
                  </a:cubicBezTo>
                  <a:cubicBezTo>
                    <a:pt x="311" y="237"/>
                    <a:pt x="310" y="239"/>
                    <a:pt x="309" y="241"/>
                  </a:cubicBezTo>
                  <a:cubicBezTo>
                    <a:pt x="310" y="241"/>
                    <a:pt x="310" y="243"/>
                    <a:pt x="310" y="243"/>
                  </a:cubicBezTo>
                  <a:cubicBezTo>
                    <a:pt x="313" y="244"/>
                    <a:pt x="315" y="243"/>
                    <a:pt x="318" y="244"/>
                  </a:cubicBezTo>
                  <a:cubicBezTo>
                    <a:pt x="318" y="244"/>
                    <a:pt x="317" y="247"/>
                    <a:pt x="318" y="247"/>
                  </a:cubicBezTo>
                  <a:cubicBezTo>
                    <a:pt x="318" y="247"/>
                    <a:pt x="320" y="248"/>
                    <a:pt x="320" y="247"/>
                  </a:cubicBezTo>
                  <a:cubicBezTo>
                    <a:pt x="321" y="247"/>
                    <a:pt x="321" y="246"/>
                    <a:pt x="322" y="245"/>
                  </a:cubicBezTo>
                  <a:cubicBezTo>
                    <a:pt x="323" y="246"/>
                    <a:pt x="325" y="249"/>
                    <a:pt x="327" y="249"/>
                  </a:cubicBezTo>
                  <a:cubicBezTo>
                    <a:pt x="328" y="249"/>
                    <a:pt x="329" y="247"/>
                    <a:pt x="330" y="247"/>
                  </a:cubicBezTo>
                  <a:cubicBezTo>
                    <a:pt x="331" y="248"/>
                    <a:pt x="331" y="250"/>
                    <a:pt x="334" y="250"/>
                  </a:cubicBezTo>
                  <a:cubicBezTo>
                    <a:pt x="335" y="250"/>
                    <a:pt x="335" y="248"/>
                    <a:pt x="335" y="247"/>
                  </a:cubicBezTo>
                  <a:cubicBezTo>
                    <a:pt x="337" y="248"/>
                    <a:pt x="339" y="248"/>
                    <a:pt x="341" y="248"/>
                  </a:cubicBezTo>
                  <a:cubicBezTo>
                    <a:pt x="342" y="246"/>
                    <a:pt x="342" y="246"/>
                    <a:pt x="342" y="246"/>
                  </a:cubicBezTo>
                  <a:cubicBezTo>
                    <a:pt x="344" y="245"/>
                    <a:pt x="344" y="246"/>
                    <a:pt x="346" y="245"/>
                  </a:cubicBezTo>
                  <a:cubicBezTo>
                    <a:pt x="347" y="244"/>
                    <a:pt x="346" y="243"/>
                    <a:pt x="347" y="242"/>
                  </a:cubicBezTo>
                  <a:cubicBezTo>
                    <a:pt x="346" y="242"/>
                    <a:pt x="345" y="242"/>
                    <a:pt x="345" y="242"/>
                  </a:cubicBezTo>
                  <a:cubicBezTo>
                    <a:pt x="345" y="241"/>
                    <a:pt x="345" y="240"/>
                    <a:pt x="345" y="239"/>
                  </a:cubicBezTo>
                  <a:cubicBezTo>
                    <a:pt x="343" y="240"/>
                    <a:pt x="342" y="239"/>
                    <a:pt x="340" y="239"/>
                  </a:cubicBezTo>
                  <a:cubicBezTo>
                    <a:pt x="338" y="240"/>
                    <a:pt x="341" y="243"/>
                    <a:pt x="336" y="241"/>
                  </a:cubicBezTo>
                  <a:cubicBezTo>
                    <a:pt x="334" y="241"/>
                    <a:pt x="335" y="239"/>
                    <a:pt x="334" y="238"/>
                  </a:cubicBezTo>
                  <a:cubicBezTo>
                    <a:pt x="333" y="238"/>
                    <a:pt x="331" y="237"/>
                    <a:pt x="331" y="237"/>
                  </a:cubicBezTo>
                  <a:cubicBezTo>
                    <a:pt x="332" y="234"/>
                    <a:pt x="332" y="234"/>
                    <a:pt x="332" y="234"/>
                  </a:cubicBezTo>
                  <a:cubicBezTo>
                    <a:pt x="333" y="235"/>
                    <a:pt x="334" y="234"/>
                    <a:pt x="336" y="235"/>
                  </a:cubicBezTo>
                  <a:cubicBezTo>
                    <a:pt x="336" y="235"/>
                    <a:pt x="337" y="237"/>
                    <a:pt x="338" y="237"/>
                  </a:cubicBezTo>
                  <a:cubicBezTo>
                    <a:pt x="340" y="238"/>
                    <a:pt x="343" y="238"/>
                    <a:pt x="346" y="238"/>
                  </a:cubicBezTo>
                  <a:cubicBezTo>
                    <a:pt x="346" y="238"/>
                    <a:pt x="346" y="236"/>
                    <a:pt x="346" y="236"/>
                  </a:cubicBezTo>
                  <a:cubicBezTo>
                    <a:pt x="344" y="236"/>
                    <a:pt x="344" y="236"/>
                    <a:pt x="343" y="235"/>
                  </a:cubicBezTo>
                  <a:cubicBezTo>
                    <a:pt x="340" y="234"/>
                    <a:pt x="344" y="234"/>
                    <a:pt x="345" y="233"/>
                  </a:cubicBezTo>
                  <a:cubicBezTo>
                    <a:pt x="344" y="233"/>
                    <a:pt x="346" y="232"/>
                    <a:pt x="346" y="232"/>
                  </a:cubicBezTo>
                  <a:cubicBezTo>
                    <a:pt x="348" y="233"/>
                    <a:pt x="349" y="234"/>
                    <a:pt x="352" y="235"/>
                  </a:cubicBezTo>
                  <a:cubicBezTo>
                    <a:pt x="352" y="236"/>
                    <a:pt x="351" y="238"/>
                    <a:pt x="352" y="238"/>
                  </a:cubicBezTo>
                  <a:cubicBezTo>
                    <a:pt x="352" y="239"/>
                    <a:pt x="354" y="238"/>
                    <a:pt x="355" y="239"/>
                  </a:cubicBezTo>
                  <a:cubicBezTo>
                    <a:pt x="356" y="238"/>
                    <a:pt x="355" y="237"/>
                    <a:pt x="356" y="237"/>
                  </a:cubicBezTo>
                  <a:cubicBezTo>
                    <a:pt x="356" y="237"/>
                    <a:pt x="356" y="236"/>
                    <a:pt x="356" y="235"/>
                  </a:cubicBezTo>
                  <a:cubicBezTo>
                    <a:pt x="356" y="235"/>
                    <a:pt x="354" y="234"/>
                    <a:pt x="354" y="234"/>
                  </a:cubicBezTo>
                  <a:cubicBezTo>
                    <a:pt x="355" y="231"/>
                    <a:pt x="355" y="231"/>
                    <a:pt x="355" y="227"/>
                  </a:cubicBezTo>
                  <a:cubicBezTo>
                    <a:pt x="354" y="227"/>
                    <a:pt x="353" y="226"/>
                    <a:pt x="353" y="226"/>
                  </a:cubicBezTo>
                  <a:cubicBezTo>
                    <a:pt x="351" y="226"/>
                    <a:pt x="350" y="227"/>
                    <a:pt x="349" y="227"/>
                  </a:cubicBezTo>
                  <a:cubicBezTo>
                    <a:pt x="341" y="228"/>
                    <a:pt x="337" y="223"/>
                    <a:pt x="335" y="217"/>
                  </a:cubicBezTo>
                  <a:cubicBezTo>
                    <a:pt x="334" y="217"/>
                    <a:pt x="334" y="217"/>
                    <a:pt x="334" y="217"/>
                  </a:cubicBezTo>
                  <a:cubicBezTo>
                    <a:pt x="333" y="219"/>
                    <a:pt x="334" y="221"/>
                    <a:pt x="334" y="223"/>
                  </a:cubicBezTo>
                  <a:cubicBezTo>
                    <a:pt x="333" y="223"/>
                    <a:pt x="332" y="221"/>
                    <a:pt x="332" y="221"/>
                  </a:cubicBezTo>
                  <a:cubicBezTo>
                    <a:pt x="330" y="221"/>
                    <a:pt x="328" y="221"/>
                    <a:pt x="327" y="221"/>
                  </a:cubicBezTo>
                  <a:cubicBezTo>
                    <a:pt x="327" y="220"/>
                    <a:pt x="326" y="218"/>
                    <a:pt x="326" y="218"/>
                  </a:cubicBezTo>
                  <a:cubicBezTo>
                    <a:pt x="325" y="216"/>
                    <a:pt x="323" y="215"/>
                    <a:pt x="322" y="213"/>
                  </a:cubicBezTo>
                  <a:cubicBezTo>
                    <a:pt x="321" y="211"/>
                    <a:pt x="321" y="208"/>
                    <a:pt x="320" y="206"/>
                  </a:cubicBezTo>
                  <a:cubicBezTo>
                    <a:pt x="320" y="205"/>
                    <a:pt x="317" y="205"/>
                    <a:pt x="316" y="204"/>
                  </a:cubicBezTo>
                  <a:cubicBezTo>
                    <a:pt x="315" y="202"/>
                    <a:pt x="317" y="200"/>
                    <a:pt x="316" y="199"/>
                  </a:cubicBezTo>
                  <a:cubicBezTo>
                    <a:pt x="316" y="198"/>
                    <a:pt x="314" y="196"/>
                    <a:pt x="314" y="195"/>
                  </a:cubicBezTo>
                  <a:cubicBezTo>
                    <a:pt x="313" y="195"/>
                    <a:pt x="314" y="194"/>
                    <a:pt x="313" y="193"/>
                  </a:cubicBezTo>
                  <a:cubicBezTo>
                    <a:pt x="312" y="193"/>
                    <a:pt x="309" y="194"/>
                    <a:pt x="308" y="193"/>
                  </a:cubicBezTo>
                  <a:cubicBezTo>
                    <a:pt x="307" y="193"/>
                    <a:pt x="304" y="192"/>
                    <a:pt x="302" y="192"/>
                  </a:cubicBezTo>
                  <a:cubicBezTo>
                    <a:pt x="302" y="193"/>
                    <a:pt x="302" y="193"/>
                    <a:pt x="302" y="193"/>
                  </a:cubicBezTo>
                  <a:cubicBezTo>
                    <a:pt x="300" y="193"/>
                    <a:pt x="300" y="195"/>
                    <a:pt x="298" y="194"/>
                  </a:cubicBezTo>
                  <a:cubicBezTo>
                    <a:pt x="297" y="191"/>
                    <a:pt x="297" y="191"/>
                    <a:pt x="297" y="191"/>
                  </a:cubicBezTo>
                  <a:cubicBezTo>
                    <a:pt x="296" y="191"/>
                    <a:pt x="296" y="191"/>
                    <a:pt x="296" y="191"/>
                  </a:cubicBezTo>
                  <a:cubicBezTo>
                    <a:pt x="295" y="192"/>
                    <a:pt x="292" y="197"/>
                    <a:pt x="292" y="197"/>
                  </a:cubicBezTo>
                  <a:cubicBezTo>
                    <a:pt x="292" y="198"/>
                    <a:pt x="293" y="199"/>
                    <a:pt x="292" y="200"/>
                  </a:cubicBezTo>
                  <a:cubicBezTo>
                    <a:pt x="292" y="201"/>
                    <a:pt x="288" y="202"/>
                    <a:pt x="287" y="203"/>
                  </a:cubicBezTo>
                  <a:cubicBezTo>
                    <a:pt x="285" y="197"/>
                    <a:pt x="288" y="194"/>
                    <a:pt x="290" y="188"/>
                  </a:cubicBezTo>
                  <a:cubicBezTo>
                    <a:pt x="290" y="188"/>
                    <a:pt x="289" y="188"/>
                    <a:pt x="288" y="188"/>
                  </a:cubicBezTo>
                  <a:cubicBezTo>
                    <a:pt x="284" y="183"/>
                    <a:pt x="284" y="183"/>
                    <a:pt x="284" y="183"/>
                  </a:cubicBezTo>
                  <a:cubicBezTo>
                    <a:pt x="284" y="182"/>
                    <a:pt x="285" y="181"/>
                    <a:pt x="284" y="181"/>
                  </a:cubicBezTo>
                  <a:cubicBezTo>
                    <a:pt x="284" y="180"/>
                    <a:pt x="282" y="180"/>
                    <a:pt x="282" y="181"/>
                  </a:cubicBezTo>
                  <a:cubicBezTo>
                    <a:pt x="281" y="180"/>
                    <a:pt x="280" y="179"/>
                    <a:pt x="279" y="178"/>
                  </a:cubicBezTo>
                  <a:cubicBezTo>
                    <a:pt x="279" y="178"/>
                    <a:pt x="277" y="178"/>
                    <a:pt x="276" y="178"/>
                  </a:cubicBezTo>
                  <a:cubicBezTo>
                    <a:pt x="276" y="179"/>
                    <a:pt x="277" y="181"/>
                    <a:pt x="276" y="181"/>
                  </a:cubicBezTo>
                  <a:cubicBezTo>
                    <a:pt x="276" y="182"/>
                    <a:pt x="273" y="183"/>
                    <a:pt x="272" y="184"/>
                  </a:cubicBezTo>
                  <a:cubicBezTo>
                    <a:pt x="272" y="185"/>
                    <a:pt x="273" y="187"/>
                    <a:pt x="272" y="187"/>
                  </a:cubicBezTo>
                  <a:cubicBezTo>
                    <a:pt x="272" y="187"/>
                    <a:pt x="270" y="187"/>
                    <a:pt x="270" y="187"/>
                  </a:cubicBezTo>
                  <a:cubicBezTo>
                    <a:pt x="269" y="186"/>
                    <a:pt x="269" y="187"/>
                    <a:pt x="268" y="187"/>
                  </a:cubicBezTo>
                  <a:cubicBezTo>
                    <a:pt x="267" y="186"/>
                    <a:pt x="268" y="184"/>
                    <a:pt x="268" y="183"/>
                  </a:cubicBezTo>
                  <a:cubicBezTo>
                    <a:pt x="267" y="182"/>
                    <a:pt x="263" y="180"/>
                    <a:pt x="261" y="179"/>
                  </a:cubicBezTo>
                  <a:cubicBezTo>
                    <a:pt x="259" y="178"/>
                    <a:pt x="258" y="178"/>
                    <a:pt x="255" y="177"/>
                  </a:cubicBezTo>
                  <a:cubicBezTo>
                    <a:pt x="255" y="179"/>
                    <a:pt x="254" y="183"/>
                    <a:pt x="254" y="185"/>
                  </a:cubicBezTo>
                  <a:cubicBezTo>
                    <a:pt x="254" y="187"/>
                    <a:pt x="255" y="187"/>
                    <a:pt x="255" y="188"/>
                  </a:cubicBezTo>
                  <a:cubicBezTo>
                    <a:pt x="255" y="190"/>
                    <a:pt x="255" y="191"/>
                    <a:pt x="255" y="193"/>
                  </a:cubicBezTo>
                  <a:cubicBezTo>
                    <a:pt x="255" y="194"/>
                    <a:pt x="252" y="195"/>
                    <a:pt x="252" y="195"/>
                  </a:cubicBezTo>
                  <a:cubicBezTo>
                    <a:pt x="252" y="194"/>
                    <a:pt x="252" y="193"/>
                    <a:pt x="251" y="193"/>
                  </a:cubicBezTo>
                  <a:cubicBezTo>
                    <a:pt x="250" y="192"/>
                    <a:pt x="249" y="193"/>
                    <a:pt x="248" y="192"/>
                  </a:cubicBezTo>
                  <a:cubicBezTo>
                    <a:pt x="247" y="192"/>
                    <a:pt x="241" y="187"/>
                    <a:pt x="241" y="187"/>
                  </a:cubicBezTo>
                  <a:cubicBezTo>
                    <a:pt x="240" y="184"/>
                    <a:pt x="242" y="183"/>
                    <a:pt x="242" y="181"/>
                  </a:cubicBezTo>
                  <a:cubicBezTo>
                    <a:pt x="242" y="177"/>
                    <a:pt x="241" y="174"/>
                    <a:pt x="241" y="171"/>
                  </a:cubicBezTo>
                  <a:cubicBezTo>
                    <a:pt x="238" y="171"/>
                    <a:pt x="237" y="171"/>
                    <a:pt x="235" y="171"/>
                  </a:cubicBezTo>
                  <a:cubicBezTo>
                    <a:pt x="232" y="175"/>
                    <a:pt x="229" y="176"/>
                    <a:pt x="225" y="178"/>
                  </a:cubicBezTo>
                  <a:cubicBezTo>
                    <a:pt x="225" y="179"/>
                    <a:pt x="225" y="179"/>
                    <a:pt x="225" y="179"/>
                  </a:cubicBezTo>
                  <a:cubicBezTo>
                    <a:pt x="221" y="180"/>
                    <a:pt x="218" y="179"/>
                    <a:pt x="216" y="179"/>
                  </a:cubicBezTo>
                  <a:cubicBezTo>
                    <a:pt x="214" y="180"/>
                    <a:pt x="212" y="182"/>
                    <a:pt x="211" y="183"/>
                  </a:cubicBezTo>
                  <a:cubicBezTo>
                    <a:pt x="209" y="183"/>
                    <a:pt x="208" y="183"/>
                    <a:pt x="207" y="183"/>
                  </a:cubicBezTo>
                  <a:cubicBezTo>
                    <a:pt x="203" y="186"/>
                    <a:pt x="204" y="190"/>
                    <a:pt x="204" y="193"/>
                  </a:cubicBezTo>
                  <a:close/>
                  <a:moveTo>
                    <a:pt x="566" y="186"/>
                  </a:moveTo>
                  <a:cubicBezTo>
                    <a:pt x="563" y="185"/>
                    <a:pt x="561" y="186"/>
                    <a:pt x="559" y="185"/>
                  </a:cubicBezTo>
                  <a:cubicBezTo>
                    <a:pt x="558" y="185"/>
                    <a:pt x="558" y="183"/>
                    <a:pt x="558" y="183"/>
                  </a:cubicBezTo>
                  <a:cubicBezTo>
                    <a:pt x="556" y="182"/>
                    <a:pt x="552" y="182"/>
                    <a:pt x="549" y="182"/>
                  </a:cubicBezTo>
                  <a:cubicBezTo>
                    <a:pt x="543" y="183"/>
                    <a:pt x="544" y="187"/>
                    <a:pt x="548" y="189"/>
                  </a:cubicBezTo>
                  <a:cubicBezTo>
                    <a:pt x="548" y="189"/>
                    <a:pt x="559" y="193"/>
                    <a:pt x="555" y="193"/>
                  </a:cubicBezTo>
                  <a:cubicBezTo>
                    <a:pt x="554" y="194"/>
                    <a:pt x="555" y="193"/>
                    <a:pt x="554" y="193"/>
                  </a:cubicBezTo>
                  <a:cubicBezTo>
                    <a:pt x="554" y="193"/>
                    <a:pt x="551" y="193"/>
                    <a:pt x="551" y="193"/>
                  </a:cubicBezTo>
                  <a:cubicBezTo>
                    <a:pt x="548" y="192"/>
                    <a:pt x="548" y="191"/>
                    <a:pt x="546" y="190"/>
                  </a:cubicBezTo>
                  <a:cubicBezTo>
                    <a:pt x="545" y="190"/>
                    <a:pt x="544" y="190"/>
                    <a:pt x="544" y="190"/>
                  </a:cubicBezTo>
                  <a:cubicBezTo>
                    <a:pt x="543" y="193"/>
                    <a:pt x="543" y="193"/>
                    <a:pt x="543" y="193"/>
                  </a:cubicBezTo>
                  <a:cubicBezTo>
                    <a:pt x="545" y="193"/>
                    <a:pt x="544" y="194"/>
                    <a:pt x="544" y="195"/>
                  </a:cubicBezTo>
                  <a:cubicBezTo>
                    <a:pt x="544" y="195"/>
                    <a:pt x="543" y="195"/>
                    <a:pt x="542" y="195"/>
                  </a:cubicBezTo>
                  <a:cubicBezTo>
                    <a:pt x="542" y="195"/>
                    <a:pt x="541" y="197"/>
                    <a:pt x="541" y="197"/>
                  </a:cubicBezTo>
                  <a:cubicBezTo>
                    <a:pt x="540" y="196"/>
                    <a:pt x="540" y="199"/>
                    <a:pt x="540" y="199"/>
                  </a:cubicBezTo>
                  <a:cubicBezTo>
                    <a:pt x="542" y="200"/>
                    <a:pt x="542" y="199"/>
                    <a:pt x="542" y="201"/>
                  </a:cubicBezTo>
                  <a:cubicBezTo>
                    <a:pt x="542" y="201"/>
                    <a:pt x="540" y="201"/>
                    <a:pt x="540" y="201"/>
                  </a:cubicBezTo>
                  <a:cubicBezTo>
                    <a:pt x="540" y="201"/>
                    <a:pt x="538" y="200"/>
                    <a:pt x="540" y="200"/>
                  </a:cubicBezTo>
                  <a:cubicBezTo>
                    <a:pt x="538" y="200"/>
                    <a:pt x="540" y="197"/>
                    <a:pt x="540" y="197"/>
                  </a:cubicBezTo>
                  <a:cubicBezTo>
                    <a:pt x="541" y="188"/>
                    <a:pt x="539" y="191"/>
                    <a:pt x="534" y="193"/>
                  </a:cubicBezTo>
                  <a:cubicBezTo>
                    <a:pt x="533" y="191"/>
                    <a:pt x="533" y="191"/>
                    <a:pt x="533" y="191"/>
                  </a:cubicBezTo>
                  <a:cubicBezTo>
                    <a:pt x="535" y="193"/>
                    <a:pt x="534" y="189"/>
                    <a:pt x="531" y="189"/>
                  </a:cubicBezTo>
                  <a:cubicBezTo>
                    <a:pt x="530" y="191"/>
                    <a:pt x="530" y="191"/>
                    <a:pt x="530" y="191"/>
                  </a:cubicBezTo>
                  <a:cubicBezTo>
                    <a:pt x="527" y="192"/>
                    <a:pt x="527" y="193"/>
                    <a:pt x="524" y="195"/>
                  </a:cubicBezTo>
                  <a:cubicBezTo>
                    <a:pt x="525" y="196"/>
                    <a:pt x="526" y="197"/>
                    <a:pt x="527" y="197"/>
                  </a:cubicBezTo>
                  <a:cubicBezTo>
                    <a:pt x="527" y="198"/>
                    <a:pt x="526" y="199"/>
                    <a:pt x="526" y="200"/>
                  </a:cubicBezTo>
                  <a:cubicBezTo>
                    <a:pt x="522" y="200"/>
                    <a:pt x="522" y="200"/>
                    <a:pt x="519" y="199"/>
                  </a:cubicBezTo>
                  <a:cubicBezTo>
                    <a:pt x="519" y="198"/>
                    <a:pt x="519" y="198"/>
                    <a:pt x="519" y="198"/>
                  </a:cubicBezTo>
                  <a:cubicBezTo>
                    <a:pt x="520" y="198"/>
                    <a:pt x="521" y="198"/>
                    <a:pt x="522" y="198"/>
                  </a:cubicBezTo>
                  <a:cubicBezTo>
                    <a:pt x="523" y="196"/>
                    <a:pt x="521" y="195"/>
                    <a:pt x="523" y="193"/>
                  </a:cubicBezTo>
                  <a:cubicBezTo>
                    <a:pt x="525" y="192"/>
                    <a:pt x="523" y="192"/>
                    <a:pt x="522" y="191"/>
                  </a:cubicBezTo>
                  <a:cubicBezTo>
                    <a:pt x="522" y="190"/>
                    <a:pt x="522" y="190"/>
                    <a:pt x="522" y="190"/>
                  </a:cubicBezTo>
                  <a:cubicBezTo>
                    <a:pt x="522" y="190"/>
                    <a:pt x="523" y="188"/>
                    <a:pt x="522" y="187"/>
                  </a:cubicBezTo>
                  <a:cubicBezTo>
                    <a:pt x="522" y="187"/>
                    <a:pt x="522" y="187"/>
                    <a:pt x="522" y="187"/>
                  </a:cubicBezTo>
                  <a:cubicBezTo>
                    <a:pt x="521" y="186"/>
                    <a:pt x="521" y="184"/>
                    <a:pt x="520" y="183"/>
                  </a:cubicBezTo>
                  <a:cubicBezTo>
                    <a:pt x="518" y="183"/>
                    <a:pt x="518" y="183"/>
                    <a:pt x="518" y="183"/>
                  </a:cubicBezTo>
                  <a:cubicBezTo>
                    <a:pt x="517" y="178"/>
                    <a:pt x="521" y="178"/>
                    <a:pt x="521" y="177"/>
                  </a:cubicBezTo>
                  <a:cubicBezTo>
                    <a:pt x="521" y="177"/>
                    <a:pt x="521" y="176"/>
                    <a:pt x="521" y="175"/>
                  </a:cubicBezTo>
                  <a:cubicBezTo>
                    <a:pt x="521" y="176"/>
                    <a:pt x="520" y="175"/>
                    <a:pt x="520" y="175"/>
                  </a:cubicBezTo>
                  <a:cubicBezTo>
                    <a:pt x="521" y="170"/>
                    <a:pt x="525" y="169"/>
                    <a:pt x="518" y="167"/>
                  </a:cubicBezTo>
                  <a:cubicBezTo>
                    <a:pt x="517" y="166"/>
                    <a:pt x="513" y="165"/>
                    <a:pt x="510" y="166"/>
                  </a:cubicBezTo>
                  <a:cubicBezTo>
                    <a:pt x="510" y="166"/>
                    <a:pt x="510" y="166"/>
                    <a:pt x="510" y="166"/>
                  </a:cubicBezTo>
                  <a:cubicBezTo>
                    <a:pt x="510" y="166"/>
                    <a:pt x="508" y="168"/>
                    <a:pt x="508" y="168"/>
                  </a:cubicBezTo>
                  <a:cubicBezTo>
                    <a:pt x="507" y="168"/>
                    <a:pt x="505" y="168"/>
                    <a:pt x="504" y="168"/>
                  </a:cubicBezTo>
                  <a:cubicBezTo>
                    <a:pt x="504" y="169"/>
                    <a:pt x="504" y="170"/>
                    <a:pt x="504" y="171"/>
                  </a:cubicBezTo>
                  <a:cubicBezTo>
                    <a:pt x="498" y="171"/>
                    <a:pt x="498" y="171"/>
                    <a:pt x="498" y="171"/>
                  </a:cubicBezTo>
                  <a:cubicBezTo>
                    <a:pt x="498" y="172"/>
                    <a:pt x="498" y="173"/>
                    <a:pt x="498" y="173"/>
                  </a:cubicBezTo>
                  <a:cubicBezTo>
                    <a:pt x="497" y="174"/>
                    <a:pt x="495" y="173"/>
                    <a:pt x="493" y="174"/>
                  </a:cubicBezTo>
                  <a:cubicBezTo>
                    <a:pt x="492" y="175"/>
                    <a:pt x="494" y="175"/>
                    <a:pt x="494" y="175"/>
                  </a:cubicBezTo>
                  <a:cubicBezTo>
                    <a:pt x="493" y="175"/>
                    <a:pt x="494" y="176"/>
                    <a:pt x="494" y="176"/>
                  </a:cubicBezTo>
                  <a:cubicBezTo>
                    <a:pt x="494" y="177"/>
                    <a:pt x="493" y="177"/>
                    <a:pt x="492" y="179"/>
                  </a:cubicBezTo>
                  <a:cubicBezTo>
                    <a:pt x="492" y="179"/>
                    <a:pt x="495" y="179"/>
                    <a:pt x="494" y="179"/>
                  </a:cubicBezTo>
                  <a:cubicBezTo>
                    <a:pt x="492" y="180"/>
                    <a:pt x="492" y="179"/>
                    <a:pt x="490" y="179"/>
                  </a:cubicBezTo>
                  <a:cubicBezTo>
                    <a:pt x="488" y="179"/>
                    <a:pt x="487" y="181"/>
                    <a:pt x="487" y="181"/>
                  </a:cubicBezTo>
                  <a:cubicBezTo>
                    <a:pt x="487" y="181"/>
                    <a:pt x="487" y="186"/>
                    <a:pt x="487" y="188"/>
                  </a:cubicBezTo>
                  <a:cubicBezTo>
                    <a:pt x="488" y="188"/>
                    <a:pt x="489" y="189"/>
                    <a:pt x="489" y="189"/>
                  </a:cubicBezTo>
                  <a:cubicBezTo>
                    <a:pt x="490" y="190"/>
                    <a:pt x="494" y="188"/>
                    <a:pt x="496" y="189"/>
                  </a:cubicBezTo>
                  <a:cubicBezTo>
                    <a:pt x="496" y="189"/>
                    <a:pt x="495" y="194"/>
                    <a:pt x="496" y="195"/>
                  </a:cubicBezTo>
                  <a:cubicBezTo>
                    <a:pt x="493" y="193"/>
                    <a:pt x="492" y="192"/>
                    <a:pt x="486" y="192"/>
                  </a:cubicBezTo>
                  <a:cubicBezTo>
                    <a:pt x="486" y="194"/>
                    <a:pt x="486" y="195"/>
                    <a:pt x="486" y="196"/>
                  </a:cubicBezTo>
                  <a:cubicBezTo>
                    <a:pt x="491" y="200"/>
                    <a:pt x="495" y="197"/>
                    <a:pt x="490" y="203"/>
                  </a:cubicBezTo>
                  <a:cubicBezTo>
                    <a:pt x="490" y="201"/>
                    <a:pt x="491" y="208"/>
                    <a:pt x="492" y="210"/>
                  </a:cubicBezTo>
                  <a:cubicBezTo>
                    <a:pt x="486" y="207"/>
                    <a:pt x="485" y="208"/>
                    <a:pt x="478" y="209"/>
                  </a:cubicBezTo>
                  <a:cubicBezTo>
                    <a:pt x="480" y="208"/>
                    <a:pt x="482" y="206"/>
                    <a:pt x="484" y="205"/>
                  </a:cubicBezTo>
                  <a:cubicBezTo>
                    <a:pt x="484" y="205"/>
                    <a:pt x="485" y="206"/>
                    <a:pt x="486" y="205"/>
                  </a:cubicBezTo>
                  <a:cubicBezTo>
                    <a:pt x="485" y="204"/>
                    <a:pt x="486" y="203"/>
                    <a:pt x="485" y="202"/>
                  </a:cubicBezTo>
                  <a:cubicBezTo>
                    <a:pt x="484" y="201"/>
                    <a:pt x="481" y="201"/>
                    <a:pt x="480" y="199"/>
                  </a:cubicBezTo>
                  <a:cubicBezTo>
                    <a:pt x="478" y="196"/>
                    <a:pt x="479" y="183"/>
                    <a:pt x="480" y="179"/>
                  </a:cubicBezTo>
                  <a:cubicBezTo>
                    <a:pt x="482" y="172"/>
                    <a:pt x="491" y="170"/>
                    <a:pt x="500" y="169"/>
                  </a:cubicBezTo>
                  <a:cubicBezTo>
                    <a:pt x="499" y="169"/>
                    <a:pt x="501" y="169"/>
                    <a:pt x="501" y="169"/>
                  </a:cubicBezTo>
                  <a:cubicBezTo>
                    <a:pt x="501" y="169"/>
                    <a:pt x="501" y="167"/>
                    <a:pt x="501" y="167"/>
                  </a:cubicBezTo>
                  <a:cubicBezTo>
                    <a:pt x="500" y="167"/>
                    <a:pt x="497" y="166"/>
                    <a:pt x="496" y="166"/>
                  </a:cubicBezTo>
                  <a:cubicBezTo>
                    <a:pt x="493" y="165"/>
                    <a:pt x="486" y="165"/>
                    <a:pt x="482" y="166"/>
                  </a:cubicBezTo>
                  <a:cubicBezTo>
                    <a:pt x="480" y="168"/>
                    <a:pt x="480" y="168"/>
                    <a:pt x="480" y="168"/>
                  </a:cubicBezTo>
                  <a:cubicBezTo>
                    <a:pt x="478" y="168"/>
                    <a:pt x="477" y="166"/>
                    <a:pt x="474" y="166"/>
                  </a:cubicBezTo>
                  <a:cubicBezTo>
                    <a:pt x="473" y="166"/>
                    <a:pt x="471" y="168"/>
                    <a:pt x="470" y="168"/>
                  </a:cubicBezTo>
                  <a:cubicBezTo>
                    <a:pt x="467" y="168"/>
                    <a:pt x="467" y="167"/>
                    <a:pt x="464" y="168"/>
                  </a:cubicBezTo>
                  <a:cubicBezTo>
                    <a:pt x="464" y="168"/>
                    <a:pt x="464" y="168"/>
                    <a:pt x="464" y="168"/>
                  </a:cubicBezTo>
                  <a:cubicBezTo>
                    <a:pt x="463" y="169"/>
                    <a:pt x="461" y="171"/>
                    <a:pt x="460" y="172"/>
                  </a:cubicBezTo>
                  <a:cubicBezTo>
                    <a:pt x="460" y="173"/>
                    <a:pt x="461" y="175"/>
                    <a:pt x="461" y="175"/>
                  </a:cubicBezTo>
                  <a:cubicBezTo>
                    <a:pt x="461" y="175"/>
                    <a:pt x="456" y="178"/>
                    <a:pt x="456" y="178"/>
                  </a:cubicBezTo>
                  <a:cubicBezTo>
                    <a:pt x="457" y="181"/>
                    <a:pt x="457" y="181"/>
                    <a:pt x="457" y="181"/>
                  </a:cubicBezTo>
                  <a:cubicBezTo>
                    <a:pt x="456" y="183"/>
                    <a:pt x="449" y="189"/>
                    <a:pt x="449" y="190"/>
                  </a:cubicBezTo>
                  <a:cubicBezTo>
                    <a:pt x="448" y="191"/>
                    <a:pt x="450" y="192"/>
                    <a:pt x="450" y="194"/>
                  </a:cubicBezTo>
                  <a:cubicBezTo>
                    <a:pt x="450" y="195"/>
                    <a:pt x="447" y="197"/>
                    <a:pt x="447" y="197"/>
                  </a:cubicBezTo>
                  <a:cubicBezTo>
                    <a:pt x="446" y="199"/>
                    <a:pt x="446" y="199"/>
                    <a:pt x="446" y="201"/>
                  </a:cubicBezTo>
                  <a:cubicBezTo>
                    <a:pt x="448" y="202"/>
                    <a:pt x="450" y="203"/>
                    <a:pt x="453" y="204"/>
                  </a:cubicBezTo>
                  <a:cubicBezTo>
                    <a:pt x="453" y="205"/>
                    <a:pt x="453" y="205"/>
                    <a:pt x="453" y="205"/>
                  </a:cubicBezTo>
                  <a:cubicBezTo>
                    <a:pt x="452" y="205"/>
                    <a:pt x="452" y="205"/>
                    <a:pt x="452" y="205"/>
                  </a:cubicBezTo>
                  <a:cubicBezTo>
                    <a:pt x="450" y="205"/>
                    <a:pt x="454" y="209"/>
                    <a:pt x="455" y="209"/>
                  </a:cubicBezTo>
                  <a:cubicBezTo>
                    <a:pt x="455" y="210"/>
                    <a:pt x="455" y="210"/>
                    <a:pt x="455" y="210"/>
                  </a:cubicBezTo>
                  <a:cubicBezTo>
                    <a:pt x="458" y="211"/>
                    <a:pt x="463" y="210"/>
                    <a:pt x="466" y="210"/>
                  </a:cubicBezTo>
                  <a:cubicBezTo>
                    <a:pt x="467" y="213"/>
                    <a:pt x="467" y="213"/>
                    <a:pt x="467" y="213"/>
                  </a:cubicBezTo>
                  <a:cubicBezTo>
                    <a:pt x="465" y="212"/>
                    <a:pt x="463" y="213"/>
                    <a:pt x="461" y="213"/>
                  </a:cubicBezTo>
                  <a:cubicBezTo>
                    <a:pt x="461" y="213"/>
                    <a:pt x="461" y="215"/>
                    <a:pt x="461" y="215"/>
                  </a:cubicBezTo>
                  <a:cubicBezTo>
                    <a:pt x="461" y="215"/>
                    <a:pt x="464" y="218"/>
                    <a:pt x="464" y="218"/>
                  </a:cubicBezTo>
                  <a:cubicBezTo>
                    <a:pt x="464" y="219"/>
                    <a:pt x="464" y="219"/>
                    <a:pt x="464" y="219"/>
                  </a:cubicBezTo>
                  <a:cubicBezTo>
                    <a:pt x="464" y="219"/>
                    <a:pt x="464" y="218"/>
                    <a:pt x="466" y="218"/>
                  </a:cubicBezTo>
                  <a:cubicBezTo>
                    <a:pt x="466" y="218"/>
                    <a:pt x="469" y="220"/>
                    <a:pt x="470" y="221"/>
                  </a:cubicBezTo>
                  <a:cubicBezTo>
                    <a:pt x="469" y="221"/>
                    <a:pt x="468" y="221"/>
                    <a:pt x="468" y="221"/>
                  </a:cubicBezTo>
                  <a:cubicBezTo>
                    <a:pt x="468" y="223"/>
                    <a:pt x="468" y="223"/>
                    <a:pt x="468" y="223"/>
                  </a:cubicBezTo>
                  <a:cubicBezTo>
                    <a:pt x="469" y="223"/>
                    <a:pt x="471" y="223"/>
                    <a:pt x="472" y="223"/>
                  </a:cubicBezTo>
                  <a:cubicBezTo>
                    <a:pt x="474" y="221"/>
                    <a:pt x="475" y="219"/>
                    <a:pt x="478" y="221"/>
                  </a:cubicBezTo>
                  <a:cubicBezTo>
                    <a:pt x="479" y="221"/>
                    <a:pt x="478" y="222"/>
                    <a:pt x="478" y="223"/>
                  </a:cubicBezTo>
                  <a:cubicBezTo>
                    <a:pt x="479" y="223"/>
                    <a:pt x="483" y="226"/>
                    <a:pt x="484" y="227"/>
                  </a:cubicBezTo>
                  <a:cubicBezTo>
                    <a:pt x="484" y="227"/>
                    <a:pt x="483" y="227"/>
                    <a:pt x="483" y="229"/>
                  </a:cubicBezTo>
                  <a:cubicBezTo>
                    <a:pt x="483" y="229"/>
                    <a:pt x="484" y="229"/>
                    <a:pt x="484" y="229"/>
                  </a:cubicBezTo>
                  <a:cubicBezTo>
                    <a:pt x="487" y="229"/>
                    <a:pt x="488" y="229"/>
                    <a:pt x="490" y="229"/>
                  </a:cubicBezTo>
                  <a:cubicBezTo>
                    <a:pt x="490" y="229"/>
                    <a:pt x="488" y="226"/>
                    <a:pt x="489" y="226"/>
                  </a:cubicBezTo>
                  <a:cubicBezTo>
                    <a:pt x="490" y="226"/>
                    <a:pt x="490" y="226"/>
                    <a:pt x="490" y="226"/>
                  </a:cubicBezTo>
                  <a:cubicBezTo>
                    <a:pt x="491" y="226"/>
                    <a:pt x="493" y="229"/>
                    <a:pt x="493" y="229"/>
                  </a:cubicBezTo>
                  <a:cubicBezTo>
                    <a:pt x="495" y="230"/>
                    <a:pt x="497" y="229"/>
                    <a:pt x="499" y="229"/>
                  </a:cubicBezTo>
                  <a:cubicBezTo>
                    <a:pt x="500" y="231"/>
                    <a:pt x="500" y="231"/>
                    <a:pt x="500" y="231"/>
                  </a:cubicBezTo>
                  <a:cubicBezTo>
                    <a:pt x="501" y="231"/>
                    <a:pt x="502" y="231"/>
                    <a:pt x="504" y="231"/>
                  </a:cubicBezTo>
                  <a:cubicBezTo>
                    <a:pt x="505" y="231"/>
                    <a:pt x="509" y="229"/>
                    <a:pt x="510" y="229"/>
                  </a:cubicBezTo>
                  <a:cubicBezTo>
                    <a:pt x="511" y="229"/>
                    <a:pt x="511" y="231"/>
                    <a:pt x="512" y="231"/>
                  </a:cubicBezTo>
                  <a:cubicBezTo>
                    <a:pt x="513" y="232"/>
                    <a:pt x="517" y="233"/>
                    <a:pt x="518" y="233"/>
                  </a:cubicBezTo>
                  <a:cubicBezTo>
                    <a:pt x="524" y="233"/>
                    <a:pt x="520" y="231"/>
                    <a:pt x="518" y="229"/>
                  </a:cubicBezTo>
                  <a:cubicBezTo>
                    <a:pt x="518" y="229"/>
                    <a:pt x="518" y="228"/>
                    <a:pt x="518" y="227"/>
                  </a:cubicBezTo>
                  <a:cubicBezTo>
                    <a:pt x="516" y="226"/>
                    <a:pt x="515" y="225"/>
                    <a:pt x="514" y="224"/>
                  </a:cubicBezTo>
                  <a:cubicBezTo>
                    <a:pt x="512" y="223"/>
                    <a:pt x="513" y="222"/>
                    <a:pt x="516" y="223"/>
                  </a:cubicBezTo>
                  <a:cubicBezTo>
                    <a:pt x="517" y="223"/>
                    <a:pt x="520" y="228"/>
                    <a:pt x="521" y="229"/>
                  </a:cubicBezTo>
                  <a:cubicBezTo>
                    <a:pt x="521" y="230"/>
                    <a:pt x="522" y="229"/>
                    <a:pt x="523" y="229"/>
                  </a:cubicBezTo>
                  <a:cubicBezTo>
                    <a:pt x="525" y="230"/>
                    <a:pt x="526" y="233"/>
                    <a:pt x="528" y="235"/>
                  </a:cubicBezTo>
                  <a:cubicBezTo>
                    <a:pt x="528" y="235"/>
                    <a:pt x="529" y="235"/>
                    <a:pt x="530" y="235"/>
                  </a:cubicBezTo>
                  <a:cubicBezTo>
                    <a:pt x="529" y="234"/>
                    <a:pt x="531" y="233"/>
                    <a:pt x="530" y="231"/>
                  </a:cubicBezTo>
                  <a:cubicBezTo>
                    <a:pt x="530" y="231"/>
                    <a:pt x="527" y="230"/>
                    <a:pt x="527" y="229"/>
                  </a:cubicBezTo>
                  <a:cubicBezTo>
                    <a:pt x="527" y="229"/>
                    <a:pt x="527" y="228"/>
                    <a:pt x="527" y="227"/>
                  </a:cubicBezTo>
                  <a:cubicBezTo>
                    <a:pt x="527" y="227"/>
                    <a:pt x="525" y="226"/>
                    <a:pt x="525" y="226"/>
                  </a:cubicBezTo>
                  <a:cubicBezTo>
                    <a:pt x="525" y="224"/>
                    <a:pt x="526" y="225"/>
                    <a:pt x="526" y="224"/>
                  </a:cubicBezTo>
                  <a:cubicBezTo>
                    <a:pt x="527" y="224"/>
                    <a:pt x="529" y="224"/>
                    <a:pt x="531" y="224"/>
                  </a:cubicBezTo>
                  <a:cubicBezTo>
                    <a:pt x="531" y="223"/>
                    <a:pt x="531" y="223"/>
                    <a:pt x="531" y="223"/>
                  </a:cubicBezTo>
                  <a:cubicBezTo>
                    <a:pt x="531" y="223"/>
                    <a:pt x="534" y="223"/>
                    <a:pt x="534" y="223"/>
                  </a:cubicBezTo>
                  <a:cubicBezTo>
                    <a:pt x="534" y="224"/>
                    <a:pt x="535" y="223"/>
                    <a:pt x="536" y="223"/>
                  </a:cubicBezTo>
                  <a:cubicBezTo>
                    <a:pt x="537" y="224"/>
                    <a:pt x="537" y="226"/>
                    <a:pt x="538" y="227"/>
                  </a:cubicBezTo>
                  <a:cubicBezTo>
                    <a:pt x="542" y="230"/>
                    <a:pt x="542" y="228"/>
                    <a:pt x="545" y="227"/>
                  </a:cubicBezTo>
                  <a:cubicBezTo>
                    <a:pt x="546" y="227"/>
                    <a:pt x="546" y="228"/>
                    <a:pt x="548" y="228"/>
                  </a:cubicBezTo>
                  <a:cubicBezTo>
                    <a:pt x="548" y="228"/>
                    <a:pt x="548" y="227"/>
                    <a:pt x="549" y="227"/>
                  </a:cubicBezTo>
                  <a:cubicBezTo>
                    <a:pt x="548" y="224"/>
                    <a:pt x="548" y="223"/>
                    <a:pt x="548" y="221"/>
                  </a:cubicBezTo>
                  <a:cubicBezTo>
                    <a:pt x="546" y="221"/>
                    <a:pt x="546" y="221"/>
                    <a:pt x="546" y="221"/>
                  </a:cubicBezTo>
                  <a:cubicBezTo>
                    <a:pt x="546" y="222"/>
                    <a:pt x="545" y="223"/>
                    <a:pt x="545" y="223"/>
                  </a:cubicBezTo>
                  <a:cubicBezTo>
                    <a:pt x="544" y="224"/>
                    <a:pt x="544" y="223"/>
                    <a:pt x="543" y="223"/>
                  </a:cubicBezTo>
                  <a:cubicBezTo>
                    <a:pt x="543" y="223"/>
                    <a:pt x="543" y="221"/>
                    <a:pt x="543" y="221"/>
                  </a:cubicBezTo>
                  <a:cubicBezTo>
                    <a:pt x="545" y="220"/>
                    <a:pt x="546" y="220"/>
                    <a:pt x="548" y="219"/>
                  </a:cubicBezTo>
                  <a:cubicBezTo>
                    <a:pt x="549" y="220"/>
                    <a:pt x="550" y="222"/>
                    <a:pt x="550" y="224"/>
                  </a:cubicBezTo>
                  <a:cubicBezTo>
                    <a:pt x="551" y="224"/>
                    <a:pt x="552" y="224"/>
                    <a:pt x="553" y="225"/>
                  </a:cubicBezTo>
                  <a:cubicBezTo>
                    <a:pt x="553" y="223"/>
                    <a:pt x="553" y="223"/>
                    <a:pt x="553" y="223"/>
                  </a:cubicBezTo>
                  <a:cubicBezTo>
                    <a:pt x="553" y="223"/>
                    <a:pt x="555" y="223"/>
                    <a:pt x="556" y="223"/>
                  </a:cubicBezTo>
                  <a:cubicBezTo>
                    <a:pt x="557" y="226"/>
                    <a:pt x="557" y="230"/>
                    <a:pt x="558" y="233"/>
                  </a:cubicBezTo>
                  <a:cubicBezTo>
                    <a:pt x="560" y="233"/>
                    <a:pt x="560" y="233"/>
                    <a:pt x="560" y="233"/>
                  </a:cubicBezTo>
                  <a:cubicBezTo>
                    <a:pt x="560" y="232"/>
                    <a:pt x="560" y="230"/>
                    <a:pt x="560" y="229"/>
                  </a:cubicBezTo>
                  <a:cubicBezTo>
                    <a:pt x="561" y="229"/>
                    <a:pt x="560" y="229"/>
                    <a:pt x="562" y="229"/>
                  </a:cubicBezTo>
                  <a:cubicBezTo>
                    <a:pt x="562" y="229"/>
                    <a:pt x="563" y="228"/>
                    <a:pt x="563" y="228"/>
                  </a:cubicBezTo>
                  <a:cubicBezTo>
                    <a:pt x="564" y="228"/>
                    <a:pt x="564" y="229"/>
                    <a:pt x="566" y="229"/>
                  </a:cubicBezTo>
                  <a:cubicBezTo>
                    <a:pt x="566" y="230"/>
                    <a:pt x="565" y="231"/>
                    <a:pt x="566" y="231"/>
                  </a:cubicBezTo>
                  <a:cubicBezTo>
                    <a:pt x="567" y="232"/>
                    <a:pt x="568" y="231"/>
                    <a:pt x="568" y="231"/>
                  </a:cubicBezTo>
                  <a:cubicBezTo>
                    <a:pt x="568" y="233"/>
                    <a:pt x="567" y="233"/>
                    <a:pt x="567" y="235"/>
                  </a:cubicBezTo>
                  <a:cubicBezTo>
                    <a:pt x="568" y="235"/>
                    <a:pt x="569" y="235"/>
                    <a:pt x="570" y="235"/>
                  </a:cubicBezTo>
                  <a:cubicBezTo>
                    <a:pt x="572" y="231"/>
                    <a:pt x="571" y="232"/>
                    <a:pt x="575" y="232"/>
                  </a:cubicBezTo>
                  <a:cubicBezTo>
                    <a:pt x="576" y="235"/>
                    <a:pt x="576" y="235"/>
                    <a:pt x="576" y="235"/>
                  </a:cubicBezTo>
                  <a:cubicBezTo>
                    <a:pt x="575" y="235"/>
                    <a:pt x="574" y="234"/>
                    <a:pt x="573" y="234"/>
                  </a:cubicBezTo>
                  <a:cubicBezTo>
                    <a:pt x="573" y="235"/>
                    <a:pt x="573" y="235"/>
                    <a:pt x="572" y="235"/>
                  </a:cubicBezTo>
                  <a:cubicBezTo>
                    <a:pt x="572" y="236"/>
                    <a:pt x="572" y="238"/>
                    <a:pt x="572" y="239"/>
                  </a:cubicBezTo>
                  <a:cubicBezTo>
                    <a:pt x="573" y="239"/>
                    <a:pt x="573" y="240"/>
                    <a:pt x="574" y="241"/>
                  </a:cubicBezTo>
                  <a:cubicBezTo>
                    <a:pt x="575" y="241"/>
                    <a:pt x="577" y="241"/>
                    <a:pt x="578" y="241"/>
                  </a:cubicBezTo>
                  <a:cubicBezTo>
                    <a:pt x="579" y="242"/>
                    <a:pt x="579" y="245"/>
                    <a:pt x="578" y="244"/>
                  </a:cubicBezTo>
                  <a:cubicBezTo>
                    <a:pt x="578" y="244"/>
                    <a:pt x="578" y="243"/>
                    <a:pt x="577" y="243"/>
                  </a:cubicBezTo>
                  <a:cubicBezTo>
                    <a:pt x="577" y="243"/>
                    <a:pt x="576" y="243"/>
                    <a:pt x="575" y="243"/>
                  </a:cubicBezTo>
                  <a:cubicBezTo>
                    <a:pt x="575" y="243"/>
                    <a:pt x="575" y="244"/>
                    <a:pt x="575" y="245"/>
                  </a:cubicBezTo>
                  <a:cubicBezTo>
                    <a:pt x="574" y="246"/>
                    <a:pt x="575" y="246"/>
                    <a:pt x="574" y="247"/>
                  </a:cubicBezTo>
                  <a:cubicBezTo>
                    <a:pt x="572" y="246"/>
                    <a:pt x="574" y="251"/>
                    <a:pt x="574" y="251"/>
                  </a:cubicBezTo>
                  <a:cubicBezTo>
                    <a:pt x="574" y="251"/>
                    <a:pt x="576" y="250"/>
                    <a:pt x="576" y="251"/>
                  </a:cubicBezTo>
                  <a:cubicBezTo>
                    <a:pt x="577" y="251"/>
                    <a:pt x="575" y="254"/>
                    <a:pt x="576" y="255"/>
                  </a:cubicBezTo>
                  <a:cubicBezTo>
                    <a:pt x="577" y="254"/>
                    <a:pt x="577" y="255"/>
                    <a:pt x="578" y="255"/>
                  </a:cubicBezTo>
                  <a:cubicBezTo>
                    <a:pt x="580" y="254"/>
                    <a:pt x="584" y="249"/>
                    <a:pt x="585" y="247"/>
                  </a:cubicBezTo>
                  <a:cubicBezTo>
                    <a:pt x="586" y="248"/>
                    <a:pt x="587" y="248"/>
                    <a:pt x="588" y="248"/>
                  </a:cubicBezTo>
                  <a:cubicBezTo>
                    <a:pt x="589" y="248"/>
                    <a:pt x="589" y="245"/>
                    <a:pt x="590" y="245"/>
                  </a:cubicBezTo>
                  <a:cubicBezTo>
                    <a:pt x="591" y="245"/>
                    <a:pt x="591" y="249"/>
                    <a:pt x="591" y="250"/>
                  </a:cubicBezTo>
                  <a:cubicBezTo>
                    <a:pt x="591" y="250"/>
                    <a:pt x="589" y="251"/>
                    <a:pt x="588" y="251"/>
                  </a:cubicBezTo>
                  <a:cubicBezTo>
                    <a:pt x="588" y="252"/>
                    <a:pt x="588" y="253"/>
                    <a:pt x="589" y="253"/>
                  </a:cubicBezTo>
                  <a:cubicBezTo>
                    <a:pt x="589" y="254"/>
                    <a:pt x="589" y="254"/>
                    <a:pt x="589" y="255"/>
                  </a:cubicBezTo>
                  <a:cubicBezTo>
                    <a:pt x="589" y="256"/>
                    <a:pt x="589" y="256"/>
                    <a:pt x="589" y="256"/>
                  </a:cubicBezTo>
                  <a:cubicBezTo>
                    <a:pt x="591" y="256"/>
                    <a:pt x="592" y="256"/>
                    <a:pt x="593" y="256"/>
                  </a:cubicBezTo>
                  <a:cubicBezTo>
                    <a:pt x="593" y="256"/>
                    <a:pt x="595" y="258"/>
                    <a:pt x="593" y="257"/>
                  </a:cubicBezTo>
                  <a:cubicBezTo>
                    <a:pt x="594" y="257"/>
                    <a:pt x="594" y="259"/>
                    <a:pt x="594" y="259"/>
                  </a:cubicBezTo>
                  <a:cubicBezTo>
                    <a:pt x="595" y="260"/>
                    <a:pt x="596" y="259"/>
                    <a:pt x="597" y="260"/>
                  </a:cubicBezTo>
                  <a:cubicBezTo>
                    <a:pt x="597" y="263"/>
                    <a:pt x="596" y="263"/>
                    <a:pt x="597" y="267"/>
                  </a:cubicBezTo>
                  <a:cubicBezTo>
                    <a:pt x="599" y="267"/>
                    <a:pt x="599" y="267"/>
                    <a:pt x="599" y="267"/>
                  </a:cubicBezTo>
                  <a:cubicBezTo>
                    <a:pt x="599" y="268"/>
                    <a:pt x="598" y="269"/>
                    <a:pt x="598" y="271"/>
                  </a:cubicBezTo>
                  <a:cubicBezTo>
                    <a:pt x="598" y="271"/>
                    <a:pt x="600" y="271"/>
                    <a:pt x="601" y="271"/>
                  </a:cubicBezTo>
                  <a:cubicBezTo>
                    <a:pt x="601" y="271"/>
                    <a:pt x="600" y="273"/>
                    <a:pt x="601" y="273"/>
                  </a:cubicBezTo>
                  <a:cubicBezTo>
                    <a:pt x="600" y="273"/>
                    <a:pt x="600" y="273"/>
                    <a:pt x="600" y="275"/>
                  </a:cubicBezTo>
                  <a:cubicBezTo>
                    <a:pt x="598" y="275"/>
                    <a:pt x="599" y="274"/>
                    <a:pt x="597" y="274"/>
                  </a:cubicBezTo>
                  <a:cubicBezTo>
                    <a:pt x="597" y="275"/>
                    <a:pt x="596" y="274"/>
                    <a:pt x="595" y="275"/>
                  </a:cubicBezTo>
                  <a:cubicBezTo>
                    <a:pt x="593" y="280"/>
                    <a:pt x="596" y="282"/>
                    <a:pt x="599" y="283"/>
                  </a:cubicBezTo>
                  <a:cubicBezTo>
                    <a:pt x="595" y="283"/>
                    <a:pt x="593" y="285"/>
                    <a:pt x="591" y="288"/>
                  </a:cubicBezTo>
                  <a:cubicBezTo>
                    <a:pt x="590" y="289"/>
                    <a:pt x="590" y="291"/>
                    <a:pt x="589" y="292"/>
                  </a:cubicBezTo>
                  <a:cubicBezTo>
                    <a:pt x="587" y="293"/>
                    <a:pt x="586" y="293"/>
                    <a:pt x="584" y="294"/>
                  </a:cubicBezTo>
                  <a:cubicBezTo>
                    <a:pt x="584" y="294"/>
                    <a:pt x="584" y="296"/>
                    <a:pt x="584" y="296"/>
                  </a:cubicBezTo>
                  <a:cubicBezTo>
                    <a:pt x="585" y="297"/>
                    <a:pt x="587" y="300"/>
                    <a:pt x="587" y="300"/>
                  </a:cubicBezTo>
                  <a:cubicBezTo>
                    <a:pt x="588" y="300"/>
                    <a:pt x="589" y="299"/>
                    <a:pt x="589" y="300"/>
                  </a:cubicBezTo>
                  <a:cubicBezTo>
                    <a:pt x="590" y="301"/>
                    <a:pt x="590" y="302"/>
                    <a:pt x="590" y="303"/>
                  </a:cubicBezTo>
                  <a:cubicBezTo>
                    <a:pt x="591" y="304"/>
                    <a:pt x="593" y="305"/>
                    <a:pt x="594" y="306"/>
                  </a:cubicBezTo>
                  <a:cubicBezTo>
                    <a:pt x="595" y="308"/>
                    <a:pt x="595" y="309"/>
                    <a:pt x="595" y="310"/>
                  </a:cubicBezTo>
                  <a:cubicBezTo>
                    <a:pt x="593" y="310"/>
                    <a:pt x="589" y="310"/>
                    <a:pt x="585" y="311"/>
                  </a:cubicBezTo>
                  <a:cubicBezTo>
                    <a:pt x="584" y="311"/>
                    <a:pt x="582" y="313"/>
                    <a:pt x="582" y="313"/>
                  </a:cubicBezTo>
                  <a:cubicBezTo>
                    <a:pt x="580" y="313"/>
                    <a:pt x="580" y="312"/>
                    <a:pt x="577" y="312"/>
                  </a:cubicBezTo>
                  <a:cubicBezTo>
                    <a:pt x="577" y="312"/>
                    <a:pt x="576" y="312"/>
                    <a:pt x="575" y="312"/>
                  </a:cubicBezTo>
                  <a:cubicBezTo>
                    <a:pt x="575" y="314"/>
                    <a:pt x="575" y="314"/>
                    <a:pt x="575" y="314"/>
                  </a:cubicBezTo>
                  <a:cubicBezTo>
                    <a:pt x="574" y="314"/>
                    <a:pt x="573" y="312"/>
                    <a:pt x="572" y="312"/>
                  </a:cubicBezTo>
                  <a:cubicBezTo>
                    <a:pt x="572" y="313"/>
                    <a:pt x="572" y="313"/>
                    <a:pt x="572" y="313"/>
                  </a:cubicBezTo>
                  <a:cubicBezTo>
                    <a:pt x="571" y="313"/>
                    <a:pt x="571" y="314"/>
                    <a:pt x="571" y="314"/>
                  </a:cubicBezTo>
                  <a:cubicBezTo>
                    <a:pt x="570" y="315"/>
                    <a:pt x="569" y="314"/>
                    <a:pt x="568" y="314"/>
                  </a:cubicBezTo>
                  <a:cubicBezTo>
                    <a:pt x="567" y="316"/>
                    <a:pt x="567" y="316"/>
                    <a:pt x="567" y="316"/>
                  </a:cubicBezTo>
                  <a:cubicBezTo>
                    <a:pt x="565" y="316"/>
                    <a:pt x="564" y="315"/>
                    <a:pt x="563" y="314"/>
                  </a:cubicBezTo>
                  <a:cubicBezTo>
                    <a:pt x="561" y="314"/>
                    <a:pt x="557" y="314"/>
                    <a:pt x="555" y="314"/>
                  </a:cubicBezTo>
                  <a:cubicBezTo>
                    <a:pt x="554" y="316"/>
                    <a:pt x="552" y="320"/>
                    <a:pt x="552" y="321"/>
                  </a:cubicBezTo>
                  <a:cubicBezTo>
                    <a:pt x="552" y="323"/>
                    <a:pt x="553" y="322"/>
                    <a:pt x="554" y="323"/>
                  </a:cubicBezTo>
                  <a:cubicBezTo>
                    <a:pt x="552" y="325"/>
                    <a:pt x="552" y="327"/>
                    <a:pt x="550" y="328"/>
                  </a:cubicBezTo>
                  <a:cubicBezTo>
                    <a:pt x="550" y="328"/>
                    <a:pt x="551" y="331"/>
                    <a:pt x="552" y="332"/>
                  </a:cubicBezTo>
                  <a:cubicBezTo>
                    <a:pt x="553" y="333"/>
                    <a:pt x="554" y="332"/>
                    <a:pt x="556" y="333"/>
                  </a:cubicBezTo>
                  <a:cubicBezTo>
                    <a:pt x="556" y="334"/>
                    <a:pt x="556" y="334"/>
                    <a:pt x="556" y="334"/>
                  </a:cubicBezTo>
                  <a:cubicBezTo>
                    <a:pt x="558" y="335"/>
                    <a:pt x="557" y="333"/>
                    <a:pt x="559" y="334"/>
                  </a:cubicBezTo>
                  <a:cubicBezTo>
                    <a:pt x="560" y="335"/>
                    <a:pt x="560" y="335"/>
                    <a:pt x="560" y="335"/>
                  </a:cubicBezTo>
                  <a:cubicBezTo>
                    <a:pt x="562" y="335"/>
                    <a:pt x="563" y="335"/>
                    <a:pt x="566" y="334"/>
                  </a:cubicBezTo>
                  <a:cubicBezTo>
                    <a:pt x="566" y="332"/>
                    <a:pt x="566" y="332"/>
                    <a:pt x="566" y="332"/>
                  </a:cubicBezTo>
                  <a:cubicBezTo>
                    <a:pt x="567" y="332"/>
                    <a:pt x="568" y="333"/>
                    <a:pt x="570" y="332"/>
                  </a:cubicBezTo>
                  <a:cubicBezTo>
                    <a:pt x="570" y="331"/>
                    <a:pt x="569" y="330"/>
                    <a:pt x="570" y="330"/>
                  </a:cubicBezTo>
                  <a:cubicBezTo>
                    <a:pt x="570" y="330"/>
                    <a:pt x="571" y="329"/>
                    <a:pt x="572" y="329"/>
                  </a:cubicBezTo>
                  <a:cubicBezTo>
                    <a:pt x="572" y="328"/>
                    <a:pt x="572" y="327"/>
                    <a:pt x="573" y="326"/>
                  </a:cubicBezTo>
                  <a:cubicBezTo>
                    <a:pt x="574" y="329"/>
                    <a:pt x="574" y="329"/>
                    <a:pt x="574" y="329"/>
                  </a:cubicBezTo>
                  <a:cubicBezTo>
                    <a:pt x="575" y="329"/>
                    <a:pt x="578" y="331"/>
                    <a:pt x="579" y="330"/>
                  </a:cubicBezTo>
                  <a:cubicBezTo>
                    <a:pt x="579" y="330"/>
                    <a:pt x="579" y="329"/>
                    <a:pt x="580" y="329"/>
                  </a:cubicBezTo>
                  <a:cubicBezTo>
                    <a:pt x="580" y="329"/>
                    <a:pt x="580" y="327"/>
                    <a:pt x="580" y="327"/>
                  </a:cubicBezTo>
                  <a:cubicBezTo>
                    <a:pt x="579" y="326"/>
                    <a:pt x="577" y="325"/>
                    <a:pt x="576" y="324"/>
                  </a:cubicBezTo>
                  <a:cubicBezTo>
                    <a:pt x="576" y="323"/>
                    <a:pt x="576" y="323"/>
                    <a:pt x="576" y="323"/>
                  </a:cubicBezTo>
                  <a:cubicBezTo>
                    <a:pt x="578" y="322"/>
                    <a:pt x="577" y="322"/>
                    <a:pt x="578" y="321"/>
                  </a:cubicBezTo>
                  <a:cubicBezTo>
                    <a:pt x="579" y="321"/>
                    <a:pt x="579" y="321"/>
                    <a:pt x="579" y="321"/>
                  </a:cubicBezTo>
                  <a:cubicBezTo>
                    <a:pt x="580" y="322"/>
                    <a:pt x="579" y="323"/>
                    <a:pt x="579" y="324"/>
                  </a:cubicBezTo>
                  <a:cubicBezTo>
                    <a:pt x="580" y="324"/>
                    <a:pt x="581" y="326"/>
                    <a:pt x="581" y="326"/>
                  </a:cubicBezTo>
                  <a:cubicBezTo>
                    <a:pt x="583" y="326"/>
                    <a:pt x="583" y="326"/>
                    <a:pt x="584" y="326"/>
                  </a:cubicBezTo>
                  <a:cubicBezTo>
                    <a:pt x="585" y="326"/>
                    <a:pt x="585" y="323"/>
                    <a:pt x="584" y="323"/>
                  </a:cubicBezTo>
                  <a:cubicBezTo>
                    <a:pt x="585" y="323"/>
                    <a:pt x="586" y="324"/>
                    <a:pt x="586" y="324"/>
                  </a:cubicBezTo>
                  <a:cubicBezTo>
                    <a:pt x="586" y="324"/>
                    <a:pt x="586" y="326"/>
                    <a:pt x="586" y="326"/>
                  </a:cubicBezTo>
                  <a:cubicBezTo>
                    <a:pt x="587" y="326"/>
                    <a:pt x="588" y="326"/>
                    <a:pt x="589" y="327"/>
                  </a:cubicBezTo>
                  <a:cubicBezTo>
                    <a:pt x="589" y="327"/>
                    <a:pt x="589" y="329"/>
                    <a:pt x="589" y="330"/>
                  </a:cubicBezTo>
                  <a:cubicBezTo>
                    <a:pt x="589" y="329"/>
                    <a:pt x="590" y="327"/>
                    <a:pt x="591" y="327"/>
                  </a:cubicBezTo>
                  <a:cubicBezTo>
                    <a:pt x="591" y="327"/>
                    <a:pt x="593" y="327"/>
                    <a:pt x="593" y="327"/>
                  </a:cubicBezTo>
                  <a:cubicBezTo>
                    <a:pt x="594" y="328"/>
                    <a:pt x="595" y="334"/>
                    <a:pt x="596" y="335"/>
                  </a:cubicBezTo>
                  <a:cubicBezTo>
                    <a:pt x="596" y="335"/>
                    <a:pt x="598" y="335"/>
                    <a:pt x="599" y="335"/>
                  </a:cubicBezTo>
                  <a:cubicBezTo>
                    <a:pt x="599" y="337"/>
                    <a:pt x="600" y="340"/>
                    <a:pt x="600" y="342"/>
                  </a:cubicBezTo>
                  <a:cubicBezTo>
                    <a:pt x="602" y="342"/>
                    <a:pt x="602" y="342"/>
                    <a:pt x="603" y="341"/>
                  </a:cubicBezTo>
                  <a:cubicBezTo>
                    <a:pt x="603" y="343"/>
                    <a:pt x="603" y="343"/>
                    <a:pt x="603" y="343"/>
                  </a:cubicBezTo>
                  <a:cubicBezTo>
                    <a:pt x="605" y="344"/>
                    <a:pt x="605" y="344"/>
                    <a:pt x="605" y="344"/>
                  </a:cubicBezTo>
                  <a:cubicBezTo>
                    <a:pt x="605" y="343"/>
                    <a:pt x="605" y="344"/>
                    <a:pt x="606" y="344"/>
                  </a:cubicBezTo>
                  <a:cubicBezTo>
                    <a:pt x="606" y="343"/>
                    <a:pt x="606" y="341"/>
                    <a:pt x="606" y="341"/>
                  </a:cubicBezTo>
                  <a:cubicBezTo>
                    <a:pt x="607" y="341"/>
                    <a:pt x="608" y="342"/>
                    <a:pt x="608" y="342"/>
                  </a:cubicBezTo>
                  <a:cubicBezTo>
                    <a:pt x="608" y="342"/>
                    <a:pt x="610" y="342"/>
                    <a:pt x="610" y="342"/>
                  </a:cubicBezTo>
                  <a:cubicBezTo>
                    <a:pt x="610" y="343"/>
                    <a:pt x="611" y="343"/>
                    <a:pt x="611" y="344"/>
                  </a:cubicBezTo>
                  <a:cubicBezTo>
                    <a:pt x="610" y="344"/>
                    <a:pt x="610" y="344"/>
                    <a:pt x="610" y="346"/>
                  </a:cubicBezTo>
                  <a:cubicBezTo>
                    <a:pt x="608" y="346"/>
                    <a:pt x="606" y="347"/>
                    <a:pt x="604" y="347"/>
                  </a:cubicBezTo>
                  <a:cubicBezTo>
                    <a:pt x="604" y="348"/>
                    <a:pt x="604" y="348"/>
                    <a:pt x="604" y="348"/>
                  </a:cubicBezTo>
                  <a:cubicBezTo>
                    <a:pt x="605" y="349"/>
                    <a:pt x="606" y="348"/>
                    <a:pt x="607" y="348"/>
                  </a:cubicBezTo>
                  <a:cubicBezTo>
                    <a:pt x="608" y="349"/>
                    <a:pt x="610" y="351"/>
                    <a:pt x="610" y="351"/>
                  </a:cubicBezTo>
                  <a:cubicBezTo>
                    <a:pt x="612" y="351"/>
                    <a:pt x="612" y="349"/>
                    <a:pt x="613" y="349"/>
                  </a:cubicBezTo>
                  <a:cubicBezTo>
                    <a:pt x="614" y="349"/>
                    <a:pt x="614" y="350"/>
                    <a:pt x="615" y="351"/>
                  </a:cubicBezTo>
                  <a:cubicBezTo>
                    <a:pt x="617" y="351"/>
                    <a:pt x="619" y="351"/>
                    <a:pt x="621" y="351"/>
                  </a:cubicBezTo>
                  <a:cubicBezTo>
                    <a:pt x="621" y="350"/>
                    <a:pt x="622" y="348"/>
                    <a:pt x="622" y="348"/>
                  </a:cubicBezTo>
                  <a:cubicBezTo>
                    <a:pt x="623" y="348"/>
                    <a:pt x="623" y="349"/>
                    <a:pt x="624" y="350"/>
                  </a:cubicBezTo>
                  <a:cubicBezTo>
                    <a:pt x="625" y="350"/>
                    <a:pt x="625" y="349"/>
                    <a:pt x="626" y="349"/>
                  </a:cubicBezTo>
                  <a:cubicBezTo>
                    <a:pt x="628" y="349"/>
                    <a:pt x="631" y="350"/>
                    <a:pt x="633" y="351"/>
                  </a:cubicBezTo>
                  <a:cubicBezTo>
                    <a:pt x="634" y="350"/>
                    <a:pt x="634" y="349"/>
                    <a:pt x="635" y="349"/>
                  </a:cubicBezTo>
                  <a:cubicBezTo>
                    <a:pt x="635" y="349"/>
                    <a:pt x="637" y="351"/>
                    <a:pt x="637" y="351"/>
                  </a:cubicBezTo>
                  <a:cubicBezTo>
                    <a:pt x="640" y="352"/>
                    <a:pt x="642" y="350"/>
                    <a:pt x="644" y="350"/>
                  </a:cubicBezTo>
                  <a:cubicBezTo>
                    <a:pt x="645" y="350"/>
                    <a:pt x="647" y="353"/>
                    <a:pt x="649" y="353"/>
                  </a:cubicBezTo>
                  <a:cubicBezTo>
                    <a:pt x="650" y="353"/>
                    <a:pt x="649" y="352"/>
                    <a:pt x="651" y="352"/>
                  </a:cubicBezTo>
                  <a:cubicBezTo>
                    <a:pt x="651" y="352"/>
                    <a:pt x="654" y="354"/>
                    <a:pt x="655" y="354"/>
                  </a:cubicBezTo>
                  <a:cubicBezTo>
                    <a:pt x="657" y="353"/>
                    <a:pt x="656" y="352"/>
                    <a:pt x="657" y="350"/>
                  </a:cubicBezTo>
                  <a:cubicBezTo>
                    <a:pt x="657" y="348"/>
                    <a:pt x="657" y="348"/>
                    <a:pt x="657" y="348"/>
                  </a:cubicBezTo>
                  <a:cubicBezTo>
                    <a:pt x="658" y="349"/>
                    <a:pt x="657" y="347"/>
                    <a:pt x="657" y="347"/>
                  </a:cubicBezTo>
                  <a:cubicBezTo>
                    <a:pt x="654" y="346"/>
                    <a:pt x="652" y="347"/>
                    <a:pt x="649" y="346"/>
                  </a:cubicBezTo>
                  <a:cubicBezTo>
                    <a:pt x="648" y="345"/>
                    <a:pt x="649" y="344"/>
                    <a:pt x="649" y="343"/>
                  </a:cubicBezTo>
                  <a:cubicBezTo>
                    <a:pt x="647" y="343"/>
                    <a:pt x="647" y="343"/>
                    <a:pt x="647" y="343"/>
                  </a:cubicBezTo>
                  <a:cubicBezTo>
                    <a:pt x="647" y="343"/>
                    <a:pt x="645" y="341"/>
                    <a:pt x="645" y="340"/>
                  </a:cubicBezTo>
                  <a:cubicBezTo>
                    <a:pt x="643" y="340"/>
                    <a:pt x="640" y="341"/>
                    <a:pt x="639" y="340"/>
                  </a:cubicBezTo>
                  <a:cubicBezTo>
                    <a:pt x="639" y="340"/>
                    <a:pt x="639" y="338"/>
                    <a:pt x="639" y="338"/>
                  </a:cubicBezTo>
                  <a:cubicBezTo>
                    <a:pt x="638" y="338"/>
                    <a:pt x="638" y="338"/>
                    <a:pt x="638" y="338"/>
                  </a:cubicBezTo>
                  <a:cubicBezTo>
                    <a:pt x="634" y="336"/>
                    <a:pt x="631" y="333"/>
                    <a:pt x="627" y="330"/>
                  </a:cubicBezTo>
                  <a:cubicBezTo>
                    <a:pt x="627" y="330"/>
                    <a:pt x="627" y="328"/>
                    <a:pt x="627" y="329"/>
                  </a:cubicBezTo>
                  <a:cubicBezTo>
                    <a:pt x="627" y="329"/>
                    <a:pt x="629" y="327"/>
                    <a:pt x="629" y="327"/>
                  </a:cubicBezTo>
                  <a:cubicBezTo>
                    <a:pt x="632" y="326"/>
                    <a:pt x="637" y="331"/>
                    <a:pt x="639" y="331"/>
                  </a:cubicBezTo>
                  <a:cubicBezTo>
                    <a:pt x="639" y="331"/>
                    <a:pt x="639" y="329"/>
                    <a:pt x="639" y="328"/>
                  </a:cubicBezTo>
                  <a:cubicBezTo>
                    <a:pt x="641" y="328"/>
                    <a:pt x="641" y="328"/>
                    <a:pt x="641" y="328"/>
                  </a:cubicBezTo>
                  <a:cubicBezTo>
                    <a:pt x="643" y="329"/>
                    <a:pt x="644" y="332"/>
                    <a:pt x="646" y="332"/>
                  </a:cubicBezTo>
                  <a:cubicBezTo>
                    <a:pt x="647" y="332"/>
                    <a:pt x="647" y="330"/>
                    <a:pt x="647" y="330"/>
                  </a:cubicBezTo>
                  <a:cubicBezTo>
                    <a:pt x="650" y="330"/>
                    <a:pt x="652" y="330"/>
                    <a:pt x="654" y="330"/>
                  </a:cubicBezTo>
                  <a:cubicBezTo>
                    <a:pt x="655" y="331"/>
                    <a:pt x="655" y="332"/>
                    <a:pt x="655" y="333"/>
                  </a:cubicBezTo>
                  <a:cubicBezTo>
                    <a:pt x="656" y="333"/>
                    <a:pt x="656" y="332"/>
                    <a:pt x="657" y="332"/>
                  </a:cubicBezTo>
                  <a:cubicBezTo>
                    <a:pt x="659" y="333"/>
                    <a:pt x="660" y="334"/>
                    <a:pt x="661" y="337"/>
                  </a:cubicBezTo>
                  <a:cubicBezTo>
                    <a:pt x="662" y="337"/>
                    <a:pt x="664" y="336"/>
                    <a:pt x="665" y="336"/>
                  </a:cubicBezTo>
                  <a:cubicBezTo>
                    <a:pt x="664" y="335"/>
                    <a:pt x="664" y="335"/>
                    <a:pt x="664" y="335"/>
                  </a:cubicBezTo>
                  <a:cubicBezTo>
                    <a:pt x="664" y="335"/>
                    <a:pt x="663" y="335"/>
                    <a:pt x="662" y="336"/>
                  </a:cubicBezTo>
                  <a:cubicBezTo>
                    <a:pt x="661" y="334"/>
                    <a:pt x="660" y="332"/>
                    <a:pt x="660" y="330"/>
                  </a:cubicBezTo>
                  <a:cubicBezTo>
                    <a:pt x="659" y="330"/>
                    <a:pt x="658" y="331"/>
                    <a:pt x="657" y="330"/>
                  </a:cubicBezTo>
                  <a:cubicBezTo>
                    <a:pt x="657" y="330"/>
                    <a:pt x="657" y="328"/>
                    <a:pt x="657" y="328"/>
                  </a:cubicBezTo>
                  <a:cubicBezTo>
                    <a:pt x="663" y="328"/>
                    <a:pt x="662" y="330"/>
                    <a:pt x="661" y="324"/>
                  </a:cubicBezTo>
                  <a:cubicBezTo>
                    <a:pt x="660" y="324"/>
                    <a:pt x="659" y="323"/>
                    <a:pt x="661" y="323"/>
                  </a:cubicBezTo>
                  <a:cubicBezTo>
                    <a:pt x="661" y="323"/>
                    <a:pt x="662" y="324"/>
                    <a:pt x="663" y="324"/>
                  </a:cubicBezTo>
                  <a:cubicBezTo>
                    <a:pt x="664" y="324"/>
                    <a:pt x="664" y="323"/>
                    <a:pt x="665" y="322"/>
                  </a:cubicBezTo>
                  <a:cubicBezTo>
                    <a:pt x="663" y="320"/>
                    <a:pt x="663" y="318"/>
                    <a:pt x="661" y="315"/>
                  </a:cubicBezTo>
                  <a:cubicBezTo>
                    <a:pt x="659" y="316"/>
                    <a:pt x="660" y="314"/>
                    <a:pt x="659" y="314"/>
                  </a:cubicBezTo>
                  <a:cubicBezTo>
                    <a:pt x="659" y="314"/>
                    <a:pt x="657" y="316"/>
                    <a:pt x="659" y="316"/>
                  </a:cubicBezTo>
                  <a:cubicBezTo>
                    <a:pt x="659" y="317"/>
                    <a:pt x="659" y="318"/>
                    <a:pt x="660" y="318"/>
                  </a:cubicBezTo>
                  <a:cubicBezTo>
                    <a:pt x="660" y="318"/>
                    <a:pt x="660" y="319"/>
                    <a:pt x="659" y="318"/>
                  </a:cubicBezTo>
                  <a:cubicBezTo>
                    <a:pt x="657" y="318"/>
                    <a:pt x="658" y="317"/>
                    <a:pt x="657" y="315"/>
                  </a:cubicBezTo>
                  <a:cubicBezTo>
                    <a:pt x="656" y="315"/>
                    <a:pt x="656" y="316"/>
                    <a:pt x="655" y="316"/>
                  </a:cubicBezTo>
                  <a:cubicBezTo>
                    <a:pt x="654" y="316"/>
                    <a:pt x="655" y="314"/>
                    <a:pt x="655" y="314"/>
                  </a:cubicBezTo>
                  <a:cubicBezTo>
                    <a:pt x="654" y="313"/>
                    <a:pt x="652" y="312"/>
                    <a:pt x="652" y="312"/>
                  </a:cubicBezTo>
                  <a:cubicBezTo>
                    <a:pt x="651" y="311"/>
                    <a:pt x="649" y="312"/>
                    <a:pt x="649" y="312"/>
                  </a:cubicBezTo>
                  <a:cubicBezTo>
                    <a:pt x="648" y="311"/>
                    <a:pt x="648" y="310"/>
                    <a:pt x="648" y="309"/>
                  </a:cubicBezTo>
                  <a:cubicBezTo>
                    <a:pt x="648" y="308"/>
                    <a:pt x="646" y="308"/>
                    <a:pt x="645" y="308"/>
                  </a:cubicBezTo>
                  <a:cubicBezTo>
                    <a:pt x="644" y="306"/>
                    <a:pt x="644" y="304"/>
                    <a:pt x="643" y="301"/>
                  </a:cubicBezTo>
                  <a:cubicBezTo>
                    <a:pt x="638" y="302"/>
                    <a:pt x="638" y="300"/>
                    <a:pt x="636" y="294"/>
                  </a:cubicBezTo>
                  <a:cubicBezTo>
                    <a:pt x="637" y="295"/>
                    <a:pt x="637" y="294"/>
                    <a:pt x="639" y="294"/>
                  </a:cubicBezTo>
                  <a:cubicBezTo>
                    <a:pt x="639" y="296"/>
                    <a:pt x="639" y="296"/>
                    <a:pt x="639" y="296"/>
                  </a:cubicBezTo>
                  <a:cubicBezTo>
                    <a:pt x="640" y="296"/>
                    <a:pt x="642" y="296"/>
                    <a:pt x="643" y="296"/>
                  </a:cubicBezTo>
                  <a:cubicBezTo>
                    <a:pt x="643" y="296"/>
                    <a:pt x="643" y="294"/>
                    <a:pt x="643" y="294"/>
                  </a:cubicBezTo>
                  <a:cubicBezTo>
                    <a:pt x="643" y="294"/>
                    <a:pt x="641" y="294"/>
                    <a:pt x="642" y="293"/>
                  </a:cubicBezTo>
                  <a:cubicBezTo>
                    <a:pt x="641" y="293"/>
                    <a:pt x="641" y="293"/>
                    <a:pt x="641" y="293"/>
                  </a:cubicBezTo>
                  <a:cubicBezTo>
                    <a:pt x="640" y="291"/>
                    <a:pt x="639" y="290"/>
                    <a:pt x="639" y="286"/>
                  </a:cubicBezTo>
                  <a:cubicBezTo>
                    <a:pt x="639" y="287"/>
                    <a:pt x="640" y="287"/>
                    <a:pt x="641" y="287"/>
                  </a:cubicBezTo>
                  <a:cubicBezTo>
                    <a:pt x="641" y="289"/>
                    <a:pt x="641" y="290"/>
                    <a:pt x="642" y="291"/>
                  </a:cubicBezTo>
                  <a:cubicBezTo>
                    <a:pt x="644" y="290"/>
                    <a:pt x="644" y="290"/>
                    <a:pt x="644" y="290"/>
                  </a:cubicBezTo>
                  <a:cubicBezTo>
                    <a:pt x="644" y="289"/>
                    <a:pt x="644" y="289"/>
                    <a:pt x="644" y="289"/>
                  </a:cubicBezTo>
                  <a:cubicBezTo>
                    <a:pt x="644" y="289"/>
                    <a:pt x="644" y="288"/>
                    <a:pt x="644" y="286"/>
                  </a:cubicBezTo>
                  <a:cubicBezTo>
                    <a:pt x="643" y="285"/>
                    <a:pt x="641" y="284"/>
                    <a:pt x="643" y="284"/>
                  </a:cubicBezTo>
                  <a:cubicBezTo>
                    <a:pt x="645" y="286"/>
                    <a:pt x="645" y="286"/>
                    <a:pt x="645" y="286"/>
                  </a:cubicBezTo>
                  <a:cubicBezTo>
                    <a:pt x="645" y="286"/>
                    <a:pt x="646" y="284"/>
                    <a:pt x="647" y="285"/>
                  </a:cubicBezTo>
                  <a:cubicBezTo>
                    <a:pt x="648" y="286"/>
                    <a:pt x="646" y="287"/>
                    <a:pt x="647" y="288"/>
                  </a:cubicBezTo>
                  <a:cubicBezTo>
                    <a:pt x="647" y="289"/>
                    <a:pt x="648" y="289"/>
                    <a:pt x="649" y="289"/>
                  </a:cubicBezTo>
                  <a:cubicBezTo>
                    <a:pt x="650" y="290"/>
                    <a:pt x="649" y="293"/>
                    <a:pt x="650" y="294"/>
                  </a:cubicBezTo>
                  <a:cubicBezTo>
                    <a:pt x="651" y="295"/>
                    <a:pt x="651" y="294"/>
                    <a:pt x="653" y="294"/>
                  </a:cubicBezTo>
                  <a:cubicBezTo>
                    <a:pt x="653" y="295"/>
                    <a:pt x="655" y="296"/>
                    <a:pt x="655" y="296"/>
                  </a:cubicBezTo>
                  <a:cubicBezTo>
                    <a:pt x="658" y="297"/>
                    <a:pt x="661" y="295"/>
                    <a:pt x="663" y="294"/>
                  </a:cubicBezTo>
                  <a:cubicBezTo>
                    <a:pt x="662" y="295"/>
                    <a:pt x="662" y="297"/>
                    <a:pt x="661" y="297"/>
                  </a:cubicBezTo>
                  <a:cubicBezTo>
                    <a:pt x="660" y="298"/>
                    <a:pt x="660" y="297"/>
                    <a:pt x="659" y="298"/>
                  </a:cubicBezTo>
                  <a:cubicBezTo>
                    <a:pt x="659" y="299"/>
                    <a:pt x="659" y="299"/>
                    <a:pt x="659" y="299"/>
                  </a:cubicBezTo>
                  <a:cubicBezTo>
                    <a:pt x="660" y="299"/>
                    <a:pt x="663" y="298"/>
                    <a:pt x="663" y="298"/>
                  </a:cubicBezTo>
                  <a:cubicBezTo>
                    <a:pt x="663" y="301"/>
                    <a:pt x="663" y="301"/>
                    <a:pt x="663" y="301"/>
                  </a:cubicBezTo>
                  <a:cubicBezTo>
                    <a:pt x="663" y="301"/>
                    <a:pt x="664" y="301"/>
                    <a:pt x="665" y="301"/>
                  </a:cubicBezTo>
                  <a:cubicBezTo>
                    <a:pt x="664" y="301"/>
                    <a:pt x="667" y="300"/>
                    <a:pt x="667" y="300"/>
                  </a:cubicBezTo>
                  <a:cubicBezTo>
                    <a:pt x="666" y="301"/>
                    <a:pt x="666" y="303"/>
                    <a:pt x="665" y="303"/>
                  </a:cubicBezTo>
                  <a:cubicBezTo>
                    <a:pt x="664" y="303"/>
                    <a:pt x="665" y="304"/>
                    <a:pt x="665" y="304"/>
                  </a:cubicBezTo>
                  <a:cubicBezTo>
                    <a:pt x="666" y="304"/>
                    <a:pt x="675" y="302"/>
                    <a:pt x="669" y="306"/>
                  </a:cubicBezTo>
                  <a:cubicBezTo>
                    <a:pt x="667" y="307"/>
                    <a:pt x="668" y="307"/>
                    <a:pt x="670" y="308"/>
                  </a:cubicBezTo>
                  <a:cubicBezTo>
                    <a:pt x="671" y="308"/>
                    <a:pt x="671" y="307"/>
                    <a:pt x="672" y="306"/>
                  </a:cubicBezTo>
                  <a:cubicBezTo>
                    <a:pt x="672" y="307"/>
                    <a:pt x="672" y="308"/>
                    <a:pt x="672" y="308"/>
                  </a:cubicBezTo>
                  <a:cubicBezTo>
                    <a:pt x="673" y="309"/>
                    <a:pt x="673" y="310"/>
                    <a:pt x="674" y="310"/>
                  </a:cubicBezTo>
                  <a:cubicBezTo>
                    <a:pt x="675" y="311"/>
                    <a:pt x="675" y="309"/>
                    <a:pt x="677" y="310"/>
                  </a:cubicBezTo>
                  <a:cubicBezTo>
                    <a:pt x="677" y="311"/>
                    <a:pt x="677" y="311"/>
                    <a:pt x="677" y="311"/>
                  </a:cubicBezTo>
                  <a:cubicBezTo>
                    <a:pt x="681" y="311"/>
                    <a:pt x="678" y="311"/>
                    <a:pt x="679" y="310"/>
                  </a:cubicBezTo>
                  <a:cubicBezTo>
                    <a:pt x="683" y="307"/>
                    <a:pt x="680" y="308"/>
                    <a:pt x="679" y="305"/>
                  </a:cubicBezTo>
                  <a:cubicBezTo>
                    <a:pt x="679" y="304"/>
                    <a:pt x="679" y="303"/>
                    <a:pt x="679" y="302"/>
                  </a:cubicBezTo>
                  <a:cubicBezTo>
                    <a:pt x="679" y="302"/>
                    <a:pt x="677" y="302"/>
                    <a:pt x="677" y="302"/>
                  </a:cubicBezTo>
                  <a:cubicBezTo>
                    <a:pt x="677" y="301"/>
                    <a:pt x="679" y="298"/>
                    <a:pt x="679" y="299"/>
                  </a:cubicBezTo>
                  <a:cubicBezTo>
                    <a:pt x="679" y="299"/>
                    <a:pt x="679" y="300"/>
                    <a:pt x="680" y="301"/>
                  </a:cubicBezTo>
                  <a:cubicBezTo>
                    <a:pt x="680" y="301"/>
                    <a:pt x="684" y="300"/>
                    <a:pt x="683" y="300"/>
                  </a:cubicBezTo>
                  <a:cubicBezTo>
                    <a:pt x="684" y="300"/>
                    <a:pt x="684" y="300"/>
                    <a:pt x="686" y="300"/>
                  </a:cubicBezTo>
                  <a:cubicBezTo>
                    <a:pt x="685" y="300"/>
                    <a:pt x="686" y="299"/>
                    <a:pt x="686" y="298"/>
                  </a:cubicBezTo>
                  <a:cubicBezTo>
                    <a:pt x="686" y="298"/>
                    <a:pt x="685" y="298"/>
                    <a:pt x="684" y="298"/>
                  </a:cubicBezTo>
                  <a:cubicBezTo>
                    <a:pt x="684" y="296"/>
                    <a:pt x="684" y="296"/>
                    <a:pt x="684" y="296"/>
                  </a:cubicBezTo>
                  <a:cubicBezTo>
                    <a:pt x="682" y="295"/>
                    <a:pt x="684" y="296"/>
                    <a:pt x="686" y="296"/>
                  </a:cubicBezTo>
                  <a:cubicBezTo>
                    <a:pt x="686" y="294"/>
                    <a:pt x="686" y="294"/>
                    <a:pt x="686" y="294"/>
                  </a:cubicBezTo>
                  <a:cubicBezTo>
                    <a:pt x="685" y="294"/>
                    <a:pt x="685" y="294"/>
                    <a:pt x="685" y="294"/>
                  </a:cubicBezTo>
                  <a:cubicBezTo>
                    <a:pt x="685" y="294"/>
                    <a:pt x="685" y="291"/>
                    <a:pt x="685" y="291"/>
                  </a:cubicBezTo>
                  <a:cubicBezTo>
                    <a:pt x="686" y="291"/>
                    <a:pt x="687" y="291"/>
                    <a:pt x="688" y="290"/>
                  </a:cubicBezTo>
                  <a:cubicBezTo>
                    <a:pt x="688" y="290"/>
                    <a:pt x="690" y="286"/>
                    <a:pt x="688" y="288"/>
                  </a:cubicBezTo>
                  <a:cubicBezTo>
                    <a:pt x="688" y="287"/>
                    <a:pt x="689" y="286"/>
                    <a:pt x="688" y="286"/>
                  </a:cubicBezTo>
                  <a:cubicBezTo>
                    <a:pt x="689" y="286"/>
                    <a:pt x="691" y="286"/>
                    <a:pt x="691" y="286"/>
                  </a:cubicBezTo>
                  <a:cubicBezTo>
                    <a:pt x="692" y="288"/>
                    <a:pt x="692" y="288"/>
                    <a:pt x="692" y="288"/>
                  </a:cubicBezTo>
                  <a:cubicBezTo>
                    <a:pt x="693" y="289"/>
                    <a:pt x="695" y="289"/>
                    <a:pt x="695" y="288"/>
                  </a:cubicBezTo>
                  <a:cubicBezTo>
                    <a:pt x="695" y="290"/>
                    <a:pt x="696" y="288"/>
                    <a:pt x="696" y="288"/>
                  </a:cubicBezTo>
                  <a:cubicBezTo>
                    <a:pt x="693" y="287"/>
                    <a:pt x="696" y="286"/>
                    <a:pt x="695" y="284"/>
                  </a:cubicBezTo>
                  <a:cubicBezTo>
                    <a:pt x="695" y="283"/>
                    <a:pt x="694" y="283"/>
                    <a:pt x="694" y="283"/>
                  </a:cubicBezTo>
                  <a:cubicBezTo>
                    <a:pt x="695" y="283"/>
                    <a:pt x="695" y="283"/>
                    <a:pt x="696" y="283"/>
                  </a:cubicBezTo>
                  <a:cubicBezTo>
                    <a:pt x="695" y="284"/>
                    <a:pt x="698" y="284"/>
                    <a:pt x="698" y="284"/>
                  </a:cubicBezTo>
                  <a:cubicBezTo>
                    <a:pt x="698" y="283"/>
                    <a:pt x="697" y="282"/>
                    <a:pt x="698" y="282"/>
                  </a:cubicBezTo>
                  <a:cubicBezTo>
                    <a:pt x="698" y="281"/>
                    <a:pt x="698" y="281"/>
                    <a:pt x="698" y="281"/>
                  </a:cubicBezTo>
                  <a:cubicBezTo>
                    <a:pt x="696" y="280"/>
                    <a:pt x="696" y="280"/>
                    <a:pt x="696" y="280"/>
                  </a:cubicBezTo>
                  <a:cubicBezTo>
                    <a:pt x="696" y="279"/>
                    <a:pt x="696" y="276"/>
                    <a:pt x="695" y="276"/>
                  </a:cubicBezTo>
                  <a:cubicBezTo>
                    <a:pt x="694" y="275"/>
                    <a:pt x="692" y="275"/>
                    <a:pt x="691" y="275"/>
                  </a:cubicBezTo>
                  <a:cubicBezTo>
                    <a:pt x="691" y="274"/>
                    <a:pt x="691" y="273"/>
                    <a:pt x="690" y="273"/>
                  </a:cubicBezTo>
                  <a:cubicBezTo>
                    <a:pt x="689" y="272"/>
                    <a:pt x="690" y="277"/>
                    <a:pt x="690" y="278"/>
                  </a:cubicBezTo>
                  <a:cubicBezTo>
                    <a:pt x="689" y="278"/>
                    <a:pt x="690" y="277"/>
                    <a:pt x="689" y="277"/>
                  </a:cubicBezTo>
                  <a:cubicBezTo>
                    <a:pt x="688" y="277"/>
                    <a:pt x="687" y="278"/>
                    <a:pt x="686" y="279"/>
                  </a:cubicBezTo>
                  <a:cubicBezTo>
                    <a:pt x="686" y="277"/>
                    <a:pt x="686" y="277"/>
                    <a:pt x="686" y="277"/>
                  </a:cubicBezTo>
                  <a:cubicBezTo>
                    <a:pt x="685" y="277"/>
                    <a:pt x="685" y="277"/>
                    <a:pt x="685" y="277"/>
                  </a:cubicBezTo>
                  <a:cubicBezTo>
                    <a:pt x="687" y="276"/>
                    <a:pt x="682" y="278"/>
                    <a:pt x="684" y="278"/>
                  </a:cubicBezTo>
                  <a:cubicBezTo>
                    <a:pt x="684" y="278"/>
                    <a:pt x="683" y="281"/>
                    <a:pt x="683" y="281"/>
                  </a:cubicBezTo>
                  <a:cubicBezTo>
                    <a:pt x="683" y="281"/>
                    <a:pt x="681" y="281"/>
                    <a:pt x="681" y="281"/>
                  </a:cubicBezTo>
                  <a:cubicBezTo>
                    <a:pt x="681" y="280"/>
                    <a:pt x="681" y="278"/>
                    <a:pt x="681" y="277"/>
                  </a:cubicBezTo>
                  <a:cubicBezTo>
                    <a:pt x="681" y="277"/>
                    <a:pt x="683" y="275"/>
                    <a:pt x="683" y="275"/>
                  </a:cubicBezTo>
                  <a:cubicBezTo>
                    <a:pt x="683" y="274"/>
                    <a:pt x="684" y="273"/>
                    <a:pt x="683" y="274"/>
                  </a:cubicBezTo>
                  <a:cubicBezTo>
                    <a:pt x="683" y="275"/>
                    <a:pt x="683" y="275"/>
                    <a:pt x="683" y="275"/>
                  </a:cubicBezTo>
                  <a:cubicBezTo>
                    <a:pt x="682" y="275"/>
                    <a:pt x="680" y="274"/>
                    <a:pt x="680" y="273"/>
                  </a:cubicBezTo>
                  <a:cubicBezTo>
                    <a:pt x="680" y="275"/>
                    <a:pt x="680" y="275"/>
                    <a:pt x="680" y="275"/>
                  </a:cubicBezTo>
                  <a:cubicBezTo>
                    <a:pt x="679" y="275"/>
                    <a:pt x="679" y="275"/>
                    <a:pt x="679" y="275"/>
                  </a:cubicBezTo>
                  <a:cubicBezTo>
                    <a:pt x="679" y="276"/>
                    <a:pt x="679" y="277"/>
                    <a:pt x="679" y="279"/>
                  </a:cubicBezTo>
                  <a:cubicBezTo>
                    <a:pt x="674" y="275"/>
                    <a:pt x="678" y="277"/>
                    <a:pt x="672" y="277"/>
                  </a:cubicBezTo>
                  <a:cubicBezTo>
                    <a:pt x="672" y="275"/>
                    <a:pt x="672" y="275"/>
                    <a:pt x="672" y="275"/>
                  </a:cubicBezTo>
                  <a:cubicBezTo>
                    <a:pt x="671" y="275"/>
                    <a:pt x="670" y="275"/>
                    <a:pt x="669" y="276"/>
                  </a:cubicBezTo>
                  <a:cubicBezTo>
                    <a:pt x="669" y="275"/>
                    <a:pt x="669" y="275"/>
                    <a:pt x="669" y="275"/>
                  </a:cubicBezTo>
                  <a:cubicBezTo>
                    <a:pt x="669" y="274"/>
                    <a:pt x="671" y="274"/>
                    <a:pt x="672" y="273"/>
                  </a:cubicBezTo>
                  <a:cubicBezTo>
                    <a:pt x="672" y="273"/>
                    <a:pt x="671" y="272"/>
                    <a:pt x="671" y="272"/>
                  </a:cubicBezTo>
                  <a:cubicBezTo>
                    <a:pt x="671" y="272"/>
                    <a:pt x="671" y="270"/>
                    <a:pt x="671" y="269"/>
                  </a:cubicBezTo>
                  <a:cubicBezTo>
                    <a:pt x="669" y="269"/>
                    <a:pt x="668" y="268"/>
                    <a:pt x="666" y="267"/>
                  </a:cubicBezTo>
                  <a:cubicBezTo>
                    <a:pt x="666" y="267"/>
                    <a:pt x="666" y="269"/>
                    <a:pt x="666" y="270"/>
                  </a:cubicBezTo>
                  <a:cubicBezTo>
                    <a:pt x="666" y="270"/>
                    <a:pt x="663" y="270"/>
                    <a:pt x="663" y="271"/>
                  </a:cubicBezTo>
                  <a:cubicBezTo>
                    <a:pt x="663" y="271"/>
                    <a:pt x="664" y="265"/>
                    <a:pt x="665" y="263"/>
                  </a:cubicBezTo>
                  <a:cubicBezTo>
                    <a:pt x="663" y="264"/>
                    <a:pt x="664" y="262"/>
                    <a:pt x="663" y="263"/>
                  </a:cubicBezTo>
                  <a:cubicBezTo>
                    <a:pt x="662" y="263"/>
                    <a:pt x="660" y="266"/>
                    <a:pt x="661" y="265"/>
                  </a:cubicBezTo>
                  <a:cubicBezTo>
                    <a:pt x="660" y="266"/>
                    <a:pt x="660" y="267"/>
                    <a:pt x="660" y="268"/>
                  </a:cubicBezTo>
                  <a:cubicBezTo>
                    <a:pt x="660" y="268"/>
                    <a:pt x="659" y="268"/>
                    <a:pt x="659" y="269"/>
                  </a:cubicBezTo>
                  <a:cubicBezTo>
                    <a:pt x="658" y="268"/>
                    <a:pt x="659" y="266"/>
                    <a:pt x="659" y="265"/>
                  </a:cubicBezTo>
                  <a:cubicBezTo>
                    <a:pt x="658" y="265"/>
                    <a:pt x="658" y="265"/>
                    <a:pt x="657" y="265"/>
                  </a:cubicBezTo>
                  <a:cubicBezTo>
                    <a:pt x="657" y="265"/>
                    <a:pt x="657" y="266"/>
                    <a:pt x="656" y="267"/>
                  </a:cubicBezTo>
                  <a:cubicBezTo>
                    <a:pt x="657" y="267"/>
                    <a:pt x="655" y="269"/>
                    <a:pt x="655" y="269"/>
                  </a:cubicBezTo>
                  <a:cubicBezTo>
                    <a:pt x="655" y="269"/>
                    <a:pt x="655" y="267"/>
                    <a:pt x="655" y="267"/>
                  </a:cubicBezTo>
                  <a:cubicBezTo>
                    <a:pt x="653" y="267"/>
                    <a:pt x="653" y="267"/>
                    <a:pt x="653" y="267"/>
                  </a:cubicBezTo>
                  <a:cubicBezTo>
                    <a:pt x="652" y="268"/>
                    <a:pt x="653" y="268"/>
                    <a:pt x="652" y="270"/>
                  </a:cubicBezTo>
                  <a:cubicBezTo>
                    <a:pt x="651" y="270"/>
                    <a:pt x="650" y="270"/>
                    <a:pt x="650" y="270"/>
                  </a:cubicBezTo>
                  <a:cubicBezTo>
                    <a:pt x="651" y="268"/>
                    <a:pt x="651" y="266"/>
                    <a:pt x="651" y="265"/>
                  </a:cubicBezTo>
                  <a:cubicBezTo>
                    <a:pt x="653" y="264"/>
                    <a:pt x="650" y="263"/>
                    <a:pt x="650" y="263"/>
                  </a:cubicBezTo>
                  <a:cubicBezTo>
                    <a:pt x="650" y="264"/>
                    <a:pt x="651" y="265"/>
                    <a:pt x="649" y="265"/>
                  </a:cubicBezTo>
                  <a:cubicBezTo>
                    <a:pt x="649" y="265"/>
                    <a:pt x="649" y="263"/>
                    <a:pt x="649" y="263"/>
                  </a:cubicBezTo>
                  <a:cubicBezTo>
                    <a:pt x="649" y="263"/>
                    <a:pt x="648" y="264"/>
                    <a:pt x="647" y="263"/>
                  </a:cubicBezTo>
                  <a:cubicBezTo>
                    <a:pt x="647" y="263"/>
                    <a:pt x="647" y="261"/>
                    <a:pt x="647" y="261"/>
                  </a:cubicBezTo>
                  <a:cubicBezTo>
                    <a:pt x="646" y="262"/>
                    <a:pt x="644" y="262"/>
                    <a:pt x="643" y="262"/>
                  </a:cubicBezTo>
                  <a:cubicBezTo>
                    <a:pt x="647" y="258"/>
                    <a:pt x="646" y="260"/>
                    <a:pt x="643" y="257"/>
                  </a:cubicBezTo>
                  <a:cubicBezTo>
                    <a:pt x="642" y="258"/>
                    <a:pt x="642" y="259"/>
                    <a:pt x="641" y="259"/>
                  </a:cubicBezTo>
                  <a:cubicBezTo>
                    <a:pt x="641" y="258"/>
                    <a:pt x="641" y="257"/>
                    <a:pt x="641" y="256"/>
                  </a:cubicBezTo>
                  <a:cubicBezTo>
                    <a:pt x="640" y="256"/>
                    <a:pt x="636" y="256"/>
                    <a:pt x="634" y="255"/>
                  </a:cubicBezTo>
                  <a:cubicBezTo>
                    <a:pt x="633" y="255"/>
                    <a:pt x="634" y="253"/>
                    <a:pt x="634" y="253"/>
                  </a:cubicBezTo>
                  <a:cubicBezTo>
                    <a:pt x="633" y="252"/>
                    <a:pt x="632" y="253"/>
                    <a:pt x="631" y="253"/>
                  </a:cubicBezTo>
                  <a:cubicBezTo>
                    <a:pt x="631" y="251"/>
                    <a:pt x="631" y="251"/>
                    <a:pt x="631" y="251"/>
                  </a:cubicBezTo>
                  <a:cubicBezTo>
                    <a:pt x="633" y="251"/>
                    <a:pt x="636" y="251"/>
                    <a:pt x="637" y="251"/>
                  </a:cubicBezTo>
                  <a:cubicBezTo>
                    <a:pt x="637" y="250"/>
                    <a:pt x="637" y="249"/>
                    <a:pt x="637" y="249"/>
                  </a:cubicBezTo>
                  <a:cubicBezTo>
                    <a:pt x="638" y="248"/>
                    <a:pt x="639" y="248"/>
                    <a:pt x="639" y="248"/>
                  </a:cubicBezTo>
                  <a:cubicBezTo>
                    <a:pt x="639" y="247"/>
                    <a:pt x="639" y="247"/>
                    <a:pt x="639" y="247"/>
                  </a:cubicBezTo>
                  <a:cubicBezTo>
                    <a:pt x="639" y="246"/>
                    <a:pt x="636" y="244"/>
                    <a:pt x="635" y="244"/>
                  </a:cubicBezTo>
                  <a:cubicBezTo>
                    <a:pt x="635" y="242"/>
                    <a:pt x="635" y="242"/>
                    <a:pt x="635" y="242"/>
                  </a:cubicBezTo>
                  <a:cubicBezTo>
                    <a:pt x="634" y="242"/>
                    <a:pt x="635" y="241"/>
                    <a:pt x="636" y="241"/>
                  </a:cubicBezTo>
                  <a:cubicBezTo>
                    <a:pt x="637" y="243"/>
                    <a:pt x="637" y="243"/>
                    <a:pt x="637" y="243"/>
                  </a:cubicBezTo>
                  <a:cubicBezTo>
                    <a:pt x="639" y="243"/>
                    <a:pt x="642" y="243"/>
                    <a:pt x="644" y="243"/>
                  </a:cubicBezTo>
                  <a:cubicBezTo>
                    <a:pt x="648" y="242"/>
                    <a:pt x="640" y="238"/>
                    <a:pt x="638" y="237"/>
                  </a:cubicBezTo>
                  <a:cubicBezTo>
                    <a:pt x="637" y="237"/>
                    <a:pt x="634" y="238"/>
                    <a:pt x="634" y="238"/>
                  </a:cubicBezTo>
                  <a:cubicBezTo>
                    <a:pt x="634" y="237"/>
                    <a:pt x="634" y="237"/>
                    <a:pt x="634" y="237"/>
                  </a:cubicBezTo>
                  <a:cubicBezTo>
                    <a:pt x="634" y="236"/>
                    <a:pt x="631" y="234"/>
                    <a:pt x="631" y="234"/>
                  </a:cubicBezTo>
                  <a:cubicBezTo>
                    <a:pt x="632" y="234"/>
                    <a:pt x="634" y="234"/>
                    <a:pt x="636" y="234"/>
                  </a:cubicBezTo>
                  <a:cubicBezTo>
                    <a:pt x="636" y="234"/>
                    <a:pt x="637" y="232"/>
                    <a:pt x="637" y="232"/>
                  </a:cubicBezTo>
                  <a:cubicBezTo>
                    <a:pt x="638" y="232"/>
                    <a:pt x="640" y="232"/>
                    <a:pt x="641" y="232"/>
                  </a:cubicBezTo>
                  <a:cubicBezTo>
                    <a:pt x="641" y="230"/>
                    <a:pt x="642" y="229"/>
                    <a:pt x="641" y="227"/>
                  </a:cubicBezTo>
                  <a:cubicBezTo>
                    <a:pt x="641" y="226"/>
                    <a:pt x="639" y="225"/>
                    <a:pt x="639" y="225"/>
                  </a:cubicBezTo>
                  <a:cubicBezTo>
                    <a:pt x="638" y="224"/>
                    <a:pt x="638" y="223"/>
                    <a:pt x="637" y="223"/>
                  </a:cubicBezTo>
                  <a:cubicBezTo>
                    <a:pt x="637" y="223"/>
                    <a:pt x="635" y="223"/>
                    <a:pt x="636" y="223"/>
                  </a:cubicBezTo>
                  <a:cubicBezTo>
                    <a:pt x="636" y="224"/>
                    <a:pt x="633" y="228"/>
                    <a:pt x="632" y="228"/>
                  </a:cubicBezTo>
                  <a:cubicBezTo>
                    <a:pt x="629" y="229"/>
                    <a:pt x="632" y="227"/>
                    <a:pt x="630" y="225"/>
                  </a:cubicBezTo>
                  <a:cubicBezTo>
                    <a:pt x="629" y="225"/>
                    <a:pt x="627" y="225"/>
                    <a:pt x="626" y="225"/>
                  </a:cubicBezTo>
                  <a:cubicBezTo>
                    <a:pt x="626" y="225"/>
                    <a:pt x="627" y="224"/>
                    <a:pt x="627" y="224"/>
                  </a:cubicBezTo>
                  <a:cubicBezTo>
                    <a:pt x="628" y="224"/>
                    <a:pt x="628" y="224"/>
                    <a:pt x="629" y="223"/>
                  </a:cubicBezTo>
                  <a:cubicBezTo>
                    <a:pt x="630" y="223"/>
                    <a:pt x="630" y="222"/>
                    <a:pt x="630" y="221"/>
                  </a:cubicBezTo>
                  <a:cubicBezTo>
                    <a:pt x="631" y="221"/>
                    <a:pt x="632" y="222"/>
                    <a:pt x="633" y="222"/>
                  </a:cubicBezTo>
                  <a:cubicBezTo>
                    <a:pt x="633" y="222"/>
                    <a:pt x="633" y="220"/>
                    <a:pt x="633" y="220"/>
                  </a:cubicBezTo>
                  <a:cubicBezTo>
                    <a:pt x="631" y="219"/>
                    <a:pt x="630" y="220"/>
                    <a:pt x="629" y="219"/>
                  </a:cubicBezTo>
                  <a:cubicBezTo>
                    <a:pt x="628" y="219"/>
                    <a:pt x="627" y="216"/>
                    <a:pt x="627" y="216"/>
                  </a:cubicBezTo>
                  <a:cubicBezTo>
                    <a:pt x="626" y="216"/>
                    <a:pt x="624" y="216"/>
                    <a:pt x="623" y="216"/>
                  </a:cubicBezTo>
                  <a:cubicBezTo>
                    <a:pt x="622" y="217"/>
                    <a:pt x="621" y="218"/>
                    <a:pt x="621" y="219"/>
                  </a:cubicBezTo>
                  <a:cubicBezTo>
                    <a:pt x="620" y="219"/>
                    <a:pt x="619" y="218"/>
                    <a:pt x="620" y="218"/>
                  </a:cubicBezTo>
                  <a:cubicBezTo>
                    <a:pt x="620" y="218"/>
                    <a:pt x="621" y="216"/>
                    <a:pt x="621" y="216"/>
                  </a:cubicBezTo>
                  <a:cubicBezTo>
                    <a:pt x="619" y="216"/>
                    <a:pt x="616" y="215"/>
                    <a:pt x="615" y="218"/>
                  </a:cubicBezTo>
                  <a:cubicBezTo>
                    <a:pt x="615" y="219"/>
                    <a:pt x="615" y="219"/>
                    <a:pt x="615" y="219"/>
                  </a:cubicBezTo>
                  <a:cubicBezTo>
                    <a:pt x="613" y="219"/>
                    <a:pt x="613" y="219"/>
                    <a:pt x="613" y="219"/>
                  </a:cubicBezTo>
                  <a:cubicBezTo>
                    <a:pt x="614" y="219"/>
                    <a:pt x="613" y="216"/>
                    <a:pt x="613" y="216"/>
                  </a:cubicBezTo>
                  <a:cubicBezTo>
                    <a:pt x="614" y="216"/>
                    <a:pt x="615" y="216"/>
                    <a:pt x="615" y="216"/>
                  </a:cubicBezTo>
                  <a:cubicBezTo>
                    <a:pt x="616" y="216"/>
                    <a:pt x="617" y="214"/>
                    <a:pt x="617" y="214"/>
                  </a:cubicBezTo>
                  <a:cubicBezTo>
                    <a:pt x="617" y="211"/>
                    <a:pt x="617" y="211"/>
                    <a:pt x="617" y="211"/>
                  </a:cubicBezTo>
                  <a:cubicBezTo>
                    <a:pt x="617" y="211"/>
                    <a:pt x="614" y="213"/>
                    <a:pt x="615" y="213"/>
                  </a:cubicBezTo>
                  <a:cubicBezTo>
                    <a:pt x="614" y="212"/>
                    <a:pt x="613" y="213"/>
                    <a:pt x="613" y="213"/>
                  </a:cubicBezTo>
                  <a:cubicBezTo>
                    <a:pt x="613" y="213"/>
                    <a:pt x="613" y="211"/>
                    <a:pt x="613" y="211"/>
                  </a:cubicBezTo>
                  <a:cubicBezTo>
                    <a:pt x="613" y="211"/>
                    <a:pt x="611" y="211"/>
                    <a:pt x="612" y="211"/>
                  </a:cubicBezTo>
                  <a:cubicBezTo>
                    <a:pt x="611" y="211"/>
                    <a:pt x="611" y="211"/>
                    <a:pt x="611" y="211"/>
                  </a:cubicBezTo>
                  <a:cubicBezTo>
                    <a:pt x="612" y="212"/>
                    <a:pt x="612" y="213"/>
                    <a:pt x="612" y="213"/>
                  </a:cubicBezTo>
                  <a:cubicBezTo>
                    <a:pt x="612" y="214"/>
                    <a:pt x="610" y="214"/>
                    <a:pt x="610" y="215"/>
                  </a:cubicBezTo>
                  <a:cubicBezTo>
                    <a:pt x="606" y="214"/>
                    <a:pt x="605" y="215"/>
                    <a:pt x="608" y="212"/>
                  </a:cubicBezTo>
                  <a:cubicBezTo>
                    <a:pt x="609" y="211"/>
                    <a:pt x="610" y="211"/>
                    <a:pt x="611" y="211"/>
                  </a:cubicBezTo>
                  <a:cubicBezTo>
                    <a:pt x="611" y="210"/>
                    <a:pt x="611" y="209"/>
                    <a:pt x="610" y="209"/>
                  </a:cubicBezTo>
                  <a:cubicBezTo>
                    <a:pt x="610" y="209"/>
                    <a:pt x="606" y="209"/>
                    <a:pt x="606" y="209"/>
                  </a:cubicBezTo>
                  <a:cubicBezTo>
                    <a:pt x="605" y="208"/>
                    <a:pt x="605" y="206"/>
                    <a:pt x="604" y="205"/>
                  </a:cubicBezTo>
                  <a:cubicBezTo>
                    <a:pt x="603" y="205"/>
                    <a:pt x="603" y="204"/>
                    <a:pt x="602" y="204"/>
                  </a:cubicBezTo>
                  <a:cubicBezTo>
                    <a:pt x="598" y="204"/>
                    <a:pt x="599" y="208"/>
                    <a:pt x="599" y="211"/>
                  </a:cubicBezTo>
                  <a:cubicBezTo>
                    <a:pt x="599" y="211"/>
                    <a:pt x="599" y="211"/>
                    <a:pt x="598" y="211"/>
                  </a:cubicBezTo>
                  <a:cubicBezTo>
                    <a:pt x="598" y="211"/>
                    <a:pt x="598" y="209"/>
                    <a:pt x="598" y="209"/>
                  </a:cubicBezTo>
                  <a:cubicBezTo>
                    <a:pt x="596" y="210"/>
                    <a:pt x="597" y="209"/>
                    <a:pt x="596" y="209"/>
                  </a:cubicBezTo>
                  <a:cubicBezTo>
                    <a:pt x="596" y="209"/>
                    <a:pt x="595" y="211"/>
                    <a:pt x="594" y="211"/>
                  </a:cubicBezTo>
                  <a:cubicBezTo>
                    <a:pt x="593" y="208"/>
                    <a:pt x="593" y="199"/>
                    <a:pt x="590" y="206"/>
                  </a:cubicBezTo>
                  <a:cubicBezTo>
                    <a:pt x="590" y="207"/>
                    <a:pt x="590" y="208"/>
                    <a:pt x="589" y="209"/>
                  </a:cubicBezTo>
                  <a:cubicBezTo>
                    <a:pt x="589" y="210"/>
                    <a:pt x="588" y="210"/>
                    <a:pt x="587" y="210"/>
                  </a:cubicBezTo>
                  <a:cubicBezTo>
                    <a:pt x="588" y="210"/>
                    <a:pt x="586" y="209"/>
                    <a:pt x="586" y="209"/>
                  </a:cubicBezTo>
                  <a:cubicBezTo>
                    <a:pt x="587" y="209"/>
                    <a:pt x="587" y="207"/>
                    <a:pt x="587" y="207"/>
                  </a:cubicBezTo>
                  <a:cubicBezTo>
                    <a:pt x="588" y="207"/>
                    <a:pt x="587" y="205"/>
                    <a:pt x="587" y="205"/>
                  </a:cubicBezTo>
                  <a:cubicBezTo>
                    <a:pt x="586" y="205"/>
                    <a:pt x="586" y="206"/>
                    <a:pt x="585" y="205"/>
                  </a:cubicBezTo>
                  <a:cubicBezTo>
                    <a:pt x="585" y="205"/>
                    <a:pt x="584" y="203"/>
                    <a:pt x="584" y="203"/>
                  </a:cubicBezTo>
                  <a:cubicBezTo>
                    <a:pt x="586" y="203"/>
                    <a:pt x="588" y="203"/>
                    <a:pt x="589" y="202"/>
                  </a:cubicBezTo>
                  <a:cubicBezTo>
                    <a:pt x="589" y="196"/>
                    <a:pt x="589" y="194"/>
                    <a:pt x="583" y="194"/>
                  </a:cubicBezTo>
                  <a:cubicBezTo>
                    <a:pt x="584" y="194"/>
                    <a:pt x="585" y="194"/>
                    <a:pt x="586" y="193"/>
                  </a:cubicBezTo>
                  <a:cubicBezTo>
                    <a:pt x="586" y="193"/>
                    <a:pt x="586" y="191"/>
                    <a:pt x="586" y="191"/>
                  </a:cubicBezTo>
                  <a:cubicBezTo>
                    <a:pt x="585" y="191"/>
                    <a:pt x="585" y="191"/>
                    <a:pt x="585" y="191"/>
                  </a:cubicBezTo>
                  <a:cubicBezTo>
                    <a:pt x="585" y="191"/>
                    <a:pt x="583" y="187"/>
                    <a:pt x="583" y="186"/>
                  </a:cubicBezTo>
                  <a:cubicBezTo>
                    <a:pt x="582" y="187"/>
                    <a:pt x="579" y="187"/>
                    <a:pt x="578" y="187"/>
                  </a:cubicBezTo>
                  <a:cubicBezTo>
                    <a:pt x="576" y="187"/>
                    <a:pt x="576" y="186"/>
                    <a:pt x="575" y="187"/>
                  </a:cubicBezTo>
                  <a:cubicBezTo>
                    <a:pt x="574" y="187"/>
                    <a:pt x="573" y="189"/>
                    <a:pt x="570" y="189"/>
                  </a:cubicBezTo>
                  <a:cubicBezTo>
                    <a:pt x="569" y="189"/>
                    <a:pt x="567" y="187"/>
                    <a:pt x="566" y="186"/>
                  </a:cubicBezTo>
                  <a:close/>
                  <a:moveTo>
                    <a:pt x="474" y="30"/>
                  </a:moveTo>
                  <a:cubicBezTo>
                    <a:pt x="471" y="29"/>
                    <a:pt x="467" y="22"/>
                    <a:pt x="464" y="22"/>
                  </a:cubicBezTo>
                  <a:cubicBezTo>
                    <a:pt x="463" y="23"/>
                    <a:pt x="463" y="23"/>
                    <a:pt x="463" y="23"/>
                  </a:cubicBezTo>
                  <a:cubicBezTo>
                    <a:pt x="462" y="23"/>
                    <a:pt x="460" y="23"/>
                    <a:pt x="459" y="24"/>
                  </a:cubicBezTo>
                  <a:cubicBezTo>
                    <a:pt x="456" y="25"/>
                    <a:pt x="453" y="29"/>
                    <a:pt x="451" y="31"/>
                  </a:cubicBezTo>
                  <a:cubicBezTo>
                    <a:pt x="449" y="30"/>
                    <a:pt x="443" y="27"/>
                    <a:pt x="439" y="28"/>
                  </a:cubicBezTo>
                  <a:cubicBezTo>
                    <a:pt x="439" y="28"/>
                    <a:pt x="437" y="30"/>
                    <a:pt x="437" y="30"/>
                  </a:cubicBezTo>
                  <a:cubicBezTo>
                    <a:pt x="436" y="30"/>
                    <a:pt x="434" y="29"/>
                    <a:pt x="433" y="30"/>
                  </a:cubicBezTo>
                  <a:cubicBezTo>
                    <a:pt x="433" y="30"/>
                    <a:pt x="433" y="32"/>
                    <a:pt x="433" y="33"/>
                  </a:cubicBezTo>
                  <a:cubicBezTo>
                    <a:pt x="436" y="32"/>
                    <a:pt x="439" y="31"/>
                    <a:pt x="444" y="31"/>
                  </a:cubicBezTo>
                  <a:cubicBezTo>
                    <a:pt x="443" y="32"/>
                    <a:pt x="440" y="33"/>
                    <a:pt x="438" y="33"/>
                  </a:cubicBezTo>
                  <a:cubicBezTo>
                    <a:pt x="438" y="33"/>
                    <a:pt x="437" y="36"/>
                    <a:pt x="439" y="36"/>
                  </a:cubicBezTo>
                  <a:cubicBezTo>
                    <a:pt x="441" y="36"/>
                    <a:pt x="446" y="34"/>
                    <a:pt x="449" y="34"/>
                  </a:cubicBezTo>
                  <a:cubicBezTo>
                    <a:pt x="452" y="34"/>
                    <a:pt x="455" y="35"/>
                    <a:pt x="457" y="35"/>
                  </a:cubicBezTo>
                  <a:cubicBezTo>
                    <a:pt x="451" y="36"/>
                    <a:pt x="446" y="37"/>
                    <a:pt x="439" y="39"/>
                  </a:cubicBezTo>
                  <a:cubicBezTo>
                    <a:pt x="439" y="39"/>
                    <a:pt x="439" y="41"/>
                    <a:pt x="439" y="43"/>
                  </a:cubicBezTo>
                  <a:cubicBezTo>
                    <a:pt x="440" y="42"/>
                    <a:pt x="441" y="43"/>
                    <a:pt x="441" y="42"/>
                  </a:cubicBezTo>
                  <a:cubicBezTo>
                    <a:pt x="442" y="41"/>
                    <a:pt x="442" y="41"/>
                    <a:pt x="444" y="41"/>
                  </a:cubicBezTo>
                  <a:cubicBezTo>
                    <a:pt x="450" y="38"/>
                    <a:pt x="457" y="38"/>
                    <a:pt x="463" y="36"/>
                  </a:cubicBezTo>
                  <a:cubicBezTo>
                    <a:pt x="463" y="37"/>
                    <a:pt x="463" y="37"/>
                    <a:pt x="463" y="37"/>
                  </a:cubicBezTo>
                  <a:cubicBezTo>
                    <a:pt x="462" y="38"/>
                    <a:pt x="461" y="38"/>
                    <a:pt x="461" y="39"/>
                  </a:cubicBezTo>
                  <a:cubicBezTo>
                    <a:pt x="458" y="40"/>
                    <a:pt x="457" y="38"/>
                    <a:pt x="454" y="39"/>
                  </a:cubicBezTo>
                  <a:cubicBezTo>
                    <a:pt x="452" y="39"/>
                    <a:pt x="451" y="41"/>
                    <a:pt x="450" y="41"/>
                  </a:cubicBezTo>
                  <a:cubicBezTo>
                    <a:pt x="449" y="42"/>
                    <a:pt x="447" y="41"/>
                    <a:pt x="446" y="41"/>
                  </a:cubicBezTo>
                  <a:cubicBezTo>
                    <a:pt x="445" y="41"/>
                    <a:pt x="443" y="44"/>
                    <a:pt x="442" y="45"/>
                  </a:cubicBezTo>
                  <a:cubicBezTo>
                    <a:pt x="443" y="45"/>
                    <a:pt x="444" y="47"/>
                    <a:pt x="445" y="47"/>
                  </a:cubicBezTo>
                  <a:cubicBezTo>
                    <a:pt x="447" y="47"/>
                    <a:pt x="448" y="45"/>
                    <a:pt x="449" y="45"/>
                  </a:cubicBezTo>
                  <a:cubicBezTo>
                    <a:pt x="452" y="45"/>
                    <a:pt x="458" y="47"/>
                    <a:pt x="461" y="47"/>
                  </a:cubicBezTo>
                  <a:cubicBezTo>
                    <a:pt x="463" y="45"/>
                    <a:pt x="463" y="45"/>
                    <a:pt x="463" y="45"/>
                  </a:cubicBezTo>
                  <a:cubicBezTo>
                    <a:pt x="464" y="45"/>
                    <a:pt x="465" y="46"/>
                    <a:pt x="466" y="46"/>
                  </a:cubicBezTo>
                  <a:cubicBezTo>
                    <a:pt x="467" y="46"/>
                    <a:pt x="466" y="44"/>
                    <a:pt x="468" y="45"/>
                  </a:cubicBezTo>
                  <a:cubicBezTo>
                    <a:pt x="469" y="45"/>
                    <a:pt x="469" y="46"/>
                    <a:pt x="469" y="47"/>
                  </a:cubicBezTo>
                  <a:cubicBezTo>
                    <a:pt x="471" y="47"/>
                    <a:pt x="472" y="47"/>
                    <a:pt x="474" y="47"/>
                  </a:cubicBezTo>
                  <a:cubicBezTo>
                    <a:pt x="475" y="47"/>
                    <a:pt x="478" y="44"/>
                    <a:pt x="480" y="43"/>
                  </a:cubicBezTo>
                  <a:cubicBezTo>
                    <a:pt x="480" y="43"/>
                    <a:pt x="479" y="47"/>
                    <a:pt x="479" y="48"/>
                  </a:cubicBezTo>
                  <a:cubicBezTo>
                    <a:pt x="481" y="48"/>
                    <a:pt x="483" y="49"/>
                    <a:pt x="485" y="49"/>
                  </a:cubicBezTo>
                  <a:cubicBezTo>
                    <a:pt x="486" y="49"/>
                    <a:pt x="489" y="48"/>
                    <a:pt x="490" y="49"/>
                  </a:cubicBezTo>
                  <a:cubicBezTo>
                    <a:pt x="491" y="49"/>
                    <a:pt x="492" y="50"/>
                    <a:pt x="492" y="50"/>
                  </a:cubicBezTo>
                  <a:cubicBezTo>
                    <a:pt x="494" y="47"/>
                    <a:pt x="494" y="47"/>
                    <a:pt x="497" y="45"/>
                  </a:cubicBezTo>
                  <a:cubicBezTo>
                    <a:pt x="497" y="44"/>
                    <a:pt x="496" y="42"/>
                    <a:pt x="496" y="42"/>
                  </a:cubicBezTo>
                  <a:cubicBezTo>
                    <a:pt x="497" y="42"/>
                    <a:pt x="498" y="42"/>
                    <a:pt x="498" y="41"/>
                  </a:cubicBezTo>
                  <a:cubicBezTo>
                    <a:pt x="498" y="41"/>
                    <a:pt x="499" y="41"/>
                    <a:pt x="500" y="41"/>
                  </a:cubicBezTo>
                  <a:cubicBezTo>
                    <a:pt x="500" y="43"/>
                    <a:pt x="500" y="43"/>
                    <a:pt x="500" y="43"/>
                  </a:cubicBezTo>
                  <a:cubicBezTo>
                    <a:pt x="500" y="42"/>
                    <a:pt x="499" y="45"/>
                    <a:pt x="499" y="46"/>
                  </a:cubicBezTo>
                  <a:cubicBezTo>
                    <a:pt x="500" y="46"/>
                    <a:pt x="500" y="45"/>
                    <a:pt x="500" y="47"/>
                  </a:cubicBezTo>
                  <a:cubicBezTo>
                    <a:pt x="507" y="45"/>
                    <a:pt x="515" y="43"/>
                    <a:pt x="522" y="43"/>
                  </a:cubicBezTo>
                  <a:cubicBezTo>
                    <a:pt x="529" y="42"/>
                    <a:pt x="532" y="43"/>
                    <a:pt x="538" y="43"/>
                  </a:cubicBezTo>
                  <a:cubicBezTo>
                    <a:pt x="544" y="42"/>
                    <a:pt x="550" y="40"/>
                    <a:pt x="555" y="38"/>
                  </a:cubicBezTo>
                  <a:cubicBezTo>
                    <a:pt x="556" y="37"/>
                    <a:pt x="556" y="37"/>
                    <a:pt x="556" y="37"/>
                  </a:cubicBezTo>
                  <a:cubicBezTo>
                    <a:pt x="556" y="36"/>
                    <a:pt x="559" y="37"/>
                    <a:pt x="560" y="37"/>
                  </a:cubicBezTo>
                  <a:cubicBezTo>
                    <a:pt x="563" y="37"/>
                    <a:pt x="566" y="36"/>
                    <a:pt x="569" y="35"/>
                  </a:cubicBezTo>
                  <a:cubicBezTo>
                    <a:pt x="568" y="35"/>
                    <a:pt x="566" y="37"/>
                    <a:pt x="565" y="37"/>
                  </a:cubicBezTo>
                  <a:cubicBezTo>
                    <a:pt x="562" y="38"/>
                    <a:pt x="561" y="37"/>
                    <a:pt x="558" y="38"/>
                  </a:cubicBezTo>
                  <a:cubicBezTo>
                    <a:pt x="558" y="38"/>
                    <a:pt x="556" y="40"/>
                    <a:pt x="556" y="40"/>
                  </a:cubicBezTo>
                  <a:cubicBezTo>
                    <a:pt x="556" y="40"/>
                    <a:pt x="556" y="40"/>
                    <a:pt x="557" y="41"/>
                  </a:cubicBezTo>
                  <a:cubicBezTo>
                    <a:pt x="559" y="41"/>
                    <a:pt x="562" y="41"/>
                    <a:pt x="565" y="41"/>
                  </a:cubicBezTo>
                  <a:cubicBezTo>
                    <a:pt x="565" y="43"/>
                    <a:pt x="565" y="43"/>
                    <a:pt x="565" y="43"/>
                  </a:cubicBezTo>
                  <a:cubicBezTo>
                    <a:pt x="561" y="43"/>
                    <a:pt x="557" y="42"/>
                    <a:pt x="556" y="43"/>
                  </a:cubicBezTo>
                  <a:cubicBezTo>
                    <a:pt x="555" y="43"/>
                    <a:pt x="553" y="44"/>
                    <a:pt x="553" y="45"/>
                  </a:cubicBezTo>
                  <a:cubicBezTo>
                    <a:pt x="550" y="45"/>
                    <a:pt x="548" y="44"/>
                    <a:pt x="546" y="45"/>
                  </a:cubicBezTo>
                  <a:cubicBezTo>
                    <a:pt x="536" y="48"/>
                    <a:pt x="557" y="48"/>
                    <a:pt x="559" y="48"/>
                  </a:cubicBezTo>
                  <a:cubicBezTo>
                    <a:pt x="555" y="49"/>
                    <a:pt x="549" y="51"/>
                    <a:pt x="544" y="51"/>
                  </a:cubicBezTo>
                  <a:cubicBezTo>
                    <a:pt x="543" y="51"/>
                    <a:pt x="541" y="50"/>
                    <a:pt x="540" y="50"/>
                  </a:cubicBezTo>
                  <a:cubicBezTo>
                    <a:pt x="539" y="50"/>
                    <a:pt x="539" y="51"/>
                    <a:pt x="539" y="52"/>
                  </a:cubicBezTo>
                  <a:cubicBezTo>
                    <a:pt x="531" y="51"/>
                    <a:pt x="525" y="52"/>
                    <a:pt x="516" y="53"/>
                  </a:cubicBezTo>
                  <a:cubicBezTo>
                    <a:pt x="517" y="54"/>
                    <a:pt x="516" y="55"/>
                    <a:pt x="516" y="55"/>
                  </a:cubicBezTo>
                  <a:cubicBezTo>
                    <a:pt x="517" y="56"/>
                    <a:pt x="519" y="56"/>
                    <a:pt x="518" y="59"/>
                  </a:cubicBezTo>
                  <a:cubicBezTo>
                    <a:pt x="518" y="59"/>
                    <a:pt x="517" y="60"/>
                    <a:pt x="518" y="61"/>
                  </a:cubicBezTo>
                  <a:cubicBezTo>
                    <a:pt x="518" y="62"/>
                    <a:pt x="519" y="62"/>
                    <a:pt x="519" y="62"/>
                  </a:cubicBezTo>
                  <a:cubicBezTo>
                    <a:pt x="522" y="63"/>
                    <a:pt x="532" y="63"/>
                    <a:pt x="528" y="63"/>
                  </a:cubicBezTo>
                  <a:cubicBezTo>
                    <a:pt x="530" y="64"/>
                    <a:pt x="531" y="63"/>
                    <a:pt x="532" y="64"/>
                  </a:cubicBezTo>
                  <a:cubicBezTo>
                    <a:pt x="532" y="65"/>
                    <a:pt x="532" y="65"/>
                    <a:pt x="532" y="65"/>
                  </a:cubicBezTo>
                  <a:cubicBezTo>
                    <a:pt x="531" y="65"/>
                    <a:pt x="530" y="64"/>
                    <a:pt x="530" y="64"/>
                  </a:cubicBezTo>
                  <a:cubicBezTo>
                    <a:pt x="529" y="66"/>
                    <a:pt x="530" y="65"/>
                    <a:pt x="528" y="65"/>
                  </a:cubicBezTo>
                  <a:cubicBezTo>
                    <a:pt x="528" y="67"/>
                    <a:pt x="528" y="67"/>
                    <a:pt x="528" y="67"/>
                  </a:cubicBezTo>
                  <a:cubicBezTo>
                    <a:pt x="527" y="67"/>
                    <a:pt x="526" y="66"/>
                    <a:pt x="525" y="66"/>
                  </a:cubicBezTo>
                  <a:cubicBezTo>
                    <a:pt x="523" y="66"/>
                    <a:pt x="522" y="67"/>
                    <a:pt x="521" y="66"/>
                  </a:cubicBezTo>
                  <a:cubicBezTo>
                    <a:pt x="520" y="65"/>
                    <a:pt x="520" y="65"/>
                    <a:pt x="520" y="65"/>
                  </a:cubicBezTo>
                  <a:cubicBezTo>
                    <a:pt x="520" y="65"/>
                    <a:pt x="518" y="65"/>
                    <a:pt x="518" y="65"/>
                  </a:cubicBezTo>
                  <a:cubicBezTo>
                    <a:pt x="514" y="64"/>
                    <a:pt x="516" y="60"/>
                    <a:pt x="515" y="57"/>
                  </a:cubicBezTo>
                  <a:cubicBezTo>
                    <a:pt x="510" y="53"/>
                    <a:pt x="510" y="53"/>
                    <a:pt x="510" y="53"/>
                  </a:cubicBezTo>
                  <a:cubicBezTo>
                    <a:pt x="510" y="52"/>
                    <a:pt x="510" y="52"/>
                    <a:pt x="510" y="52"/>
                  </a:cubicBezTo>
                  <a:cubicBezTo>
                    <a:pt x="506" y="50"/>
                    <a:pt x="489" y="52"/>
                    <a:pt x="483" y="52"/>
                  </a:cubicBezTo>
                  <a:cubicBezTo>
                    <a:pt x="482" y="56"/>
                    <a:pt x="482" y="56"/>
                    <a:pt x="482" y="56"/>
                  </a:cubicBezTo>
                  <a:cubicBezTo>
                    <a:pt x="483" y="55"/>
                    <a:pt x="483" y="57"/>
                    <a:pt x="483" y="57"/>
                  </a:cubicBezTo>
                  <a:cubicBezTo>
                    <a:pt x="483" y="56"/>
                    <a:pt x="482" y="60"/>
                    <a:pt x="482" y="60"/>
                  </a:cubicBezTo>
                  <a:cubicBezTo>
                    <a:pt x="481" y="61"/>
                    <a:pt x="480" y="60"/>
                    <a:pt x="478" y="61"/>
                  </a:cubicBezTo>
                  <a:cubicBezTo>
                    <a:pt x="478" y="61"/>
                    <a:pt x="477" y="64"/>
                    <a:pt x="476" y="64"/>
                  </a:cubicBezTo>
                  <a:cubicBezTo>
                    <a:pt x="476" y="64"/>
                    <a:pt x="475" y="63"/>
                    <a:pt x="475" y="62"/>
                  </a:cubicBezTo>
                  <a:cubicBezTo>
                    <a:pt x="476" y="61"/>
                    <a:pt x="477" y="60"/>
                    <a:pt x="477" y="58"/>
                  </a:cubicBezTo>
                  <a:cubicBezTo>
                    <a:pt x="477" y="58"/>
                    <a:pt x="475" y="56"/>
                    <a:pt x="475" y="55"/>
                  </a:cubicBezTo>
                  <a:cubicBezTo>
                    <a:pt x="475" y="55"/>
                    <a:pt x="473" y="55"/>
                    <a:pt x="473" y="55"/>
                  </a:cubicBezTo>
                  <a:cubicBezTo>
                    <a:pt x="473" y="54"/>
                    <a:pt x="473" y="53"/>
                    <a:pt x="473" y="51"/>
                  </a:cubicBezTo>
                  <a:cubicBezTo>
                    <a:pt x="472" y="51"/>
                    <a:pt x="472" y="51"/>
                    <a:pt x="472" y="51"/>
                  </a:cubicBezTo>
                  <a:cubicBezTo>
                    <a:pt x="471" y="51"/>
                    <a:pt x="471" y="53"/>
                    <a:pt x="471" y="54"/>
                  </a:cubicBezTo>
                  <a:cubicBezTo>
                    <a:pt x="470" y="53"/>
                    <a:pt x="468" y="54"/>
                    <a:pt x="467" y="54"/>
                  </a:cubicBezTo>
                  <a:cubicBezTo>
                    <a:pt x="467" y="52"/>
                    <a:pt x="467" y="51"/>
                    <a:pt x="466" y="51"/>
                  </a:cubicBezTo>
                  <a:cubicBezTo>
                    <a:pt x="466" y="51"/>
                    <a:pt x="465" y="52"/>
                    <a:pt x="464" y="52"/>
                  </a:cubicBezTo>
                  <a:cubicBezTo>
                    <a:pt x="464" y="53"/>
                    <a:pt x="464" y="53"/>
                    <a:pt x="464" y="53"/>
                  </a:cubicBezTo>
                  <a:cubicBezTo>
                    <a:pt x="464" y="53"/>
                    <a:pt x="444" y="53"/>
                    <a:pt x="443" y="53"/>
                  </a:cubicBezTo>
                  <a:cubicBezTo>
                    <a:pt x="442" y="53"/>
                    <a:pt x="438" y="51"/>
                    <a:pt x="436" y="50"/>
                  </a:cubicBezTo>
                  <a:cubicBezTo>
                    <a:pt x="436" y="48"/>
                    <a:pt x="437" y="47"/>
                    <a:pt x="437" y="45"/>
                  </a:cubicBezTo>
                  <a:cubicBezTo>
                    <a:pt x="431" y="38"/>
                    <a:pt x="431" y="38"/>
                    <a:pt x="431" y="38"/>
                  </a:cubicBezTo>
                  <a:cubicBezTo>
                    <a:pt x="428" y="35"/>
                    <a:pt x="422" y="37"/>
                    <a:pt x="417" y="36"/>
                  </a:cubicBezTo>
                  <a:cubicBezTo>
                    <a:pt x="416" y="36"/>
                    <a:pt x="414" y="34"/>
                    <a:pt x="414" y="34"/>
                  </a:cubicBezTo>
                  <a:cubicBezTo>
                    <a:pt x="409" y="32"/>
                    <a:pt x="401" y="33"/>
                    <a:pt x="397" y="33"/>
                  </a:cubicBezTo>
                  <a:cubicBezTo>
                    <a:pt x="397" y="33"/>
                    <a:pt x="397" y="36"/>
                    <a:pt x="397" y="36"/>
                  </a:cubicBezTo>
                  <a:cubicBezTo>
                    <a:pt x="401" y="35"/>
                    <a:pt x="402" y="35"/>
                    <a:pt x="406" y="36"/>
                  </a:cubicBezTo>
                  <a:cubicBezTo>
                    <a:pt x="406" y="36"/>
                    <a:pt x="408" y="35"/>
                    <a:pt x="409" y="36"/>
                  </a:cubicBezTo>
                  <a:cubicBezTo>
                    <a:pt x="409" y="36"/>
                    <a:pt x="410" y="37"/>
                    <a:pt x="410" y="37"/>
                  </a:cubicBezTo>
                  <a:cubicBezTo>
                    <a:pt x="411" y="36"/>
                    <a:pt x="411" y="39"/>
                    <a:pt x="411" y="39"/>
                  </a:cubicBezTo>
                  <a:cubicBezTo>
                    <a:pt x="410" y="39"/>
                    <a:pt x="410" y="39"/>
                    <a:pt x="410" y="39"/>
                  </a:cubicBezTo>
                  <a:cubicBezTo>
                    <a:pt x="411" y="41"/>
                    <a:pt x="411" y="41"/>
                    <a:pt x="411" y="43"/>
                  </a:cubicBezTo>
                  <a:cubicBezTo>
                    <a:pt x="407" y="42"/>
                    <a:pt x="405" y="42"/>
                    <a:pt x="401" y="41"/>
                  </a:cubicBezTo>
                  <a:cubicBezTo>
                    <a:pt x="399" y="40"/>
                    <a:pt x="399" y="40"/>
                    <a:pt x="399" y="40"/>
                  </a:cubicBezTo>
                  <a:cubicBezTo>
                    <a:pt x="397" y="40"/>
                    <a:pt x="397" y="41"/>
                    <a:pt x="396" y="41"/>
                  </a:cubicBezTo>
                  <a:cubicBezTo>
                    <a:pt x="396" y="42"/>
                    <a:pt x="397" y="44"/>
                    <a:pt x="397" y="45"/>
                  </a:cubicBezTo>
                  <a:cubicBezTo>
                    <a:pt x="398" y="45"/>
                    <a:pt x="399" y="45"/>
                    <a:pt x="400" y="45"/>
                  </a:cubicBezTo>
                  <a:cubicBezTo>
                    <a:pt x="400" y="45"/>
                    <a:pt x="400" y="46"/>
                    <a:pt x="400" y="47"/>
                  </a:cubicBezTo>
                  <a:cubicBezTo>
                    <a:pt x="404" y="47"/>
                    <a:pt x="404" y="45"/>
                    <a:pt x="405" y="44"/>
                  </a:cubicBezTo>
                  <a:cubicBezTo>
                    <a:pt x="409" y="46"/>
                    <a:pt x="409" y="47"/>
                    <a:pt x="415" y="47"/>
                  </a:cubicBezTo>
                  <a:cubicBezTo>
                    <a:pt x="415" y="45"/>
                    <a:pt x="415" y="45"/>
                    <a:pt x="416" y="44"/>
                  </a:cubicBezTo>
                  <a:cubicBezTo>
                    <a:pt x="416" y="45"/>
                    <a:pt x="416" y="46"/>
                    <a:pt x="417" y="47"/>
                  </a:cubicBezTo>
                  <a:cubicBezTo>
                    <a:pt x="417" y="48"/>
                    <a:pt x="418" y="48"/>
                    <a:pt x="419" y="49"/>
                  </a:cubicBezTo>
                  <a:cubicBezTo>
                    <a:pt x="419" y="49"/>
                    <a:pt x="418" y="50"/>
                    <a:pt x="419" y="51"/>
                  </a:cubicBezTo>
                  <a:cubicBezTo>
                    <a:pt x="413" y="51"/>
                    <a:pt x="408" y="51"/>
                    <a:pt x="404" y="52"/>
                  </a:cubicBezTo>
                  <a:cubicBezTo>
                    <a:pt x="404" y="53"/>
                    <a:pt x="406" y="55"/>
                    <a:pt x="406" y="55"/>
                  </a:cubicBezTo>
                  <a:cubicBezTo>
                    <a:pt x="405" y="56"/>
                    <a:pt x="405" y="56"/>
                    <a:pt x="405" y="56"/>
                  </a:cubicBezTo>
                  <a:cubicBezTo>
                    <a:pt x="404" y="57"/>
                    <a:pt x="405" y="56"/>
                    <a:pt x="403" y="56"/>
                  </a:cubicBezTo>
                  <a:cubicBezTo>
                    <a:pt x="402" y="57"/>
                    <a:pt x="402" y="57"/>
                    <a:pt x="402" y="57"/>
                  </a:cubicBezTo>
                  <a:cubicBezTo>
                    <a:pt x="398" y="58"/>
                    <a:pt x="410" y="60"/>
                    <a:pt x="412" y="60"/>
                  </a:cubicBezTo>
                  <a:cubicBezTo>
                    <a:pt x="412" y="60"/>
                    <a:pt x="413" y="58"/>
                    <a:pt x="414" y="57"/>
                  </a:cubicBezTo>
                  <a:cubicBezTo>
                    <a:pt x="414" y="58"/>
                    <a:pt x="414" y="60"/>
                    <a:pt x="414" y="60"/>
                  </a:cubicBezTo>
                  <a:cubicBezTo>
                    <a:pt x="416" y="60"/>
                    <a:pt x="415" y="61"/>
                    <a:pt x="417" y="61"/>
                  </a:cubicBezTo>
                  <a:cubicBezTo>
                    <a:pt x="419" y="60"/>
                    <a:pt x="419" y="60"/>
                    <a:pt x="419" y="60"/>
                  </a:cubicBezTo>
                  <a:cubicBezTo>
                    <a:pt x="419" y="60"/>
                    <a:pt x="421" y="61"/>
                    <a:pt x="420" y="61"/>
                  </a:cubicBezTo>
                  <a:cubicBezTo>
                    <a:pt x="421" y="61"/>
                    <a:pt x="421" y="63"/>
                    <a:pt x="421" y="63"/>
                  </a:cubicBezTo>
                  <a:cubicBezTo>
                    <a:pt x="418" y="63"/>
                    <a:pt x="415" y="63"/>
                    <a:pt x="412" y="62"/>
                  </a:cubicBezTo>
                  <a:cubicBezTo>
                    <a:pt x="411" y="62"/>
                    <a:pt x="409" y="61"/>
                    <a:pt x="409" y="60"/>
                  </a:cubicBezTo>
                  <a:cubicBezTo>
                    <a:pt x="402" y="60"/>
                    <a:pt x="404" y="65"/>
                    <a:pt x="405" y="64"/>
                  </a:cubicBezTo>
                  <a:cubicBezTo>
                    <a:pt x="405" y="64"/>
                    <a:pt x="405" y="68"/>
                    <a:pt x="405" y="67"/>
                  </a:cubicBezTo>
                  <a:cubicBezTo>
                    <a:pt x="406" y="67"/>
                    <a:pt x="406" y="68"/>
                    <a:pt x="407" y="68"/>
                  </a:cubicBezTo>
                  <a:cubicBezTo>
                    <a:pt x="411" y="72"/>
                    <a:pt x="416" y="74"/>
                    <a:pt x="423" y="72"/>
                  </a:cubicBezTo>
                  <a:cubicBezTo>
                    <a:pt x="423" y="74"/>
                    <a:pt x="423" y="74"/>
                    <a:pt x="423" y="74"/>
                  </a:cubicBezTo>
                  <a:cubicBezTo>
                    <a:pt x="422" y="74"/>
                    <a:pt x="421" y="74"/>
                    <a:pt x="421" y="74"/>
                  </a:cubicBezTo>
                  <a:cubicBezTo>
                    <a:pt x="419" y="75"/>
                    <a:pt x="415" y="73"/>
                    <a:pt x="413" y="74"/>
                  </a:cubicBezTo>
                  <a:cubicBezTo>
                    <a:pt x="412" y="75"/>
                    <a:pt x="412" y="78"/>
                    <a:pt x="413" y="77"/>
                  </a:cubicBezTo>
                  <a:cubicBezTo>
                    <a:pt x="413" y="78"/>
                    <a:pt x="413" y="78"/>
                    <a:pt x="413" y="78"/>
                  </a:cubicBezTo>
                  <a:cubicBezTo>
                    <a:pt x="414" y="79"/>
                    <a:pt x="424" y="78"/>
                    <a:pt x="425" y="78"/>
                  </a:cubicBezTo>
                  <a:cubicBezTo>
                    <a:pt x="426" y="77"/>
                    <a:pt x="427" y="75"/>
                    <a:pt x="427" y="75"/>
                  </a:cubicBezTo>
                  <a:cubicBezTo>
                    <a:pt x="430" y="74"/>
                    <a:pt x="433" y="75"/>
                    <a:pt x="436" y="76"/>
                  </a:cubicBezTo>
                  <a:cubicBezTo>
                    <a:pt x="436" y="76"/>
                    <a:pt x="436" y="78"/>
                    <a:pt x="436" y="78"/>
                  </a:cubicBezTo>
                  <a:cubicBezTo>
                    <a:pt x="430" y="78"/>
                    <a:pt x="428" y="79"/>
                    <a:pt x="423" y="80"/>
                  </a:cubicBezTo>
                  <a:cubicBezTo>
                    <a:pt x="423" y="81"/>
                    <a:pt x="423" y="82"/>
                    <a:pt x="423" y="82"/>
                  </a:cubicBezTo>
                  <a:cubicBezTo>
                    <a:pt x="423" y="83"/>
                    <a:pt x="424" y="84"/>
                    <a:pt x="425" y="86"/>
                  </a:cubicBezTo>
                  <a:cubicBezTo>
                    <a:pt x="425" y="86"/>
                    <a:pt x="427" y="86"/>
                    <a:pt x="427" y="86"/>
                  </a:cubicBezTo>
                  <a:cubicBezTo>
                    <a:pt x="427" y="86"/>
                    <a:pt x="427" y="90"/>
                    <a:pt x="427" y="90"/>
                  </a:cubicBezTo>
                  <a:cubicBezTo>
                    <a:pt x="428" y="90"/>
                    <a:pt x="429" y="90"/>
                    <a:pt x="430" y="90"/>
                  </a:cubicBezTo>
                  <a:cubicBezTo>
                    <a:pt x="430" y="92"/>
                    <a:pt x="430" y="92"/>
                    <a:pt x="430" y="92"/>
                  </a:cubicBezTo>
                  <a:cubicBezTo>
                    <a:pt x="428" y="92"/>
                    <a:pt x="428" y="92"/>
                    <a:pt x="427" y="92"/>
                  </a:cubicBezTo>
                  <a:cubicBezTo>
                    <a:pt x="427" y="93"/>
                    <a:pt x="428" y="95"/>
                    <a:pt x="427" y="95"/>
                  </a:cubicBezTo>
                  <a:cubicBezTo>
                    <a:pt x="434" y="95"/>
                    <a:pt x="436" y="96"/>
                    <a:pt x="441" y="94"/>
                  </a:cubicBezTo>
                  <a:cubicBezTo>
                    <a:pt x="441" y="93"/>
                    <a:pt x="440" y="92"/>
                    <a:pt x="441" y="91"/>
                  </a:cubicBezTo>
                  <a:cubicBezTo>
                    <a:pt x="441" y="91"/>
                    <a:pt x="442" y="91"/>
                    <a:pt x="443" y="91"/>
                  </a:cubicBezTo>
                  <a:cubicBezTo>
                    <a:pt x="443" y="91"/>
                    <a:pt x="443" y="93"/>
                    <a:pt x="444" y="94"/>
                  </a:cubicBezTo>
                  <a:cubicBezTo>
                    <a:pt x="445" y="94"/>
                    <a:pt x="446" y="94"/>
                    <a:pt x="447" y="94"/>
                  </a:cubicBezTo>
                  <a:cubicBezTo>
                    <a:pt x="446" y="95"/>
                    <a:pt x="449" y="95"/>
                    <a:pt x="449" y="95"/>
                  </a:cubicBezTo>
                  <a:cubicBezTo>
                    <a:pt x="449" y="95"/>
                    <a:pt x="449" y="93"/>
                    <a:pt x="449" y="93"/>
                  </a:cubicBezTo>
                  <a:cubicBezTo>
                    <a:pt x="450" y="93"/>
                    <a:pt x="451" y="95"/>
                    <a:pt x="452" y="94"/>
                  </a:cubicBezTo>
                  <a:cubicBezTo>
                    <a:pt x="454" y="88"/>
                    <a:pt x="454" y="88"/>
                    <a:pt x="454" y="88"/>
                  </a:cubicBezTo>
                  <a:cubicBezTo>
                    <a:pt x="454" y="88"/>
                    <a:pt x="457" y="89"/>
                    <a:pt x="458" y="88"/>
                  </a:cubicBezTo>
                  <a:cubicBezTo>
                    <a:pt x="459" y="88"/>
                    <a:pt x="461" y="87"/>
                    <a:pt x="463" y="86"/>
                  </a:cubicBezTo>
                  <a:cubicBezTo>
                    <a:pt x="461" y="85"/>
                    <a:pt x="462" y="80"/>
                    <a:pt x="464" y="79"/>
                  </a:cubicBezTo>
                  <a:cubicBezTo>
                    <a:pt x="464" y="79"/>
                    <a:pt x="464" y="82"/>
                    <a:pt x="464" y="84"/>
                  </a:cubicBezTo>
                  <a:cubicBezTo>
                    <a:pt x="465" y="83"/>
                    <a:pt x="466" y="84"/>
                    <a:pt x="467" y="84"/>
                  </a:cubicBezTo>
                  <a:cubicBezTo>
                    <a:pt x="467" y="83"/>
                    <a:pt x="467" y="83"/>
                    <a:pt x="467" y="83"/>
                  </a:cubicBezTo>
                  <a:cubicBezTo>
                    <a:pt x="468" y="83"/>
                    <a:pt x="472" y="78"/>
                    <a:pt x="472" y="78"/>
                  </a:cubicBezTo>
                  <a:cubicBezTo>
                    <a:pt x="474" y="78"/>
                    <a:pt x="474" y="80"/>
                    <a:pt x="474" y="80"/>
                  </a:cubicBezTo>
                  <a:cubicBezTo>
                    <a:pt x="475" y="80"/>
                    <a:pt x="478" y="79"/>
                    <a:pt x="479" y="79"/>
                  </a:cubicBezTo>
                  <a:cubicBezTo>
                    <a:pt x="479" y="79"/>
                    <a:pt x="477" y="82"/>
                    <a:pt x="478" y="82"/>
                  </a:cubicBezTo>
                  <a:cubicBezTo>
                    <a:pt x="481" y="82"/>
                    <a:pt x="482" y="79"/>
                    <a:pt x="479" y="78"/>
                  </a:cubicBezTo>
                  <a:cubicBezTo>
                    <a:pt x="480" y="79"/>
                    <a:pt x="483" y="80"/>
                    <a:pt x="483" y="80"/>
                  </a:cubicBezTo>
                  <a:cubicBezTo>
                    <a:pt x="483" y="78"/>
                    <a:pt x="483" y="78"/>
                    <a:pt x="483" y="78"/>
                  </a:cubicBezTo>
                  <a:cubicBezTo>
                    <a:pt x="486" y="78"/>
                    <a:pt x="491" y="77"/>
                    <a:pt x="492" y="75"/>
                  </a:cubicBezTo>
                  <a:cubicBezTo>
                    <a:pt x="493" y="75"/>
                    <a:pt x="493" y="72"/>
                    <a:pt x="493" y="72"/>
                  </a:cubicBezTo>
                  <a:cubicBezTo>
                    <a:pt x="493" y="72"/>
                    <a:pt x="489" y="66"/>
                    <a:pt x="489" y="65"/>
                  </a:cubicBezTo>
                  <a:cubicBezTo>
                    <a:pt x="489" y="65"/>
                    <a:pt x="491" y="65"/>
                    <a:pt x="491" y="65"/>
                  </a:cubicBezTo>
                  <a:cubicBezTo>
                    <a:pt x="492" y="68"/>
                    <a:pt x="494" y="70"/>
                    <a:pt x="495" y="73"/>
                  </a:cubicBezTo>
                  <a:cubicBezTo>
                    <a:pt x="497" y="72"/>
                    <a:pt x="496" y="74"/>
                    <a:pt x="497" y="74"/>
                  </a:cubicBezTo>
                  <a:cubicBezTo>
                    <a:pt x="497" y="74"/>
                    <a:pt x="499" y="72"/>
                    <a:pt x="500" y="72"/>
                  </a:cubicBezTo>
                  <a:cubicBezTo>
                    <a:pt x="500" y="73"/>
                    <a:pt x="500" y="73"/>
                    <a:pt x="500" y="73"/>
                  </a:cubicBezTo>
                  <a:cubicBezTo>
                    <a:pt x="500" y="73"/>
                    <a:pt x="500" y="73"/>
                    <a:pt x="500" y="73"/>
                  </a:cubicBezTo>
                  <a:cubicBezTo>
                    <a:pt x="501" y="74"/>
                    <a:pt x="502" y="75"/>
                    <a:pt x="502" y="76"/>
                  </a:cubicBezTo>
                  <a:cubicBezTo>
                    <a:pt x="501" y="76"/>
                    <a:pt x="491" y="77"/>
                    <a:pt x="495" y="78"/>
                  </a:cubicBezTo>
                  <a:cubicBezTo>
                    <a:pt x="501" y="79"/>
                    <a:pt x="508" y="79"/>
                    <a:pt x="513" y="80"/>
                  </a:cubicBezTo>
                  <a:cubicBezTo>
                    <a:pt x="512" y="81"/>
                    <a:pt x="514" y="83"/>
                    <a:pt x="512" y="83"/>
                  </a:cubicBezTo>
                  <a:cubicBezTo>
                    <a:pt x="510" y="82"/>
                    <a:pt x="510" y="82"/>
                    <a:pt x="510" y="82"/>
                  </a:cubicBezTo>
                  <a:cubicBezTo>
                    <a:pt x="505" y="81"/>
                    <a:pt x="500" y="81"/>
                    <a:pt x="495" y="81"/>
                  </a:cubicBezTo>
                  <a:cubicBezTo>
                    <a:pt x="494" y="81"/>
                    <a:pt x="491" y="82"/>
                    <a:pt x="488" y="82"/>
                  </a:cubicBezTo>
                  <a:cubicBezTo>
                    <a:pt x="488" y="82"/>
                    <a:pt x="487" y="80"/>
                    <a:pt x="486" y="80"/>
                  </a:cubicBezTo>
                  <a:cubicBezTo>
                    <a:pt x="485" y="80"/>
                    <a:pt x="475" y="84"/>
                    <a:pt x="474" y="84"/>
                  </a:cubicBezTo>
                  <a:cubicBezTo>
                    <a:pt x="474" y="84"/>
                    <a:pt x="473" y="86"/>
                    <a:pt x="473" y="86"/>
                  </a:cubicBezTo>
                  <a:cubicBezTo>
                    <a:pt x="472" y="86"/>
                    <a:pt x="471" y="85"/>
                    <a:pt x="470" y="86"/>
                  </a:cubicBezTo>
                  <a:cubicBezTo>
                    <a:pt x="472" y="85"/>
                    <a:pt x="468" y="85"/>
                    <a:pt x="468" y="85"/>
                  </a:cubicBezTo>
                  <a:cubicBezTo>
                    <a:pt x="467" y="89"/>
                    <a:pt x="466" y="91"/>
                    <a:pt x="466" y="95"/>
                  </a:cubicBezTo>
                  <a:cubicBezTo>
                    <a:pt x="468" y="95"/>
                    <a:pt x="467" y="95"/>
                    <a:pt x="468" y="96"/>
                  </a:cubicBezTo>
                  <a:cubicBezTo>
                    <a:pt x="469" y="95"/>
                    <a:pt x="470" y="96"/>
                    <a:pt x="470" y="96"/>
                  </a:cubicBezTo>
                  <a:cubicBezTo>
                    <a:pt x="473" y="95"/>
                    <a:pt x="476" y="92"/>
                    <a:pt x="478" y="92"/>
                  </a:cubicBezTo>
                  <a:cubicBezTo>
                    <a:pt x="481" y="92"/>
                    <a:pt x="478" y="93"/>
                    <a:pt x="480" y="94"/>
                  </a:cubicBezTo>
                  <a:cubicBezTo>
                    <a:pt x="484" y="95"/>
                    <a:pt x="487" y="93"/>
                    <a:pt x="489" y="92"/>
                  </a:cubicBezTo>
                  <a:cubicBezTo>
                    <a:pt x="491" y="90"/>
                    <a:pt x="493" y="89"/>
                    <a:pt x="494" y="87"/>
                  </a:cubicBezTo>
                  <a:cubicBezTo>
                    <a:pt x="494" y="92"/>
                    <a:pt x="494" y="92"/>
                    <a:pt x="491" y="96"/>
                  </a:cubicBezTo>
                  <a:cubicBezTo>
                    <a:pt x="492" y="96"/>
                    <a:pt x="492" y="96"/>
                    <a:pt x="494" y="96"/>
                  </a:cubicBezTo>
                  <a:cubicBezTo>
                    <a:pt x="494" y="98"/>
                    <a:pt x="495" y="99"/>
                    <a:pt x="495" y="100"/>
                  </a:cubicBezTo>
                  <a:cubicBezTo>
                    <a:pt x="494" y="101"/>
                    <a:pt x="496" y="102"/>
                    <a:pt x="496" y="102"/>
                  </a:cubicBezTo>
                  <a:cubicBezTo>
                    <a:pt x="497" y="101"/>
                    <a:pt x="497" y="100"/>
                    <a:pt x="498" y="99"/>
                  </a:cubicBezTo>
                  <a:cubicBezTo>
                    <a:pt x="499" y="99"/>
                    <a:pt x="499" y="99"/>
                    <a:pt x="499" y="99"/>
                  </a:cubicBezTo>
                  <a:cubicBezTo>
                    <a:pt x="500" y="102"/>
                    <a:pt x="500" y="102"/>
                    <a:pt x="500" y="102"/>
                  </a:cubicBezTo>
                  <a:cubicBezTo>
                    <a:pt x="503" y="103"/>
                    <a:pt x="509" y="100"/>
                    <a:pt x="508" y="101"/>
                  </a:cubicBezTo>
                  <a:cubicBezTo>
                    <a:pt x="507" y="101"/>
                    <a:pt x="506" y="103"/>
                    <a:pt x="506" y="103"/>
                  </a:cubicBezTo>
                  <a:cubicBezTo>
                    <a:pt x="506" y="104"/>
                    <a:pt x="507" y="105"/>
                    <a:pt x="506" y="106"/>
                  </a:cubicBezTo>
                  <a:cubicBezTo>
                    <a:pt x="506" y="106"/>
                    <a:pt x="504" y="106"/>
                    <a:pt x="504" y="106"/>
                  </a:cubicBezTo>
                  <a:cubicBezTo>
                    <a:pt x="503" y="108"/>
                    <a:pt x="503" y="108"/>
                    <a:pt x="503" y="108"/>
                  </a:cubicBezTo>
                  <a:cubicBezTo>
                    <a:pt x="501" y="109"/>
                    <a:pt x="501" y="107"/>
                    <a:pt x="500" y="106"/>
                  </a:cubicBezTo>
                  <a:cubicBezTo>
                    <a:pt x="497" y="106"/>
                    <a:pt x="492" y="108"/>
                    <a:pt x="491" y="107"/>
                  </a:cubicBezTo>
                  <a:cubicBezTo>
                    <a:pt x="491" y="107"/>
                    <a:pt x="489" y="102"/>
                    <a:pt x="488" y="102"/>
                  </a:cubicBezTo>
                  <a:cubicBezTo>
                    <a:pt x="488" y="101"/>
                    <a:pt x="485" y="102"/>
                    <a:pt x="484" y="102"/>
                  </a:cubicBezTo>
                  <a:cubicBezTo>
                    <a:pt x="483" y="101"/>
                    <a:pt x="482" y="98"/>
                    <a:pt x="480" y="98"/>
                  </a:cubicBezTo>
                  <a:cubicBezTo>
                    <a:pt x="476" y="97"/>
                    <a:pt x="468" y="98"/>
                    <a:pt x="464" y="99"/>
                  </a:cubicBezTo>
                  <a:cubicBezTo>
                    <a:pt x="464" y="99"/>
                    <a:pt x="465" y="103"/>
                    <a:pt x="464" y="103"/>
                  </a:cubicBezTo>
                  <a:cubicBezTo>
                    <a:pt x="465" y="103"/>
                    <a:pt x="466" y="105"/>
                    <a:pt x="466" y="105"/>
                  </a:cubicBezTo>
                  <a:cubicBezTo>
                    <a:pt x="467" y="105"/>
                    <a:pt x="469" y="105"/>
                    <a:pt x="470" y="105"/>
                  </a:cubicBezTo>
                  <a:cubicBezTo>
                    <a:pt x="470" y="105"/>
                    <a:pt x="470" y="106"/>
                    <a:pt x="470" y="106"/>
                  </a:cubicBezTo>
                  <a:cubicBezTo>
                    <a:pt x="471" y="107"/>
                    <a:pt x="471" y="109"/>
                    <a:pt x="471" y="110"/>
                  </a:cubicBezTo>
                  <a:cubicBezTo>
                    <a:pt x="461" y="112"/>
                    <a:pt x="457" y="111"/>
                    <a:pt x="451" y="117"/>
                  </a:cubicBezTo>
                  <a:cubicBezTo>
                    <a:pt x="450" y="117"/>
                    <a:pt x="449" y="118"/>
                    <a:pt x="449" y="118"/>
                  </a:cubicBezTo>
                  <a:cubicBezTo>
                    <a:pt x="450" y="121"/>
                    <a:pt x="451" y="123"/>
                    <a:pt x="452" y="126"/>
                  </a:cubicBezTo>
                  <a:cubicBezTo>
                    <a:pt x="452" y="125"/>
                    <a:pt x="454" y="126"/>
                    <a:pt x="454" y="126"/>
                  </a:cubicBezTo>
                  <a:cubicBezTo>
                    <a:pt x="454" y="126"/>
                    <a:pt x="454" y="124"/>
                    <a:pt x="454" y="124"/>
                  </a:cubicBezTo>
                  <a:cubicBezTo>
                    <a:pt x="455" y="124"/>
                    <a:pt x="455" y="124"/>
                    <a:pt x="455" y="124"/>
                  </a:cubicBezTo>
                  <a:cubicBezTo>
                    <a:pt x="455" y="122"/>
                    <a:pt x="455" y="122"/>
                    <a:pt x="455" y="122"/>
                  </a:cubicBezTo>
                  <a:cubicBezTo>
                    <a:pt x="455" y="122"/>
                    <a:pt x="457" y="122"/>
                    <a:pt x="455" y="123"/>
                  </a:cubicBezTo>
                  <a:cubicBezTo>
                    <a:pt x="456" y="123"/>
                    <a:pt x="457" y="123"/>
                    <a:pt x="457" y="123"/>
                  </a:cubicBezTo>
                  <a:cubicBezTo>
                    <a:pt x="458" y="126"/>
                    <a:pt x="458" y="126"/>
                    <a:pt x="458" y="126"/>
                  </a:cubicBezTo>
                  <a:cubicBezTo>
                    <a:pt x="461" y="127"/>
                    <a:pt x="464" y="125"/>
                    <a:pt x="466" y="125"/>
                  </a:cubicBezTo>
                  <a:cubicBezTo>
                    <a:pt x="466" y="125"/>
                    <a:pt x="467" y="122"/>
                    <a:pt x="465" y="124"/>
                  </a:cubicBezTo>
                  <a:cubicBezTo>
                    <a:pt x="465" y="122"/>
                    <a:pt x="465" y="122"/>
                    <a:pt x="465" y="122"/>
                  </a:cubicBezTo>
                  <a:cubicBezTo>
                    <a:pt x="466" y="122"/>
                    <a:pt x="467" y="121"/>
                    <a:pt x="467" y="120"/>
                  </a:cubicBezTo>
                  <a:cubicBezTo>
                    <a:pt x="468" y="121"/>
                    <a:pt x="469" y="122"/>
                    <a:pt x="470" y="122"/>
                  </a:cubicBezTo>
                  <a:cubicBezTo>
                    <a:pt x="470" y="123"/>
                    <a:pt x="470" y="124"/>
                    <a:pt x="470" y="124"/>
                  </a:cubicBezTo>
                  <a:cubicBezTo>
                    <a:pt x="472" y="124"/>
                    <a:pt x="472" y="126"/>
                    <a:pt x="472" y="126"/>
                  </a:cubicBezTo>
                  <a:cubicBezTo>
                    <a:pt x="472" y="126"/>
                    <a:pt x="472" y="125"/>
                    <a:pt x="473" y="122"/>
                  </a:cubicBezTo>
                  <a:cubicBezTo>
                    <a:pt x="474" y="121"/>
                    <a:pt x="474" y="121"/>
                    <a:pt x="474" y="121"/>
                  </a:cubicBezTo>
                  <a:cubicBezTo>
                    <a:pt x="475" y="121"/>
                    <a:pt x="474" y="123"/>
                    <a:pt x="474" y="124"/>
                  </a:cubicBezTo>
                  <a:cubicBezTo>
                    <a:pt x="476" y="124"/>
                    <a:pt x="478" y="125"/>
                    <a:pt x="480" y="126"/>
                  </a:cubicBezTo>
                  <a:cubicBezTo>
                    <a:pt x="483" y="126"/>
                    <a:pt x="484" y="125"/>
                    <a:pt x="487" y="126"/>
                  </a:cubicBezTo>
                  <a:cubicBezTo>
                    <a:pt x="488" y="127"/>
                    <a:pt x="488" y="128"/>
                    <a:pt x="488" y="128"/>
                  </a:cubicBezTo>
                  <a:cubicBezTo>
                    <a:pt x="489" y="128"/>
                    <a:pt x="488" y="126"/>
                    <a:pt x="488" y="126"/>
                  </a:cubicBezTo>
                  <a:cubicBezTo>
                    <a:pt x="494" y="123"/>
                    <a:pt x="494" y="124"/>
                    <a:pt x="490" y="119"/>
                  </a:cubicBezTo>
                  <a:cubicBezTo>
                    <a:pt x="496" y="121"/>
                    <a:pt x="494" y="121"/>
                    <a:pt x="497" y="118"/>
                  </a:cubicBezTo>
                  <a:cubicBezTo>
                    <a:pt x="497" y="117"/>
                    <a:pt x="498" y="117"/>
                    <a:pt x="498" y="117"/>
                  </a:cubicBezTo>
                  <a:cubicBezTo>
                    <a:pt x="498" y="116"/>
                    <a:pt x="498" y="116"/>
                    <a:pt x="498" y="116"/>
                  </a:cubicBezTo>
                  <a:cubicBezTo>
                    <a:pt x="500" y="115"/>
                    <a:pt x="499" y="121"/>
                    <a:pt x="499" y="120"/>
                  </a:cubicBezTo>
                  <a:cubicBezTo>
                    <a:pt x="499" y="121"/>
                    <a:pt x="499" y="122"/>
                    <a:pt x="499" y="122"/>
                  </a:cubicBezTo>
                  <a:cubicBezTo>
                    <a:pt x="502" y="122"/>
                    <a:pt x="506" y="121"/>
                    <a:pt x="507" y="121"/>
                  </a:cubicBezTo>
                  <a:cubicBezTo>
                    <a:pt x="507" y="121"/>
                    <a:pt x="510" y="122"/>
                    <a:pt x="510" y="122"/>
                  </a:cubicBezTo>
                  <a:cubicBezTo>
                    <a:pt x="512" y="122"/>
                    <a:pt x="513" y="121"/>
                    <a:pt x="514" y="121"/>
                  </a:cubicBezTo>
                  <a:cubicBezTo>
                    <a:pt x="514" y="121"/>
                    <a:pt x="515" y="121"/>
                    <a:pt x="515" y="122"/>
                  </a:cubicBezTo>
                  <a:cubicBezTo>
                    <a:pt x="515" y="121"/>
                    <a:pt x="516" y="121"/>
                    <a:pt x="516" y="120"/>
                  </a:cubicBezTo>
                  <a:cubicBezTo>
                    <a:pt x="516" y="117"/>
                    <a:pt x="516" y="116"/>
                    <a:pt x="515" y="114"/>
                  </a:cubicBezTo>
                  <a:cubicBezTo>
                    <a:pt x="516" y="115"/>
                    <a:pt x="517" y="115"/>
                    <a:pt x="518" y="116"/>
                  </a:cubicBezTo>
                  <a:cubicBezTo>
                    <a:pt x="518" y="117"/>
                    <a:pt x="517" y="118"/>
                    <a:pt x="518" y="119"/>
                  </a:cubicBezTo>
                  <a:cubicBezTo>
                    <a:pt x="520" y="122"/>
                    <a:pt x="521" y="120"/>
                    <a:pt x="523" y="120"/>
                  </a:cubicBezTo>
                  <a:cubicBezTo>
                    <a:pt x="522" y="119"/>
                    <a:pt x="524" y="119"/>
                    <a:pt x="524" y="119"/>
                  </a:cubicBezTo>
                  <a:cubicBezTo>
                    <a:pt x="525" y="119"/>
                    <a:pt x="525" y="121"/>
                    <a:pt x="526" y="121"/>
                  </a:cubicBezTo>
                  <a:cubicBezTo>
                    <a:pt x="526" y="124"/>
                    <a:pt x="526" y="125"/>
                    <a:pt x="526" y="129"/>
                  </a:cubicBezTo>
                  <a:cubicBezTo>
                    <a:pt x="526" y="129"/>
                    <a:pt x="529" y="129"/>
                    <a:pt x="528" y="128"/>
                  </a:cubicBezTo>
                  <a:cubicBezTo>
                    <a:pt x="529" y="128"/>
                    <a:pt x="531" y="129"/>
                    <a:pt x="531" y="129"/>
                  </a:cubicBezTo>
                  <a:cubicBezTo>
                    <a:pt x="532" y="129"/>
                    <a:pt x="532" y="126"/>
                    <a:pt x="533" y="126"/>
                  </a:cubicBezTo>
                  <a:cubicBezTo>
                    <a:pt x="534" y="124"/>
                    <a:pt x="537" y="124"/>
                    <a:pt x="538" y="122"/>
                  </a:cubicBezTo>
                  <a:cubicBezTo>
                    <a:pt x="539" y="122"/>
                    <a:pt x="539" y="122"/>
                    <a:pt x="539" y="122"/>
                  </a:cubicBezTo>
                  <a:cubicBezTo>
                    <a:pt x="539" y="120"/>
                    <a:pt x="539" y="120"/>
                    <a:pt x="539" y="120"/>
                  </a:cubicBezTo>
                  <a:cubicBezTo>
                    <a:pt x="540" y="121"/>
                    <a:pt x="540" y="122"/>
                    <a:pt x="541" y="123"/>
                  </a:cubicBezTo>
                  <a:cubicBezTo>
                    <a:pt x="542" y="123"/>
                    <a:pt x="543" y="123"/>
                    <a:pt x="544" y="123"/>
                  </a:cubicBezTo>
                  <a:cubicBezTo>
                    <a:pt x="544" y="123"/>
                    <a:pt x="545" y="121"/>
                    <a:pt x="545" y="121"/>
                  </a:cubicBezTo>
                  <a:cubicBezTo>
                    <a:pt x="547" y="119"/>
                    <a:pt x="550" y="118"/>
                    <a:pt x="552" y="116"/>
                  </a:cubicBezTo>
                  <a:cubicBezTo>
                    <a:pt x="551" y="116"/>
                    <a:pt x="551" y="114"/>
                    <a:pt x="550" y="114"/>
                  </a:cubicBezTo>
                  <a:cubicBezTo>
                    <a:pt x="549" y="114"/>
                    <a:pt x="547" y="115"/>
                    <a:pt x="546" y="114"/>
                  </a:cubicBezTo>
                  <a:cubicBezTo>
                    <a:pt x="545" y="114"/>
                    <a:pt x="543" y="110"/>
                    <a:pt x="542" y="109"/>
                  </a:cubicBezTo>
                  <a:cubicBezTo>
                    <a:pt x="539" y="108"/>
                    <a:pt x="536" y="108"/>
                    <a:pt x="532" y="108"/>
                  </a:cubicBezTo>
                  <a:cubicBezTo>
                    <a:pt x="539" y="106"/>
                    <a:pt x="545" y="106"/>
                    <a:pt x="552" y="104"/>
                  </a:cubicBezTo>
                  <a:cubicBezTo>
                    <a:pt x="551" y="101"/>
                    <a:pt x="551" y="99"/>
                    <a:pt x="551" y="97"/>
                  </a:cubicBezTo>
                  <a:cubicBezTo>
                    <a:pt x="554" y="97"/>
                    <a:pt x="559" y="100"/>
                    <a:pt x="564" y="98"/>
                  </a:cubicBezTo>
                  <a:cubicBezTo>
                    <a:pt x="565" y="97"/>
                    <a:pt x="565" y="97"/>
                    <a:pt x="565" y="97"/>
                  </a:cubicBezTo>
                  <a:cubicBezTo>
                    <a:pt x="566" y="97"/>
                    <a:pt x="568" y="98"/>
                    <a:pt x="569" y="97"/>
                  </a:cubicBezTo>
                  <a:cubicBezTo>
                    <a:pt x="569" y="97"/>
                    <a:pt x="569" y="96"/>
                    <a:pt x="570" y="96"/>
                  </a:cubicBezTo>
                  <a:cubicBezTo>
                    <a:pt x="571" y="96"/>
                    <a:pt x="570" y="94"/>
                    <a:pt x="571" y="94"/>
                  </a:cubicBezTo>
                  <a:cubicBezTo>
                    <a:pt x="568" y="93"/>
                    <a:pt x="563" y="92"/>
                    <a:pt x="569" y="92"/>
                  </a:cubicBezTo>
                  <a:cubicBezTo>
                    <a:pt x="572" y="91"/>
                    <a:pt x="580" y="93"/>
                    <a:pt x="574" y="89"/>
                  </a:cubicBezTo>
                  <a:cubicBezTo>
                    <a:pt x="574" y="88"/>
                    <a:pt x="574" y="88"/>
                    <a:pt x="574" y="88"/>
                  </a:cubicBezTo>
                  <a:cubicBezTo>
                    <a:pt x="580" y="88"/>
                    <a:pt x="580" y="87"/>
                    <a:pt x="584" y="85"/>
                  </a:cubicBezTo>
                  <a:cubicBezTo>
                    <a:pt x="584" y="84"/>
                    <a:pt x="584" y="84"/>
                    <a:pt x="584" y="84"/>
                  </a:cubicBezTo>
                  <a:cubicBezTo>
                    <a:pt x="583" y="83"/>
                    <a:pt x="584" y="83"/>
                    <a:pt x="583" y="81"/>
                  </a:cubicBezTo>
                  <a:cubicBezTo>
                    <a:pt x="580" y="81"/>
                    <a:pt x="579" y="82"/>
                    <a:pt x="576" y="82"/>
                  </a:cubicBezTo>
                  <a:cubicBezTo>
                    <a:pt x="576" y="82"/>
                    <a:pt x="576" y="80"/>
                    <a:pt x="576" y="80"/>
                  </a:cubicBezTo>
                  <a:cubicBezTo>
                    <a:pt x="574" y="80"/>
                    <a:pt x="570" y="78"/>
                    <a:pt x="570" y="78"/>
                  </a:cubicBezTo>
                  <a:cubicBezTo>
                    <a:pt x="569" y="78"/>
                    <a:pt x="568" y="80"/>
                    <a:pt x="568" y="80"/>
                  </a:cubicBezTo>
                  <a:cubicBezTo>
                    <a:pt x="566" y="80"/>
                    <a:pt x="565" y="79"/>
                    <a:pt x="564" y="80"/>
                  </a:cubicBezTo>
                  <a:cubicBezTo>
                    <a:pt x="562" y="81"/>
                    <a:pt x="562" y="81"/>
                    <a:pt x="562" y="81"/>
                  </a:cubicBezTo>
                  <a:cubicBezTo>
                    <a:pt x="558" y="82"/>
                    <a:pt x="556" y="83"/>
                    <a:pt x="552" y="84"/>
                  </a:cubicBezTo>
                  <a:cubicBezTo>
                    <a:pt x="553" y="83"/>
                    <a:pt x="552" y="82"/>
                    <a:pt x="553" y="81"/>
                  </a:cubicBezTo>
                  <a:cubicBezTo>
                    <a:pt x="554" y="80"/>
                    <a:pt x="556" y="79"/>
                    <a:pt x="557" y="79"/>
                  </a:cubicBezTo>
                  <a:cubicBezTo>
                    <a:pt x="558" y="80"/>
                    <a:pt x="556" y="77"/>
                    <a:pt x="556" y="77"/>
                  </a:cubicBezTo>
                  <a:cubicBezTo>
                    <a:pt x="553" y="76"/>
                    <a:pt x="551" y="76"/>
                    <a:pt x="548" y="76"/>
                  </a:cubicBezTo>
                  <a:cubicBezTo>
                    <a:pt x="548" y="76"/>
                    <a:pt x="549" y="74"/>
                    <a:pt x="550" y="74"/>
                  </a:cubicBezTo>
                  <a:cubicBezTo>
                    <a:pt x="550" y="74"/>
                    <a:pt x="558" y="76"/>
                    <a:pt x="559" y="76"/>
                  </a:cubicBezTo>
                  <a:cubicBezTo>
                    <a:pt x="559" y="76"/>
                    <a:pt x="561" y="78"/>
                    <a:pt x="561" y="78"/>
                  </a:cubicBezTo>
                  <a:cubicBezTo>
                    <a:pt x="562" y="78"/>
                    <a:pt x="564" y="77"/>
                    <a:pt x="566" y="77"/>
                  </a:cubicBezTo>
                  <a:cubicBezTo>
                    <a:pt x="567" y="77"/>
                    <a:pt x="574" y="76"/>
                    <a:pt x="569" y="74"/>
                  </a:cubicBezTo>
                  <a:cubicBezTo>
                    <a:pt x="566" y="73"/>
                    <a:pt x="565" y="73"/>
                    <a:pt x="562" y="72"/>
                  </a:cubicBezTo>
                  <a:cubicBezTo>
                    <a:pt x="563" y="72"/>
                    <a:pt x="560" y="71"/>
                    <a:pt x="560" y="71"/>
                  </a:cubicBezTo>
                  <a:cubicBezTo>
                    <a:pt x="564" y="72"/>
                    <a:pt x="567" y="71"/>
                    <a:pt x="571" y="72"/>
                  </a:cubicBezTo>
                  <a:cubicBezTo>
                    <a:pt x="571" y="73"/>
                    <a:pt x="573" y="74"/>
                    <a:pt x="574" y="74"/>
                  </a:cubicBezTo>
                  <a:cubicBezTo>
                    <a:pt x="574" y="74"/>
                    <a:pt x="576" y="73"/>
                    <a:pt x="576" y="72"/>
                  </a:cubicBezTo>
                  <a:cubicBezTo>
                    <a:pt x="575" y="70"/>
                    <a:pt x="575" y="70"/>
                    <a:pt x="575" y="70"/>
                  </a:cubicBezTo>
                  <a:cubicBezTo>
                    <a:pt x="570" y="69"/>
                    <a:pt x="565" y="69"/>
                    <a:pt x="560" y="69"/>
                  </a:cubicBezTo>
                  <a:cubicBezTo>
                    <a:pt x="560" y="69"/>
                    <a:pt x="560" y="67"/>
                    <a:pt x="560" y="66"/>
                  </a:cubicBezTo>
                  <a:cubicBezTo>
                    <a:pt x="562" y="67"/>
                    <a:pt x="564" y="67"/>
                    <a:pt x="566" y="68"/>
                  </a:cubicBezTo>
                  <a:cubicBezTo>
                    <a:pt x="566" y="67"/>
                    <a:pt x="567" y="65"/>
                    <a:pt x="568" y="65"/>
                  </a:cubicBezTo>
                  <a:cubicBezTo>
                    <a:pt x="568" y="65"/>
                    <a:pt x="569" y="66"/>
                    <a:pt x="570" y="65"/>
                  </a:cubicBezTo>
                  <a:cubicBezTo>
                    <a:pt x="570" y="65"/>
                    <a:pt x="570" y="67"/>
                    <a:pt x="570" y="67"/>
                  </a:cubicBezTo>
                  <a:cubicBezTo>
                    <a:pt x="572" y="69"/>
                    <a:pt x="576" y="70"/>
                    <a:pt x="577" y="69"/>
                  </a:cubicBezTo>
                  <a:cubicBezTo>
                    <a:pt x="577" y="69"/>
                    <a:pt x="575" y="66"/>
                    <a:pt x="579" y="67"/>
                  </a:cubicBezTo>
                  <a:cubicBezTo>
                    <a:pt x="579" y="67"/>
                    <a:pt x="582" y="69"/>
                    <a:pt x="583" y="70"/>
                  </a:cubicBezTo>
                  <a:cubicBezTo>
                    <a:pt x="584" y="69"/>
                    <a:pt x="586" y="67"/>
                    <a:pt x="586" y="66"/>
                  </a:cubicBezTo>
                  <a:cubicBezTo>
                    <a:pt x="587" y="67"/>
                    <a:pt x="588" y="68"/>
                    <a:pt x="588" y="68"/>
                  </a:cubicBezTo>
                  <a:cubicBezTo>
                    <a:pt x="593" y="70"/>
                    <a:pt x="596" y="68"/>
                    <a:pt x="600" y="68"/>
                  </a:cubicBezTo>
                  <a:cubicBezTo>
                    <a:pt x="600" y="68"/>
                    <a:pt x="601" y="66"/>
                    <a:pt x="601" y="65"/>
                  </a:cubicBezTo>
                  <a:cubicBezTo>
                    <a:pt x="600" y="65"/>
                    <a:pt x="600" y="65"/>
                    <a:pt x="599" y="64"/>
                  </a:cubicBezTo>
                  <a:cubicBezTo>
                    <a:pt x="596" y="63"/>
                    <a:pt x="603" y="64"/>
                    <a:pt x="603" y="64"/>
                  </a:cubicBezTo>
                  <a:cubicBezTo>
                    <a:pt x="604" y="64"/>
                    <a:pt x="605" y="61"/>
                    <a:pt x="605" y="61"/>
                  </a:cubicBezTo>
                  <a:cubicBezTo>
                    <a:pt x="605" y="61"/>
                    <a:pt x="615" y="60"/>
                    <a:pt x="611" y="59"/>
                  </a:cubicBezTo>
                  <a:cubicBezTo>
                    <a:pt x="610" y="59"/>
                    <a:pt x="608" y="58"/>
                    <a:pt x="607" y="58"/>
                  </a:cubicBezTo>
                  <a:cubicBezTo>
                    <a:pt x="607" y="58"/>
                    <a:pt x="608" y="57"/>
                    <a:pt x="607" y="56"/>
                  </a:cubicBezTo>
                  <a:cubicBezTo>
                    <a:pt x="609" y="55"/>
                    <a:pt x="609" y="55"/>
                    <a:pt x="609" y="55"/>
                  </a:cubicBezTo>
                  <a:cubicBezTo>
                    <a:pt x="610" y="55"/>
                    <a:pt x="611" y="57"/>
                    <a:pt x="612" y="57"/>
                  </a:cubicBezTo>
                  <a:cubicBezTo>
                    <a:pt x="616" y="59"/>
                    <a:pt x="616" y="57"/>
                    <a:pt x="619" y="56"/>
                  </a:cubicBezTo>
                  <a:cubicBezTo>
                    <a:pt x="619" y="54"/>
                    <a:pt x="619" y="54"/>
                    <a:pt x="619" y="54"/>
                  </a:cubicBezTo>
                  <a:cubicBezTo>
                    <a:pt x="620" y="54"/>
                    <a:pt x="621" y="55"/>
                    <a:pt x="622" y="54"/>
                  </a:cubicBezTo>
                  <a:cubicBezTo>
                    <a:pt x="623" y="53"/>
                    <a:pt x="621" y="52"/>
                    <a:pt x="621" y="51"/>
                  </a:cubicBezTo>
                  <a:cubicBezTo>
                    <a:pt x="622" y="50"/>
                    <a:pt x="623" y="50"/>
                    <a:pt x="623" y="49"/>
                  </a:cubicBezTo>
                  <a:cubicBezTo>
                    <a:pt x="627" y="55"/>
                    <a:pt x="628" y="51"/>
                    <a:pt x="627" y="51"/>
                  </a:cubicBezTo>
                  <a:cubicBezTo>
                    <a:pt x="628" y="51"/>
                    <a:pt x="628" y="52"/>
                    <a:pt x="629" y="52"/>
                  </a:cubicBezTo>
                  <a:cubicBezTo>
                    <a:pt x="630" y="52"/>
                    <a:pt x="630" y="49"/>
                    <a:pt x="631" y="49"/>
                  </a:cubicBezTo>
                  <a:cubicBezTo>
                    <a:pt x="633" y="48"/>
                    <a:pt x="635" y="48"/>
                    <a:pt x="637" y="47"/>
                  </a:cubicBezTo>
                  <a:cubicBezTo>
                    <a:pt x="638" y="47"/>
                    <a:pt x="639" y="45"/>
                    <a:pt x="639" y="45"/>
                  </a:cubicBezTo>
                  <a:cubicBezTo>
                    <a:pt x="640" y="44"/>
                    <a:pt x="642" y="44"/>
                    <a:pt x="643" y="43"/>
                  </a:cubicBezTo>
                  <a:cubicBezTo>
                    <a:pt x="644" y="43"/>
                    <a:pt x="643" y="41"/>
                    <a:pt x="644" y="41"/>
                  </a:cubicBezTo>
                  <a:cubicBezTo>
                    <a:pt x="646" y="41"/>
                    <a:pt x="647" y="42"/>
                    <a:pt x="650" y="42"/>
                  </a:cubicBezTo>
                  <a:cubicBezTo>
                    <a:pt x="651" y="42"/>
                    <a:pt x="655" y="40"/>
                    <a:pt x="656" y="40"/>
                  </a:cubicBezTo>
                  <a:cubicBezTo>
                    <a:pt x="663" y="38"/>
                    <a:pt x="667" y="38"/>
                    <a:pt x="673" y="35"/>
                  </a:cubicBezTo>
                  <a:cubicBezTo>
                    <a:pt x="674" y="34"/>
                    <a:pt x="674" y="32"/>
                    <a:pt x="675" y="31"/>
                  </a:cubicBezTo>
                  <a:cubicBezTo>
                    <a:pt x="673" y="31"/>
                    <a:pt x="672" y="31"/>
                    <a:pt x="670" y="31"/>
                  </a:cubicBezTo>
                  <a:cubicBezTo>
                    <a:pt x="668" y="32"/>
                    <a:pt x="664" y="34"/>
                    <a:pt x="662" y="35"/>
                  </a:cubicBezTo>
                  <a:cubicBezTo>
                    <a:pt x="659" y="35"/>
                    <a:pt x="652" y="35"/>
                    <a:pt x="653" y="35"/>
                  </a:cubicBezTo>
                  <a:cubicBezTo>
                    <a:pt x="655" y="33"/>
                    <a:pt x="655" y="33"/>
                    <a:pt x="655" y="33"/>
                  </a:cubicBezTo>
                  <a:cubicBezTo>
                    <a:pt x="658" y="32"/>
                    <a:pt x="661" y="33"/>
                    <a:pt x="665" y="32"/>
                  </a:cubicBezTo>
                  <a:cubicBezTo>
                    <a:pt x="664" y="31"/>
                    <a:pt x="665" y="31"/>
                    <a:pt x="665" y="31"/>
                  </a:cubicBezTo>
                  <a:cubicBezTo>
                    <a:pt x="665" y="31"/>
                    <a:pt x="663" y="29"/>
                    <a:pt x="664" y="29"/>
                  </a:cubicBezTo>
                  <a:cubicBezTo>
                    <a:pt x="665" y="29"/>
                    <a:pt x="667" y="30"/>
                    <a:pt x="667" y="31"/>
                  </a:cubicBezTo>
                  <a:cubicBezTo>
                    <a:pt x="668" y="31"/>
                    <a:pt x="674" y="30"/>
                    <a:pt x="675" y="29"/>
                  </a:cubicBezTo>
                  <a:cubicBezTo>
                    <a:pt x="676" y="29"/>
                    <a:pt x="677" y="26"/>
                    <a:pt x="678" y="25"/>
                  </a:cubicBezTo>
                  <a:cubicBezTo>
                    <a:pt x="679" y="25"/>
                    <a:pt x="682" y="26"/>
                    <a:pt x="683" y="25"/>
                  </a:cubicBezTo>
                  <a:cubicBezTo>
                    <a:pt x="683" y="24"/>
                    <a:pt x="683" y="24"/>
                    <a:pt x="683" y="24"/>
                  </a:cubicBezTo>
                  <a:cubicBezTo>
                    <a:pt x="684" y="24"/>
                    <a:pt x="686" y="24"/>
                    <a:pt x="687" y="23"/>
                  </a:cubicBezTo>
                  <a:cubicBezTo>
                    <a:pt x="688" y="23"/>
                    <a:pt x="689" y="21"/>
                    <a:pt x="689" y="21"/>
                  </a:cubicBezTo>
                  <a:cubicBezTo>
                    <a:pt x="690" y="20"/>
                    <a:pt x="692" y="21"/>
                    <a:pt x="693" y="21"/>
                  </a:cubicBezTo>
                  <a:cubicBezTo>
                    <a:pt x="694" y="19"/>
                    <a:pt x="694" y="19"/>
                    <a:pt x="694" y="19"/>
                  </a:cubicBezTo>
                  <a:cubicBezTo>
                    <a:pt x="695" y="19"/>
                    <a:pt x="696" y="20"/>
                    <a:pt x="696" y="19"/>
                  </a:cubicBezTo>
                  <a:cubicBezTo>
                    <a:pt x="696" y="19"/>
                    <a:pt x="696" y="19"/>
                    <a:pt x="696" y="19"/>
                  </a:cubicBezTo>
                  <a:cubicBezTo>
                    <a:pt x="696" y="18"/>
                    <a:pt x="698" y="17"/>
                    <a:pt x="698" y="17"/>
                  </a:cubicBezTo>
                  <a:cubicBezTo>
                    <a:pt x="698" y="14"/>
                    <a:pt x="698" y="14"/>
                    <a:pt x="698" y="14"/>
                  </a:cubicBezTo>
                  <a:cubicBezTo>
                    <a:pt x="695" y="14"/>
                    <a:pt x="693" y="14"/>
                    <a:pt x="690" y="13"/>
                  </a:cubicBezTo>
                  <a:cubicBezTo>
                    <a:pt x="690" y="12"/>
                    <a:pt x="690" y="12"/>
                    <a:pt x="690" y="12"/>
                  </a:cubicBezTo>
                  <a:cubicBezTo>
                    <a:pt x="690" y="12"/>
                    <a:pt x="686" y="11"/>
                    <a:pt x="686" y="11"/>
                  </a:cubicBezTo>
                  <a:cubicBezTo>
                    <a:pt x="685" y="11"/>
                    <a:pt x="684" y="13"/>
                    <a:pt x="683" y="12"/>
                  </a:cubicBezTo>
                  <a:cubicBezTo>
                    <a:pt x="683" y="11"/>
                    <a:pt x="683" y="11"/>
                    <a:pt x="683" y="11"/>
                  </a:cubicBezTo>
                  <a:cubicBezTo>
                    <a:pt x="681" y="11"/>
                    <a:pt x="682" y="10"/>
                    <a:pt x="681" y="9"/>
                  </a:cubicBezTo>
                  <a:cubicBezTo>
                    <a:pt x="680" y="9"/>
                    <a:pt x="679" y="9"/>
                    <a:pt x="678" y="9"/>
                  </a:cubicBezTo>
                  <a:cubicBezTo>
                    <a:pt x="678" y="7"/>
                    <a:pt x="678" y="7"/>
                    <a:pt x="678" y="7"/>
                  </a:cubicBezTo>
                  <a:cubicBezTo>
                    <a:pt x="675" y="6"/>
                    <a:pt x="673" y="7"/>
                    <a:pt x="669" y="6"/>
                  </a:cubicBezTo>
                  <a:cubicBezTo>
                    <a:pt x="669" y="6"/>
                    <a:pt x="667" y="4"/>
                    <a:pt x="666" y="4"/>
                  </a:cubicBezTo>
                  <a:cubicBezTo>
                    <a:pt x="662" y="3"/>
                    <a:pt x="654" y="3"/>
                    <a:pt x="653" y="3"/>
                  </a:cubicBezTo>
                  <a:cubicBezTo>
                    <a:pt x="651" y="4"/>
                    <a:pt x="650" y="8"/>
                    <a:pt x="648" y="9"/>
                  </a:cubicBezTo>
                  <a:cubicBezTo>
                    <a:pt x="646" y="10"/>
                    <a:pt x="644" y="10"/>
                    <a:pt x="643" y="11"/>
                  </a:cubicBezTo>
                  <a:cubicBezTo>
                    <a:pt x="642" y="11"/>
                    <a:pt x="641" y="13"/>
                    <a:pt x="640" y="13"/>
                  </a:cubicBezTo>
                  <a:cubicBezTo>
                    <a:pt x="638" y="14"/>
                    <a:pt x="638" y="12"/>
                    <a:pt x="637" y="13"/>
                  </a:cubicBezTo>
                  <a:cubicBezTo>
                    <a:pt x="637" y="13"/>
                    <a:pt x="635" y="14"/>
                    <a:pt x="635" y="15"/>
                  </a:cubicBezTo>
                  <a:cubicBezTo>
                    <a:pt x="631" y="16"/>
                    <a:pt x="630" y="15"/>
                    <a:pt x="627" y="17"/>
                  </a:cubicBezTo>
                  <a:cubicBezTo>
                    <a:pt x="628" y="16"/>
                    <a:pt x="627" y="15"/>
                    <a:pt x="627" y="15"/>
                  </a:cubicBezTo>
                  <a:cubicBezTo>
                    <a:pt x="628" y="14"/>
                    <a:pt x="631" y="12"/>
                    <a:pt x="633" y="11"/>
                  </a:cubicBezTo>
                  <a:cubicBezTo>
                    <a:pt x="634" y="11"/>
                    <a:pt x="636" y="12"/>
                    <a:pt x="638" y="11"/>
                  </a:cubicBezTo>
                  <a:cubicBezTo>
                    <a:pt x="639" y="11"/>
                    <a:pt x="647" y="7"/>
                    <a:pt x="647" y="6"/>
                  </a:cubicBezTo>
                  <a:cubicBezTo>
                    <a:pt x="648" y="5"/>
                    <a:pt x="647" y="4"/>
                    <a:pt x="648" y="3"/>
                  </a:cubicBezTo>
                  <a:cubicBezTo>
                    <a:pt x="647" y="3"/>
                    <a:pt x="645" y="2"/>
                    <a:pt x="644" y="2"/>
                  </a:cubicBezTo>
                  <a:cubicBezTo>
                    <a:pt x="639" y="0"/>
                    <a:pt x="637" y="2"/>
                    <a:pt x="632" y="3"/>
                  </a:cubicBezTo>
                  <a:cubicBezTo>
                    <a:pt x="631" y="3"/>
                    <a:pt x="628" y="2"/>
                    <a:pt x="629" y="2"/>
                  </a:cubicBezTo>
                  <a:cubicBezTo>
                    <a:pt x="628" y="3"/>
                    <a:pt x="628" y="3"/>
                    <a:pt x="628" y="3"/>
                  </a:cubicBezTo>
                  <a:cubicBezTo>
                    <a:pt x="627" y="3"/>
                    <a:pt x="623" y="3"/>
                    <a:pt x="622" y="2"/>
                  </a:cubicBezTo>
                  <a:cubicBezTo>
                    <a:pt x="621" y="1"/>
                    <a:pt x="621" y="1"/>
                    <a:pt x="621" y="1"/>
                  </a:cubicBezTo>
                  <a:cubicBezTo>
                    <a:pt x="621" y="0"/>
                    <a:pt x="620" y="1"/>
                    <a:pt x="618" y="1"/>
                  </a:cubicBezTo>
                  <a:cubicBezTo>
                    <a:pt x="616" y="1"/>
                    <a:pt x="613" y="0"/>
                    <a:pt x="611" y="0"/>
                  </a:cubicBezTo>
                  <a:cubicBezTo>
                    <a:pt x="610" y="0"/>
                    <a:pt x="606" y="3"/>
                    <a:pt x="606" y="3"/>
                  </a:cubicBezTo>
                  <a:cubicBezTo>
                    <a:pt x="606" y="4"/>
                    <a:pt x="606" y="6"/>
                    <a:pt x="606" y="7"/>
                  </a:cubicBezTo>
                  <a:cubicBezTo>
                    <a:pt x="605" y="6"/>
                    <a:pt x="605" y="5"/>
                    <a:pt x="605" y="5"/>
                  </a:cubicBezTo>
                  <a:cubicBezTo>
                    <a:pt x="602" y="4"/>
                    <a:pt x="589" y="7"/>
                    <a:pt x="594" y="12"/>
                  </a:cubicBezTo>
                  <a:cubicBezTo>
                    <a:pt x="592" y="11"/>
                    <a:pt x="590" y="11"/>
                    <a:pt x="588" y="9"/>
                  </a:cubicBezTo>
                  <a:cubicBezTo>
                    <a:pt x="587" y="9"/>
                    <a:pt x="587" y="7"/>
                    <a:pt x="585" y="7"/>
                  </a:cubicBezTo>
                  <a:cubicBezTo>
                    <a:pt x="584" y="6"/>
                    <a:pt x="582" y="7"/>
                    <a:pt x="582" y="7"/>
                  </a:cubicBezTo>
                  <a:cubicBezTo>
                    <a:pt x="575" y="8"/>
                    <a:pt x="566" y="6"/>
                    <a:pt x="561" y="7"/>
                  </a:cubicBezTo>
                  <a:cubicBezTo>
                    <a:pt x="559" y="7"/>
                    <a:pt x="557" y="9"/>
                    <a:pt x="556" y="9"/>
                  </a:cubicBezTo>
                  <a:cubicBezTo>
                    <a:pt x="556" y="11"/>
                    <a:pt x="556" y="11"/>
                    <a:pt x="556" y="11"/>
                  </a:cubicBezTo>
                  <a:cubicBezTo>
                    <a:pt x="556" y="11"/>
                    <a:pt x="557" y="11"/>
                    <a:pt x="558" y="11"/>
                  </a:cubicBezTo>
                  <a:cubicBezTo>
                    <a:pt x="558" y="12"/>
                    <a:pt x="557" y="13"/>
                    <a:pt x="558" y="13"/>
                  </a:cubicBezTo>
                  <a:cubicBezTo>
                    <a:pt x="559" y="14"/>
                    <a:pt x="561" y="13"/>
                    <a:pt x="562" y="13"/>
                  </a:cubicBezTo>
                  <a:cubicBezTo>
                    <a:pt x="562" y="13"/>
                    <a:pt x="563" y="15"/>
                    <a:pt x="563" y="15"/>
                  </a:cubicBezTo>
                  <a:cubicBezTo>
                    <a:pt x="564" y="15"/>
                    <a:pt x="566" y="16"/>
                    <a:pt x="567" y="17"/>
                  </a:cubicBezTo>
                  <a:cubicBezTo>
                    <a:pt x="567" y="18"/>
                    <a:pt x="566" y="20"/>
                    <a:pt x="566" y="20"/>
                  </a:cubicBezTo>
                  <a:cubicBezTo>
                    <a:pt x="564" y="17"/>
                    <a:pt x="563" y="15"/>
                    <a:pt x="560" y="15"/>
                  </a:cubicBezTo>
                  <a:cubicBezTo>
                    <a:pt x="559" y="14"/>
                    <a:pt x="557" y="15"/>
                    <a:pt x="557" y="15"/>
                  </a:cubicBezTo>
                  <a:cubicBezTo>
                    <a:pt x="556" y="14"/>
                    <a:pt x="555" y="12"/>
                    <a:pt x="554" y="11"/>
                  </a:cubicBezTo>
                  <a:cubicBezTo>
                    <a:pt x="554" y="12"/>
                    <a:pt x="553" y="11"/>
                    <a:pt x="552" y="11"/>
                  </a:cubicBezTo>
                  <a:cubicBezTo>
                    <a:pt x="552" y="11"/>
                    <a:pt x="551" y="13"/>
                    <a:pt x="551" y="13"/>
                  </a:cubicBezTo>
                  <a:cubicBezTo>
                    <a:pt x="549" y="14"/>
                    <a:pt x="547" y="13"/>
                    <a:pt x="545" y="13"/>
                  </a:cubicBezTo>
                  <a:cubicBezTo>
                    <a:pt x="544" y="12"/>
                    <a:pt x="544" y="11"/>
                    <a:pt x="543" y="11"/>
                  </a:cubicBezTo>
                  <a:cubicBezTo>
                    <a:pt x="543" y="11"/>
                    <a:pt x="543" y="13"/>
                    <a:pt x="543" y="13"/>
                  </a:cubicBezTo>
                  <a:cubicBezTo>
                    <a:pt x="543" y="14"/>
                    <a:pt x="540" y="17"/>
                    <a:pt x="539" y="17"/>
                  </a:cubicBezTo>
                  <a:cubicBezTo>
                    <a:pt x="538" y="17"/>
                    <a:pt x="537" y="18"/>
                    <a:pt x="536" y="17"/>
                  </a:cubicBezTo>
                  <a:cubicBezTo>
                    <a:pt x="535" y="17"/>
                    <a:pt x="535" y="15"/>
                    <a:pt x="535" y="15"/>
                  </a:cubicBezTo>
                  <a:cubicBezTo>
                    <a:pt x="534" y="15"/>
                    <a:pt x="533" y="15"/>
                    <a:pt x="532" y="15"/>
                  </a:cubicBezTo>
                  <a:cubicBezTo>
                    <a:pt x="532" y="15"/>
                    <a:pt x="531" y="16"/>
                    <a:pt x="531" y="17"/>
                  </a:cubicBezTo>
                  <a:cubicBezTo>
                    <a:pt x="532" y="18"/>
                    <a:pt x="533" y="19"/>
                    <a:pt x="533" y="19"/>
                  </a:cubicBezTo>
                  <a:cubicBezTo>
                    <a:pt x="534" y="20"/>
                    <a:pt x="535" y="19"/>
                    <a:pt x="536" y="19"/>
                  </a:cubicBezTo>
                  <a:cubicBezTo>
                    <a:pt x="536" y="21"/>
                    <a:pt x="536" y="21"/>
                    <a:pt x="536" y="21"/>
                  </a:cubicBezTo>
                  <a:cubicBezTo>
                    <a:pt x="532" y="19"/>
                    <a:pt x="529" y="17"/>
                    <a:pt x="526" y="17"/>
                  </a:cubicBezTo>
                  <a:cubicBezTo>
                    <a:pt x="526" y="16"/>
                    <a:pt x="524" y="17"/>
                    <a:pt x="524" y="17"/>
                  </a:cubicBezTo>
                  <a:cubicBezTo>
                    <a:pt x="523" y="16"/>
                    <a:pt x="522" y="14"/>
                    <a:pt x="521" y="14"/>
                  </a:cubicBezTo>
                  <a:cubicBezTo>
                    <a:pt x="520" y="14"/>
                    <a:pt x="518" y="14"/>
                    <a:pt x="517" y="14"/>
                  </a:cubicBezTo>
                  <a:cubicBezTo>
                    <a:pt x="517" y="16"/>
                    <a:pt x="517" y="21"/>
                    <a:pt x="518" y="23"/>
                  </a:cubicBezTo>
                  <a:cubicBezTo>
                    <a:pt x="519" y="24"/>
                    <a:pt x="521" y="24"/>
                    <a:pt x="521" y="25"/>
                  </a:cubicBezTo>
                  <a:cubicBezTo>
                    <a:pt x="521" y="25"/>
                    <a:pt x="521" y="26"/>
                    <a:pt x="521" y="27"/>
                  </a:cubicBezTo>
                  <a:cubicBezTo>
                    <a:pt x="520" y="26"/>
                    <a:pt x="519" y="24"/>
                    <a:pt x="518" y="23"/>
                  </a:cubicBezTo>
                  <a:cubicBezTo>
                    <a:pt x="517" y="23"/>
                    <a:pt x="517" y="22"/>
                    <a:pt x="516" y="22"/>
                  </a:cubicBezTo>
                  <a:cubicBezTo>
                    <a:pt x="516" y="23"/>
                    <a:pt x="515" y="21"/>
                    <a:pt x="514" y="21"/>
                  </a:cubicBezTo>
                  <a:cubicBezTo>
                    <a:pt x="514" y="22"/>
                    <a:pt x="515" y="25"/>
                    <a:pt x="514" y="25"/>
                  </a:cubicBezTo>
                  <a:cubicBezTo>
                    <a:pt x="513" y="25"/>
                    <a:pt x="513" y="25"/>
                    <a:pt x="513" y="25"/>
                  </a:cubicBezTo>
                  <a:cubicBezTo>
                    <a:pt x="510" y="21"/>
                    <a:pt x="510" y="19"/>
                    <a:pt x="504" y="18"/>
                  </a:cubicBezTo>
                  <a:cubicBezTo>
                    <a:pt x="503" y="17"/>
                    <a:pt x="503" y="17"/>
                    <a:pt x="503" y="17"/>
                  </a:cubicBezTo>
                  <a:cubicBezTo>
                    <a:pt x="500" y="16"/>
                    <a:pt x="498" y="17"/>
                    <a:pt x="495" y="16"/>
                  </a:cubicBezTo>
                  <a:cubicBezTo>
                    <a:pt x="491" y="15"/>
                    <a:pt x="491" y="15"/>
                    <a:pt x="491" y="15"/>
                  </a:cubicBezTo>
                  <a:cubicBezTo>
                    <a:pt x="491" y="14"/>
                    <a:pt x="490" y="13"/>
                    <a:pt x="490" y="13"/>
                  </a:cubicBezTo>
                  <a:cubicBezTo>
                    <a:pt x="490" y="12"/>
                    <a:pt x="490" y="12"/>
                    <a:pt x="490" y="12"/>
                  </a:cubicBezTo>
                  <a:cubicBezTo>
                    <a:pt x="488" y="11"/>
                    <a:pt x="484" y="12"/>
                    <a:pt x="482" y="12"/>
                  </a:cubicBezTo>
                  <a:cubicBezTo>
                    <a:pt x="483" y="13"/>
                    <a:pt x="482" y="13"/>
                    <a:pt x="482" y="14"/>
                  </a:cubicBezTo>
                  <a:cubicBezTo>
                    <a:pt x="482" y="14"/>
                    <a:pt x="485" y="18"/>
                    <a:pt x="486" y="19"/>
                  </a:cubicBezTo>
                  <a:cubicBezTo>
                    <a:pt x="480" y="17"/>
                    <a:pt x="476" y="19"/>
                    <a:pt x="470" y="18"/>
                  </a:cubicBezTo>
                  <a:cubicBezTo>
                    <a:pt x="471" y="20"/>
                    <a:pt x="471" y="21"/>
                    <a:pt x="472" y="23"/>
                  </a:cubicBezTo>
                  <a:cubicBezTo>
                    <a:pt x="474" y="23"/>
                    <a:pt x="474" y="22"/>
                    <a:pt x="476" y="23"/>
                  </a:cubicBezTo>
                  <a:cubicBezTo>
                    <a:pt x="477" y="23"/>
                    <a:pt x="478" y="25"/>
                    <a:pt x="478" y="25"/>
                  </a:cubicBezTo>
                  <a:cubicBezTo>
                    <a:pt x="481" y="25"/>
                    <a:pt x="482" y="23"/>
                    <a:pt x="484" y="23"/>
                  </a:cubicBezTo>
                  <a:cubicBezTo>
                    <a:pt x="485" y="23"/>
                    <a:pt x="487" y="24"/>
                    <a:pt x="489" y="24"/>
                  </a:cubicBezTo>
                  <a:cubicBezTo>
                    <a:pt x="490" y="24"/>
                    <a:pt x="491" y="22"/>
                    <a:pt x="493" y="23"/>
                  </a:cubicBezTo>
                  <a:cubicBezTo>
                    <a:pt x="493" y="23"/>
                    <a:pt x="494" y="24"/>
                    <a:pt x="494" y="24"/>
                  </a:cubicBezTo>
                  <a:cubicBezTo>
                    <a:pt x="494" y="25"/>
                    <a:pt x="494" y="25"/>
                    <a:pt x="494" y="25"/>
                  </a:cubicBezTo>
                  <a:cubicBezTo>
                    <a:pt x="494" y="26"/>
                    <a:pt x="492" y="25"/>
                    <a:pt x="492" y="25"/>
                  </a:cubicBezTo>
                  <a:cubicBezTo>
                    <a:pt x="492" y="25"/>
                    <a:pt x="492" y="31"/>
                    <a:pt x="492" y="31"/>
                  </a:cubicBezTo>
                  <a:cubicBezTo>
                    <a:pt x="491" y="31"/>
                    <a:pt x="491" y="31"/>
                    <a:pt x="490" y="31"/>
                  </a:cubicBezTo>
                  <a:cubicBezTo>
                    <a:pt x="490" y="29"/>
                    <a:pt x="490" y="28"/>
                    <a:pt x="489" y="26"/>
                  </a:cubicBezTo>
                  <a:cubicBezTo>
                    <a:pt x="487" y="26"/>
                    <a:pt x="486" y="26"/>
                    <a:pt x="484" y="27"/>
                  </a:cubicBezTo>
                  <a:cubicBezTo>
                    <a:pt x="483" y="29"/>
                    <a:pt x="483" y="29"/>
                    <a:pt x="483" y="29"/>
                  </a:cubicBezTo>
                  <a:cubicBezTo>
                    <a:pt x="483" y="29"/>
                    <a:pt x="476" y="26"/>
                    <a:pt x="474" y="25"/>
                  </a:cubicBezTo>
                  <a:cubicBezTo>
                    <a:pt x="475" y="25"/>
                    <a:pt x="473" y="27"/>
                    <a:pt x="473" y="27"/>
                  </a:cubicBezTo>
                  <a:cubicBezTo>
                    <a:pt x="474" y="27"/>
                    <a:pt x="475" y="30"/>
                    <a:pt x="474" y="30"/>
                  </a:cubicBezTo>
                  <a:close/>
                  <a:moveTo>
                    <a:pt x="101" y="453"/>
                  </a:moveTo>
                  <a:cubicBezTo>
                    <a:pt x="102" y="453"/>
                    <a:pt x="102" y="453"/>
                    <a:pt x="102" y="453"/>
                  </a:cubicBezTo>
                  <a:cubicBezTo>
                    <a:pt x="102" y="452"/>
                    <a:pt x="102" y="452"/>
                    <a:pt x="102" y="452"/>
                  </a:cubicBezTo>
                  <a:cubicBezTo>
                    <a:pt x="102" y="452"/>
                    <a:pt x="103" y="453"/>
                    <a:pt x="104" y="453"/>
                  </a:cubicBezTo>
                  <a:cubicBezTo>
                    <a:pt x="103" y="453"/>
                    <a:pt x="104" y="455"/>
                    <a:pt x="104" y="455"/>
                  </a:cubicBezTo>
                  <a:cubicBezTo>
                    <a:pt x="103" y="456"/>
                    <a:pt x="102" y="455"/>
                    <a:pt x="102" y="455"/>
                  </a:cubicBezTo>
                  <a:cubicBezTo>
                    <a:pt x="100" y="456"/>
                    <a:pt x="97" y="462"/>
                    <a:pt x="96" y="464"/>
                  </a:cubicBezTo>
                  <a:cubicBezTo>
                    <a:pt x="97" y="465"/>
                    <a:pt x="99" y="465"/>
                    <a:pt x="100" y="466"/>
                  </a:cubicBezTo>
                  <a:cubicBezTo>
                    <a:pt x="100" y="467"/>
                    <a:pt x="99" y="467"/>
                    <a:pt x="99" y="467"/>
                  </a:cubicBezTo>
                  <a:cubicBezTo>
                    <a:pt x="99" y="467"/>
                    <a:pt x="99" y="469"/>
                    <a:pt x="99" y="469"/>
                  </a:cubicBezTo>
                  <a:cubicBezTo>
                    <a:pt x="99" y="469"/>
                    <a:pt x="101" y="470"/>
                    <a:pt x="101" y="470"/>
                  </a:cubicBezTo>
                  <a:cubicBezTo>
                    <a:pt x="101" y="471"/>
                    <a:pt x="101" y="471"/>
                    <a:pt x="101" y="471"/>
                  </a:cubicBezTo>
                  <a:cubicBezTo>
                    <a:pt x="98" y="470"/>
                    <a:pt x="100" y="476"/>
                    <a:pt x="101" y="477"/>
                  </a:cubicBezTo>
                  <a:cubicBezTo>
                    <a:pt x="104" y="480"/>
                    <a:pt x="104" y="480"/>
                    <a:pt x="104" y="480"/>
                  </a:cubicBezTo>
                  <a:cubicBezTo>
                    <a:pt x="104" y="479"/>
                    <a:pt x="106" y="480"/>
                    <a:pt x="106" y="479"/>
                  </a:cubicBezTo>
                  <a:cubicBezTo>
                    <a:pt x="107" y="479"/>
                    <a:pt x="106" y="478"/>
                    <a:pt x="106" y="478"/>
                  </a:cubicBezTo>
                  <a:cubicBezTo>
                    <a:pt x="108" y="475"/>
                    <a:pt x="108" y="475"/>
                    <a:pt x="108" y="475"/>
                  </a:cubicBezTo>
                  <a:cubicBezTo>
                    <a:pt x="109" y="474"/>
                    <a:pt x="110" y="476"/>
                    <a:pt x="111" y="475"/>
                  </a:cubicBezTo>
                  <a:cubicBezTo>
                    <a:pt x="110" y="477"/>
                    <a:pt x="110" y="476"/>
                    <a:pt x="109" y="477"/>
                  </a:cubicBezTo>
                  <a:cubicBezTo>
                    <a:pt x="109" y="478"/>
                    <a:pt x="110" y="481"/>
                    <a:pt x="110" y="481"/>
                  </a:cubicBezTo>
                  <a:cubicBezTo>
                    <a:pt x="110" y="481"/>
                    <a:pt x="108" y="481"/>
                    <a:pt x="108" y="481"/>
                  </a:cubicBezTo>
                  <a:cubicBezTo>
                    <a:pt x="108" y="481"/>
                    <a:pt x="107" y="483"/>
                    <a:pt x="107" y="484"/>
                  </a:cubicBezTo>
                  <a:cubicBezTo>
                    <a:pt x="108" y="484"/>
                    <a:pt x="109" y="485"/>
                    <a:pt x="110" y="486"/>
                  </a:cubicBezTo>
                  <a:cubicBezTo>
                    <a:pt x="110" y="489"/>
                    <a:pt x="110" y="489"/>
                    <a:pt x="110" y="489"/>
                  </a:cubicBezTo>
                  <a:cubicBezTo>
                    <a:pt x="110" y="489"/>
                    <a:pt x="112" y="487"/>
                    <a:pt x="110" y="487"/>
                  </a:cubicBezTo>
                  <a:cubicBezTo>
                    <a:pt x="111" y="487"/>
                    <a:pt x="112" y="487"/>
                    <a:pt x="113" y="487"/>
                  </a:cubicBezTo>
                  <a:cubicBezTo>
                    <a:pt x="114" y="487"/>
                    <a:pt x="112" y="486"/>
                    <a:pt x="114" y="485"/>
                  </a:cubicBezTo>
                  <a:cubicBezTo>
                    <a:pt x="114" y="487"/>
                    <a:pt x="114" y="490"/>
                    <a:pt x="116" y="491"/>
                  </a:cubicBezTo>
                  <a:cubicBezTo>
                    <a:pt x="116" y="492"/>
                    <a:pt x="118" y="491"/>
                    <a:pt x="120" y="493"/>
                  </a:cubicBezTo>
                  <a:cubicBezTo>
                    <a:pt x="119" y="495"/>
                    <a:pt x="119" y="495"/>
                    <a:pt x="119" y="495"/>
                  </a:cubicBezTo>
                  <a:cubicBezTo>
                    <a:pt x="118" y="494"/>
                    <a:pt x="119" y="495"/>
                    <a:pt x="121" y="495"/>
                  </a:cubicBezTo>
                  <a:cubicBezTo>
                    <a:pt x="120" y="497"/>
                    <a:pt x="121" y="496"/>
                    <a:pt x="120" y="497"/>
                  </a:cubicBezTo>
                  <a:cubicBezTo>
                    <a:pt x="120" y="498"/>
                    <a:pt x="120" y="499"/>
                    <a:pt x="120" y="500"/>
                  </a:cubicBezTo>
                  <a:cubicBezTo>
                    <a:pt x="120" y="500"/>
                    <a:pt x="122" y="501"/>
                    <a:pt x="122" y="501"/>
                  </a:cubicBezTo>
                  <a:cubicBezTo>
                    <a:pt x="122" y="501"/>
                    <a:pt x="121" y="502"/>
                    <a:pt x="120" y="502"/>
                  </a:cubicBezTo>
                  <a:cubicBezTo>
                    <a:pt x="118" y="502"/>
                    <a:pt x="122" y="502"/>
                    <a:pt x="121" y="503"/>
                  </a:cubicBezTo>
                  <a:cubicBezTo>
                    <a:pt x="120" y="504"/>
                    <a:pt x="119" y="503"/>
                    <a:pt x="118" y="504"/>
                  </a:cubicBezTo>
                  <a:cubicBezTo>
                    <a:pt x="117" y="505"/>
                    <a:pt x="119" y="509"/>
                    <a:pt x="119" y="510"/>
                  </a:cubicBezTo>
                  <a:cubicBezTo>
                    <a:pt x="117" y="510"/>
                    <a:pt x="116" y="510"/>
                    <a:pt x="114" y="509"/>
                  </a:cubicBezTo>
                  <a:cubicBezTo>
                    <a:pt x="114" y="509"/>
                    <a:pt x="114" y="512"/>
                    <a:pt x="114" y="513"/>
                  </a:cubicBezTo>
                  <a:cubicBezTo>
                    <a:pt x="116" y="514"/>
                    <a:pt x="116" y="514"/>
                    <a:pt x="116" y="514"/>
                  </a:cubicBezTo>
                  <a:cubicBezTo>
                    <a:pt x="116" y="515"/>
                    <a:pt x="116" y="517"/>
                    <a:pt x="116" y="520"/>
                  </a:cubicBezTo>
                  <a:cubicBezTo>
                    <a:pt x="117" y="520"/>
                    <a:pt x="117" y="521"/>
                    <a:pt x="118" y="520"/>
                  </a:cubicBezTo>
                  <a:cubicBezTo>
                    <a:pt x="119" y="520"/>
                    <a:pt x="120" y="518"/>
                    <a:pt x="121" y="518"/>
                  </a:cubicBezTo>
                  <a:cubicBezTo>
                    <a:pt x="122" y="520"/>
                    <a:pt x="122" y="520"/>
                    <a:pt x="122" y="520"/>
                  </a:cubicBezTo>
                  <a:cubicBezTo>
                    <a:pt x="124" y="520"/>
                    <a:pt x="127" y="520"/>
                    <a:pt x="130" y="520"/>
                  </a:cubicBezTo>
                  <a:cubicBezTo>
                    <a:pt x="129" y="523"/>
                    <a:pt x="129" y="525"/>
                    <a:pt x="129" y="526"/>
                  </a:cubicBezTo>
                  <a:cubicBezTo>
                    <a:pt x="131" y="525"/>
                    <a:pt x="132" y="525"/>
                    <a:pt x="135" y="525"/>
                  </a:cubicBezTo>
                  <a:cubicBezTo>
                    <a:pt x="135" y="525"/>
                    <a:pt x="135" y="526"/>
                    <a:pt x="135" y="526"/>
                  </a:cubicBezTo>
                  <a:cubicBezTo>
                    <a:pt x="136" y="527"/>
                    <a:pt x="137" y="526"/>
                    <a:pt x="137" y="526"/>
                  </a:cubicBezTo>
                  <a:cubicBezTo>
                    <a:pt x="137" y="526"/>
                    <a:pt x="137" y="529"/>
                    <a:pt x="137" y="529"/>
                  </a:cubicBezTo>
                  <a:cubicBezTo>
                    <a:pt x="139" y="530"/>
                    <a:pt x="141" y="530"/>
                    <a:pt x="143" y="530"/>
                  </a:cubicBezTo>
                  <a:cubicBezTo>
                    <a:pt x="143" y="534"/>
                    <a:pt x="142" y="535"/>
                    <a:pt x="146" y="537"/>
                  </a:cubicBezTo>
                  <a:cubicBezTo>
                    <a:pt x="147" y="537"/>
                    <a:pt x="148" y="537"/>
                    <a:pt x="149" y="537"/>
                  </a:cubicBezTo>
                  <a:cubicBezTo>
                    <a:pt x="149" y="537"/>
                    <a:pt x="149" y="538"/>
                    <a:pt x="149" y="538"/>
                  </a:cubicBezTo>
                  <a:cubicBezTo>
                    <a:pt x="156" y="538"/>
                    <a:pt x="158" y="539"/>
                    <a:pt x="162" y="540"/>
                  </a:cubicBezTo>
                  <a:cubicBezTo>
                    <a:pt x="162" y="539"/>
                    <a:pt x="162" y="537"/>
                    <a:pt x="162" y="536"/>
                  </a:cubicBezTo>
                  <a:cubicBezTo>
                    <a:pt x="162" y="536"/>
                    <a:pt x="160" y="536"/>
                    <a:pt x="159" y="535"/>
                  </a:cubicBezTo>
                  <a:cubicBezTo>
                    <a:pt x="159" y="535"/>
                    <a:pt x="157" y="532"/>
                    <a:pt x="157" y="532"/>
                  </a:cubicBezTo>
                  <a:cubicBezTo>
                    <a:pt x="157" y="531"/>
                    <a:pt x="158" y="531"/>
                    <a:pt x="157" y="530"/>
                  </a:cubicBezTo>
                  <a:cubicBezTo>
                    <a:pt x="156" y="529"/>
                    <a:pt x="151" y="526"/>
                    <a:pt x="149" y="525"/>
                  </a:cubicBezTo>
                  <a:cubicBezTo>
                    <a:pt x="147" y="524"/>
                    <a:pt x="144" y="525"/>
                    <a:pt x="143" y="523"/>
                  </a:cubicBezTo>
                  <a:cubicBezTo>
                    <a:pt x="142" y="523"/>
                    <a:pt x="143" y="520"/>
                    <a:pt x="143" y="520"/>
                  </a:cubicBezTo>
                  <a:cubicBezTo>
                    <a:pt x="143" y="519"/>
                    <a:pt x="141" y="519"/>
                    <a:pt x="140" y="519"/>
                  </a:cubicBezTo>
                  <a:cubicBezTo>
                    <a:pt x="139" y="519"/>
                    <a:pt x="139" y="515"/>
                    <a:pt x="139" y="517"/>
                  </a:cubicBezTo>
                  <a:cubicBezTo>
                    <a:pt x="140" y="515"/>
                    <a:pt x="140" y="515"/>
                    <a:pt x="140" y="515"/>
                  </a:cubicBezTo>
                  <a:cubicBezTo>
                    <a:pt x="139" y="515"/>
                    <a:pt x="139" y="516"/>
                    <a:pt x="138" y="516"/>
                  </a:cubicBezTo>
                  <a:cubicBezTo>
                    <a:pt x="138" y="516"/>
                    <a:pt x="136" y="514"/>
                    <a:pt x="135" y="514"/>
                  </a:cubicBezTo>
                  <a:cubicBezTo>
                    <a:pt x="133" y="513"/>
                    <a:pt x="130" y="514"/>
                    <a:pt x="128" y="514"/>
                  </a:cubicBezTo>
                  <a:cubicBezTo>
                    <a:pt x="125" y="513"/>
                    <a:pt x="121" y="511"/>
                    <a:pt x="119" y="511"/>
                  </a:cubicBezTo>
                  <a:cubicBezTo>
                    <a:pt x="121" y="510"/>
                    <a:pt x="123" y="508"/>
                    <a:pt x="127" y="508"/>
                  </a:cubicBezTo>
                  <a:cubicBezTo>
                    <a:pt x="131" y="508"/>
                    <a:pt x="130" y="510"/>
                    <a:pt x="128" y="512"/>
                  </a:cubicBezTo>
                  <a:cubicBezTo>
                    <a:pt x="129" y="512"/>
                    <a:pt x="129" y="513"/>
                    <a:pt x="130" y="513"/>
                  </a:cubicBezTo>
                  <a:cubicBezTo>
                    <a:pt x="132" y="514"/>
                    <a:pt x="137" y="512"/>
                    <a:pt x="139" y="511"/>
                  </a:cubicBezTo>
                  <a:cubicBezTo>
                    <a:pt x="140" y="511"/>
                    <a:pt x="141" y="510"/>
                    <a:pt x="142" y="510"/>
                  </a:cubicBezTo>
                  <a:cubicBezTo>
                    <a:pt x="143" y="510"/>
                    <a:pt x="142" y="512"/>
                    <a:pt x="142" y="513"/>
                  </a:cubicBezTo>
                  <a:cubicBezTo>
                    <a:pt x="142" y="513"/>
                    <a:pt x="144" y="513"/>
                    <a:pt x="145" y="514"/>
                  </a:cubicBezTo>
                  <a:cubicBezTo>
                    <a:pt x="145" y="515"/>
                    <a:pt x="144" y="515"/>
                    <a:pt x="144" y="516"/>
                  </a:cubicBezTo>
                  <a:cubicBezTo>
                    <a:pt x="147" y="517"/>
                    <a:pt x="148" y="517"/>
                    <a:pt x="151" y="517"/>
                  </a:cubicBezTo>
                  <a:cubicBezTo>
                    <a:pt x="151" y="518"/>
                    <a:pt x="151" y="518"/>
                    <a:pt x="151" y="518"/>
                  </a:cubicBezTo>
                  <a:cubicBezTo>
                    <a:pt x="155" y="520"/>
                    <a:pt x="149" y="524"/>
                    <a:pt x="153" y="523"/>
                  </a:cubicBezTo>
                  <a:cubicBezTo>
                    <a:pt x="154" y="523"/>
                    <a:pt x="155" y="521"/>
                    <a:pt x="155" y="520"/>
                  </a:cubicBezTo>
                  <a:cubicBezTo>
                    <a:pt x="156" y="520"/>
                    <a:pt x="157" y="521"/>
                    <a:pt x="157" y="520"/>
                  </a:cubicBezTo>
                  <a:cubicBezTo>
                    <a:pt x="157" y="521"/>
                    <a:pt x="158" y="522"/>
                    <a:pt x="158" y="522"/>
                  </a:cubicBezTo>
                  <a:cubicBezTo>
                    <a:pt x="157" y="522"/>
                    <a:pt x="157" y="524"/>
                    <a:pt x="157" y="524"/>
                  </a:cubicBezTo>
                  <a:cubicBezTo>
                    <a:pt x="158" y="525"/>
                    <a:pt x="159" y="525"/>
                    <a:pt x="160" y="526"/>
                  </a:cubicBezTo>
                  <a:cubicBezTo>
                    <a:pt x="160" y="527"/>
                    <a:pt x="160" y="527"/>
                    <a:pt x="160" y="527"/>
                  </a:cubicBezTo>
                  <a:cubicBezTo>
                    <a:pt x="161" y="527"/>
                    <a:pt x="161" y="527"/>
                    <a:pt x="162" y="527"/>
                  </a:cubicBezTo>
                  <a:cubicBezTo>
                    <a:pt x="162" y="528"/>
                    <a:pt x="162" y="529"/>
                    <a:pt x="162" y="530"/>
                  </a:cubicBezTo>
                  <a:cubicBezTo>
                    <a:pt x="163" y="531"/>
                    <a:pt x="165" y="531"/>
                    <a:pt x="165" y="532"/>
                  </a:cubicBezTo>
                  <a:cubicBezTo>
                    <a:pt x="403" y="536"/>
                    <a:pt x="403" y="536"/>
                    <a:pt x="403" y="536"/>
                  </a:cubicBezTo>
                  <a:cubicBezTo>
                    <a:pt x="403" y="536"/>
                    <a:pt x="403" y="531"/>
                    <a:pt x="405" y="531"/>
                  </a:cubicBezTo>
                  <a:cubicBezTo>
                    <a:pt x="407" y="531"/>
                    <a:pt x="409" y="539"/>
                    <a:pt x="409" y="539"/>
                  </a:cubicBezTo>
                  <a:cubicBezTo>
                    <a:pt x="409" y="539"/>
                    <a:pt x="410" y="540"/>
                    <a:pt x="413" y="540"/>
                  </a:cubicBezTo>
                  <a:cubicBezTo>
                    <a:pt x="416" y="540"/>
                    <a:pt x="418" y="544"/>
                    <a:pt x="419" y="542"/>
                  </a:cubicBezTo>
                  <a:cubicBezTo>
                    <a:pt x="419" y="540"/>
                    <a:pt x="422" y="539"/>
                    <a:pt x="423" y="540"/>
                  </a:cubicBezTo>
                  <a:cubicBezTo>
                    <a:pt x="425" y="541"/>
                    <a:pt x="427" y="543"/>
                    <a:pt x="430" y="543"/>
                  </a:cubicBezTo>
                  <a:cubicBezTo>
                    <a:pt x="432" y="543"/>
                    <a:pt x="433" y="544"/>
                    <a:pt x="435" y="544"/>
                  </a:cubicBezTo>
                  <a:cubicBezTo>
                    <a:pt x="437" y="543"/>
                    <a:pt x="438" y="544"/>
                    <a:pt x="440" y="544"/>
                  </a:cubicBezTo>
                  <a:cubicBezTo>
                    <a:pt x="442" y="545"/>
                    <a:pt x="443" y="543"/>
                    <a:pt x="445" y="545"/>
                  </a:cubicBezTo>
                  <a:cubicBezTo>
                    <a:pt x="446" y="546"/>
                    <a:pt x="448" y="546"/>
                    <a:pt x="449" y="547"/>
                  </a:cubicBezTo>
                  <a:cubicBezTo>
                    <a:pt x="451" y="546"/>
                    <a:pt x="451" y="545"/>
                    <a:pt x="453" y="540"/>
                  </a:cubicBezTo>
                  <a:cubicBezTo>
                    <a:pt x="454" y="540"/>
                    <a:pt x="454" y="541"/>
                    <a:pt x="456" y="541"/>
                  </a:cubicBezTo>
                  <a:cubicBezTo>
                    <a:pt x="456" y="541"/>
                    <a:pt x="457" y="539"/>
                    <a:pt x="457" y="539"/>
                  </a:cubicBezTo>
                  <a:cubicBezTo>
                    <a:pt x="459" y="539"/>
                    <a:pt x="459" y="539"/>
                    <a:pt x="459" y="539"/>
                  </a:cubicBezTo>
                  <a:cubicBezTo>
                    <a:pt x="459" y="538"/>
                    <a:pt x="458" y="537"/>
                    <a:pt x="459" y="536"/>
                  </a:cubicBezTo>
                  <a:cubicBezTo>
                    <a:pt x="461" y="536"/>
                    <a:pt x="461" y="536"/>
                    <a:pt x="461" y="536"/>
                  </a:cubicBezTo>
                  <a:cubicBezTo>
                    <a:pt x="459" y="537"/>
                    <a:pt x="460" y="539"/>
                    <a:pt x="461" y="539"/>
                  </a:cubicBezTo>
                  <a:cubicBezTo>
                    <a:pt x="461" y="539"/>
                    <a:pt x="462" y="539"/>
                    <a:pt x="462" y="538"/>
                  </a:cubicBezTo>
                  <a:cubicBezTo>
                    <a:pt x="462" y="537"/>
                    <a:pt x="462" y="537"/>
                    <a:pt x="462" y="537"/>
                  </a:cubicBezTo>
                  <a:cubicBezTo>
                    <a:pt x="462" y="538"/>
                    <a:pt x="461" y="536"/>
                    <a:pt x="461" y="535"/>
                  </a:cubicBezTo>
                  <a:cubicBezTo>
                    <a:pt x="463" y="534"/>
                    <a:pt x="463" y="534"/>
                    <a:pt x="463" y="534"/>
                  </a:cubicBezTo>
                  <a:cubicBezTo>
                    <a:pt x="464" y="534"/>
                    <a:pt x="465" y="535"/>
                    <a:pt x="466" y="535"/>
                  </a:cubicBezTo>
                  <a:cubicBezTo>
                    <a:pt x="467" y="535"/>
                    <a:pt x="469" y="534"/>
                    <a:pt x="470" y="534"/>
                  </a:cubicBezTo>
                  <a:cubicBezTo>
                    <a:pt x="471" y="534"/>
                    <a:pt x="470" y="536"/>
                    <a:pt x="472" y="536"/>
                  </a:cubicBezTo>
                  <a:cubicBezTo>
                    <a:pt x="473" y="536"/>
                    <a:pt x="473" y="535"/>
                    <a:pt x="474" y="534"/>
                  </a:cubicBezTo>
                  <a:cubicBezTo>
                    <a:pt x="476" y="538"/>
                    <a:pt x="479" y="547"/>
                    <a:pt x="483" y="548"/>
                  </a:cubicBezTo>
                  <a:cubicBezTo>
                    <a:pt x="485" y="548"/>
                    <a:pt x="486" y="546"/>
                    <a:pt x="488" y="547"/>
                  </a:cubicBezTo>
                  <a:cubicBezTo>
                    <a:pt x="488" y="547"/>
                    <a:pt x="488" y="548"/>
                    <a:pt x="489" y="548"/>
                  </a:cubicBezTo>
                  <a:cubicBezTo>
                    <a:pt x="490" y="554"/>
                    <a:pt x="488" y="552"/>
                    <a:pt x="492" y="555"/>
                  </a:cubicBezTo>
                  <a:cubicBezTo>
                    <a:pt x="492" y="556"/>
                    <a:pt x="492" y="556"/>
                    <a:pt x="491" y="556"/>
                  </a:cubicBezTo>
                  <a:cubicBezTo>
                    <a:pt x="492" y="560"/>
                    <a:pt x="492" y="562"/>
                    <a:pt x="493" y="566"/>
                  </a:cubicBezTo>
                  <a:cubicBezTo>
                    <a:pt x="494" y="566"/>
                    <a:pt x="496" y="566"/>
                    <a:pt x="497" y="566"/>
                  </a:cubicBezTo>
                  <a:cubicBezTo>
                    <a:pt x="498" y="567"/>
                    <a:pt x="500" y="570"/>
                    <a:pt x="502" y="570"/>
                  </a:cubicBezTo>
                  <a:cubicBezTo>
                    <a:pt x="503" y="571"/>
                    <a:pt x="502" y="570"/>
                    <a:pt x="503" y="570"/>
                  </a:cubicBezTo>
                  <a:cubicBezTo>
                    <a:pt x="503" y="570"/>
                    <a:pt x="508" y="570"/>
                    <a:pt x="509" y="570"/>
                  </a:cubicBezTo>
                  <a:cubicBezTo>
                    <a:pt x="510" y="572"/>
                    <a:pt x="510" y="572"/>
                    <a:pt x="510" y="572"/>
                  </a:cubicBezTo>
                  <a:cubicBezTo>
                    <a:pt x="512" y="572"/>
                    <a:pt x="514" y="571"/>
                    <a:pt x="516" y="572"/>
                  </a:cubicBezTo>
                  <a:cubicBezTo>
                    <a:pt x="516" y="572"/>
                    <a:pt x="517" y="574"/>
                    <a:pt x="517" y="574"/>
                  </a:cubicBezTo>
                  <a:cubicBezTo>
                    <a:pt x="521" y="574"/>
                    <a:pt x="522" y="572"/>
                    <a:pt x="525" y="572"/>
                  </a:cubicBezTo>
                  <a:cubicBezTo>
                    <a:pt x="525" y="574"/>
                    <a:pt x="525" y="574"/>
                    <a:pt x="525" y="574"/>
                  </a:cubicBezTo>
                  <a:cubicBezTo>
                    <a:pt x="525" y="575"/>
                    <a:pt x="529" y="575"/>
                    <a:pt x="529" y="576"/>
                  </a:cubicBezTo>
                  <a:cubicBezTo>
                    <a:pt x="529" y="578"/>
                    <a:pt x="529" y="578"/>
                    <a:pt x="529" y="578"/>
                  </a:cubicBezTo>
                  <a:cubicBezTo>
                    <a:pt x="530" y="578"/>
                    <a:pt x="531" y="577"/>
                    <a:pt x="532" y="578"/>
                  </a:cubicBezTo>
                  <a:cubicBezTo>
                    <a:pt x="532" y="584"/>
                    <a:pt x="532" y="583"/>
                    <a:pt x="536" y="586"/>
                  </a:cubicBezTo>
                  <a:cubicBezTo>
                    <a:pt x="536" y="587"/>
                    <a:pt x="536" y="588"/>
                    <a:pt x="536" y="588"/>
                  </a:cubicBezTo>
                  <a:cubicBezTo>
                    <a:pt x="536" y="588"/>
                    <a:pt x="535" y="590"/>
                    <a:pt x="535" y="590"/>
                  </a:cubicBezTo>
                  <a:cubicBezTo>
                    <a:pt x="535" y="590"/>
                    <a:pt x="532" y="590"/>
                    <a:pt x="532" y="590"/>
                  </a:cubicBezTo>
                  <a:cubicBezTo>
                    <a:pt x="533" y="590"/>
                    <a:pt x="532" y="590"/>
                    <a:pt x="532" y="590"/>
                  </a:cubicBezTo>
                  <a:cubicBezTo>
                    <a:pt x="532" y="591"/>
                    <a:pt x="532" y="592"/>
                    <a:pt x="533" y="592"/>
                  </a:cubicBezTo>
                  <a:cubicBezTo>
                    <a:pt x="533" y="592"/>
                    <a:pt x="532" y="592"/>
                    <a:pt x="532" y="594"/>
                  </a:cubicBezTo>
                  <a:cubicBezTo>
                    <a:pt x="532" y="593"/>
                    <a:pt x="530" y="594"/>
                    <a:pt x="530" y="594"/>
                  </a:cubicBezTo>
                  <a:cubicBezTo>
                    <a:pt x="529" y="593"/>
                    <a:pt x="529" y="592"/>
                    <a:pt x="529" y="592"/>
                  </a:cubicBezTo>
                  <a:cubicBezTo>
                    <a:pt x="528" y="591"/>
                    <a:pt x="524" y="591"/>
                    <a:pt x="524" y="591"/>
                  </a:cubicBezTo>
                  <a:cubicBezTo>
                    <a:pt x="524" y="591"/>
                    <a:pt x="524" y="589"/>
                    <a:pt x="524" y="589"/>
                  </a:cubicBezTo>
                  <a:cubicBezTo>
                    <a:pt x="523" y="589"/>
                    <a:pt x="522" y="588"/>
                    <a:pt x="522" y="588"/>
                  </a:cubicBezTo>
                  <a:cubicBezTo>
                    <a:pt x="520" y="590"/>
                    <a:pt x="517" y="593"/>
                    <a:pt x="516" y="594"/>
                  </a:cubicBezTo>
                  <a:cubicBezTo>
                    <a:pt x="514" y="598"/>
                    <a:pt x="517" y="601"/>
                    <a:pt x="516" y="605"/>
                  </a:cubicBezTo>
                  <a:cubicBezTo>
                    <a:pt x="516" y="605"/>
                    <a:pt x="515" y="607"/>
                    <a:pt x="515" y="608"/>
                  </a:cubicBezTo>
                  <a:cubicBezTo>
                    <a:pt x="513" y="608"/>
                    <a:pt x="512" y="608"/>
                    <a:pt x="511" y="609"/>
                  </a:cubicBezTo>
                  <a:cubicBezTo>
                    <a:pt x="511" y="609"/>
                    <a:pt x="510" y="612"/>
                    <a:pt x="510" y="615"/>
                  </a:cubicBezTo>
                  <a:cubicBezTo>
                    <a:pt x="510" y="617"/>
                    <a:pt x="508" y="618"/>
                    <a:pt x="506" y="619"/>
                  </a:cubicBezTo>
                  <a:cubicBezTo>
                    <a:pt x="506" y="619"/>
                    <a:pt x="506" y="620"/>
                    <a:pt x="506" y="622"/>
                  </a:cubicBezTo>
                  <a:cubicBezTo>
                    <a:pt x="511" y="621"/>
                    <a:pt x="511" y="621"/>
                    <a:pt x="514" y="620"/>
                  </a:cubicBezTo>
                  <a:cubicBezTo>
                    <a:pt x="515" y="619"/>
                    <a:pt x="515" y="617"/>
                    <a:pt x="516" y="617"/>
                  </a:cubicBezTo>
                  <a:cubicBezTo>
                    <a:pt x="517" y="616"/>
                    <a:pt x="518" y="617"/>
                    <a:pt x="519" y="616"/>
                  </a:cubicBezTo>
                  <a:cubicBezTo>
                    <a:pt x="519" y="616"/>
                    <a:pt x="520" y="614"/>
                    <a:pt x="521" y="614"/>
                  </a:cubicBezTo>
                  <a:cubicBezTo>
                    <a:pt x="523" y="613"/>
                    <a:pt x="525" y="614"/>
                    <a:pt x="528" y="613"/>
                  </a:cubicBezTo>
                  <a:cubicBezTo>
                    <a:pt x="528" y="613"/>
                    <a:pt x="528" y="611"/>
                    <a:pt x="528" y="611"/>
                  </a:cubicBezTo>
                  <a:cubicBezTo>
                    <a:pt x="531" y="609"/>
                    <a:pt x="534" y="610"/>
                    <a:pt x="537" y="610"/>
                  </a:cubicBezTo>
                  <a:cubicBezTo>
                    <a:pt x="537" y="610"/>
                    <a:pt x="539" y="607"/>
                    <a:pt x="537" y="606"/>
                  </a:cubicBezTo>
                  <a:cubicBezTo>
                    <a:pt x="536" y="606"/>
                    <a:pt x="535" y="607"/>
                    <a:pt x="534" y="606"/>
                  </a:cubicBezTo>
                  <a:cubicBezTo>
                    <a:pt x="534" y="605"/>
                    <a:pt x="534" y="605"/>
                    <a:pt x="534" y="605"/>
                  </a:cubicBezTo>
                  <a:cubicBezTo>
                    <a:pt x="537" y="603"/>
                    <a:pt x="545" y="598"/>
                    <a:pt x="552" y="600"/>
                  </a:cubicBezTo>
                  <a:cubicBezTo>
                    <a:pt x="553" y="600"/>
                    <a:pt x="553" y="602"/>
                    <a:pt x="554" y="602"/>
                  </a:cubicBezTo>
                  <a:cubicBezTo>
                    <a:pt x="554" y="603"/>
                    <a:pt x="556" y="602"/>
                    <a:pt x="556" y="602"/>
                  </a:cubicBezTo>
                  <a:cubicBezTo>
                    <a:pt x="557" y="601"/>
                    <a:pt x="557" y="600"/>
                    <a:pt x="559" y="600"/>
                  </a:cubicBezTo>
                  <a:cubicBezTo>
                    <a:pt x="560" y="599"/>
                    <a:pt x="557" y="599"/>
                    <a:pt x="557" y="599"/>
                  </a:cubicBezTo>
                  <a:cubicBezTo>
                    <a:pt x="556" y="600"/>
                    <a:pt x="556" y="599"/>
                    <a:pt x="555" y="600"/>
                  </a:cubicBezTo>
                  <a:cubicBezTo>
                    <a:pt x="554" y="600"/>
                    <a:pt x="555" y="598"/>
                    <a:pt x="554" y="598"/>
                  </a:cubicBezTo>
                  <a:cubicBezTo>
                    <a:pt x="553" y="597"/>
                    <a:pt x="552" y="598"/>
                    <a:pt x="551" y="597"/>
                  </a:cubicBezTo>
                  <a:cubicBezTo>
                    <a:pt x="551" y="597"/>
                    <a:pt x="550" y="596"/>
                    <a:pt x="550" y="596"/>
                  </a:cubicBezTo>
                  <a:cubicBezTo>
                    <a:pt x="553" y="595"/>
                    <a:pt x="554" y="595"/>
                    <a:pt x="556" y="595"/>
                  </a:cubicBezTo>
                  <a:cubicBezTo>
                    <a:pt x="557" y="595"/>
                    <a:pt x="560" y="597"/>
                    <a:pt x="563" y="596"/>
                  </a:cubicBezTo>
                  <a:cubicBezTo>
                    <a:pt x="564" y="596"/>
                    <a:pt x="565" y="595"/>
                    <a:pt x="566" y="594"/>
                  </a:cubicBezTo>
                  <a:cubicBezTo>
                    <a:pt x="566" y="594"/>
                    <a:pt x="566" y="593"/>
                    <a:pt x="566" y="593"/>
                  </a:cubicBezTo>
                  <a:cubicBezTo>
                    <a:pt x="566" y="593"/>
                    <a:pt x="567" y="591"/>
                    <a:pt x="574" y="587"/>
                  </a:cubicBezTo>
                  <a:cubicBezTo>
                    <a:pt x="578" y="585"/>
                    <a:pt x="579" y="584"/>
                    <a:pt x="581" y="584"/>
                  </a:cubicBezTo>
                  <a:cubicBezTo>
                    <a:pt x="581" y="583"/>
                    <a:pt x="582" y="582"/>
                    <a:pt x="583" y="582"/>
                  </a:cubicBezTo>
                  <a:cubicBezTo>
                    <a:pt x="584" y="582"/>
                    <a:pt x="582" y="583"/>
                    <a:pt x="582" y="584"/>
                  </a:cubicBezTo>
                  <a:cubicBezTo>
                    <a:pt x="582" y="584"/>
                    <a:pt x="583" y="584"/>
                    <a:pt x="583" y="585"/>
                  </a:cubicBezTo>
                  <a:cubicBezTo>
                    <a:pt x="586" y="585"/>
                    <a:pt x="608" y="582"/>
                    <a:pt x="608" y="582"/>
                  </a:cubicBezTo>
                  <a:cubicBezTo>
                    <a:pt x="608" y="582"/>
                    <a:pt x="609" y="579"/>
                    <a:pt x="611" y="578"/>
                  </a:cubicBezTo>
                  <a:cubicBezTo>
                    <a:pt x="613" y="578"/>
                    <a:pt x="619" y="572"/>
                    <a:pt x="619" y="571"/>
                  </a:cubicBezTo>
                  <a:cubicBezTo>
                    <a:pt x="618" y="569"/>
                    <a:pt x="621" y="564"/>
                    <a:pt x="621" y="564"/>
                  </a:cubicBezTo>
                  <a:cubicBezTo>
                    <a:pt x="624" y="559"/>
                    <a:pt x="624" y="559"/>
                    <a:pt x="624" y="559"/>
                  </a:cubicBezTo>
                  <a:cubicBezTo>
                    <a:pt x="624" y="559"/>
                    <a:pt x="626" y="556"/>
                    <a:pt x="627" y="560"/>
                  </a:cubicBezTo>
                  <a:cubicBezTo>
                    <a:pt x="627" y="564"/>
                    <a:pt x="628" y="557"/>
                    <a:pt x="631" y="558"/>
                  </a:cubicBezTo>
                  <a:cubicBezTo>
                    <a:pt x="635" y="559"/>
                    <a:pt x="638" y="560"/>
                    <a:pt x="637" y="565"/>
                  </a:cubicBezTo>
                  <a:cubicBezTo>
                    <a:pt x="637" y="570"/>
                    <a:pt x="637" y="577"/>
                    <a:pt x="637" y="577"/>
                  </a:cubicBezTo>
                  <a:cubicBezTo>
                    <a:pt x="637" y="577"/>
                    <a:pt x="641" y="576"/>
                    <a:pt x="641" y="578"/>
                  </a:cubicBezTo>
                  <a:cubicBezTo>
                    <a:pt x="641" y="581"/>
                    <a:pt x="640" y="583"/>
                    <a:pt x="641" y="583"/>
                  </a:cubicBezTo>
                  <a:cubicBezTo>
                    <a:pt x="642" y="583"/>
                    <a:pt x="643" y="584"/>
                    <a:pt x="643" y="584"/>
                  </a:cubicBezTo>
                  <a:cubicBezTo>
                    <a:pt x="643" y="584"/>
                    <a:pt x="644" y="584"/>
                    <a:pt x="645" y="584"/>
                  </a:cubicBezTo>
                  <a:cubicBezTo>
                    <a:pt x="646" y="584"/>
                    <a:pt x="647" y="586"/>
                    <a:pt x="649" y="586"/>
                  </a:cubicBezTo>
                  <a:cubicBezTo>
                    <a:pt x="649" y="586"/>
                    <a:pt x="651" y="586"/>
                    <a:pt x="650" y="586"/>
                  </a:cubicBezTo>
                  <a:cubicBezTo>
                    <a:pt x="651" y="585"/>
                    <a:pt x="655" y="585"/>
                    <a:pt x="653" y="584"/>
                  </a:cubicBezTo>
                  <a:cubicBezTo>
                    <a:pt x="652" y="583"/>
                    <a:pt x="652" y="583"/>
                    <a:pt x="651" y="583"/>
                  </a:cubicBezTo>
                  <a:cubicBezTo>
                    <a:pt x="651" y="582"/>
                    <a:pt x="651" y="582"/>
                    <a:pt x="651" y="582"/>
                  </a:cubicBezTo>
                  <a:cubicBezTo>
                    <a:pt x="651" y="581"/>
                    <a:pt x="652" y="581"/>
                    <a:pt x="653" y="581"/>
                  </a:cubicBezTo>
                  <a:cubicBezTo>
                    <a:pt x="653" y="580"/>
                    <a:pt x="653" y="579"/>
                    <a:pt x="653" y="578"/>
                  </a:cubicBezTo>
                  <a:cubicBezTo>
                    <a:pt x="653" y="578"/>
                    <a:pt x="654" y="579"/>
                    <a:pt x="655" y="579"/>
                  </a:cubicBezTo>
                  <a:cubicBezTo>
                    <a:pt x="655" y="580"/>
                    <a:pt x="655" y="580"/>
                    <a:pt x="655" y="580"/>
                  </a:cubicBezTo>
                  <a:cubicBezTo>
                    <a:pt x="655" y="580"/>
                    <a:pt x="653" y="581"/>
                    <a:pt x="654" y="581"/>
                  </a:cubicBezTo>
                  <a:cubicBezTo>
                    <a:pt x="653" y="580"/>
                    <a:pt x="654" y="583"/>
                    <a:pt x="655" y="584"/>
                  </a:cubicBezTo>
                  <a:cubicBezTo>
                    <a:pt x="656" y="584"/>
                    <a:pt x="656" y="584"/>
                    <a:pt x="656" y="584"/>
                  </a:cubicBezTo>
                  <a:cubicBezTo>
                    <a:pt x="657" y="583"/>
                    <a:pt x="657" y="580"/>
                    <a:pt x="661" y="579"/>
                  </a:cubicBezTo>
                  <a:cubicBezTo>
                    <a:pt x="661" y="578"/>
                    <a:pt x="661" y="578"/>
                    <a:pt x="661" y="578"/>
                  </a:cubicBezTo>
                  <a:cubicBezTo>
                    <a:pt x="661" y="578"/>
                    <a:pt x="661" y="576"/>
                    <a:pt x="661" y="576"/>
                  </a:cubicBezTo>
                  <a:cubicBezTo>
                    <a:pt x="662" y="576"/>
                    <a:pt x="662" y="576"/>
                    <a:pt x="662" y="576"/>
                  </a:cubicBezTo>
                  <a:cubicBezTo>
                    <a:pt x="662" y="574"/>
                    <a:pt x="662" y="574"/>
                    <a:pt x="662" y="572"/>
                  </a:cubicBezTo>
                  <a:cubicBezTo>
                    <a:pt x="663" y="572"/>
                    <a:pt x="663" y="574"/>
                    <a:pt x="663" y="574"/>
                  </a:cubicBezTo>
                  <a:cubicBezTo>
                    <a:pt x="664" y="574"/>
                    <a:pt x="665" y="573"/>
                    <a:pt x="666" y="573"/>
                  </a:cubicBezTo>
                  <a:cubicBezTo>
                    <a:pt x="666" y="573"/>
                    <a:pt x="666" y="575"/>
                    <a:pt x="666" y="575"/>
                  </a:cubicBezTo>
                  <a:cubicBezTo>
                    <a:pt x="666" y="575"/>
                    <a:pt x="664" y="576"/>
                    <a:pt x="664" y="576"/>
                  </a:cubicBezTo>
                  <a:cubicBezTo>
                    <a:pt x="664" y="577"/>
                    <a:pt x="665" y="577"/>
                    <a:pt x="665" y="578"/>
                  </a:cubicBezTo>
                  <a:cubicBezTo>
                    <a:pt x="664" y="578"/>
                    <a:pt x="663" y="579"/>
                    <a:pt x="663" y="580"/>
                  </a:cubicBezTo>
                  <a:cubicBezTo>
                    <a:pt x="662" y="581"/>
                    <a:pt x="663" y="582"/>
                    <a:pt x="663" y="582"/>
                  </a:cubicBezTo>
                  <a:cubicBezTo>
                    <a:pt x="663" y="582"/>
                    <a:pt x="663" y="581"/>
                    <a:pt x="663" y="581"/>
                  </a:cubicBezTo>
                  <a:cubicBezTo>
                    <a:pt x="667" y="580"/>
                    <a:pt x="673" y="581"/>
                    <a:pt x="676" y="581"/>
                  </a:cubicBezTo>
                  <a:cubicBezTo>
                    <a:pt x="675" y="581"/>
                    <a:pt x="674" y="581"/>
                    <a:pt x="673" y="582"/>
                  </a:cubicBezTo>
                  <a:cubicBezTo>
                    <a:pt x="672" y="583"/>
                    <a:pt x="671" y="585"/>
                    <a:pt x="670" y="586"/>
                  </a:cubicBezTo>
                  <a:cubicBezTo>
                    <a:pt x="669" y="586"/>
                    <a:pt x="668" y="586"/>
                    <a:pt x="667" y="586"/>
                  </a:cubicBezTo>
                  <a:cubicBezTo>
                    <a:pt x="667" y="586"/>
                    <a:pt x="667" y="584"/>
                    <a:pt x="667" y="584"/>
                  </a:cubicBezTo>
                  <a:cubicBezTo>
                    <a:pt x="665" y="583"/>
                    <a:pt x="659" y="586"/>
                    <a:pt x="659" y="587"/>
                  </a:cubicBezTo>
                  <a:cubicBezTo>
                    <a:pt x="658" y="588"/>
                    <a:pt x="659" y="589"/>
                    <a:pt x="658" y="590"/>
                  </a:cubicBezTo>
                  <a:cubicBezTo>
                    <a:pt x="657" y="591"/>
                    <a:pt x="655" y="590"/>
                    <a:pt x="654" y="591"/>
                  </a:cubicBezTo>
                  <a:cubicBezTo>
                    <a:pt x="654" y="591"/>
                    <a:pt x="653" y="593"/>
                    <a:pt x="653" y="594"/>
                  </a:cubicBezTo>
                  <a:cubicBezTo>
                    <a:pt x="649" y="597"/>
                    <a:pt x="650" y="597"/>
                    <a:pt x="651" y="602"/>
                  </a:cubicBezTo>
                  <a:cubicBezTo>
                    <a:pt x="652" y="602"/>
                    <a:pt x="654" y="601"/>
                    <a:pt x="655" y="602"/>
                  </a:cubicBezTo>
                  <a:cubicBezTo>
                    <a:pt x="655" y="602"/>
                    <a:pt x="655" y="603"/>
                    <a:pt x="656" y="604"/>
                  </a:cubicBezTo>
                  <a:cubicBezTo>
                    <a:pt x="657" y="604"/>
                    <a:pt x="657" y="604"/>
                    <a:pt x="657" y="605"/>
                  </a:cubicBezTo>
                  <a:cubicBezTo>
                    <a:pt x="658" y="605"/>
                    <a:pt x="658" y="605"/>
                    <a:pt x="659" y="606"/>
                  </a:cubicBezTo>
                  <a:cubicBezTo>
                    <a:pt x="659" y="605"/>
                    <a:pt x="659" y="603"/>
                    <a:pt x="660" y="603"/>
                  </a:cubicBezTo>
                  <a:cubicBezTo>
                    <a:pt x="661" y="603"/>
                    <a:pt x="661" y="603"/>
                    <a:pt x="661" y="603"/>
                  </a:cubicBezTo>
                  <a:cubicBezTo>
                    <a:pt x="661" y="605"/>
                    <a:pt x="661" y="605"/>
                    <a:pt x="661" y="605"/>
                  </a:cubicBezTo>
                  <a:cubicBezTo>
                    <a:pt x="661" y="605"/>
                    <a:pt x="662" y="605"/>
                    <a:pt x="662" y="606"/>
                  </a:cubicBezTo>
                  <a:cubicBezTo>
                    <a:pt x="663" y="605"/>
                    <a:pt x="663" y="604"/>
                    <a:pt x="665" y="603"/>
                  </a:cubicBezTo>
                  <a:cubicBezTo>
                    <a:pt x="665" y="603"/>
                    <a:pt x="665" y="601"/>
                    <a:pt x="666" y="601"/>
                  </a:cubicBezTo>
                  <a:cubicBezTo>
                    <a:pt x="666" y="601"/>
                    <a:pt x="668" y="601"/>
                    <a:pt x="667" y="602"/>
                  </a:cubicBezTo>
                  <a:cubicBezTo>
                    <a:pt x="669" y="602"/>
                    <a:pt x="669" y="602"/>
                    <a:pt x="669" y="602"/>
                  </a:cubicBezTo>
                  <a:cubicBezTo>
                    <a:pt x="669" y="601"/>
                    <a:pt x="668" y="600"/>
                    <a:pt x="668" y="600"/>
                  </a:cubicBezTo>
                  <a:cubicBezTo>
                    <a:pt x="667" y="598"/>
                    <a:pt x="668" y="596"/>
                    <a:pt x="669" y="594"/>
                  </a:cubicBezTo>
                  <a:cubicBezTo>
                    <a:pt x="669" y="594"/>
                    <a:pt x="670" y="596"/>
                    <a:pt x="671" y="595"/>
                  </a:cubicBezTo>
                  <a:cubicBezTo>
                    <a:pt x="671" y="595"/>
                    <a:pt x="671" y="593"/>
                    <a:pt x="671" y="592"/>
                  </a:cubicBezTo>
                  <a:cubicBezTo>
                    <a:pt x="672" y="593"/>
                    <a:pt x="674" y="595"/>
                    <a:pt x="675" y="596"/>
                  </a:cubicBezTo>
                  <a:cubicBezTo>
                    <a:pt x="675" y="596"/>
                    <a:pt x="676" y="594"/>
                    <a:pt x="675" y="593"/>
                  </a:cubicBezTo>
                  <a:cubicBezTo>
                    <a:pt x="675" y="593"/>
                    <a:pt x="676" y="592"/>
                    <a:pt x="676" y="592"/>
                  </a:cubicBezTo>
                  <a:cubicBezTo>
                    <a:pt x="685" y="591"/>
                    <a:pt x="688" y="588"/>
                    <a:pt x="691" y="582"/>
                  </a:cubicBezTo>
                  <a:cubicBezTo>
                    <a:pt x="692" y="582"/>
                    <a:pt x="693" y="582"/>
                    <a:pt x="693" y="582"/>
                  </a:cubicBezTo>
                  <a:cubicBezTo>
                    <a:pt x="693" y="581"/>
                    <a:pt x="693" y="580"/>
                    <a:pt x="692" y="580"/>
                  </a:cubicBezTo>
                  <a:cubicBezTo>
                    <a:pt x="692" y="579"/>
                    <a:pt x="690" y="580"/>
                    <a:pt x="690" y="580"/>
                  </a:cubicBezTo>
                  <a:cubicBezTo>
                    <a:pt x="690" y="577"/>
                    <a:pt x="690" y="577"/>
                    <a:pt x="690" y="574"/>
                  </a:cubicBezTo>
                  <a:cubicBezTo>
                    <a:pt x="690" y="575"/>
                    <a:pt x="689" y="574"/>
                    <a:pt x="688" y="574"/>
                  </a:cubicBezTo>
                  <a:cubicBezTo>
                    <a:pt x="687" y="575"/>
                    <a:pt x="685" y="579"/>
                    <a:pt x="683" y="580"/>
                  </a:cubicBezTo>
                  <a:cubicBezTo>
                    <a:pt x="683" y="580"/>
                    <a:pt x="681" y="580"/>
                    <a:pt x="681" y="580"/>
                  </a:cubicBezTo>
                  <a:cubicBezTo>
                    <a:pt x="681" y="579"/>
                    <a:pt x="681" y="578"/>
                    <a:pt x="681" y="578"/>
                  </a:cubicBezTo>
                  <a:cubicBezTo>
                    <a:pt x="681" y="577"/>
                    <a:pt x="679" y="578"/>
                    <a:pt x="679" y="578"/>
                  </a:cubicBezTo>
                  <a:cubicBezTo>
                    <a:pt x="678" y="577"/>
                    <a:pt x="676" y="575"/>
                    <a:pt x="675" y="575"/>
                  </a:cubicBezTo>
                  <a:cubicBezTo>
                    <a:pt x="674" y="575"/>
                    <a:pt x="674" y="575"/>
                    <a:pt x="674" y="575"/>
                  </a:cubicBezTo>
                  <a:cubicBezTo>
                    <a:pt x="673" y="575"/>
                    <a:pt x="673" y="576"/>
                    <a:pt x="672" y="576"/>
                  </a:cubicBezTo>
                  <a:cubicBezTo>
                    <a:pt x="671" y="574"/>
                    <a:pt x="671" y="574"/>
                    <a:pt x="671" y="574"/>
                  </a:cubicBezTo>
                  <a:cubicBezTo>
                    <a:pt x="672" y="574"/>
                    <a:pt x="673" y="574"/>
                    <a:pt x="674" y="574"/>
                  </a:cubicBezTo>
                  <a:cubicBezTo>
                    <a:pt x="674" y="573"/>
                    <a:pt x="674" y="572"/>
                    <a:pt x="675" y="572"/>
                  </a:cubicBezTo>
                  <a:cubicBezTo>
                    <a:pt x="672" y="572"/>
                    <a:pt x="670" y="571"/>
                    <a:pt x="667" y="570"/>
                  </a:cubicBezTo>
                  <a:cubicBezTo>
                    <a:pt x="667" y="570"/>
                    <a:pt x="667" y="568"/>
                    <a:pt x="667" y="568"/>
                  </a:cubicBezTo>
                  <a:cubicBezTo>
                    <a:pt x="666" y="568"/>
                    <a:pt x="666" y="569"/>
                    <a:pt x="665" y="568"/>
                  </a:cubicBezTo>
                  <a:cubicBezTo>
                    <a:pt x="666" y="568"/>
                    <a:pt x="666" y="563"/>
                    <a:pt x="665" y="562"/>
                  </a:cubicBezTo>
                  <a:cubicBezTo>
                    <a:pt x="667" y="562"/>
                    <a:pt x="667" y="562"/>
                    <a:pt x="667" y="562"/>
                  </a:cubicBezTo>
                  <a:cubicBezTo>
                    <a:pt x="668" y="561"/>
                    <a:pt x="667" y="560"/>
                    <a:pt x="667" y="559"/>
                  </a:cubicBezTo>
                  <a:cubicBezTo>
                    <a:pt x="666" y="559"/>
                    <a:pt x="663" y="560"/>
                    <a:pt x="663" y="560"/>
                  </a:cubicBezTo>
                  <a:cubicBezTo>
                    <a:pt x="663" y="560"/>
                    <a:pt x="660" y="559"/>
                    <a:pt x="662" y="559"/>
                  </a:cubicBezTo>
                  <a:cubicBezTo>
                    <a:pt x="663" y="557"/>
                    <a:pt x="663" y="557"/>
                    <a:pt x="663" y="557"/>
                  </a:cubicBezTo>
                  <a:cubicBezTo>
                    <a:pt x="663" y="557"/>
                    <a:pt x="664" y="557"/>
                    <a:pt x="665" y="557"/>
                  </a:cubicBezTo>
                  <a:cubicBezTo>
                    <a:pt x="665" y="556"/>
                    <a:pt x="665" y="556"/>
                    <a:pt x="665" y="556"/>
                  </a:cubicBezTo>
                  <a:cubicBezTo>
                    <a:pt x="664" y="556"/>
                    <a:pt x="664" y="553"/>
                    <a:pt x="664" y="552"/>
                  </a:cubicBezTo>
                  <a:cubicBezTo>
                    <a:pt x="666" y="552"/>
                    <a:pt x="666" y="552"/>
                    <a:pt x="666" y="552"/>
                  </a:cubicBezTo>
                  <a:cubicBezTo>
                    <a:pt x="666" y="550"/>
                    <a:pt x="665" y="551"/>
                    <a:pt x="665" y="549"/>
                  </a:cubicBezTo>
                  <a:cubicBezTo>
                    <a:pt x="664" y="549"/>
                    <a:pt x="662" y="548"/>
                    <a:pt x="660" y="549"/>
                  </a:cubicBezTo>
                  <a:cubicBezTo>
                    <a:pt x="659" y="549"/>
                    <a:pt x="659" y="551"/>
                    <a:pt x="658" y="551"/>
                  </a:cubicBezTo>
                  <a:cubicBezTo>
                    <a:pt x="652" y="553"/>
                    <a:pt x="653" y="549"/>
                    <a:pt x="655" y="549"/>
                  </a:cubicBezTo>
                  <a:cubicBezTo>
                    <a:pt x="655" y="548"/>
                    <a:pt x="655" y="548"/>
                    <a:pt x="655" y="548"/>
                  </a:cubicBezTo>
                  <a:cubicBezTo>
                    <a:pt x="654" y="547"/>
                    <a:pt x="654" y="547"/>
                    <a:pt x="653" y="546"/>
                  </a:cubicBezTo>
                  <a:cubicBezTo>
                    <a:pt x="653" y="545"/>
                    <a:pt x="653" y="545"/>
                    <a:pt x="653" y="545"/>
                  </a:cubicBezTo>
                  <a:cubicBezTo>
                    <a:pt x="654" y="545"/>
                    <a:pt x="654" y="543"/>
                    <a:pt x="655" y="543"/>
                  </a:cubicBezTo>
                  <a:cubicBezTo>
                    <a:pt x="655" y="543"/>
                    <a:pt x="656" y="544"/>
                    <a:pt x="656" y="544"/>
                  </a:cubicBezTo>
                  <a:cubicBezTo>
                    <a:pt x="656" y="545"/>
                    <a:pt x="656" y="546"/>
                    <a:pt x="657" y="547"/>
                  </a:cubicBezTo>
                  <a:cubicBezTo>
                    <a:pt x="657" y="547"/>
                    <a:pt x="659" y="548"/>
                    <a:pt x="659" y="548"/>
                  </a:cubicBezTo>
                  <a:cubicBezTo>
                    <a:pt x="659" y="546"/>
                    <a:pt x="659" y="546"/>
                    <a:pt x="659" y="546"/>
                  </a:cubicBezTo>
                  <a:cubicBezTo>
                    <a:pt x="660" y="546"/>
                    <a:pt x="662" y="546"/>
                    <a:pt x="663" y="546"/>
                  </a:cubicBezTo>
                  <a:cubicBezTo>
                    <a:pt x="663" y="544"/>
                    <a:pt x="663" y="543"/>
                    <a:pt x="663" y="540"/>
                  </a:cubicBezTo>
                  <a:cubicBezTo>
                    <a:pt x="664" y="540"/>
                    <a:pt x="666" y="541"/>
                    <a:pt x="667" y="541"/>
                  </a:cubicBezTo>
                  <a:cubicBezTo>
                    <a:pt x="668" y="538"/>
                    <a:pt x="668" y="537"/>
                    <a:pt x="667" y="533"/>
                  </a:cubicBezTo>
                  <a:cubicBezTo>
                    <a:pt x="668" y="533"/>
                    <a:pt x="669" y="534"/>
                    <a:pt x="670" y="534"/>
                  </a:cubicBezTo>
                  <a:cubicBezTo>
                    <a:pt x="670" y="534"/>
                    <a:pt x="670" y="532"/>
                    <a:pt x="670" y="532"/>
                  </a:cubicBezTo>
                  <a:cubicBezTo>
                    <a:pt x="669" y="531"/>
                    <a:pt x="669" y="531"/>
                    <a:pt x="669" y="530"/>
                  </a:cubicBezTo>
                  <a:cubicBezTo>
                    <a:pt x="667" y="530"/>
                    <a:pt x="667" y="530"/>
                    <a:pt x="667" y="530"/>
                  </a:cubicBezTo>
                  <a:cubicBezTo>
                    <a:pt x="667" y="528"/>
                    <a:pt x="667" y="528"/>
                    <a:pt x="667" y="528"/>
                  </a:cubicBezTo>
                  <a:cubicBezTo>
                    <a:pt x="666" y="528"/>
                    <a:pt x="666" y="528"/>
                    <a:pt x="666" y="528"/>
                  </a:cubicBezTo>
                  <a:cubicBezTo>
                    <a:pt x="666" y="528"/>
                    <a:pt x="666" y="528"/>
                    <a:pt x="666" y="528"/>
                  </a:cubicBezTo>
                  <a:cubicBezTo>
                    <a:pt x="663" y="527"/>
                    <a:pt x="660" y="529"/>
                    <a:pt x="658" y="528"/>
                  </a:cubicBezTo>
                  <a:cubicBezTo>
                    <a:pt x="657" y="528"/>
                    <a:pt x="658" y="526"/>
                    <a:pt x="656" y="526"/>
                  </a:cubicBezTo>
                  <a:cubicBezTo>
                    <a:pt x="655" y="528"/>
                    <a:pt x="655" y="528"/>
                    <a:pt x="655" y="528"/>
                  </a:cubicBezTo>
                  <a:cubicBezTo>
                    <a:pt x="651" y="529"/>
                    <a:pt x="648" y="529"/>
                    <a:pt x="645" y="531"/>
                  </a:cubicBezTo>
                  <a:cubicBezTo>
                    <a:pt x="644" y="531"/>
                    <a:pt x="644" y="533"/>
                    <a:pt x="643" y="533"/>
                  </a:cubicBezTo>
                  <a:cubicBezTo>
                    <a:pt x="642" y="534"/>
                    <a:pt x="641" y="533"/>
                    <a:pt x="640" y="534"/>
                  </a:cubicBezTo>
                  <a:cubicBezTo>
                    <a:pt x="640" y="534"/>
                    <a:pt x="639" y="536"/>
                    <a:pt x="639" y="536"/>
                  </a:cubicBezTo>
                  <a:cubicBezTo>
                    <a:pt x="638" y="536"/>
                    <a:pt x="637" y="535"/>
                    <a:pt x="637" y="536"/>
                  </a:cubicBezTo>
                  <a:cubicBezTo>
                    <a:pt x="635" y="537"/>
                    <a:pt x="635" y="539"/>
                    <a:pt x="634" y="540"/>
                  </a:cubicBezTo>
                  <a:cubicBezTo>
                    <a:pt x="633" y="541"/>
                    <a:pt x="629" y="541"/>
                    <a:pt x="628" y="542"/>
                  </a:cubicBezTo>
                  <a:cubicBezTo>
                    <a:pt x="627" y="543"/>
                    <a:pt x="628" y="546"/>
                    <a:pt x="628" y="546"/>
                  </a:cubicBezTo>
                  <a:cubicBezTo>
                    <a:pt x="627" y="547"/>
                    <a:pt x="623" y="547"/>
                    <a:pt x="623" y="547"/>
                  </a:cubicBezTo>
                  <a:cubicBezTo>
                    <a:pt x="622" y="548"/>
                    <a:pt x="622" y="551"/>
                    <a:pt x="622" y="552"/>
                  </a:cubicBezTo>
                  <a:cubicBezTo>
                    <a:pt x="622" y="552"/>
                    <a:pt x="618" y="557"/>
                    <a:pt x="617" y="557"/>
                  </a:cubicBezTo>
                  <a:cubicBezTo>
                    <a:pt x="617" y="557"/>
                    <a:pt x="617" y="557"/>
                    <a:pt x="617" y="557"/>
                  </a:cubicBezTo>
                  <a:cubicBezTo>
                    <a:pt x="617" y="558"/>
                    <a:pt x="617" y="558"/>
                    <a:pt x="617" y="558"/>
                  </a:cubicBezTo>
                  <a:cubicBezTo>
                    <a:pt x="616" y="558"/>
                    <a:pt x="616" y="557"/>
                    <a:pt x="615" y="558"/>
                  </a:cubicBezTo>
                  <a:cubicBezTo>
                    <a:pt x="618" y="553"/>
                    <a:pt x="620" y="551"/>
                    <a:pt x="622" y="544"/>
                  </a:cubicBezTo>
                  <a:cubicBezTo>
                    <a:pt x="621" y="544"/>
                    <a:pt x="620" y="543"/>
                    <a:pt x="619" y="542"/>
                  </a:cubicBezTo>
                  <a:cubicBezTo>
                    <a:pt x="621" y="542"/>
                    <a:pt x="622" y="543"/>
                    <a:pt x="623" y="542"/>
                  </a:cubicBezTo>
                  <a:cubicBezTo>
                    <a:pt x="625" y="542"/>
                    <a:pt x="625" y="538"/>
                    <a:pt x="627" y="537"/>
                  </a:cubicBezTo>
                  <a:cubicBezTo>
                    <a:pt x="627" y="537"/>
                    <a:pt x="628" y="537"/>
                    <a:pt x="629" y="536"/>
                  </a:cubicBezTo>
                  <a:cubicBezTo>
                    <a:pt x="629" y="536"/>
                    <a:pt x="629" y="535"/>
                    <a:pt x="629" y="534"/>
                  </a:cubicBezTo>
                  <a:cubicBezTo>
                    <a:pt x="631" y="534"/>
                    <a:pt x="632" y="535"/>
                    <a:pt x="633" y="534"/>
                  </a:cubicBezTo>
                  <a:cubicBezTo>
                    <a:pt x="633" y="534"/>
                    <a:pt x="633" y="532"/>
                    <a:pt x="634" y="531"/>
                  </a:cubicBezTo>
                  <a:cubicBezTo>
                    <a:pt x="634" y="530"/>
                    <a:pt x="634" y="530"/>
                    <a:pt x="634" y="530"/>
                  </a:cubicBezTo>
                  <a:cubicBezTo>
                    <a:pt x="635" y="530"/>
                    <a:pt x="637" y="531"/>
                    <a:pt x="637" y="530"/>
                  </a:cubicBezTo>
                  <a:cubicBezTo>
                    <a:pt x="638" y="529"/>
                    <a:pt x="637" y="528"/>
                    <a:pt x="638" y="527"/>
                  </a:cubicBezTo>
                  <a:cubicBezTo>
                    <a:pt x="639" y="526"/>
                    <a:pt x="641" y="527"/>
                    <a:pt x="642" y="526"/>
                  </a:cubicBezTo>
                  <a:cubicBezTo>
                    <a:pt x="643" y="525"/>
                    <a:pt x="643" y="520"/>
                    <a:pt x="643" y="520"/>
                  </a:cubicBezTo>
                  <a:cubicBezTo>
                    <a:pt x="645" y="520"/>
                    <a:pt x="645" y="520"/>
                    <a:pt x="645" y="520"/>
                  </a:cubicBezTo>
                  <a:cubicBezTo>
                    <a:pt x="645" y="518"/>
                    <a:pt x="645" y="518"/>
                    <a:pt x="645" y="518"/>
                  </a:cubicBezTo>
                  <a:cubicBezTo>
                    <a:pt x="645" y="518"/>
                    <a:pt x="646" y="519"/>
                    <a:pt x="646" y="519"/>
                  </a:cubicBezTo>
                  <a:cubicBezTo>
                    <a:pt x="647" y="518"/>
                    <a:pt x="647" y="518"/>
                    <a:pt x="649" y="517"/>
                  </a:cubicBezTo>
                  <a:cubicBezTo>
                    <a:pt x="649" y="516"/>
                    <a:pt x="649" y="516"/>
                    <a:pt x="649" y="516"/>
                  </a:cubicBezTo>
                  <a:cubicBezTo>
                    <a:pt x="650" y="515"/>
                    <a:pt x="655" y="517"/>
                    <a:pt x="658" y="517"/>
                  </a:cubicBezTo>
                  <a:cubicBezTo>
                    <a:pt x="658" y="517"/>
                    <a:pt x="658" y="517"/>
                    <a:pt x="658" y="517"/>
                  </a:cubicBezTo>
                  <a:cubicBezTo>
                    <a:pt x="661" y="517"/>
                    <a:pt x="662" y="517"/>
                    <a:pt x="665" y="517"/>
                  </a:cubicBezTo>
                  <a:cubicBezTo>
                    <a:pt x="665" y="516"/>
                    <a:pt x="665" y="515"/>
                    <a:pt x="665" y="515"/>
                  </a:cubicBezTo>
                  <a:cubicBezTo>
                    <a:pt x="667" y="515"/>
                    <a:pt x="668" y="517"/>
                    <a:pt x="669" y="517"/>
                  </a:cubicBezTo>
                  <a:cubicBezTo>
                    <a:pt x="670" y="517"/>
                    <a:pt x="671" y="516"/>
                    <a:pt x="673" y="516"/>
                  </a:cubicBezTo>
                  <a:cubicBezTo>
                    <a:pt x="675" y="516"/>
                    <a:pt x="676" y="517"/>
                    <a:pt x="677" y="517"/>
                  </a:cubicBezTo>
                  <a:cubicBezTo>
                    <a:pt x="677" y="517"/>
                    <a:pt x="678" y="515"/>
                    <a:pt x="679" y="515"/>
                  </a:cubicBezTo>
                  <a:cubicBezTo>
                    <a:pt x="685" y="514"/>
                    <a:pt x="683" y="518"/>
                    <a:pt x="690" y="515"/>
                  </a:cubicBezTo>
                  <a:cubicBezTo>
                    <a:pt x="691" y="515"/>
                    <a:pt x="691" y="517"/>
                    <a:pt x="691" y="518"/>
                  </a:cubicBezTo>
                  <a:cubicBezTo>
                    <a:pt x="693" y="518"/>
                    <a:pt x="694" y="517"/>
                    <a:pt x="694" y="517"/>
                  </a:cubicBezTo>
                  <a:cubicBezTo>
                    <a:pt x="694" y="519"/>
                    <a:pt x="696" y="517"/>
                    <a:pt x="696" y="517"/>
                  </a:cubicBezTo>
                  <a:cubicBezTo>
                    <a:pt x="696" y="517"/>
                    <a:pt x="696" y="515"/>
                    <a:pt x="696" y="515"/>
                  </a:cubicBezTo>
                  <a:cubicBezTo>
                    <a:pt x="696" y="515"/>
                    <a:pt x="697" y="516"/>
                    <a:pt x="698" y="515"/>
                  </a:cubicBezTo>
                  <a:cubicBezTo>
                    <a:pt x="699" y="516"/>
                    <a:pt x="699" y="518"/>
                    <a:pt x="702" y="517"/>
                  </a:cubicBezTo>
                  <a:cubicBezTo>
                    <a:pt x="702" y="517"/>
                    <a:pt x="703" y="515"/>
                    <a:pt x="703" y="515"/>
                  </a:cubicBezTo>
                  <a:cubicBezTo>
                    <a:pt x="706" y="514"/>
                    <a:pt x="706" y="514"/>
                    <a:pt x="708" y="515"/>
                  </a:cubicBezTo>
                  <a:cubicBezTo>
                    <a:pt x="708" y="514"/>
                    <a:pt x="709" y="513"/>
                    <a:pt x="709" y="513"/>
                  </a:cubicBezTo>
                  <a:cubicBezTo>
                    <a:pt x="709" y="513"/>
                    <a:pt x="709" y="510"/>
                    <a:pt x="709" y="510"/>
                  </a:cubicBezTo>
                  <a:cubicBezTo>
                    <a:pt x="709" y="510"/>
                    <a:pt x="714" y="510"/>
                    <a:pt x="715" y="508"/>
                  </a:cubicBezTo>
                  <a:cubicBezTo>
                    <a:pt x="716" y="506"/>
                    <a:pt x="714" y="506"/>
                    <a:pt x="714" y="505"/>
                  </a:cubicBezTo>
                  <a:cubicBezTo>
                    <a:pt x="715" y="504"/>
                    <a:pt x="717" y="503"/>
                    <a:pt x="717" y="503"/>
                  </a:cubicBezTo>
                  <a:cubicBezTo>
                    <a:pt x="717" y="502"/>
                    <a:pt x="717" y="500"/>
                    <a:pt x="717" y="500"/>
                  </a:cubicBezTo>
                  <a:cubicBezTo>
                    <a:pt x="718" y="499"/>
                    <a:pt x="719" y="500"/>
                    <a:pt x="720" y="499"/>
                  </a:cubicBezTo>
                  <a:cubicBezTo>
                    <a:pt x="721" y="499"/>
                    <a:pt x="720" y="497"/>
                    <a:pt x="720" y="497"/>
                  </a:cubicBezTo>
                  <a:cubicBezTo>
                    <a:pt x="722" y="497"/>
                    <a:pt x="720" y="498"/>
                    <a:pt x="721" y="498"/>
                  </a:cubicBezTo>
                  <a:cubicBezTo>
                    <a:pt x="725" y="499"/>
                    <a:pt x="725" y="495"/>
                    <a:pt x="729" y="496"/>
                  </a:cubicBezTo>
                  <a:cubicBezTo>
                    <a:pt x="729" y="496"/>
                    <a:pt x="730" y="497"/>
                    <a:pt x="732" y="497"/>
                  </a:cubicBezTo>
                  <a:cubicBezTo>
                    <a:pt x="734" y="494"/>
                    <a:pt x="734" y="494"/>
                    <a:pt x="734" y="494"/>
                  </a:cubicBezTo>
                  <a:cubicBezTo>
                    <a:pt x="735" y="493"/>
                    <a:pt x="736" y="494"/>
                    <a:pt x="737" y="493"/>
                  </a:cubicBezTo>
                  <a:cubicBezTo>
                    <a:pt x="738" y="493"/>
                    <a:pt x="737" y="491"/>
                    <a:pt x="738" y="491"/>
                  </a:cubicBezTo>
                  <a:cubicBezTo>
                    <a:pt x="738" y="491"/>
                    <a:pt x="739" y="492"/>
                    <a:pt x="740" y="491"/>
                  </a:cubicBezTo>
                  <a:cubicBezTo>
                    <a:pt x="740" y="490"/>
                    <a:pt x="740" y="490"/>
                    <a:pt x="740" y="490"/>
                  </a:cubicBezTo>
                  <a:cubicBezTo>
                    <a:pt x="741" y="489"/>
                    <a:pt x="741" y="489"/>
                    <a:pt x="741" y="489"/>
                  </a:cubicBezTo>
                  <a:cubicBezTo>
                    <a:pt x="743" y="486"/>
                    <a:pt x="742" y="486"/>
                    <a:pt x="740" y="483"/>
                  </a:cubicBezTo>
                  <a:cubicBezTo>
                    <a:pt x="741" y="483"/>
                    <a:pt x="741" y="483"/>
                    <a:pt x="740" y="483"/>
                  </a:cubicBezTo>
                  <a:cubicBezTo>
                    <a:pt x="740" y="481"/>
                    <a:pt x="740" y="481"/>
                    <a:pt x="740" y="481"/>
                  </a:cubicBezTo>
                  <a:cubicBezTo>
                    <a:pt x="742" y="481"/>
                    <a:pt x="742" y="478"/>
                    <a:pt x="742" y="476"/>
                  </a:cubicBezTo>
                  <a:cubicBezTo>
                    <a:pt x="741" y="476"/>
                    <a:pt x="741" y="475"/>
                    <a:pt x="740" y="475"/>
                  </a:cubicBezTo>
                  <a:cubicBezTo>
                    <a:pt x="740" y="475"/>
                    <a:pt x="738" y="475"/>
                    <a:pt x="738" y="475"/>
                  </a:cubicBezTo>
                  <a:cubicBezTo>
                    <a:pt x="738" y="475"/>
                    <a:pt x="738" y="477"/>
                    <a:pt x="738" y="477"/>
                  </a:cubicBezTo>
                  <a:cubicBezTo>
                    <a:pt x="736" y="477"/>
                    <a:pt x="736" y="477"/>
                    <a:pt x="736" y="477"/>
                  </a:cubicBezTo>
                  <a:cubicBezTo>
                    <a:pt x="736" y="476"/>
                    <a:pt x="736" y="475"/>
                    <a:pt x="736" y="474"/>
                  </a:cubicBezTo>
                  <a:cubicBezTo>
                    <a:pt x="735" y="473"/>
                    <a:pt x="732" y="472"/>
                    <a:pt x="731" y="471"/>
                  </a:cubicBezTo>
                  <a:cubicBezTo>
                    <a:pt x="731" y="471"/>
                    <a:pt x="730" y="469"/>
                    <a:pt x="730" y="469"/>
                  </a:cubicBezTo>
                  <a:cubicBezTo>
                    <a:pt x="727" y="468"/>
                    <a:pt x="725" y="469"/>
                    <a:pt x="723" y="469"/>
                  </a:cubicBezTo>
                  <a:cubicBezTo>
                    <a:pt x="724" y="471"/>
                    <a:pt x="724" y="471"/>
                    <a:pt x="724" y="471"/>
                  </a:cubicBezTo>
                  <a:cubicBezTo>
                    <a:pt x="722" y="472"/>
                    <a:pt x="720" y="471"/>
                    <a:pt x="718" y="471"/>
                  </a:cubicBezTo>
                  <a:cubicBezTo>
                    <a:pt x="716" y="472"/>
                    <a:pt x="713" y="476"/>
                    <a:pt x="710" y="477"/>
                  </a:cubicBezTo>
                  <a:cubicBezTo>
                    <a:pt x="709" y="478"/>
                    <a:pt x="708" y="477"/>
                    <a:pt x="706" y="478"/>
                  </a:cubicBezTo>
                  <a:cubicBezTo>
                    <a:pt x="706" y="478"/>
                    <a:pt x="706" y="481"/>
                    <a:pt x="705" y="481"/>
                  </a:cubicBezTo>
                  <a:cubicBezTo>
                    <a:pt x="704" y="482"/>
                    <a:pt x="703" y="481"/>
                    <a:pt x="702" y="481"/>
                  </a:cubicBezTo>
                  <a:cubicBezTo>
                    <a:pt x="702" y="480"/>
                    <a:pt x="702" y="478"/>
                    <a:pt x="701" y="476"/>
                  </a:cubicBezTo>
                  <a:cubicBezTo>
                    <a:pt x="702" y="476"/>
                    <a:pt x="706" y="476"/>
                    <a:pt x="708" y="476"/>
                  </a:cubicBezTo>
                  <a:cubicBezTo>
                    <a:pt x="709" y="476"/>
                    <a:pt x="713" y="472"/>
                    <a:pt x="714" y="471"/>
                  </a:cubicBezTo>
                  <a:cubicBezTo>
                    <a:pt x="714" y="471"/>
                    <a:pt x="715" y="472"/>
                    <a:pt x="716" y="471"/>
                  </a:cubicBezTo>
                  <a:cubicBezTo>
                    <a:pt x="716" y="471"/>
                    <a:pt x="717" y="470"/>
                    <a:pt x="717" y="469"/>
                  </a:cubicBezTo>
                  <a:cubicBezTo>
                    <a:pt x="719" y="468"/>
                    <a:pt x="719" y="470"/>
                    <a:pt x="721" y="469"/>
                  </a:cubicBezTo>
                  <a:cubicBezTo>
                    <a:pt x="722" y="468"/>
                    <a:pt x="722" y="468"/>
                    <a:pt x="722" y="468"/>
                  </a:cubicBezTo>
                  <a:cubicBezTo>
                    <a:pt x="723" y="467"/>
                    <a:pt x="724" y="468"/>
                    <a:pt x="725" y="467"/>
                  </a:cubicBezTo>
                  <a:cubicBezTo>
                    <a:pt x="726" y="467"/>
                    <a:pt x="727" y="464"/>
                    <a:pt x="728" y="463"/>
                  </a:cubicBezTo>
                  <a:cubicBezTo>
                    <a:pt x="728" y="463"/>
                    <a:pt x="727" y="463"/>
                    <a:pt x="726" y="463"/>
                  </a:cubicBezTo>
                  <a:cubicBezTo>
                    <a:pt x="726" y="463"/>
                    <a:pt x="725" y="462"/>
                    <a:pt x="724" y="462"/>
                  </a:cubicBezTo>
                  <a:cubicBezTo>
                    <a:pt x="724" y="461"/>
                    <a:pt x="724" y="459"/>
                    <a:pt x="724" y="458"/>
                  </a:cubicBezTo>
                  <a:cubicBezTo>
                    <a:pt x="723" y="458"/>
                    <a:pt x="722" y="459"/>
                    <a:pt x="722" y="459"/>
                  </a:cubicBezTo>
                  <a:cubicBezTo>
                    <a:pt x="721" y="460"/>
                    <a:pt x="722" y="461"/>
                    <a:pt x="721" y="462"/>
                  </a:cubicBezTo>
                  <a:cubicBezTo>
                    <a:pt x="718" y="461"/>
                    <a:pt x="718" y="462"/>
                    <a:pt x="716" y="459"/>
                  </a:cubicBezTo>
                  <a:cubicBezTo>
                    <a:pt x="715" y="458"/>
                    <a:pt x="715" y="458"/>
                    <a:pt x="715" y="458"/>
                  </a:cubicBezTo>
                  <a:cubicBezTo>
                    <a:pt x="715" y="457"/>
                    <a:pt x="715" y="456"/>
                    <a:pt x="715" y="455"/>
                  </a:cubicBezTo>
                  <a:cubicBezTo>
                    <a:pt x="714" y="455"/>
                    <a:pt x="713" y="456"/>
                    <a:pt x="713" y="456"/>
                  </a:cubicBezTo>
                  <a:cubicBezTo>
                    <a:pt x="712" y="456"/>
                    <a:pt x="713" y="456"/>
                    <a:pt x="712" y="455"/>
                  </a:cubicBezTo>
                  <a:cubicBezTo>
                    <a:pt x="711" y="456"/>
                    <a:pt x="710" y="456"/>
                    <a:pt x="709" y="457"/>
                  </a:cubicBezTo>
                  <a:cubicBezTo>
                    <a:pt x="709" y="457"/>
                    <a:pt x="709" y="455"/>
                    <a:pt x="709" y="455"/>
                  </a:cubicBezTo>
                  <a:cubicBezTo>
                    <a:pt x="706" y="455"/>
                    <a:pt x="706" y="455"/>
                    <a:pt x="702" y="455"/>
                  </a:cubicBezTo>
                  <a:cubicBezTo>
                    <a:pt x="703" y="454"/>
                    <a:pt x="702" y="451"/>
                    <a:pt x="702" y="451"/>
                  </a:cubicBezTo>
                  <a:cubicBezTo>
                    <a:pt x="701" y="450"/>
                    <a:pt x="702" y="448"/>
                    <a:pt x="702" y="447"/>
                  </a:cubicBezTo>
                  <a:cubicBezTo>
                    <a:pt x="701" y="447"/>
                    <a:pt x="700" y="448"/>
                    <a:pt x="700" y="447"/>
                  </a:cubicBezTo>
                  <a:cubicBezTo>
                    <a:pt x="699" y="447"/>
                    <a:pt x="699" y="445"/>
                    <a:pt x="698" y="445"/>
                  </a:cubicBezTo>
                  <a:cubicBezTo>
                    <a:pt x="696" y="444"/>
                    <a:pt x="694" y="444"/>
                    <a:pt x="692" y="444"/>
                  </a:cubicBezTo>
                  <a:cubicBezTo>
                    <a:pt x="692" y="443"/>
                    <a:pt x="692" y="441"/>
                    <a:pt x="692" y="439"/>
                  </a:cubicBezTo>
                  <a:cubicBezTo>
                    <a:pt x="692" y="439"/>
                    <a:pt x="689" y="440"/>
                    <a:pt x="689" y="439"/>
                  </a:cubicBezTo>
                  <a:cubicBezTo>
                    <a:pt x="688" y="438"/>
                    <a:pt x="690" y="439"/>
                    <a:pt x="690" y="439"/>
                  </a:cubicBezTo>
                  <a:cubicBezTo>
                    <a:pt x="691" y="435"/>
                    <a:pt x="687" y="438"/>
                    <a:pt x="686" y="438"/>
                  </a:cubicBezTo>
                  <a:cubicBezTo>
                    <a:pt x="688" y="434"/>
                    <a:pt x="689" y="434"/>
                    <a:pt x="685" y="433"/>
                  </a:cubicBezTo>
                  <a:cubicBezTo>
                    <a:pt x="685" y="431"/>
                    <a:pt x="685" y="431"/>
                    <a:pt x="685" y="431"/>
                  </a:cubicBezTo>
                  <a:cubicBezTo>
                    <a:pt x="687" y="432"/>
                    <a:pt x="689" y="433"/>
                    <a:pt x="691" y="432"/>
                  </a:cubicBezTo>
                  <a:cubicBezTo>
                    <a:pt x="692" y="432"/>
                    <a:pt x="692" y="431"/>
                    <a:pt x="692" y="431"/>
                  </a:cubicBezTo>
                  <a:cubicBezTo>
                    <a:pt x="693" y="431"/>
                    <a:pt x="693" y="432"/>
                    <a:pt x="694" y="432"/>
                  </a:cubicBezTo>
                  <a:cubicBezTo>
                    <a:pt x="694" y="431"/>
                    <a:pt x="693" y="430"/>
                    <a:pt x="694" y="430"/>
                  </a:cubicBezTo>
                  <a:cubicBezTo>
                    <a:pt x="694" y="429"/>
                    <a:pt x="694" y="427"/>
                    <a:pt x="693" y="427"/>
                  </a:cubicBezTo>
                  <a:cubicBezTo>
                    <a:pt x="693" y="426"/>
                    <a:pt x="691" y="427"/>
                    <a:pt x="690" y="427"/>
                  </a:cubicBezTo>
                  <a:cubicBezTo>
                    <a:pt x="689" y="426"/>
                    <a:pt x="689" y="424"/>
                    <a:pt x="688" y="424"/>
                  </a:cubicBezTo>
                  <a:cubicBezTo>
                    <a:pt x="687" y="424"/>
                    <a:pt x="686" y="425"/>
                    <a:pt x="685" y="424"/>
                  </a:cubicBezTo>
                  <a:cubicBezTo>
                    <a:pt x="687" y="421"/>
                    <a:pt x="687" y="422"/>
                    <a:pt x="688" y="417"/>
                  </a:cubicBezTo>
                  <a:cubicBezTo>
                    <a:pt x="687" y="417"/>
                    <a:pt x="687" y="417"/>
                    <a:pt x="686" y="417"/>
                  </a:cubicBezTo>
                  <a:cubicBezTo>
                    <a:pt x="686" y="417"/>
                    <a:pt x="686" y="415"/>
                    <a:pt x="685" y="415"/>
                  </a:cubicBezTo>
                  <a:cubicBezTo>
                    <a:pt x="684" y="415"/>
                    <a:pt x="683" y="415"/>
                    <a:pt x="683" y="415"/>
                  </a:cubicBezTo>
                  <a:cubicBezTo>
                    <a:pt x="683" y="415"/>
                    <a:pt x="683" y="412"/>
                    <a:pt x="683" y="412"/>
                  </a:cubicBezTo>
                  <a:cubicBezTo>
                    <a:pt x="682" y="412"/>
                    <a:pt x="681" y="412"/>
                    <a:pt x="681" y="412"/>
                  </a:cubicBezTo>
                  <a:cubicBezTo>
                    <a:pt x="681" y="411"/>
                    <a:pt x="682" y="410"/>
                    <a:pt x="683" y="409"/>
                  </a:cubicBezTo>
                  <a:cubicBezTo>
                    <a:pt x="683" y="408"/>
                    <a:pt x="682" y="408"/>
                    <a:pt x="683" y="407"/>
                  </a:cubicBezTo>
                  <a:cubicBezTo>
                    <a:pt x="679" y="408"/>
                    <a:pt x="677" y="407"/>
                    <a:pt x="675" y="407"/>
                  </a:cubicBezTo>
                  <a:cubicBezTo>
                    <a:pt x="675" y="407"/>
                    <a:pt x="675" y="406"/>
                    <a:pt x="675" y="405"/>
                  </a:cubicBezTo>
                  <a:cubicBezTo>
                    <a:pt x="676" y="405"/>
                    <a:pt x="678" y="405"/>
                    <a:pt x="679" y="404"/>
                  </a:cubicBezTo>
                  <a:cubicBezTo>
                    <a:pt x="682" y="401"/>
                    <a:pt x="677" y="402"/>
                    <a:pt x="677" y="400"/>
                  </a:cubicBezTo>
                  <a:cubicBezTo>
                    <a:pt x="676" y="399"/>
                    <a:pt x="678" y="399"/>
                    <a:pt x="678" y="399"/>
                  </a:cubicBezTo>
                  <a:cubicBezTo>
                    <a:pt x="678" y="398"/>
                    <a:pt x="678" y="398"/>
                    <a:pt x="678" y="398"/>
                  </a:cubicBezTo>
                  <a:cubicBezTo>
                    <a:pt x="677" y="397"/>
                    <a:pt x="677" y="398"/>
                    <a:pt x="676" y="398"/>
                  </a:cubicBezTo>
                  <a:cubicBezTo>
                    <a:pt x="676" y="397"/>
                    <a:pt x="676" y="396"/>
                    <a:pt x="676" y="396"/>
                  </a:cubicBezTo>
                  <a:cubicBezTo>
                    <a:pt x="674" y="396"/>
                    <a:pt x="675" y="395"/>
                    <a:pt x="674" y="395"/>
                  </a:cubicBezTo>
                  <a:cubicBezTo>
                    <a:pt x="674" y="395"/>
                    <a:pt x="672" y="396"/>
                    <a:pt x="671" y="396"/>
                  </a:cubicBezTo>
                  <a:cubicBezTo>
                    <a:pt x="671" y="395"/>
                    <a:pt x="671" y="394"/>
                    <a:pt x="671" y="394"/>
                  </a:cubicBezTo>
                  <a:cubicBezTo>
                    <a:pt x="670" y="394"/>
                    <a:pt x="670" y="394"/>
                    <a:pt x="670" y="394"/>
                  </a:cubicBezTo>
                  <a:cubicBezTo>
                    <a:pt x="669" y="391"/>
                    <a:pt x="668" y="389"/>
                    <a:pt x="669" y="386"/>
                  </a:cubicBezTo>
                  <a:cubicBezTo>
                    <a:pt x="669" y="386"/>
                    <a:pt x="670" y="385"/>
                    <a:pt x="670" y="383"/>
                  </a:cubicBezTo>
                  <a:cubicBezTo>
                    <a:pt x="670" y="382"/>
                    <a:pt x="669" y="382"/>
                    <a:pt x="668" y="382"/>
                  </a:cubicBezTo>
                  <a:cubicBezTo>
                    <a:pt x="668" y="379"/>
                    <a:pt x="668" y="379"/>
                    <a:pt x="668" y="376"/>
                  </a:cubicBezTo>
                  <a:cubicBezTo>
                    <a:pt x="666" y="376"/>
                    <a:pt x="666" y="376"/>
                    <a:pt x="664" y="376"/>
                  </a:cubicBezTo>
                  <a:cubicBezTo>
                    <a:pt x="663" y="378"/>
                    <a:pt x="664" y="379"/>
                    <a:pt x="663" y="381"/>
                  </a:cubicBezTo>
                  <a:cubicBezTo>
                    <a:pt x="662" y="381"/>
                    <a:pt x="662" y="381"/>
                    <a:pt x="661" y="382"/>
                  </a:cubicBezTo>
                  <a:cubicBezTo>
                    <a:pt x="661" y="383"/>
                    <a:pt x="662" y="384"/>
                    <a:pt x="661" y="385"/>
                  </a:cubicBezTo>
                  <a:cubicBezTo>
                    <a:pt x="661" y="385"/>
                    <a:pt x="659" y="386"/>
                    <a:pt x="659" y="386"/>
                  </a:cubicBezTo>
                  <a:cubicBezTo>
                    <a:pt x="658" y="389"/>
                    <a:pt x="660" y="389"/>
                    <a:pt x="660" y="390"/>
                  </a:cubicBezTo>
                  <a:cubicBezTo>
                    <a:pt x="659" y="391"/>
                    <a:pt x="659" y="391"/>
                    <a:pt x="659" y="391"/>
                  </a:cubicBezTo>
                  <a:cubicBezTo>
                    <a:pt x="657" y="394"/>
                    <a:pt x="656" y="394"/>
                    <a:pt x="654" y="396"/>
                  </a:cubicBezTo>
                  <a:cubicBezTo>
                    <a:pt x="654" y="397"/>
                    <a:pt x="655" y="400"/>
                    <a:pt x="655" y="400"/>
                  </a:cubicBezTo>
                  <a:cubicBezTo>
                    <a:pt x="654" y="401"/>
                    <a:pt x="652" y="399"/>
                    <a:pt x="651" y="399"/>
                  </a:cubicBezTo>
                  <a:cubicBezTo>
                    <a:pt x="651" y="401"/>
                    <a:pt x="649" y="405"/>
                    <a:pt x="647" y="405"/>
                  </a:cubicBezTo>
                  <a:cubicBezTo>
                    <a:pt x="647" y="406"/>
                    <a:pt x="646" y="405"/>
                    <a:pt x="645" y="405"/>
                  </a:cubicBezTo>
                  <a:cubicBezTo>
                    <a:pt x="645" y="406"/>
                    <a:pt x="644" y="407"/>
                    <a:pt x="644" y="407"/>
                  </a:cubicBezTo>
                  <a:cubicBezTo>
                    <a:pt x="643" y="406"/>
                    <a:pt x="642" y="404"/>
                    <a:pt x="641" y="403"/>
                  </a:cubicBezTo>
                  <a:cubicBezTo>
                    <a:pt x="640" y="403"/>
                    <a:pt x="640" y="403"/>
                    <a:pt x="640" y="403"/>
                  </a:cubicBezTo>
                  <a:cubicBezTo>
                    <a:pt x="640" y="402"/>
                    <a:pt x="640" y="401"/>
                    <a:pt x="640" y="401"/>
                  </a:cubicBezTo>
                  <a:cubicBezTo>
                    <a:pt x="640" y="401"/>
                    <a:pt x="638" y="400"/>
                    <a:pt x="638" y="400"/>
                  </a:cubicBezTo>
                  <a:cubicBezTo>
                    <a:pt x="638" y="401"/>
                    <a:pt x="638" y="401"/>
                    <a:pt x="638" y="401"/>
                  </a:cubicBezTo>
                  <a:cubicBezTo>
                    <a:pt x="637" y="402"/>
                    <a:pt x="636" y="403"/>
                    <a:pt x="636" y="403"/>
                  </a:cubicBezTo>
                  <a:cubicBezTo>
                    <a:pt x="635" y="402"/>
                    <a:pt x="634" y="399"/>
                    <a:pt x="634" y="397"/>
                  </a:cubicBezTo>
                  <a:cubicBezTo>
                    <a:pt x="633" y="397"/>
                    <a:pt x="630" y="396"/>
                    <a:pt x="629" y="396"/>
                  </a:cubicBezTo>
                  <a:cubicBezTo>
                    <a:pt x="629" y="395"/>
                    <a:pt x="629" y="395"/>
                    <a:pt x="629" y="395"/>
                  </a:cubicBezTo>
                  <a:cubicBezTo>
                    <a:pt x="627" y="394"/>
                    <a:pt x="627" y="396"/>
                    <a:pt x="626" y="396"/>
                  </a:cubicBezTo>
                  <a:cubicBezTo>
                    <a:pt x="625" y="395"/>
                    <a:pt x="623" y="393"/>
                    <a:pt x="622" y="393"/>
                  </a:cubicBezTo>
                  <a:cubicBezTo>
                    <a:pt x="622" y="391"/>
                    <a:pt x="621" y="392"/>
                    <a:pt x="621" y="390"/>
                  </a:cubicBezTo>
                  <a:cubicBezTo>
                    <a:pt x="621" y="390"/>
                    <a:pt x="623" y="390"/>
                    <a:pt x="623" y="390"/>
                  </a:cubicBezTo>
                  <a:cubicBezTo>
                    <a:pt x="623" y="388"/>
                    <a:pt x="623" y="385"/>
                    <a:pt x="623" y="384"/>
                  </a:cubicBezTo>
                  <a:cubicBezTo>
                    <a:pt x="623" y="383"/>
                    <a:pt x="621" y="383"/>
                    <a:pt x="621" y="382"/>
                  </a:cubicBezTo>
                  <a:cubicBezTo>
                    <a:pt x="621" y="382"/>
                    <a:pt x="620" y="379"/>
                    <a:pt x="621" y="378"/>
                  </a:cubicBezTo>
                  <a:cubicBezTo>
                    <a:pt x="621" y="378"/>
                    <a:pt x="624" y="378"/>
                    <a:pt x="624" y="378"/>
                  </a:cubicBezTo>
                  <a:cubicBezTo>
                    <a:pt x="624" y="377"/>
                    <a:pt x="624" y="376"/>
                    <a:pt x="624" y="376"/>
                  </a:cubicBezTo>
                  <a:cubicBezTo>
                    <a:pt x="619" y="378"/>
                    <a:pt x="626" y="368"/>
                    <a:pt x="627" y="368"/>
                  </a:cubicBezTo>
                  <a:cubicBezTo>
                    <a:pt x="626" y="368"/>
                    <a:pt x="625" y="367"/>
                    <a:pt x="625" y="368"/>
                  </a:cubicBezTo>
                  <a:cubicBezTo>
                    <a:pt x="624" y="368"/>
                    <a:pt x="623" y="370"/>
                    <a:pt x="623" y="370"/>
                  </a:cubicBezTo>
                  <a:cubicBezTo>
                    <a:pt x="623" y="370"/>
                    <a:pt x="622" y="368"/>
                    <a:pt x="621" y="368"/>
                  </a:cubicBezTo>
                  <a:cubicBezTo>
                    <a:pt x="617" y="367"/>
                    <a:pt x="613" y="369"/>
                    <a:pt x="619" y="365"/>
                  </a:cubicBezTo>
                  <a:cubicBezTo>
                    <a:pt x="619" y="364"/>
                    <a:pt x="619" y="364"/>
                    <a:pt x="619" y="364"/>
                  </a:cubicBezTo>
                  <a:cubicBezTo>
                    <a:pt x="615" y="363"/>
                    <a:pt x="611" y="364"/>
                    <a:pt x="606" y="363"/>
                  </a:cubicBezTo>
                  <a:cubicBezTo>
                    <a:pt x="606" y="363"/>
                    <a:pt x="606" y="360"/>
                    <a:pt x="605" y="359"/>
                  </a:cubicBezTo>
                  <a:cubicBezTo>
                    <a:pt x="605" y="359"/>
                    <a:pt x="604" y="359"/>
                    <a:pt x="603" y="360"/>
                  </a:cubicBezTo>
                  <a:cubicBezTo>
                    <a:pt x="603" y="359"/>
                    <a:pt x="603" y="357"/>
                    <a:pt x="603" y="356"/>
                  </a:cubicBezTo>
                  <a:cubicBezTo>
                    <a:pt x="602" y="355"/>
                    <a:pt x="599" y="355"/>
                    <a:pt x="599" y="354"/>
                  </a:cubicBezTo>
                  <a:cubicBezTo>
                    <a:pt x="598" y="354"/>
                    <a:pt x="599" y="352"/>
                    <a:pt x="599" y="352"/>
                  </a:cubicBezTo>
                  <a:cubicBezTo>
                    <a:pt x="598" y="351"/>
                    <a:pt x="597" y="351"/>
                    <a:pt x="597" y="351"/>
                  </a:cubicBezTo>
                  <a:cubicBezTo>
                    <a:pt x="596" y="351"/>
                    <a:pt x="595" y="349"/>
                    <a:pt x="595" y="348"/>
                  </a:cubicBezTo>
                  <a:cubicBezTo>
                    <a:pt x="593" y="347"/>
                    <a:pt x="591" y="348"/>
                    <a:pt x="589" y="347"/>
                  </a:cubicBezTo>
                  <a:cubicBezTo>
                    <a:pt x="589" y="346"/>
                    <a:pt x="589" y="346"/>
                    <a:pt x="589" y="346"/>
                  </a:cubicBezTo>
                  <a:cubicBezTo>
                    <a:pt x="587" y="346"/>
                    <a:pt x="581" y="352"/>
                    <a:pt x="581" y="352"/>
                  </a:cubicBezTo>
                  <a:cubicBezTo>
                    <a:pt x="578" y="352"/>
                    <a:pt x="576" y="350"/>
                    <a:pt x="574" y="350"/>
                  </a:cubicBezTo>
                  <a:cubicBezTo>
                    <a:pt x="571" y="350"/>
                    <a:pt x="569" y="351"/>
                    <a:pt x="566" y="351"/>
                  </a:cubicBezTo>
                  <a:cubicBezTo>
                    <a:pt x="566" y="351"/>
                    <a:pt x="564" y="349"/>
                    <a:pt x="564" y="349"/>
                  </a:cubicBezTo>
                  <a:cubicBezTo>
                    <a:pt x="563" y="349"/>
                    <a:pt x="562" y="350"/>
                    <a:pt x="561" y="350"/>
                  </a:cubicBezTo>
                  <a:cubicBezTo>
                    <a:pt x="558" y="348"/>
                    <a:pt x="558" y="348"/>
                    <a:pt x="558" y="348"/>
                  </a:cubicBezTo>
                  <a:cubicBezTo>
                    <a:pt x="555" y="348"/>
                    <a:pt x="555" y="350"/>
                    <a:pt x="554" y="350"/>
                  </a:cubicBezTo>
                  <a:cubicBezTo>
                    <a:pt x="553" y="351"/>
                    <a:pt x="552" y="350"/>
                    <a:pt x="551" y="350"/>
                  </a:cubicBezTo>
                  <a:cubicBezTo>
                    <a:pt x="551" y="351"/>
                    <a:pt x="550" y="352"/>
                    <a:pt x="550" y="353"/>
                  </a:cubicBezTo>
                  <a:cubicBezTo>
                    <a:pt x="550" y="354"/>
                    <a:pt x="552" y="355"/>
                    <a:pt x="552" y="356"/>
                  </a:cubicBezTo>
                  <a:cubicBezTo>
                    <a:pt x="553" y="355"/>
                    <a:pt x="555" y="355"/>
                    <a:pt x="555" y="355"/>
                  </a:cubicBezTo>
                  <a:cubicBezTo>
                    <a:pt x="555" y="355"/>
                    <a:pt x="555" y="358"/>
                    <a:pt x="555" y="358"/>
                  </a:cubicBezTo>
                  <a:cubicBezTo>
                    <a:pt x="553" y="358"/>
                    <a:pt x="553" y="358"/>
                    <a:pt x="553" y="358"/>
                  </a:cubicBezTo>
                  <a:cubicBezTo>
                    <a:pt x="553" y="358"/>
                    <a:pt x="554" y="360"/>
                    <a:pt x="554" y="361"/>
                  </a:cubicBezTo>
                  <a:cubicBezTo>
                    <a:pt x="553" y="362"/>
                    <a:pt x="550" y="366"/>
                    <a:pt x="549" y="368"/>
                  </a:cubicBezTo>
                  <a:cubicBezTo>
                    <a:pt x="549" y="368"/>
                    <a:pt x="550" y="369"/>
                    <a:pt x="550" y="370"/>
                  </a:cubicBezTo>
                  <a:cubicBezTo>
                    <a:pt x="551" y="370"/>
                    <a:pt x="553" y="369"/>
                    <a:pt x="554" y="370"/>
                  </a:cubicBezTo>
                  <a:cubicBezTo>
                    <a:pt x="553" y="370"/>
                    <a:pt x="552" y="371"/>
                    <a:pt x="551" y="372"/>
                  </a:cubicBezTo>
                  <a:cubicBezTo>
                    <a:pt x="551" y="373"/>
                    <a:pt x="552" y="378"/>
                    <a:pt x="553" y="378"/>
                  </a:cubicBezTo>
                  <a:cubicBezTo>
                    <a:pt x="553" y="378"/>
                    <a:pt x="552" y="379"/>
                    <a:pt x="552" y="380"/>
                  </a:cubicBezTo>
                  <a:cubicBezTo>
                    <a:pt x="552" y="380"/>
                    <a:pt x="555" y="381"/>
                    <a:pt x="555" y="381"/>
                  </a:cubicBezTo>
                  <a:cubicBezTo>
                    <a:pt x="555" y="381"/>
                    <a:pt x="554" y="383"/>
                    <a:pt x="555" y="384"/>
                  </a:cubicBezTo>
                  <a:cubicBezTo>
                    <a:pt x="554" y="384"/>
                    <a:pt x="554" y="384"/>
                    <a:pt x="554" y="384"/>
                  </a:cubicBezTo>
                  <a:cubicBezTo>
                    <a:pt x="553" y="385"/>
                    <a:pt x="554" y="386"/>
                    <a:pt x="553" y="386"/>
                  </a:cubicBezTo>
                  <a:cubicBezTo>
                    <a:pt x="550" y="386"/>
                    <a:pt x="550" y="386"/>
                    <a:pt x="550" y="386"/>
                  </a:cubicBezTo>
                  <a:cubicBezTo>
                    <a:pt x="550" y="386"/>
                    <a:pt x="550" y="388"/>
                    <a:pt x="551" y="388"/>
                  </a:cubicBezTo>
                  <a:cubicBezTo>
                    <a:pt x="551" y="389"/>
                    <a:pt x="551" y="390"/>
                    <a:pt x="551" y="391"/>
                  </a:cubicBezTo>
                  <a:cubicBezTo>
                    <a:pt x="544" y="392"/>
                    <a:pt x="544" y="393"/>
                    <a:pt x="542" y="399"/>
                  </a:cubicBezTo>
                  <a:cubicBezTo>
                    <a:pt x="543" y="399"/>
                    <a:pt x="542" y="400"/>
                    <a:pt x="543" y="400"/>
                  </a:cubicBezTo>
                  <a:cubicBezTo>
                    <a:pt x="545" y="401"/>
                    <a:pt x="546" y="400"/>
                    <a:pt x="547" y="401"/>
                  </a:cubicBezTo>
                  <a:cubicBezTo>
                    <a:pt x="548" y="402"/>
                    <a:pt x="548" y="404"/>
                    <a:pt x="549" y="405"/>
                  </a:cubicBezTo>
                  <a:cubicBezTo>
                    <a:pt x="550" y="405"/>
                    <a:pt x="551" y="405"/>
                    <a:pt x="552" y="405"/>
                  </a:cubicBezTo>
                  <a:cubicBezTo>
                    <a:pt x="553" y="406"/>
                    <a:pt x="553" y="408"/>
                    <a:pt x="553" y="409"/>
                  </a:cubicBezTo>
                  <a:cubicBezTo>
                    <a:pt x="553" y="409"/>
                    <a:pt x="554" y="409"/>
                    <a:pt x="554" y="409"/>
                  </a:cubicBezTo>
                  <a:cubicBezTo>
                    <a:pt x="555" y="411"/>
                    <a:pt x="554" y="412"/>
                    <a:pt x="555" y="413"/>
                  </a:cubicBezTo>
                  <a:cubicBezTo>
                    <a:pt x="555" y="414"/>
                    <a:pt x="557" y="414"/>
                    <a:pt x="557" y="415"/>
                  </a:cubicBezTo>
                  <a:cubicBezTo>
                    <a:pt x="558" y="417"/>
                    <a:pt x="557" y="420"/>
                    <a:pt x="559" y="422"/>
                  </a:cubicBezTo>
                  <a:cubicBezTo>
                    <a:pt x="560" y="423"/>
                    <a:pt x="562" y="424"/>
                    <a:pt x="563" y="425"/>
                  </a:cubicBezTo>
                  <a:cubicBezTo>
                    <a:pt x="561" y="429"/>
                    <a:pt x="560" y="431"/>
                    <a:pt x="560" y="437"/>
                  </a:cubicBezTo>
                  <a:cubicBezTo>
                    <a:pt x="562" y="437"/>
                    <a:pt x="562" y="437"/>
                    <a:pt x="562" y="437"/>
                  </a:cubicBezTo>
                  <a:cubicBezTo>
                    <a:pt x="562" y="430"/>
                    <a:pt x="563" y="434"/>
                    <a:pt x="564" y="438"/>
                  </a:cubicBezTo>
                  <a:cubicBezTo>
                    <a:pt x="563" y="438"/>
                    <a:pt x="562" y="438"/>
                    <a:pt x="560" y="439"/>
                  </a:cubicBezTo>
                  <a:cubicBezTo>
                    <a:pt x="559" y="440"/>
                    <a:pt x="559" y="441"/>
                    <a:pt x="559" y="442"/>
                  </a:cubicBezTo>
                  <a:cubicBezTo>
                    <a:pt x="558" y="443"/>
                    <a:pt x="556" y="444"/>
                    <a:pt x="555" y="445"/>
                  </a:cubicBezTo>
                  <a:cubicBezTo>
                    <a:pt x="554" y="447"/>
                    <a:pt x="554" y="448"/>
                    <a:pt x="554" y="449"/>
                  </a:cubicBezTo>
                  <a:cubicBezTo>
                    <a:pt x="553" y="450"/>
                    <a:pt x="550" y="451"/>
                    <a:pt x="549" y="452"/>
                  </a:cubicBezTo>
                  <a:cubicBezTo>
                    <a:pt x="549" y="452"/>
                    <a:pt x="548" y="454"/>
                    <a:pt x="548" y="454"/>
                  </a:cubicBezTo>
                  <a:cubicBezTo>
                    <a:pt x="547" y="455"/>
                    <a:pt x="546" y="454"/>
                    <a:pt x="545" y="455"/>
                  </a:cubicBezTo>
                  <a:cubicBezTo>
                    <a:pt x="544" y="455"/>
                    <a:pt x="544" y="456"/>
                    <a:pt x="544" y="457"/>
                  </a:cubicBezTo>
                  <a:cubicBezTo>
                    <a:pt x="542" y="458"/>
                    <a:pt x="540" y="457"/>
                    <a:pt x="538" y="459"/>
                  </a:cubicBezTo>
                  <a:cubicBezTo>
                    <a:pt x="538" y="459"/>
                    <a:pt x="538" y="459"/>
                    <a:pt x="538" y="459"/>
                  </a:cubicBezTo>
                  <a:cubicBezTo>
                    <a:pt x="537" y="461"/>
                    <a:pt x="537" y="467"/>
                    <a:pt x="538" y="468"/>
                  </a:cubicBezTo>
                  <a:cubicBezTo>
                    <a:pt x="542" y="471"/>
                    <a:pt x="542" y="471"/>
                    <a:pt x="542" y="471"/>
                  </a:cubicBezTo>
                  <a:cubicBezTo>
                    <a:pt x="543" y="475"/>
                    <a:pt x="541" y="480"/>
                    <a:pt x="542" y="484"/>
                  </a:cubicBezTo>
                  <a:cubicBezTo>
                    <a:pt x="542" y="484"/>
                    <a:pt x="543" y="485"/>
                    <a:pt x="543" y="485"/>
                  </a:cubicBezTo>
                  <a:cubicBezTo>
                    <a:pt x="544" y="487"/>
                    <a:pt x="541" y="487"/>
                    <a:pt x="544" y="489"/>
                  </a:cubicBezTo>
                  <a:cubicBezTo>
                    <a:pt x="544" y="489"/>
                    <a:pt x="546" y="490"/>
                    <a:pt x="544" y="490"/>
                  </a:cubicBezTo>
                  <a:cubicBezTo>
                    <a:pt x="541" y="496"/>
                    <a:pt x="541" y="496"/>
                    <a:pt x="541" y="496"/>
                  </a:cubicBezTo>
                  <a:cubicBezTo>
                    <a:pt x="541" y="497"/>
                    <a:pt x="541" y="499"/>
                    <a:pt x="542" y="499"/>
                  </a:cubicBezTo>
                  <a:cubicBezTo>
                    <a:pt x="542" y="500"/>
                    <a:pt x="542" y="500"/>
                    <a:pt x="542" y="500"/>
                  </a:cubicBezTo>
                  <a:cubicBezTo>
                    <a:pt x="540" y="501"/>
                    <a:pt x="539" y="499"/>
                    <a:pt x="538" y="500"/>
                  </a:cubicBezTo>
                  <a:cubicBezTo>
                    <a:pt x="537" y="500"/>
                    <a:pt x="537" y="502"/>
                    <a:pt x="536" y="502"/>
                  </a:cubicBezTo>
                  <a:cubicBezTo>
                    <a:pt x="535" y="503"/>
                    <a:pt x="536" y="502"/>
                    <a:pt x="536" y="504"/>
                  </a:cubicBezTo>
                  <a:cubicBezTo>
                    <a:pt x="532" y="503"/>
                    <a:pt x="530" y="504"/>
                    <a:pt x="527" y="503"/>
                  </a:cubicBezTo>
                  <a:cubicBezTo>
                    <a:pt x="527" y="502"/>
                    <a:pt x="527" y="502"/>
                    <a:pt x="528" y="502"/>
                  </a:cubicBezTo>
                  <a:cubicBezTo>
                    <a:pt x="528" y="501"/>
                    <a:pt x="525" y="498"/>
                    <a:pt x="524" y="498"/>
                  </a:cubicBezTo>
                  <a:cubicBezTo>
                    <a:pt x="524" y="498"/>
                    <a:pt x="518" y="493"/>
                    <a:pt x="518" y="493"/>
                  </a:cubicBezTo>
                  <a:cubicBezTo>
                    <a:pt x="518" y="492"/>
                    <a:pt x="520" y="492"/>
                    <a:pt x="520" y="491"/>
                  </a:cubicBezTo>
                  <a:cubicBezTo>
                    <a:pt x="520" y="490"/>
                    <a:pt x="517" y="484"/>
                    <a:pt x="516" y="484"/>
                  </a:cubicBezTo>
                  <a:cubicBezTo>
                    <a:pt x="515" y="484"/>
                    <a:pt x="514" y="484"/>
                    <a:pt x="514" y="484"/>
                  </a:cubicBezTo>
                  <a:cubicBezTo>
                    <a:pt x="514" y="482"/>
                    <a:pt x="515" y="471"/>
                    <a:pt x="514" y="469"/>
                  </a:cubicBezTo>
                  <a:cubicBezTo>
                    <a:pt x="514" y="468"/>
                    <a:pt x="512" y="467"/>
                    <a:pt x="512" y="467"/>
                  </a:cubicBezTo>
                  <a:cubicBezTo>
                    <a:pt x="512" y="465"/>
                    <a:pt x="514" y="462"/>
                    <a:pt x="514" y="461"/>
                  </a:cubicBezTo>
                  <a:cubicBezTo>
                    <a:pt x="515" y="459"/>
                    <a:pt x="514" y="457"/>
                    <a:pt x="514" y="455"/>
                  </a:cubicBezTo>
                  <a:cubicBezTo>
                    <a:pt x="513" y="454"/>
                    <a:pt x="508" y="452"/>
                    <a:pt x="508" y="452"/>
                  </a:cubicBezTo>
                  <a:cubicBezTo>
                    <a:pt x="506" y="452"/>
                    <a:pt x="506" y="453"/>
                    <a:pt x="504" y="453"/>
                  </a:cubicBezTo>
                  <a:cubicBezTo>
                    <a:pt x="504" y="453"/>
                    <a:pt x="502" y="451"/>
                    <a:pt x="502" y="451"/>
                  </a:cubicBezTo>
                  <a:cubicBezTo>
                    <a:pt x="498" y="450"/>
                    <a:pt x="495" y="452"/>
                    <a:pt x="491" y="451"/>
                  </a:cubicBezTo>
                  <a:cubicBezTo>
                    <a:pt x="491" y="451"/>
                    <a:pt x="489" y="450"/>
                    <a:pt x="488" y="449"/>
                  </a:cubicBezTo>
                  <a:cubicBezTo>
                    <a:pt x="488" y="448"/>
                    <a:pt x="488" y="448"/>
                    <a:pt x="488" y="448"/>
                  </a:cubicBezTo>
                  <a:cubicBezTo>
                    <a:pt x="486" y="447"/>
                    <a:pt x="485" y="448"/>
                    <a:pt x="483" y="447"/>
                  </a:cubicBezTo>
                  <a:cubicBezTo>
                    <a:pt x="483" y="447"/>
                    <a:pt x="482" y="445"/>
                    <a:pt x="482" y="445"/>
                  </a:cubicBezTo>
                  <a:cubicBezTo>
                    <a:pt x="480" y="444"/>
                    <a:pt x="479" y="446"/>
                    <a:pt x="476" y="445"/>
                  </a:cubicBezTo>
                  <a:cubicBezTo>
                    <a:pt x="474" y="444"/>
                    <a:pt x="473" y="441"/>
                    <a:pt x="472" y="441"/>
                  </a:cubicBezTo>
                  <a:cubicBezTo>
                    <a:pt x="470" y="440"/>
                    <a:pt x="469" y="441"/>
                    <a:pt x="466" y="441"/>
                  </a:cubicBezTo>
                  <a:cubicBezTo>
                    <a:pt x="466" y="439"/>
                    <a:pt x="467" y="438"/>
                    <a:pt x="466" y="437"/>
                  </a:cubicBezTo>
                  <a:cubicBezTo>
                    <a:pt x="466" y="436"/>
                    <a:pt x="464" y="435"/>
                    <a:pt x="464" y="433"/>
                  </a:cubicBezTo>
                  <a:cubicBezTo>
                    <a:pt x="464" y="433"/>
                    <a:pt x="464" y="432"/>
                    <a:pt x="464" y="431"/>
                  </a:cubicBezTo>
                  <a:cubicBezTo>
                    <a:pt x="463" y="430"/>
                    <a:pt x="460" y="431"/>
                    <a:pt x="459" y="431"/>
                  </a:cubicBezTo>
                  <a:cubicBezTo>
                    <a:pt x="458" y="430"/>
                    <a:pt x="457" y="428"/>
                    <a:pt x="456" y="427"/>
                  </a:cubicBezTo>
                  <a:cubicBezTo>
                    <a:pt x="455" y="427"/>
                    <a:pt x="454" y="428"/>
                    <a:pt x="453" y="427"/>
                  </a:cubicBezTo>
                  <a:cubicBezTo>
                    <a:pt x="451" y="427"/>
                    <a:pt x="449" y="425"/>
                    <a:pt x="448" y="424"/>
                  </a:cubicBezTo>
                  <a:cubicBezTo>
                    <a:pt x="447" y="424"/>
                    <a:pt x="445" y="424"/>
                    <a:pt x="445" y="424"/>
                  </a:cubicBezTo>
                  <a:cubicBezTo>
                    <a:pt x="443" y="424"/>
                    <a:pt x="441" y="420"/>
                    <a:pt x="440" y="420"/>
                  </a:cubicBezTo>
                  <a:cubicBezTo>
                    <a:pt x="436" y="419"/>
                    <a:pt x="430" y="423"/>
                    <a:pt x="427" y="423"/>
                  </a:cubicBezTo>
                  <a:cubicBezTo>
                    <a:pt x="427" y="421"/>
                    <a:pt x="427" y="418"/>
                    <a:pt x="426" y="415"/>
                  </a:cubicBezTo>
                  <a:cubicBezTo>
                    <a:pt x="426" y="415"/>
                    <a:pt x="424" y="413"/>
                    <a:pt x="423" y="412"/>
                  </a:cubicBezTo>
                  <a:cubicBezTo>
                    <a:pt x="423" y="411"/>
                    <a:pt x="424" y="409"/>
                    <a:pt x="423" y="408"/>
                  </a:cubicBezTo>
                  <a:cubicBezTo>
                    <a:pt x="423" y="408"/>
                    <a:pt x="421" y="407"/>
                    <a:pt x="421" y="407"/>
                  </a:cubicBezTo>
                  <a:cubicBezTo>
                    <a:pt x="421" y="406"/>
                    <a:pt x="421" y="405"/>
                    <a:pt x="421" y="405"/>
                  </a:cubicBezTo>
                  <a:cubicBezTo>
                    <a:pt x="421" y="403"/>
                    <a:pt x="419" y="401"/>
                    <a:pt x="418" y="399"/>
                  </a:cubicBezTo>
                  <a:cubicBezTo>
                    <a:pt x="413" y="400"/>
                    <a:pt x="406" y="401"/>
                    <a:pt x="405" y="398"/>
                  </a:cubicBezTo>
                  <a:cubicBezTo>
                    <a:pt x="404" y="396"/>
                    <a:pt x="405" y="393"/>
                    <a:pt x="404" y="391"/>
                  </a:cubicBezTo>
                  <a:cubicBezTo>
                    <a:pt x="404" y="391"/>
                    <a:pt x="401" y="388"/>
                    <a:pt x="401" y="388"/>
                  </a:cubicBezTo>
                  <a:cubicBezTo>
                    <a:pt x="402" y="388"/>
                    <a:pt x="403" y="387"/>
                    <a:pt x="403" y="387"/>
                  </a:cubicBezTo>
                  <a:cubicBezTo>
                    <a:pt x="404" y="385"/>
                    <a:pt x="403" y="383"/>
                    <a:pt x="403" y="381"/>
                  </a:cubicBezTo>
                  <a:cubicBezTo>
                    <a:pt x="404" y="380"/>
                    <a:pt x="407" y="377"/>
                    <a:pt x="407" y="377"/>
                  </a:cubicBezTo>
                  <a:cubicBezTo>
                    <a:pt x="408" y="376"/>
                    <a:pt x="407" y="375"/>
                    <a:pt x="407" y="374"/>
                  </a:cubicBezTo>
                  <a:cubicBezTo>
                    <a:pt x="406" y="374"/>
                    <a:pt x="406" y="374"/>
                    <a:pt x="405" y="374"/>
                  </a:cubicBezTo>
                  <a:cubicBezTo>
                    <a:pt x="406" y="373"/>
                    <a:pt x="406" y="372"/>
                    <a:pt x="406" y="372"/>
                  </a:cubicBezTo>
                  <a:cubicBezTo>
                    <a:pt x="408" y="372"/>
                    <a:pt x="410" y="372"/>
                    <a:pt x="412" y="372"/>
                  </a:cubicBezTo>
                  <a:cubicBezTo>
                    <a:pt x="412" y="370"/>
                    <a:pt x="410" y="369"/>
                    <a:pt x="411" y="367"/>
                  </a:cubicBezTo>
                  <a:cubicBezTo>
                    <a:pt x="411" y="366"/>
                    <a:pt x="417" y="362"/>
                    <a:pt x="417" y="362"/>
                  </a:cubicBezTo>
                  <a:cubicBezTo>
                    <a:pt x="417" y="362"/>
                    <a:pt x="416" y="360"/>
                    <a:pt x="417" y="360"/>
                  </a:cubicBezTo>
                  <a:cubicBezTo>
                    <a:pt x="417" y="359"/>
                    <a:pt x="421" y="359"/>
                    <a:pt x="421" y="359"/>
                  </a:cubicBezTo>
                  <a:cubicBezTo>
                    <a:pt x="421" y="357"/>
                    <a:pt x="422" y="356"/>
                    <a:pt x="422" y="353"/>
                  </a:cubicBezTo>
                  <a:cubicBezTo>
                    <a:pt x="422" y="353"/>
                    <a:pt x="424" y="353"/>
                    <a:pt x="425" y="353"/>
                  </a:cubicBezTo>
                  <a:cubicBezTo>
                    <a:pt x="425" y="353"/>
                    <a:pt x="425" y="351"/>
                    <a:pt x="425" y="350"/>
                  </a:cubicBezTo>
                  <a:cubicBezTo>
                    <a:pt x="425" y="350"/>
                    <a:pt x="427" y="350"/>
                    <a:pt x="426" y="351"/>
                  </a:cubicBezTo>
                  <a:cubicBezTo>
                    <a:pt x="427" y="351"/>
                    <a:pt x="429" y="351"/>
                    <a:pt x="430" y="351"/>
                  </a:cubicBezTo>
                  <a:cubicBezTo>
                    <a:pt x="429" y="351"/>
                    <a:pt x="430" y="349"/>
                    <a:pt x="428" y="350"/>
                  </a:cubicBezTo>
                  <a:cubicBezTo>
                    <a:pt x="428" y="349"/>
                    <a:pt x="427" y="348"/>
                    <a:pt x="427" y="348"/>
                  </a:cubicBezTo>
                  <a:cubicBezTo>
                    <a:pt x="428" y="348"/>
                    <a:pt x="430" y="348"/>
                    <a:pt x="431" y="348"/>
                  </a:cubicBezTo>
                  <a:cubicBezTo>
                    <a:pt x="431" y="348"/>
                    <a:pt x="433" y="345"/>
                    <a:pt x="430" y="346"/>
                  </a:cubicBezTo>
                  <a:cubicBezTo>
                    <a:pt x="430" y="344"/>
                    <a:pt x="430" y="344"/>
                    <a:pt x="430" y="344"/>
                  </a:cubicBezTo>
                  <a:cubicBezTo>
                    <a:pt x="435" y="346"/>
                    <a:pt x="436" y="346"/>
                    <a:pt x="441" y="344"/>
                  </a:cubicBezTo>
                  <a:cubicBezTo>
                    <a:pt x="441" y="343"/>
                    <a:pt x="442" y="344"/>
                    <a:pt x="443" y="343"/>
                  </a:cubicBezTo>
                  <a:cubicBezTo>
                    <a:pt x="443" y="343"/>
                    <a:pt x="443" y="341"/>
                    <a:pt x="443" y="341"/>
                  </a:cubicBezTo>
                  <a:cubicBezTo>
                    <a:pt x="443" y="341"/>
                    <a:pt x="443" y="339"/>
                    <a:pt x="443" y="338"/>
                  </a:cubicBezTo>
                  <a:cubicBezTo>
                    <a:pt x="442" y="338"/>
                    <a:pt x="440" y="338"/>
                    <a:pt x="440" y="338"/>
                  </a:cubicBezTo>
                  <a:cubicBezTo>
                    <a:pt x="439" y="337"/>
                    <a:pt x="440" y="335"/>
                    <a:pt x="440" y="334"/>
                  </a:cubicBezTo>
                  <a:cubicBezTo>
                    <a:pt x="438" y="333"/>
                    <a:pt x="443" y="334"/>
                    <a:pt x="444" y="334"/>
                  </a:cubicBezTo>
                  <a:cubicBezTo>
                    <a:pt x="445" y="332"/>
                    <a:pt x="445" y="332"/>
                    <a:pt x="445" y="332"/>
                  </a:cubicBezTo>
                  <a:cubicBezTo>
                    <a:pt x="446" y="332"/>
                    <a:pt x="446" y="332"/>
                    <a:pt x="446" y="332"/>
                  </a:cubicBezTo>
                  <a:cubicBezTo>
                    <a:pt x="446" y="331"/>
                    <a:pt x="446" y="330"/>
                    <a:pt x="447" y="329"/>
                  </a:cubicBezTo>
                  <a:cubicBezTo>
                    <a:pt x="444" y="328"/>
                    <a:pt x="445" y="327"/>
                    <a:pt x="446" y="324"/>
                  </a:cubicBezTo>
                  <a:cubicBezTo>
                    <a:pt x="447" y="324"/>
                    <a:pt x="448" y="324"/>
                    <a:pt x="451" y="324"/>
                  </a:cubicBezTo>
                  <a:cubicBezTo>
                    <a:pt x="451" y="323"/>
                    <a:pt x="450" y="321"/>
                    <a:pt x="451" y="321"/>
                  </a:cubicBezTo>
                  <a:cubicBezTo>
                    <a:pt x="452" y="321"/>
                    <a:pt x="459" y="323"/>
                    <a:pt x="459" y="323"/>
                  </a:cubicBezTo>
                  <a:cubicBezTo>
                    <a:pt x="460" y="323"/>
                    <a:pt x="459" y="325"/>
                    <a:pt x="461" y="325"/>
                  </a:cubicBezTo>
                  <a:cubicBezTo>
                    <a:pt x="461" y="323"/>
                    <a:pt x="461" y="323"/>
                    <a:pt x="461" y="323"/>
                  </a:cubicBezTo>
                  <a:cubicBezTo>
                    <a:pt x="462" y="322"/>
                    <a:pt x="464" y="323"/>
                    <a:pt x="465" y="322"/>
                  </a:cubicBezTo>
                  <a:cubicBezTo>
                    <a:pt x="466" y="322"/>
                    <a:pt x="468" y="320"/>
                    <a:pt x="469" y="320"/>
                  </a:cubicBezTo>
                  <a:cubicBezTo>
                    <a:pt x="468" y="314"/>
                    <a:pt x="469" y="312"/>
                    <a:pt x="472" y="310"/>
                  </a:cubicBezTo>
                  <a:cubicBezTo>
                    <a:pt x="468" y="309"/>
                    <a:pt x="465" y="307"/>
                    <a:pt x="461" y="307"/>
                  </a:cubicBezTo>
                  <a:cubicBezTo>
                    <a:pt x="455" y="307"/>
                    <a:pt x="447" y="308"/>
                    <a:pt x="443" y="308"/>
                  </a:cubicBezTo>
                  <a:cubicBezTo>
                    <a:pt x="443" y="308"/>
                    <a:pt x="443" y="306"/>
                    <a:pt x="443" y="306"/>
                  </a:cubicBezTo>
                  <a:cubicBezTo>
                    <a:pt x="445" y="306"/>
                    <a:pt x="446" y="307"/>
                    <a:pt x="447" y="306"/>
                  </a:cubicBezTo>
                  <a:cubicBezTo>
                    <a:pt x="448" y="306"/>
                    <a:pt x="451" y="305"/>
                    <a:pt x="452" y="305"/>
                  </a:cubicBezTo>
                  <a:cubicBezTo>
                    <a:pt x="452" y="304"/>
                    <a:pt x="452" y="304"/>
                    <a:pt x="452" y="304"/>
                  </a:cubicBezTo>
                  <a:cubicBezTo>
                    <a:pt x="451" y="304"/>
                    <a:pt x="449" y="303"/>
                    <a:pt x="451" y="303"/>
                  </a:cubicBezTo>
                  <a:cubicBezTo>
                    <a:pt x="451" y="302"/>
                    <a:pt x="451" y="301"/>
                    <a:pt x="451" y="300"/>
                  </a:cubicBezTo>
                  <a:cubicBezTo>
                    <a:pt x="453" y="301"/>
                    <a:pt x="455" y="303"/>
                    <a:pt x="458" y="302"/>
                  </a:cubicBezTo>
                  <a:cubicBezTo>
                    <a:pt x="459" y="302"/>
                    <a:pt x="458" y="301"/>
                    <a:pt x="461" y="301"/>
                  </a:cubicBezTo>
                  <a:cubicBezTo>
                    <a:pt x="461" y="301"/>
                    <a:pt x="463" y="303"/>
                    <a:pt x="464" y="303"/>
                  </a:cubicBezTo>
                  <a:cubicBezTo>
                    <a:pt x="465" y="303"/>
                    <a:pt x="466" y="302"/>
                    <a:pt x="467" y="302"/>
                  </a:cubicBezTo>
                  <a:cubicBezTo>
                    <a:pt x="468" y="303"/>
                    <a:pt x="472" y="307"/>
                    <a:pt x="474" y="308"/>
                  </a:cubicBezTo>
                  <a:cubicBezTo>
                    <a:pt x="474" y="308"/>
                    <a:pt x="475" y="307"/>
                    <a:pt x="476" y="307"/>
                  </a:cubicBezTo>
                  <a:cubicBezTo>
                    <a:pt x="476" y="306"/>
                    <a:pt x="475" y="306"/>
                    <a:pt x="476" y="304"/>
                  </a:cubicBezTo>
                  <a:cubicBezTo>
                    <a:pt x="477" y="302"/>
                    <a:pt x="480" y="302"/>
                    <a:pt x="479" y="297"/>
                  </a:cubicBezTo>
                  <a:cubicBezTo>
                    <a:pt x="479" y="296"/>
                    <a:pt x="476" y="294"/>
                    <a:pt x="476" y="294"/>
                  </a:cubicBezTo>
                  <a:cubicBezTo>
                    <a:pt x="477" y="294"/>
                    <a:pt x="484" y="292"/>
                    <a:pt x="484" y="292"/>
                  </a:cubicBezTo>
                  <a:cubicBezTo>
                    <a:pt x="484" y="292"/>
                    <a:pt x="490" y="297"/>
                    <a:pt x="490" y="298"/>
                  </a:cubicBezTo>
                  <a:cubicBezTo>
                    <a:pt x="490" y="298"/>
                    <a:pt x="493" y="298"/>
                    <a:pt x="494" y="298"/>
                  </a:cubicBezTo>
                  <a:cubicBezTo>
                    <a:pt x="494" y="297"/>
                    <a:pt x="494" y="297"/>
                    <a:pt x="494" y="297"/>
                  </a:cubicBezTo>
                  <a:cubicBezTo>
                    <a:pt x="496" y="297"/>
                    <a:pt x="497" y="296"/>
                    <a:pt x="499" y="296"/>
                  </a:cubicBezTo>
                  <a:cubicBezTo>
                    <a:pt x="499" y="296"/>
                    <a:pt x="498" y="295"/>
                    <a:pt x="498" y="294"/>
                  </a:cubicBezTo>
                  <a:cubicBezTo>
                    <a:pt x="498" y="294"/>
                    <a:pt x="497" y="295"/>
                    <a:pt x="496" y="294"/>
                  </a:cubicBezTo>
                  <a:cubicBezTo>
                    <a:pt x="496" y="293"/>
                    <a:pt x="496" y="293"/>
                    <a:pt x="496" y="293"/>
                  </a:cubicBezTo>
                  <a:cubicBezTo>
                    <a:pt x="496" y="292"/>
                    <a:pt x="495" y="293"/>
                    <a:pt x="494" y="292"/>
                  </a:cubicBezTo>
                  <a:cubicBezTo>
                    <a:pt x="494" y="292"/>
                    <a:pt x="493" y="291"/>
                    <a:pt x="493" y="290"/>
                  </a:cubicBezTo>
                  <a:cubicBezTo>
                    <a:pt x="492" y="289"/>
                    <a:pt x="492" y="290"/>
                    <a:pt x="492" y="288"/>
                  </a:cubicBezTo>
                  <a:cubicBezTo>
                    <a:pt x="491" y="288"/>
                    <a:pt x="490" y="289"/>
                    <a:pt x="489" y="288"/>
                  </a:cubicBezTo>
                  <a:cubicBezTo>
                    <a:pt x="490" y="288"/>
                    <a:pt x="488" y="289"/>
                    <a:pt x="491" y="286"/>
                  </a:cubicBezTo>
                  <a:cubicBezTo>
                    <a:pt x="490" y="286"/>
                    <a:pt x="492" y="286"/>
                    <a:pt x="492" y="286"/>
                  </a:cubicBezTo>
                  <a:cubicBezTo>
                    <a:pt x="493" y="286"/>
                    <a:pt x="493" y="288"/>
                    <a:pt x="494" y="288"/>
                  </a:cubicBezTo>
                  <a:cubicBezTo>
                    <a:pt x="495" y="288"/>
                    <a:pt x="495" y="287"/>
                    <a:pt x="496" y="287"/>
                  </a:cubicBezTo>
                  <a:cubicBezTo>
                    <a:pt x="497" y="288"/>
                    <a:pt x="496" y="290"/>
                    <a:pt x="497" y="291"/>
                  </a:cubicBezTo>
                  <a:cubicBezTo>
                    <a:pt x="498" y="292"/>
                    <a:pt x="499" y="291"/>
                    <a:pt x="500" y="292"/>
                  </a:cubicBezTo>
                  <a:cubicBezTo>
                    <a:pt x="501" y="292"/>
                    <a:pt x="501" y="294"/>
                    <a:pt x="502" y="294"/>
                  </a:cubicBezTo>
                  <a:cubicBezTo>
                    <a:pt x="503" y="294"/>
                    <a:pt x="503" y="294"/>
                    <a:pt x="503" y="294"/>
                  </a:cubicBezTo>
                  <a:cubicBezTo>
                    <a:pt x="503" y="294"/>
                    <a:pt x="507" y="289"/>
                    <a:pt x="508" y="288"/>
                  </a:cubicBezTo>
                  <a:cubicBezTo>
                    <a:pt x="508" y="288"/>
                    <a:pt x="508" y="288"/>
                    <a:pt x="508" y="288"/>
                  </a:cubicBezTo>
                  <a:cubicBezTo>
                    <a:pt x="509" y="287"/>
                    <a:pt x="511" y="288"/>
                    <a:pt x="512" y="287"/>
                  </a:cubicBezTo>
                  <a:cubicBezTo>
                    <a:pt x="513" y="287"/>
                    <a:pt x="516" y="284"/>
                    <a:pt x="518" y="283"/>
                  </a:cubicBezTo>
                  <a:cubicBezTo>
                    <a:pt x="520" y="282"/>
                    <a:pt x="520" y="284"/>
                    <a:pt x="522" y="283"/>
                  </a:cubicBezTo>
                  <a:cubicBezTo>
                    <a:pt x="524" y="282"/>
                    <a:pt x="527" y="278"/>
                    <a:pt x="526" y="275"/>
                  </a:cubicBezTo>
                  <a:cubicBezTo>
                    <a:pt x="525" y="273"/>
                    <a:pt x="525" y="273"/>
                    <a:pt x="525" y="273"/>
                  </a:cubicBezTo>
                  <a:cubicBezTo>
                    <a:pt x="523" y="269"/>
                    <a:pt x="523" y="272"/>
                    <a:pt x="520" y="271"/>
                  </a:cubicBezTo>
                  <a:cubicBezTo>
                    <a:pt x="519" y="270"/>
                    <a:pt x="516" y="265"/>
                    <a:pt x="516" y="264"/>
                  </a:cubicBezTo>
                  <a:cubicBezTo>
                    <a:pt x="517" y="263"/>
                    <a:pt x="514" y="260"/>
                    <a:pt x="516" y="258"/>
                  </a:cubicBezTo>
                  <a:cubicBezTo>
                    <a:pt x="517" y="257"/>
                    <a:pt x="519" y="257"/>
                    <a:pt x="520" y="257"/>
                  </a:cubicBezTo>
                  <a:cubicBezTo>
                    <a:pt x="521" y="254"/>
                    <a:pt x="521" y="254"/>
                    <a:pt x="521" y="254"/>
                  </a:cubicBezTo>
                  <a:cubicBezTo>
                    <a:pt x="520" y="254"/>
                    <a:pt x="518" y="254"/>
                    <a:pt x="518" y="254"/>
                  </a:cubicBezTo>
                  <a:cubicBezTo>
                    <a:pt x="518" y="253"/>
                    <a:pt x="517" y="254"/>
                    <a:pt x="517" y="252"/>
                  </a:cubicBezTo>
                  <a:cubicBezTo>
                    <a:pt x="517" y="252"/>
                    <a:pt x="526" y="244"/>
                    <a:pt x="521" y="243"/>
                  </a:cubicBezTo>
                  <a:cubicBezTo>
                    <a:pt x="520" y="242"/>
                    <a:pt x="516" y="244"/>
                    <a:pt x="514" y="244"/>
                  </a:cubicBezTo>
                  <a:cubicBezTo>
                    <a:pt x="513" y="242"/>
                    <a:pt x="511" y="239"/>
                    <a:pt x="514" y="239"/>
                  </a:cubicBezTo>
                  <a:cubicBezTo>
                    <a:pt x="512" y="238"/>
                    <a:pt x="511" y="238"/>
                    <a:pt x="510" y="237"/>
                  </a:cubicBezTo>
                  <a:cubicBezTo>
                    <a:pt x="510" y="236"/>
                    <a:pt x="511" y="236"/>
                    <a:pt x="510" y="235"/>
                  </a:cubicBezTo>
                  <a:cubicBezTo>
                    <a:pt x="508" y="234"/>
                    <a:pt x="506" y="234"/>
                    <a:pt x="504" y="234"/>
                  </a:cubicBezTo>
                  <a:cubicBezTo>
                    <a:pt x="503" y="235"/>
                    <a:pt x="503" y="236"/>
                    <a:pt x="502" y="236"/>
                  </a:cubicBezTo>
                  <a:cubicBezTo>
                    <a:pt x="502" y="236"/>
                    <a:pt x="500" y="234"/>
                    <a:pt x="500" y="234"/>
                  </a:cubicBezTo>
                  <a:cubicBezTo>
                    <a:pt x="496" y="232"/>
                    <a:pt x="493" y="233"/>
                    <a:pt x="488" y="233"/>
                  </a:cubicBezTo>
                  <a:cubicBezTo>
                    <a:pt x="488" y="234"/>
                    <a:pt x="490" y="234"/>
                    <a:pt x="490" y="235"/>
                  </a:cubicBezTo>
                  <a:cubicBezTo>
                    <a:pt x="490" y="235"/>
                    <a:pt x="489" y="241"/>
                    <a:pt x="490" y="244"/>
                  </a:cubicBezTo>
                  <a:cubicBezTo>
                    <a:pt x="492" y="245"/>
                    <a:pt x="492" y="245"/>
                    <a:pt x="492" y="245"/>
                  </a:cubicBezTo>
                  <a:cubicBezTo>
                    <a:pt x="493" y="246"/>
                    <a:pt x="494" y="247"/>
                    <a:pt x="494" y="247"/>
                  </a:cubicBezTo>
                  <a:cubicBezTo>
                    <a:pt x="493" y="247"/>
                    <a:pt x="493" y="249"/>
                    <a:pt x="493" y="249"/>
                  </a:cubicBezTo>
                  <a:cubicBezTo>
                    <a:pt x="493" y="250"/>
                    <a:pt x="494" y="250"/>
                    <a:pt x="494" y="251"/>
                  </a:cubicBezTo>
                  <a:cubicBezTo>
                    <a:pt x="494" y="251"/>
                    <a:pt x="493" y="250"/>
                    <a:pt x="492" y="251"/>
                  </a:cubicBezTo>
                  <a:cubicBezTo>
                    <a:pt x="492" y="252"/>
                    <a:pt x="492" y="252"/>
                    <a:pt x="492" y="252"/>
                  </a:cubicBezTo>
                  <a:cubicBezTo>
                    <a:pt x="494" y="252"/>
                    <a:pt x="492" y="253"/>
                    <a:pt x="492" y="253"/>
                  </a:cubicBezTo>
                  <a:cubicBezTo>
                    <a:pt x="492" y="253"/>
                    <a:pt x="489" y="253"/>
                    <a:pt x="488" y="253"/>
                  </a:cubicBezTo>
                  <a:cubicBezTo>
                    <a:pt x="487" y="255"/>
                    <a:pt x="487" y="258"/>
                    <a:pt x="486" y="260"/>
                  </a:cubicBezTo>
                  <a:cubicBezTo>
                    <a:pt x="486" y="260"/>
                    <a:pt x="485" y="261"/>
                    <a:pt x="485" y="261"/>
                  </a:cubicBezTo>
                  <a:cubicBezTo>
                    <a:pt x="485" y="262"/>
                    <a:pt x="486" y="262"/>
                    <a:pt x="486" y="263"/>
                  </a:cubicBezTo>
                  <a:cubicBezTo>
                    <a:pt x="486" y="263"/>
                    <a:pt x="484" y="264"/>
                    <a:pt x="484" y="264"/>
                  </a:cubicBezTo>
                  <a:cubicBezTo>
                    <a:pt x="483" y="264"/>
                    <a:pt x="483" y="266"/>
                    <a:pt x="483" y="267"/>
                  </a:cubicBezTo>
                  <a:cubicBezTo>
                    <a:pt x="482" y="268"/>
                    <a:pt x="478" y="270"/>
                    <a:pt x="479" y="274"/>
                  </a:cubicBezTo>
                  <a:cubicBezTo>
                    <a:pt x="479" y="274"/>
                    <a:pt x="480" y="275"/>
                    <a:pt x="480" y="276"/>
                  </a:cubicBezTo>
                  <a:cubicBezTo>
                    <a:pt x="478" y="277"/>
                    <a:pt x="477" y="277"/>
                    <a:pt x="474" y="278"/>
                  </a:cubicBezTo>
                  <a:cubicBezTo>
                    <a:pt x="475" y="278"/>
                    <a:pt x="475" y="280"/>
                    <a:pt x="475" y="281"/>
                  </a:cubicBezTo>
                  <a:cubicBezTo>
                    <a:pt x="473" y="281"/>
                    <a:pt x="473" y="279"/>
                    <a:pt x="472" y="279"/>
                  </a:cubicBezTo>
                  <a:cubicBezTo>
                    <a:pt x="471" y="279"/>
                    <a:pt x="471" y="279"/>
                    <a:pt x="469" y="280"/>
                  </a:cubicBezTo>
                  <a:cubicBezTo>
                    <a:pt x="468" y="278"/>
                    <a:pt x="467" y="274"/>
                    <a:pt x="466" y="273"/>
                  </a:cubicBezTo>
                  <a:cubicBezTo>
                    <a:pt x="465" y="272"/>
                    <a:pt x="463" y="272"/>
                    <a:pt x="463" y="272"/>
                  </a:cubicBezTo>
                  <a:cubicBezTo>
                    <a:pt x="462" y="271"/>
                    <a:pt x="459" y="265"/>
                    <a:pt x="459" y="264"/>
                  </a:cubicBezTo>
                  <a:cubicBezTo>
                    <a:pt x="460" y="263"/>
                    <a:pt x="460" y="261"/>
                    <a:pt x="462" y="261"/>
                  </a:cubicBezTo>
                  <a:cubicBezTo>
                    <a:pt x="463" y="261"/>
                    <a:pt x="463" y="261"/>
                    <a:pt x="463" y="261"/>
                  </a:cubicBezTo>
                  <a:cubicBezTo>
                    <a:pt x="463" y="259"/>
                    <a:pt x="462" y="257"/>
                    <a:pt x="463" y="255"/>
                  </a:cubicBezTo>
                  <a:cubicBezTo>
                    <a:pt x="463" y="255"/>
                    <a:pt x="464" y="254"/>
                    <a:pt x="464" y="253"/>
                  </a:cubicBezTo>
                  <a:cubicBezTo>
                    <a:pt x="466" y="251"/>
                    <a:pt x="466" y="251"/>
                    <a:pt x="466" y="251"/>
                  </a:cubicBezTo>
                  <a:cubicBezTo>
                    <a:pt x="466" y="250"/>
                    <a:pt x="465" y="248"/>
                    <a:pt x="465" y="248"/>
                  </a:cubicBezTo>
                  <a:cubicBezTo>
                    <a:pt x="464" y="246"/>
                    <a:pt x="463" y="243"/>
                    <a:pt x="462" y="241"/>
                  </a:cubicBezTo>
                  <a:cubicBezTo>
                    <a:pt x="460" y="242"/>
                    <a:pt x="455" y="243"/>
                    <a:pt x="454" y="245"/>
                  </a:cubicBezTo>
                  <a:cubicBezTo>
                    <a:pt x="453" y="246"/>
                    <a:pt x="453" y="250"/>
                    <a:pt x="453" y="251"/>
                  </a:cubicBezTo>
                  <a:cubicBezTo>
                    <a:pt x="454" y="251"/>
                    <a:pt x="453" y="255"/>
                    <a:pt x="453" y="257"/>
                  </a:cubicBezTo>
                  <a:cubicBezTo>
                    <a:pt x="452" y="257"/>
                    <a:pt x="452" y="256"/>
                    <a:pt x="451" y="257"/>
                  </a:cubicBezTo>
                  <a:cubicBezTo>
                    <a:pt x="449" y="258"/>
                    <a:pt x="449" y="258"/>
                    <a:pt x="449" y="258"/>
                  </a:cubicBezTo>
                  <a:cubicBezTo>
                    <a:pt x="448" y="264"/>
                    <a:pt x="451" y="262"/>
                    <a:pt x="445" y="262"/>
                  </a:cubicBezTo>
                  <a:cubicBezTo>
                    <a:pt x="445" y="261"/>
                    <a:pt x="445" y="261"/>
                    <a:pt x="445" y="261"/>
                  </a:cubicBezTo>
                  <a:cubicBezTo>
                    <a:pt x="445" y="261"/>
                    <a:pt x="446" y="259"/>
                    <a:pt x="446" y="258"/>
                  </a:cubicBezTo>
                  <a:cubicBezTo>
                    <a:pt x="446" y="257"/>
                    <a:pt x="444" y="254"/>
                    <a:pt x="444" y="253"/>
                  </a:cubicBezTo>
                  <a:cubicBezTo>
                    <a:pt x="443" y="252"/>
                    <a:pt x="443" y="252"/>
                    <a:pt x="442" y="251"/>
                  </a:cubicBezTo>
                  <a:cubicBezTo>
                    <a:pt x="445" y="251"/>
                    <a:pt x="441" y="246"/>
                    <a:pt x="441" y="246"/>
                  </a:cubicBezTo>
                  <a:cubicBezTo>
                    <a:pt x="440" y="246"/>
                    <a:pt x="440" y="244"/>
                    <a:pt x="440" y="242"/>
                  </a:cubicBezTo>
                  <a:cubicBezTo>
                    <a:pt x="437" y="242"/>
                    <a:pt x="434" y="242"/>
                    <a:pt x="431" y="241"/>
                  </a:cubicBezTo>
                  <a:cubicBezTo>
                    <a:pt x="431" y="240"/>
                    <a:pt x="430" y="238"/>
                    <a:pt x="429" y="238"/>
                  </a:cubicBezTo>
                  <a:cubicBezTo>
                    <a:pt x="429" y="238"/>
                    <a:pt x="427" y="238"/>
                    <a:pt x="427" y="237"/>
                  </a:cubicBezTo>
                  <a:cubicBezTo>
                    <a:pt x="426" y="237"/>
                    <a:pt x="426" y="236"/>
                    <a:pt x="426" y="235"/>
                  </a:cubicBezTo>
                  <a:cubicBezTo>
                    <a:pt x="425" y="235"/>
                    <a:pt x="425" y="235"/>
                    <a:pt x="425" y="235"/>
                  </a:cubicBezTo>
                  <a:cubicBezTo>
                    <a:pt x="426" y="235"/>
                    <a:pt x="427" y="233"/>
                    <a:pt x="427" y="233"/>
                  </a:cubicBezTo>
                  <a:cubicBezTo>
                    <a:pt x="428" y="232"/>
                    <a:pt x="429" y="233"/>
                    <a:pt x="429" y="233"/>
                  </a:cubicBezTo>
                  <a:cubicBezTo>
                    <a:pt x="429" y="233"/>
                    <a:pt x="432" y="230"/>
                    <a:pt x="433" y="230"/>
                  </a:cubicBezTo>
                  <a:cubicBezTo>
                    <a:pt x="433" y="230"/>
                    <a:pt x="433" y="227"/>
                    <a:pt x="433" y="227"/>
                  </a:cubicBezTo>
                  <a:cubicBezTo>
                    <a:pt x="433" y="227"/>
                    <a:pt x="430" y="227"/>
                    <a:pt x="431" y="227"/>
                  </a:cubicBezTo>
                  <a:cubicBezTo>
                    <a:pt x="430" y="228"/>
                    <a:pt x="429" y="228"/>
                    <a:pt x="428" y="229"/>
                  </a:cubicBezTo>
                  <a:cubicBezTo>
                    <a:pt x="429" y="227"/>
                    <a:pt x="429" y="225"/>
                    <a:pt x="430" y="223"/>
                  </a:cubicBezTo>
                  <a:cubicBezTo>
                    <a:pt x="430" y="223"/>
                    <a:pt x="431" y="223"/>
                    <a:pt x="431" y="223"/>
                  </a:cubicBezTo>
                  <a:cubicBezTo>
                    <a:pt x="433" y="225"/>
                    <a:pt x="433" y="225"/>
                    <a:pt x="433" y="225"/>
                  </a:cubicBezTo>
                  <a:cubicBezTo>
                    <a:pt x="434" y="225"/>
                    <a:pt x="436" y="225"/>
                    <a:pt x="437" y="225"/>
                  </a:cubicBezTo>
                  <a:cubicBezTo>
                    <a:pt x="437" y="220"/>
                    <a:pt x="437" y="220"/>
                    <a:pt x="437" y="220"/>
                  </a:cubicBezTo>
                  <a:cubicBezTo>
                    <a:pt x="436" y="220"/>
                    <a:pt x="435" y="220"/>
                    <a:pt x="435" y="221"/>
                  </a:cubicBezTo>
                  <a:cubicBezTo>
                    <a:pt x="433" y="217"/>
                    <a:pt x="433" y="217"/>
                    <a:pt x="433" y="217"/>
                  </a:cubicBezTo>
                  <a:cubicBezTo>
                    <a:pt x="431" y="216"/>
                    <a:pt x="430" y="217"/>
                    <a:pt x="429" y="217"/>
                  </a:cubicBezTo>
                  <a:cubicBezTo>
                    <a:pt x="428" y="216"/>
                    <a:pt x="426" y="213"/>
                    <a:pt x="425" y="212"/>
                  </a:cubicBezTo>
                  <a:cubicBezTo>
                    <a:pt x="423" y="212"/>
                    <a:pt x="422" y="212"/>
                    <a:pt x="421" y="212"/>
                  </a:cubicBezTo>
                  <a:cubicBezTo>
                    <a:pt x="421" y="211"/>
                    <a:pt x="421" y="211"/>
                    <a:pt x="421" y="211"/>
                  </a:cubicBezTo>
                  <a:cubicBezTo>
                    <a:pt x="419" y="211"/>
                    <a:pt x="418" y="209"/>
                    <a:pt x="417" y="209"/>
                  </a:cubicBezTo>
                  <a:cubicBezTo>
                    <a:pt x="417" y="209"/>
                    <a:pt x="416" y="209"/>
                    <a:pt x="415" y="209"/>
                  </a:cubicBezTo>
                  <a:cubicBezTo>
                    <a:pt x="415" y="207"/>
                    <a:pt x="415" y="207"/>
                    <a:pt x="415" y="207"/>
                  </a:cubicBezTo>
                  <a:cubicBezTo>
                    <a:pt x="411" y="203"/>
                    <a:pt x="411" y="203"/>
                    <a:pt x="411" y="203"/>
                  </a:cubicBezTo>
                  <a:cubicBezTo>
                    <a:pt x="410" y="204"/>
                    <a:pt x="410" y="204"/>
                    <a:pt x="409" y="204"/>
                  </a:cubicBezTo>
                  <a:cubicBezTo>
                    <a:pt x="409" y="204"/>
                    <a:pt x="409" y="202"/>
                    <a:pt x="409" y="201"/>
                  </a:cubicBezTo>
                  <a:cubicBezTo>
                    <a:pt x="407" y="201"/>
                    <a:pt x="408" y="203"/>
                    <a:pt x="406" y="202"/>
                  </a:cubicBezTo>
                  <a:cubicBezTo>
                    <a:pt x="406" y="202"/>
                    <a:pt x="406" y="200"/>
                    <a:pt x="406" y="199"/>
                  </a:cubicBezTo>
                  <a:cubicBezTo>
                    <a:pt x="407" y="199"/>
                    <a:pt x="408" y="199"/>
                    <a:pt x="409" y="199"/>
                  </a:cubicBezTo>
                  <a:cubicBezTo>
                    <a:pt x="408" y="199"/>
                    <a:pt x="409" y="198"/>
                    <a:pt x="409" y="198"/>
                  </a:cubicBezTo>
                  <a:cubicBezTo>
                    <a:pt x="410" y="198"/>
                    <a:pt x="408" y="197"/>
                    <a:pt x="408" y="197"/>
                  </a:cubicBezTo>
                  <a:cubicBezTo>
                    <a:pt x="408" y="197"/>
                    <a:pt x="409" y="195"/>
                    <a:pt x="409" y="195"/>
                  </a:cubicBezTo>
                  <a:cubicBezTo>
                    <a:pt x="410" y="194"/>
                    <a:pt x="411" y="194"/>
                    <a:pt x="413" y="193"/>
                  </a:cubicBezTo>
                  <a:cubicBezTo>
                    <a:pt x="413" y="193"/>
                    <a:pt x="413" y="193"/>
                    <a:pt x="413" y="193"/>
                  </a:cubicBezTo>
                  <a:cubicBezTo>
                    <a:pt x="414" y="192"/>
                    <a:pt x="410" y="190"/>
                    <a:pt x="409" y="189"/>
                  </a:cubicBezTo>
                  <a:cubicBezTo>
                    <a:pt x="410" y="189"/>
                    <a:pt x="409" y="187"/>
                    <a:pt x="409" y="187"/>
                  </a:cubicBezTo>
                  <a:cubicBezTo>
                    <a:pt x="409" y="187"/>
                    <a:pt x="411" y="187"/>
                    <a:pt x="410" y="186"/>
                  </a:cubicBezTo>
                  <a:cubicBezTo>
                    <a:pt x="411" y="186"/>
                    <a:pt x="411" y="185"/>
                    <a:pt x="411" y="185"/>
                  </a:cubicBezTo>
                  <a:cubicBezTo>
                    <a:pt x="414" y="184"/>
                    <a:pt x="417" y="185"/>
                    <a:pt x="420" y="185"/>
                  </a:cubicBezTo>
                  <a:cubicBezTo>
                    <a:pt x="423" y="185"/>
                    <a:pt x="431" y="183"/>
                    <a:pt x="434" y="182"/>
                  </a:cubicBezTo>
                  <a:cubicBezTo>
                    <a:pt x="436" y="181"/>
                    <a:pt x="436" y="178"/>
                    <a:pt x="438" y="177"/>
                  </a:cubicBezTo>
                  <a:cubicBezTo>
                    <a:pt x="439" y="176"/>
                    <a:pt x="440" y="176"/>
                    <a:pt x="441" y="175"/>
                  </a:cubicBezTo>
                  <a:cubicBezTo>
                    <a:pt x="441" y="174"/>
                    <a:pt x="440" y="173"/>
                    <a:pt x="441" y="172"/>
                  </a:cubicBezTo>
                  <a:cubicBezTo>
                    <a:pt x="441" y="172"/>
                    <a:pt x="442" y="172"/>
                    <a:pt x="442" y="171"/>
                  </a:cubicBezTo>
                  <a:cubicBezTo>
                    <a:pt x="443" y="170"/>
                    <a:pt x="443" y="168"/>
                    <a:pt x="444" y="166"/>
                  </a:cubicBezTo>
                  <a:cubicBezTo>
                    <a:pt x="438" y="165"/>
                    <a:pt x="436" y="164"/>
                    <a:pt x="430" y="164"/>
                  </a:cubicBezTo>
                  <a:cubicBezTo>
                    <a:pt x="429" y="165"/>
                    <a:pt x="430" y="165"/>
                    <a:pt x="429" y="166"/>
                  </a:cubicBezTo>
                  <a:cubicBezTo>
                    <a:pt x="428" y="165"/>
                    <a:pt x="428" y="163"/>
                    <a:pt x="427" y="163"/>
                  </a:cubicBezTo>
                  <a:cubicBezTo>
                    <a:pt x="425" y="161"/>
                    <a:pt x="416" y="160"/>
                    <a:pt x="412" y="160"/>
                  </a:cubicBezTo>
                  <a:cubicBezTo>
                    <a:pt x="411" y="161"/>
                    <a:pt x="410" y="163"/>
                    <a:pt x="409" y="165"/>
                  </a:cubicBezTo>
                  <a:cubicBezTo>
                    <a:pt x="408" y="164"/>
                    <a:pt x="408" y="164"/>
                    <a:pt x="407" y="163"/>
                  </a:cubicBezTo>
                  <a:cubicBezTo>
                    <a:pt x="404" y="163"/>
                    <a:pt x="402" y="163"/>
                    <a:pt x="399" y="164"/>
                  </a:cubicBezTo>
                  <a:cubicBezTo>
                    <a:pt x="401" y="170"/>
                    <a:pt x="401" y="168"/>
                    <a:pt x="397" y="168"/>
                  </a:cubicBezTo>
                  <a:cubicBezTo>
                    <a:pt x="397" y="168"/>
                    <a:pt x="397" y="171"/>
                    <a:pt x="397" y="171"/>
                  </a:cubicBezTo>
                  <a:cubicBezTo>
                    <a:pt x="398" y="172"/>
                    <a:pt x="398" y="172"/>
                    <a:pt x="398" y="172"/>
                  </a:cubicBezTo>
                  <a:cubicBezTo>
                    <a:pt x="398" y="172"/>
                    <a:pt x="397" y="173"/>
                    <a:pt x="397" y="174"/>
                  </a:cubicBezTo>
                  <a:cubicBezTo>
                    <a:pt x="397" y="175"/>
                    <a:pt x="399" y="177"/>
                    <a:pt x="399" y="177"/>
                  </a:cubicBezTo>
                  <a:cubicBezTo>
                    <a:pt x="400" y="179"/>
                    <a:pt x="399" y="180"/>
                    <a:pt x="400" y="183"/>
                  </a:cubicBezTo>
                  <a:cubicBezTo>
                    <a:pt x="401" y="183"/>
                    <a:pt x="401" y="183"/>
                    <a:pt x="401" y="183"/>
                  </a:cubicBezTo>
                  <a:cubicBezTo>
                    <a:pt x="402" y="184"/>
                    <a:pt x="401" y="185"/>
                    <a:pt x="401" y="186"/>
                  </a:cubicBezTo>
                  <a:cubicBezTo>
                    <a:pt x="400" y="187"/>
                    <a:pt x="400" y="187"/>
                    <a:pt x="399" y="188"/>
                  </a:cubicBezTo>
                  <a:cubicBezTo>
                    <a:pt x="400" y="189"/>
                    <a:pt x="402" y="190"/>
                    <a:pt x="403" y="191"/>
                  </a:cubicBezTo>
                  <a:cubicBezTo>
                    <a:pt x="403" y="192"/>
                    <a:pt x="401" y="199"/>
                    <a:pt x="403" y="199"/>
                  </a:cubicBezTo>
                  <a:cubicBezTo>
                    <a:pt x="403" y="199"/>
                    <a:pt x="401" y="200"/>
                    <a:pt x="402" y="201"/>
                  </a:cubicBezTo>
                  <a:cubicBezTo>
                    <a:pt x="401" y="201"/>
                    <a:pt x="400" y="201"/>
                    <a:pt x="399" y="201"/>
                  </a:cubicBezTo>
                  <a:cubicBezTo>
                    <a:pt x="398" y="202"/>
                    <a:pt x="397" y="204"/>
                    <a:pt x="397" y="205"/>
                  </a:cubicBezTo>
                  <a:cubicBezTo>
                    <a:pt x="399" y="206"/>
                    <a:pt x="400" y="207"/>
                    <a:pt x="401" y="209"/>
                  </a:cubicBezTo>
                  <a:cubicBezTo>
                    <a:pt x="401" y="209"/>
                    <a:pt x="400" y="210"/>
                    <a:pt x="399" y="209"/>
                  </a:cubicBezTo>
                  <a:cubicBezTo>
                    <a:pt x="399" y="209"/>
                    <a:pt x="397" y="208"/>
                    <a:pt x="397" y="207"/>
                  </a:cubicBezTo>
                  <a:cubicBezTo>
                    <a:pt x="397" y="207"/>
                    <a:pt x="395" y="207"/>
                    <a:pt x="395" y="207"/>
                  </a:cubicBezTo>
                  <a:cubicBezTo>
                    <a:pt x="394" y="208"/>
                    <a:pt x="395" y="209"/>
                    <a:pt x="395" y="210"/>
                  </a:cubicBezTo>
                  <a:cubicBezTo>
                    <a:pt x="395" y="210"/>
                    <a:pt x="393" y="211"/>
                    <a:pt x="393" y="211"/>
                  </a:cubicBezTo>
                  <a:cubicBezTo>
                    <a:pt x="392" y="211"/>
                    <a:pt x="393" y="213"/>
                    <a:pt x="392" y="213"/>
                  </a:cubicBezTo>
                  <a:cubicBezTo>
                    <a:pt x="392" y="212"/>
                    <a:pt x="393" y="215"/>
                    <a:pt x="393" y="215"/>
                  </a:cubicBezTo>
                  <a:cubicBezTo>
                    <a:pt x="392" y="215"/>
                    <a:pt x="392" y="215"/>
                    <a:pt x="392" y="215"/>
                  </a:cubicBezTo>
                  <a:cubicBezTo>
                    <a:pt x="393" y="220"/>
                    <a:pt x="392" y="219"/>
                    <a:pt x="395" y="222"/>
                  </a:cubicBezTo>
                  <a:cubicBezTo>
                    <a:pt x="393" y="222"/>
                    <a:pt x="392" y="222"/>
                    <a:pt x="389" y="223"/>
                  </a:cubicBezTo>
                  <a:cubicBezTo>
                    <a:pt x="390" y="224"/>
                    <a:pt x="389" y="226"/>
                    <a:pt x="391" y="225"/>
                  </a:cubicBezTo>
                  <a:cubicBezTo>
                    <a:pt x="390" y="227"/>
                    <a:pt x="390" y="227"/>
                    <a:pt x="390" y="227"/>
                  </a:cubicBezTo>
                  <a:cubicBezTo>
                    <a:pt x="393" y="230"/>
                    <a:pt x="393" y="230"/>
                    <a:pt x="393" y="230"/>
                  </a:cubicBezTo>
                  <a:cubicBezTo>
                    <a:pt x="394" y="230"/>
                    <a:pt x="395" y="230"/>
                    <a:pt x="396" y="230"/>
                  </a:cubicBezTo>
                  <a:cubicBezTo>
                    <a:pt x="397" y="230"/>
                    <a:pt x="396" y="232"/>
                    <a:pt x="396" y="232"/>
                  </a:cubicBezTo>
                  <a:cubicBezTo>
                    <a:pt x="396" y="232"/>
                    <a:pt x="394" y="233"/>
                    <a:pt x="394" y="233"/>
                  </a:cubicBezTo>
                  <a:cubicBezTo>
                    <a:pt x="394" y="235"/>
                    <a:pt x="393" y="238"/>
                    <a:pt x="395" y="237"/>
                  </a:cubicBezTo>
                  <a:cubicBezTo>
                    <a:pt x="395" y="237"/>
                    <a:pt x="397" y="235"/>
                    <a:pt x="396" y="235"/>
                  </a:cubicBezTo>
                  <a:cubicBezTo>
                    <a:pt x="398" y="236"/>
                    <a:pt x="396" y="236"/>
                    <a:pt x="397" y="237"/>
                  </a:cubicBezTo>
                  <a:cubicBezTo>
                    <a:pt x="397" y="237"/>
                    <a:pt x="400" y="236"/>
                    <a:pt x="399" y="235"/>
                  </a:cubicBezTo>
                  <a:cubicBezTo>
                    <a:pt x="399" y="234"/>
                    <a:pt x="398" y="233"/>
                    <a:pt x="399" y="232"/>
                  </a:cubicBezTo>
                  <a:cubicBezTo>
                    <a:pt x="400" y="231"/>
                    <a:pt x="400" y="231"/>
                    <a:pt x="400" y="231"/>
                  </a:cubicBezTo>
                  <a:cubicBezTo>
                    <a:pt x="405" y="233"/>
                    <a:pt x="407" y="236"/>
                    <a:pt x="409" y="240"/>
                  </a:cubicBezTo>
                  <a:cubicBezTo>
                    <a:pt x="411" y="239"/>
                    <a:pt x="412" y="240"/>
                    <a:pt x="414" y="239"/>
                  </a:cubicBezTo>
                  <a:cubicBezTo>
                    <a:pt x="416" y="238"/>
                    <a:pt x="418" y="235"/>
                    <a:pt x="421" y="235"/>
                  </a:cubicBezTo>
                  <a:cubicBezTo>
                    <a:pt x="422" y="234"/>
                    <a:pt x="422" y="235"/>
                    <a:pt x="423" y="235"/>
                  </a:cubicBezTo>
                  <a:cubicBezTo>
                    <a:pt x="423" y="235"/>
                    <a:pt x="423" y="237"/>
                    <a:pt x="423" y="237"/>
                  </a:cubicBezTo>
                  <a:cubicBezTo>
                    <a:pt x="422" y="237"/>
                    <a:pt x="420" y="237"/>
                    <a:pt x="419" y="237"/>
                  </a:cubicBezTo>
                  <a:cubicBezTo>
                    <a:pt x="418" y="237"/>
                    <a:pt x="417" y="238"/>
                    <a:pt x="417" y="239"/>
                  </a:cubicBezTo>
                  <a:cubicBezTo>
                    <a:pt x="416" y="241"/>
                    <a:pt x="417" y="243"/>
                    <a:pt x="417" y="245"/>
                  </a:cubicBezTo>
                  <a:cubicBezTo>
                    <a:pt x="415" y="245"/>
                    <a:pt x="411" y="243"/>
                    <a:pt x="410" y="243"/>
                  </a:cubicBezTo>
                  <a:cubicBezTo>
                    <a:pt x="409" y="243"/>
                    <a:pt x="408" y="245"/>
                    <a:pt x="407" y="245"/>
                  </a:cubicBezTo>
                  <a:cubicBezTo>
                    <a:pt x="407" y="246"/>
                    <a:pt x="408" y="247"/>
                    <a:pt x="407" y="247"/>
                  </a:cubicBezTo>
                  <a:cubicBezTo>
                    <a:pt x="407" y="247"/>
                    <a:pt x="409" y="250"/>
                    <a:pt x="409" y="250"/>
                  </a:cubicBezTo>
                  <a:cubicBezTo>
                    <a:pt x="407" y="251"/>
                    <a:pt x="406" y="256"/>
                    <a:pt x="411" y="255"/>
                  </a:cubicBezTo>
                  <a:cubicBezTo>
                    <a:pt x="412" y="255"/>
                    <a:pt x="414" y="252"/>
                    <a:pt x="415" y="252"/>
                  </a:cubicBezTo>
                  <a:cubicBezTo>
                    <a:pt x="414" y="254"/>
                    <a:pt x="414" y="254"/>
                    <a:pt x="415" y="255"/>
                  </a:cubicBezTo>
                  <a:cubicBezTo>
                    <a:pt x="415" y="256"/>
                    <a:pt x="415" y="255"/>
                    <a:pt x="415" y="257"/>
                  </a:cubicBezTo>
                  <a:cubicBezTo>
                    <a:pt x="414" y="257"/>
                    <a:pt x="411" y="259"/>
                    <a:pt x="409" y="259"/>
                  </a:cubicBezTo>
                  <a:cubicBezTo>
                    <a:pt x="409" y="259"/>
                    <a:pt x="407" y="259"/>
                    <a:pt x="407" y="259"/>
                  </a:cubicBezTo>
                  <a:cubicBezTo>
                    <a:pt x="404" y="260"/>
                    <a:pt x="404" y="265"/>
                    <a:pt x="401" y="267"/>
                  </a:cubicBezTo>
                  <a:cubicBezTo>
                    <a:pt x="401" y="267"/>
                    <a:pt x="398" y="266"/>
                    <a:pt x="397" y="266"/>
                  </a:cubicBezTo>
                  <a:cubicBezTo>
                    <a:pt x="397" y="267"/>
                    <a:pt x="397" y="267"/>
                    <a:pt x="397" y="267"/>
                  </a:cubicBezTo>
                  <a:cubicBezTo>
                    <a:pt x="398" y="267"/>
                    <a:pt x="398" y="267"/>
                    <a:pt x="398" y="268"/>
                  </a:cubicBezTo>
                  <a:cubicBezTo>
                    <a:pt x="398" y="268"/>
                    <a:pt x="396" y="269"/>
                    <a:pt x="396" y="269"/>
                  </a:cubicBezTo>
                  <a:cubicBezTo>
                    <a:pt x="396" y="270"/>
                    <a:pt x="396" y="271"/>
                    <a:pt x="396" y="272"/>
                  </a:cubicBezTo>
                  <a:cubicBezTo>
                    <a:pt x="396" y="272"/>
                    <a:pt x="393" y="273"/>
                    <a:pt x="393" y="273"/>
                  </a:cubicBezTo>
                  <a:cubicBezTo>
                    <a:pt x="393" y="275"/>
                    <a:pt x="393" y="275"/>
                    <a:pt x="393" y="275"/>
                  </a:cubicBezTo>
                  <a:cubicBezTo>
                    <a:pt x="394" y="275"/>
                    <a:pt x="396" y="275"/>
                    <a:pt x="397" y="276"/>
                  </a:cubicBezTo>
                  <a:cubicBezTo>
                    <a:pt x="397" y="277"/>
                    <a:pt x="396" y="278"/>
                    <a:pt x="396" y="279"/>
                  </a:cubicBezTo>
                  <a:cubicBezTo>
                    <a:pt x="397" y="280"/>
                    <a:pt x="398" y="280"/>
                    <a:pt x="400" y="281"/>
                  </a:cubicBezTo>
                  <a:cubicBezTo>
                    <a:pt x="400" y="282"/>
                    <a:pt x="400" y="282"/>
                    <a:pt x="400" y="282"/>
                  </a:cubicBezTo>
                  <a:cubicBezTo>
                    <a:pt x="399" y="282"/>
                    <a:pt x="399" y="282"/>
                    <a:pt x="399" y="282"/>
                  </a:cubicBezTo>
                  <a:cubicBezTo>
                    <a:pt x="398" y="283"/>
                    <a:pt x="398" y="283"/>
                    <a:pt x="398" y="283"/>
                  </a:cubicBezTo>
                  <a:cubicBezTo>
                    <a:pt x="397" y="283"/>
                    <a:pt x="393" y="280"/>
                    <a:pt x="391" y="280"/>
                  </a:cubicBezTo>
                  <a:cubicBezTo>
                    <a:pt x="392" y="280"/>
                    <a:pt x="392" y="278"/>
                    <a:pt x="391" y="278"/>
                  </a:cubicBezTo>
                  <a:cubicBezTo>
                    <a:pt x="391" y="278"/>
                    <a:pt x="390" y="278"/>
                    <a:pt x="389" y="278"/>
                  </a:cubicBezTo>
                  <a:cubicBezTo>
                    <a:pt x="388" y="277"/>
                    <a:pt x="386" y="275"/>
                    <a:pt x="385" y="274"/>
                  </a:cubicBezTo>
                  <a:cubicBezTo>
                    <a:pt x="387" y="271"/>
                    <a:pt x="387" y="268"/>
                    <a:pt x="388" y="263"/>
                  </a:cubicBezTo>
                  <a:cubicBezTo>
                    <a:pt x="388" y="263"/>
                    <a:pt x="386" y="264"/>
                    <a:pt x="387" y="265"/>
                  </a:cubicBezTo>
                  <a:cubicBezTo>
                    <a:pt x="386" y="265"/>
                    <a:pt x="386" y="263"/>
                    <a:pt x="387" y="263"/>
                  </a:cubicBezTo>
                  <a:cubicBezTo>
                    <a:pt x="386" y="260"/>
                    <a:pt x="386" y="260"/>
                    <a:pt x="386" y="260"/>
                  </a:cubicBezTo>
                  <a:cubicBezTo>
                    <a:pt x="386" y="261"/>
                    <a:pt x="384" y="261"/>
                    <a:pt x="384" y="262"/>
                  </a:cubicBezTo>
                  <a:cubicBezTo>
                    <a:pt x="384" y="263"/>
                    <a:pt x="384" y="263"/>
                    <a:pt x="384" y="263"/>
                  </a:cubicBezTo>
                  <a:cubicBezTo>
                    <a:pt x="384" y="263"/>
                    <a:pt x="379" y="262"/>
                    <a:pt x="381" y="262"/>
                  </a:cubicBezTo>
                  <a:cubicBezTo>
                    <a:pt x="381" y="262"/>
                    <a:pt x="380" y="261"/>
                    <a:pt x="379" y="261"/>
                  </a:cubicBezTo>
                  <a:cubicBezTo>
                    <a:pt x="379" y="259"/>
                    <a:pt x="379" y="259"/>
                    <a:pt x="379" y="259"/>
                  </a:cubicBezTo>
                  <a:cubicBezTo>
                    <a:pt x="379" y="259"/>
                    <a:pt x="378" y="259"/>
                    <a:pt x="377" y="259"/>
                  </a:cubicBezTo>
                  <a:cubicBezTo>
                    <a:pt x="376" y="259"/>
                    <a:pt x="374" y="257"/>
                    <a:pt x="373" y="256"/>
                  </a:cubicBezTo>
                  <a:cubicBezTo>
                    <a:pt x="372" y="256"/>
                    <a:pt x="372" y="259"/>
                    <a:pt x="373" y="259"/>
                  </a:cubicBezTo>
                  <a:cubicBezTo>
                    <a:pt x="373" y="259"/>
                    <a:pt x="371" y="259"/>
                    <a:pt x="371" y="259"/>
                  </a:cubicBezTo>
                  <a:cubicBezTo>
                    <a:pt x="371" y="261"/>
                    <a:pt x="371" y="266"/>
                    <a:pt x="373" y="267"/>
                  </a:cubicBezTo>
                  <a:cubicBezTo>
                    <a:pt x="373" y="268"/>
                    <a:pt x="372" y="268"/>
                    <a:pt x="372" y="269"/>
                  </a:cubicBezTo>
                  <a:cubicBezTo>
                    <a:pt x="371" y="269"/>
                    <a:pt x="371" y="268"/>
                    <a:pt x="369" y="268"/>
                  </a:cubicBezTo>
                  <a:cubicBezTo>
                    <a:pt x="368" y="268"/>
                    <a:pt x="368" y="270"/>
                    <a:pt x="367" y="271"/>
                  </a:cubicBezTo>
                  <a:cubicBezTo>
                    <a:pt x="366" y="271"/>
                    <a:pt x="364" y="269"/>
                    <a:pt x="363" y="269"/>
                  </a:cubicBezTo>
                  <a:cubicBezTo>
                    <a:pt x="353" y="268"/>
                    <a:pt x="351" y="266"/>
                    <a:pt x="344" y="272"/>
                  </a:cubicBezTo>
                  <a:cubicBezTo>
                    <a:pt x="344" y="271"/>
                    <a:pt x="344" y="271"/>
                    <a:pt x="344" y="271"/>
                  </a:cubicBezTo>
                  <a:cubicBezTo>
                    <a:pt x="343" y="271"/>
                    <a:pt x="342" y="269"/>
                    <a:pt x="342" y="269"/>
                  </a:cubicBezTo>
                  <a:cubicBezTo>
                    <a:pt x="341" y="268"/>
                    <a:pt x="341" y="269"/>
                    <a:pt x="340" y="270"/>
                  </a:cubicBezTo>
                  <a:cubicBezTo>
                    <a:pt x="340" y="270"/>
                    <a:pt x="339" y="270"/>
                    <a:pt x="338" y="270"/>
                  </a:cubicBezTo>
                  <a:cubicBezTo>
                    <a:pt x="338" y="268"/>
                    <a:pt x="338" y="268"/>
                    <a:pt x="338" y="268"/>
                  </a:cubicBezTo>
                  <a:cubicBezTo>
                    <a:pt x="336" y="267"/>
                    <a:pt x="334" y="268"/>
                    <a:pt x="333" y="268"/>
                  </a:cubicBezTo>
                  <a:cubicBezTo>
                    <a:pt x="332" y="268"/>
                    <a:pt x="333" y="266"/>
                    <a:pt x="332" y="266"/>
                  </a:cubicBezTo>
                  <a:cubicBezTo>
                    <a:pt x="332" y="265"/>
                    <a:pt x="331" y="266"/>
                    <a:pt x="330" y="266"/>
                  </a:cubicBezTo>
                  <a:cubicBezTo>
                    <a:pt x="329" y="266"/>
                    <a:pt x="330" y="264"/>
                    <a:pt x="330" y="263"/>
                  </a:cubicBezTo>
                  <a:cubicBezTo>
                    <a:pt x="328" y="263"/>
                    <a:pt x="329" y="264"/>
                    <a:pt x="328" y="264"/>
                  </a:cubicBezTo>
                  <a:cubicBezTo>
                    <a:pt x="327" y="263"/>
                    <a:pt x="327" y="263"/>
                    <a:pt x="327" y="263"/>
                  </a:cubicBezTo>
                  <a:cubicBezTo>
                    <a:pt x="325" y="263"/>
                    <a:pt x="326" y="264"/>
                    <a:pt x="326" y="265"/>
                  </a:cubicBezTo>
                  <a:cubicBezTo>
                    <a:pt x="324" y="265"/>
                    <a:pt x="321" y="265"/>
                    <a:pt x="319" y="265"/>
                  </a:cubicBezTo>
                  <a:cubicBezTo>
                    <a:pt x="321" y="261"/>
                    <a:pt x="321" y="263"/>
                    <a:pt x="319" y="259"/>
                  </a:cubicBezTo>
                  <a:cubicBezTo>
                    <a:pt x="317" y="261"/>
                    <a:pt x="314" y="264"/>
                    <a:pt x="312" y="261"/>
                  </a:cubicBezTo>
                  <a:cubicBezTo>
                    <a:pt x="310" y="260"/>
                    <a:pt x="312" y="252"/>
                    <a:pt x="308" y="251"/>
                  </a:cubicBezTo>
                  <a:cubicBezTo>
                    <a:pt x="304" y="248"/>
                    <a:pt x="302" y="251"/>
                    <a:pt x="298" y="251"/>
                  </a:cubicBezTo>
                  <a:cubicBezTo>
                    <a:pt x="298" y="251"/>
                    <a:pt x="296" y="250"/>
                    <a:pt x="295" y="250"/>
                  </a:cubicBezTo>
                  <a:cubicBezTo>
                    <a:pt x="294" y="250"/>
                    <a:pt x="293" y="252"/>
                    <a:pt x="292" y="252"/>
                  </a:cubicBezTo>
                  <a:cubicBezTo>
                    <a:pt x="291" y="252"/>
                    <a:pt x="287" y="251"/>
                    <a:pt x="285" y="251"/>
                  </a:cubicBezTo>
                  <a:cubicBezTo>
                    <a:pt x="285" y="252"/>
                    <a:pt x="284" y="258"/>
                    <a:pt x="283" y="259"/>
                  </a:cubicBezTo>
                  <a:cubicBezTo>
                    <a:pt x="283" y="260"/>
                    <a:pt x="281" y="260"/>
                    <a:pt x="281" y="260"/>
                  </a:cubicBezTo>
                  <a:cubicBezTo>
                    <a:pt x="280" y="261"/>
                    <a:pt x="281" y="262"/>
                    <a:pt x="280" y="263"/>
                  </a:cubicBezTo>
                  <a:cubicBezTo>
                    <a:pt x="282" y="262"/>
                    <a:pt x="281" y="263"/>
                    <a:pt x="282" y="263"/>
                  </a:cubicBezTo>
                  <a:cubicBezTo>
                    <a:pt x="283" y="263"/>
                    <a:pt x="283" y="262"/>
                    <a:pt x="284" y="262"/>
                  </a:cubicBezTo>
                  <a:cubicBezTo>
                    <a:pt x="285" y="262"/>
                    <a:pt x="286" y="263"/>
                    <a:pt x="286" y="263"/>
                  </a:cubicBezTo>
                  <a:cubicBezTo>
                    <a:pt x="286" y="263"/>
                    <a:pt x="287" y="262"/>
                    <a:pt x="287" y="261"/>
                  </a:cubicBezTo>
                  <a:cubicBezTo>
                    <a:pt x="286" y="262"/>
                    <a:pt x="286" y="260"/>
                    <a:pt x="286" y="260"/>
                  </a:cubicBezTo>
                  <a:cubicBezTo>
                    <a:pt x="286" y="260"/>
                    <a:pt x="288" y="259"/>
                    <a:pt x="288" y="259"/>
                  </a:cubicBezTo>
                  <a:cubicBezTo>
                    <a:pt x="289" y="260"/>
                    <a:pt x="290" y="260"/>
                    <a:pt x="291" y="261"/>
                  </a:cubicBezTo>
                  <a:cubicBezTo>
                    <a:pt x="295" y="256"/>
                    <a:pt x="294" y="258"/>
                    <a:pt x="301" y="257"/>
                  </a:cubicBezTo>
                  <a:cubicBezTo>
                    <a:pt x="301" y="257"/>
                    <a:pt x="301" y="255"/>
                    <a:pt x="302" y="255"/>
                  </a:cubicBezTo>
                  <a:cubicBezTo>
                    <a:pt x="300" y="255"/>
                    <a:pt x="300" y="252"/>
                    <a:pt x="303" y="253"/>
                  </a:cubicBezTo>
                  <a:cubicBezTo>
                    <a:pt x="303" y="253"/>
                    <a:pt x="305" y="255"/>
                    <a:pt x="305" y="255"/>
                  </a:cubicBezTo>
                  <a:cubicBezTo>
                    <a:pt x="308" y="258"/>
                    <a:pt x="304" y="257"/>
                    <a:pt x="302" y="257"/>
                  </a:cubicBezTo>
                  <a:cubicBezTo>
                    <a:pt x="301" y="258"/>
                    <a:pt x="301" y="259"/>
                    <a:pt x="301" y="259"/>
                  </a:cubicBezTo>
                  <a:cubicBezTo>
                    <a:pt x="300" y="260"/>
                    <a:pt x="299" y="259"/>
                    <a:pt x="298" y="259"/>
                  </a:cubicBezTo>
                  <a:cubicBezTo>
                    <a:pt x="297" y="259"/>
                    <a:pt x="296" y="261"/>
                    <a:pt x="295" y="262"/>
                  </a:cubicBezTo>
                  <a:cubicBezTo>
                    <a:pt x="295" y="263"/>
                    <a:pt x="295" y="263"/>
                    <a:pt x="295" y="263"/>
                  </a:cubicBezTo>
                  <a:cubicBezTo>
                    <a:pt x="294" y="264"/>
                    <a:pt x="292" y="263"/>
                    <a:pt x="291" y="264"/>
                  </a:cubicBezTo>
                  <a:cubicBezTo>
                    <a:pt x="290" y="264"/>
                    <a:pt x="290" y="266"/>
                    <a:pt x="289" y="267"/>
                  </a:cubicBezTo>
                  <a:cubicBezTo>
                    <a:pt x="288" y="267"/>
                    <a:pt x="287" y="266"/>
                    <a:pt x="286" y="267"/>
                  </a:cubicBezTo>
                  <a:cubicBezTo>
                    <a:pt x="286" y="267"/>
                    <a:pt x="286" y="268"/>
                    <a:pt x="286" y="269"/>
                  </a:cubicBezTo>
                  <a:cubicBezTo>
                    <a:pt x="286" y="269"/>
                    <a:pt x="284" y="269"/>
                    <a:pt x="284" y="270"/>
                  </a:cubicBezTo>
                  <a:cubicBezTo>
                    <a:pt x="284" y="272"/>
                    <a:pt x="285" y="274"/>
                    <a:pt x="286" y="275"/>
                  </a:cubicBezTo>
                  <a:cubicBezTo>
                    <a:pt x="286" y="275"/>
                    <a:pt x="286" y="275"/>
                    <a:pt x="286" y="275"/>
                  </a:cubicBezTo>
                  <a:cubicBezTo>
                    <a:pt x="287" y="277"/>
                    <a:pt x="285" y="278"/>
                    <a:pt x="285" y="279"/>
                  </a:cubicBezTo>
                  <a:cubicBezTo>
                    <a:pt x="286" y="280"/>
                    <a:pt x="288" y="280"/>
                    <a:pt x="288" y="281"/>
                  </a:cubicBezTo>
                  <a:cubicBezTo>
                    <a:pt x="289" y="282"/>
                    <a:pt x="288" y="283"/>
                    <a:pt x="288" y="283"/>
                  </a:cubicBezTo>
                  <a:cubicBezTo>
                    <a:pt x="288" y="283"/>
                    <a:pt x="286" y="283"/>
                    <a:pt x="286" y="283"/>
                  </a:cubicBezTo>
                  <a:cubicBezTo>
                    <a:pt x="286" y="284"/>
                    <a:pt x="285" y="286"/>
                    <a:pt x="285" y="287"/>
                  </a:cubicBezTo>
                  <a:cubicBezTo>
                    <a:pt x="280" y="283"/>
                    <a:pt x="280" y="279"/>
                    <a:pt x="279" y="271"/>
                  </a:cubicBezTo>
                  <a:cubicBezTo>
                    <a:pt x="279" y="273"/>
                    <a:pt x="278" y="275"/>
                    <a:pt x="278" y="278"/>
                  </a:cubicBezTo>
                  <a:cubicBezTo>
                    <a:pt x="276" y="279"/>
                    <a:pt x="276" y="279"/>
                    <a:pt x="276" y="279"/>
                  </a:cubicBezTo>
                  <a:cubicBezTo>
                    <a:pt x="276" y="279"/>
                    <a:pt x="275" y="275"/>
                    <a:pt x="275" y="275"/>
                  </a:cubicBezTo>
                  <a:cubicBezTo>
                    <a:pt x="276" y="275"/>
                    <a:pt x="276" y="273"/>
                    <a:pt x="276" y="273"/>
                  </a:cubicBezTo>
                  <a:cubicBezTo>
                    <a:pt x="276" y="273"/>
                    <a:pt x="275" y="271"/>
                    <a:pt x="274" y="269"/>
                  </a:cubicBezTo>
                  <a:cubicBezTo>
                    <a:pt x="274" y="269"/>
                    <a:pt x="272" y="269"/>
                    <a:pt x="272" y="269"/>
                  </a:cubicBezTo>
                  <a:cubicBezTo>
                    <a:pt x="269" y="268"/>
                    <a:pt x="268" y="267"/>
                    <a:pt x="266" y="264"/>
                  </a:cubicBezTo>
                  <a:cubicBezTo>
                    <a:pt x="265" y="265"/>
                    <a:pt x="264" y="264"/>
                    <a:pt x="262" y="265"/>
                  </a:cubicBezTo>
                  <a:cubicBezTo>
                    <a:pt x="262" y="266"/>
                    <a:pt x="261" y="268"/>
                    <a:pt x="260" y="268"/>
                  </a:cubicBezTo>
                  <a:cubicBezTo>
                    <a:pt x="259" y="268"/>
                    <a:pt x="257" y="268"/>
                    <a:pt x="256" y="268"/>
                  </a:cubicBezTo>
                  <a:cubicBezTo>
                    <a:pt x="255" y="268"/>
                    <a:pt x="252" y="270"/>
                    <a:pt x="251" y="270"/>
                  </a:cubicBezTo>
                  <a:cubicBezTo>
                    <a:pt x="250" y="270"/>
                    <a:pt x="250" y="269"/>
                    <a:pt x="249" y="269"/>
                  </a:cubicBezTo>
                  <a:cubicBezTo>
                    <a:pt x="247" y="271"/>
                    <a:pt x="247" y="271"/>
                    <a:pt x="247" y="271"/>
                  </a:cubicBezTo>
                  <a:cubicBezTo>
                    <a:pt x="241" y="272"/>
                    <a:pt x="234" y="272"/>
                    <a:pt x="229" y="270"/>
                  </a:cubicBezTo>
                  <a:cubicBezTo>
                    <a:pt x="229" y="265"/>
                    <a:pt x="228" y="265"/>
                    <a:pt x="231" y="263"/>
                  </a:cubicBezTo>
                  <a:cubicBezTo>
                    <a:pt x="231" y="263"/>
                    <a:pt x="231" y="261"/>
                    <a:pt x="231" y="261"/>
                  </a:cubicBezTo>
                  <a:cubicBezTo>
                    <a:pt x="233" y="261"/>
                    <a:pt x="235" y="261"/>
                    <a:pt x="237" y="261"/>
                  </a:cubicBezTo>
                  <a:cubicBezTo>
                    <a:pt x="238" y="259"/>
                    <a:pt x="238" y="259"/>
                    <a:pt x="238" y="259"/>
                  </a:cubicBezTo>
                  <a:cubicBezTo>
                    <a:pt x="237" y="259"/>
                    <a:pt x="237" y="259"/>
                    <a:pt x="237" y="259"/>
                  </a:cubicBezTo>
                  <a:cubicBezTo>
                    <a:pt x="235" y="258"/>
                    <a:pt x="236" y="257"/>
                    <a:pt x="235" y="255"/>
                  </a:cubicBezTo>
                  <a:cubicBezTo>
                    <a:pt x="231" y="252"/>
                    <a:pt x="231" y="252"/>
                    <a:pt x="231" y="252"/>
                  </a:cubicBezTo>
                  <a:cubicBezTo>
                    <a:pt x="230" y="252"/>
                    <a:pt x="230" y="253"/>
                    <a:pt x="229" y="253"/>
                  </a:cubicBezTo>
                  <a:cubicBezTo>
                    <a:pt x="228" y="252"/>
                    <a:pt x="227" y="250"/>
                    <a:pt x="227" y="250"/>
                  </a:cubicBezTo>
                  <a:cubicBezTo>
                    <a:pt x="225" y="250"/>
                    <a:pt x="224" y="250"/>
                    <a:pt x="224" y="251"/>
                  </a:cubicBezTo>
                  <a:cubicBezTo>
                    <a:pt x="222" y="251"/>
                    <a:pt x="222" y="251"/>
                    <a:pt x="220" y="251"/>
                  </a:cubicBezTo>
                  <a:cubicBezTo>
                    <a:pt x="220" y="251"/>
                    <a:pt x="221" y="253"/>
                    <a:pt x="222" y="253"/>
                  </a:cubicBezTo>
                  <a:cubicBezTo>
                    <a:pt x="222" y="253"/>
                    <a:pt x="224" y="254"/>
                    <a:pt x="221" y="255"/>
                  </a:cubicBezTo>
                  <a:cubicBezTo>
                    <a:pt x="221" y="255"/>
                    <a:pt x="218" y="254"/>
                    <a:pt x="217" y="254"/>
                  </a:cubicBezTo>
                  <a:cubicBezTo>
                    <a:pt x="217" y="253"/>
                    <a:pt x="217" y="253"/>
                    <a:pt x="217" y="253"/>
                  </a:cubicBezTo>
                  <a:cubicBezTo>
                    <a:pt x="215" y="252"/>
                    <a:pt x="213" y="253"/>
                    <a:pt x="211" y="252"/>
                  </a:cubicBezTo>
                  <a:cubicBezTo>
                    <a:pt x="210" y="252"/>
                    <a:pt x="208" y="249"/>
                    <a:pt x="207" y="249"/>
                  </a:cubicBezTo>
                  <a:cubicBezTo>
                    <a:pt x="207" y="248"/>
                    <a:pt x="202" y="249"/>
                    <a:pt x="200" y="248"/>
                  </a:cubicBezTo>
                  <a:cubicBezTo>
                    <a:pt x="199" y="245"/>
                    <a:pt x="199" y="245"/>
                    <a:pt x="199" y="245"/>
                  </a:cubicBezTo>
                  <a:cubicBezTo>
                    <a:pt x="194" y="245"/>
                    <a:pt x="188" y="243"/>
                    <a:pt x="185" y="241"/>
                  </a:cubicBezTo>
                  <a:cubicBezTo>
                    <a:pt x="184" y="240"/>
                    <a:pt x="184" y="238"/>
                    <a:pt x="183" y="238"/>
                  </a:cubicBezTo>
                  <a:cubicBezTo>
                    <a:pt x="182" y="238"/>
                    <a:pt x="181" y="238"/>
                    <a:pt x="180" y="238"/>
                  </a:cubicBezTo>
                  <a:cubicBezTo>
                    <a:pt x="178" y="238"/>
                    <a:pt x="175" y="235"/>
                    <a:pt x="173" y="235"/>
                  </a:cubicBezTo>
                  <a:cubicBezTo>
                    <a:pt x="169" y="234"/>
                    <a:pt x="167" y="235"/>
                    <a:pt x="163" y="235"/>
                  </a:cubicBezTo>
                  <a:cubicBezTo>
                    <a:pt x="163" y="235"/>
                    <a:pt x="163" y="237"/>
                    <a:pt x="163" y="237"/>
                  </a:cubicBezTo>
                  <a:cubicBezTo>
                    <a:pt x="161" y="239"/>
                    <a:pt x="159" y="240"/>
                    <a:pt x="157" y="241"/>
                  </a:cubicBezTo>
                  <a:cubicBezTo>
                    <a:pt x="155" y="237"/>
                    <a:pt x="154" y="236"/>
                    <a:pt x="153" y="231"/>
                  </a:cubicBezTo>
                  <a:cubicBezTo>
                    <a:pt x="155" y="230"/>
                    <a:pt x="154" y="231"/>
                    <a:pt x="155" y="229"/>
                  </a:cubicBezTo>
                  <a:cubicBezTo>
                    <a:pt x="155" y="229"/>
                    <a:pt x="153" y="229"/>
                    <a:pt x="153" y="229"/>
                  </a:cubicBezTo>
                  <a:cubicBezTo>
                    <a:pt x="152" y="231"/>
                    <a:pt x="150" y="232"/>
                    <a:pt x="152" y="234"/>
                  </a:cubicBezTo>
                  <a:cubicBezTo>
                    <a:pt x="149" y="234"/>
                    <a:pt x="151" y="236"/>
                    <a:pt x="151" y="239"/>
                  </a:cubicBezTo>
                  <a:cubicBezTo>
                    <a:pt x="151" y="239"/>
                    <a:pt x="149" y="240"/>
                    <a:pt x="149" y="240"/>
                  </a:cubicBezTo>
                  <a:cubicBezTo>
                    <a:pt x="149" y="241"/>
                    <a:pt x="151" y="241"/>
                    <a:pt x="150" y="243"/>
                  </a:cubicBezTo>
                  <a:cubicBezTo>
                    <a:pt x="150" y="243"/>
                    <a:pt x="148" y="243"/>
                    <a:pt x="147" y="243"/>
                  </a:cubicBezTo>
                  <a:cubicBezTo>
                    <a:pt x="144" y="239"/>
                    <a:pt x="141" y="237"/>
                    <a:pt x="137" y="233"/>
                  </a:cubicBezTo>
                  <a:cubicBezTo>
                    <a:pt x="136" y="233"/>
                    <a:pt x="136" y="231"/>
                    <a:pt x="135" y="231"/>
                  </a:cubicBezTo>
                  <a:cubicBezTo>
                    <a:pt x="135" y="231"/>
                    <a:pt x="134" y="232"/>
                    <a:pt x="134" y="231"/>
                  </a:cubicBezTo>
                  <a:cubicBezTo>
                    <a:pt x="133" y="230"/>
                    <a:pt x="133" y="228"/>
                    <a:pt x="132" y="227"/>
                  </a:cubicBezTo>
                  <a:cubicBezTo>
                    <a:pt x="131" y="227"/>
                    <a:pt x="130" y="227"/>
                    <a:pt x="129" y="227"/>
                  </a:cubicBezTo>
                  <a:cubicBezTo>
                    <a:pt x="122" y="221"/>
                    <a:pt x="122" y="221"/>
                    <a:pt x="122" y="221"/>
                  </a:cubicBezTo>
                  <a:cubicBezTo>
                    <a:pt x="121" y="220"/>
                    <a:pt x="121" y="218"/>
                    <a:pt x="120" y="217"/>
                  </a:cubicBezTo>
                  <a:cubicBezTo>
                    <a:pt x="119" y="215"/>
                    <a:pt x="116" y="214"/>
                    <a:pt x="114" y="213"/>
                  </a:cubicBezTo>
                  <a:cubicBezTo>
                    <a:pt x="112" y="215"/>
                    <a:pt x="111" y="215"/>
                    <a:pt x="112" y="219"/>
                  </a:cubicBezTo>
                  <a:cubicBezTo>
                    <a:pt x="112" y="220"/>
                    <a:pt x="114" y="219"/>
                    <a:pt x="114" y="221"/>
                  </a:cubicBezTo>
                  <a:cubicBezTo>
                    <a:pt x="113" y="223"/>
                    <a:pt x="109" y="229"/>
                    <a:pt x="108" y="231"/>
                  </a:cubicBezTo>
                  <a:cubicBezTo>
                    <a:pt x="106" y="231"/>
                    <a:pt x="98" y="232"/>
                    <a:pt x="96" y="234"/>
                  </a:cubicBezTo>
                  <a:cubicBezTo>
                    <a:pt x="95" y="236"/>
                    <a:pt x="96" y="238"/>
                    <a:pt x="95" y="239"/>
                  </a:cubicBezTo>
                  <a:cubicBezTo>
                    <a:pt x="95" y="240"/>
                    <a:pt x="89" y="242"/>
                    <a:pt x="88" y="242"/>
                  </a:cubicBezTo>
                  <a:cubicBezTo>
                    <a:pt x="88" y="241"/>
                    <a:pt x="88" y="239"/>
                    <a:pt x="88" y="239"/>
                  </a:cubicBezTo>
                  <a:cubicBezTo>
                    <a:pt x="87" y="239"/>
                    <a:pt x="86" y="240"/>
                    <a:pt x="86" y="239"/>
                  </a:cubicBezTo>
                  <a:cubicBezTo>
                    <a:pt x="85" y="241"/>
                    <a:pt x="85" y="239"/>
                    <a:pt x="84" y="240"/>
                  </a:cubicBezTo>
                  <a:cubicBezTo>
                    <a:pt x="84" y="241"/>
                    <a:pt x="84" y="241"/>
                    <a:pt x="84" y="241"/>
                  </a:cubicBezTo>
                  <a:cubicBezTo>
                    <a:pt x="85" y="241"/>
                    <a:pt x="85" y="242"/>
                    <a:pt x="85" y="243"/>
                  </a:cubicBezTo>
                  <a:cubicBezTo>
                    <a:pt x="84" y="243"/>
                    <a:pt x="83" y="243"/>
                    <a:pt x="82" y="243"/>
                  </a:cubicBezTo>
                  <a:cubicBezTo>
                    <a:pt x="82" y="243"/>
                    <a:pt x="82" y="244"/>
                    <a:pt x="82" y="245"/>
                  </a:cubicBezTo>
                  <a:cubicBezTo>
                    <a:pt x="82" y="245"/>
                    <a:pt x="80" y="245"/>
                    <a:pt x="81" y="244"/>
                  </a:cubicBezTo>
                  <a:cubicBezTo>
                    <a:pt x="80" y="244"/>
                    <a:pt x="80" y="244"/>
                    <a:pt x="80" y="244"/>
                  </a:cubicBezTo>
                  <a:cubicBezTo>
                    <a:pt x="79" y="244"/>
                    <a:pt x="79" y="247"/>
                    <a:pt x="79" y="247"/>
                  </a:cubicBezTo>
                  <a:cubicBezTo>
                    <a:pt x="79" y="248"/>
                    <a:pt x="77" y="248"/>
                    <a:pt x="77" y="249"/>
                  </a:cubicBezTo>
                  <a:cubicBezTo>
                    <a:pt x="76" y="250"/>
                    <a:pt x="77" y="251"/>
                    <a:pt x="78" y="252"/>
                  </a:cubicBezTo>
                  <a:cubicBezTo>
                    <a:pt x="75" y="253"/>
                    <a:pt x="74" y="253"/>
                    <a:pt x="72" y="253"/>
                  </a:cubicBezTo>
                  <a:cubicBezTo>
                    <a:pt x="73" y="248"/>
                    <a:pt x="71" y="250"/>
                    <a:pt x="76" y="247"/>
                  </a:cubicBezTo>
                  <a:cubicBezTo>
                    <a:pt x="75" y="246"/>
                    <a:pt x="75" y="244"/>
                    <a:pt x="75" y="243"/>
                  </a:cubicBezTo>
                  <a:cubicBezTo>
                    <a:pt x="76" y="242"/>
                    <a:pt x="78" y="242"/>
                    <a:pt x="79" y="241"/>
                  </a:cubicBezTo>
                  <a:cubicBezTo>
                    <a:pt x="79" y="240"/>
                    <a:pt x="80" y="237"/>
                    <a:pt x="80" y="237"/>
                  </a:cubicBezTo>
                  <a:cubicBezTo>
                    <a:pt x="84" y="236"/>
                    <a:pt x="88" y="234"/>
                    <a:pt x="91" y="234"/>
                  </a:cubicBezTo>
                  <a:cubicBezTo>
                    <a:pt x="93" y="234"/>
                    <a:pt x="93" y="235"/>
                    <a:pt x="95" y="234"/>
                  </a:cubicBezTo>
                  <a:cubicBezTo>
                    <a:pt x="95" y="234"/>
                    <a:pt x="98" y="230"/>
                    <a:pt x="98" y="229"/>
                  </a:cubicBezTo>
                  <a:cubicBezTo>
                    <a:pt x="102" y="227"/>
                    <a:pt x="102" y="227"/>
                    <a:pt x="102" y="227"/>
                  </a:cubicBezTo>
                  <a:cubicBezTo>
                    <a:pt x="102" y="226"/>
                    <a:pt x="101" y="225"/>
                    <a:pt x="102" y="224"/>
                  </a:cubicBezTo>
                  <a:cubicBezTo>
                    <a:pt x="97" y="224"/>
                    <a:pt x="95" y="224"/>
                    <a:pt x="91" y="223"/>
                  </a:cubicBezTo>
                  <a:cubicBezTo>
                    <a:pt x="90" y="226"/>
                    <a:pt x="89" y="228"/>
                    <a:pt x="88" y="231"/>
                  </a:cubicBezTo>
                  <a:cubicBezTo>
                    <a:pt x="85" y="230"/>
                    <a:pt x="84" y="230"/>
                    <a:pt x="82" y="230"/>
                  </a:cubicBezTo>
                  <a:cubicBezTo>
                    <a:pt x="82" y="230"/>
                    <a:pt x="81" y="231"/>
                    <a:pt x="81" y="231"/>
                  </a:cubicBezTo>
                  <a:cubicBezTo>
                    <a:pt x="80" y="232"/>
                    <a:pt x="78" y="231"/>
                    <a:pt x="77" y="231"/>
                  </a:cubicBezTo>
                  <a:cubicBezTo>
                    <a:pt x="76" y="233"/>
                    <a:pt x="76" y="233"/>
                    <a:pt x="76" y="233"/>
                  </a:cubicBezTo>
                  <a:cubicBezTo>
                    <a:pt x="75" y="233"/>
                    <a:pt x="74" y="232"/>
                    <a:pt x="73" y="233"/>
                  </a:cubicBezTo>
                  <a:cubicBezTo>
                    <a:pt x="72" y="234"/>
                    <a:pt x="72" y="237"/>
                    <a:pt x="72" y="238"/>
                  </a:cubicBezTo>
                  <a:cubicBezTo>
                    <a:pt x="70" y="239"/>
                    <a:pt x="68" y="239"/>
                    <a:pt x="66" y="239"/>
                  </a:cubicBezTo>
                  <a:cubicBezTo>
                    <a:pt x="65" y="239"/>
                    <a:pt x="66" y="237"/>
                    <a:pt x="66" y="237"/>
                  </a:cubicBezTo>
                  <a:cubicBezTo>
                    <a:pt x="65" y="236"/>
                    <a:pt x="61" y="235"/>
                    <a:pt x="61" y="235"/>
                  </a:cubicBezTo>
                  <a:cubicBezTo>
                    <a:pt x="60" y="233"/>
                    <a:pt x="61" y="233"/>
                    <a:pt x="60" y="233"/>
                  </a:cubicBezTo>
                  <a:cubicBezTo>
                    <a:pt x="60" y="234"/>
                    <a:pt x="61" y="237"/>
                    <a:pt x="60" y="237"/>
                  </a:cubicBezTo>
                  <a:cubicBezTo>
                    <a:pt x="60" y="238"/>
                    <a:pt x="59" y="238"/>
                    <a:pt x="58" y="239"/>
                  </a:cubicBezTo>
                  <a:cubicBezTo>
                    <a:pt x="58" y="239"/>
                    <a:pt x="59" y="240"/>
                    <a:pt x="58" y="241"/>
                  </a:cubicBezTo>
                  <a:cubicBezTo>
                    <a:pt x="57" y="240"/>
                    <a:pt x="57" y="240"/>
                    <a:pt x="55" y="240"/>
                  </a:cubicBezTo>
                  <a:cubicBezTo>
                    <a:pt x="55" y="241"/>
                    <a:pt x="55" y="244"/>
                    <a:pt x="55" y="244"/>
                  </a:cubicBezTo>
                  <a:cubicBezTo>
                    <a:pt x="54" y="244"/>
                    <a:pt x="54" y="244"/>
                    <a:pt x="53" y="244"/>
                  </a:cubicBezTo>
                  <a:cubicBezTo>
                    <a:pt x="52" y="244"/>
                    <a:pt x="53" y="243"/>
                    <a:pt x="52" y="242"/>
                  </a:cubicBezTo>
                  <a:cubicBezTo>
                    <a:pt x="47" y="242"/>
                    <a:pt x="47" y="242"/>
                    <a:pt x="47" y="242"/>
                  </a:cubicBezTo>
                  <a:cubicBezTo>
                    <a:pt x="47" y="243"/>
                    <a:pt x="47" y="244"/>
                    <a:pt x="47" y="245"/>
                  </a:cubicBezTo>
                  <a:cubicBezTo>
                    <a:pt x="52" y="247"/>
                    <a:pt x="53" y="248"/>
                    <a:pt x="53" y="253"/>
                  </a:cubicBezTo>
                  <a:cubicBezTo>
                    <a:pt x="52" y="253"/>
                    <a:pt x="52" y="253"/>
                    <a:pt x="52" y="253"/>
                  </a:cubicBezTo>
                  <a:cubicBezTo>
                    <a:pt x="50" y="251"/>
                    <a:pt x="50" y="249"/>
                    <a:pt x="48" y="247"/>
                  </a:cubicBezTo>
                  <a:cubicBezTo>
                    <a:pt x="47" y="247"/>
                    <a:pt x="38" y="243"/>
                    <a:pt x="38" y="243"/>
                  </a:cubicBezTo>
                  <a:cubicBezTo>
                    <a:pt x="37" y="242"/>
                    <a:pt x="36" y="243"/>
                    <a:pt x="35" y="243"/>
                  </a:cubicBezTo>
                  <a:cubicBezTo>
                    <a:pt x="34" y="242"/>
                    <a:pt x="33" y="240"/>
                    <a:pt x="32" y="239"/>
                  </a:cubicBezTo>
                  <a:cubicBezTo>
                    <a:pt x="31" y="239"/>
                    <a:pt x="30" y="240"/>
                    <a:pt x="28" y="239"/>
                  </a:cubicBezTo>
                  <a:cubicBezTo>
                    <a:pt x="28" y="239"/>
                    <a:pt x="26" y="236"/>
                    <a:pt x="25" y="236"/>
                  </a:cubicBezTo>
                  <a:cubicBezTo>
                    <a:pt x="24" y="236"/>
                    <a:pt x="23" y="236"/>
                    <a:pt x="22" y="236"/>
                  </a:cubicBezTo>
                  <a:cubicBezTo>
                    <a:pt x="21" y="235"/>
                    <a:pt x="20" y="232"/>
                    <a:pt x="18" y="232"/>
                  </a:cubicBezTo>
                  <a:cubicBezTo>
                    <a:pt x="14" y="231"/>
                    <a:pt x="10" y="234"/>
                    <a:pt x="7" y="233"/>
                  </a:cubicBezTo>
                  <a:cubicBezTo>
                    <a:pt x="7" y="232"/>
                    <a:pt x="7" y="232"/>
                    <a:pt x="7" y="232"/>
                  </a:cubicBezTo>
                  <a:cubicBezTo>
                    <a:pt x="4" y="231"/>
                    <a:pt x="2" y="232"/>
                    <a:pt x="0" y="231"/>
                  </a:cubicBezTo>
                  <a:cubicBezTo>
                    <a:pt x="3" y="370"/>
                    <a:pt x="3" y="370"/>
                    <a:pt x="3" y="370"/>
                  </a:cubicBezTo>
                  <a:cubicBezTo>
                    <a:pt x="3" y="370"/>
                    <a:pt x="9" y="367"/>
                    <a:pt x="11" y="368"/>
                  </a:cubicBezTo>
                  <a:cubicBezTo>
                    <a:pt x="12" y="369"/>
                    <a:pt x="15" y="371"/>
                    <a:pt x="16" y="370"/>
                  </a:cubicBezTo>
                  <a:cubicBezTo>
                    <a:pt x="22" y="364"/>
                    <a:pt x="19" y="370"/>
                    <a:pt x="20" y="373"/>
                  </a:cubicBezTo>
                  <a:cubicBezTo>
                    <a:pt x="21" y="376"/>
                    <a:pt x="21" y="376"/>
                    <a:pt x="23" y="379"/>
                  </a:cubicBezTo>
                  <a:cubicBezTo>
                    <a:pt x="25" y="382"/>
                    <a:pt x="31" y="385"/>
                    <a:pt x="33" y="388"/>
                  </a:cubicBezTo>
                  <a:cubicBezTo>
                    <a:pt x="35" y="391"/>
                    <a:pt x="32" y="395"/>
                    <a:pt x="37" y="390"/>
                  </a:cubicBezTo>
                  <a:cubicBezTo>
                    <a:pt x="40" y="388"/>
                    <a:pt x="43" y="389"/>
                    <a:pt x="44" y="386"/>
                  </a:cubicBezTo>
                  <a:cubicBezTo>
                    <a:pt x="45" y="383"/>
                    <a:pt x="42" y="381"/>
                    <a:pt x="44" y="381"/>
                  </a:cubicBezTo>
                  <a:cubicBezTo>
                    <a:pt x="47" y="381"/>
                    <a:pt x="50" y="378"/>
                    <a:pt x="52" y="381"/>
                  </a:cubicBezTo>
                  <a:cubicBezTo>
                    <a:pt x="53" y="384"/>
                    <a:pt x="58" y="383"/>
                    <a:pt x="58" y="386"/>
                  </a:cubicBezTo>
                  <a:cubicBezTo>
                    <a:pt x="58" y="388"/>
                    <a:pt x="58" y="390"/>
                    <a:pt x="61" y="390"/>
                  </a:cubicBezTo>
                  <a:cubicBezTo>
                    <a:pt x="65" y="391"/>
                    <a:pt x="67" y="395"/>
                    <a:pt x="69" y="397"/>
                  </a:cubicBezTo>
                  <a:cubicBezTo>
                    <a:pt x="70" y="400"/>
                    <a:pt x="77" y="406"/>
                    <a:pt x="79" y="409"/>
                  </a:cubicBezTo>
                  <a:cubicBezTo>
                    <a:pt x="81" y="412"/>
                    <a:pt x="81" y="416"/>
                    <a:pt x="85" y="418"/>
                  </a:cubicBezTo>
                  <a:cubicBezTo>
                    <a:pt x="88" y="420"/>
                    <a:pt x="87" y="423"/>
                    <a:pt x="91" y="425"/>
                  </a:cubicBezTo>
                  <a:cubicBezTo>
                    <a:pt x="94" y="427"/>
                    <a:pt x="97" y="422"/>
                    <a:pt x="97" y="425"/>
                  </a:cubicBezTo>
                  <a:cubicBezTo>
                    <a:pt x="97" y="428"/>
                    <a:pt x="98" y="430"/>
                    <a:pt x="99" y="433"/>
                  </a:cubicBezTo>
                  <a:cubicBezTo>
                    <a:pt x="100" y="436"/>
                    <a:pt x="100" y="434"/>
                    <a:pt x="102" y="435"/>
                  </a:cubicBezTo>
                  <a:cubicBezTo>
                    <a:pt x="104" y="437"/>
                    <a:pt x="103" y="441"/>
                    <a:pt x="105" y="441"/>
                  </a:cubicBezTo>
                  <a:cubicBezTo>
                    <a:pt x="107" y="441"/>
                    <a:pt x="103" y="443"/>
                    <a:pt x="104" y="445"/>
                  </a:cubicBezTo>
                  <a:cubicBezTo>
                    <a:pt x="104" y="447"/>
                    <a:pt x="104" y="448"/>
                    <a:pt x="104" y="449"/>
                  </a:cubicBezTo>
                  <a:cubicBezTo>
                    <a:pt x="103" y="450"/>
                    <a:pt x="101" y="453"/>
                    <a:pt x="101" y="453"/>
                  </a:cubicBezTo>
                  <a:close/>
                  <a:moveTo>
                    <a:pt x="506" y="620"/>
                  </a:moveTo>
                  <a:cubicBezTo>
                    <a:pt x="506" y="620"/>
                    <a:pt x="506" y="620"/>
                    <a:pt x="506" y="619"/>
                  </a:cubicBezTo>
                  <a:cubicBezTo>
                    <a:pt x="505" y="620"/>
                    <a:pt x="505" y="621"/>
                    <a:pt x="505" y="621"/>
                  </a:cubicBezTo>
                  <a:lnTo>
                    <a:pt x="506" y="620"/>
                  </a:lnTo>
                  <a:close/>
                  <a:moveTo>
                    <a:pt x="656" y="29"/>
                  </a:moveTo>
                  <a:cubicBezTo>
                    <a:pt x="657" y="29"/>
                    <a:pt x="657" y="30"/>
                    <a:pt x="657" y="31"/>
                  </a:cubicBezTo>
                  <a:cubicBezTo>
                    <a:pt x="653" y="30"/>
                    <a:pt x="653" y="29"/>
                    <a:pt x="656" y="29"/>
                  </a:cubicBezTo>
                  <a:close/>
                  <a:moveTo>
                    <a:pt x="386" y="265"/>
                  </a:moveTo>
                  <a:cubicBezTo>
                    <a:pt x="386" y="266"/>
                    <a:pt x="386" y="266"/>
                    <a:pt x="386" y="266"/>
                  </a:cubicBezTo>
                  <a:cubicBezTo>
                    <a:pt x="384" y="266"/>
                    <a:pt x="385" y="265"/>
                    <a:pt x="386" y="265"/>
                  </a:cubicBezTo>
                  <a:close/>
                  <a:moveTo>
                    <a:pt x="94" y="241"/>
                  </a:moveTo>
                  <a:cubicBezTo>
                    <a:pt x="95" y="241"/>
                    <a:pt x="94" y="242"/>
                    <a:pt x="94" y="242"/>
                  </a:cubicBezTo>
                  <a:cubicBezTo>
                    <a:pt x="94" y="241"/>
                    <a:pt x="93" y="240"/>
                    <a:pt x="94" y="241"/>
                  </a:cubicBezTo>
                  <a:close/>
                  <a:moveTo>
                    <a:pt x="147" y="518"/>
                  </a:moveTo>
                  <a:cubicBezTo>
                    <a:pt x="147" y="520"/>
                    <a:pt x="147" y="521"/>
                    <a:pt x="147" y="522"/>
                  </a:cubicBezTo>
                  <a:cubicBezTo>
                    <a:pt x="148" y="522"/>
                    <a:pt x="148" y="523"/>
                    <a:pt x="149" y="523"/>
                  </a:cubicBezTo>
                  <a:cubicBezTo>
                    <a:pt x="155" y="525"/>
                    <a:pt x="147" y="518"/>
                    <a:pt x="147" y="518"/>
                  </a:cubicBezTo>
                  <a:close/>
                  <a:moveTo>
                    <a:pt x="113" y="492"/>
                  </a:moveTo>
                  <a:cubicBezTo>
                    <a:pt x="112" y="492"/>
                    <a:pt x="114" y="494"/>
                    <a:pt x="114" y="494"/>
                  </a:cubicBezTo>
                  <a:cubicBezTo>
                    <a:pt x="114" y="494"/>
                    <a:pt x="115" y="491"/>
                    <a:pt x="113" y="492"/>
                  </a:cubicBezTo>
                  <a:close/>
                  <a:moveTo>
                    <a:pt x="111" y="472"/>
                  </a:moveTo>
                  <a:cubicBezTo>
                    <a:pt x="112" y="472"/>
                    <a:pt x="110" y="473"/>
                    <a:pt x="110" y="473"/>
                  </a:cubicBezTo>
                  <a:cubicBezTo>
                    <a:pt x="110" y="473"/>
                    <a:pt x="110" y="471"/>
                    <a:pt x="111" y="472"/>
                  </a:cubicBezTo>
                  <a:close/>
                  <a:moveTo>
                    <a:pt x="453" y="542"/>
                  </a:moveTo>
                  <a:cubicBezTo>
                    <a:pt x="452" y="543"/>
                    <a:pt x="454" y="544"/>
                    <a:pt x="454" y="544"/>
                  </a:cubicBezTo>
                  <a:cubicBezTo>
                    <a:pt x="454" y="544"/>
                    <a:pt x="456" y="542"/>
                    <a:pt x="453" y="542"/>
                  </a:cubicBezTo>
                  <a:close/>
                  <a:moveTo>
                    <a:pt x="464" y="536"/>
                  </a:moveTo>
                  <a:cubicBezTo>
                    <a:pt x="464" y="536"/>
                    <a:pt x="463" y="537"/>
                    <a:pt x="463" y="537"/>
                  </a:cubicBezTo>
                  <a:cubicBezTo>
                    <a:pt x="465" y="537"/>
                    <a:pt x="466" y="536"/>
                    <a:pt x="464" y="536"/>
                  </a:cubicBezTo>
                  <a:close/>
                  <a:moveTo>
                    <a:pt x="638" y="573"/>
                  </a:moveTo>
                  <a:cubicBezTo>
                    <a:pt x="639" y="573"/>
                    <a:pt x="637" y="574"/>
                    <a:pt x="637" y="574"/>
                  </a:cubicBezTo>
                  <a:cubicBezTo>
                    <a:pt x="637" y="574"/>
                    <a:pt x="637" y="572"/>
                    <a:pt x="638" y="573"/>
                  </a:cubicBezTo>
                  <a:close/>
                  <a:moveTo>
                    <a:pt x="693" y="583"/>
                  </a:moveTo>
                  <a:cubicBezTo>
                    <a:pt x="693" y="584"/>
                    <a:pt x="693" y="584"/>
                    <a:pt x="693" y="584"/>
                  </a:cubicBezTo>
                  <a:cubicBezTo>
                    <a:pt x="694" y="584"/>
                    <a:pt x="694" y="584"/>
                    <a:pt x="694" y="584"/>
                  </a:cubicBezTo>
                  <a:cubicBezTo>
                    <a:pt x="694" y="584"/>
                    <a:pt x="695" y="583"/>
                    <a:pt x="693" y="583"/>
                  </a:cubicBezTo>
                  <a:close/>
                  <a:moveTo>
                    <a:pt x="613" y="559"/>
                  </a:moveTo>
                  <a:cubicBezTo>
                    <a:pt x="617" y="558"/>
                    <a:pt x="612" y="562"/>
                    <a:pt x="611" y="562"/>
                  </a:cubicBezTo>
                  <a:cubicBezTo>
                    <a:pt x="607" y="564"/>
                    <a:pt x="612" y="559"/>
                    <a:pt x="613" y="559"/>
                  </a:cubicBezTo>
                  <a:close/>
                  <a:moveTo>
                    <a:pt x="667" y="520"/>
                  </a:moveTo>
                  <a:cubicBezTo>
                    <a:pt x="667" y="521"/>
                    <a:pt x="667" y="523"/>
                    <a:pt x="667" y="524"/>
                  </a:cubicBezTo>
                  <a:cubicBezTo>
                    <a:pt x="668" y="524"/>
                    <a:pt x="669" y="524"/>
                    <a:pt x="671" y="524"/>
                  </a:cubicBezTo>
                  <a:cubicBezTo>
                    <a:pt x="674" y="527"/>
                    <a:pt x="674" y="527"/>
                    <a:pt x="674" y="527"/>
                  </a:cubicBezTo>
                  <a:cubicBezTo>
                    <a:pt x="674" y="528"/>
                    <a:pt x="674" y="529"/>
                    <a:pt x="674" y="529"/>
                  </a:cubicBezTo>
                  <a:cubicBezTo>
                    <a:pt x="675" y="530"/>
                    <a:pt x="677" y="530"/>
                    <a:pt x="679" y="530"/>
                  </a:cubicBezTo>
                  <a:cubicBezTo>
                    <a:pt x="681" y="531"/>
                    <a:pt x="683" y="533"/>
                    <a:pt x="685" y="534"/>
                  </a:cubicBezTo>
                  <a:cubicBezTo>
                    <a:pt x="686" y="534"/>
                    <a:pt x="687" y="534"/>
                    <a:pt x="689" y="534"/>
                  </a:cubicBezTo>
                  <a:cubicBezTo>
                    <a:pt x="689" y="533"/>
                    <a:pt x="690" y="533"/>
                    <a:pt x="690" y="532"/>
                  </a:cubicBezTo>
                  <a:cubicBezTo>
                    <a:pt x="686" y="529"/>
                    <a:pt x="686" y="529"/>
                    <a:pt x="686" y="529"/>
                  </a:cubicBezTo>
                  <a:cubicBezTo>
                    <a:pt x="686" y="529"/>
                    <a:pt x="685" y="529"/>
                    <a:pt x="685" y="529"/>
                  </a:cubicBezTo>
                  <a:cubicBezTo>
                    <a:pt x="683" y="528"/>
                    <a:pt x="682" y="525"/>
                    <a:pt x="681" y="524"/>
                  </a:cubicBezTo>
                  <a:cubicBezTo>
                    <a:pt x="681" y="524"/>
                    <a:pt x="679" y="525"/>
                    <a:pt x="679" y="524"/>
                  </a:cubicBezTo>
                  <a:cubicBezTo>
                    <a:pt x="676" y="524"/>
                    <a:pt x="674" y="522"/>
                    <a:pt x="672" y="521"/>
                  </a:cubicBezTo>
                  <a:cubicBezTo>
                    <a:pt x="670" y="521"/>
                    <a:pt x="669" y="521"/>
                    <a:pt x="667" y="520"/>
                  </a:cubicBezTo>
                  <a:close/>
                  <a:moveTo>
                    <a:pt x="538" y="591"/>
                  </a:moveTo>
                  <a:cubicBezTo>
                    <a:pt x="538" y="592"/>
                    <a:pt x="539" y="593"/>
                    <a:pt x="539" y="593"/>
                  </a:cubicBezTo>
                  <a:cubicBezTo>
                    <a:pt x="538" y="596"/>
                    <a:pt x="538" y="596"/>
                    <a:pt x="538" y="596"/>
                  </a:cubicBezTo>
                  <a:cubicBezTo>
                    <a:pt x="534" y="594"/>
                    <a:pt x="537" y="593"/>
                    <a:pt x="538" y="591"/>
                  </a:cubicBezTo>
                  <a:close/>
                  <a:moveTo>
                    <a:pt x="518" y="583"/>
                  </a:moveTo>
                  <a:cubicBezTo>
                    <a:pt x="518" y="583"/>
                    <a:pt x="519" y="586"/>
                    <a:pt x="519" y="586"/>
                  </a:cubicBezTo>
                  <a:cubicBezTo>
                    <a:pt x="522" y="587"/>
                    <a:pt x="520" y="584"/>
                    <a:pt x="518" y="583"/>
                  </a:cubicBezTo>
                  <a:close/>
                  <a:moveTo>
                    <a:pt x="583" y="578"/>
                  </a:moveTo>
                  <a:cubicBezTo>
                    <a:pt x="584" y="579"/>
                    <a:pt x="586" y="580"/>
                    <a:pt x="587" y="580"/>
                  </a:cubicBezTo>
                  <a:cubicBezTo>
                    <a:pt x="586" y="581"/>
                    <a:pt x="585" y="583"/>
                    <a:pt x="583" y="582"/>
                  </a:cubicBezTo>
                  <a:cubicBezTo>
                    <a:pt x="583" y="582"/>
                    <a:pt x="584" y="581"/>
                    <a:pt x="584" y="580"/>
                  </a:cubicBezTo>
                  <a:cubicBezTo>
                    <a:pt x="583" y="580"/>
                    <a:pt x="580" y="580"/>
                    <a:pt x="582" y="579"/>
                  </a:cubicBezTo>
                  <a:cubicBezTo>
                    <a:pt x="584" y="578"/>
                    <a:pt x="581" y="578"/>
                    <a:pt x="583" y="578"/>
                  </a:cubicBezTo>
                  <a:close/>
                  <a:moveTo>
                    <a:pt x="506" y="575"/>
                  </a:moveTo>
                  <a:cubicBezTo>
                    <a:pt x="507" y="575"/>
                    <a:pt x="506" y="576"/>
                    <a:pt x="506" y="576"/>
                  </a:cubicBezTo>
                  <a:cubicBezTo>
                    <a:pt x="507" y="577"/>
                    <a:pt x="509" y="578"/>
                    <a:pt x="510" y="578"/>
                  </a:cubicBezTo>
                  <a:cubicBezTo>
                    <a:pt x="512" y="579"/>
                    <a:pt x="516" y="579"/>
                    <a:pt x="516" y="579"/>
                  </a:cubicBezTo>
                  <a:cubicBezTo>
                    <a:pt x="518" y="580"/>
                    <a:pt x="515" y="578"/>
                    <a:pt x="515" y="578"/>
                  </a:cubicBezTo>
                  <a:cubicBezTo>
                    <a:pt x="512" y="576"/>
                    <a:pt x="510" y="576"/>
                    <a:pt x="506" y="575"/>
                  </a:cubicBezTo>
                  <a:close/>
                  <a:moveTo>
                    <a:pt x="708" y="568"/>
                  </a:moveTo>
                  <a:cubicBezTo>
                    <a:pt x="707" y="569"/>
                    <a:pt x="707" y="570"/>
                    <a:pt x="707" y="570"/>
                  </a:cubicBezTo>
                  <a:cubicBezTo>
                    <a:pt x="706" y="571"/>
                    <a:pt x="705" y="570"/>
                    <a:pt x="704" y="570"/>
                  </a:cubicBezTo>
                  <a:cubicBezTo>
                    <a:pt x="703" y="571"/>
                    <a:pt x="702" y="572"/>
                    <a:pt x="702" y="573"/>
                  </a:cubicBezTo>
                  <a:cubicBezTo>
                    <a:pt x="703" y="574"/>
                    <a:pt x="703" y="574"/>
                    <a:pt x="702" y="574"/>
                  </a:cubicBezTo>
                  <a:cubicBezTo>
                    <a:pt x="702" y="576"/>
                    <a:pt x="701" y="578"/>
                    <a:pt x="701" y="579"/>
                  </a:cubicBezTo>
                  <a:cubicBezTo>
                    <a:pt x="703" y="578"/>
                    <a:pt x="705" y="579"/>
                    <a:pt x="706" y="578"/>
                  </a:cubicBezTo>
                  <a:cubicBezTo>
                    <a:pt x="707" y="577"/>
                    <a:pt x="706" y="576"/>
                    <a:pt x="706" y="576"/>
                  </a:cubicBezTo>
                  <a:cubicBezTo>
                    <a:pt x="706" y="576"/>
                    <a:pt x="713" y="571"/>
                    <a:pt x="708" y="574"/>
                  </a:cubicBezTo>
                  <a:cubicBezTo>
                    <a:pt x="708" y="573"/>
                    <a:pt x="708" y="572"/>
                    <a:pt x="708" y="572"/>
                  </a:cubicBezTo>
                  <a:cubicBezTo>
                    <a:pt x="711" y="571"/>
                    <a:pt x="709" y="570"/>
                    <a:pt x="708" y="568"/>
                  </a:cubicBezTo>
                  <a:close/>
                  <a:moveTo>
                    <a:pt x="532" y="566"/>
                  </a:moveTo>
                  <a:cubicBezTo>
                    <a:pt x="535" y="567"/>
                    <a:pt x="536" y="570"/>
                    <a:pt x="532" y="570"/>
                  </a:cubicBezTo>
                  <a:cubicBezTo>
                    <a:pt x="532" y="569"/>
                    <a:pt x="532" y="569"/>
                    <a:pt x="532" y="569"/>
                  </a:cubicBezTo>
                  <a:cubicBezTo>
                    <a:pt x="530" y="569"/>
                    <a:pt x="528" y="569"/>
                    <a:pt x="527" y="568"/>
                  </a:cubicBezTo>
                  <a:cubicBezTo>
                    <a:pt x="527" y="567"/>
                    <a:pt x="527" y="567"/>
                    <a:pt x="527" y="567"/>
                  </a:cubicBezTo>
                  <a:cubicBezTo>
                    <a:pt x="528" y="567"/>
                    <a:pt x="531" y="566"/>
                    <a:pt x="532" y="566"/>
                  </a:cubicBezTo>
                  <a:close/>
                  <a:moveTo>
                    <a:pt x="671" y="560"/>
                  </a:moveTo>
                  <a:cubicBezTo>
                    <a:pt x="670" y="560"/>
                    <a:pt x="670" y="561"/>
                    <a:pt x="670" y="562"/>
                  </a:cubicBezTo>
                  <a:cubicBezTo>
                    <a:pt x="670" y="563"/>
                    <a:pt x="668" y="564"/>
                    <a:pt x="668" y="564"/>
                  </a:cubicBezTo>
                  <a:cubicBezTo>
                    <a:pt x="669" y="566"/>
                    <a:pt x="669" y="566"/>
                    <a:pt x="669" y="566"/>
                  </a:cubicBezTo>
                  <a:cubicBezTo>
                    <a:pt x="669" y="566"/>
                    <a:pt x="671" y="566"/>
                    <a:pt x="671" y="566"/>
                  </a:cubicBezTo>
                  <a:cubicBezTo>
                    <a:pt x="672" y="567"/>
                    <a:pt x="671" y="569"/>
                    <a:pt x="672" y="569"/>
                  </a:cubicBezTo>
                  <a:cubicBezTo>
                    <a:pt x="672" y="569"/>
                    <a:pt x="674" y="569"/>
                    <a:pt x="674" y="569"/>
                  </a:cubicBezTo>
                  <a:cubicBezTo>
                    <a:pt x="679" y="570"/>
                    <a:pt x="678" y="570"/>
                    <a:pt x="683" y="568"/>
                  </a:cubicBezTo>
                  <a:cubicBezTo>
                    <a:pt x="683" y="569"/>
                    <a:pt x="683" y="570"/>
                    <a:pt x="682" y="570"/>
                  </a:cubicBezTo>
                  <a:cubicBezTo>
                    <a:pt x="682" y="572"/>
                    <a:pt x="682" y="572"/>
                    <a:pt x="682" y="572"/>
                  </a:cubicBezTo>
                  <a:cubicBezTo>
                    <a:pt x="683" y="572"/>
                    <a:pt x="683" y="573"/>
                    <a:pt x="683" y="573"/>
                  </a:cubicBezTo>
                  <a:cubicBezTo>
                    <a:pt x="684" y="573"/>
                    <a:pt x="685" y="573"/>
                    <a:pt x="686" y="573"/>
                  </a:cubicBezTo>
                  <a:cubicBezTo>
                    <a:pt x="685" y="572"/>
                    <a:pt x="686" y="572"/>
                    <a:pt x="686" y="572"/>
                  </a:cubicBezTo>
                  <a:cubicBezTo>
                    <a:pt x="686" y="572"/>
                    <a:pt x="687" y="571"/>
                    <a:pt x="687" y="571"/>
                  </a:cubicBezTo>
                  <a:cubicBezTo>
                    <a:pt x="686" y="571"/>
                    <a:pt x="685" y="570"/>
                    <a:pt x="685" y="570"/>
                  </a:cubicBezTo>
                  <a:cubicBezTo>
                    <a:pt x="685" y="569"/>
                    <a:pt x="685" y="568"/>
                    <a:pt x="685" y="568"/>
                  </a:cubicBezTo>
                  <a:cubicBezTo>
                    <a:pt x="685" y="568"/>
                    <a:pt x="687" y="567"/>
                    <a:pt x="686" y="567"/>
                  </a:cubicBezTo>
                  <a:cubicBezTo>
                    <a:pt x="684" y="567"/>
                    <a:pt x="680" y="568"/>
                    <a:pt x="677" y="568"/>
                  </a:cubicBezTo>
                  <a:cubicBezTo>
                    <a:pt x="677" y="566"/>
                    <a:pt x="677" y="566"/>
                    <a:pt x="677" y="566"/>
                  </a:cubicBezTo>
                  <a:cubicBezTo>
                    <a:pt x="676" y="566"/>
                    <a:pt x="676" y="567"/>
                    <a:pt x="676" y="567"/>
                  </a:cubicBezTo>
                  <a:cubicBezTo>
                    <a:pt x="674" y="568"/>
                    <a:pt x="672" y="566"/>
                    <a:pt x="671" y="565"/>
                  </a:cubicBezTo>
                  <a:cubicBezTo>
                    <a:pt x="671" y="565"/>
                    <a:pt x="672" y="562"/>
                    <a:pt x="671" y="562"/>
                  </a:cubicBezTo>
                  <a:cubicBezTo>
                    <a:pt x="672" y="562"/>
                    <a:pt x="673" y="559"/>
                    <a:pt x="671" y="560"/>
                  </a:cubicBezTo>
                  <a:close/>
                  <a:moveTo>
                    <a:pt x="707" y="558"/>
                  </a:moveTo>
                  <a:cubicBezTo>
                    <a:pt x="706" y="560"/>
                    <a:pt x="706" y="560"/>
                    <a:pt x="706" y="560"/>
                  </a:cubicBezTo>
                  <a:cubicBezTo>
                    <a:pt x="703" y="561"/>
                    <a:pt x="702" y="559"/>
                    <a:pt x="700" y="559"/>
                  </a:cubicBezTo>
                  <a:cubicBezTo>
                    <a:pt x="699" y="560"/>
                    <a:pt x="698" y="561"/>
                    <a:pt x="697" y="562"/>
                  </a:cubicBezTo>
                  <a:cubicBezTo>
                    <a:pt x="698" y="562"/>
                    <a:pt x="698" y="565"/>
                    <a:pt x="697" y="566"/>
                  </a:cubicBezTo>
                  <a:cubicBezTo>
                    <a:pt x="695" y="566"/>
                    <a:pt x="695" y="566"/>
                    <a:pt x="695" y="566"/>
                  </a:cubicBezTo>
                  <a:cubicBezTo>
                    <a:pt x="695" y="567"/>
                    <a:pt x="694" y="568"/>
                    <a:pt x="694" y="568"/>
                  </a:cubicBezTo>
                  <a:cubicBezTo>
                    <a:pt x="693" y="570"/>
                    <a:pt x="695" y="570"/>
                    <a:pt x="694" y="571"/>
                  </a:cubicBezTo>
                  <a:cubicBezTo>
                    <a:pt x="692" y="572"/>
                    <a:pt x="692" y="572"/>
                    <a:pt x="692" y="572"/>
                  </a:cubicBezTo>
                  <a:cubicBezTo>
                    <a:pt x="693" y="575"/>
                    <a:pt x="692" y="578"/>
                    <a:pt x="694" y="579"/>
                  </a:cubicBezTo>
                  <a:cubicBezTo>
                    <a:pt x="696" y="580"/>
                    <a:pt x="696" y="579"/>
                    <a:pt x="698" y="580"/>
                  </a:cubicBezTo>
                  <a:cubicBezTo>
                    <a:pt x="698" y="579"/>
                    <a:pt x="699" y="579"/>
                    <a:pt x="698" y="578"/>
                  </a:cubicBezTo>
                  <a:cubicBezTo>
                    <a:pt x="694" y="576"/>
                    <a:pt x="700" y="571"/>
                    <a:pt x="701" y="570"/>
                  </a:cubicBezTo>
                  <a:cubicBezTo>
                    <a:pt x="701" y="569"/>
                    <a:pt x="701" y="569"/>
                    <a:pt x="701" y="569"/>
                  </a:cubicBezTo>
                  <a:cubicBezTo>
                    <a:pt x="701" y="569"/>
                    <a:pt x="700" y="569"/>
                    <a:pt x="699" y="569"/>
                  </a:cubicBezTo>
                  <a:cubicBezTo>
                    <a:pt x="700" y="568"/>
                    <a:pt x="702" y="562"/>
                    <a:pt x="703" y="562"/>
                  </a:cubicBezTo>
                  <a:cubicBezTo>
                    <a:pt x="704" y="561"/>
                    <a:pt x="706" y="562"/>
                    <a:pt x="707" y="562"/>
                  </a:cubicBezTo>
                  <a:cubicBezTo>
                    <a:pt x="708" y="559"/>
                    <a:pt x="707" y="561"/>
                    <a:pt x="709" y="559"/>
                  </a:cubicBezTo>
                  <a:cubicBezTo>
                    <a:pt x="709" y="559"/>
                    <a:pt x="708" y="558"/>
                    <a:pt x="707" y="558"/>
                  </a:cubicBezTo>
                  <a:close/>
                  <a:moveTo>
                    <a:pt x="747" y="554"/>
                  </a:moveTo>
                  <a:cubicBezTo>
                    <a:pt x="747" y="555"/>
                    <a:pt x="746" y="560"/>
                    <a:pt x="748" y="558"/>
                  </a:cubicBezTo>
                  <a:cubicBezTo>
                    <a:pt x="750" y="558"/>
                    <a:pt x="749" y="556"/>
                    <a:pt x="749" y="554"/>
                  </a:cubicBezTo>
                  <a:cubicBezTo>
                    <a:pt x="748" y="554"/>
                    <a:pt x="747" y="554"/>
                    <a:pt x="747" y="554"/>
                  </a:cubicBezTo>
                  <a:close/>
                  <a:moveTo>
                    <a:pt x="692" y="549"/>
                  </a:moveTo>
                  <a:cubicBezTo>
                    <a:pt x="692" y="549"/>
                    <a:pt x="686" y="555"/>
                    <a:pt x="690" y="552"/>
                  </a:cubicBezTo>
                  <a:cubicBezTo>
                    <a:pt x="691" y="552"/>
                    <a:pt x="696" y="547"/>
                    <a:pt x="692" y="549"/>
                  </a:cubicBezTo>
                  <a:close/>
                  <a:moveTo>
                    <a:pt x="461" y="517"/>
                  </a:moveTo>
                  <a:cubicBezTo>
                    <a:pt x="464" y="520"/>
                    <a:pt x="464" y="521"/>
                    <a:pt x="465" y="526"/>
                  </a:cubicBezTo>
                  <a:cubicBezTo>
                    <a:pt x="464" y="526"/>
                    <a:pt x="462" y="526"/>
                    <a:pt x="463" y="526"/>
                  </a:cubicBezTo>
                  <a:cubicBezTo>
                    <a:pt x="463" y="526"/>
                    <a:pt x="460" y="526"/>
                    <a:pt x="462" y="526"/>
                  </a:cubicBezTo>
                  <a:cubicBezTo>
                    <a:pt x="461" y="526"/>
                    <a:pt x="459" y="526"/>
                    <a:pt x="459" y="526"/>
                  </a:cubicBezTo>
                  <a:cubicBezTo>
                    <a:pt x="459" y="523"/>
                    <a:pt x="459" y="523"/>
                    <a:pt x="459" y="523"/>
                  </a:cubicBezTo>
                  <a:cubicBezTo>
                    <a:pt x="457" y="522"/>
                    <a:pt x="459" y="525"/>
                    <a:pt x="458" y="525"/>
                  </a:cubicBezTo>
                  <a:cubicBezTo>
                    <a:pt x="457" y="525"/>
                    <a:pt x="457" y="525"/>
                    <a:pt x="457" y="525"/>
                  </a:cubicBezTo>
                  <a:cubicBezTo>
                    <a:pt x="457" y="525"/>
                    <a:pt x="457" y="519"/>
                    <a:pt x="457" y="518"/>
                  </a:cubicBezTo>
                  <a:cubicBezTo>
                    <a:pt x="458" y="517"/>
                    <a:pt x="460" y="517"/>
                    <a:pt x="461" y="517"/>
                  </a:cubicBezTo>
                  <a:close/>
                  <a:moveTo>
                    <a:pt x="603" y="505"/>
                  </a:moveTo>
                  <a:cubicBezTo>
                    <a:pt x="607" y="504"/>
                    <a:pt x="601" y="509"/>
                    <a:pt x="601" y="509"/>
                  </a:cubicBezTo>
                  <a:cubicBezTo>
                    <a:pt x="599" y="509"/>
                    <a:pt x="601" y="506"/>
                    <a:pt x="601" y="506"/>
                  </a:cubicBezTo>
                  <a:cubicBezTo>
                    <a:pt x="602" y="505"/>
                    <a:pt x="602" y="506"/>
                    <a:pt x="603" y="505"/>
                  </a:cubicBezTo>
                  <a:close/>
                  <a:moveTo>
                    <a:pt x="598" y="502"/>
                  </a:moveTo>
                  <a:cubicBezTo>
                    <a:pt x="598" y="502"/>
                    <a:pt x="597" y="502"/>
                    <a:pt x="599" y="503"/>
                  </a:cubicBezTo>
                  <a:cubicBezTo>
                    <a:pt x="600" y="503"/>
                    <a:pt x="599" y="504"/>
                    <a:pt x="599" y="505"/>
                  </a:cubicBezTo>
                  <a:cubicBezTo>
                    <a:pt x="599" y="506"/>
                    <a:pt x="592" y="512"/>
                    <a:pt x="591" y="512"/>
                  </a:cubicBezTo>
                  <a:cubicBezTo>
                    <a:pt x="590" y="512"/>
                    <a:pt x="590" y="511"/>
                    <a:pt x="589" y="511"/>
                  </a:cubicBezTo>
                  <a:cubicBezTo>
                    <a:pt x="589" y="511"/>
                    <a:pt x="588" y="511"/>
                    <a:pt x="587" y="511"/>
                  </a:cubicBezTo>
                  <a:cubicBezTo>
                    <a:pt x="589" y="509"/>
                    <a:pt x="591" y="506"/>
                    <a:pt x="593" y="505"/>
                  </a:cubicBezTo>
                  <a:cubicBezTo>
                    <a:pt x="594" y="504"/>
                    <a:pt x="596" y="505"/>
                    <a:pt x="596" y="504"/>
                  </a:cubicBezTo>
                  <a:cubicBezTo>
                    <a:pt x="597" y="503"/>
                    <a:pt x="597" y="502"/>
                    <a:pt x="598" y="502"/>
                  </a:cubicBezTo>
                  <a:close/>
                  <a:moveTo>
                    <a:pt x="738" y="499"/>
                  </a:moveTo>
                  <a:cubicBezTo>
                    <a:pt x="736" y="499"/>
                    <a:pt x="732" y="502"/>
                    <a:pt x="732" y="503"/>
                  </a:cubicBezTo>
                  <a:cubicBezTo>
                    <a:pt x="731" y="504"/>
                    <a:pt x="732" y="506"/>
                    <a:pt x="732" y="506"/>
                  </a:cubicBezTo>
                  <a:cubicBezTo>
                    <a:pt x="732" y="507"/>
                    <a:pt x="730" y="507"/>
                    <a:pt x="728" y="507"/>
                  </a:cubicBezTo>
                  <a:cubicBezTo>
                    <a:pt x="728" y="509"/>
                    <a:pt x="729" y="511"/>
                    <a:pt x="728" y="513"/>
                  </a:cubicBezTo>
                  <a:cubicBezTo>
                    <a:pt x="727" y="515"/>
                    <a:pt x="727" y="515"/>
                    <a:pt x="727" y="515"/>
                  </a:cubicBezTo>
                  <a:cubicBezTo>
                    <a:pt x="727" y="517"/>
                    <a:pt x="729" y="520"/>
                    <a:pt x="727" y="523"/>
                  </a:cubicBezTo>
                  <a:cubicBezTo>
                    <a:pt x="724" y="525"/>
                    <a:pt x="724" y="525"/>
                    <a:pt x="724" y="525"/>
                  </a:cubicBezTo>
                  <a:cubicBezTo>
                    <a:pt x="726" y="526"/>
                    <a:pt x="725" y="525"/>
                    <a:pt x="725" y="526"/>
                  </a:cubicBezTo>
                  <a:cubicBezTo>
                    <a:pt x="727" y="527"/>
                    <a:pt x="728" y="527"/>
                    <a:pt x="729" y="527"/>
                  </a:cubicBezTo>
                  <a:cubicBezTo>
                    <a:pt x="728" y="528"/>
                    <a:pt x="728" y="528"/>
                    <a:pt x="727" y="529"/>
                  </a:cubicBezTo>
                  <a:cubicBezTo>
                    <a:pt x="728" y="529"/>
                    <a:pt x="726" y="531"/>
                    <a:pt x="726" y="531"/>
                  </a:cubicBezTo>
                  <a:cubicBezTo>
                    <a:pt x="725" y="531"/>
                    <a:pt x="725" y="529"/>
                    <a:pt x="722" y="529"/>
                  </a:cubicBezTo>
                  <a:cubicBezTo>
                    <a:pt x="722" y="530"/>
                    <a:pt x="722" y="530"/>
                    <a:pt x="722" y="530"/>
                  </a:cubicBezTo>
                  <a:cubicBezTo>
                    <a:pt x="722" y="530"/>
                    <a:pt x="721" y="532"/>
                    <a:pt x="721" y="532"/>
                  </a:cubicBezTo>
                  <a:cubicBezTo>
                    <a:pt x="722" y="532"/>
                    <a:pt x="724" y="534"/>
                    <a:pt x="720" y="533"/>
                  </a:cubicBezTo>
                  <a:cubicBezTo>
                    <a:pt x="721" y="533"/>
                    <a:pt x="719" y="533"/>
                    <a:pt x="718" y="533"/>
                  </a:cubicBezTo>
                  <a:cubicBezTo>
                    <a:pt x="718" y="533"/>
                    <a:pt x="717" y="535"/>
                    <a:pt x="717" y="536"/>
                  </a:cubicBezTo>
                  <a:cubicBezTo>
                    <a:pt x="717" y="536"/>
                    <a:pt x="720" y="536"/>
                    <a:pt x="718" y="535"/>
                  </a:cubicBezTo>
                  <a:cubicBezTo>
                    <a:pt x="720" y="536"/>
                    <a:pt x="722" y="536"/>
                    <a:pt x="723" y="536"/>
                  </a:cubicBezTo>
                  <a:cubicBezTo>
                    <a:pt x="723" y="536"/>
                    <a:pt x="723" y="538"/>
                    <a:pt x="722" y="538"/>
                  </a:cubicBezTo>
                  <a:cubicBezTo>
                    <a:pt x="722" y="536"/>
                    <a:pt x="722" y="536"/>
                    <a:pt x="722" y="536"/>
                  </a:cubicBezTo>
                  <a:cubicBezTo>
                    <a:pt x="722" y="537"/>
                    <a:pt x="720" y="537"/>
                    <a:pt x="720" y="537"/>
                  </a:cubicBezTo>
                  <a:cubicBezTo>
                    <a:pt x="719" y="538"/>
                    <a:pt x="720" y="539"/>
                    <a:pt x="720" y="540"/>
                  </a:cubicBezTo>
                  <a:cubicBezTo>
                    <a:pt x="716" y="542"/>
                    <a:pt x="716" y="542"/>
                    <a:pt x="716" y="542"/>
                  </a:cubicBezTo>
                  <a:cubicBezTo>
                    <a:pt x="716" y="543"/>
                    <a:pt x="715" y="543"/>
                    <a:pt x="714" y="544"/>
                  </a:cubicBezTo>
                  <a:cubicBezTo>
                    <a:pt x="717" y="548"/>
                    <a:pt x="715" y="548"/>
                    <a:pt x="720" y="547"/>
                  </a:cubicBezTo>
                  <a:cubicBezTo>
                    <a:pt x="722" y="547"/>
                    <a:pt x="721" y="547"/>
                    <a:pt x="721" y="546"/>
                  </a:cubicBezTo>
                  <a:cubicBezTo>
                    <a:pt x="723" y="546"/>
                    <a:pt x="726" y="546"/>
                    <a:pt x="730" y="546"/>
                  </a:cubicBezTo>
                  <a:cubicBezTo>
                    <a:pt x="732" y="546"/>
                    <a:pt x="733" y="546"/>
                    <a:pt x="736" y="546"/>
                  </a:cubicBezTo>
                  <a:cubicBezTo>
                    <a:pt x="736" y="547"/>
                    <a:pt x="735" y="548"/>
                    <a:pt x="736" y="548"/>
                  </a:cubicBezTo>
                  <a:cubicBezTo>
                    <a:pt x="738" y="548"/>
                    <a:pt x="739" y="545"/>
                    <a:pt x="740" y="545"/>
                  </a:cubicBezTo>
                  <a:cubicBezTo>
                    <a:pt x="741" y="545"/>
                    <a:pt x="741" y="547"/>
                    <a:pt x="741" y="547"/>
                  </a:cubicBezTo>
                  <a:cubicBezTo>
                    <a:pt x="745" y="547"/>
                    <a:pt x="748" y="546"/>
                    <a:pt x="754" y="545"/>
                  </a:cubicBezTo>
                  <a:cubicBezTo>
                    <a:pt x="752" y="550"/>
                    <a:pt x="751" y="548"/>
                    <a:pt x="756" y="549"/>
                  </a:cubicBezTo>
                  <a:cubicBezTo>
                    <a:pt x="756" y="548"/>
                    <a:pt x="757" y="546"/>
                    <a:pt x="758" y="545"/>
                  </a:cubicBezTo>
                  <a:cubicBezTo>
                    <a:pt x="758" y="545"/>
                    <a:pt x="759" y="545"/>
                    <a:pt x="760" y="545"/>
                  </a:cubicBezTo>
                  <a:cubicBezTo>
                    <a:pt x="759" y="546"/>
                    <a:pt x="760" y="547"/>
                    <a:pt x="759" y="548"/>
                  </a:cubicBezTo>
                  <a:cubicBezTo>
                    <a:pt x="758" y="549"/>
                    <a:pt x="756" y="549"/>
                    <a:pt x="756" y="550"/>
                  </a:cubicBezTo>
                  <a:cubicBezTo>
                    <a:pt x="755" y="551"/>
                    <a:pt x="756" y="552"/>
                    <a:pt x="755" y="553"/>
                  </a:cubicBezTo>
                  <a:cubicBezTo>
                    <a:pt x="755" y="553"/>
                    <a:pt x="753" y="554"/>
                    <a:pt x="752" y="554"/>
                  </a:cubicBezTo>
                  <a:cubicBezTo>
                    <a:pt x="752" y="554"/>
                    <a:pt x="752" y="556"/>
                    <a:pt x="752" y="556"/>
                  </a:cubicBezTo>
                  <a:cubicBezTo>
                    <a:pt x="753" y="556"/>
                    <a:pt x="754" y="557"/>
                    <a:pt x="754" y="556"/>
                  </a:cubicBezTo>
                  <a:cubicBezTo>
                    <a:pt x="756" y="556"/>
                    <a:pt x="758" y="553"/>
                    <a:pt x="759" y="551"/>
                  </a:cubicBezTo>
                  <a:cubicBezTo>
                    <a:pt x="758" y="552"/>
                    <a:pt x="759" y="549"/>
                    <a:pt x="760" y="549"/>
                  </a:cubicBezTo>
                  <a:cubicBezTo>
                    <a:pt x="761" y="548"/>
                    <a:pt x="762" y="549"/>
                    <a:pt x="763" y="548"/>
                  </a:cubicBezTo>
                  <a:cubicBezTo>
                    <a:pt x="763" y="548"/>
                    <a:pt x="764" y="545"/>
                    <a:pt x="764" y="545"/>
                  </a:cubicBezTo>
                  <a:cubicBezTo>
                    <a:pt x="766" y="545"/>
                    <a:pt x="766" y="545"/>
                    <a:pt x="766" y="545"/>
                  </a:cubicBezTo>
                  <a:cubicBezTo>
                    <a:pt x="766" y="545"/>
                    <a:pt x="766" y="547"/>
                    <a:pt x="766" y="547"/>
                  </a:cubicBezTo>
                  <a:cubicBezTo>
                    <a:pt x="768" y="548"/>
                    <a:pt x="768" y="548"/>
                    <a:pt x="768" y="548"/>
                  </a:cubicBezTo>
                  <a:cubicBezTo>
                    <a:pt x="769" y="549"/>
                    <a:pt x="768" y="550"/>
                    <a:pt x="768" y="551"/>
                  </a:cubicBezTo>
                  <a:cubicBezTo>
                    <a:pt x="768" y="552"/>
                    <a:pt x="767" y="551"/>
                    <a:pt x="766" y="552"/>
                  </a:cubicBezTo>
                  <a:cubicBezTo>
                    <a:pt x="766" y="554"/>
                    <a:pt x="766" y="556"/>
                    <a:pt x="766" y="557"/>
                  </a:cubicBezTo>
                  <a:cubicBezTo>
                    <a:pt x="767" y="557"/>
                    <a:pt x="768" y="556"/>
                    <a:pt x="768" y="556"/>
                  </a:cubicBezTo>
                  <a:cubicBezTo>
                    <a:pt x="769" y="555"/>
                    <a:pt x="769" y="553"/>
                    <a:pt x="769" y="552"/>
                  </a:cubicBezTo>
                  <a:cubicBezTo>
                    <a:pt x="772" y="555"/>
                    <a:pt x="772" y="553"/>
                    <a:pt x="771" y="558"/>
                  </a:cubicBezTo>
                  <a:cubicBezTo>
                    <a:pt x="773" y="558"/>
                    <a:pt x="773" y="558"/>
                    <a:pt x="776" y="558"/>
                  </a:cubicBezTo>
                  <a:cubicBezTo>
                    <a:pt x="776" y="556"/>
                    <a:pt x="776" y="556"/>
                    <a:pt x="777" y="554"/>
                  </a:cubicBezTo>
                  <a:cubicBezTo>
                    <a:pt x="777" y="553"/>
                    <a:pt x="779" y="550"/>
                    <a:pt x="779" y="549"/>
                  </a:cubicBezTo>
                  <a:cubicBezTo>
                    <a:pt x="780" y="546"/>
                    <a:pt x="780" y="546"/>
                    <a:pt x="780" y="546"/>
                  </a:cubicBezTo>
                  <a:cubicBezTo>
                    <a:pt x="779" y="547"/>
                    <a:pt x="778" y="547"/>
                    <a:pt x="778" y="547"/>
                  </a:cubicBezTo>
                  <a:cubicBezTo>
                    <a:pt x="777" y="548"/>
                    <a:pt x="778" y="549"/>
                    <a:pt x="778" y="550"/>
                  </a:cubicBezTo>
                  <a:cubicBezTo>
                    <a:pt x="777" y="550"/>
                    <a:pt x="773" y="551"/>
                    <a:pt x="774" y="546"/>
                  </a:cubicBezTo>
                  <a:cubicBezTo>
                    <a:pt x="774" y="545"/>
                    <a:pt x="777" y="543"/>
                    <a:pt x="778" y="542"/>
                  </a:cubicBezTo>
                  <a:cubicBezTo>
                    <a:pt x="778" y="542"/>
                    <a:pt x="777" y="541"/>
                    <a:pt x="778" y="540"/>
                  </a:cubicBezTo>
                  <a:cubicBezTo>
                    <a:pt x="777" y="541"/>
                    <a:pt x="776" y="541"/>
                    <a:pt x="776" y="541"/>
                  </a:cubicBezTo>
                  <a:cubicBezTo>
                    <a:pt x="776" y="542"/>
                    <a:pt x="776" y="542"/>
                    <a:pt x="776" y="542"/>
                  </a:cubicBezTo>
                  <a:cubicBezTo>
                    <a:pt x="775" y="543"/>
                    <a:pt x="774" y="543"/>
                    <a:pt x="774" y="544"/>
                  </a:cubicBezTo>
                  <a:cubicBezTo>
                    <a:pt x="773" y="545"/>
                    <a:pt x="773" y="547"/>
                    <a:pt x="773" y="549"/>
                  </a:cubicBezTo>
                  <a:cubicBezTo>
                    <a:pt x="772" y="549"/>
                    <a:pt x="771" y="548"/>
                    <a:pt x="769" y="548"/>
                  </a:cubicBezTo>
                  <a:cubicBezTo>
                    <a:pt x="768" y="546"/>
                    <a:pt x="768" y="546"/>
                    <a:pt x="768" y="546"/>
                  </a:cubicBezTo>
                  <a:cubicBezTo>
                    <a:pt x="769" y="546"/>
                    <a:pt x="770" y="546"/>
                    <a:pt x="771" y="546"/>
                  </a:cubicBezTo>
                  <a:cubicBezTo>
                    <a:pt x="771" y="546"/>
                    <a:pt x="771" y="544"/>
                    <a:pt x="772" y="544"/>
                  </a:cubicBezTo>
                  <a:cubicBezTo>
                    <a:pt x="770" y="543"/>
                    <a:pt x="770" y="543"/>
                    <a:pt x="769" y="542"/>
                  </a:cubicBezTo>
                  <a:cubicBezTo>
                    <a:pt x="769" y="542"/>
                    <a:pt x="769" y="541"/>
                    <a:pt x="769" y="540"/>
                  </a:cubicBezTo>
                  <a:cubicBezTo>
                    <a:pt x="769" y="540"/>
                    <a:pt x="771" y="540"/>
                    <a:pt x="771" y="540"/>
                  </a:cubicBezTo>
                  <a:cubicBezTo>
                    <a:pt x="772" y="538"/>
                    <a:pt x="772" y="537"/>
                    <a:pt x="773" y="535"/>
                  </a:cubicBezTo>
                  <a:cubicBezTo>
                    <a:pt x="771" y="536"/>
                    <a:pt x="771" y="536"/>
                    <a:pt x="770" y="536"/>
                  </a:cubicBezTo>
                  <a:cubicBezTo>
                    <a:pt x="770" y="538"/>
                    <a:pt x="770" y="538"/>
                    <a:pt x="770" y="538"/>
                  </a:cubicBezTo>
                  <a:cubicBezTo>
                    <a:pt x="769" y="538"/>
                    <a:pt x="769" y="537"/>
                    <a:pt x="768" y="537"/>
                  </a:cubicBezTo>
                  <a:cubicBezTo>
                    <a:pt x="767" y="537"/>
                    <a:pt x="765" y="539"/>
                    <a:pt x="765" y="539"/>
                  </a:cubicBezTo>
                  <a:cubicBezTo>
                    <a:pt x="764" y="539"/>
                    <a:pt x="764" y="538"/>
                    <a:pt x="763" y="538"/>
                  </a:cubicBezTo>
                  <a:cubicBezTo>
                    <a:pt x="764" y="537"/>
                    <a:pt x="764" y="535"/>
                    <a:pt x="765" y="534"/>
                  </a:cubicBezTo>
                  <a:cubicBezTo>
                    <a:pt x="764" y="534"/>
                    <a:pt x="764" y="535"/>
                    <a:pt x="764" y="535"/>
                  </a:cubicBezTo>
                  <a:cubicBezTo>
                    <a:pt x="763" y="535"/>
                    <a:pt x="762" y="535"/>
                    <a:pt x="762" y="535"/>
                  </a:cubicBezTo>
                  <a:cubicBezTo>
                    <a:pt x="762" y="535"/>
                    <a:pt x="762" y="534"/>
                    <a:pt x="762" y="533"/>
                  </a:cubicBezTo>
                  <a:cubicBezTo>
                    <a:pt x="761" y="532"/>
                    <a:pt x="761" y="532"/>
                    <a:pt x="760" y="532"/>
                  </a:cubicBezTo>
                  <a:cubicBezTo>
                    <a:pt x="762" y="531"/>
                    <a:pt x="762" y="531"/>
                    <a:pt x="762" y="531"/>
                  </a:cubicBezTo>
                  <a:cubicBezTo>
                    <a:pt x="762" y="531"/>
                    <a:pt x="763" y="527"/>
                    <a:pt x="764" y="526"/>
                  </a:cubicBezTo>
                  <a:cubicBezTo>
                    <a:pt x="762" y="525"/>
                    <a:pt x="762" y="525"/>
                    <a:pt x="761" y="524"/>
                  </a:cubicBezTo>
                  <a:cubicBezTo>
                    <a:pt x="760" y="524"/>
                    <a:pt x="760" y="524"/>
                    <a:pt x="760" y="524"/>
                  </a:cubicBezTo>
                  <a:cubicBezTo>
                    <a:pt x="759" y="526"/>
                    <a:pt x="759" y="526"/>
                    <a:pt x="759" y="526"/>
                  </a:cubicBezTo>
                  <a:cubicBezTo>
                    <a:pt x="754" y="528"/>
                    <a:pt x="756" y="524"/>
                    <a:pt x="755" y="523"/>
                  </a:cubicBezTo>
                  <a:cubicBezTo>
                    <a:pt x="751" y="526"/>
                    <a:pt x="756" y="525"/>
                    <a:pt x="750" y="525"/>
                  </a:cubicBezTo>
                  <a:cubicBezTo>
                    <a:pt x="750" y="525"/>
                    <a:pt x="750" y="528"/>
                    <a:pt x="750" y="528"/>
                  </a:cubicBezTo>
                  <a:cubicBezTo>
                    <a:pt x="749" y="528"/>
                    <a:pt x="749" y="527"/>
                    <a:pt x="748" y="526"/>
                  </a:cubicBezTo>
                  <a:cubicBezTo>
                    <a:pt x="747" y="526"/>
                    <a:pt x="745" y="527"/>
                    <a:pt x="744" y="527"/>
                  </a:cubicBezTo>
                  <a:cubicBezTo>
                    <a:pt x="743" y="527"/>
                    <a:pt x="745" y="526"/>
                    <a:pt x="745" y="526"/>
                  </a:cubicBezTo>
                  <a:cubicBezTo>
                    <a:pt x="745" y="524"/>
                    <a:pt x="745" y="524"/>
                    <a:pt x="745" y="524"/>
                  </a:cubicBezTo>
                  <a:cubicBezTo>
                    <a:pt x="743" y="525"/>
                    <a:pt x="743" y="525"/>
                    <a:pt x="741" y="525"/>
                  </a:cubicBezTo>
                  <a:cubicBezTo>
                    <a:pt x="746" y="521"/>
                    <a:pt x="745" y="521"/>
                    <a:pt x="740" y="518"/>
                  </a:cubicBezTo>
                  <a:cubicBezTo>
                    <a:pt x="739" y="518"/>
                    <a:pt x="740" y="520"/>
                    <a:pt x="740" y="520"/>
                  </a:cubicBezTo>
                  <a:cubicBezTo>
                    <a:pt x="739" y="520"/>
                    <a:pt x="739" y="519"/>
                    <a:pt x="738" y="519"/>
                  </a:cubicBezTo>
                  <a:cubicBezTo>
                    <a:pt x="737" y="522"/>
                    <a:pt x="736" y="523"/>
                    <a:pt x="734" y="525"/>
                  </a:cubicBezTo>
                  <a:cubicBezTo>
                    <a:pt x="734" y="525"/>
                    <a:pt x="735" y="522"/>
                    <a:pt x="735" y="522"/>
                  </a:cubicBezTo>
                  <a:cubicBezTo>
                    <a:pt x="734" y="523"/>
                    <a:pt x="734" y="520"/>
                    <a:pt x="734" y="520"/>
                  </a:cubicBezTo>
                  <a:cubicBezTo>
                    <a:pt x="734" y="520"/>
                    <a:pt x="733" y="519"/>
                    <a:pt x="734" y="518"/>
                  </a:cubicBezTo>
                  <a:cubicBezTo>
                    <a:pt x="734" y="516"/>
                    <a:pt x="737" y="515"/>
                    <a:pt x="737" y="514"/>
                  </a:cubicBezTo>
                  <a:cubicBezTo>
                    <a:pt x="738" y="512"/>
                    <a:pt x="737" y="510"/>
                    <a:pt x="737" y="508"/>
                  </a:cubicBezTo>
                  <a:cubicBezTo>
                    <a:pt x="738" y="508"/>
                    <a:pt x="738" y="508"/>
                    <a:pt x="738" y="508"/>
                  </a:cubicBezTo>
                  <a:cubicBezTo>
                    <a:pt x="738" y="508"/>
                    <a:pt x="740" y="508"/>
                    <a:pt x="740" y="507"/>
                  </a:cubicBezTo>
                  <a:cubicBezTo>
                    <a:pt x="742" y="506"/>
                    <a:pt x="743" y="504"/>
                    <a:pt x="740" y="504"/>
                  </a:cubicBezTo>
                  <a:cubicBezTo>
                    <a:pt x="740" y="503"/>
                    <a:pt x="740" y="503"/>
                    <a:pt x="740" y="503"/>
                  </a:cubicBezTo>
                  <a:cubicBezTo>
                    <a:pt x="740" y="502"/>
                    <a:pt x="741" y="503"/>
                    <a:pt x="742" y="503"/>
                  </a:cubicBezTo>
                  <a:cubicBezTo>
                    <a:pt x="742" y="501"/>
                    <a:pt x="742" y="501"/>
                    <a:pt x="742" y="501"/>
                  </a:cubicBezTo>
                  <a:cubicBezTo>
                    <a:pt x="744" y="501"/>
                    <a:pt x="744" y="501"/>
                    <a:pt x="744" y="501"/>
                  </a:cubicBezTo>
                  <a:cubicBezTo>
                    <a:pt x="744" y="500"/>
                    <a:pt x="743" y="499"/>
                    <a:pt x="744" y="499"/>
                  </a:cubicBezTo>
                  <a:cubicBezTo>
                    <a:pt x="743" y="499"/>
                    <a:pt x="740" y="500"/>
                    <a:pt x="741" y="500"/>
                  </a:cubicBezTo>
                  <a:cubicBezTo>
                    <a:pt x="740" y="500"/>
                    <a:pt x="738" y="499"/>
                    <a:pt x="738" y="499"/>
                  </a:cubicBezTo>
                  <a:close/>
                  <a:moveTo>
                    <a:pt x="363" y="494"/>
                  </a:moveTo>
                  <a:cubicBezTo>
                    <a:pt x="366" y="494"/>
                    <a:pt x="366" y="496"/>
                    <a:pt x="367" y="498"/>
                  </a:cubicBezTo>
                  <a:cubicBezTo>
                    <a:pt x="368" y="498"/>
                    <a:pt x="369" y="497"/>
                    <a:pt x="369" y="497"/>
                  </a:cubicBezTo>
                  <a:cubicBezTo>
                    <a:pt x="370" y="498"/>
                    <a:pt x="369" y="501"/>
                    <a:pt x="369" y="502"/>
                  </a:cubicBezTo>
                  <a:cubicBezTo>
                    <a:pt x="370" y="503"/>
                    <a:pt x="372" y="504"/>
                    <a:pt x="373" y="505"/>
                  </a:cubicBezTo>
                  <a:cubicBezTo>
                    <a:pt x="374" y="506"/>
                    <a:pt x="373" y="507"/>
                    <a:pt x="373" y="509"/>
                  </a:cubicBezTo>
                  <a:cubicBezTo>
                    <a:pt x="374" y="510"/>
                    <a:pt x="375" y="511"/>
                    <a:pt x="376" y="513"/>
                  </a:cubicBezTo>
                  <a:cubicBezTo>
                    <a:pt x="375" y="514"/>
                    <a:pt x="376" y="514"/>
                    <a:pt x="375" y="515"/>
                  </a:cubicBezTo>
                  <a:cubicBezTo>
                    <a:pt x="374" y="515"/>
                    <a:pt x="372" y="515"/>
                    <a:pt x="371" y="515"/>
                  </a:cubicBezTo>
                  <a:cubicBezTo>
                    <a:pt x="371" y="512"/>
                    <a:pt x="371" y="508"/>
                    <a:pt x="369" y="505"/>
                  </a:cubicBezTo>
                  <a:cubicBezTo>
                    <a:pt x="369" y="505"/>
                    <a:pt x="368" y="505"/>
                    <a:pt x="367" y="505"/>
                  </a:cubicBezTo>
                  <a:cubicBezTo>
                    <a:pt x="367" y="504"/>
                    <a:pt x="368" y="503"/>
                    <a:pt x="367" y="503"/>
                  </a:cubicBezTo>
                  <a:cubicBezTo>
                    <a:pt x="367" y="500"/>
                    <a:pt x="362" y="499"/>
                    <a:pt x="362" y="497"/>
                  </a:cubicBezTo>
                  <a:cubicBezTo>
                    <a:pt x="362" y="495"/>
                    <a:pt x="362" y="494"/>
                    <a:pt x="363" y="494"/>
                  </a:cubicBezTo>
                  <a:close/>
                  <a:moveTo>
                    <a:pt x="625" y="481"/>
                  </a:moveTo>
                  <a:cubicBezTo>
                    <a:pt x="626" y="481"/>
                    <a:pt x="626" y="481"/>
                    <a:pt x="627" y="482"/>
                  </a:cubicBezTo>
                  <a:cubicBezTo>
                    <a:pt x="626" y="484"/>
                    <a:pt x="626" y="485"/>
                    <a:pt x="626" y="487"/>
                  </a:cubicBezTo>
                  <a:cubicBezTo>
                    <a:pt x="625" y="488"/>
                    <a:pt x="625" y="487"/>
                    <a:pt x="623" y="487"/>
                  </a:cubicBezTo>
                  <a:cubicBezTo>
                    <a:pt x="623" y="487"/>
                    <a:pt x="622" y="489"/>
                    <a:pt x="621" y="489"/>
                  </a:cubicBezTo>
                  <a:cubicBezTo>
                    <a:pt x="621" y="488"/>
                    <a:pt x="620" y="488"/>
                    <a:pt x="621" y="486"/>
                  </a:cubicBezTo>
                  <a:cubicBezTo>
                    <a:pt x="621" y="484"/>
                    <a:pt x="624" y="482"/>
                    <a:pt x="625" y="481"/>
                  </a:cubicBezTo>
                  <a:close/>
                  <a:moveTo>
                    <a:pt x="519" y="480"/>
                  </a:moveTo>
                  <a:cubicBezTo>
                    <a:pt x="519" y="480"/>
                    <a:pt x="517" y="483"/>
                    <a:pt x="517" y="483"/>
                  </a:cubicBezTo>
                  <a:cubicBezTo>
                    <a:pt x="520" y="484"/>
                    <a:pt x="522" y="485"/>
                    <a:pt x="526" y="486"/>
                  </a:cubicBezTo>
                  <a:cubicBezTo>
                    <a:pt x="526" y="486"/>
                    <a:pt x="526" y="483"/>
                    <a:pt x="526" y="483"/>
                  </a:cubicBezTo>
                  <a:cubicBezTo>
                    <a:pt x="525" y="483"/>
                    <a:pt x="524" y="483"/>
                    <a:pt x="524" y="483"/>
                  </a:cubicBezTo>
                  <a:cubicBezTo>
                    <a:pt x="522" y="481"/>
                    <a:pt x="522" y="481"/>
                    <a:pt x="519" y="480"/>
                  </a:cubicBezTo>
                  <a:close/>
                  <a:moveTo>
                    <a:pt x="357" y="474"/>
                  </a:moveTo>
                  <a:cubicBezTo>
                    <a:pt x="360" y="474"/>
                    <a:pt x="359" y="477"/>
                    <a:pt x="357" y="478"/>
                  </a:cubicBezTo>
                  <a:cubicBezTo>
                    <a:pt x="359" y="479"/>
                    <a:pt x="360" y="479"/>
                    <a:pt x="361" y="480"/>
                  </a:cubicBezTo>
                  <a:cubicBezTo>
                    <a:pt x="361" y="485"/>
                    <a:pt x="361" y="489"/>
                    <a:pt x="361" y="494"/>
                  </a:cubicBezTo>
                  <a:cubicBezTo>
                    <a:pt x="360" y="494"/>
                    <a:pt x="359" y="494"/>
                    <a:pt x="357" y="494"/>
                  </a:cubicBezTo>
                  <a:cubicBezTo>
                    <a:pt x="357" y="493"/>
                    <a:pt x="356" y="492"/>
                    <a:pt x="356" y="492"/>
                  </a:cubicBezTo>
                  <a:cubicBezTo>
                    <a:pt x="356" y="490"/>
                    <a:pt x="357" y="490"/>
                    <a:pt x="357" y="489"/>
                  </a:cubicBezTo>
                  <a:cubicBezTo>
                    <a:pt x="359" y="483"/>
                    <a:pt x="354" y="480"/>
                    <a:pt x="351" y="478"/>
                  </a:cubicBezTo>
                  <a:cubicBezTo>
                    <a:pt x="352" y="478"/>
                    <a:pt x="355" y="477"/>
                    <a:pt x="357" y="477"/>
                  </a:cubicBezTo>
                  <a:cubicBezTo>
                    <a:pt x="356" y="477"/>
                    <a:pt x="355" y="474"/>
                    <a:pt x="357" y="474"/>
                  </a:cubicBezTo>
                  <a:close/>
                  <a:moveTo>
                    <a:pt x="667" y="473"/>
                  </a:moveTo>
                  <a:cubicBezTo>
                    <a:pt x="667" y="473"/>
                    <a:pt x="672" y="476"/>
                    <a:pt x="672" y="476"/>
                  </a:cubicBezTo>
                  <a:cubicBezTo>
                    <a:pt x="672" y="476"/>
                    <a:pt x="672" y="478"/>
                    <a:pt x="672" y="478"/>
                  </a:cubicBezTo>
                  <a:cubicBezTo>
                    <a:pt x="671" y="478"/>
                    <a:pt x="669" y="479"/>
                    <a:pt x="669" y="479"/>
                  </a:cubicBezTo>
                  <a:cubicBezTo>
                    <a:pt x="668" y="479"/>
                    <a:pt x="666" y="473"/>
                    <a:pt x="667" y="473"/>
                  </a:cubicBezTo>
                  <a:close/>
                  <a:moveTo>
                    <a:pt x="634" y="463"/>
                  </a:moveTo>
                  <a:cubicBezTo>
                    <a:pt x="634" y="465"/>
                    <a:pt x="634" y="467"/>
                    <a:pt x="634" y="469"/>
                  </a:cubicBezTo>
                  <a:cubicBezTo>
                    <a:pt x="633" y="469"/>
                    <a:pt x="633" y="469"/>
                    <a:pt x="633" y="469"/>
                  </a:cubicBezTo>
                  <a:cubicBezTo>
                    <a:pt x="633" y="470"/>
                    <a:pt x="634" y="470"/>
                    <a:pt x="633" y="472"/>
                  </a:cubicBezTo>
                  <a:cubicBezTo>
                    <a:pt x="631" y="471"/>
                    <a:pt x="628" y="474"/>
                    <a:pt x="630" y="468"/>
                  </a:cubicBezTo>
                  <a:cubicBezTo>
                    <a:pt x="630" y="467"/>
                    <a:pt x="632" y="467"/>
                    <a:pt x="633" y="467"/>
                  </a:cubicBezTo>
                  <a:cubicBezTo>
                    <a:pt x="633" y="466"/>
                    <a:pt x="633" y="465"/>
                    <a:pt x="633" y="464"/>
                  </a:cubicBezTo>
                  <a:cubicBezTo>
                    <a:pt x="633" y="464"/>
                    <a:pt x="634" y="463"/>
                    <a:pt x="634" y="463"/>
                  </a:cubicBezTo>
                  <a:close/>
                  <a:moveTo>
                    <a:pt x="374" y="461"/>
                  </a:moveTo>
                  <a:cubicBezTo>
                    <a:pt x="374" y="461"/>
                    <a:pt x="374" y="463"/>
                    <a:pt x="374" y="463"/>
                  </a:cubicBezTo>
                  <a:cubicBezTo>
                    <a:pt x="375" y="464"/>
                    <a:pt x="376" y="463"/>
                    <a:pt x="376" y="463"/>
                  </a:cubicBezTo>
                  <a:cubicBezTo>
                    <a:pt x="376" y="467"/>
                    <a:pt x="375" y="470"/>
                    <a:pt x="377" y="474"/>
                  </a:cubicBezTo>
                  <a:cubicBezTo>
                    <a:pt x="377" y="474"/>
                    <a:pt x="379" y="476"/>
                    <a:pt x="379" y="476"/>
                  </a:cubicBezTo>
                  <a:cubicBezTo>
                    <a:pt x="379" y="477"/>
                    <a:pt x="378" y="478"/>
                    <a:pt x="379" y="479"/>
                  </a:cubicBezTo>
                  <a:cubicBezTo>
                    <a:pt x="379" y="479"/>
                    <a:pt x="379" y="479"/>
                    <a:pt x="379" y="479"/>
                  </a:cubicBezTo>
                  <a:cubicBezTo>
                    <a:pt x="380" y="481"/>
                    <a:pt x="381" y="483"/>
                    <a:pt x="383" y="485"/>
                  </a:cubicBezTo>
                  <a:cubicBezTo>
                    <a:pt x="384" y="486"/>
                    <a:pt x="384" y="486"/>
                    <a:pt x="384" y="486"/>
                  </a:cubicBezTo>
                  <a:cubicBezTo>
                    <a:pt x="385" y="488"/>
                    <a:pt x="383" y="488"/>
                    <a:pt x="383" y="489"/>
                  </a:cubicBezTo>
                  <a:cubicBezTo>
                    <a:pt x="384" y="490"/>
                    <a:pt x="387" y="497"/>
                    <a:pt x="389" y="497"/>
                  </a:cubicBezTo>
                  <a:cubicBezTo>
                    <a:pt x="389" y="498"/>
                    <a:pt x="389" y="498"/>
                    <a:pt x="389" y="498"/>
                  </a:cubicBezTo>
                  <a:cubicBezTo>
                    <a:pt x="390" y="499"/>
                    <a:pt x="392" y="498"/>
                    <a:pt x="393" y="499"/>
                  </a:cubicBezTo>
                  <a:cubicBezTo>
                    <a:pt x="391" y="503"/>
                    <a:pt x="392" y="505"/>
                    <a:pt x="393" y="510"/>
                  </a:cubicBezTo>
                  <a:cubicBezTo>
                    <a:pt x="392" y="510"/>
                    <a:pt x="390" y="510"/>
                    <a:pt x="389" y="511"/>
                  </a:cubicBezTo>
                  <a:cubicBezTo>
                    <a:pt x="389" y="511"/>
                    <a:pt x="389" y="512"/>
                    <a:pt x="389" y="513"/>
                  </a:cubicBezTo>
                  <a:cubicBezTo>
                    <a:pt x="389" y="513"/>
                    <a:pt x="387" y="512"/>
                    <a:pt x="387" y="513"/>
                  </a:cubicBezTo>
                  <a:cubicBezTo>
                    <a:pt x="386" y="508"/>
                    <a:pt x="387" y="503"/>
                    <a:pt x="385" y="499"/>
                  </a:cubicBezTo>
                  <a:cubicBezTo>
                    <a:pt x="385" y="498"/>
                    <a:pt x="383" y="499"/>
                    <a:pt x="383" y="499"/>
                  </a:cubicBezTo>
                  <a:cubicBezTo>
                    <a:pt x="383" y="498"/>
                    <a:pt x="383" y="497"/>
                    <a:pt x="383" y="496"/>
                  </a:cubicBezTo>
                  <a:cubicBezTo>
                    <a:pt x="383" y="495"/>
                    <a:pt x="383" y="495"/>
                    <a:pt x="383" y="495"/>
                  </a:cubicBezTo>
                  <a:cubicBezTo>
                    <a:pt x="382" y="495"/>
                    <a:pt x="380" y="495"/>
                    <a:pt x="379" y="495"/>
                  </a:cubicBezTo>
                  <a:cubicBezTo>
                    <a:pt x="379" y="491"/>
                    <a:pt x="378" y="492"/>
                    <a:pt x="380" y="489"/>
                  </a:cubicBezTo>
                  <a:cubicBezTo>
                    <a:pt x="378" y="488"/>
                    <a:pt x="378" y="486"/>
                    <a:pt x="376" y="487"/>
                  </a:cubicBezTo>
                  <a:cubicBezTo>
                    <a:pt x="376" y="488"/>
                    <a:pt x="377" y="488"/>
                    <a:pt x="375" y="488"/>
                  </a:cubicBezTo>
                  <a:cubicBezTo>
                    <a:pt x="374" y="488"/>
                    <a:pt x="374" y="485"/>
                    <a:pt x="373" y="485"/>
                  </a:cubicBezTo>
                  <a:cubicBezTo>
                    <a:pt x="372" y="484"/>
                    <a:pt x="369" y="483"/>
                    <a:pt x="368" y="482"/>
                  </a:cubicBezTo>
                  <a:cubicBezTo>
                    <a:pt x="367" y="481"/>
                    <a:pt x="368" y="480"/>
                    <a:pt x="367" y="478"/>
                  </a:cubicBezTo>
                  <a:cubicBezTo>
                    <a:pt x="368" y="478"/>
                    <a:pt x="369" y="478"/>
                    <a:pt x="369" y="477"/>
                  </a:cubicBezTo>
                  <a:cubicBezTo>
                    <a:pt x="364" y="475"/>
                    <a:pt x="366" y="477"/>
                    <a:pt x="363" y="473"/>
                  </a:cubicBezTo>
                  <a:cubicBezTo>
                    <a:pt x="365" y="471"/>
                    <a:pt x="367" y="468"/>
                    <a:pt x="368" y="465"/>
                  </a:cubicBezTo>
                  <a:cubicBezTo>
                    <a:pt x="369" y="465"/>
                    <a:pt x="371" y="465"/>
                    <a:pt x="373" y="465"/>
                  </a:cubicBezTo>
                  <a:cubicBezTo>
                    <a:pt x="373" y="465"/>
                    <a:pt x="373" y="463"/>
                    <a:pt x="373" y="463"/>
                  </a:cubicBezTo>
                  <a:cubicBezTo>
                    <a:pt x="373" y="463"/>
                    <a:pt x="372" y="463"/>
                    <a:pt x="372" y="462"/>
                  </a:cubicBezTo>
                  <a:lnTo>
                    <a:pt x="374" y="461"/>
                  </a:lnTo>
                  <a:close/>
                  <a:moveTo>
                    <a:pt x="592" y="457"/>
                  </a:moveTo>
                  <a:cubicBezTo>
                    <a:pt x="594" y="457"/>
                    <a:pt x="592" y="459"/>
                    <a:pt x="592" y="459"/>
                  </a:cubicBezTo>
                  <a:cubicBezTo>
                    <a:pt x="590" y="459"/>
                    <a:pt x="591" y="458"/>
                    <a:pt x="592" y="457"/>
                  </a:cubicBezTo>
                  <a:close/>
                  <a:moveTo>
                    <a:pt x="651" y="453"/>
                  </a:moveTo>
                  <a:cubicBezTo>
                    <a:pt x="652" y="453"/>
                    <a:pt x="654" y="456"/>
                    <a:pt x="652" y="455"/>
                  </a:cubicBezTo>
                  <a:cubicBezTo>
                    <a:pt x="652" y="455"/>
                    <a:pt x="650" y="452"/>
                    <a:pt x="651" y="453"/>
                  </a:cubicBezTo>
                  <a:close/>
                  <a:moveTo>
                    <a:pt x="591" y="442"/>
                  </a:moveTo>
                  <a:cubicBezTo>
                    <a:pt x="591" y="442"/>
                    <a:pt x="591" y="442"/>
                    <a:pt x="591" y="442"/>
                  </a:cubicBezTo>
                  <a:cubicBezTo>
                    <a:pt x="590" y="444"/>
                    <a:pt x="592" y="445"/>
                    <a:pt x="589" y="446"/>
                  </a:cubicBezTo>
                  <a:cubicBezTo>
                    <a:pt x="588" y="447"/>
                    <a:pt x="589" y="443"/>
                    <a:pt x="591" y="442"/>
                  </a:cubicBezTo>
                  <a:close/>
                  <a:moveTo>
                    <a:pt x="535" y="439"/>
                  </a:moveTo>
                  <a:cubicBezTo>
                    <a:pt x="534" y="439"/>
                    <a:pt x="534" y="440"/>
                    <a:pt x="536" y="441"/>
                  </a:cubicBezTo>
                  <a:cubicBezTo>
                    <a:pt x="536" y="441"/>
                    <a:pt x="537" y="438"/>
                    <a:pt x="535" y="439"/>
                  </a:cubicBezTo>
                  <a:close/>
                  <a:moveTo>
                    <a:pt x="579" y="435"/>
                  </a:moveTo>
                  <a:cubicBezTo>
                    <a:pt x="581" y="435"/>
                    <a:pt x="582" y="437"/>
                    <a:pt x="583" y="437"/>
                  </a:cubicBezTo>
                  <a:cubicBezTo>
                    <a:pt x="583" y="438"/>
                    <a:pt x="583" y="439"/>
                    <a:pt x="583" y="439"/>
                  </a:cubicBezTo>
                  <a:cubicBezTo>
                    <a:pt x="582" y="439"/>
                    <a:pt x="580" y="439"/>
                    <a:pt x="578" y="439"/>
                  </a:cubicBezTo>
                  <a:cubicBezTo>
                    <a:pt x="578" y="438"/>
                    <a:pt x="576" y="436"/>
                    <a:pt x="579" y="435"/>
                  </a:cubicBezTo>
                  <a:close/>
                  <a:moveTo>
                    <a:pt x="534" y="434"/>
                  </a:moveTo>
                  <a:cubicBezTo>
                    <a:pt x="532" y="434"/>
                    <a:pt x="533" y="436"/>
                    <a:pt x="534" y="436"/>
                  </a:cubicBezTo>
                  <a:cubicBezTo>
                    <a:pt x="534" y="436"/>
                    <a:pt x="536" y="433"/>
                    <a:pt x="534" y="434"/>
                  </a:cubicBezTo>
                  <a:close/>
                  <a:moveTo>
                    <a:pt x="330" y="432"/>
                  </a:moveTo>
                  <a:cubicBezTo>
                    <a:pt x="330" y="433"/>
                    <a:pt x="330" y="433"/>
                    <a:pt x="330" y="433"/>
                  </a:cubicBezTo>
                  <a:cubicBezTo>
                    <a:pt x="334" y="432"/>
                    <a:pt x="331" y="435"/>
                    <a:pt x="331" y="435"/>
                  </a:cubicBezTo>
                  <a:cubicBezTo>
                    <a:pt x="328" y="435"/>
                    <a:pt x="329" y="432"/>
                    <a:pt x="330" y="432"/>
                  </a:cubicBezTo>
                  <a:close/>
                  <a:moveTo>
                    <a:pt x="538" y="430"/>
                  </a:moveTo>
                  <a:cubicBezTo>
                    <a:pt x="538" y="434"/>
                    <a:pt x="537" y="437"/>
                    <a:pt x="537" y="440"/>
                  </a:cubicBezTo>
                  <a:cubicBezTo>
                    <a:pt x="537" y="440"/>
                    <a:pt x="539" y="440"/>
                    <a:pt x="539" y="440"/>
                  </a:cubicBezTo>
                  <a:cubicBezTo>
                    <a:pt x="540" y="437"/>
                    <a:pt x="541" y="434"/>
                    <a:pt x="541" y="431"/>
                  </a:cubicBezTo>
                  <a:cubicBezTo>
                    <a:pt x="540" y="430"/>
                    <a:pt x="539" y="431"/>
                    <a:pt x="538" y="430"/>
                  </a:cubicBezTo>
                  <a:close/>
                  <a:moveTo>
                    <a:pt x="535" y="429"/>
                  </a:moveTo>
                  <a:cubicBezTo>
                    <a:pt x="533" y="430"/>
                    <a:pt x="531" y="433"/>
                    <a:pt x="535" y="432"/>
                  </a:cubicBezTo>
                  <a:cubicBezTo>
                    <a:pt x="535" y="432"/>
                    <a:pt x="538" y="429"/>
                    <a:pt x="535" y="429"/>
                  </a:cubicBezTo>
                  <a:close/>
                  <a:moveTo>
                    <a:pt x="341" y="409"/>
                  </a:moveTo>
                  <a:cubicBezTo>
                    <a:pt x="342" y="410"/>
                    <a:pt x="342" y="411"/>
                    <a:pt x="342" y="411"/>
                  </a:cubicBezTo>
                  <a:cubicBezTo>
                    <a:pt x="343" y="411"/>
                    <a:pt x="344" y="411"/>
                    <a:pt x="345" y="411"/>
                  </a:cubicBezTo>
                  <a:cubicBezTo>
                    <a:pt x="344" y="413"/>
                    <a:pt x="344" y="414"/>
                    <a:pt x="344" y="415"/>
                  </a:cubicBezTo>
                  <a:cubicBezTo>
                    <a:pt x="343" y="416"/>
                    <a:pt x="342" y="416"/>
                    <a:pt x="342" y="417"/>
                  </a:cubicBezTo>
                  <a:cubicBezTo>
                    <a:pt x="341" y="419"/>
                    <a:pt x="343" y="419"/>
                    <a:pt x="343" y="421"/>
                  </a:cubicBezTo>
                  <a:cubicBezTo>
                    <a:pt x="343" y="421"/>
                    <a:pt x="341" y="422"/>
                    <a:pt x="341" y="422"/>
                  </a:cubicBezTo>
                  <a:cubicBezTo>
                    <a:pt x="338" y="428"/>
                    <a:pt x="342" y="429"/>
                    <a:pt x="335" y="431"/>
                  </a:cubicBezTo>
                  <a:cubicBezTo>
                    <a:pt x="335" y="429"/>
                    <a:pt x="335" y="429"/>
                    <a:pt x="335" y="426"/>
                  </a:cubicBezTo>
                  <a:cubicBezTo>
                    <a:pt x="334" y="421"/>
                    <a:pt x="332" y="423"/>
                    <a:pt x="335" y="418"/>
                  </a:cubicBezTo>
                  <a:cubicBezTo>
                    <a:pt x="337" y="415"/>
                    <a:pt x="339" y="412"/>
                    <a:pt x="341" y="409"/>
                  </a:cubicBezTo>
                  <a:close/>
                  <a:moveTo>
                    <a:pt x="334" y="402"/>
                  </a:moveTo>
                  <a:cubicBezTo>
                    <a:pt x="334" y="404"/>
                    <a:pt x="337" y="408"/>
                    <a:pt x="332" y="409"/>
                  </a:cubicBezTo>
                  <a:cubicBezTo>
                    <a:pt x="331" y="409"/>
                    <a:pt x="331" y="407"/>
                    <a:pt x="330" y="405"/>
                  </a:cubicBezTo>
                  <a:cubicBezTo>
                    <a:pt x="331" y="404"/>
                    <a:pt x="332" y="403"/>
                    <a:pt x="334" y="402"/>
                  </a:cubicBezTo>
                  <a:close/>
                  <a:moveTo>
                    <a:pt x="626" y="391"/>
                  </a:moveTo>
                  <a:cubicBezTo>
                    <a:pt x="627" y="392"/>
                    <a:pt x="627" y="392"/>
                    <a:pt x="627" y="392"/>
                  </a:cubicBezTo>
                  <a:cubicBezTo>
                    <a:pt x="626" y="391"/>
                    <a:pt x="627" y="391"/>
                    <a:pt x="626" y="391"/>
                  </a:cubicBezTo>
                  <a:close/>
                  <a:moveTo>
                    <a:pt x="635" y="374"/>
                  </a:moveTo>
                  <a:cubicBezTo>
                    <a:pt x="635" y="376"/>
                    <a:pt x="635" y="376"/>
                    <a:pt x="635" y="376"/>
                  </a:cubicBezTo>
                  <a:cubicBezTo>
                    <a:pt x="638" y="375"/>
                    <a:pt x="638" y="374"/>
                    <a:pt x="635" y="374"/>
                  </a:cubicBezTo>
                  <a:close/>
                  <a:moveTo>
                    <a:pt x="611" y="353"/>
                  </a:moveTo>
                  <a:cubicBezTo>
                    <a:pt x="611" y="353"/>
                    <a:pt x="613" y="355"/>
                    <a:pt x="613" y="356"/>
                  </a:cubicBezTo>
                  <a:cubicBezTo>
                    <a:pt x="620" y="354"/>
                    <a:pt x="613" y="354"/>
                    <a:pt x="611" y="353"/>
                  </a:cubicBezTo>
                  <a:close/>
                  <a:moveTo>
                    <a:pt x="586" y="328"/>
                  </a:moveTo>
                  <a:cubicBezTo>
                    <a:pt x="585" y="328"/>
                    <a:pt x="587" y="330"/>
                    <a:pt x="587" y="330"/>
                  </a:cubicBezTo>
                  <a:cubicBezTo>
                    <a:pt x="587" y="330"/>
                    <a:pt x="589" y="326"/>
                    <a:pt x="586" y="328"/>
                  </a:cubicBezTo>
                  <a:close/>
                  <a:moveTo>
                    <a:pt x="657" y="320"/>
                  </a:moveTo>
                  <a:cubicBezTo>
                    <a:pt x="657" y="321"/>
                    <a:pt x="659" y="324"/>
                    <a:pt x="657" y="322"/>
                  </a:cubicBezTo>
                  <a:cubicBezTo>
                    <a:pt x="657" y="322"/>
                    <a:pt x="655" y="320"/>
                    <a:pt x="657" y="320"/>
                  </a:cubicBezTo>
                  <a:close/>
                  <a:moveTo>
                    <a:pt x="485" y="299"/>
                  </a:moveTo>
                  <a:cubicBezTo>
                    <a:pt x="486" y="300"/>
                    <a:pt x="487" y="303"/>
                    <a:pt x="488" y="303"/>
                  </a:cubicBezTo>
                  <a:cubicBezTo>
                    <a:pt x="490" y="303"/>
                    <a:pt x="490" y="302"/>
                    <a:pt x="489" y="302"/>
                  </a:cubicBezTo>
                  <a:cubicBezTo>
                    <a:pt x="489" y="302"/>
                    <a:pt x="489" y="300"/>
                    <a:pt x="489" y="300"/>
                  </a:cubicBezTo>
                  <a:cubicBezTo>
                    <a:pt x="488" y="300"/>
                    <a:pt x="486" y="300"/>
                    <a:pt x="485" y="299"/>
                  </a:cubicBezTo>
                  <a:close/>
                  <a:moveTo>
                    <a:pt x="494" y="289"/>
                  </a:moveTo>
                  <a:cubicBezTo>
                    <a:pt x="494" y="290"/>
                    <a:pt x="494" y="290"/>
                    <a:pt x="494" y="290"/>
                  </a:cubicBezTo>
                  <a:cubicBezTo>
                    <a:pt x="496" y="290"/>
                    <a:pt x="496" y="289"/>
                    <a:pt x="494" y="289"/>
                  </a:cubicBezTo>
                  <a:close/>
                  <a:moveTo>
                    <a:pt x="530" y="236"/>
                  </a:moveTo>
                  <a:cubicBezTo>
                    <a:pt x="531" y="237"/>
                    <a:pt x="531" y="237"/>
                    <a:pt x="531" y="237"/>
                  </a:cubicBezTo>
                  <a:cubicBezTo>
                    <a:pt x="531" y="236"/>
                    <a:pt x="532" y="236"/>
                    <a:pt x="530" y="236"/>
                  </a:cubicBezTo>
                  <a:close/>
                  <a:moveTo>
                    <a:pt x="434" y="231"/>
                  </a:moveTo>
                  <a:cubicBezTo>
                    <a:pt x="435" y="233"/>
                    <a:pt x="435" y="233"/>
                    <a:pt x="435" y="233"/>
                  </a:cubicBezTo>
                  <a:cubicBezTo>
                    <a:pt x="434" y="232"/>
                    <a:pt x="435" y="231"/>
                    <a:pt x="434" y="231"/>
                  </a:cubicBezTo>
                  <a:close/>
                  <a:moveTo>
                    <a:pt x="476" y="226"/>
                  </a:moveTo>
                  <a:cubicBezTo>
                    <a:pt x="477" y="226"/>
                    <a:pt x="478" y="228"/>
                    <a:pt x="478" y="228"/>
                  </a:cubicBezTo>
                  <a:cubicBezTo>
                    <a:pt x="478" y="228"/>
                    <a:pt x="482" y="227"/>
                    <a:pt x="480" y="227"/>
                  </a:cubicBezTo>
                  <a:cubicBezTo>
                    <a:pt x="479" y="226"/>
                    <a:pt x="478" y="227"/>
                    <a:pt x="476" y="226"/>
                  </a:cubicBezTo>
                  <a:close/>
                  <a:moveTo>
                    <a:pt x="597" y="205"/>
                  </a:moveTo>
                  <a:cubicBezTo>
                    <a:pt x="596" y="207"/>
                    <a:pt x="596" y="207"/>
                    <a:pt x="596" y="207"/>
                  </a:cubicBezTo>
                  <a:cubicBezTo>
                    <a:pt x="597" y="207"/>
                    <a:pt x="597" y="207"/>
                    <a:pt x="597" y="207"/>
                  </a:cubicBezTo>
                  <a:cubicBezTo>
                    <a:pt x="597" y="207"/>
                    <a:pt x="599" y="204"/>
                    <a:pt x="597" y="205"/>
                  </a:cubicBezTo>
                  <a:close/>
                  <a:moveTo>
                    <a:pt x="546" y="198"/>
                  </a:moveTo>
                  <a:cubicBezTo>
                    <a:pt x="547" y="199"/>
                    <a:pt x="545" y="199"/>
                    <a:pt x="545" y="199"/>
                  </a:cubicBezTo>
                  <a:cubicBezTo>
                    <a:pt x="545" y="199"/>
                    <a:pt x="545" y="198"/>
                    <a:pt x="546" y="198"/>
                  </a:cubicBezTo>
                  <a:close/>
                  <a:moveTo>
                    <a:pt x="545" y="195"/>
                  </a:moveTo>
                  <a:cubicBezTo>
                    <a:pt x="546" y="196"/>
                    <a:pt x="544" y="197"/>
                    <a:pt x="544" y="197"/>
                  </a:cubicBezTo>
                  <a:cubicBezTo>
                    <a:pt x="544" y="196"/>
                    <a:pt x="544" y="195"/>
                    <a:pt x="545" y="195"/>
                  </a:cubicBezTo>
                  <a:close/>
                  <a:moveTo>
                    <a:pt x="533" y="149"/>
                  </a:moveTo>
                  <a:cubicBezTo>
                    <a:pt x="534" y="152"/>
                    <a:pt x="534" y="152"/>
                    <a:pt x="534" y="152"/>
                  </a:cubicBezTo>
                  <a:cubicBezTo>
                    <a:pt x="537" y="149"/>
                    <a:pt x="537" y="150"/>
                    <a:pt x="533" y="149"/>
                  </a:cubicBezTo>
                  <a:close/>
                  <a:moveTo>
                    <a:pt x="448" y="132"/>
                  </a:moveTo>
                  <a:cubicBezTo>
                    <a:pt x="449" y="132"/>
                    <a:pt x="447" y="133"/>
                    <a:pt x="447" y="133"/>
                  </a:cubicBezTo>
                  <a:cubicBezTo>
                    <a:pt x="447" y="132"/>
                    <a:pt x="447" y="131"/>
                    <a:pt x="448" y="132"/>
                  </a:cubicBezTo>
                  <a:close/>
                  <a:moveTo>
                    <a:pt x="504" y="114"/>
                  </a:moveTo>
                  <a:cubicBezTo>
                    <a:pt x="506" y="115"/>
                    <a:pt x="511" y="121"/>
                    <a:pt x="506" y="120"/>
                  </a:cubicBezTo>
                  <a:cubicBezTo>
                    <a:pt x="506" y="120"/>
                    <a:pt x="501" y="113"/>
                    <a:pt x="504" y="114"/>
                  </a:cubicBezTo>
                  <a:close/>
                  <a:moveTo>
                    <a:pt x="449" y="92"/>
                  </a:moveTo>
                  <a:cubicBezTo>
                    <a:pt x="449" y="92"/>
                    <a:pt x="449" y="93"/>
                    <a:pt x="448" y="93"/>
                  </a:cubicBezTo>
                  <a:cubicBezTo>
                    <a:pt x="448" y="92"/>
                    <a:pt x="447" y="91"/>
                    <a:pt x="449" y="92"/>
                  </a:cubicBezTo>
                  <a:close/>
                  <a:moveTo>
                    <a:pt x="447" y="88"/>
                  </a:moveTo>
                  <a:cubicBezTo>
                    <a:pt x="447" y="89"/>
                    <a:pt x="446" y="90"/>
                    <a:pt x="446" y="90"/>
                  </a:cubicBezTo>
                  <a:cubicBezTo>
                    <a:pt x="446" y="90"/>
                    <a:pt x="445" y="88"/>
                    <a:pt x="447" y="88"/>
                  </a:cubicBezTo>
                  <a:close/>
                  <a:moveTo>
                    <a:pt x="577" y="72"/>
                  </a:moveTo>
                  <a:cubicBezTo>
                    <a:pt x="577" y="73"/>
                    <a:pt x="577" y="74"/>
                    <a:pt x="576" y="76"/>
                  </a:cubicBezTo>
                  <a:cubicBezTo>
                    <a:pt x="579" y="77"/>
                    <a:pt x="581" y="77"/>
                    <a:pt x="584" y="78"/>
                  </a:cubicBezTo>
                  <a:cubicBezTo>
                    <a:pt x="585" y="79"/>
                    <a:pt x="585" y="79"/>
                    <a:pt x="585" y="79"/>
                  </a:cubicBezTo>
                  <a:cubicBezTo>
                    <a:pt x="587" y="79"/>
                    <a:pt x="585" y="78"/>
                    <a:pt x="587" y="78"/>
                  </a:cubicBezTo>
                  <a:cubicBezTo>
                    <a:pt x="587" y="77"/>
                    <a:pt x="586" y="76"/>
                    <a:pt x="586" y="74"/>
                  </a:cubicBezTo>
                  <a:cubicBezTo>
                    <a:pt x="588" y="74"/>
                    <a:pt x="587" y="73"/>
                    <a:pt x="587" y="72"/>
                  </a:cubicBezTo>
                  <a:cubicBezTo>
                    <a:pt x="584" y="73"/>
                    <a:pt x="582" y="73"/>
                    <a:pt x="577" y="72"/>
                  </a:cubicBezTo>
                  <a:close/>
                  <a:moveTo>
                    <a:pt x="423" y="56"/>
                  </a:moveTo>
                  <a:cubicBezTo>
                    <a:pt x="426" y="55"/>
                    <a:pt x="423" y="58"/>
                    <a:pt x="421" y="58"/>
                  </a:cubicBezTo>
                  <a:cubicBezTo>
                    <a:pt x="420" y="59"/>
                    <a:pt x="422" y="56"/>
                    <a:pt x="423" y="56"/>
                  </a:cubicBezTo>
                  <a:close/>
                  <a:moveTo>
                    <a:pt x="484" y="29"/>
                  </a:moveTo>
                  <a:cubicBezTo>
                    <a:pt x="485" y="29"/>
                    <a:pt x="488" y="36"/>
                    <a:pt x="486" y="33"/>
                  </a:cubicBezTo>
                  <a:cubicBezTo>
                    <a:pt x="486" y="33"/>
                    <a:pt x="482" y="27"/>
                    <a:pt x="484" y="29"/>
                  </a:cubicBezTo>
                  <a:close/>
                  <a:moveTo>
                    <a:pt x="498" y="27"/>
                  </a:moveTo>
                  <a:cubicBezTo>
                    <a:pt x="499" y="27"/>
                    <a:pt x="499" y="28"/>
                    <a:pt x="498" y="29"/>
                  </a:cubicBezTo>
                  <a:cubicBezTo>
                    <a:pt x="498" y="28"/>
                    <a:pt x="497" y="27"/>
                    <a:pt x="498" y="27"/>
                  </a:cubicBezTo>
                  <a:close/>
                  <a:moveTo>
                    <a:pt x="537" y="21"/>
                  </a:moveTo>
                  <a:cubicBezTo>
                    <a:pt x="540" y="21"/>
                    <a:pt x="541" y="22"/>
                    <a:pt x="543" y="23"/>
                  </a:cubicBezTo>
                  <a:cubicBezTo>
                    <a:pt x="541" y="23"/>
                    <a:pt x="541" y="23"/>
                    <a:pt x="539" y="24"/>
                  </a:cubicBezTo>
                  <a:cubicBezTo>
                    <a:pt x="539" y="24"/>
                    <a:pt x="539" y="22"/>
                    <a:pt x="539" y="22"/>
                  </a:cubicBezTo>
                  <a:cubicBezTo>
                    <a:pt x="538" y="22"/>
                    <a:pt x="535" y="20"/>
                    <a:pt x="537" y="21"/>
                  </a:cubicBezTo>
                  <a:close/>
                  <a:moveTo>
                    <a:pt x="660" y="359"/>
                  </a:moveTo>
                  <a:cubicBezTo>
                    <a:pt x="660" y="362"/>
                    <a:pt x="660" y="362"/>
                    <a:pt x="660" y="362"/>
                  </a:cubicBezTo>
                  <a:cubicBezTo>
                    <a:pt x="660" y="361"/>
                    <a:pt x="662" y="362"/>
                    <a:pt x="663" y="362"/>
                  </a:cubicBezTo>
                  <a:cubicBezTo>
                    <a:pt x="663" y="361"/>
                    <a:pt x="664" y="359"/>
                    <a:pt x="664" y="359"/>
                  </a:cubicBezTo>
                  <a:cubicBezTo>
                    <a:pt x="663" y="359"/>
                    <a:pt x="661" y="359"/>
                    <a:pt x="660" y="359"/>
                  </a:cubicBezTo>
                  <a:close/>
                  <a:moveTo>
                    <a:pt x="537" y="349"/>
                  </a:moveTo>
                  <a:cubicBezTo>
                    <a:pt x="535" y="350"/>
                    <a:pt x="533" y="355"/>
                    <a:pt x="532" y="356"/>
                  </a:cubicBezTo>
                  <a:cubicBezTo>
                    <a:pt x="533" y="357"/>
                    <a:pt x="535" y="357"/>
                    <a:pt x="536" y="358"/>
                  </a:cubicBezTo>
                  <a:cubicBezTo>
                    <a:pt x="537" y="358"/>
                    <a:pt x="540" y="348"/>
                    <a:pt x="537" y="349"/>
                  </a:cubicBezTo>
                  <a:close/>
                  <a:moveTo>
                    <a:pt x="585" y="343"/>
                  </a:moveTo>
                  <a:cubicBezTo>
                    <a:pt x="584" y="343"/>
                    <a:pt x="584" y="344"/>
                    <a:pt x="585" y="344"/>
                  </a:cubicBezTo>
                  <a:cubicBezTo>
                    <a:pt x="585" y="344"/>
                    <a:pt x="586" y="343"/>
                    <a:pt x="585" y="343"/>
                  </a:cubicBezTo>
                  <a:close/>
                  <a:moveTo>
                    <a:pt x="552" y="342"/>
                  </a:moveTo>
                  <a:cubicBezTo>
                    <a:pt x="552" y="342"/>
                    <a:pt x="551" y="343"/>
                    <a:pt x="551" y="343"/>
                  </a:cubicBezTo>
                  <a:cubicBezTo>
                    <a:pt x="551" y="343"/>
                    <a:pt x="554" y="344"/>
                    <a:pt x="554" y="344"/>
                  </a:cubicBezTo>
                  <a:cubicBezTo>
                    <a:pt x="554" y="344"/>
                    <a:pt x="554" y="342"/>
                    <a:pt x="554" y="342"/>
                  </a:cubicBezTo>
                  <a:cubicBezTo>
                    <a:pt x="553" y="342"/>
                    <a:pt x="552" y="342"/>
                    <a:pt x="552" y="342"/>
                  </a:cubicBezTo>
                  <a:close/>
                  <a:moveTo>
                    <a:pt x="560" y="341"/>
                  </a:moveTo>
                  <a:cubicBezTo>
                    <a:pt x="561" y="342"/>
                    <a:pt x="559" y="343"/>
                    <a:pt x="562" y="344"/>
                  </a:cubicBezTo>
                  <a:cubicBezTo>
                    <a:pt x="563" y="344"/>
                    <a:pt x="562" y="341"/>
                    <a:pt x="562" y="341"/>
                  </a:cubicBezTo>
                  <a:cubicBezTo>
                    <a:pt x="561" y="341"/>
                    <a:pt x="560" y="341"/>
                    <a:pt x="560" y="341"/>
                  </a:cubicBezTo>
                  <a:close/>
                  <a:moveTo>
                    <a:pt x="508" y="340"/>
                  </a:moveTo>
                  <a:cubicBezTo>
                    <a:pt x="508" y="340"/>
                    <a:pt x="508" y="342"/>
                    <a:pt x="507" y="342"/>
                  </a:cubicBezTo>
                  <a:cubicBezTo>
                    <a:pt x="507" y="343"/>
                    <a:pt x="501" y="345"/>
                    <a:pt x="501" y="346"/>
                  </a:cubicBezTo>
                  <a:cubicBezTo>
                    <a:pt x="500" y="346"/>
                    <a:pt x="497" y="347"/>
                    <a:pt x="496" y="348"/>
                  </a:cubicBezTo>
                  <a:cubicBezTo>
                    <a:pt x="495" y="348"/>
                    <a:pt x="494" y="349"/>
                    <a:pt x="493" y="350"/>
                  </a:cubicBezTo>
                  <a:cubicBezTo>
                    <a:pt x="494" y="350"/>
                    <a:pt x="492" y="352"/>
                    <a:pt x="492" y="352"/>
                  </a:cubicBezTo>
                  <a:cubicBezTo>
                    <a:pt x="500" y="352"/>
                    <a:pt x="496" y="351"/>
                    <a:pt x="500" y="349"/>
                  </a:cubicBezTo>
                  <a:cubicBezTo>
                    <a:pt x="502" y="348"/>
                    <a:pt x="504" y="349"/>
                    <a:pt x="505" y="348"/>
                  </a:cubicBezTo>
                  <a:cubicBezTo>
                    <a:pt x="506" y="348"/>
                    <a:pt x="506" y="345"/>
                    <a:pt x="507" y="344"/>
                  </a:cubicBezTo>
                  <a:cubicBezTo>
                    <a:pt x="508" y="343"/>
                    <a:pt x="515" y="343"/>
                    <a:pt x="508" y="340"/>
                  </a:cubicBezTo>
                  <a:close/>
                  <a:moveTo>
                    <a:pt x="668" y="337"/>
                  </a:moveTo>
                  <a:cubicBezTo>
                    <a:pt x="668" y="338"/>
                    <a:pt x="668" y="338"/>
                    <a:pt x="668" y="338"/>
                  </a:cubicBezTo>
                  <a:cubicBezTo>
                    <a:pt x="665" y="337"/>
                    <a:pt x="666" y="340"/>
                    <a:pt x="668" y="340"/>
                  </a:cubicBezTo>
                  <a:cubicBezTo>
                    <a:pt x="668" y="341"/>
                    <a:pt x="668" y="342"/>
                    <a:pt x="668" y="343"/>
                  </a:cubicBezTo>
                  <a:cubicBezTo>
                    <a:pt x="669" y="343"/>
                    <a:pt x="671" y="343"/>
                    <a:pt x="671" y="343"/>
                  </a:cubicBezTo>
                  <a:cubicBezTo>
                    <a:pt x="672" y="342"/>
                    <a:pt x="673" y="342"/>
                    <a:pt x="674" y="341"/>
                  </a:cubicBezTo>
                  <a:cubicBezTo>
                    <a:pt x="674" y="341"/>
                    <a:pt x="673" y="335"/>
                    <a:pt x="673" y="338"/>
                  </a:cubicBezTo>
                  <a:cubicBezTo>
                    <a:pt x="672" y="338"/>
                    <a:pt x="670" y="338"/>
                    <a:pt x="669" y="338"/>
                  </a:cubicBezTo>
                  <a:cubicBezTo>
                    <a:pt x="669" y="338"/>
                    <a:pt x="669" y="337"/>
                    <a:pt x="668" y="337"/>
                  </a:cubicBezTo>
                  <a:close/>
                  <a:moveTo>
                    <a:pt x="552" y="337"/>
                  </a:moveTo>
                  <a:cubicBezTo>
                    <a:pt x="551" y="339"/>
                    <a:pt x="551" y="339"/>
                    <a:pt x="551" y="339"/>
                  </a:cubicBezTo>
                  <a:cubicBezTo>
                    <a:pt x="552" y="339"/>
                    <a:pt x="554" y="339"/>
                    <a:pt x="554" y="339"/>
                  </a:cubicBezTo>
                  <a:cubicBezTo>
                    <a:pt x="555" y="340"/>
                    <a:pt x="552" y="337"/>
                    <a:pt x="552" y="337"/>
                  </a:cubicBezTo>
                  <a:close/>
                  <a:moveTo>
                    <a:pt x="607" y="308"/>
                  </a:moveTo>
                  <a:cubicBezTo>
                    <a:pt x="609" y="307"/>
                    <a:pt x="609" y="309"/>
                    <a:pt x="610" y="309"/>
                  </a:cubicBezTo>
                  <a:cubicBezTo>
                    <a:pt x="612" y="309"/>
                    <a:pt x="613" y="309"/>
                    <a:pt x="614" y="308"/>
                  </a:cubicBezTo>
                  <a:cubicBezTo>
                    <a:pt x="614" y="310"/>
                    <a:pt x="614" y="309"/>
                    <a:pt x="615" y="309"/>
                  </a:cubicBezTo>
                  <a:cubicBezTo>
                    <a:pt x="616" y="314"/>
                    <a:pt x="617" y="316"/>
                    <a:pt x="617" y="321"/>
                  </a:cubicBezTo>
                  <a:cubicBezTo>
                    <a:pt x="617" y="321"/>
                    <a:pt x="616" y="321"/>
                    <a:pt x="615" y="321"/>
                  </a:cubicBezTo>
                  <a:cubicBezTo>
                    <a:pt x="615" y="321"/>
                    <a:pt x="615" y="319"/>
                    <a:pt x="615" y="319"/>
                  </a:cubicBezTo>
                  <a:cubicBezTo>
                    <a:pt x="613" y="318"/>
                    <a:pt x="613" y="321"/>
                    <a:pt x="612" y="321"/>
                  </a:cubicBezTo>
                  <a:cubicBezTo>
                    <a:pt x="611" y="321"/>
                    <a:pt x="608" y="321"/>
                    <a:pt x="607" y="320"/>
                  </a:cubicBezTo>
                  <a:cubicBezTo>
                    <a:pt x="606" y="318"/>
                    <a:pt x="606" y="318"/>
                    <a:pt x="606" y="318"/>
                  </a:cubicBezTo>
                  <a:cubicBezTo>
                    <a:pt x="607" y="317"/>
                    <a:pt x="608" y="317"/>
                    <a:pt x="609" y="316"/>
                  </a:cubicBezTo>
                  <a:cubicBezTo>
                    <a:pt x="608" y="314"/>
                    <a:pt x="606" y="308"/>
                    <a:pt x="607" y="310"/>
                  </a:cubicBezTo>
                  <a:cubicBezTo>
                    <a:pt x="606" y="309"/>
                    <a:pt x="606" y="308"/>
                    <a:pt x="607" y="308"/>
                  </a:cubicBezTo>
                  <a:close/>
                  <a:moveTo>
                    <a:pt x="484" y="303"/>
                  </a:moveTo>
                  <a:cubicBezTo>
                    <a:pt x="482" y="309"/>
                    <a:pt x="482" y="317"/>
                    <a:pt x="483" y="324"/>
                  </a:cubicBezTo>
                  <a:cubicBezTo>
                    <a:pt x="481" y="325"/>
                    <a:pt x="478" y="328"/>
                    <a:pt x="475" y="329"/>
                  </a:cubicBezTo>
                  <a:cubicBezTo>
                    <a:pt x="475" y="329"/>
                    <a:pt x="474" y="333"/>
                    <a:pt x="475" y="334"/>
                  </a:cubicBezTo>
                  <a:cubicBezTo>
                    <a:pt x="478" y="335"/>
                    <a:pt x="480" y="332"/>
                    <a:pt x="482" y="332"/>
                  </a:cubicBezTo>
                  <a:cubicBezTo>
                    <a:pt x="485" y="332"/>
                    <a:pt x="484" y="334"/>
                    <a:pt x="482" y="334"/>
                  </a:cubicBezTo>
                  <a:cubicBezTo>
                    <a:pt x="483" y="336"/>
                    <a:pt x="483" y="337"/>
                    <a:pt x="483" y="339"/>
                  </a:cubicBezTo>
                  <a:cubicBezTo>
                    <a:pt x="488" y="339"/>
                    <a:pt x="487" y="339"/>
                    <a:pt x="491" y="338"/>
                  </a:cubicBezTo>
                  <a:cubicBezTo>
                    <a:pt x="491" y="337"/>
                    <a:pt x="491" y="336"/>
                    <a:pt x="491" y="336"/>
                  </a:cubicBezTo>
                  <a:cubicBezTo>
                    <a:pt x="491" y="335"/>
                    <a:pt x="493" y="334"/>
                    <a:pt x="493" y="334"/>
                  </a:cubicBezTo>
                  <a:cubicBezTo>
                    <a:pt x="494" y="331"/>
                    <a:pt x="492" y="328"/>
                    <a:pt x="493" y="325"/>
                  </a:cubicBezTo>
                  <a:cubicBezTo>
                    <a:pt x="493" y="325"/>
                    <a:pt x="496" y="322"/>
                    <a:pt x="496" y="322"/>
                  </a:cubicBezTo>
                  <a:cubicBezTo>
                    <a:pt x="497" y="321"/>
                    <a:pt x="498" y="322"/>
                    <a:pt x="499" y="322"/>
                  </a:cubicBezTo>
                  <a:cubicBezTo>
                    <a:pt x="498" y="321"/>
                    <a:pt x="501" y="321"/>
                    <a:pt x="501" y="321"/>
                  </a:cubicBezTo>
                  <a:cubicBezTo>
                    <a:pt x="502" y="324"/>
                    <a:pt x="501" y="323"/>
                    <a:pt x="502" y="324"/>
                  </a:cubicBezTo>
                  <a:cubicBezTo>
                    <a:pt x="502" y="325"/>
                    <a:pt x="503" y="326"/>
                    <a:pt x="502" y="326"/>
                  </a:cubicBezTo>
                  <a:cubicBezTo>
                    <a:pt x="502" y="327"/>
                    <a:pt x="500" y="327"/>
                    <a:pt x="500" y="328"/>
                  </a:cubicBezTo>
                  <a:cubicBezTo>
                    <a:pt x="500" y="328"/>
                    <a:pt x="500" y="329"/>
                    <a:pt x="500" y="330"/>
                  </a:cubicBezTo>
                  <a:cubicBezTo>
                    <a:pt x="501" y="330"/>
                    <a:pt x="502" y="330"/>
                    <a:pt x="502" y="330"/>
                  </a:cubicBezTo>
                  <a:cubicBezTo>
                    <a:pt x="503" y="330"/>
                    <a:pt x="504" y="332"/>
                    <a:pt x="504" y="332"/>
                  </a:cubicBezTo>
                  <a:cubicBezTo>
                    <a:pt x="509" y="333"/>
                    <a:pt x="511" y="332"/>
                    <a:pt x="515" y="334"/>
                  </a:cubicBezTo>
                  <a:cubicBezTo>
                    <a:pt x="515" y="334"/>
                    <a:pt x="517" y="333"/>
                    <a:pt x="517" y="332"/>
                  </a:cubicBezTo>
                  <a:cubicBezTo>
                    <a:pt x="517" y="332"/>
                    <a:pt x="517" y="329"/>
                    <a:pt x="517" y="328"/>
                  </a:cubicBezTo>
                  <a:cubicBezTo>
                    <a:pt x="519" y="330"/>
                    <a:pt x="518" y="327"/>
                    <a:pt x="518" y="326"/>
                  </a:cubicBezTo>
                  <a:cubicBezTo>
                    <a:pt x="517" y="326"/>
                    <a:pt x="514" y="326"/>
                    <a:pt x="514" y="326"/>
                  </a:cubicBezTo>
                  <a:cubicBezTo>
                    <a:pt x="513" y="326"/>
                    <a:pt x="512" y="325"/>
                    <a:pt x="511" y="326"/>
                  </a:cubicBezTo>
                  <a:cubicBezTo>
                    <a:pt x="511" y="326"/>
                    <a:pt x="509" y="328"/>
                    <a:pt x="509" y="328"/>
                  </a:cubicBezTo>
                  <a:cubicBezTo>
                    <a:pt x="508" y="325"/>
                    <a:pt x="509" y="322"/>
                    <a:pt x="507" y="320"/>
                  </a:cubicBezTo>
                  <a:cubicBezTo>
                    <a:pt x="506" y="320"/>
                    <a:pt x="506" y="320"/>
                    <a:pt x="506" y="320"/>
                  </a:cubicBezTo>
                  <a:cubicBezTo>
                    <a:pt x="506" y="318"/>
                    <a:pt x="506" y="318"/>
                    <a:pt x="506" y="318"/>
                  </a:cubicBezTo>
                  <a:cubicBezTo>
                    <a:pt x="500" y="314"/>
                    <a:pt x="500" y="314"/>
                    <a:pt x="500" y="314"/>
                  </a:cubicBezTo>
                  <a:cubicBezTo>
                    <a:pt x="500" y="313"/>
                    <a:pt x="500" y="313"/>
                    <a:pt x="500" y="313"/>
                  </a:cubicBezTo>
                  <a:cubicBezTo>
                    <a:pt x="499" y="313"/>
                    <a:pt x="499" y="313"/>
                    <a:pt x="499" y="313"/>
                  </a:cubicBezTo>
                  <a:cubicBezTo>
                    <a:pt x="499" y="312"/>
                    <a:pt x="499" y="311"/>
                    <a:pt x="498" y="310"/>
                  </a:cubicBezTo>
                  <a:cubicBezTo>
                    <a:pt x="496" y="309"/>
                    <a:pt x="494" y="311"/>
                    <a:pt x="492" y="310"/>
                  </a:cubicBezTo>
                  <a:cubicBezTo>
                    <a:pt x="491" y="308"/>
                    <a:pt x="491" y="308"/>
                    <a:pt x="491" y="308"/>
                  </a:cubicBezTo>
                  <a:cubicBezTo>
                    <a:pt x="489" y="308"/>
                    <a:pt x="490" y="310"/>
                    <a:pt x="488" y="311"/>
                  </a:cubicBezTo>
                  <a:cubicBezTo>
                    <a:pt x="487" y="310"/>
                    <a:pt x="487" y="310"/>
                    <a:pt x="486" y="310"/>
                  </a:cubicBezTo>
                  <a:cubicBezTo>
                    <a:pt x="485" y="308"/>
                    <a:pt x="485" y="308"/>
                    <a:pt x="485" y="308"/>
                  </a:cubicBezTo>
                  <a:cubicBezTo>
                    <a:pt x="487" y="306"/>
                    <a:pt x="490" y="305"/>
                    <a:pt x="486" y="304"/>
                  </a:cubicBezTo>
                  <a:lnTo>
                    <a:pt x="484" y="303"/>
                  </a:lnTo>
                  <a:close/>
                  <a:moveTo>
                    <a:pt x="613" y="275"/>
                  </a:moveTo>
                  <a:cubicBezTo>
                    <a:pt x="613" y="276"/>
                    <a:pt x="617" y="281"/>
                    <a:pt x="617" y="281"/>
                  </a:cubicBezTo>
                  <a:cubicBezTo>
                    <a:pt x="619" y="282"/>
                    <a:pt x="620" y="280"/>
                    <a:pt x="622" y="281"/>
                  </a:cubicBezTo>
                  <a:cubicBezTo>
                    <a:pt x="623" y="282"/>
                    <a:pt x="623" y="282"/>
                    <a:pt x="623" y="282"/>
                  </a:cubicBezTo>
                  <a:cubicBezTo>
                    <a:pt x="624" y="283"/>
                    <a:pt x="627" y="283"/>
                    <a:pt x="629" y="284"/>
                  </a:cubicBezTo>
                  <a:cubicBezTo>
                    <a:pt x="629" y="284"/>
                    <a:pt x="629" y="286"/>
                    <a:pt x="629" y="286"/>
                  </a:cubicBezTo>
                  <a:cubicBezTo>
                    <a:pt x="629" y="286"/>
                    <a:pt x="630" y="286"/>
                    <a:pt x="631" y="286"/>
                  </a:cubicBezTo>
                  <a:cubicBezTo>
                    <a:pt x="631" y="287"/>
                    <a:pt x="631" y="289"/>
                    <a:pt x="632" y="289"/>
                  </a:cubicBezTo>
                  <a:cubicBezTo>
                    <a:pt x="631" y="289"/>
                    <a:pt x="632" y="289"/>
                    <a:pt x="631" y="290"/>
                  </a:cubicBezTo>
                  <a:cubicBezTo>
                    <a:pt x="630" y="290"/>
                    <a:pt x="629" y="291"/>
                    <a:pt x="627" y="290"/>
                  </a:cubicBezTo>
                  <a:cubicBezTo>
                    <a:pt x="627" y="290"/>
                    <a:pt x="627" y="289"/>
                    <a:pt x="626" y="289"/>
                  </a:cubicBezTo>
                  <a:cubicBezTo>
                    <a:pt x="626" y="289"/>
                    <a:pt x="625" y="291"/>
                    <a:pt x="625" y="291"/>
                  </a:cubicBezTo>
                  <a:cubicBezTo>
                    <a:pt x="624" y="292"/>
                    <a:pt x="623" y="291"/>
                    <a:pt x="622" y="292"/>
                  </a:cubicBezTo>
                  <a:cubicBezTo>
                    <a:pt x="623" y="292"/>
                    <a:pt x="619" y="291"/>
                    <a:pt x="620" y="291"/>
                  </a:cubicBezTo>
                  <a:cubicBezTo>
                    <a:pt x="620" y="292"/>
                    <a:pt x="619" y="293"/>
                    <a:pt x="618" y="293"/>
                  </a:cubicBezTo>
                  <a:cubicBezTo>
                    <a:pt x="617" y="294"/>
                    <a:pt x="617" y="295"/>
                    <a:pt x="617" y="296"/>
                  </a:cubicBezTo>
                  <a:cubicBezTo>
                    <a:pt x="615" y="295"/>
                    <a:pt x="615" y="295"/>
                    <a:pt x="614" y="294"/>
                  </a:cubicBezTo>
                  <a:cubicBezTo>
                    <a:pt x="612" y="291"/>
                    <a:pt x="614" y="293"/>
                    <a:pt x="613" y="289"/>
                  </a:cubicBezTo>
                  <a:cubicBezTo>
                    <a:pt x="613" y="288"/>
                    <a:pt x="611" y="287"/>
                    <a:pt x="611" y="286"/>
                  </a:cubicBezTo>
                  <a:cubicBezTo>
                    <a:pt x="610" y="285"/>
                    <a:pt x="610" y="283"/>
                    <a:pt x="610" y="283"/>
                  </a:cubicBezTo>
                  <a:cubicBezTo>
                    <a:pt x="611" y="284"/>
                    <a:pt x="611" y="277"/>
                    <a:pt x="611" y="276"/>
                  </a:cubicBezTo>
                  <a:lnTo>
                    <a:pt x="613" y="275"/>
                  </a:lnTo>
                  <a:close/>
                  <a:moveTo>
                    <a:pt x="474" y="270"/>
                  </a:moveTo>
                  <a:cubicBezTo>
                    <a:pt x="474" y="272"/>
                    <a:pt x="474" y="272"/>
                    <a:pt x="474" y="272"/>
                  </a:cubicBezTo>
                  <a:cubicBezTo>
                    <a:pt x="474" y="272"/>
                    <a:pt x="475" y="272"/>
                    <a:pt x="476" y="273"/>
                  </a:cubicBezTo>
                  <a:cubicBezTo>
                    <a:pt x="475" y="271"/>
                    <a:pt x="477" y="269"/>
                    <a:pt x="474" y="270"/>
                  </a:cubicBezTo>
                  <a:close/>
                  <a:moveTo>
                    <a:pt x="583" y="262"/>
                  </a:moveTo>
                  <a:cubicBezTo>
                    <a:pt x="583" y="262"/>
                    <a:pt x="582" y="265"/>
                    <a:pt x="581" y="266"/>
                  </a:cubicBezTo>
                  <a:cubicBezTo>
                    <a:pt x="582" y="266"/>
                    <a:pt x="584" y="266"/>
                    <a:pt x="585" y="267"/>
                  </a:cubicBezTo>
                  <a:cubicBezTo>
                    <a:pt x="587" y="265"/>
                    <a:pt x="587" y="265"/>
                    <a:pt x="587" y="265"/>
                  </a:cubicBezTo>
                  <a:cubicBezTo>
                    <a:pt x="587" y="264"/>
                    <a:pt x="587" y="263"/>
                    <a:pt x="587" y="263"/>
                  </a:cubicBezTo>
                  <a:cubicBezTo>
                    <a:pt x="586" y="262"/>
                    <a:pt x="584" y="262"/>
                    <a:pt x="583" y="262"/>
                  </a:cubicBezTo>
                  <a:close/>
                  <a:moveTo>
                    <a:pt x="570" y="259"/>
                  </a:moveTo>
                  <a:cubicBezTo>
                    <a:pt x="567" y="260"/>
                    <a:pt x="563" y="263"/>
                    <a:pt x="564" y="267"/>
                  </a:cubicBezTo>
                  <a:cubicBezTo>
                    <a:pt x="566" y="269"/>
                    <a:pt x="566" y="269"/>
                    <a:pt x="566" y="269"/>
                  </a:cubicBezTo>
                  <a:cubicBezTo>
                    <a:pt x="566" y="269"/>
                    <a:pt x="565" y="270"/>
                    <a:pt x="566" y="271"/>
                  </a:cubicBezTo>
                  <a:cubicBezTo>
                    <a:pt x="566" y="271"/>
                    <a:pt x="568" y="272"/>
                    <a:pt x="568" y="273"/>
                  </a:cubicBezTo>
                  <a:cubicBezTo>
                    <a:pt x="570" y="272"/>
                    <a:pt x="572" y="271"/>
                    <a:pt x="574" y="271"/>
                  </a:cubicBezTo>
                  <a:cubicBezTo>
                    <a:pt x="574" y="269"/>
                    <a:pt x="574" y="268"/>
                    <a:pt x="574" y="266"/>
                  </a:cubicBezTo>
                  <a:cubicBezTo>
                    <a:pt x="575" y="265"/>
                    <a:pt x="575" y="265"/>
                    <a:pt x="575" y="265"/>
                  </a:cubicBezTo>
                  <a:cubicBezTo>
                    <a:pt x="575" y="264"/>
                    <a:pt x="575" y="263"/>
                    <a:pt x="575" y="263"/>
                  </a:cubicBezTo>
                  <a:cubicBezTo>
                    <a:pt x="575" y="262"/>
                    <a:pt x="574" y="262"/>
                    <a:pt x="573" y="261"/>
                  </a:cubicBezTo>
                  <a:cubicBezTo>
                    <a:pt x="572" y="261"/>
                    <a:pt x="572" y="259"/>
                    <a:pt x="572" y="259"/>
                  </a:cubicBezTo>
                  <a:cubicBezTo>
                    <a:pt x="571" y="258"/>
                    <a:pt x="570" y="259"/>
                    <a:pt x="570" y="259"/>
                  </a:cubicBezTo>
                  <a:close/>
                  <a:moveTo>
                    <a:pt x="585" y="254"/>
                  </a:moveTo>
                  <a:cubicBezTo>
                    <a:pt x="586" y="255"/>
                    <a:pt x="585" y="256"/>
                    <a:pt x="585" y="257"/>
                  </a:cubicBezTo>
                  <a:cubicBezTo>
                    <a:pt x="586" y="257"/>
                    <a:pt x="585" y="258"/>
                    <a:pt x="585" y="259"/>
                  </a:cubicBezTo>
                  <a:cubicBezTo>
                    <a:pt x="586" y="259"/>
                    <a:pt x="587" y="258"/>
                    <a:pt x="587" y="259"/>
                  </a:cubicBezTo>
                  <a:cubicBezTo>
                    <a:pt x="587" y="258"/>
                    <a:pt x="587" y="256"/>
                    <a:pt x="587" y="256"/>
                  </a:cubicBezTo>
                  <a:cubicBezTo>
                    <a:pt x="587" y="255"/>
                    <a:pt x="586" y="254"/>
                    <a:pt x="585" y="254"/>
                  </a:cubicBezTo>
                  <a:close/>
                  <a:moveTo>
                    <a:pt x="538" y="251"/>
                  </a:moveTo>
                  <a:cubicBezTo>
                    <a:pt x="538" y="251"/>
                    <a:pt x="538" y="254"/>
                    <a:pt x="538" y="254"/>
                  </a:cubicBezTo>
                  <a:cubicBezTo>
                    <a:pt x="538" y="254"/>
                    <a:pt x="540" y="254"/>
                    <a:pt x="540" y="254"/>
                  </a:cubicBezTo>
                  <a:cubicBezTo>
                    <a:pt x="540" y="254"/>
                    <a:pt x="543" y="254"/>
                    <a:pt x="542" y="254"/>
                  </a:cubicBezTo>
                  <a:cubicBezTo>
                    <a:pt x="544" y="255"/>
                    <a:pt x="543" y="252"/>
                    <a:pt x="543" y="252"/>
                  </a:cubicBezTo>
                  <a:cubicBezTo>
                    <a:pt x="541" y="251"/>
                    <a:pt x="540" y="251"/>
                    <a:pt x="538" y="251"/>
                  </a:cubicBezTo>
                  <a:close/>
                  <a:moveTo>
                    <a:pt x="544" y="241"/>
                  </a:moveTo>
                  <a:cubicBezTo>
                    <a:pt x="544" y="241"/>
                    <a:pt x="544" y="243"/>
                    <a:pt x="545" y="243"/>
                  </a:cubicBezTo>
                  <a:cubicBezTo>
                    <a:pt x="546" y="244"/>
                    <a:pt x="545" y="241"/>
                    <a:pt x="545" y="241"/>
                  </a:cubicBezTo>
                  <a:lnTo>
                    <a:pt x="544" y="241"/>
                  </a:lnTo>
                  <a:close/>
                  <a:moveTo>
                    <a:pt x="567" y="239"/>
                  </a:moveTo>
                  <a:cubicBezTo>
                    <a:pt x="567" y="239"/>
                    <a:pt x="566" y="241"/>
                    <a:pt x="566" y="241"/>
                  </a:cubicBezTo>
                  <a:cubicBezTo>
                    <a:pt x="566" y="241"/>
                    <a:pt x="566" y="241"/>
                    <a:pt x="566" y="242"/>
                  </a:cubicBezTo>
                  <a:cubicBezTo>
                    <a:pt x="567" y="242"/>
                    <a:pt x="568" y="242"/>
                    <a:pt x="569" y="242"/>
                  </a:cubicBezTo>
                  <a:cubicBezTo>
                    <a:pt x="570" y="239"/>
                    <a:pt x="570" y="239"/>
                    <a:pt x="570" y="239"/>
                  </a:cubicBezTo>
                  <a:cubicBezTo>
                    <a:pt x="569" y="239"/>
                    <a:pt x="567" y="240"/>
                    <a:pt x="567" y="239"/>
                  </a:cubicBezTo>
                  <a:close/>
                  <a:moveTo>
                    <a:pt x="548" y="237"/>
                  </a:moveTo>
                  <a:cubicBezTo>
                    <a:pt x="548" y="237"/>
                    <a:pt x="548" y="240"/>
                    <a:pt x="548" y="240"/>
                  </a:cubicBezTo>
                  <a:cubicBezTo>
                    <a:pt x="550" y="239"/>
                    <a:pt x="550" y="239"/>
                    <a:pt x="550" y="239"/>
                  </a:cubicBezTo>
                  <a:cubicBezTo>
                    <a:pt x="550" y="238"/>
                    <a:pt x="550" y="237"/>
                    <a:pt x="550" y="237"/>
                  </a:cubicBezTo>
                  <a:cubicBezTo>
                    <a:pt x="550" y="237"/>
                    <a:pt x="548" y="237"/>
                    <a:pt x="548" y="237"/>
                  </a:cubicBezTo>
                  <a:close/>
                  <a:moveTo>
                    <a:pt x="542" y="233"/>
                  </a:moveTo>
                  <a:cubicBezTo>
                    <a:pt x="541" y="233"/>
                    <a:pt x="539" y="235"/>
                    <a:pt x="538" y="235"/>
                  </a:cubicBezTo>
                  <a:cubicBezTo>
                    <a:pt x="536" y="236"/>
                    <a:pt x="534" y="235"/>
                    <a:pt x="532" y="235"/>
                  </a:cubicBezTo>
                  <a:cubicBezTo>
                    <a:pt x="532" y="236"/>
                    <a:pt x="531" y="237"/>
                    <a:pt x="532" y="237"/>
                  </a:cubicBezTo>
                  <a:cubicBezTo>
                    <a:pt x="531" y="237"/>
                    <a:pt x="533" y="238"/>
                    <a:pt x="533" y="238"/>
                  </a:cubicBezTo>
                  <a:cubicBezTo>
                    <a:pt x="532" y="238"/>
                    <a:pt x="534" y="239"/>
                    <a:pt x="534" y="239"/>
                  </a:cubicBezTo>
                  <a:cubicBezTo>
                    <a:pt x="534" y="238"/>
                    <a:pt x="536" y="237"/>
                    <a:pt x="536" y="237"/>
                  </a:cubicBezTo>
                  <a:cubicBezTo>
                    <a:pt x="536" y="238"/>
                    <a:pt x="537" y="240"/>
                    <a:pt x="537" y="240"/>
                  </a:cubicBezTo>
                  <a:cubicBezTo>
                    <a:pt x="538" y="240"/>
                    <a:pt x="538" y="240"/>
                    <a:pt x="538" y="240"/>
                  </a:cubicBezTo>
                  <a:cubicBezTo>
                    <a:pt x="539" y="240"/>
                    <a:pt x="550" y="232"/>
                    <a:pt x="542" y="233"/>
                  </a:cubicBezTo>
                  <a:close/>
                  <a:moveTo>
                    <a:pt x="623" y="232"/>
                  </a:moveTo>
                  <a:cubicBezTo>
                    <a:pt x="629" y="232"/>
                    <a:pt x="627" y="233"/>
                    <a:pt x="629" y="234"/>
                  </a:cubicBezTo>
                  <a:cubicBezTo>
                    <a:pt x="628" y="234"/>
                    <a:pt x="618" y="232"/>
                    <a:pt x="623" y="232"/>
                  </a:cubicBezTo>
                  <a:close/>
                  <a:moveTo>
                    <a:pt x="474" y="229"/>
                  </a:moveTo>
                  <a:cubicBezTo>
                    <a:pt x="475" y="236"/>
                    <a:pt x="474" y="236"/>
                    <a:pt x="481" y="237"/>
                  </a:cubicBezTo>
                  <a:cubicBezTo>
                    <a:pt x="478" y="235"/>
                    <a:pt x="475" y="232"/>
                    <a:pt x="474" y="229"/>
                  </a:cubicBezTo>
                  <a:close/>
                  <a:moveTo>
                    <a:pt x="622" y="227"/>
                  </a:moveTo>
                  <a:cubicBezTo>
                    <a:pt x="622" y="227"/>
                    <a:pt x="622" y="229"/>
                    <a:pt x="622" y="229"/>
                  </a:cubicBezTo>
                  <a:cubicBezTo>
                    <a:pt x="619" y="230"/>
                    <a:pt x="621" y="227"/>
                    <a:pt x="622" y="227"/>
                  </a:cubicBezTo>
                  <a:close/>
                  <a:moveTo>
                    <a:pt x="615" y="220"/>
                  </a:moveTo>
                  <a:cubicBezTo>
                    <a:pt x="618" y="220"/>
                    <a:pt x="616" y="223"/>
                    <a:pt x="616" y="223"/>
                  </a:cubicBezTo>
                  <a:cubicBezTo>
                    <a:pt x="616" y="223"/>
                    <a:pt x="614" y="223"/>
                    <a:pt x="614" y="223"/>
                  </a:cubicBezTo>
                  <a:cubicBezTo>
                    <a:pt x="614" y="222"/>
                    <a:pt x="613" y="220"/>
                    <a:pt x="615" y="220"/>
                  </a:cubicBezTo>
                  <a:close/>
                  <a:moveTo>
                    <a:pt x="604" y="216"/>
                  </a:moveTo>
                  <a:cubicBezTo>
                    <a:pt x="604" y="216"/>
                    <a:pt x="604" y="218"/>
                    <a:pt x="604" y="218"/>
                  </a:cubicBezTo>
                  <a:cubicBezTo>
                    <a:pt x="602" y="219"/>
                    <a:pt x="603" y="216"/>
                    <a:pt x="604" y="216"/>
                  </a:cubicBezTo>
                  <a:close/>
                  <a:moveTo>
                    <a:pt x="387" y="173"/>
                  </a:moveTo>
                  <a:cubicBezTo>
                    <a:pt x="387" y="176"/>
                    <a:pt x="387" y="176"/>
                    <a:pt x="387" y="176"/>
                  </a:cubicBezTo>
                  <a:cubicBezTo>
                    <a:pt x="387" y="176"/>
                    <a:pt x="389" y="176"/>
                    <a:pt x="389" y="176"/>
                  </a:cubicBezTo>
                  <a:cubicBezTo>
                    <a:pt x="389" y="173"/>
                    <a:pt x="389" y="173"/>
                    <a:pt x="389" y="173"/>
                  </a:cubicBezTo>
                  <a:cubicBezTo>
                    <a:pt x="388" y="173"/>
                    <a:pt x="387" y="174"/>
                    <a:pt x="387" y="173"/>
                  </a:cubicBezTo>
                  <a:close/>
                  <a:moveTo>
                    <a:pt x="550" y="163"/>
                  </a:moveTo>
                  <a:cubicBezTo>
                    <a:pt x="547" y="163"/>
                    <a:pt x="544" y="165"/>
                    <a:pt x="542" y="166"/>
                  </a:cubicBezTo>
                  <a:cubicBezTo>
                    <a:pt x="542" y="166"/>
                    <a:pt x="542" y="166"/>
                    <a:pt x="542" y="166"/>
                  </a:cubicBezTo>
                  <a:cubicBezTo>
                    <a:pt x="539" y="166"/>
                    <a:pt x="537" y="164"/>
                    <a:pt x="535" y="164"/>
                  </a:cubicBezTo>
                  <a:cubicBezTo>
                    <a:pt x="532" y="163"/>
                    <a:pt x="532" y="165"/>
                    <a:pt x="530" y="166"/>
                  </a:cubicBezTo>
                  <a:cubicBezTo>
                    <a:pt x="529" y="166"/>
                    <a:pt x="528" y="166"/>
                    <a:pt x="527" y="166"/>
                  </a:cubicBezTo>
                  <a:cubicBezTo>
                    <a:pt x="522" y="169"/>
                    <a:pt x="523" y="175"/>
                    <a:pt x="522" y="179"/>
                  </a:cubicBezTo>
                  <a:cubicBezTo>
                    <a:pt x="521" y="176"/>
                    <a:pt x="521" y="185"/>
                    <a:pt x="525" y="186"/>
                  </a:cubicBezTo>
                  <a:cubicBezTo>
                    <a:pt x="529" y="187"/>
                    <a:pt x="530" y="184"/>
                    <a:pt x="532" y="184"/>
                  </a:cubicBezTo>
                  <a:cubicBezTo>
                    <a:pt x="535" y="184"/>
                    <a:pt x="537" y="186"/>
                    <a:pt x="540" y="185"/>
                  </a:cubicBezTo>
                  <a:cubicBezTo>
                    <a:pt x="544" y="185"/>
                    <a:pt x="545" y="181"/>
                    <a:pt x="548" y="180"/>
                  </a:cubicBezTo>
                  <a:cubicBezTo>
                    <a:pt x="549" y="180"/>
                    <a:pt x="550" y="181"/>
                    <a:pt x="552" y="180"/>
                  </a:cubicBezTo>
                  <a:cubicBezTo>
                    <a:pt x="552" y="180"/>
                    <a:pt x="553" y="178"/>
                    <a:pt x="553" y="178"/>
                  </a:cubicBezTo>
                  <a:cubicBezTo>
                    <a:pt x="554" y="178"/>
                    <a:pt x="555" y="179"/>
                    <a:pt x="558" y="179"/>
                  </a:cubicBezTo>
                  <a:cubicBezTo>
                    <a:pt x="558" y="179"/>
                    <a:pt x="559" y="177"/>
                    <a:pt x="560" y="177"/>
                  </a:cubicBezTo>
                  <a:cubicBezTo>
                    <a:pt x="559" y="176"/>
                    <a:pt x="560" y="176"/>
                    <a:pt x="560" y="175"/>
                  </a:cubicBezTo>
                  <a:cubicBezTo>
                    <a:pt x="558" y="174"/>
                    <a:pt x="558" y="174"/>
                    <a:pt x="558" y="174"/>
                  </a:cubicBezTo>
                  <a:cubicBezTo>
                    <a:pt x="557" y="172"/>
                    <a:pt x="556" y="169"/>
                    <a:pt x="556" y="168"/>
                  </a:cubicBezTo>
                  <a:cubicBezTo>
                    <a:pt x="555" y="166"/>
                    <a:pt x="555" y="166"/>
                    <a:pt x="555" y="164"/>
                  </a:cubicBezTo>
                  <a:cubicBezTo>
                    <a:pt x="554" y="164"/>
                    <a:pt x="552" y="165"/>
                    <a:pt x="552" y="165"/>
                  </a:cubicBezTo>
                  <a:cubicBezTo>
                    <a:pt x="551" y="165"/>
                    <a:pt x="551" y="163"/>
                    <a:pt x="550" y="163"/>
                  </a:cubicBezTo>
                  <a:close/>
                  <a:moveTo>
                    <a:pt x="397" y="156"/>
                  </a:moveTo>
                  <a:cubicBezTo>
                    <a:pt x="397" y="156"/>
                    <a:pt x="397" y="157"/>
                    <a:pt x="397" y="158"/>
                  </a:cubicBezTo>
                  <a:cubicBezTo>
                    <a:pt x="399" y="158"/>
                    <a:pt x="399" y="156"/>
                    <a:pt x="397" y="156"/>
                  </a:cubicBezTo>
                  <a:close/>
                  <a:moveTo>
                    <a:pt x="381" y="153"/>
                  </a:moveTo>
                  <a:cubicBezTo>
                    <a:pt x="380" y="153"/>
                    <a:pt x="378" y="156"/>
                    <a:pt x="381" y="156"/>
                  </a:cubicBezTo>
                  <a:cubicBezTo>
                    <a:pt x="381" y="156"/>
                    <a:pt x="383" y="152"/>
                    <a:pt x="381" y="153"/>
                  </a:cubicBezTo>
                  <a:close/>
                  <a:moveTo>
                    <a:pt x="399" y="135"/>
                  </a:moveTo>
                  <a:cubicBezTo>
                    <a:pt x="399" y="137"/>
                    <a:pt x="398" y="141"/>
                    <a:pt x="396" y="142"/>
                  </a:cubicBezTo>
                  <a:cubicBezTo>
                    <a:pt x="395" y="142"/>
                    <a:pt x="394" y="141"/>
                    <a:pt x="393" y="142"/>
                  </a:cubicBezTo>
                  <a:cubicBezTo>
                    <a:pt x="393" y="143"/>
                    <a:pt x="394" y="144"/>
                    <a:pt x="393" y="145"/>
                  </a:cubicBezTo>
                  <a:cubicBezTo>
                    <a:pt x="393" y="145"/>
                    <a:pt x="391" y="147"/>
                    <a:pt x="391" y="147"/>
                  </a:cubicBezTo>
                  <a:cubicBezTo>
                    <a:pt x="391" y="148"/>
                    <a:pt x="392" y="150"/>
                    <a:pt x="392" y="150"/>
                  </a:cubicBezTo>
                  <a:cubicBezTo>
                    <a:pt x="393" y="150"/>
                    <a:pt x="393" y="149"/>
                    <a:pt x="393" y="149"/>
                  </a:cubicBezTo>
                  <a:cubicBezTo>
                    <a:pt x="394" y="149"/>
                    <a:pt x="395" y="149"/>
                    <a:pt x="396" y="150"/>
                  </a:cubicBezTo>
                  <a:cubicBezTo>
                    <a:pt x="397" y="150"/>
                    <a:pt x="397" y="151"/>
                    <a:pt x="397" y="152"/>
                  </a:cubicBezTo>
                  <a:cubicBezTo>
                    <a:pt x="398" y="152"/>
                    <a:pt x="404" y="154"/>
                    <a:pt x="405" y="154"/>
                  </a:cubicBezTo>
                  <a:cubicBezTo>
                    <a:pt x="405" y="154"/>
                    <a:pt x="405" y="152"/>
                    <a:pt x="407" y="153"/>
                  </a:cubicBezTo>
                  <a:cubicBezTo>
                    <a:pt x="407" y="153"/>
                    <a:pt x="408" y="155"/>
                    <a:pt x="409" y="156"/>
                  </a:cubicBezTo>
                  <a:cubicBezTo>
                    <a:pt x="410" y="155"/>
                    <a:pt x="411" y="155"/>
                    <a:pt x="412" y="155"/>
                  </a:cubicBezTo>
                  <a:cubicBezTo>
                    <a:pt x="413" y="151"/>
                    <a:pt x="415" y="145"/>
                    <a:pt x="413" y="141"/>
                  </a:cubicBezTo>
                  <a:cubicBezTo>
                    <a:pt x="413" y="140"/>
                    <a:pt x="411" y="140"/>
                    <a:pt x="410" y="139"/>
                  </a:cubicBezTo>
                  <a:cubicBezTo>
                    <a:pt x="409" y="138"/>
                    <a:pt x="410" y="137"/>
                    <a:pt x="409" y="136"/>
                  </a:cubicBezTo>
                  <a:cubicBezTo>
                    <a:pt x="408" y="135"/>
                    <a:pt x="401" y="135"/>
                    <a:pt x="399" y="135"/>
                  </a:cubicBezTo>
                  <a:close/>
                  <a:moveTo>
                    <a:pt x="395" y="133"/>
                  </a:moveTo>
                  <a:cubicBezTo>
                    <a:pt x="395" y="133"/>
                    <a:pt x="394" y="135"/>
                    <a:pt x="393" y="136"/>
                  </a:cubicBezTo>
                  <a:cubicBezTo>
                    <a:pt x="392" y="137"/>
                    <a:pt x="390" y="136"/>
                    <a:pt x="388" y="137"/>
                  </a:cubicBezTo>
                  <a:cubicBezTo>
                    <a:pt x="388" y="139"/>
                    <a:pt x="388" y="140"/>
                    <a:pt x="389" y="140"/>
                  </a:cubicBezTo>
                  <a:cubicBezTo>
                    <a:pt x="389" y="139"/>
                    <a:pt x="390" y="140"/>
                    <a:pt x="391" y="140"/>
                  </a:cubicBezTo>
                  <a:cubicBezTo>
                    <a:pt x="391" y="140"/>
                    <a:pt x="392" y="137"/>
                    <a:pt x="392" y="137"/>
                  </a:cubicBezTo>
                  <a:cubicBezTo>
                    <a:pt x="393" y="137"/>
                    <a:pt x="394" y="137"/>
                    <a:pt x="395" y="137"/>
                  </a:cubicBezTo>
                  <a:cubicBezTo>
                    <a:pt x="395" y="137"/>
                    <a:pt x="397" y="132"/>
                    <a:pt x="395" y="133"/>
                  </a:cubicBezTo>
                  <a:close/>
                  <a:moveTo>
                    <a:pt x="389" y="132"/>
                  </a:moveTo>
                  <a:cubicBezTo>
                    <a:pt x="390" y="134"/>
                    <a:pt x="390" y="134"/>
                    <a:pt x="390" y="134"/>
                  </a:cubicBezTo>
                  <a:cubicBezTo>
                    <a:pt x="390" y="133"/>
                    <a:pt x="391" y="132"/>
                    <a:pt x="389" y="132"/>
                  </a:cubicBezTo>
                  <a:close/>
                  <a:moveTo>
                    <a:pt x="386" y="132"/>
                  </a:moveTo>
                  <a:cubicBezTo>
                    <a:pt x="386" y="132"/>
                    <a:pt x="386" y="134"/>
                    <a:pt x="386" y="134"/>
                  </a:cubicBezTo>
                  <a:cubicBezTo>
                    <a:pt x="388" y="135"/>
                    <a:pt x="387" y="133"/>
                    <a:pt x="386" y="132"/>
                  </a:cubicBezTo>
                  <a:close/>
                  <a:moveTo>
                    <a:pt x="404" y="131"/>
                  </a:moveTo>
                  <a:cubicBezTo>
                    <a:pt x="402" y="131"/>
                    <a:pt x="404" y="133"/>
                    <a:pt x="405" y="133"/>
                  </a:cubicBezTo>
                  <a:cubicBezTo>
                    <a:pt x="405" y="133"/>
                    <a:pt x="407" y="130"/>
                    <a:pt x="404" y="131"/>
                  </a:cubicBezTo>
                  <a:close/>
                  <a:moveTo>
                    <a:pt x="538" y="128"/>
                  </a:moveTo>
                  <a:cubicBezTo>
                    <a:pt x="537" y="128"/>
                    <a:pt x="535" y="129"/>
                    <a:pt x="535" y="130"/>
                  </a:cubicBezTo>
                  <a:cubicBezTo>
                    <a:pt x="535" y="130"/>
                    <a:pt x="533" y="130"/>
                    <a:pt x="533" y="130"/>
                  </a:cubicBezTo>
                  <a:cubicBezTo>
                    <a:pt x="534" y="130"/>
                    <a:pt x="532" y="130"/>
                    <a:pt x="532" y="130"/>
                  </a:cubicBezTo>
                  <a:cubicBezTo>
                    <a:pt x="533" y="132"/>
                    <a:pt x="533" y="132"/>
                    <a:pt x="533" y="132"/>
                  </a:cubicBezTo>
                  <a:cubicBezTo>
                    <a:pt x="534" y="132"/>
                    <a:pt x="535" y="131"/>
                    <a:pt x="536" y="132"/>
                  </a:cubicBezTo>
                  <a:cubicBezTo>
                    <a:pt x="536" y="132"/>
                    <a:pt x="537" y="133"/>
                    <a:pt x="538" y="134"/>
                  </a:cubicBezTo>
                  <a:cubicBezTo>
                    <a:pt x="538" y="133"/>
                    <a:pt x="537" y="132"/>
                    <a:pt x="538" y="131"/>
                  </a:cubicBezTo>
                  <a:cubicBezTo>
                    <a:pt x="538" y="130"/>
                    <a:pt x="544" y="127"/>
                    <a:pt x="538" y="128"/>
                  </a:cubicBezTo>
                  <a:close/>
                  <a:moveTo>
                    <a:pt x="443" y="114"/>
                  </a:moveTo>
                  <a:cubicBezTo>
                    <a:pt x="442" y="114"/>
                    <a:pt x="441" y="114"/>
                    <a:pt x="440" y="114"/>
                  </a:cubicBezTo>
                  <a:cubicBezTo>
                    <a:pt x="439" y="116"/>
                    <a:pt x="439" y="116"/>
                    <a:pt x="439" y="116"/>
                  </a:cubicBezTo>
                  <a:cubicBezTo>
                    <a:pt x="441" y="119"/>
                    <a:pt x="441" y="119"/>
                    <a:pt x="446" y="120"/>
                  </a:cubicBezTo>
                  <a:cubicBezTo>
                    <a:pt x="446" y="120"/>
                    <a:pt x="445" y="118"/>
                    <a:pt x="445" y="118"/>
                  </a:cubicBezTo>
                  <a:cubicBezTo>
                    <a:pt x="445" y="118"/>
                    <a:pt x="445" y="115"/>
                    <a:pt x="445" y="114"/>
                  </a:cubicBezTo>
                  <a:cubicBezTo>
                    <a:pt x="444" y="114"/>
                    <a:pt x="443" y="114"/>
                    <a:pt x="443" y="114"/>
                  </a:cubicBezTo>
                  <a:close/>
                  <a:moveTo>
                    <a:pt x="395" y="111"/>
                  </a:moveTo>
                  <a:cubicBezTo>
                    <a:pt x="394" y="112"/>
                    <a:pt x="394" y="114"/>
                    <a:pt x="393" y="115"/>
                  </a:cubicBezTo>
                  <a:cubicBezTo>
                    <a:pt x="392" y="114"/>
                    <a:pt x="392" y="117"/>
                    <a:pt x="391" y="117"/>
                  </a:cubicBezTo>
                  <a:cubicBezTo>
                    <a:pt x="392" y="118"/>
                    <a:pt x="394" y="118"/>
                    <a:pt x="395" y="119"/>
                  </a:cubicBezTo>
                  <a:cubicBezTo>
                    <a:pt x="397" y="120"/>
                    <a:pt x="396" y="123"/>
                    <a:pt x="398" y="124"/>
                  </a:cubicBezTo>
                  <a:cubicBezTo>
                    <a:pt x="400" y="125"/>
                    <a:pt x="402" y="124"/>
                    <a:pt x="405" y="124"/>
                  </a:cubicBezTo>
                  <a:cubicBezTo>
                    <a:pt x="408" y="125"/>
                    <a:pt x="410" y="127"/>
                    <a:pt x="412" y="128"/>
                  </a:cubicBezTo>
                  <a:cubicBezTo>
                    <a:pt x="413" y="128"/>
                    <a:pt x="413" y="127"/>
                    <a:pt x="414" y="128"/>
                  </a:cubicBezTo>
                  <a:cubicBezTo>
                    <a:pt x="416" y="126"/>
                    <a:pt x="414" y="124"/>
                    <a:pt x="418" y="124"/>
                  </a:cubicBezTo>
                  <a:cubicBezTo>
                    <a:pt x="418" y="126"/>
                    <a:pt x="418" y="126"/>
                    <a:pt x="418" y="126"/>
                  </a:cubicBezTo>
                  <a:cubicBezTo>
                    <a:pt x="421" y="127"/>
                    <a:pt x="428" y="128"/>
                    <a:pt x="429" y="130"/>
                  </a:cubicBezTo>
                  <a:cubicBezTo>
                    <a:pt x="429" y="131"/>
                    <a:pt x="428" y="132"/>
                    <a:pt x="429" y="132"/>
                  </a:cubicBezTo>
                  <a:cubicBezTo>
                    <a:pt x="429" y="133"/>
                    <a:pt x="431" y="133"/>
                    <a:pt x="431" y="134"/>
                  </a:cubicBezTo>
                  <a:cubicBezTo>
                    <a:pt x="433" y="138"/>
                    <a:pt x="430" y="139"/>
                    <a:pt x="430" y="142"/>
                  </a:cubicBezTo>
                  <a:cubicBezTo>
                    <a:pt x="430" y="143"/>
                    <a:pt x="431" y="144"/>
                    <a:pt x="431" y="144"/>
                  </a:cubicBezTo>
                  <a:cubicBezTo>
                    <a:pt x="431" y="146"/>
                    <a:pt x="429" y="147"/>
                    <a:pt x="429" y="148"/>
                  </a:cubicBezTo>
                  <a:cubicBezTo>
                    <a:pt x="429" y="149"/>
                    <a:pt x="430" y="151"/>
                    <a:pt x="431" y="152"/>
                  </a:cubicBezTo>
                  <a:cubicBezTo>
                    <a:pt x="431" y="153"/>
                    <a:pt x="431" y="155"/>
                    <a:pt x="431" y="154"/>
                  </a:cubicBezTo>
                  <a:cubicBezTo>
                    <a:pt x="431" y="155"/>
                    <a:pt x="431" y="158"/>
                    <a:pt x="431" y="158"/>
                  </a:cubicBezTo>
                  <a:cubicBezTo>
                    <a:pt x="433" y="158"/>
                    <a:pt x="434" y="158"/>
                    <a:pt x="435" y="158"/>
                  </a:cubicBezTo>
                  <a:cubicBezTo>
                    <a:pt x="436" y="156"/>
                    <a:pt x="436" y="156"/>
                    <a:pt x="436" y="156"/>
                  </a:cubicBezTo>
                  <a:cubicBezTo>
                    <a:pt x="440" y="155"/>
                    <a:pt x="439" y="157"/>
                    <a:pt x="439" y="158"/>
                  </a:cubicBezTo>
                  <a:cubicBezTo>
                    <a:pt x="439" y="158"/>
                    <a:pt x="439" y="158"/>
                    <a:pt x="439" y="158"/>
                  </a:cubicBezTo>
                  <a:cubicBezTo>
                    <a:pt x="439" y="158"/>
                    <a:pt x="451" y="156"/>
                    <a:pt x="451" y="156"/>
                  </a:cubicBezTo>
                  <a:cubicBezTo>
                    <a:pt x="452" y="155"/>
                    <a:pt x="451" y="153"/>
                    <a:pt x="452" y="152"/>
                  </a:cubicBezTo>
                  <a:cubicBezTo>
                    <a:pt x="455" y="150"/>
                    <a:pt x="455" y="150"/>
                    <a:pt x="455" y="150"/>
                  </a:cubicBezTo>
                  <a:cubicBezTo>
                    <a:pt x="456" y="152"/>
                    <a:pt x="457" y="155"/>
                    <a:pt x="457" y="157"/>
                  </a:cubicBezTo>
                  <a:cubicBezTo>
                    <a:pt x="459" y="157"/>
                    <a:pt x="460" y="158"/>
                    <a:pt x="462" y="158"/>
                  </a:cubicBezTo>
                  <a:cubicBezTo>
                    <a:pt x="462" y="157"/>
                    <a:pt x="465" y="155"/>
                    <a:pt x="466" y="156"/>
                  </a:cubicBezTo>
                  <a:cubicBezTo>
                    <a:pt x="466" y="156"/>
                    <a:pt x="468" y="158"/>
                    <a:pt x="470" y="157"/>
                  </a:cubicBezTo>
                  <a:cubicBezTo>
                    <a:pt x="471" y="154"/>
                    <a:pt x="471" y="154"/>
                    <a:pt x="471" y="154"/>
                  </a:cubicBezTo>
                  <a:cubicBezTo>
                    <a:pt x="473" y="154"/>
                    <a:pt x="473" y="154"/>
                    <a:pt x="474" y="154"/>
                  </a:cubicBezTo>
                  <a:cubicBezTo>
                    <a:pt x="475" y="154"/>
                    <a:pt x="475" y="155"/>
                    <a:pt x="475" y="157"/>
                  </a:cubicBezTo>
                  <a:cubicBezTo>
                    <a:pt x="478" y="157"/>
                    <a:pt x="480" y="156"/>
                    <a:pt x="482" y="156"/>
                  </a:cubicBezTo>
                  <a:cubicBezTo>
                    <a:pt x="482" y="154"/>
                    <a:pt x="482" y="154"/>
                    <a:pt x="482" y="154"/>
                  </a:cubicBezTo>
                  <a:cubicBezTo>
                    <a:pt x="484" y="155"/>
                    <a:pt x="483" y="156"/>
                    <a:pt x="484" y="157"/>
                  </a:cubicBezTo>
                  <a:cubicBezTo>
                    <a:pt x="485" y="157"/>
                    <a:pt x="485" y="156"/>
                    <a:pt x="486" y="156"/>
                  </a:cubicBezTo>
                  <a:cubicBezTo>
                    <a:pt x="487" y="155"/>
                    <a:pt x="489" y="156"/>
                    <a:pt x="491" y="156"/>
                  </a:cubicBezTo>
                  <a:cubicBezTo>
                    <a:pt x="495" y="156"/>
                    <a:pt x="498" y="156"/>
                    <a:pt x="502" y="156"/>
                  </a:cubicBezTo>
                  <a:cubicBezTo>
                    <a:pt x="502" y="154"/>
                    <a:pt x="502" y="155"/>
                    <a:pt x="503" y="155"/>
                  </a:cubicBezTo>
                  <a:cubicBezTo>
                    <a:pt x="503" y="153"/>
                    <a:pt x="503" y="151"/>
                    <a:pt x="502" y="151"/>
                  </a:cubicBezTo>
                  <a:cubicBezTo>
                    <a:pt x="503" y="151"/>
                    <a:pt x="504" y="151"/>
                    <a:pt x="504" y="151"/>
                  </a:cubicBezTo>
                  <a:cubicBezTo>
                    <a:pt x="505" y="151"/>
                    <a:pt x="505" y="154"/>
                    <a:pt x="505" y="154"/>
                  </a:cubicBezTo>
                  <a:cubicBezTo>
                    <a:pt x="506" y="154"/>
                    <a:pt x="507" y="155"/>
                    <a:pt x="508" y="156"/>
                  </a:cubicBezTo>
                  <a:cubicBezTo>
                    <a:pt x="509" y="156"/>
                    <a:pt x="509" y="155"/>
                    <a:pt x="510" y="155"/>
                  </a:cubicBezTo>
                  <a:cubicBezTo>
                    <a:pt x="511" y="154"/>
                    <a:pt x="510" y="154"/>
                    <a:pt x="511" y="154"/>
                  </a:cubicBezTo>
                  <a:cubicBezTo>
                    <a:pt x="511" y="154"/>
                    <a:pt x="512" y="155"/>
                    <a:pt x="512" y="156"/>
                  </a:cubicBezTo>
                  <a:cubicBezTo>
                    <a:pt x="514" y="156"/>
                    <a:pt x="526" y="155"/>
                    <a:pt x="529" y="154"/>
                  </a:cubicBezTo>
                  <a:cubicBezTo>
                    <a:pt x="529" y="154"/>
                    <a:pt x="529" y="152"/>
                    <a:pt x="530" y="152"/>
                  </a:cubicBezTo>
                  <a:cubicBezTo>
                    <a:pt x="531" y="156"/>
                    <a:pt x="530" y="150"/>
                    <a:pt x="530" y="148"/>
                  </a:cubicBezTo>
                  <a:cubicBezTo>
                    <a:pt x="531" y="147"/>
                    <a:pt x="530" y="149"/>
                    <a:pt x="530" y="149"/>
                  </a:cubicBezTo>
                  <a:cubicBezTo>
                    <a:pt x="532" y="148"/>
                    <a:pt x="534" y="147"/>
                    <a:pt x="535" y="146"/>
                  </a:cubicBezTo>
                  <a:cubicBezTo>
                    <a:pt x="537" y="143"/>
                    <a:pt x="536" y="142"/>
                    <a:pt x="535" y="139"/>
                  </a:cubicBezTo>
                  <a:cubicBezTo>
                    <a:pt x="535" y="139"/>
                    <a:pt x="533" y="139"/>
                    <a:pt x="533" y="139"/>
                  </a:cubicBezTo>
                  <a:cubicBezTo>
                    <a:pt x="531" y="138"/>
                    <a:pt x="527" y="135"/>
                    <a:pt x="524" y="135"/>
                  </a:cubicBezTo>
                  <a:cubicBezTo>
                    <a:pt x="523" y="135"/>
                    <a:pt x="521" y="137"/>
                    <a:pt x="520" y="136"/>
                  </a:cubicBezTo>
                  <a:cubicBezTo>
                    <a:pt x="517" y="134"/>
                    <a:pt x="517" y="134"/>
                    <a:pt x="517" y="134"/>
                  </a:cubicBezTo>
                  <a:cubicBezTo>
                    <a:pt x="517" y="134"/>
                    <a:pt x="517" y="132"/>
                    <a:pt x="517" y="132"/>
                  </a:cubicBezTo>
                  <a:cubicBezTo>
                    <a:pt x="516" y="132"/>
                    <a:pt x="508" y="131"/>
                    <a:pt x="506" y="132"/>
                  </a:cubicBezTo>
                  <a:cubicBezTo>
                    <a:pt x="506" y="132"/>
                    <a:pt x="505" y="133"/>
                    <a:pt x="503" y="133"/>
                  </a:cubicBezTo>
                  <a:cubicBezTo>
                    <a:pt x="502" y="133"/>
                    <a:pt x="501" y="131"/>
                    <a:pt x="497" y="131"/>
                  </a:cubicBezTo>
                  <a:cubicBezTo>
                    <a:pt x="496" y="132"/>
                    <a:pt x="496" y="132"/>
                    <a:pt x="496" y="132"/>
                  </a:cubicBezTo>
                  <a:cubicBezTo>
                    <a:pt x="494" y="133"/>
                    <a:pt x="493" y="132"/>
                    <a:pt x="492" y="132"/>
                  </a:cubicBezTo>
                  <a:cubicBezTo>
                    <a:pt x="491" y="134"/>
                    <a:pt x="491" y="134"/>
                    <a:pt x="491" y="134"/>
                  </a:cubicBezTo>
                  <a:cubicBezTo>
                    <a:pt x="489" y="135"/>
                    <a:pt x="485" y="133"/>
                    <a:pt x="482" y="134"/>
                  </a:cubicBezTo>
                  <a:cubicBezTo>
                    <a:pt x="482" y="135"/>
                    <a:pt x="480" y="135"/>
                    <a:pt x="479" y="136"/>
                  </a:cubicBezTo>
                  <a:cubicBezTo>
                    <a:pt x="479" y="136"/>
                    <a:pt x="479" y="138"/>
                    <a:pt x="479" y="138"/>
                  </a:cubicBezTo>
                  <a:cubicBezTo>
                    <a:pt x="477" y="138"/>
                    <a:pt x="470" y="136"/>
                    <a:pt x="468" y="135"/>
                  </a:cubicBezTo>
                  <a:cubicBezTo>
                    <a:pt x="468" y="138"/>
                    <a:pt x="468" y="138"/>
                    <a:pt x="468" y="138"/>
                  </a:cubicBezTo>
                  <a:cubicBezTo>
                    <a:pt x="467" y="138"/>
                    <a:pt x="465" y="136"/>
                    <a:pt x="463" y="136"/>
                  </a:cubicBezTo>
                  <a:cubicBezTo>
                    <a:pt x="463" y="136"/>
                    <a:pt x="463" y="138"/>
                    <a:pt x="461" y="138"/>
                  </a:cubicBezTo>
                  <a:cubicBezTo>
                    <a:pt x="461" y="136"/>
                    <a:pt x="461" y="136"/>
                    <a:pt x="461" y="136"/>
                  </a:cubicBezTo>
                  <a:cubicBezTo>
                    <a:pt x="458" y="135"/>
                    <a:pt x="456" y="135"/>
                    <a:pt x="453" y="134"/>
                  </a:cubicBezTo>
                  <a:cubicBezTo>
                    <a:pt x="452" y="134"/>
                    <a:pt x="452" y="135"/>
                    <a:pt x="451" y="136"/>
                  </a:cubicBezTo>
                  <a:cubicBezTo>
                    <a:pt x="451" y="134"/>
                    <a:pt x="451" y="133"/>
                    <a:pt x="451" y="132"/>
                  </a:cubicBezTo>
                  <a:cubicBezTo>
                    <a:pt x="448" y="131"/>
                    <a:pt x="447" y="130"/>
                    <a:pt x="444" y="131"/>
                  </a:cubicBezTo>
                  <a:cubicBezTo>
                    <a:pt x="443" y="131"/>
                    <a:pt x="443" y="133"/>
                    <a:pt x="443" y="133"/>
                  </a:cubicBezTo>
                  <a:cubicBezTo>
                    <a:pt x="439" y="135"/>
                    <a:pt x="442" y="131"/>
                    <a:pt x="443" y="130"/>
                  </a:cubicBezTo>
                  <a:cubicBezTo>
                    <a:pt x="442" y="130"/>
                    <a:pt x="440" y="130"/>
                    <a:pt x="439" y="130"/>
                  </a:cubicBezTo>
                  <a:cubicBezTo>
                    <a:pt x="440" y="128"/>
                    <a:pt x="440" y="128"/>
                    <a:pt x="440" y="128"/>
                  </a:cubicBezTo>
                  <a:cubicBezTo>
                    <a:pt x="444" y="129"/>
                    <a:pt x="445" y="129"/>
                    <a:pt x="449" y="127"/>
                  </a:cubicBezTo>
                  <a:cubicBezTo>
                    <a:pt x="449" y="127"/>
                    <a:pt x="449" y="125"/>
                    <a:pt x="449" y="125"/>
                  </a:cubicBezTo>
                  <a:cubicBezTo>
                    <a:pt x="447" y="124"/>
                    <a:pt x="445" y="124"/>
                    <a:pt x="443" y="123"/>
                  </a:cubicBezTo>
                  <a:cubicBezTo>
                    <a:pt x="442" y="123"/>
                    <a:pt x="441" y="121"/>
                    <a:pt x="441" y="121"/>
                  </a:cubicBezTo>
                  <a:cubicBezTo>
                    <a:pt x="439" y="120"/>
                    <a:pt x="437" y="121"/>
                    <a:pt x="436" y="120"/>
                  </a:cubicBezTo>
                  <a:cubicBezTo>
                    <a:pt x="435" y="120"/>
                    <a:pt x="435" y="118"/>
                    <a:pt x="435" y="117"/>
                  </a:cubicBezTo>
                  <a:cubicBezTo>
                    <a:pt x="431" y="118"/>
                    <a:pt x="420" y="120"/>
                    <a:pt x="419" y="119"/>
                  </a:cubicBezTo>
                  <a:cubicBezTo>
                    <a:pt x="418" y="119"/>
                    <a:pt x="419" y="117"/>
                    <a:pt x="419" y="117"/>
                  </a:cubicBezTo>
                  <a:cubicBezTo>
                    <a:pt x="419" y="117"/>
                    <a:pt x="415" y="114"/>
                    <a:pt x="415" y="114"/>
                  </a:cubicBezTo>
                  <a:cubicBezTo>
                    <a:pt x="413" y="113"/>
                    <a:pt x="412" y="114"/>
                    <a:pt x="409" y="114"/>
                  </a:cubicBezTo>
                  <a:cubicBezTo>
                    <a:pt x="408" y="114"/>
                    <a:pt x="404" y="113"/>
                    <a:pt x="403" y="113"/>
                  </a:cubicBezTo>
                  <a:cubicBezTo>
                    <a:pt x="402" y="113"/>
                    <a:pt x="402" y="112"/>
                    <a:pt x="402" y="112"/>
                  </a:cubicBezTo>
                  <a:cubicBezTo>
                    <a:pt x="401" y="111"/>
                    <a:pt x="399" y="112"/>
                    <a:pt x="399" y="112"/>
                  </a:cubicBezTo>
                  <a:cubicBezTo>
                    <a:pt x="399" y="112"/>
                    <a:pt x="397" y="111"/>
                    <a:pt x="395" y="111"/>
                  </a:cubicBezTo>
                  <a:close/>
                  <a:moveTo>
                    <a:pt x="523" y="102"/>
                  </a:moveTo>
                  <a:cubicBezTo>
                    <a:pt x="524" y="102"/>
                    <a:pt x="524" y="103"/>
                    <a:pt x="524" y="104"/>
                  </a:cubicBezTo>
                  <a:cubicBezTo>
                    <a:pt x="525" y="104"/>
                    <a:pt x="525" y="105"/>
                    <a:pt x="526" y="105"/>
                  </a:cubicBezTo>
                  <a:cubicBezTo>
                    <a:pt x="523" y="105"/>
                    <a:pt x="520" y="105"/>
                    <a:pt x="518" y="105"/>
                  </a:cubicBezTo>
                  <a:cubicBezTo>
                    <a:pt x="519" y="105"/>
                    <a:pt x="518" y="104"/>
                    <a:pt x="518" y="104"/>
                  </a:cubicBezTo>
                  <a:cubicBezTo>
                    <a:pt x="518" y="104"/>
                    <a:pt x="522" y="102"/>
                    <a:pt x="523" y="102"/>
                  </a:cubicBezTo>
                  <a:close/>
                  <a:moveTo>
                    <a:pt x="411" y="99"/>
                  </a:moveTo>
                  <a:cubicBezTo>
                    <a:pt x="411" y="100"/>
                    <a:pt x="411" y="100"/>
                    <a:pt x="411" y="100"/>
                  </a:cubicBezTo>
                  <a:cubicBezTo>
                    <a:pt x="409" y="101"/>
                    <a:pt x="407" y="101"/>
                    <a:pt x="405" y="102"/>
                  </a:cubicBezTo>
                  <a:cubicBezTo>
                    <a:pt x="405" y="102"/>
                    <a:pt x="405" y="102"/>
                    <a:pt x="405" y="102"/>
                  </a:cubicBezTo>
                  <a:cubicBezTo>
                    <a:pt x="402" y="103"/>
                    <a:pt x="399" y="102"/>
                    <a:pt x="397" y="102"/>
                  </a:cubicBezTo>
                  <a:cubicBezTo>
                    <a:pt x="397" y="102"/>
                    <a:pt x="394" y="104"/>
                    <a:pt x="393" y="104"/>
                  </a:cubicBezTo>
                  <a:cubicBezTo>
                    <a:pt x="394" y="105"/>
                    <a:pt x="394" y="105"/>
                    <a:pt x="394" y="106"/>
                  </a:cubicBezTo>
                  <a:cubicBezTo>
                    <a:pt x="404" y="105"/>
                    <a:pt x="414" y="111"/>
                    <a:pt x="421" y="106"/>
                  </a:cubicBezTo>
                  <a:cubicBezTo>
                    <a:pt x="422" y="105"/>
                    <a:pt x="422" y="105"/>
                    <a:pt x="423" y="105"/>
                  </a:cubicBezTo>
                  <a:cubicBezTo>
                    <a:pt x="424" y="102"/>
                    <a:pt x="424" y="102"/>
                    <a:pt x="424" y="102"/>
                  </a:cubicBezTo>
                  <a:cubicBezTo>
                    <a:pt x="429" y="101"/>
                    <a:pt x="420" y="100"/>
                    <a:pt x="420" y="100"/>
                  </a:cubicBezTo>
                  <a:cubicBezTo>
                    <a:pt x="420" y="99"/>
                    <a:pt x="420" y="99"/>
                    <a:pt x="420" y="99"/>
                  </a:cubicBezTo>
                  <a:cubicBezTo>
                    <a:pt x="418" y="99"/>
                    <a:pt x="417" y="101"/>
                    <a:pt x="414" y="100"/>
                  </a:cubicBezTo>
                  <a:cubicBezTo>
                    <a:pt x="413" y="100"/>
                    <a:pt x="413" y="99"/>
                    <a:pt x="411" y="99"/>
                  </a:cubicBezTo>
                  <a:close/>
                  <a:moveTo>
                    <a:pt x="442" y="96"/>
                  </a:moveTo>
                  <a:cubicBezTo>
                    <a:pt x="441" y="97"/>
                    <a:pt x="442" y="98"/>
                    <a:pt x="442" y="98"/>
                  </a:cubicBezTo>
                  <a:cubicBezTo>
                    <a:pt x="442" y="99"/>
                    <a:pt x="440" y="100"/>
                    <a:pt x="439" y="100"/>
                  </a:cubicBezTo>
                  <a:cubicBezTo>
                    <a:pt x="439" y="101"/>
                    <a:pt x="439" y="103"/>
                    <a:pt x="439" y="102"/>
                  </a:cubicBezTo>
                  <a:cubicBezTo>
                    <a:pt x="440" y="105"/>
                    <a:pt x="440" y="106"/>
                    <a:pt x="440" y="108"/>
                  </a:cubicBezTo>
                  <a:cubicBezTo>
                    <a:pt x="441" y="107"/>
                    <a:pt x="441" y="106"/>
                    <a:pt x="441" y="106"/>
                  </a:cubicBezTo>
                  <a:cubicBezTo>
                    <a:pt x="442" y="106"/>
                    <a:pt x="444" y="106"/>
                    <a:pt x="445" y="106"/>
                  </a:cubicBezTo>
                  <a:cubicBezTo>
                    <a:pt x="446" y="104"/>
                    <a:pt x="447" y="102"/>
                    <a:pt x="447" y="99"/>
                  </a:cubicBezTo>
                  <a:cubicBezTo>
                    <a:pt x="445" y="98"/>
                    <a:pt x="444" y="97"/>
                    <a:pt x="442" y="96"/>
                  </a:cubicBezTo>
                  <a:close/>
                  <a:moveTo>
                    <a:pt x="510" y="94"/>
                  </a:moveTo>
                  <a:cubicBezTo>
                    <a:pt x="511" y="93"/>
                    <a:pt x="510" y="96"/>
                    <a:pt x="510" y="96"/>
                  </a:cubicBezTo>
                  <a:cubicBezTo>
                    <a:pt x="508" y="96"/>
                    <a:pt x="509" y="94"/>
                    <a:pt x="510" y="94"/>
                  </a:cubicBezTo>
                  <a:close/>
                  <a:moveTo>
                    <a:pt x="377" y="79"/>
                  </a:moveTo>
                  <a:cubicBezTo>
                    <a:pt x="373" y="88"/>
                    <a:pt x="374" y="92"/>
                    <a:pt x="384" y="92"/>
                  </a:cubicBezTo>
                  <a:cubicBezTo>
                    <a:pt x="384" y="92"/>
                    <a:pt x="385" y="94"/>
                    <a:pt x="385" y="94"/>
                  </a:cubicBezTo>
                  <a:cubicBezTo>
                    <a:pt x="384" y="94"/>
                    <a:pt x="383" y="93"/>
                    <a:pt x="382" y="94"/>
                  </a:cubicBezTo>
                  <a:cubicBezTo>
                    <a:pt x="382" y="94"/>
                    <a:pt x="381" y="96"/>
                    <a:pt x="382" y="96"/>
                  </a:cubicBezTo>
                  <a:cubicBezTo>
                    <a:pt x="383" y="96"/>
                    <a:pt x="383" y="98"/>
                    <a:pt x="384" y="98"/>
                  </a:cubicBezTo>
                  <a:cubicBezTo>
                    <a:pt x="385" y="99"/>
                    <a:pt x="388" y="100"/>
                    <a:pt x="388" y="101"/>
                  </a:cubicBezTo>
                  <a:cubicBezTo>
                    <a:pt x="388" y="102"/>
                    <a:pt x="387" y="102"/>
                    <a:pt x="388" y="103"/>
                  </a:cubicBezTo>
                  <a:cubicBezTo>
                    <a:pt x="389" y="103"/>
                    <a:pt x="390" y="103"/>
                    <a:pt x="391" y="103"/>
                  </a:cubicBezTo>
                  <a:cubicBezTo>
                    <a:pt x="392" y="103"/>
                    <a:pt x="392" y="101"/>
                    <a:pt x="393" y="100"/>
                  </a:cubicBezTo>
                  <a:cubicBezTo>
                    <a:pt x="395" y="99"/>
                    <a:pt x="402" y="99"/>
                    <a:pt x="404" y="99"/>
                  </a:cubicBezTo>
                  <a:cubicBezTo>
                    <a:pt x="404" y="98"/>
                    <a:pt x="404" y="97"/>
                    <a:pt x="404" y="96"/>
                  </a:cubicBezTo>
                  <a:cubicBezTo>
                    <a:pt x="404" y="96"/>
                    <a:pt x="402" y="95"/>
                    <a:pt x="402" y="94"/>
                  </a:cubicBezTo>
                  <a:cubicBezTo>
                    <a:pt x="402" y="93"/>
                    <a:pt x="403" y="93"/>
                    <a:pt x="403" y="93"/>
                  </a:cubicBezTo>
                  <a:cubicBezTo>
                    <a:pt x="403" y="93"/>
                    <a:pt x="401" y="90"/>
                    <a:pt x="401" y="90"/>
                  </a:cubicBezTo>
                  <a:cubicBezTo>
                    <a:pt x="401" y="90"/>
                    <a:pt x="400" y="90"/>
                    <a:pt x="399" y="90"/>
                  </a:cubicBezTo>
                  <a:cubicBezTo>
                    <a:pt x="399" y="90"/>
                    <a:pt x="397" y="88"/>
                    <a:pt x="397" y="88"/>
                  </a:cubicBezTo>
                  <a:cubicBezTo>
                    <a:pt x="396" y="87"/>
                    <a:pt x="395" y="89"/>
                    <a:pt x="394" y="88"/>
                  </a:cubicBezTo>
                  <a:cubicBezTo>
                    <a:pt x="394" y="88"/>
                    <a:pt x="394" y="88"/>
                    <a:pt x="394" y="88"/>
                  </a:cubicBezTo>
                  <a:cubicBezTo>
                    <a:pt x="394" y="87"/>
                    <a:pt x="392" y="86"/>
                    <a:pt x="392" y="86"/>
                  </a:cubicBezTo>
                  <a:cubicBezTo>
                    <a:pt x="389" y="84"/>
                    <a:pt x="386" y="84"/>
                    <a:pt x="383" y="83"/>
                  </a:cubicBezTo>
                  <a:cubicBezTo>
                    <a:pt x="381" y="82"/>
                    <a:pt x="379" y="80"/>
                    <a:pt x="377" y="79"/>
                  </a:cubicBezTo>
                  <a:close/>
                  <a:moveTo>
                    <a:pt x="363" y="57"/>
                  </a:moveTo>
                  <a:cubicBezTo>
                    <a:pt x="364" y="60"/>
                    <a:pt x="364" y="63"/>
                    <a:pt x="365" y="65"/>
                  </a:cubicBezTo>
                  <a:cubicBezTo>
                    <a:pt x="365" y="65"/>
                    <a:pt x="367" y="64"/>
                    <a:pt x="367" y="64"/>
                  </a:cubicBezTo>
                  <a:cubicBezTo>
                    <a:pt x="368" y="65"/>
                    <a:pt x="368" y="67"/>
                    <a:pt x="369" y="68"/>
                  </a:cubicBezTo>
                  <a:cubicBezTo>
                    <a:pt x="369" y="68"/>
                    <a:pt x="370" y="67"/>
                    <a:pt x="371" y="68"/>
                  </a:cubicBezTo>
                  <a:cubicBezTo>
                    <a:pt x="370" y="66"/>
                    <a:pt x="371" y="65"/>
                    <a:pt x="370" y="63"/>
                  </a:cubicBezTo>
                  <a:cubicBezTo>
                    <a:pt x="370" y="62"/>
                    <a:pt x="367" y="61"/>
                    <a:pt x="367" y="60"/>
                  </a:cubicBezTo>
                  <a:cubicBezTo>
                    <a:pt x="366" y="59"/>
                    <a:pt x="367" y="58"/>
                    <a:pt x="367" y="57"/>
                  </a:cubicBezTo>
                  <a:cubicBezTo>
                    <a:pt x="366" y="57"/>
                    <a:pt x="364" y="58"/>
                    <a:pt x="363" y="57"/>
                  </a:cubicBezTo>
                  <a:close/>
                  <a:moveTo>
                    <a:pt x="578" y="40"/>
                  </a:moveTo>
                  <a:cubicBezTo>
                    <a:pt x="581" y="40"/>
                    <a:pt x="580" y="41"/>
                    <a:pt x="579" y="41"/>
                  </a:cubicBezTo>
                  <a:cubicBezTo>
                    <a:pt x="573" y="42"/>
                    <a:pt x="573" y="40"/>
                    <a:pt x="578" y="40"/>
                  </a:cubicBezTo>
                  <a:close/>
                  <a:moveTo>
                    <a:pt x="374" y="160"/>
                  </a:moveTo>
                  <a:cubicBezTo>
                    <a:pt x="374" y="160"/>
                    <a:pt x="372" y="163"/>
                    <a:pt x="371" y="164"/>
                  </a:cubicBezTo>
                  <a:cubicBezTo>
                    <a:pt x="369" y="164"/>
                    <a:pt x="358" y="165"/>
                    <a:pt x="365" y="167"/>
                  </a:cubicBezTo>
                  <a:cubicBezTo>
                    <a:pt x="365" y="167"/>
                    <a:pt x="364" y="169"/>
                    <a:pt x="364" y="169"/>
                  </a:cubicBezTo>
                  <a:cubicBezTo>
                    <a:pt x="362" y="168"/>
                    <a:pt x="360" y="169"/>
                    <a:pt x="357" y="168"/>
                  </a:cubicBezTo>
                  <a:cubicBezTo>
                    <a:pt x="357" y="167"/>
                    <a:pt x="356" y="165"/>
                    <a:pt x="355" y="165"/>
                  </a:cubicBezTo>
                  <a:cubicBezTo>
                    <a:pt x="353" y="166"/>
                    <a:pt x="347" y="171"/>
                    <a:pt x="348" y="174"/>
                  </a:cubicBezTo>
                  <a:cubicBezTo>
                    <a:pt x="348" y="175"/>
                    <a:pt x="349" y="175"/>
                    <a:pt x="349" y="176"/>
                  </a:cubicBezTo>
                  <a:cubicBezTo>
                    <a:pt x="351" y="176"/>
                    <a:pt x="353" y="177"/>
                    <a:pt x="353" y="177"/>
                  </a:cubicBezTo>
                  <a:cubicBezTo>
                    <a:pt x="355" y="177"/>
                    <a:pt x="357" y="177"/>
                    <a:pt x="357" y="178"/>
                  </a:cubicBezTo>
                  <a:cubicBezTo>
                    <a:pt x="358" y="179"/>
                    <a:pt x="358" y="181"/>
                    <a:pt x="357" y="181"/>
                  </a:cubicBezTo>
                  <a:cubicBezTo>
                    <a:pt x="357" y="182"/>
                    <a:pt x="358" y="184"/>
                    <a:pt x="357" y="185"/>
                  </a:cubicBezTo>
                  <a:cubicBezTo>
                    <a:pt x="356" y="187"/>
                    <a:pt x="347" y="186"/>
                    <a:pt x="344" y="186"/>
                  </a:cubicBezTo>
                  <a:cubicBezTo>
                    <a:pt x="342" y="184"/>
                    <a:pt x="341" y="182"/>
                    <a:pt x="340" y="180"/>
                  </a:cubicBezTo>
                  <a:cubicBezTo>
                    <a:pt x="340" y="180"/>
                    <a:pt x="339" y="181"/>
                    <a:pt x="338" y="181"/>
                  </a:cubicBezTo>
                  <a:cubicBezTo>
                    <a:pt x="337" y="182"/>
                    <a:pt x="337" y="181"/>
                    <a:pt x="336" y="181"/>
                  </a:cubicBezTo>
                  <a:cubicBezTo>
                    <a:pt x="336" y="182"/>
                    <a:pt x="335" y="182"/>
                    <a:pt x="335" y="184"/>
                  </a:cubicBezTo>
                  <a:cubicBezTo>
                    <a:pt x="335" y="184"/>
                    <a:pt x="336" y="186"/>
                    <a:pt x="336" y="186"/>
                  </a:cubicBezTo>
                  <a:cubicBezTo>
                    <a:pt x="336" y="187"/>
                    <a:pt x="335" y="188"/>
                    <a:pt x="336" y="188"/>
                  </a:cubicBezTo>
                  <a:cubicBezTo>
                    <a:pt x="336" y="189"/>
                    <a:pt x="338" y="190"/>
                    <a:pt x="338" y="191"/>
                  </a:cubicBezTo>
                  <a:cubicBezTo>
                    <a:pt x="339" y="191"/>
                    <a:pt x="341" y="194"/>
                    <a:pt x="341" y="194"/>
                  </a:cubicBezTo>
                  <a:cubicBezTo>
                    <a:pt x="342" y="194"/>
                    <a:pt x="343" y="194"/>
                    <a:pt x="344" y="194"/>
                  </a:cubicBezTo>
                  <a:cubicBezTo>
                    <a:pt x="344" y="194"/>
                    <a:pt x="346" y="196"/>
                    <a:pt x="346" y="196"/>
                  </a:cubicBezTo>
                  <a:cubicBezTo>
                    <a:pt x="348" y="196"/>
                    <a:pt x="348" y="196"/>
                    <a:pt x="348" y="196"/>
                  </a:cubicBezTo>
                  <a:cubicBezTo>
                    <a:pt x="348" y="196"/>
                    <a:pt x="348" y="194"/>
                    <a:pt x="348" y="193"/>
                  </a:cubicBezTo>
                  <a:cubicBezTo>
                    <a:pt x="349" y="193"/>
                    <a:pt x="350" y="193"/>
                    <a:pt x="352" y="193"/>
                  </a:cubicBezTo>
                  <a:cubicBezTo>
                    <a:pt x="352" y="194"/>
                    <a:pt x="353" y="195"/>
                    <a:pt x="354" y="196"/>
                  </a:cubicBezTo>
                  <a:cubicBezTo>
                    <a:pt x="355" y="197"/>
                    <a:pt x="356" y="199"/>
                    <a:pt x="357" y="199"/>
                  </a:cubicBezTo>
                  <a:cubicBezTo>
                    <a:pt x="357" y="200"/>
                    <a:pt x="359" y="199"/>
                    <a:pt x="359" y="199"/>
                  </a:cubicBezTo>
                  <a:cubicBezTo>
                    <a:pt x="360" y="200"/>
                    <a:pt x="364" y="203"/>
                    <a:pt x="364" y="203"/>
                  </a:cubicBezTo>
                  <a:cubicBezTo>
                    <a:pt x="364" y="204"/>
                    <a:pt x="364" y="205"/>
                    <a:pt x="364" y="206"/>
                  </a:cubicBezTo>
                  <a:cubicBezTo>
                    <a:pt x="364" y="207"/>
                    <a:pt x="366" y="209"/>
                    <a:pt x="367" y="211"/>
                  </a:cubicBezTo>
                  <a:cubicBezTo>
                    <a:pt x="369" y="211"/>
                    <a:pt x="370" y="212"/>
                    <a:pt x="372" y="211"/>
                  </a:cubicBezTo>
                  <a:cubicBezTo>
                    <a:pt x="374" y="210"/>
                    <a:pt x="375" y="206"/>
                    <a:pt x="377" y="205"/>
                  </a:cubicBezTo>
                  <a:cubicBezTo>
                    <a:pt x="378" y="204"/>
                    <a:pt x="380" y="205"/>
                    <a:pt x="381" y="205"/>
                  </a:cubicBezTo>
                  <a:cubicBezTo>
                    <a:pt x="381" y="205"/>
                    <a:pt x="382" y="203"/>
                    <a:pt x="383" y="203"/>
                  </a:cubicBezTo>
                  <a:cubicBezTo>
                    <a:pt x="386" y="201"/>
                    <a:pt x="388" y="202"/>
                    <a:pt x="391" y="201"/>
                  </a:cubicBezTo>
                  <a:cubicBezTo>
                    <a:pt x="391" y="198"/>
                    <a:pt x="391" y="199"/>
                    <a:pt x="391" y="197"/>
                  </a:cubicBezTo>
                  <a:cubicBezTo>
                    <a:pt x="393" y="197"/>
                    <a:pt x="393" y="197"/>
                    <a:pt x="393" y="197"/>
                  </a:cubicBezTo>
                  <a:cubicBezTo>
                    <a:pt x="393" y="196"/>
                    <a:pt x="394" y="192"/>
                    <a:pt x="393" y="191"/>
                  </a:cubicBezTo>
                  <a:cubicBezTo>
                    <a:pt x="392" y="189"/>
                    <a:pt x="392" y="189"/>
                    <a:pt x="392" y="189"/>
                  </a:cubicBezTo>
                  <a:cubicBezTo>
                    <a:pt x="392" y="187"/>
                    <a:pt x="393" y="187"/>
                    <a:pt x="393" y="185"/>
                  </a:cubicBezTo>
                  <a:cubicBezTo>
                    <a:pt x="393" y="185"/>
                    <a:pt x="390" y="183"/>
                    <a:pt x="390" y="183"/>
                  </a:cubicBezTo>
                  <a:cubicBezTo>
                    <a:pt x="387" y="186"/>
                    <a:pt x="388" y="185"/>
                    <a:pt x="385" y="187"/>
                  </a:cubicBezTo>
                  <a:cubicBezTo>
                    <a:pt x="384" y="184"/>
                    <a:pt x="384" y="183"/>
                    <a:pt x="383" y="179"/>
                  </a:cubicBezTo>
                  <a:cubicBezTo>
                    <a:pt x="377" y="182"/>
                    <a:pt x="379" y="182"/>
                    <a:pt x="377" y="177"/>
                  </a:cubicBezTo>
                  <a:cubicBezTo>
                    <a:pt x="375" y="177"/>
                    <a:pt x="375" y="177"/>
                    <a:pt x="375" y="177"/>
                  </a:cubicBezTo>
                  <a:cubicBezTo>
                    <a:pt x="376" y="175"/>
                    <a:pt x="376" y="175"/>
                    <a:pt x="376" y="175"/>
                  </a:cubicBezTo>
                  <a:cubicBezTo>
                    <a:pt x="379" y="174"/>
                    <a:pt x="381" y="175"/>
                    <a:pt x="384" y="174"/>
                  </a:cubicBezTo>
                  <a:cubicBezTo>
                    <a:pt x="384" y="174"/>
                    <a:pt x="385" y="171"/>
                    <a:pt x="383" y="171"/>
                  </a:cubicBezTo>
                  <a:cubicBezTo>
                    <a:pt x="384" y="171"/>
                    <a:pt x="384" y="169"/>
                    <a:pt x="384" y="168"/>
                  </a:cubicBezTo>
                  <a:cubicBezTo>
                    <a:pt x="384" y="168"/>
                    <a:pt x="382" y="168"/>
                    <a:pt x="382" y="168"/>
                  </a:cubicBezTo>
                  <a:cubicBezTo>
                    <a:pt x="382" y="168"/>
                    <a:pt x="381" y="166"/>
                    <a:pt x="381" y="166"/>
                  </a:cubicBezTo>
                  <a:cubicBezTo>
                    <a:pt x="379" y="165"/>
                    <a:pt x="375" y="165"/>
                    <a:pt x="373" y="166"/>
                  </a:cubicBezTo>
                  <a:cubicBezTo>
                    <a:pt x="372" y="168"/>
                    <a:pt x="372" y="168"/>
                    <a:pt x="372" y="168"/>
                  </a:cubicBezTo>
                  <a:cubicBezTo>
                    <a:pt x="371" y="168"/>
                    <a:pt x="369" y="167"/>
                    <a:pt x="368" y="168"/>
                  </a:cubicBezTo>
                  <a:cubicBezTo>
                    <a:pt x="369" y="167"/>
                    <a:pt x="370" y="167"/>
                    <a:pt x="371" y="166"/>
                  </a:cubicBezTo>
                  <a:cubicBezTo>
                    <a:pt x="372" y="166"/>
                    <a:pt x="374" y="164"/>
                    <a:pt x="374" y="164"/>
                  </a:cubicBezTo>
                  <a:cubicBezTo>
                    <a:pt x="375" y="164"/>
                    <a:pt x="376" y="164"/>
                    <a:pt x="377" y="164"/>
                  </a:cubicBezTo>
                  <a:cubicBezTo>
                    <a:pt x="379" y="162"/>
                    <a:pt x="378" y="158"/>
                    <a:pt x="374" y="160"/>
                  </a:cubicBezTo>
                  <a:close/>
                  <a:moveTo>
                    <a:pt x="294" y="131"/>
                  </a:moveTo>
                  <a:cubicBezTo>
                    <a:pt x="294" y="131"/>
                    <a:pt x="294" y="133"/>
                    <a:pt x="294" y="133"/>
                  </a:cubicBezTo>
                  <a:cubicBezTo>
                    <a:pt x="291" y="134"/>
                    <a:pt x="293" y="131"/>
                    <a:pt x="294" y="131"/>
                  </a:cubicBezTo>
                  <a:close/>
                  <a:moveTo>
                    <a:pt x="188" y="120"/>
                  </a:moveTo>
                  <a:cubicBezTo>
                    <a:pt x="189" y="121"/>
                    <a:pt x="187" y="122"/>
                    <a:pt x="187" y="122"/>
                  </a:cubicBezTo>
                  <a:cubicBezTo>
                    <a:pt x="187" y="121"/>
                    <a:pt x="187" y="120"/>
                    <a:pt x="188" y="120"/>
                  </a:cubicBezTo>
                  <a:close/>
                  <a:moveTo>
                    <a:pt x="335" y="119"/>
                  </a:moveTo>
                  <a:cubicBezTo>
                    <a:pt x="333" y="119"/>
                    <a:pt x="327" y="121"/>
                    <a:pt x="326" y="122"/>
                  </a:cubicBezTo>
                  <a:cubicBezTo>
                    <a:pt x="325" y="122"/>
                    <a:pt x="324" y="123"/>
                    <a:pt x="324" y="124"/>
                  </a:cubicBezTo>
                  <a:cubicBezTo>
                    <a:pt x="322" y="122"/>
                    <a:pt x="321" y="125"/>
                    <a:pt x="324" y="127"/>
                  </a:cubicBezTo>
                  <a:cubicBezTo>
                    <a:pt x="324" y="128"/>
                    <a:pt x="324" y="128"/>
                    <a:pt x="324" y="128"/>
                  </a:cubicBezTo>
                  <a:cubicBezTo>
                    <a:pt x="328" y="127"/>
                    <a:pt x="330" y="127"/>
                    <a:pt x="334" y="126"/>
                  </a:cubicBezTo>
                  <a:cubicBezTo>
                    <a:pt x="334" y="126"/>
                    <a:pt x="332" y="128"/>
                    <a:pt x="332" y="128"/>
                  </a:cubicBezTo>
                  <a:cubicBezTo>
                    <a:pt x="329" y="128"/>
                    <a:pt x="328" y="129"/>
                    <a:pt x="326" y="130"/>
                  </a:cubicBezTo>
                  <a:cubicBezTo>
                    <a:pt x="325" y="132"/>
                    <a:pt x="325" y="132"/>
                    <a:pt x="325" y="132"/>
                  </a:cubicBezTo>
                  <a:cubicBezTo>
                    <a:pt x="329" y="131"/>
                    <a:pt x="337" y="131"/>
                    <a:pt x="334" y="132"/>
                  </a:cubicBezTo>
                  <a:cubicBezTo>
                    <a:pt x="333" y="132"/>
                    <a:pt x="331" y="132"/>
                    <a:pt x="331" y="133"/>
                  </a:cubicBezTo>
                  <a:cubicBezTo>
                    <a:pt x="330" y="133"/>
                    <a:pt x="330" y="135"/>
                    <a:pt x="330" y="136"/>
                  </a:cubicBezTo>
                  <a:cubicBezTo>
                    <a:pt x="329" y="136"/>
                    <a:pt x="327" y="136"/>
                    <a:pt x="327" y="136"/>
                  </a:cubicBezTo>
                  <a:cubicBezTo>
                    <a:pt x="327" y="137"/>
                    <a:pt x="327" y="138"/>
                    <a:pt x="327" y="138"/>
                  </a:cubicBezTo>
                  <a:cubicBezTo>
                    <a:pt x="329" y="138"/>
                    <a:pt x="332" y="139"/>
                    <a:pt x="335" y="138"/>
                  </a:cubicBezTo>
                  <a:cubicBezTo>
                    <a:pt x="336" y="137"/>
                    <a:pt x="336" y="135"/>
                    <a:pt x="338" y="134"/>
                  </a:cubicBezTo>
                  <a:cubicBezTo>
                    <a:pt x="339" y="133"/>
                    <a:pt x="341" y="133"/>
                    <a:pt x="342" y="132"/>
                  </a:cubicBezTo>
                  <a:cubicBezTo>
                    <a:pt x="342" y="132"/>
                    <a:pt x="342" y="130"/>
                    <a:pt x="341" y="131"/>
                  </a:cubicBezTo>
                  <a:cubicBezTo>
                    <a:pt x="341" y="130"/>
                    <a:pt x="341" y="130"/>
                    <a:pt x="341" y="130"/>
                  </a:cubicBezTo>
                  <a:cubicBezTo>
                    <a:pt x="342" y="128"/>
                    <a:pt x="342" y="128"/>
                    <a:pt x="342" y="128"/>
                  </a:cubicBezTo>
                  <a:cubicBezTo>
                    <a:pt x="341" y="127"/>
                    <a:pt x="344" y="125"/>
                    <a:pt x="340" y="125"/>
                  </a:cubicBezTo>
                  <a:cubicBezTo>
                    <a:pt x="338" y="125"/>
                    <a:pt x="337" y="125"/>
                    <a:pt x="336" y="126"/>
                  </a:cubicBezTo>
                  <a:cubicBezTo>
                    <a:pt x="337" y="124"/>
                    <a:pt x="341" y="120"/>
                    <a:pt x="335" y="119"/>
                  </a:cubicBezTo>
                  <a:close/>
                  <a:moveTo>
                    <a:pt x="325" y="114"/>
                  </a:moveTo>
                  <a:cubicBezTo>
                    <a:pt x="324" y="116"/>
                    <a:pt x="323" y="118"/>
                    <a:pt x="322" y="120"/>
                  </a:cubicBezTo>
                  <a:cubicBezTo>
                    <a:pt x="330" y="118"/>
                    <a:pt x="337" y="117"/>
                    <a:pt x="325" y="114"/>
                  </a:cubicBezTo>
                  <a:close/>
                  <a:moveTo>
                    <a:pt x="361" y="112"/>
                  </a:moveTo>
                  <a:cubicBezTo>
                    <a:pt x="361" y="114"/>
                    <a:pt x="361" y="114"/>
                    <a:pt x="361" y="114"/>
                  </a:cubicBezTo>
                  <a:cubicBezTo>
                    <a:pt x="359" y="114"/>
                    <a:pt x="358" y="114"/>
                    <a:pt x="357" y="114"/>
                  </a:cubicBezTo>
                  <a:cubicBezTo>
                    <a:pt x="358" y="115"/>
                    <a:pt x="356" y="116"/>
                    <a:pt x="356" y="116"/>
                  </a:cubicBezTo>
                  <a:cubicBezTo>
                    <a:pt x="357" y="118"/>
                    <a:pt x="357" y="118"/>
                    <a:pt x="357" y="118"/>
                  </a:cubicBezTo>
                  <a:cubicBezTo>
                    <a:pt x="359" y="118"/>
                    <a:pt x="361" y="119"/>
                    <a:pt x="363" y="119"/>
                  </a:cubicBezTo>
                  <a:cubicBezTo>
                    <a:pt x="362" y="119"/>
                    <a:pt x="362" y="119"/>
                    <a:pt x="362" y="120"/>
                  </a:cubicBezTo>
                  <a:cubicBezTo>
                    <a:pt x="360" y="120"/>
                    <a:pt x="357" y="121"/>
                    <a:pt x="355" y="121"/>
                  </a:cubicBezTo>
                  <a:cubicBezTo>
                    <a:pt x="356" y="122"/>
                    <a:pt x="355" y="122"/>
                    <a:pt x="355" y="123"/>
                  </a:cubicBezTo>
                  <a:cubicBezTo>
                    <a:pt x="356" y="124"/>
                    <a:pt x="359" y="125"/>
                    <a:pt x="360" y="126"/>
                  </a:cubicBezTo>
                  <a:cubicBezTo>
                    <a:pt x="360" y="127"/>
                    <a:pt x="360" y="129"/>
                    <a:pt x="359" y="131"/>
                  </a:cubicBezTo>
                  <a:cubicBezTo>
                    <a:pt x="363" y="131"/>
                    <a:pt x="361" y="134"/>
                    <a:pt x="360" y="134"/>
                  </a:cubicBezTo>
                  <a:cubicBezTo>
                    <a:pt x="360" y="134"/>
                    <a:pt x="358" y="133"/>
                    <a:pt x="357" y="134"/>
                  </a:cubicBezTo>
                  <a:cubicBezTo>
                    <a:pt x="357" y="133"/>
                    <a:pt x="358" y="131"/>
                    <a:pt x="357" y="130"/>
                  </a:cubicBezTo>
                  <a:cubicBezTo>
                    <a:pt x="357" y="130"/>
                    <a:pt x="352" y="126"/>
                    <a:pt x="351" y="125"/>
                  </a:cubicBezTo>
                  <a:cubicBezTo>
                    <a:pt x="350" y="124"/>
                    <a:pt x="350" y="120"/>
                    <a:pt x="350" y="120"/>
                  </a:cubicBezTo>
                  <a:cubicBezTo>
                    <a:pt x="345" y="116"/>
                    <a:pt x="345" y="121"/>
                    <a:pt x="344" y="121"/>
                  </a:cubicBezTo>
                  <a:cubicBezTo>
                    <a:pt x="344" y="120"/>
                    <a:pt x="344" y="123"/>
                    <a:pt x="344" y="123"/>
                  </a:cubicBezTo>
                  <a:cubicBezTo>
                    <a:pt x="344" y="123"/>
                    <a:pt x="345" y="123"/>
                    <a:pt x="346" y="123"/>
                  </a:cubicBezTo>
                  <a:cubicBezTo>
                    <a:pt x="344" y="127"/>
                    <a:pt x="345" y="127"/>
                    <a:pt x="346" y="130"/>
                  </a:cubicBezTo>
                  <a:cubicBezTo>
                    <a:pt x="346" y="130"/>
                    <a:pt x="348" y="130"/>
                    <a:pt x="348" y="130"/>
                  </a:cubicBezTo>
                  <a:cubicBezTo>
                    <a:pt x="348" y="130"/>
                    <a:pt x="349" y="135"/>
                    <a:pt x="350" y="135"/>
                  </a:cubicBezTo>
                  <a:cubicBezTo>
                    <a:pt x="349" y="135"/>
                    <a:pt x="348" y="136"/>
                    <a:pt x="347" y="136"/>
                  </a:cubicBezTo>
                  <a:cubicBezTo>
                    <a:pt x="347" y="136"/>
                    <a:pt x="346" y="134"/>
                    <a:pt x="346" y="134"/>
                  </a:cubicBezTo>
                  <a:cubicBezTo>
                    <a:pt x="343" y="135"/>
                    <a:pt x="343" y="135"/>
                    <a:pt x="340" y="136"/>
                  </a:cubicBezTo>
                  <a:cubicBezTo>
                    <a:pt x="341" y="136"/>
                    <a:pt x="339" y="136"/>
                    <a:pt x="342" y="137"/>
                  </a:cubicBezTo>
                  <a:cubicBezTo>
                    <a:pt x="341" y="139"/>
                    <a:pt x="341" y="139"/>
                    <a:pt x="341" y="139"/>
                  </a:cubicBezTo>
                  <a:cubicBezTo>
                    <a:pt x="340" y="139"/>
                    <a:pt x="339" y="139"/>
                    <a:pt x="338" y="139"/>
                  </a:cubicBezTo>
                  <a:cubicBezTo>
                    <a:pt x="338" y="139"/>
                    <a:pt x="339" y="142"/>
                    <a:pt x="338" y="142"/>
                  </a:cubicBezTo>
                  <a:cubicBezTo>
                    <a:pt x="340" y="143"/>
                    <a:pt x="339" y="144"/>
                    <a:pt x="342" y="144"/>
                  </a:cubicBezTo>
                  <a:cubicBezTo>
                    <a:pt x="344" y="143"/>
                    <a:pt x="346" y="140"/>
                    <a:pt x="348" y="140"/>
                  </a:cubicBezTo>
                  <a:cubicBezTo>
                    <a:pt x="351" y="138"/>
                    <a:pt x="353" y="140"/>
                    <a:pt x="357" y="140"/>
                  </a:cubicBezTo>
                  <a:cubicBezTo>
                    <a:pt x="358" y="139"/>
                    <a:pt x="360" y="138"/>
                    <a:pt x="361" y="138"/>
                  </a:cubicBezTo>
                  <a:cubicBezTo>
                    <a:pt x="361" y="138"/>
                    <a:pt x="362" y="139"/>
                    <a:pt x="361" y="140"/>
                  </a:cubicBezTo>
                  <a:cubicBezTo>
                    <a:pt x="360" y="140"/>
                    <a:pt x="360" y="140"/>
                    <a:pt x="360" y="140"/>
                  </a:cubicBezTo>
                  <a:cubicBezTo>
                    <a:pt x="360" y="140"/>
                    <a:pt x="359" y="141"/>
                    <a:pt x="359" y="142"/>
                  </a:cubicBezTo>
                  <a:cubicBezTo>
                    <a:pt x="358" y="142"/>
                    <a:pt x="356" y="143"/>
                    <a:pt x="355" y="144"/>
                  </a:cubicBezTo>
                  <a:cubicBezTo>
                    <a:pt x="355" y="151"/>
                    <a:pt x="357" y="149"/>
                    <a:pt x="364" y="149"/>
                  </a:cubicBezTo>
                  <a:cubicBezTo>
                    <a:pt x="365" y="149"/>
                    <a:pt x="368" y="150"/>
                    <a:pt x="368" y="150"/>
                  </a:cubicBezTo>
                  <a:cubicBezTo>
                    <a:pt x="373" y="149"/>
                    <a:pt x="376" y="149"/>
                    <a:pt x="383" y="149"/>
                  </a:cubicBezTo>
                  <a:cubicBezTo>
                    <a:pt x="383" y="148"/>
                    <a:pt x="383" y="148"/>
                    <a:pt x="384" y="148"/>
                  </a:cubicBezTo>
                  <a:cubicBezTo>
                    <a:pt x="384" y="147"/>
                    <a:pt x="383" y="146"/>
                    <a:pt x="383" y="146"/>
                  </a:cubicBezTo>
                  <a:cubicBezTo>
                    <a:pt x="383" y="145"/>
                    <a:pt x="383" y="145"/>
                    <a:pt x="383" y="145"/>
                  </a:cubicBezTo>
                  <a:cubicBezTo>
                    <a:pt x="383" y="145"/>
                    <a:pt x="384" y="145"/>
                    <a:pt x="385" y="145"/>
                  </a:cubicBezTo>
                  <a:cubicBezTo>
                    <a:pt x="384" y="144"/>
                    <a:pt x="386" y="144"/>
                    <a:pt x="385" y="142"/>
                  </a:cubicBezTo>
                  <a:cubicBezTo>
                    <a:pt x="384" y="142"/>
                    <a:pt x="382" y="142"/>
                    <a:pt x="382" y="141"/>
                  </a:cubicBezTo>
                  <a:cubicBezTo>
                    <a:pt x="382" y="140"/>
                    <a:pt x="382" y="139"/>
                    <a:pt x="382" y="138"/>
                  </a:cubicBezTo>
                  <a:cubicBezTo>
                    <a:pt x="384" y="139"/>
                    <a:pt x="383" y="135"/>
                    <a:pt x="383" y="135"/>
                  </a:cubicBezTo>
                  <a:cubicBezTo>
                    <a:pt x="381" y="135"/>
                    <a:pt x="380" y="135"/>
                    <a:pt x="379" y="134"/>
                  </a:cubicBezTo>
                  <a:cubicBezTo>
                    <a:pt x="380" y="133"/>
                    <a:pt x="381" y="131"/>
                    <a:pt x="380" y="129"/>
                  </a:cubicBezTo>
                  <a:cubicBezTo>
                    <a:pt x="379" y="127"/>
                    <a:pt x="379" y="127"/>
                    <a:pt x="379" y="127"/>
                  </a:cubicBezTo>
                  <a:cubicBezTo>
                    <a:pt x="379" y="126"/>
                    <a:pt x="378" y="121"/>
                    <a:pt x="379" y="121"/>
                  </a:cubicBezTo>
                  <a:cubicBezTo>
                    <a:pt x="377" y="120"/>
                    <a:pt x="374" y="119"/>
                    <a:pt x="373" y="118"/>
                  </a:cubicBezTo>
                  <a:cubicBezTo>
                    <a:pt x="373" y="118"/>
                    <a:pt x="375" y="118"/>
                    <a:pt x="374" y="117"/>
                  </a:cubicBezTo>
                  <a:cubicBezTo>
                    <a:pt x="373" y="115"/>
                    <a:pt x="370" y="115"/>
                    <a:pt x="369" y="114"/>
                  </a:cubicBezTo>
                  <a:cubicBezTo>
                    <a:pt x="368" y="115"/>
                    <a:pt x="368" y="117"/>
                    <a:pt x="367" y="118"/>
                  </a:cubicBezTo>
                  <a:cubicBezTo>
                    <a:pt x="369" y="118"/>
                    <a:pt x="368" y="119"/>
                    <a:pt x="369" y="120"/>
                  </a:cubicBezTo>
                  <a:cubicBezTo>
                    <a:pt x="370" y="121"/>
                    <a:pt x="366" y="121"/>
                    <a:pt x="364" y="121"/>
                  </a:cubicBezTo>
                  <a:cubicBezTo>
                    <a:pt x="364" y="120"/>
                    <a:pt x="364" y="119"/>
                    <a:pt x="363" y="119"/>
                  </a:cubicBezTo>
                  <a:cubicBezTo>
                    <a:pt x="364" y="120"/>
                    <a:pt x="365" y="118"/>
                    <a:pt x="365" y="118"/>
                  </a:cubicBezTo>
                  <a:cubicBezTo>
                    <a:pt x="364" y="116"/>
                    <a:pt x="362" y="114"/>
                    <a:pt x="361" y="112"/>
                  </a:cubicBezTo>
                  <a:close/>
                  <a:moveTo>
                    <a:pt x="346" y="97"/>
                  </a:moveTo>
                  <a:cubicBezTo>
                    <a:pt x="345" y="98"/>
                    <a:pt x="344" y="100"/>
                    <a:pt x="344" y="100"/>
                  </a:cubicBezTo>
                  <a:cubicBezTo>
                    <a:pt x="344" y="100"/>
                    <a:pt x="344" y="101"/>
                    <a:pt x="345" y="100"/>
                  </a:cubicBezTo>
                  <a:cubicBezTo>
                    <a:pt x="345" y="100"/>
                    <a:pt x="346" y="103"/>
                    <a:pt x="346" y="103"/>
                  </a:cubicBezTo>
                  <a:cubicBezTo>
                    <a:pt x="349" y="102"/>
                    <a:pt x="354" y="102"/>
                    <a:pt x="350" y="99"/>
                  </a:cubicBezTo>
                  <a:cubicBezTo>
                    <a:pt x="349" y="98"/>
                    <a:pt x="347" y="98"/>
                    <a:pt x="346" y="97"/>
                  </a:cubicBezTo>
                  <a:close/>
                  <a:moveTo>
                    <a:pt x="316" y="97"/>
                  </a:moveTo>
                  <a:cubicBezTo>
                    <a:pt x="316" y="98"/>
                    <a:pt x="316" y="97"/>
                    <a:pt x="315" y="98"/>
                  </a:cubicBezTo>
                  <a:cubicBezTo>
                    <a:pt x="315" y="99"/>
                    <a:pt x="314" y="101"/>
                    <a:pt x="315" y="102"/>
                  </a:cubicBezTo>
                  <a:cubicBezTo>
                    <a:pt x="315" y="103"/>
                    <a:pt x="317" y="103"/>
                    <a:pt x="318" y="104"/>
                  </a:cubicBezTo>
                  <a:cubicBezTo>
                    <a:pt x="318" y="105"/>
                    <a:pt x="318" y="107"/>
                    <a:pt x="319" y="108"/>
                  </a:cubicBezTo>
                  <a:cubicBezTo>
                    <a:pt x="319" y="107"/>
                    <a:pt x="321" y="106"/>
                    <a:pt x="321" y="106"/>
                  </a:cubicBezTo>
                  <a:cubicBezTo>
                    <a:pt x="321" y="104"/>
                    <a:pt x="321" y="104"/>
                    <a:pt x="321" y="102"/>
                  </a:cubicBezTo>
                  <a:cubicBezTo>
                    <a:pt x="321" y="102"/>
                    <a:pt x="319" y="101"/>
                    <a:pt x="319" y="100"/>
                  </a:cubicBezTo>
                  <a:cubicBezTo>
                    <a:pt x="319" y="100"/>
                    <a:pt x="319" y="99"/>
                    <a:pt x="319" y="98"/>
                  </a:cubicBezTo>
                  <a:cubicBezTo>
                    <a:pt x="319" y="98"/>
                    <a:pt x="317" y="97"/>
                    <a:pt x="316" y="97"/>
                  </a:cubicBezTo>
                  <a:close/>
                  <a:moveTo>
                    <a:pt x="273" y="80"/>
                  </a:moveTo>
                  <a:cubicBezTo>
                    <a:pt x="273" y="80"/>
                    <a:pt x="271" y="82"/>
                    <a:pt x="271" y="82"/>
                  </a:cubicBezTo>
                  <a:cubicBezTo>
                    <a:pt x="270" y="82"/>
                    <a:pt x="269" y="81"/>
                    <a:pt x="268" y="82"/>
                  </a:cubicBezTo>
                  <a:cubicBezTo>
                    <a:pt x="267" y="82"/>
                    <a:pt x="267" y="83"/>
                    <a:pt x="266" y="84"/>
                  </a:cubicBezTo>
                  <a:cubicBezTo>
                    <a:pt x="263" y="86"/>
                    <a:pt x="264" y="85"/>
                    <a:pt x="262" y="88"/>
                  </a:cubicBezTo>
                  <a:cubicBezTo>
                    <a:pt x="265" y="89"/>
                    <a:pt x="270" y="91"/>
                    <a:pt x="274" y="91"/>
                  </a:cubicBezTo>
                  <a:cubicBezTo>
                    <a:pt x="275" y="90"/>
                    <a:pt x="275" y="90"/>
                    <a:pt x="275" y="90"/>
                  </a:cubicBezTo>
                  <a:cubicBezTo>
                    <a:pt x="276" y="89"/>
                    <a:pt x="278" y="90"/>
                    <a:pt x="280" y="90"/>
                  </a:cubicBezTo>
                  <a:cubicBezTo>
                    <a:pt x="280" y="88"/>
                    <a:pt x="282" y="86"/>
                    <a:pt x="281" y="83"/>
                  </a:cubicBezTo>
                  <a:cubicBezTo>
                    <a:pt x="281" y="83"/>
                    <a:pt x="280" y="82"/>
                    <a:pt x="280" y="82"/>
                  </a:cubicBezTo>
                  <a:cubicBezTo>
                    <a:pt x="279" y="82"/>
                    <a:pt x="278" y="82"/>
                    <a:pt x="277" y="82"/>
                  </a:cubicBezTo>
                  <a:cubicBezTo>
                    <a:pt x="276" y="81"/>
                    <a:pt x="276" y="80"/>
                    <a:pt x="273" y="80"/>
                  </a:cubicBezTo>
                  <a:close/>
                  <a:moveTo>
                    <a:pt x="310" y="73"/>
                  </a:moveTo>
                  <a:cubicBezTo>
                    <a:pt x="306" y="77"/>
                    <a:pt x="307" y="76"/>
                    <a:pt x="308" y="81"/>
                  </a:cubicBezTo>
                  <a:cubicBezTo>
                    <a:pt x="309" y="81"/>
                    <a:pt x="311" y="80"/>
                    <a:pt x="312" y="80"/>
                  </a:cubicBezTo>
                  <a:cubicBezTo>
                    <a:pt x="312" y="80"/>
                    <a:pt x="311" y="83"/>
                    <a:pt x="312" y="84"/>
                  </a:cubicBezTo>
                  <a:cubicBezTo>
                    <a:pt x="314" y="83"/>
                    <a:pt x="313" y="81"/>
                    <a:pt x="316" y="82"/>
                  </a:cubicBezTo>
                  <a:cubicBezTo>
                    <a:pt x="316" y="83"/>
                    <a:pt x="315" y="86"/>
                    <a:pt x="315" y="86"/>
                  </a:cubicBezTo>
                  <a:cubicBezTo>
                    <a:pt x="316" y="86"/>
                    <a:pt x="317" y="86"/>
                    <a:pt x="318" y="86"/>
                  </a:cubicBezTo>
                  <a:cubicBezTo>
                    <a:pt x="318" y="85"/>
                    <a:pt x="318" y="85"/>
                    <a:pt x="318" y="85"/>
                  </a:cubicBezTo>
                  <a:cubicBezTo>
                    <a:pt x="318" y="85"/>
                    <a:pt x="320" y="86"/>
                    <a:pt x="320" y="86"/>
                  </a:cubicBezTo>
                  <a:cubicBezTo>
                    <a:pt x="320" y="86"/>
                    <a:pt x="321" y="87"/>
                    <a:pt x="320" y="87"/>
                  </a:cubicBezTo>
                  <a:cubicBezTo>
                    <a:pt x="317" y="88"/>
                    <a:pt x="320" y="89"/>
                    <a:pt x="321" y="90"/>
                  </a:cubicBezTo>
                  <a:cubicBezTo>
                    <a:pt x="320" y="90"/>
                    <a:pt x="318" y="90"/>
                    <a:pt x="316" y="90"/>
                  </a:cubicBezTo>
                  <a:cubicBezTo>
                    <a:pt x="316" y="90"/>
                    <a:pt x="316" y="92"/>
                    <a:pt x="316" y="92"/>
                  </a:cubicBezTo>
                  <a:cubicBezTo>
                    <a:pt x="317" y="93"/>
                    <a:pt x="317" y="92"/>
                    <a:pt x="318" y="93"/>
                  </a:cubicBezTo>
                  <a:cubicBezTo>
                    <a:pt x="318" y="93"/>
                    <a:pt x="320" y="93"/>
                    <a:pt x="321" y="92"/>
                  </a:cubicBezTo>
                  <a:cubicBezTo>
                    <a:pt x="322" y="92"/>
                    <a:pt x="323" y="90"/>
                    <a:pt x="324" y="90"/>
                  </a:cubicBezTo>
                  <a:cubicBezTo>
                    <a:pt x="325" y="89"/>
                    <a:pt x="326" y="90"/>
                    <a:pt x="328" y="90"/>
                  </a:cubicBezTo>
                  <a:cubicBezTo>
                    <a:pt x="329" y="88"/>
                    <a:pt x="329" y="88"/>
                    <a:pt x="329" y="88"/>
                  </a:cubicBezTo>
                  <a:cubicBezTo>
                    <a:pt x="332" y="88"/>
                    <a:pt x="330" y="91"/>
                    <a:pt x="334" y="90"/>
                  </a:cubicBezTo>
                  <a:cubicBezTo>
                    <a:pt x="334" y="90"/>
                    <a:pt x="334" y="88"/>
                    <a:pt x="334" y="88"/>
                  </a:cubicBezTo>
                  <a:cubicBezTo>
                    <a:pt x="335" y="88"/>
                    <a:pt x="336" y="89"/>
                    <a:pt x="336" y="89"/>
                  </a:cubicBezTo>
                  <a:cubicBezTo>
                    <a:pt x="338" y="90"/>
                    <a:pt x="340" y="89"/>
                    <a:pt x="342" y="89"/>
                  </a:cubicBezTo>
                  <a:cubicBezTo>
                    <a:pt x="342" y="89"/>
                    <a:pt x="344" y="91"/>
                    <a:pt x="344" y="92"/>
                  </a:cubicBezTo>
                  <a:cubicBezTo>
                    <a:pt x="345" y="92"/>
                    <a:pt x="346" y="92"/>
                    <a:pt x="348" y="92"/>
                  </a:cubicBezTo>
                  <a:cubicBezTo>
                    <a:pt x="349" y="93"/>
                    <a:pt x="351" y="96"/>
                    <a:pt x="353" y="97"/>
                  </a:cubicBezTo>
                  <a:cubicBezTo>
                    <a:pt x="354" y="98"/>
                    <a:pt x="355" y="97"/>
                    <a:pt x="357" y="98"/>
                  </a:cubicBezTo>
                  <a:cubicBezTo>
                    <a:pt x="359" y="100"/>
                    <a:pt x="360" y="104"/>
                    <a:pt x="363" y="104"/>
                  </a:cubicBezTo>
                  <a:cubicBezTo>
                    <a:pt x="371" y="104"/>
                    <a:pt x="368" y="94"/>
                    <a:pt x="365" y="91"/>
                  </a:cubicBezTo>
                  <a:cubicBezTo>
                    <a:pt x="363" y="88"/>
                    <a:pt x="360" y="86"/>
                    <a:pt x="355" y="86"/>
                  </a:cubicBezTo>
                  <a:cubicBezTo>
                    <a:pt x="355" y="86"/>
                    <a:pt x="354" y="88"/>
                    <a:pt x="353" y="87"/>
                  </a:cubicBezTo>
                  <a:cubicBezTo>
                    <a:pt x="353" y="87"/>
                    <a:pt x="351" y="83"/>
                    <a:pt x="351" y="83"/>
                  </a:cubicBezTo>
                  <a:cubicBezTo>
                    <a:pt x="348" y="81"/>
                    <a:pt x="346" y="82"/>
                    <a:pt x="344" y="82"/>
                  </a:cubicBezTo>
                  <a:cubicBezTo>
                    <a:pt x="344" y="82"/>
                    <a:pt x="343" y="79"/>
                    <a:pt x="343" y="79"/>
                  </a:cubicBezTo>
                  <a:cubicBezTo>
                    <a:pt x="339" y="77"/>
                    <a:pt x="338" y="80"/>
                    <a:pt x="336" y="81"/>
                  </a:cubicBezTo>
                  <a:cubicBezTo>
                    <a:pt x="335" y="81"/>
                    <a:pt x="335" y="81"/>
                    <a:pt x="334" y="81"/>
                  </a:cubicBezTo>
                  <a:cubicBezTo>
                    <a:pt x="334" y="80"/>
                    <a:pt x="334" y="79"/>
                    <a:pt x="334" y="78"/>
                  </a:cubicBezTo>
                  <a:cubicBezTo>
                    <a:pt x="332" y="77"/>
                    <a:pt x="329" y="76"/>
                    <a:pt x="327" y="75"/>
                  </a:cubicBezTo>
                  <a:cubicBezTo>
                    <a:pt x="327" y="76"/>
                    <a:pt x="326" y="76"/>
                    <a:pt x="326" y="76"/>
                  </a:cubicBezTo>
                  <a:cubicBezTo>
                    <a:pt x="325" y="78"/>
                    <a:pt x="326" y="79"/>
                    <a:pt x="326" y="80"/>
                  </a:cubicBezTo>
                  <a:cubicBezTo>
                    <a:pt x="323" y="81"/>
                    <a:pt x="323" y="81"/>
                    <a:pt x="323" y="81"/>
                  </a:cubicBezTo>
                  <a:cubicBezTo>
                    <a:pt x="322" y="80"/>
                    <a:pt x="320" y="75"/>
                    <a:pt x="320" y="75"/>
                  </a:cubicBezTo>
                  <a:cubicBezTo>
                    <a:pt x="318" y="74"/>
                    <a:pt x="316" y="75"/>
                    <a:pt x="315" y="75"/>
                  </a:cubicBezTo>
                  <a:cubicBezTo>
                    <a:pt x="314" y="75"/>
                    <a:pt x="312" y="74"/>
                    <a:pt x="310" y="73"/>
                  </a:cubicBezTo>
                  <a:close/>
                  <a:moveTo>
                    <a:pt x="83" y="478"/>
                  </a:moveTo>
                  <a:cubicBezTo>
                    <a:pt x="82" y="478"/>
                    <a:pt x="80" y="479"/>
                    <a:pt x="79" y="480"/>
                  </a:cubicBezTo>
                  <a:cubicBezTo>
                    <a:pt x="80" y="482"/>
                    <a:pt x="78" y="481"/>
                    <a:pt x="80" y="482"/>
                  </a:cubicBezTo>
                  <a:cubicBezTo>
                    <a:pt x="80" y="483"/>
                    <a:pt x="80" y="483"/>
                    <a:pt x="80" y="483"/>
                  </a:cubicBezTo>
                  <a:cubicBezTo>
                    <a:pt x="80" y="481"/>
                    <a:pt x="79" y="485"/>
                    <a:pt x="80" y="487"/>
                  </a:cubicBezTo>
                  <a:cubicBezTo>
                    <a:pt x="81" y="489"/>
                    <a:pt x="87" y="491"/>
                    <a:pt x="88" y="493"/>
                  </a:cubicBezTo>
                  <a:cubicBezTo>
                    <a:pt x="88" y="492"/>
                    <a:pt x="88" y="491"/>
                    <a:pt x="88" y="491"/>
                  </a:cubicBezTo>
                  <a:cubicBezTo>
                    <a:pt x="87" y="488"/>
                    <a:pt x="86" y="489"/>
                    <a:pt x="86" y="489"/>
                  </a:cubicBezTo>
                  <a:cubicBezTo>
                    <a:pt x="86" y="489"/>
                    <a:pt x="87" y="488"/>
                    <a:pt x="89" y="487"/>
                  </a:cubicBezTo>
                  <a:cubicBezTo>
                    <a:pt x="88" y="486"/>
                    <a:pt x="88" y="486"/>
                    <a:pt x="86" y="485"/>
                  </a:cubicBezTo>
                  <a:cubicBezTo>
                    <a:pt x="86" y="485"/>
                    <a:pt x="88" y="483"/>
                    <a:pt x="87" y="482"/>
                  </a:cubicBezTo>
                  <a:cubicBezTo>
                    <a:pt x="86" y="481"/>
                    <a:pt x="85" y="482"/>
                    <a:pt x="85" y="481"/>
                  </a:cubicBezTo>
                  <a:cubicBezTo>
                    <a:pt x="85" y="481"/>
                    <a:pt x="86" y="480"/>
                    <a:pt x="86" y="479"/>
                  </a:cubicBezTo>
                  <a:cubicBezTo>
                    <a:pt x="85" y="478"/>
                    <a:pt x="84" y="479"/>
                    <a:pt x="83" y="478"/>
                  </a:cubicBezTo>
                  <a:close/>
                  <a:moveTo>
                    <a:pt x="96" y="469"/>
                  </a:moveTo>
                  <a:cubicBezTo>
                    <a:pt x="96" y="470"/>
                    <a:pt x="96" y="470"/>
                    <a:pt x="96" y="470"/>
                  </a:cubicBezTo>
                  <a:cubicBezTo>
                    <a:pt x="94" y="470"/>
                    <a:pt x="96" y="470"/>
                    <a:pt x="97" y="471"/>
                  </a:cubicBezTo>
                  <a:cubicBezTo>
                    <a:pt x="97" y="471"/>
                    <a:pt x="98" y="468"/>
                    <a:pt x="96" y="469"/>
                  </a:cubicBezTo>
                  <a:close/>
                  <a:moveTo>
                    <a:pt x="74" y="467"/>
                  </a:moveTo>
                  <a:cubicBezTo>
                    <a:pt x="74" y="469"/>
                    <a:pt x="75" y="474"/>
                    <a:pt x="75" y="475"/>
                  </a:cubicBezTo>
                  <a:cubicBezTo>
                    <a:pt x="75" y="475"/>
                    <a:pt x="74" y="475"/>
                    <a:pt x="74" y="477"/>
                  </a:cubicBezTo>
                  <a:cubicBezTo>
                    <a:pt x="76" y="477"/>
                    <a:pt x="76" y="477"/>
                    <a:pt x="76" y="477"/>
                  </a:cubicBezTo>
                  <a:cubicBezTo>
                    <a:pt x="76" y="477"/>
                    <a:pt x="76" y="479"/>
                    <a:pt x="76" y="478"/>
                  </a:cubicBezTo>
                  <a:cubicBezTo>
                    <a:pt x="76" y="478"/>
                    <a:pt x="76" y="480"/>
                    <a:pt x="76" y="480"/>
                  </a:cubicBezTo>
                  <a:cubicBezTo>
                    <a:pt x="77" y="481"/>
                    <a:pt x="79" y="479"/>
                    <a:pt x="79" y="479"/>
                  </a:cubicBezTo>
                  <a:cubicBezTo>
                    <a:pt x="80" y="478"/>
                    <a:pt x="82" y="478"/>
                    <a:pt x="82" y="477"/>
                  </a:cubicBezTo>
                  <a:cubicBezTo>
                    <a:pt x="83" y="476"/>
                    <a:pt x="82" y="474"/>
                    <a:pt x="82" y="473"/>
                  </a:cubicBezTo>
                  <a:cubicBezTo>
                    <a:pt x="83" y="471"/>
                    <a:pt x="84" y="469"/>
                    <a:pt x="84" y="467"/>
                  </a:cubicBezTo>
                  <a:cubicBezTo>
                    <a:pt x="79" y="468"/>
                    <a:pt x="78" y="470"/>
                    <a:pt x="74" y="467"/>
                  </a:cubicBezTo>
                  <a:close/>
                  <a:moveTo>
                    <a:pt x="278" y="385"/>
                  </a:moveTo>
                  <a:cubicBezTo>
                    <a:pt x="279" y="385"/>
                    <a:pt x="280" y="385"/>
                    <a:pt x="281" y="385"/>
                  </a:cubicBezTo>
                  <a:cubicBezTo>
                    <a:pt x="282" y="385"/>
                    <a:pt x="282" y="387"/>
                    <a:pt x="283" y="388"/>
                  </a:cubicBezTo>
                  <a:cubicBezTo>
                    <a:pt x="283" y="388"/>
                    <a:pt x="287" y="387"/>
                    <a:pt x="288" y="387"/>
                  </a:cubicBezTo>
                  <a:cubicBezTo>
                    <a:pt x="288" y="386"/>
                    <a:pt x="288" y="386"/>
                    <a:pt x="288" y="386"/>
                  </a:cubicBezTo>
                  <a:cubicBezTo>
                    <a:pt x="290" y="385"/>
                    <a:pt x="295" y="385"/>
                    <a:pt x="296" y="386"/>
                  </a:cubicBezTo>
                  <a:cubicBezTo>
                    <a:pt x="297" y="386"/>
                    <a:pt x="304" y="389"/>
                    <a:pt x="299" y="388"/>
                  </a:cubicBezTo>
                  <a:cubicBezTo>
                    <a:pt x="299" y="388"/>
                    <a:pt x="297" y="388"/>
                    <a:pt x="296" y="388"/>
                  </a:cubicBezTo>
                  <a:cubicBezTo>
                    <a:pt x="296" y="388"/>
                    <a:pt x="293" y="387"/>
                    <a:pt x="291" y="388"/>
                  </a:cubicBezTo>
                  <a:cubicBezTo>
                    <a:pt x="291" y="388"/>
                    <a:pt x="291" y="389"/>
                    <a:pt x="290" y="390"/>
                  </a:cubicBezTo>
                  <a:cubicBezTo>
                    <a:pt x="289" y="391"/>
                    <a:pt x="288" y="390"/>
                    <a:pt x="286" y="390"/>
                  </a:cubicBezTo>
                  <a:cubicBezTo>
                    <a:pt x="284" y="391"/>
                    <a:pt x="283" y="393"/>
                    <a:pt x="282" y="394"/>
                  </a:cubicBezTo>
                  <a:cubicBezTo>
                    <a:pt x="278" y="395"/>
                    <a:pt x="276" y="396"/>
                    <a:pt x="273" y="399"/>
                  </a:cubicBezTo>
                  <a:cubicBezTo>
                    <a:pt x="272" y="400"/>
                    <a:pt x="269" y="402"/>
                    <a:pt x="269" y="403"/>
                  </a:cubicBezTo>
                  <a:cubicBezTo>
                    <a:pt x="269" y="404"/>
                    <a:pt x="269" y="405"/>
                    <a:pt x="269" y="405"/>
                  </a:cubicBezTo>
                  <a:cubicBezTo>
                    <a:pt x="267" y="405"/>
                    <a:pt x="265" y="406"/>
                    <a:pt x="264" y="405"/>
                  </a:cubicBezTo>
                  <a:cubicBezTo>
                    <a:pt x="264" y="405"/>
                    <a:pt x="263" y="404"/>
                    <a:pt x="263" y="404"/>
                  </a:cubicBezTo>
                  <a:cubicBezTo>
                    <a:pt x="261" y="405"/>
                    <a:pt x="262" y="402"/>
                    <a:pt x="262" y="402"/>
                  </a:cubicBezTo>
                  <a:cubicBezTo>
                    <a:pt x="263" y="401"/>
                    <a:pt x="263" y="402"/>
                    <a:pt x="264" y="401"/>
                  </a:cubicBezTo>
                  <a:cubicBezTo>
                    <a:pt x="266" y="400"/>
                    <a:pt x="267" y="397"/>
                    <a:pt x="268" y="396"/>
                  </a:cubicBezTo>
                  <a:cubicBezTo>
                    <a:pt x="270" y="394"/>
                    <a:pt x="274" y="393"/>
                    <a:pt x="275" y="391"/>
                  </a:cubicBezTo>
                  <a:cubicBezTo>
                    <a:pt x="275" y="390"/>
                    <a:pt x="275" y="389"/>
                    <a:pt x="275" y="388"/>
                  </a:cubicBezTo>
                  <a:cubicBezTo>
                    <a:pt x="275" y="387"/>
                    <a:pt x="278" y="386"/>
                    <a:pt x="278" y="385"/>
                  </a:cubicBezTo>
                  <a:close/>
                  <a:moveTo>
                    <a:pt x="274" y="332"/>
                  </a:moveTo>
                  <a:cubicBezTo>
                    <a:pt x="277" y="332"/>
                    <a:pt x="278" y="333"/>
                    <a:pt x="280" y="334"/>
                  </a:cubicBezTo>
                  <a:cubicBezTo>
                    <a:pt x="280" y="335"/>
                    <a:pt x="280" y="335"/>
                    <a:pt x="280" y="335"/>
                  </a:cubicBezTo>
                  <a:cubicBezTo>
                    <a:pt x="278" y="335"/>
                    <a:pt x="277" y="334"/>
                    <a:pt x="275" y="334"/>
                  </a:cubicBezTo>
                  <a:cubicBezTo>
                    <a:pt x="276" y="335"/>
                    <a:pt x="275" y="336"/>
                    <a:pt x="276" y="336"/>
                  </a:cubicBezTo>
                  <a:cubicBezTo>
                    <a:pt x="276" y="336"/>
                    <a:pt x="277" y="337"/>
                    <a:pt x="277" y="338"/>
                  </a:cubicBezTo>
                  <a:cubicBezTo>
                    <a:pt x="276" y="338"/>
                    <a:pt x="274" y="337"/>
                    <a:pt x="273" y="338"/>
                  </a:cubicBezTo>
                  <a:cubicBezTo>
                    <a:pt x="272" y="338"/>
                    <a:pt x="273" y="340"/>
                    <a:pt x="272" y="341"/>
                  </a:cubicBezTo>
                  <a:cubicBezTo>
                    <a:pt x="272" y="341"/>
                    <a:pt x="270" y="341"/>
                    <a:pt x="270" y="341"/>
                  </a:cubicBezTo>
                  <a:cubicBezTo>
                    <a:pt x="269" y="343"/>
                    <a:pt x="268" y="346"/>
                    <a:pt x="266" y="347"/>
                  </a:cubicBezTo>
                  <a:cubicBezTo>
                    <a:pt x="264" y="348"/>
                    <a:pt x="264" y="346"/>
                    <a:pt x="262" y="347"/>
                  </a:cubicBezTo>
                  <a:cubicBezTo>
                    <a:pt x="262" y="347"/>
                    <a:pt x="254" y="355"/>
                    <a:pt x="254" y="355"/>
                  </a:cubicBezTo>
                  <a:cubicBezTo>
                    <a:pt x="253" y="356"/>
                    <a:pt x="254" y="357"/>
                    <a:pt x="253" y="358"/>
                  </a:cubicBezTo>
                  <a:cubicBezTo>
                    <a:pt x="252" y="359"/>
                    <a:pt x="250" y="359"/>
                    <a:pt x="248" y="360"/>
                  </a:cubicBezTo>
                  <a:cubicBezTo>
                    <a:pt x="248" y="359"/>
                    <a:pt x="247" y="358"/>
                    <a:pt x="246" y="358"/>
                  </a:cubicBezTo>
                  <a:cubicBezTo>
                    <a:pt x="245" y="357"/>
                    <a:pt x="244" y="358"/>
                    <a:pt x="243" y="358"/>
                  </a:cubicBezTo>
                  <a:cubicBezTo>
                    <a:pt x="242" y="360"/>
                    <a:pt x="239" y="365"/>
                    <a:pt x="237" y="366"/>
                  </a:cubicBezTo>
                  <a:cubicBezTo>
                    <a:pt x="237" y="366"/>
                    <a:pt x="234" y="365"/>
                    <a:pt x="233" y="365"/>
                  </a:cubicBezTo>
                  <a:cubicBezTo>
                    <a:pt x="229" y="365"/>
                    <a:pt x="226" y="366"/>
                    <a:pt x="223" y="368"/>
                  </a:cubicBezTo>
                  <a:cubicBezTo>
                    <a:pt x="222" y="367"/>
                    <a:pt x="221" y="367"/>
                    <a:pt x="220" y="366"/>
                  </a:cubicBezTo>
                  <a:cubicBezTo>
                    <a:pt x="219" y="365"/>
                    <a:pt x="219" y="362"/>
                    <a:pt x="218" y="362"/>
                  </a:cubicBezTo>
                  <a:cubicBezTo>
                    <a:pt x="216" y="361"/>
                    <a:pt x="214" y="362"/>
                    <a:pt x="212" y="361"/>
                  </a:cubicBezTo>
                  <a:cubicBezTo>
                    <a:pt x="212" y="361"/>
                    <a:pt x="210" y="359"/>
                    <a:pt x="209" y="359"/>
                  </a:cubicBezTo>
                  <a:cubicBezTo>
                    <a:pt x="205" y="354"/>
                    <a:pt x="214" y="359"/>
                    <a:pt x="218" y="358"/>
                  </a:cubicBezTo>
                  <a:cubicBezTo>
                    <a:pt x="218" y="358"/>
                    <a:pt x="220" y="356"/>
                    <a:pt x="220" y="356"/>
                  </a:cubicBezTo>
                  <a:cubicBezTo>
                    <a:pt x="222" y="355"/>
                    <a:pt x="224" y="354"/>
                    <a:pt x="227" y="352"/>
                  </a:cubicBezTo>
                  <a:cubicBezTo>
                    <a:pt x="227" y="352"/>
                    <a:pt x="228" y="350"/>
                    <a:pt x="229" y="350"/>
                  </a:cubicBezTo>
                  <a:cubicBezTo>
                    <a:pt x="231" y="349"/>
                    <a:pt x="232" y="350"/>
                    <a:pt x="234" y="350"/>
                  </a:cubicBezTo>
                  <a:cubicBezTo>
                    <a:pt x="233" y="349"/>
                    <a:pt x="234" y="349"/>
                    <a:pt x="235" y="348"/>
                  </a:cubicBezTo>
                  <a:cubicBezTo>
                    <a:pt x="231" y="345"/>
                    <a:pt x="229" y="344"/>
                    <a:pt x="228" y="340"/>
                  </a:cubicBezTo>
                  <a:cubicBezTo>
                    <a:pt x="228" y="339"/>
                    <a:pt x="228" y="338"/>
                    <a:pt x="228" y="337"/>
                  </a:cubicBezTo>
                  <a:cubicBezTo>
                    <a:pt x="228" y="336"/>
                    <a:pt x="226" y="335"/>
                    <a:pt x="225" y="335"/>
                  </a:cubicBezTo>
                  <a:cubicBezTo>
                    <a:pt x="225" y="333"/>
                    <a:pt x="225" y="333"/>
                    <a:pt x="225" y="333"/>
                  </a:cubicBezTo>
                  <a:cubicBezTo>
                    <a:pt x="227" y="334"/>
                    <a:pt x="229" y="333"/>
                    <a:pt x="231" y="334"/>
                  </a:cubicBezTo>
                  <a:cubicBezTo>
                    <a:pt x="231" y="334"/>
                    <a:pt x="233" y="337"/>
                    <a:pt x="233" y="337"/>
                  </a:cubicBezTo>
                  <a:cubicBezTo>
                    <a:pt x="234" y="338"/>
                    <a:pt x="234" y="336"/>
                    <a:pt x="236" y="336"/>
                  </a:cubicBezTo>
                  <a:cubicBezTo>
                    <a:pt x="236" y="340"/>
                    <a:pt x="237" y="342"/>
                    <a:pt x="238" y="346"/>
                  </a:cubicBezTo>
                  <a:cubicBezTo>
                    <a:pt x="242" y="346"/>
                    <a:pt x="250" y="347"/>
                    <a:pt x="253" y="346"/>
                  </a:cubicBezTo>
                  <a:cubicBezTo>
                    <a:pt x="256" y="346"/>
                    <a:pt x="258" y="341"/>
                    <a:pt x="260" y="340"/>
                  </a:cubicBezTo>
                  <a:cubicBezTo>
                    <a:pt x="261" y="339"/>
                    <a:pt x="262" y="339"/>
                    <a:pt x="264" y="338"/>
                  </a:cubicBezTo>
                  <a:cubicBezTo>
                    <a:pt x="265" y="337"/>
                    <a:pt x="266" y="334"/>
                    <a:pt x="268" y="334"/>
                  </a:cubicBezTo>
                  <a:cubicBezTo>
                    <a:pt x="270" y="333"/>
                    <a:pt x="271" y="334"/>
                    <a:pt x="272" y="334"/>
                  </a:cubicBezTo>
                  <a:cubicBezTo>
                    <a:pt x="273" y="334"/>
                    <a:pt x="274" y="332"/>
                    <a:pt x="274" y="332"/>
                  </a:cubicBezTo>
                  <a:close/>
                  <a:moveTo>
                    <a:pt x="189" y="328"/>
                  </a:moveTo>
                  <a:cubicBezTo>
                    <a:pt x="190" y="328"/>
                    <a:pt x="194" y="329"/>
                    <a:pt x="197" y="330"/>
                  </a:cubicBezTo>
                  <a:cubicBezTo>
                    <a:pt x="197" y="330"/>
                    <a:pt x="197" y="332"/>
                    <a:pt x="197" y="332"/>
                  </a:cubicBezTo>
                  <a:cubicBezTo>
                    <a:pt x="199" y="332"/>
                    <a:pt x="202" y="332"/>
                    <a:pt x="206" y="332"/>
                  </a:cubicBezTo>
                  <a:cubicBezTo>
                    <a:pt x="205" y="334"/>
                    <a:pt x="205" y="334"/>
                    <a:pt x="205" y="334"/>
                  </a:cubicBezTo>
                  <a:cubicBezTo>
                    <a:pt x="202" y="334"/>
                    <a:pt x="199" y="335"/>
                    <a:pt x="197" y="336"/>
                  </a:cubicBezTo>
                  <a:cubicBezTo>
                    <a:pt x="193" y="336"/>
                    <a:pt x="191" y="334"/>
                    <a:pt x="188" y="334"/>
                  </a:cubicBezTo>
                  <a:cubicBezTo>
                    <a:pt x="186" y="334"/>
                    <a:pt x="186" y="335"/>
                    <a:pt x="184" y="334"/>
                  </a:cubicBezTo>
                  <a:cubicBezTo>
                    <a:pt x="183" y="334"/>
                    <a:pt x="182" y="333"/>
                    <a:pt x="181" y="332"/>
                  </a:cubicBezTo>
                  <a:cubicBezTo>
                    <a:pt x="183" y="332"/>
                    <a:pt x="184" y="332"/>
                    <a:pt x="185" y="331"/>
                  </a:cubicBezTo>
                  <a:cubicBezTo>
                    <a:pt x="185" y="331"/>
                    <a:pt x="187" y="331"/>
                    <a:pt x="188" y="330"/>
                  </a:cubicBezTo>
                  <a:cubicBezTo>
                    <a:pt x="189" y="330"/>
                    <a:pt x="188" y="329"/>
                    <a:pt x="189" y="328"/>
                  </a:cubicBezTo>
                  <a:close/>
                  <a:moveTo>
                    <a:pt x="185" y="279"/>
                  </a:moveTo>
                  <a:cubicBezTo>
                    <a:pt x="188" y="278"/>
                    <a:pt x="190" y="280"/>
                    <a:pt x="193" y="281"/>
                  </a:cubicBezTo>
                  <a:cubicBezTo>
                    <a:pt x="194" y="281"/>
                    <a:pt x="196" y="281"/>
                    <a:pt x="197" y="282"/>
                  </a:cubicBezTo>
                  <a:cubicBezTo>
                    <a:pt x="197" y="282"/>
                    <a:pt x="198" y="282"/>
                    <a:pt x="199" y="282"/>
                  </a:cubicBezTo>
                  <a:cubicBezTo>
                    <a:pt x="198" y="283"/>
                    <a:pt x="198" y="283"/>
                    <a:pt x="198" y="283"/>
                  </a:cubicBezTo>
                  <a:cubicBezTo>
                    <a:pt x="193" y="283"/>
                    <a:pt x="182" y="285"/>
                    <a:pt x="189" y="287"/>
                  </a:cubicBezTo>
                  <a:cubicBezTo>
                    <a:pt x="190" y="288"/>
                    <a:pt x="191" y="287"/>
                    <a:pt x="192" y="287"/>
                  </a:cubicBezTo>
                  <a:cubicBezTo>
                    <a:pt x="194" y="287"/>
                    <a:pt x="197" y="290"/>
                    <a:pt x="198" y="290"/>
                  </a:cubicBezTo>
                  <a:cubicBezTo>
                    <a:pt x="202" y="291"/>
                    <a:pt x="205" y="289"/>
                    <a:pt x="208" y="288"/>
                  </a:cubicBezTo>
                  <a:cubicBezTo>
                    <a:pt x="208" y="290"/>
                    <a:pt x="209" y="290"/>
                    <a:pt x="209" y="292"/>
                  </a:cubicBezTo>
                  <a:cubicBezTo>
                    <a:pt x="209" y="294"/>
                    <a:pt x="206" y="297"/>
                    <a:pt x="205" y="298"/>
                  </a:cubicBezTo>
                  <a:cubicBezTo>
                    <a:pt x="206" y="299"/>
                    <a:pt x="206" y="299"/>
                    <a:pt x="207" y="299"/>
                  </a:cubicBezTo>
                  <a:cubicBezTo>
                    <a:pt x="207" y="299"/>
                    <a:pt x="207" y="301"/>
                    <a:pt x="207" y="301"/>
                  </a:cubicBezTo>
                  <a:cubicBezTo>
                    <a:pt x="205" y="302"/>
                    <a:pt x="202" y="303"/>
                    <a:pt x="198" y="302"/>
                  </a:cubicBezTo>
                  <a:cubicBezTo>
                    <a:pt x="198" y="302"/>
                    <a:pt x="196" y="300"/>
                    <a:pt x="196" y="300"/>
                  </a:cubicBezTo>
                  <a:cubicBezTo>
                    <a:pt x="194" y="300"/>
                    <a:pt x="194" y="301"/>
                    <a:pt x="192" y="301"/>
                  </a:cubicBezTo>
                  <a:cubicBezTo>
                    <a:pt x="192" y="301"/>
                    <a:pt x="191" y="303"/>
                    <a:pt x="191" y="304"/>
                  </a:cubicBezTo>
                  <a:cubicBezTo>
                    <a:pt x="192" y="305"/>
                    <a:pt x="203" y="310"/>
                    <a:pt x="199" y="309"/>
                  </a:cubicBezTo>
                  <a:cubicBezTo>
                    <a:pt x="198" y="309"/>
                    <a:pt x="196" y="308"/>
                    <a:pt x="195" y="308"/>
                  </a:cubicBezTo>
                  <a:cubicBezTo>
                    <a:pt x="194" y="308"/>
                    <a:pt x="191" y="308"/>
                    <a:pt x="191" y="308"/>
                  </a:cubicBezTo>
                  <a:cubicBezTo>
                    <a:pt x="188" y="309"/>
                    <a:pt x="185" y="309"/>
                    <a:pt x="182" y="311"/>
                  </a:cubicBezTo>
                  <a:cubicBezTo>
                    <a:pt x="181" y="312"/>
                    <a:pt x="179" y="315"/>
                    <a:pt x="177" y="316"/>
                  </a:cubicBezTo>
                  <a:cubicBezTo>
                    <a:pt x="176" y="316"/>
                    <a:pt x="177" y="313"/>
                    <a:pt x="177" y="312"/>
                  </a:cubicBezTo>
                  <a:cubicBezTo>
                    <a:pt x="178" y="311"/>
                    <a:pt x="178" y="313"/>
                    <a:pt x="180" y="312"/>
                  </a:cubicBezTo>
                  <a:cubicBezTo>
                    <a:pt x="181" y="311"/>
                    <a:pt x="180" y="310"/>
                    <a:pt x="181" y="310"/>
                  </a:cubicBezTo>
                  <a:cubicBezTo>
                    <a:pt x="182" y="307"/>
                    <a:pt x="185" y="307"/>
                    <a:pt x="189" y="306"/>
                  </a:cubicBezTo>
                  <a:cubicBezTo>
                    <a:pt x="189" y="305"/>
                    <a:pt x="189" y="305"/>
                    <a:pt x="189" y="305"/>
                  </a:cubicBezTo>
                  <a:cubicBezTo>
                    <a:pt x="183" y="303"/>
                    <a:pt x="183" y="303"/>
                    <a:pt x="179" y="306"/>
                  </a:cubicBezTo>
                  <a:cubicBezTo>
                    <a:pt x="178" y="307"/>
                    <a:pt x="176" y="308"/>
                    <a:pt x="175" y="309"/>
                  </a:cubicBezTo>
                  <a:cubicBezTo>
                    <a:pt x="175" y="310"/>
                    <a:pt x="176" y="311"/>
                    <a:pt x="175" y="312"/>
                  </a:cubicBezTo>
                  <a:cubicBezTo>
                    <a:pt x="175" y="313"/>
                    <a:pt x="174" y="314"/>
                    <a:pt x="173" y="314"/>
                  </a:cubicBezTo>
                  <a:cubicBezTo>
                    <a:pt x="168" y="313"/>
                    <a:pt x="165" y="313"/>
                    <a:pt x="161" y="310"/>
                  </a:cubicBezTo>
                  <a:cubicBezTo>
                    <a:pt x="161" y="308"/>
                    <a:pt x="161" y="308"/>
                    <a:pt x="161" y="308"/>
                  </a:cubicBezTo>
                  <a:cubicBezTo>
                    <a:pt x="165" y="307"/>
                    <a:pt x="163" y="307"/>
                    <a:pt x="163" y="304"/>
                  </a:cubicBezTo>
                  <a:cubicBezTo>
                    <a:pt x="165" y="303"/>
                    <a:pt x="166" y="301"/>
                    <a:pt x="168" y="300"/>
                  </a:cubicBezTo>
                  <a:cubicBezTo>
                    <a:pt x="168" y="299"/>
                    <a:pt x="168" y="299"/>
                    <a:pt x="168" y="298"/>
                  </a:cubicBezTo>
                  <a:cubicBezTo>
                    <a:pt x="168" y="297"/>
                    <a:pt x="165" y="295"/>
                    <a:pt x="165" y="294"/>
                  </a:cubicBezTo>
                  <a:cubicBezTo>
                    <a:pt x="161" y="292"/>
                    <a:pt x="168" y="294"/>
                    <a:pt x="169" y="294"/>
                  </a:cubicBezTo>
                  <a:cubicBezTo>
                    <a:pt x="171" y="295"/>
                    <a:pt x="173" y="295"/>
                    <a:pt x="175" y="295"/>
                  </a:cubicBezTo>
                  <a:cubicBezTo>
                    <a:pt x="174" y="294"/>
                    <a:pt x="177" y="292"/>
                    <a:pt x="173" y="292"/>
                  </a:cubicBezTo>
                  <a:cubicBezTo>
                    <a:pt x="173" y="292"/>
                    <a:pt x="173" y="291"/>
                    <a:pt x="173" y="290"/>
                  </a:cubicBezTo>
                  <a:cubicBezTo>
                    <a:pt x="169" y="287"/>
                    <a:pt x="157" y="287"/>
                    <a:pt x="153" y="288"/>
                  </a:cubicBezTo>
                  <a:cubicBezTo>
                    <a:pt x="153" y="287"/>
                    <a:pt x="152" y="284"/>
                    <a:pt x="154" y="284"/>
                  </a:cubicBezTo>
                  <a:cubicBezTo>
                    <a:pt x="154" y="284"/>
                    <a:pt x="156" y="285"/>
                    <a:pt x="157" y="285"/>
                  </a:cubicBezTo>
                  <a:cubicBezTo>
                    <a:pt x="159" y="284"/>
                    <a:pt x="159" y="284"/>
                    <a:pt x="159" y="284"/>
                  </a:cubicBezTo>
                  <a:cubicBezTo>
                    <a:pt x="161" y="283"/>
                    <a:pt x="160" y="284"/>
                    <a:pt x="160" y="283"/>
                  </a:cubicBezTo>
                  <a:cubicBezTo>
                    <a:pt x="163" y="283"/>
                    <a:pt x="164" y="284"/>
                    <a:pt x="167" y="284"/>
                  </a:cubicBezTo>
                  <a:cubicBezTo>
                    <a:pt x="169" y="283"/>
                    <a:pt x="169" y="283"/>
                    <a:pt x="169" y="283"/>
                  </a:cubicBezTo>
                  <a:cubicBezTo>
                    <a:pt x="170" y="282"/>
                    <a:pt x="172" y="283"/>
                    <a:pt x="174" y="283"/>
                  </a:cubicBezTo>
                  <a:cubicBezTo>
                    <a:pt x="175" y="281"/>
                    <a:pt x="175" y="281"/>
                    <a:pt x="175" y="281"/>
                  </a:cubicBezTo>
                  <a:cubicBezTo>
                    <a:pt x="177" y="280"/>
                    <a:pt x="179" y="281"/>
                    <a:pt x="181" y="281"/>
                  </a:cubicBezTo>
                  <a:cubicBezTo>
                    <a:pt x="182" y="280"/>
                    <a:pt x="184" y="279"/>
                    <a:pt x="185" y="279"/>
                  </a:cubicBezTo>
                  <a:close/>
                  <a:moveTo>
                    <a:pt x="365" y="263"/>
                  </a:moveTo>
                  <a:cubicBezTo>
                    <a:pt x="365" y="263"/>
                    <a:pt x="366" y="264"/>
                    <a:pt x="366" y="265"/>
                  </a:cubicBezTo>
                  <a:cubicBezTo>
                    <a:pt x="367" y="265"/>
                    <a:pt x="366" y="264"/>
                    <a:pt x="367" y="264"/>
                  </a:cubicBezTo>
                  <a:cubicBezTo>
                    <a:pt x="366" y="264"/>
                    <a:pt x="366" y="263"/>
                    <a:pt x="365" y="263"/>
                  </a:cubicBezTo>
                  <a:close/>
                  <a:moveTo>
                    <a:pt x="361" y="259"/>
                  </a:moveTo>
                  <a:cubicBezTo>
                    <a:pt x="363" y="262"/>
                    <a:pt x="363" y="265"/>
                    <a:pt x="362" y="259"/>
                  </a:cubicBezTo>
                  <a:lnTo>
                    <a:pt x="361" y="259"/>
                  </a:lnTo>
                  <a:close/>
                  <a:moveTo>
                    <a:pt x="318" y="253"/>
                  </a:moveTo>
                  <a:cubicBezTo>
                    <a:pt x="318" y="254"/>
                    <a:pt x="318" y="254"/>
                    <a:pt x="318" y="254"/>
                  </a:cubicBezTo>
                  <a:cubicBezTo>
                    <a:pt x="316" y="255"/>
                    <a:pt x="313" y="253"/>
                    <a:pt x="316" y="255"/>
                  </a:cubicBezTo>
                  <a:cubicBezTo>
                    <a:pt x="316" y="255"/>
                    <a:pt x="317" y="256"/>
                    <a:pt x="318" y="257"/>
                  </a:cubicBezTo>
                  <a:cubicBezTo>
                    <a:pt x="319" y="256"/>
                    <a:pt x="322" y="256"/>
                    <a:pt x="320" y="254"/>
                  </a:cubicBezTo>
                  <a:cubicBezTo>
                    <a:pt x="319" y="253"/>
                    <a:pt x="320" y="253"/>
                    <a:pt x="318" y="253"/>
                  </a:cubicBezTo>
                  <a:close/>
                  <a:moveTo>
                    <a:pt x="346" y="249"/>
                  </a:moveTo>
                  <a:cubicBezTo>
                    <a:pt x="343" y="249"/>
                    <a:pt x="341" y="253"/>
                    <a:pt x="344" y="253"/>
                  </a:cubicBezTo>
                  <a:cubicBezTo>
                    <a:pt x="345" y="252"/>
                    <a:pt x="349" y="248"/>
                    <a:pt x="346" y="249"/>
                  </a:cubicBezTo>
                  <a:close/>
                  <a:moveTo>
                    <a:pt x="357" y="245"/>
                  </a:moveTo>
                  <a:cubicBezTo>
                    <a:pt x="357" y="247"/>
                    <a:pt x="357" y="247"/>
                    <a:pt x="357" y="247"/>
                  </a:cubicBezTo>
                  <a:cubicBezTo>
                    <a:pt x="356" y="247"/>
                    <a:pt x="355" y="246"/>
                    <a:pt x="353" y="246"/>
                  </a:cubicBezTo>
                  <a:cubicBezTo>
                    <a:pt x="353" y="248"/>
                    <a:pt x="353" y="248"/>
                    <a:pt x="353" y="248"/>
                  </a:cubicBezTo>
                  <a:cubicBezTo>
                    <a:pt x="354" y="248"/>
                    <a:pt x="356" y="249"/>
                    <a:pt x="358" y="249"/>
                  </a:cubicBezTo>
                  <a:cubicBezTo>
                    <a:pt x="360" y="248"/>
                    <a:pt x="358" y="244"/>
                    <a:pt x="357" y="245"/>
                  </a:cubicBezTo>
                  <a:close/>
                  <a:moveTo>
                    <a:pt x="352" y="241"/>
                  </a:moveTo>
                  <a:cubicBezTo>
                    <a:pt x="352" y="241"/>
                    <a:pt x="353" y="243"/>
                    <a:pt x="353" y="243"/>
                  </a:cubicBezTo>
                  <a:cubicBezTo>
                    <a:pt x="355" y="243"/>
                    <a:pt x="354" y="241"/>
                    <a:pt x="352" y="241"/>
                  </a:cubicBezTo>
                  <a:close/>
                  <a:moveTo>
                    <a:pt x="377" y="233"/>
                  </a:moveTo>
                  <a:cubicBezTo>
                    <a:pt x="377" y="233"/>
                    <a:pt x="376" y="234"/>
                    <a:pt x="376" y="234"/>
                  </a:cubicBezTo>
                  <a:cubicBezTo>
                    <a:pt x="376" y="235"/>
                    <a:pt x="376" y="236"/>
                    <a:pt x="376" y="237"/>
                  </a:cubicBezTo>
                  <a:cubicBezTo>
                    <a:pt x="375" y="237"/>
                    <a:pt x="375" y="236"/>
                    <a:pt x="375" y="236"/>
                  </a:cubicBezTo>
                  <a:cubicBezTo>
                    <a:pt x="373" y="235"/>
                    <a:pt x="373" y="237"/>
                    <a:pt x="372" y="237"/>
                  </a:cubicBezTo>
                  <a:cubicBezTo>
                    <a:pt x="372" y="240"/>
                    <a:pt x="371" y="244"/>
                    <a:pt x="368" y="245"/>
                  </a:cubicBezTo>
                  <a:cubicBezTo>
                    <a:pt x="368" y="245"/>
                    <a:pt x="367" y="245"/>
                    <a:pt x="366" y="245"/>
                  </a:cubicBezTo>
                  <a:cubicBezTo>
                    <a:pt x="366" y="246"/>
                    <a:pt x="366" y="247"/>
                    <a:pt x="365" y="247"/>
                  </a:cubicBezTo>
                  <a:cubicBezTo>
                    <a:pt x="367" y="248"/>
                    <a:pt x="366" y="248"/>
                    <a:pt x="367" y="249"/>
                  </a:cubicBezTo>
                  <a:cubicBezTo>
                    <a:pt x="368" y="249"/>
                    <a:pt x="368" y="248"/>
                    <a:pt x="369" y="248"/>
                  </a:cubicBezTo>
                  <a:cubicBezTo>
                    <a:pt x="369" y="250"/>
                    <a:pt x="369" y="250"/>
                    <a:pt x="369" y="250"/>
                  </a:cubicBezTo>
                  <a:cubicBezTo>
                    <a:pt x="370" y="250"/>
                    <a:pt x="371" y="250"/>
                    <a:pt x="371" y="251"/>
                  </a:cubicBezTo>
                  <a:cubicBezTo>
                    <a:pt x="372" y="250"/>
                    <a:pt x="373" y="247"/>
                    <a:pt x="375" y="248"/>
                  </a:cubicBezTo>
                  <a:cubicBezTo>
                    <a:pt x="376" y="248"/>
                    <a:pt x="375" y="251"/>
                    <a:pt x="375" y="251"/>
                  </a:cubicBezTo>
                  <a:cubicBezTo>
                    <a:pt x="375" y="252"/>
                    <a:pt x="375" y="252"/>
                    <a:pt x="375" y="252"/>
                  </a:cubicBezTo>
                  <a:cubicBezTo>
                    <a:pt x="379" y="254"/>
                    <a:pt x="377" y="253"/>
                    <a:pt x="379" y="257"/>
                  </a:cubicBezTo>
                  <a:cubicBezTo>
                    <a:pt x="380" y="257"/>
                    <a:pt x="382" y="257"/>
                    <a:pt x="381" y="256"/>
                  </a:cubicBezTo>
                  <a:cubicBezTo>
                    <a:pt x="382" y="256"/>
                    <a:pt x="383" y="257"/>
                    <a:pt x="384" y="257"/>
                  </a:cubicBezTo>
                  <a:cubicBezTo>
                    <a:pt x="385" y="256"/>
                    <a:pt x="387" y="254"/>
                    <a:pt x="385" y="255"/>
                  </a:cubicBezTo>
                  <a:cubicBezTo>
                    <a:pt x="385" y="254"/>
                    <a:pt x="385" y="253"/>
                    <a:pt x="385" y="253"/>
                  </a:cubicBezTo>
                  <a:cubicBezTo>
                    <a:pt x="390" y="254"/>
                    <a:pt x="389" y="254"/>
                    <a:pt x="393" y="253"/>
                  </a:cubicBezTo>
                  <a:cubicBezTo>
                    <a:pt x="393" y="252"/>
                    <a:pt x="396" y="252"/>
                    <a:pt x="397" y="252"/>
                  </a:cubicBezTo>
                  <a:cubicBezTo>
                    <a:pt x="397" y="252"/>
                    <a:pt x="399" y="250"/>
                    <a:pt x="399" y="250"/>
                  </a:cubicBezTo>
                  <a:cubicBezTo>
                    <a:pt x="397" y="250"/>
                    <a:pt x="396" y="250"/>
                    <a:pt x="395" y="249"/>
                  </a:cubicBezTo>
                  <a:cubicBezTo>
                    <a:pt x="395" y="247"/>
                    <a:pt x="396" y="243"/>
                    <a:pt x="395" y="241"/>
                  </a:cubicBezTo>
                  <a:cubicBezTo>
                    <a:pt x="388" y="235"/>
                    <a:pt x="388" y="235"/>
                    <a:pt x="388" y="235"/>
                  </a:cubicBezTo>
                  <a:cubicBezTo>
                    <a:pt x="387" y="235"/>
                    <a:pt x="385" y="236"/>
                    <a:pt x="384" y="235"/>
                  </a:cubicBezTo>
                  <a:cubicBezTo>
                    <a:pt x="383" y="234"/>
                    <a:pt x="383" y="234"/>
                    <a:pt x="383" y="234"/>
                  </a:cubicBezTo>
                  <a:cubicBezTo>
                    <a:pt x="381" y="234"/>
                    <a:pt x="381" y="235"/>
                    <a:pt x="380" y="235"/>
                  </a:cubicBezTo>
                  <a:cubicBezTo>
                    <a:pt x="380" y="235"/>
                    <a:pt x="380" y="233"/>
                    <a:pt x="380" y="233"/>
                  </a:cubicBezTo>
                  <a:cubicBezTo>
                    <a:pt x="379" y="232"/>
                    <a:pt x="378" y="233"/>
                    <a:pt x="377" y="233"/>
                  </a:cubicBezTo>
                  <a:close/>
                  <a:moveTo>
                    <a:pt x="355" y="218"/>
                  </a:moveTo>
                  <a:cubicBezTo>
                    <a:pt x="355" y="219"/>
                    <a:pt x="355" y="219"/>
                    <a:pt x="355" y="219"/>
                  </a:cubicBezTo>
                  <a:cubicBezTo>
                    <a:pt x="351" y="222"/>
                    <a:pt x="353" y="221"/>
                    <a:pt x="353" y="224"/>
                  </a:cubicBezTo>
                  <a:cubicBezTo>
                    <a:pt x="353" y="224"/>
                    <a:pt x="354" y="223"/>
                    <a:pt x="355" y="223"/>
                  </a:cubicBezTo>
                  <a:cubicBezTo>
                    <a:pt x="355" y="222"/>
                    <a:pt x="357" y="217"/>
                    <a:pt x="355" y="218"/>
                  </a:cubicBezTo>
                  <a:close/>
                  <a:moveTo>
                    <a:pt x="295" y="171"/>
                  </a:moveTo>
                  <a:cubicBezTo>
                    <a:pt x="294" y="178"/>
                    <a:pt x="294" y="182"/>
                    <a:pt x="296" y="188"/>
                  </a:cubicBezTo>
                  <a:cubicBezTo>
                    <a:pt x="297" y="188"/>
                    <a:pt x="301" y="188"/>
                    <a:pt x="303" y="189"/>
                  </a:cubicBezTo>
                  <a:cubicBezTo>
                    <a:pt x="304" y="189"/>
                    <a:pt x="305" y="191"/>
                    <a:pt x="305" y="191"/>
                  </a:cubicBezTo>
                  <a:cubicBezTo>
                    <a:pt x="307" y="192"/>
                    <a:pt x="308" y="191"/>
                    <a:pt x="310" y="191"/>
                  </a:cubicBezTo>
                  <a:cubicBezTo>
                    <a:pt x="310" y="191"/>
                    <a:pt x="310" y="190"/>
                    <a:pt x="310" y="190"/>
                  </a:cubicBezTo>
                  <a:cubicBezTo>
                    <a:pt x="310" y="188"/>
                    <a:pt x="310" y="187"/>
                    <a:pt x="310" y="185"/>
                  </a:cubicBezTo>
                  <a:cubicBezTo>
                    <a:pt x="309" y="184"/>
                    <a:pt x="306" y="183"/>
                    <a:pt x="306" y="182"/>
                  </a:cubicBezTo>
                  <a:cubicBezTo>
                    <a:pt x="304" y="181"/>
                    <a:pt x="305" y="179"/>
                    <a:pt x="304" y="177"/>
                  </a:cubicBezTo>
                  <a:cubicBezTo>
                    <a:pt x="298" y="171"/>
                    <a:pt x="298" y="171"/>
                    <a:pt x="298" y="171"/>
                  </a:cubicBezTo>
                  <a:cubicBezTo>
                    <a:pt x="297" y="171"/>
                    <a:pt x="296" y="172"/>
                    <a:pt x="295" y="171"/>
                  </a:cubicBezTo>
                  <a:close/>
                  <a:moveTo>
                    <a:pt x="177" y="153"/>
                  </a:moveTo>
                  <a:cubicBezTo>
                    <a:pt x="176" y="153"/>
                    <a:pt x="173" y="155"/>
                    <a:pt x="172" y="156"/>
                  </a:cubicBezTo>
                  <a:cubicBezTo>
                    <a:pt x="169" y="157"/>
                    <a:pt x="166" y="156"/>
                    <a:pt x="163" y="157"/>
                  </a:cubicBezTo>
                  <a:cubicBezTo>
                    <a:pt x="161" y="158"/>
                    <a:pt x="161" y="158"/>
                    <a:pt x="161" y="158"/>
                  </a:cubicBezTo>
                  <a:cubicBezTo>
                    <a:pt x="160" y="159"/>
                    <a:pt x="159" y="158"/>
                    <a:pt x="157" y="159"/>
                  </a:cubicBezTo>
                  <a:cubicBezTo>
                    <a:pt x="155" y="160"/>
                    <a:pt x="152" y="161"/>
                    <a:pt x="150" y="162"/>
                  </a:cubicBezTo>
                  <a:cubicBezTo>
                    <a:pt x="151" y="164"/>
                    <a:pt x="153" y="168"/>
                    <a:pt x="153" y="169"/>
                  </a:cubicBezTo>
                  <a:cubicBezTo>
                    <a:pt x="151" y="172"/>
                    <a:pt x="151" y="172"/>
                    <a:pt x="151" y="172"/>
                  </a:cubicBezTo>
                  <a:cubicBezTo>
                    <a:pt x="151" y="176"/>
                    <a:pt x="152" y="177"/>
                    <a:pt x="151" y="179"/>
                  </a:cubicBezTo>
                  <a:cubicBezTo>
                    <a:pt x="153" y="179"/>
                    <a:pt x="153" y="179"/>
                    <a:pt x="153" y="179"/>
                  </a:cubicBezTo>
                  <a:cubicBezTo>
                    <a:pt x="153" y="180"/>
                    <a:pt x="152" y="181"/>
                    <a:pt x="153" y="181"/>
                  </a:cubicBezTo>
                  <a:cubicBezTo>
                    <a:pt x="152" y="181"/>
                    <a:pt x="150" y="181"/>
                    <a:pt x="149" y="181"/>
                  </a:cubicBezTo>
                  <a:cubicBezTo>
                    <a:pt x="150" y="184"/>
                    <a:pt x="152" y="188"/>
                    <a:pt x="151" y="191"/>
                  </a:cubicBezTo>
                  <a:cubicBezTo>
                    <a:pt x="150" y="192"/>
                    <a:pt x="148" y="193"/>
                    <a:pt x="148" y="193"/>
                  </a:cubicBezTo>
                  <a:cubicBezTo>
                    <a:pt x="147" y="196"/>
                    <a:pt x="148" y="197"/>
                    <a:pt x="147" y="199"/>
                  </a:cubicBezTo>
                  <a:cubicBezTo>
                    <a:pt x="147" y="200"/>
                    <a:pt x="149" y="200"/>
                    <a:pt x="149" y="200"/>
                  </a:cubicBezTo>
                  <a:cubicBezTo>
                    <a:pt x="151" y="201"/>
                    <a:pt x="151" y="203"/>
                    <a:pt x="153" y="203"/>
                  </a:cubicBezTo>
                  <a:cubicBezTo>
                    <a:pt x="153" y="204"/>
                    <a:pt x="153" y="204"/>
                    <a:pt x="153" y="204"/>
                  </a:cubicBezTo>
                  <a:cubicBezTo>
                    <a:pt x="154" y="204"/>
                    <a:pt x="154" y="204"/>
                    <a:pt x="154" y="204"/>
                  </a:cubicBezTo>
                  <a:cubicBezTo>
                    <a:pt x="156" y="206"/>
                    <a:pt x="156" y="211"/>
                    <a:pt x="159" y="212"/>
                  </a:cubicBezTo>
                  <a:cubicBezTo>
                    <a:pt x="166" y="215"/>
                    <a:pt x="170" y="206"/>
                    <a:pt x="172" y="203"/>
                  </a:cubicBezTo>
                  <a:cubicBezTo>
                    <a:pt x="173" y="204"/>
                    <a:pt x="173" y="203"/>
                    <a:pt x="174" y="203"/>
                  </a:cubicBezTo>
                  <a:cubicBezTo>
                    <a:pt x="175" y="205"/>
                    <a:pt x="175" y="205"/>
                    <a:pt x="175" y="205"/>
                  </a:cubicBezTo>
                  <a:cubicBezTo>
                    <a:pt x="179" y="206"/>
                    <a:pt x="181" y="205"/>
                    <a:pt x="185" y="204"/>
                  </a:cubicBezTo>
                  <a:cubicBezTo>
                    <a:pt x="186" y="204"/>
                    <a:pt x="187" y="204"/>
                    <a:pt x="187" y="203"/>
                  </a:cubicBezTo>
                  <a:cubicBezTo>
                    <a:pt x="188" y="203"/>
                    <a:pt x="187" y="201"/>
                    <a:pt x="188" y="200"/>
                  </a:cubicBezTo>
                  <a:cubicBezTo>
                    <a:pt x="188" y="200"/>
                    <a:pt x="190" y="199"/>
                    <a:pt x="190" y="199"/>
                  </a:cubicBezTo>
                  <a:cubicBezTo>
                    <a:pt x="191" y="197"/>
                    <a:pt x="190" y="195"/>
                    <a:pt x="190" y="195"/>
                  </a:cubicBezTo>
                  <a:cubicBezTo>
                    <a:pt x="190" y="195"/>
                    <a:pt x="190" y="193"/>
                    <a:pt x="190" y="193"/>
                  </a:cubicBezTo>
                  <a:cubicBezTo>
                    <a:pt x="191" y="192"/>
                    <a:pt x="192" y="193"/>
                    <a:pt x="193" y="192"/>
                  </a:cubicBezTo>
                  <a:cubicBezTo>
                    <a:pt x="194" y="191"/>
                    <a:pt x="194" y="189"/>
                    <a:pt x="195" y="188"/>
                  </a:cubicBezTo>
                  <a:cubicBezTo>
                    <a:pt x="196" y="187"/>
                    <a:pt x="198" y="187"/>
                    <a:pt x="199" y="186"/>
                  </a:cubicBezTo>
                  <a:cubicBezTo>
                    <a:pt x="199" y="185"/>
                    <a:pt x="199" y="185"/>
                    <a:pt x="199" y="185"/>
                  </a:cubicBezTo>
                  <a:cubicBezTo>
                    <a:pt x="204" y="180"/>
                    <a:pt x="204" y="180"/>
                    <a:pt x="204" y="180"/>
                  </a:cubicBezTo>
                  <a:cubicBezTo>
                    <a:pt x="206" y="179"/>
                    <a:pt x="207" y="180"/>
                    <a:pt x="209" y="179"/>
                  </a:cubicBezTo>
                  <a:cubicBezTo>
                    <a:pt x="211" y="178"/>
                    <a:pt x="213" y="175"/>
                    <a:pt x="215" y="175"/>
                  </a:cubicBezTo>
                  <a:cubicBezTo>
                    <a:pt x="217" y="174"/>
                    <a:pt x="218" y="176"/>
                    <a:pt x="219" y="175"/>
                  </a:cubicBezTo>
                  <a:cubicBezTo>
                    <a:pt x="221" y="174"/>
                    <a:pt x="221" y="174"/>
                    <a:pt x="221" y="174"/>
                  </a:cubicBezTo>
                  <a:cubicBezTo>
                    <a:pt x="222" y="174"/>
                    <a:pt x="224" y="175"/>
                    <a:pt x="226" y="174"/>
                  </a:cubicBezTo>
                  <a:cubicBezTo>
                    <a:pt x="226" y="174"/>
                    <a:pt x="228" y="172"/>
                    <a:pt x="229" y="172"/>
                  </a:cubicBezTo>
                  <a:cubicBezTo>
                    <a:pt x="228" y="172"/>
                    <a:pt x="229" y="170"/>
                    <a:pt x="229" y="169"/>
                  </a:cubicBezTo>
                  <a:cubicBezTo>
                    <a:pt x="227" y="169"/>
                    <a:pt x="225" y="169"/>
                    <a:pt x="223" y="168"/>
                  </a:cubicBezTo>
                  <a:cubicBezTo>
                    <a:pt x="222" y="167"/>
                    <a:pt x="222" y="164"/>
                    <a:pt x="221" y="164"/>
                  </a:cubicBezTo>
                  <a:cubicBezTo>
                    <a:pt x="219" y="162"/>
                    <a:pt x="207" y="160"/>
                    <a:pt x="203" y="160"/>
                  </a:cubicBezTo>
                  <a:cubicBezTo>
                    <a:pt x="203" y="160"/>
                    <a:pt x="202" y="162"/>
                    <a:pt x="202" y="162"/>
                  </a:cubicBezTo>
                  <a:cubicBezTo>
                    <a:pt x="196" y="161"/>
                    <a:pt x="189" y="160"/>
                    <a:pt x="183" y="157"/>
                  </a:cubicBezTo>
                  <a:cubicBezTo>
                    <a:pt x="181" y="156"/>
                    <a:pt x="178" y="153"/>
                    <a:pt x="177" y="153"/>
                  </a:cubicBezTo>
                  <a:close/>
                  <a:moveTo>
                    <a:pt x="277" y="149"/>
                  </a:moveTo>
                  <a:cubicBezTo>
                    <a:pt x="276" y="149"/>
                    <a:pt x="275" y="152"/>
                    <a:pt x="278" y="151"/>
                  </a:cubicBezTo>
                  <a:cubicBezTo>
                    <a:pt x="279" y="151"/>
                    <a:pt x="280" y="148"/>
                    <a:pt x="277" y="149"/>
                  </a:cubicBezTo>
                  <a:close/>
                  <a:moveTo>
                    <a:pt x="325" y="141"/>
                  </a:moveTo>
                  <a:cubicBezTo>
                    <a:pt x="325" y="142"/>
                    <a:pt x="324" y="145"/>
                    <a:pt x="324" y="146"/>
                  </a:cubicBezTo>
                  <a:cubicBezTo>
                    <a:pt x="326" y="146"/>
                    <a:pt x="326" y="146"/>
                    <a:pt x="326" y="146"/>
                  </a:cubicBezTo>
                  <a:cubicBezTo>
                    <a:pt x="324" y="148"/>
                    <a:pt x="328" y="146"/>
                    <a:pt x="327" y="146"/>
                  </a:cubicBezTo>
                  <a:cubicBezTo>
                    <a:pt x="327" y="146"/>
                    <a:pt x="328" y="144"/>
                    <a:pt x="327" y="142"/>
                  </a:cubicBezTo>
                  <a:cubicBezTo>
                    <a:pt x="327" y="142"/>
                    <a:pt x="325" y="141"/>
                    <a:pt x="325" y="141"/>
                  </a:cubicBezTo>
                  <a:close/>
                  <a:moveTo>
                    <a:pt x="206" y="126"/>
                  </a:moveTo>
                  <a:cubicBezTo>
                    <a:pt x="206" y="127"/>
                    <a:pt x="204" y="128"/>
                    <a:pt x="204" y="128"/>
                  </a:cubicBezTo>
                  <a:cubicBezTo>
                    <a:pt x="204" y="129"/>
                    <a:pt x="204" y="130"/>
                    <a:pt x="204" y="131"/>
                  </a:cubicBezTo>
                  <a:cubicBezTo>
                    <a:pt x="203" y="132"/>
                    <a:pt x="200" y="133"/>
                    <a:pt x="199" y="134"/>
                  </a:cubicBezTo>
                  <a:cubicBezTo>
                    <a:pt x="198" y="134"/>
                    <a:pt x="198" y="136"/>
                    <a:pt x="197" y="137"/>
                  </a:cubicBezTo>
                  <a:cubicBezTo>
                    <a:pt x="196" y="136"/>
                    <a:pt x="197" y="140"/>
                    <a:pt x="197" y="140"/>
                  </a:cubicBezTo>
                  <a:cubicBezTo>
                    <a:pt x="200" y="141"/>
                    <a:pt x="201" y="140"/>
                    <a:pt x="204" y="141"/>
                  </a:cubicBezTo>
                  <a:cubicBezTo>
                    <a:pt x="205" y="138"/>
                    <a:pt x="204" y="136"/>
                    <a:pt x="205" y="134"/>
                  </a:cubicBezTo>
                  <a:cubicBezTo>
                    <a:pt x="206" y="133"/>
                    <a:pt x="207" y="133"/>
                    <a:pt x="207" y="133"/>
                  </a:cubicBezTo>
                  <a:cubicBezTo>
                    <a:pt x="208" y="132"/>
                    <a:pt x="208" y="129"/>
                    <a:pt x="209" y="127"/>
                  </a:cubicBezTo>
                  <a:cubicBezTo>
                    <a:pt x="208" y="127"/>
                    <a:pt x="206" y="126"/>
                    <a:pt x="206" y="126"/>
                  </a:cubicBezTo>
                  <a:close/>
                  <a:moveTo>
                    <a:pt x="223" y="120"/>
                  </a:moveTo>
                  <a:cubicBezTo>
                    <a:pt x="220" y="123"/>
                    <a:pt x="223" y="123"/>
                    <a:pt x="225" y="124"/>
                  </a:cubicBezTo>
                  <a:cubicBezTo>
                    <a:pt x="225" y="121"/>
                    <a:pt x="225" y="121"/>
                    <a:pt x="225" y="121"/>
                  </a:cubicBezTo>
                  <a:lnTo>
                    <a:pt x="223" y="120"/>
                  </a:lnTo>
                  <a:close/>
                  <a:moveTo>
                    <a:pt x="230" y="112"/>
                  </a:moveTo>
                  <a:cubicBezTo>
                    <a:pt x="230" y="112"/>
                    <a:pt x="230" y="114"/>
                    <a:pt x="230" y="114"/>
                  </a:cubicBezTo>
                  <a:cubicBezTo>
                    <a:pt x="229" y="114"/>
                    <a:pt x="229" y="116"/>
                    <a:pt x="229" y="117"/>
                  </a:cubicBezTo>
                  <a:cubicBezTo>
                    <a:pt x="231" y="117"/>
                    <a:pt x="231" y="116"/>
                    <a:pt x="233" y="116"/>
                  </a:cubicBezTo>
                  <a:cubicBezTo>
                    <a:pt x="233" y="115"/>
                    <a:pt x="235" y="111"/>
                    <a:pt x="230" y="112"/>
                  </a:cubicBezTo>
                  <a:close/>
                  <a:moveTo>
                    <a:pt x="276" y="110"/>
                  </a:moveTo>
                  <a:cubicBezTo>
                    <a:pt x="276" y="112"/>
                    <a:pt x="276" y="112"/>
                    <a:pt x="276" y="112"/>
                  </a:cubicBezTo>
                  <a:cubicBezTo>
                    <a:pt x="274" y="112"/>
                    <a:pt x="274" y="112"/>
                    <a:pt x="274" y="112"/>
                  </a:cubicBezTo>
                  <a:cubicBezTo>
                    <a:pt x="275" y="112"/>
                    <a:pt x="272" y="112"/>
                    <a:pt x="272" y="112"/>
                  </a:cubicBezTo>
                  <a:cubicBezTo>
                    <a:pt x="274" y="114"/>
                    <a:pt x="273" y="115"/>
                    <a:pt x="274" y="118"/>
                  </a:cubicBezTo>
                  <a:cubicBezTo>
                    <a:pt x="272" y="118"/>
                    <a:pt x="273" y="117"/>
                    <a:pt x="272" y="119"/>
                  </a:cubicBezTo>
                  <a:cubicBezTo>
                    <a:pt x="274" y="119"/>
                    <a:pt x="273" y="124"/>
                    <a:pt x="272" y="126"/>
                  </a:cubicBezTo>
                  <a:cubicBezTo>
                    <a:pt x="274" y="126"/>
                    <a:pt x="277" y="127"/>
                    <a:pt x="278" y="128"/>
                  </a:cubicBezTo>
                  <a:cubicBezTo>
                    <a:pt x="277" y="130"/>
                    <a:pt x="277" y="131"/>
                    <a:pt x="276" y="133"/>
                  </a:cubicBezTo>
                  <a:cubicBezTo>
                    <a:pt x="277" y="133"/>
                    <a:pt x="278" y="133"/>
                    <a:pt x="279" y="133"/>
                  </a:cubicBezTo>
                  <a:cubicBezTo>
                    <a:pt x="279" y="133"/>
                    <a:pt x="280" y="134"/>
                    <a:pt x="280" y="134"/>
                  </a:cubicBezTo>
                  <a:cubicBezTo>
                    <a:pt x="280" y="134"/>
                    <a:pt x="280" y="137"/>
                    <a:pt x="280" y="137"/>
                  </a:cubicBezTo>
                  <a:cubicBezTo>
                    <a:pt x="276" y="136"/>
                    <a:pt x="270" y="136"/>
                    <a:pt x="268" y="136"/>
                  </a:cubicBezTo>
                  <a:cubicBezTo>
                    <a:pt x="266" y="135"/>
                    <a:pt x="262" y="136"/>
                    <a:pt x="260" y="136"/>
                  </a:cubicBezTo>
                  <a:cubicBezTo>
                    <a:pt x="260" y="136"/>
                    <a:pt x="260" y="133"/>
                    <a:pt x="260" y="133"/>
                  </a:cubicBezTo>
                  <a:cubicBezTo>
                    <a:pt x="259" y="132"/>
                    <a:pt x="257" y="133"/>
                    <a:pt x="256" y="133"/>
                  </a:cubicBezTo>
                  <a:cubicBezTo>
                    <a:pt x="256" y="133"/>
                    <a:pt x="255" y="131"/>
                    <a:pt x="254" y="131"/>
                  </a:cubicBezTo>
                  <a:cubicBezTo>
                    <a:pt x="254" y="130"/>
                    <a:pt x="254" y="130"/>
                    <a:pt x="254" y="130"/>
                  </a:cubicBezTo>
                  <a:cubicBezTo>
                    <a:pt x="252" y="129"/>
                    <a:pt x="250" y="130"/>
                    <a:pt x="247" y="130"/>
                  </a:cubicBezTo>
                  <a:cubicBezTo>
                    <a:pt x="246" y="129"/>
                    <a:pt x="244" y="127"/>
                    <a:pt x="243" y="126"/>
                  </a:cubicBezTo>
                  <a:cubicBezTo>
                    <a:pt x="240" y="125"/>
                    <a:pt x="236" y="127"/>
                    <a:pt x="234" y="126"/>
                  </a:cubicBezTo>
                  <a:cubicBezTo>
                    <a:pt x="234" y="126"/>
                    <a:pt x="233" y="124"/>
                    <a:pt x="233" y="124"/>
                  </a:cubicBezTo>
                  <a:cubicBezTo>
                    <a:pt x="231" y="124"/>
                    <a:pt x="229" y="124"/>
                    <a:pt x="227" y="124"/>
                  </a:cubicBezTo>
                  <a:cubicBezTo>
                    <a:pt x="227" y="126"/>
                    <a:pt x="227" y="126"/>
                    <a:pt x="227" y="126"/>
                  </a:cubicBezTo>
                  <a:cubicBezTo>
                    <a:pt x="225" y="127"/>
                    <a:pt x="223" y="126"/>
                    <a:pt x="221" y="126"/>
                  </a:cubicBezTo>
                  <a:cubicBezTo>
                    <a:pt x="220" y="131"/>
                    <a:pt x="218" y="132"/>
                    <a:pt x="225" y="133"/>
                  </a:cubicBezTo>
                  <a:cubicBezTo>
                    <a:pt x="223" y="133"/>
                    <a:pt x="221" y="135"/>
                    <a:pt x="220" y="135"/>
                  </a:cubicBezTo>
                  <a:cubicBezTo>
                    <a:pt x="218" y="135"/>
                    <a:pt x="217" y="134"/>
                    <a:pt x="217" y="134"/>
                  </a:cubicBezTo>
                  <a:cubicBezTo>
                    <a:pt x="216" y="134"/>
                    <a:pt x="216" y="136"/>
                    <a:pt x="215" y="136"/>
                  </a:cubicBezTo>
                  <a:cubicBezTo>
                    <a:pt x="216" y="138"/>
                    <a:pt x="216" y="138"/>
                    <a:pt x="216" y="138"/>
                  </a:cubicBezTo>
                  <a:cubicBezTo>
                    <a:pt x="219" y="138"/>
                    <a:pt x="226" y="137"/>
                    <a:pt x="221" y="139"/>
                  </a:cubicBezTo>
                  <a:cubicBezTo>
                    <a:pt x="220" y="140"/>
                    <a:pt x="220" y="140"/>
                    <a:pt x="220" y="140"/>
                  </a:cubicBezTo>
                  <a:cubicBezTo>
                    <a:pt x="218" y="141"/>
                    <a:pt x="216" y="140"/>
                    <a:pt x="215" y="141"/>
                  </a:cubicBezTo>
                  <a:cubicBezTo>
                    <a:pt x="214" y="142"/>
                    <a:pt x="214" y="142"/>
                    <a:pt x="213" y="142"/>
                  </a:cubicBezTo>
                  <a:cubicBezTo>
                    <a:pt x="214" y="142"/>
                    <a:pt x="214" y="144"/>
                    <a:pt x="214" y="144"/>
                  </a:cubicBezTo>
                  <a:cubicBezTo>
                    <a:pt x="217" y="146"/>
                    <a:pt x="221" y="145"/>
                    <a:pt x="224" y="144"/>
                  </a:cubicBezTo>
                  <a:cubicBezTo>
                    <a:pt x="224" y="145"/>
                    <a:pt x="224" y="144"/>
                    <a:pt x="225" y="144"/>
                  </a:cubicBezTo>
                  <a:cubicBezTo>
                    <a:pt x="225" y="145"/>
                    <a:pt x="225" y="147"/>
                    <a:pt x="225" y="147"/>
                  </a:cubicBezTo>
                  <a:cubicBezTo>
                    <a:pt x="226" y="147"/>
                    <a:pt x="227" y="147"/>
                    <a:pt x="227" y="147"/>
                  </a:cubicBezTo>
                  <a:cubicBezTo>
                    <a:pt x="227" y="146"/>
                    <a:pt x="227" y="143"/>
                    <a:pt x="227" y="143"/>
                  </a:cubicBezTo>
                  <a:cubicBezTo>
                    <a:pt x="228" y="143"/>
                    <a:pt x="229" y="143"/>
                    <a:pt x="230" y="143"/>
                  </a:cubicBezTo>
                  <a:cubicBezTo>
                    <a:pt x="229" y="143"/>
                    <a:pt x="230" y="148"/>
                    <a:pt x="230" y="148"/>
                  </a:cubicBezTo>
                  <a:cubicBezTo>
                    <a:pt x="230" y="148"/>
                    <a:pt x="232" y="147"/>
                    <a:pt x="232" y="148"/>
                  </a:cubicBezTo>
                  <a:cubicBezTo>
                    <a:pt x="232" y="147"/>
                    <a:pt x="233" y="145"/>
                    <a:pt x="233" y="145"/>
                  </a:cubicBezTo>
                  <a:cubicBezTo>
                    <a:pt x="235" y="145"/>
                    <a:pt x="235" y="145"/>
                    <a:pt x="235" y="145"/>
                  </a:cubicBezTo>
                  <a:cubicBezTo>
                    <a:pt x="235" y="143"/>
                    <a:pt x="232" y="140"/>
                    <a:pt x="235" y="140"/>
                  </a:cubicBezTo>
                  <a:cubicBezTo>
                    <a:pt x="235" y="140"/>
                    <a:pt x="235" y="136"/>
                    <a:pt x="235" y="138"/>
                  </a:cubicBezTo>
                  <a:cubicBezTo>
                    <a:pt x="235" y="138"/>
                    <a:pt x="235" y="135"/>
                    <a:pt x="235" y="135"/>
                  </a:cubicBezTo>
                  <a:cubicBezTo>
                    <a:pt x="235" y="135"/>
                    <a:pt x="237" y="135"/>
                    <a:pt x="237" y="135"/>
                  </a:cubicBezTo>
                  <a:cubicBezTo>
                    <a:pt x="237" y="137"/>
                    <a:pt x="237" y="141"/>
                    <a:pt x="237" y="144"/>
                  </a:cubicBezTo>
                  <a:cubicBezTo>
                    <a:pt x="242" y="143"/>
                    <a:pt x="245" y="145"/>
                    <a:pt x="250" y="142"/>
                  </a:cubicBezTo>
                  <a:cubicBezTo>
                    <a:pt x="250" y="142"/>
                    <a:pt x="251" y="140"/>
                    <a:pt x="251" y="140"/>
                  </a:cubicBezTo>
                  <a:cubicBezTo>
                    <a:pt x="252" y="140"/>
                    <a:pt x="253" y="140"/>
                    <a:pt x="254" y="140"/>
                  </a:cubicBezTo>
                  <a:cubicBezTo>
                    <a:pt x="255" y="140"/>
                    <a:pt x="256" y="142"/>
                    <a:pt x="256" y="142"/>
                  </a:cubicBezTo>
                  <a:cubicBezTo>
                    <a:pt x="256" y="142"/>
                    <a:pt x="259" y="142"/>
                    <a:pt x="258" y="142"/>
                  </a:cubicBezTo>
                  <a:cubicBezTo>
                    <a:pt x="262" y="143"/>
                    <a:pt x="262" y="142"/>
                    <a:pt x="265" y="141"/>
                  </a:cubicBezTo>
                  <a:cubicBezTo>
                    <a:pt x="265" y="141"/>
                    <a:pt x="265" y="139"/>
                    <a:pt x="265" y="139"/>
                  </a:cubicBezTo>
                  <a:cubicBezTo>
                    <a:pt x="265" y="138"/>
                    <a:pt x="267" y="139"/>
                    <a:pt x="267" y="138"/>
                  </a:cubicBezTo>
                  <a:cubicBezTo>
                    <a:pt x="267" y="139"/>
                    <a:pt x="267" y="140"/>
                    <a:pt x="267" y="141"/>
                  </a:cubicBezTo>
                  <a:cubicBezTo>
                    <a:pt x="267" y="142"/>
                    <a:pt x="263" y="146"/>
                    <a:pt x="261" y="147"/>
                  </a:cubicBezTo>
                  <a:cubicBezTo>
                    <a:pt x="257" y="148"/>
                    <a:pt x="255" y="146"/>
                    <a:pt x="250" y="148"/>
                  </a:cubicBezTo>
                  <a:cubicBezTo>
                    <a:pt x="250" y="148"/>
                    <a:pt x="247" y="148"/>
                    <a:pt x="246" y="149"/>
                  </a:cubicBezTo>
                  <a:cubicBezTo>
                    <a:pt x="246" y="149"/>
                    <a:pt x="246" y="151"/>
                    <a:pt x="245" y="151"/>
                  </a:cubicBezTo>
                  <a:cubicBezTo>
                    <a:pt x="244" y="151"/>
                    <a:pt x="243" y="151"/>
                    <a:pt x="242" y="151"/>
                  </a:cubicBezTo>
                  <a:cubicBezTo>
                    <a:pt x="239" y="152"/>
                    <a:pt x="237" y="155"/>
                    <a:pt x="240" y="158"/>
                  </a:cubicBezTo>
                  <a:cubicBezTo>
                    <a:pt x="240" y="158"/>
                    <a:pt x="242" y="159"/>
                    <a:pt x="242" y="160"/>
                  </a:cubicBezTo>
                  <a:cubicBezTo>
                    <a:pt x="245" y="160"/>
                    <a:pt x="251" y="159"/>
                    <a:pt x="253" y="158"/>
                  </a:cubicBezTo>
                  <a:cubicBezTo>
                    <a:pt x="254" y="158"/>
                    <a:pt x="254" y="156"/>
                    <a:pt x="255" y="156"/>
                  </a:cubicBezTo>
                  <a:cubicBezTo>
                    <a:pt x="257" y="154"/>
                    <a:pt x="258" y="155"/>
                    <a:pt x="260" y="154"/>
                  </a:cubicBezTo>
                  <a:cubicBezTo>
                    <a:pt x="261" y="153"/>
                    <a:pt x="262" y="149"/>
                    <a:pt x="264" y="149"/>
                  </a:cubicBezTo>
                  <a:cubicBezTo>
                    <a:pt x="266" y="148"/>
                    <a:pt x="267" y="150"/>
                    <a:pt x="269" y="150"/>
                  </a:cubicBezTo>
                  <a:cubicBezTo>
                    <a:pt x="269" y="149"/>
                    <a:pt x="271" y="148"/>
                    <a:pt x="272" y="148"/>
                  </a:cubicBezTo>
                  <a:cubicBezTo>
                    <a:pt x="275" y="147"/>
                    <a:pt x="277" y="148"/>
                    <a:pt x="279" y="147"/>
                  </a:cubicBezTo>
                  <a:cubicBezTo>
                    <a:pt x="279" y="147"/>
                    <a:pt x="280" y="145"/>
                    <a:pt x="280" y="145"/>
                  </a:cubicBezTo>
                  <a:cubicBezTo>
                    <a:pt x="281" y="145"/>
                    <a:pt x="282" y="145"/>
                    <a:pt x="283" y="145"/>
                  </a:cubicBezTo>
                  <a:cubicBezTo>
                    <a:pt x="285" y="147"/>
                    <a:pt x="282" y="149"/>
                    <a:pt x="288" y="148"/>
                  </a:cubicBezTo>
                  <a:cubicBezTo>
                    <a:pt x="291" y="148"/>
                    <a:pt x="292" y="144"/>
                    <a:pt x="292" y="144"/>
                  </a:cubicBezTo>
                  <a:cubicBezTo>
                    <a:pt x="293" y="144"/>
                    <a:pt x="295" y="145"/>
                    <a:pt x="296" y="146"/>
                  </a:cubicBezTo>
                  <a:cubicBezTo>
                    <a:pt x="300" y="146"/>
                    <a:pt x="303" y="144"/>
                    <a:pt x="305" y="146"/>
                  </a:cubicBezTo>
                  <a:cubicBezTo>
                    <a:pt x="306" y="146"/>
                    <a:pt x="306" y="146"/>
                    <a:pt x="306" y="146"/>
                  </a:cubicBezTo>
                  <a:cubicBezTo>
                    <a:pt x="306" y="145"/>
                    <a:pt x="307" y="143"/>
                    <a:pt x="308" y="143"/>
                  </a:cubicBezTo>
                  <a:cubicBezTo>
                    <a:pt x="308" y="142"/>
                    <a:pt x="309" y="143"/>
                    <a:pt x="310" y="142"/>
                  </a:cubicBezTo>
                  <a:cubicBezTo>
                    <a:pt x="309" y="137"/>
                    <a:pt x="309" y="130"/>
                    <a:pt x="306" y="126"/>
                  </a:cubicBezTo>
                  <a:cubicBezTo>
                    <a:pt x="306" y="125"/>
                    <a:pt x="304" y="125"/>
                    <a:pt x="303" y="124"/>
                  </a:cubicBezTo>
                  <a:cubicBezTo>
                    <a:pt x="304" y="123"/>
                    <a:pt x="301" y="124"/>
                    <a:pt x="301" y="124"/>
                  </a:cubicBezTo>
                  <a:cubicBezTo>
                    <a:pt x="301" y="126"/>
                    <a:pt x="301" y="127"/>
                    <a:pt x="301" y="128"/>
                  </a:cubicBezTo>
                  <a:cubicBezTo>
                    <a:pt x="302" y="129"/>
                    <a:pt x="302" y="129"/>
                    <a:pt x="302" y="129"/>
                  </a:cubicBezTo>
                  <a:cubicBezTo>
                    <a:pt x="302" y="131"/>
                    <a:pt x="301" y="130"/>
                    <a:pt x="300" y="132"/>
                  </a:cubicBezTo>
                  <a:cubicBezTo>
                    <a:pt x="300" y="132"/>
                    <a:pt x="300" y="134"/>
                    <a:pt x="300" y="134"/>
                  </a:cubicBezTo>
                  <a:cubicBezTo>
                    <a:pt x="300" y="134"/>
                    <a:pt x="299" y="136"/>
                    <a:pt x="299" y="136"/>
                  </a:cubicBezTo>
                  <a:cubicBezTo>
                    <a:pt x="298" y="133"/>
                    <a:pt x="298" y="132"/>
                    <a:pt x="298" y="130"/>
                  </a:cubicBezTo>
                  <a:cubicBezTo>
                    <a:pt x="296" y="130"/>
                    <a:pt x="295" y="131"/>
                    <a:pt x="294" y="131"/>
                  </a:cubicBezTo>
                  <a:cubicBezTo>
                    <a:pt x="294" y="129"/>
                    <a:pt x="295" y="126"/>
                    <a:pt x="294" y="124"/>
                  </a:cubicBezTo>
                  <a:cubicBezTo>
                    <a:pt x="294" y="123"/>
                    <a:pt x="294" y="123"/>
                    <a:pt x="294" y="123"/>
                  </a:cubicBezTo>
                  <a:cubicBezTo>
                    <a:pt x="293" y="123"/>
                    <a:pt x="292" y="123"/>
                    <a:pt x="291" y="123"/>
                  </a:cubicBezTo>
                  <a:cubicBezTo>
                    <a:pt x="291" y="123"/>
                    <a:pt x="291" y="125"/>
                    <a:pt x="290" y="125"/>
                  </a:cubicBezTo>
                  <a:cubicBezTo>
                    <a:pt x="289" y="126"/>
                    <a:pt x="289" y="125"/>
                    <a:pt x="288" y="126"/>
                  </a:cubicBezTo>
                  <a:cubicBezTo>
                    <a:pt x="286" y="124"/>
                    <a:pt x="285" y="122"/>
                    <a:pt x="284" y="121"/>
                  </a:cubicBezTo>
                  <a:cubicBezTo>
                    <a:pt x="282" y="120"/>
                    <a:pt x="281" y="120"/>
                    <a:pt x="280" y="119"/>
                  </a:cubicBezTo>
                  <a:cubicBezTo>
                    <a:pt x="278" y="117"/>
                    <a:pt x="280" y="111"/>
                    <a:pt x="276" y="110"/>
                  </a:cubicBezTo>
                  <a:close/>
                  <a:moveTo>
                    <a:pt x="213" y="94"/>
                  </a:moveTo>
                  <a:cubicBezTo>
                    <a:pt x="213" y="94"/>
                    <a:pt x="212" y="96"/>
                    <a:pt x="212" y="96"/>
                  </a:cubicBezTo>
                  <a:cubicBezTo>
                    <a:pt x="211" y="97"/>
                    <a:pt x="210" y="96"/>
                    <a:pt x="208" y="97"/>
                  </a:cubicBezTo>
                  <a:cubicBezTo>
                    <a:pt x="211" y="99"/>
                    <a:pt x="209" y="100"/>
                    <a:pt x="207" y="102"/>
                  </a:cubicBezTo>
                  <a:cubicBezTo>
                    <a:pt x="202" y="100"/>
                    <a:pt x="195" y="99"/>
                    <a:pt x="189" y="101"/>
                  </a:cubicBezTo>
                  <a:cubicBezTo>
                    <a:pt x="185" y="102"/>
                    <a:pt x="182" y="107"/>
                    <a:pt x="179" y="109"/>
                  </a:cubicBezTo>
                  <a:cubicBezTo>
                    <a:pt x="175" y="111"/>
                    <a:pt x="174" y="111"/>
                    <a:pt x="171" y="111"/>
                  </a:cubicBezTo>
                  <a:cubicBezTo>
                    <a:pt x="170" y="112"/>
                    <a:pt x="171" y="114"/>
                    <a:pt x="169" y="114"/>
                  </a:cubicBezTo>
                  <a:cubicBezTo>
                    <a:pt x="169" y="115"/>
                    <a:pt x="167" y="114"/>
                    <a:pt x="167" y="114"/>
                  </a:cubicBezTo>
                  <a:cubicBezTo>
                    <a:pt x="165" y="116"/>
                    <a:pt x="165" y="118"/>
                    <a:pt x="165" y="120"/>
                  </a:cubicBezTo>
                  <a:cubicBezTo>
                    <a:pt x="162" y="120"/>
                    <a:pt x="161" y="119"/>
                    <a:pt x="159" y="120"/>
                  </a:cubicBezTo>
                  <a:cubicBezTo>
                    <a:pt x="158" y="121"/>
                    <a:pt x="157" y="122"/>
                    <a:pt x="157" y="122"/>
                  </a:cubicBezTo>
                  <a:cubicBezTo>
                    <a:pt x="155" y="123"/>
                    <a:pt x="154" y="122"/>
                    <a:pt x="153" y="123"/>
                  </a:cubicBezTo>
                  <a:cubicBezTo>
                    <a:pt x="152" y="123"/>
                    <a:pt x="152" y="125"/>
                    <a:pt x="152" y="125"/>
                  </a:cubicBezTo>
                  <a:cubicBezTo>
                    <a:pt x="153" y="125"/>
                    <a:pt x="155" y="125"/>
                    <a:pt x="156" y="126"/>
                  </a:cubicBezTo>
                  <a:cubicBezTo>
                    <a:pt x="157" y="126"/>
                    <a:pt x="160" y="133"/>
                    <a:pt x="161" y="134"/>
                  </a:cubicBezTo>
                  <a:cubicBezTo>
                    <a:pt x="161" y="133"/>
                    <a:pt x="163" y="134"/>
                    <a:pt x="163" y="134"/>
                  </a:cubicBezTo>
                  <a:cubicBezTo>
                    <a:pt x="164" y="133"/>
                    <a:pt x="165" y="131"/>
                    <a:pt x="165" y="131"/>
                  </a:cubicBezTo>
                  <a:cubicBezTo>
                    <a:pt x="170" y="130"/>
                    <a:pt x="169" y="132"/>
                    <a:pt x="170" y="133"/>
                  </a:cubicBezTo>
                  <a:cubicBezTo>
                    <a:pt x="170" y="133"/>
                    <a:pt x="173" y="133"/>
                    <a:pt x="172" y="132"/>
                  </a:cubicBezTo>
                  <a:cubicBezTo>
                    <a:pt x="172" y="132"/>
                    <a:pt x="174" y="132"/>
                    <a:pt x="174" y="132"/>
                  </a:cubicBezTo>
                  <a:cubicBezTo>
                    <a:pt x="175" y="130"/>
                    <a:pt x="174" y="131"/>
                    <a:pt x="176" y="130"/>
                  </a:cubicBezTo>
                  <a:cubicBezTo>
                    <a:pt x="177" y="131"/>
                    <a:pt x="176" y="131"/>
                    <a:pt x="177" y="132"/>
                  </a:cubicBezTo>
                  <a:cubicBezTo>
                    <a:pt x="177" y="128"/>
                    <a:pt x="177" y="128"/>
                    <a:pt x="177" y="128"/>
                  </a:cubicBezTo>
                  <a:cubicBezTo>
                    <a:pt x="176" y="128"/>
                    <a:pt x="176" y="124"/>
                    <a:pt x="178" y="126"/>
                  </a:cubicBezTo>
                  <a:cubicBezTo>
                    <a:pt x="179" y="126"/>
                    <a:pt x="180" y="132"/>
                    <a:pt x="181" y="133"/>
                  </a:cubicBezTo>
                  <a:cubicBezTo>
                    <a:pt x="182" y="134"/>
                    <a:pt x="182" y="134"/>
                    <a:pt x="182" y="134"/>
                  </a:cubicBezTo>
                  <a:cubicBezTo>
                    <a:pt x="187" y="131"/>
                    <a:pt x="188" y="128"/>
                    <a:pt x="188" y="122"/>
                  </a:cubicBezTo>
                  <a:cubicBezTo>
                    <a:pt x="188" y="123"/>
                    <a:pt x="190" y="125"/>
                    <a:pt x="190" y="126"/>
                  </a:cubicBezTo>
                  <a:cubicBezTo>
                    <a:pt x="189" y="127"/>
                    <a:pt x="192" y="126"/>
                    <a:pt x="192" y="126"/>
                  </a:cubicBezTo>
                  <a:cubicBezTo>
                    <a:pt x="192" y="125"/>
                    <a:pt x="192" y="124"/>
                    <a:pt x="192" y="124"/>
                  </a:cubicBezTo>
                  <a:cubicBezTo>
                    <a:pt x="193" y="123"/>
                    <a:pt x="194" y="123"/>
                    <a:pt x="195" y="123"/>
                  </a:cubicBezTo>
                  <a:cubicBezTo>
                    <a:pt x="194" y="120"/>
                    <a:pt x="195" y="120"/>
                    <a:pt x="194" y="117"/>
                  </a:cubicBezTo>
                  <a:cubicBezTo>
                    <a:pt x="194" y="117"/>
                    <a:pt x="195" y="116"/>
                    <a:pt x="195" y="116"/>
                  </a:cubicBezTo>
                  <a:cubicBezTo>
                    <a:pt x="195" y="115"/>
                    <a:pt x="195" y="115"/>
                    <a:pt x="195" y="115"/>
                  </a:cubicBezTo>
                  <a:cubicBezTo>
                    <a:pt x="197" y="115"/>
                    <a:pt x="196" y="116"/>
                    <a:pt x="197" y="117"/>
                  </a:cubicBezTo>
                  <a:cubicBezTo>
                    <a:pt x="197" y="117"/>
                    <a:pt x="199" y="116"/>
                    <a:pt x="199" y="116"/>
                  </a:cubicBezTo>
                  <a:cubicBezTo>
                    <a:pt x="199" y="116"/>
                    <a:pt x="199" y="114"/>
                    <a:pt x="199" y="113"/>
                  </a:cubicBezTo>
                  <a:cubicBezTo>
                    <a:pt x="200" y="112"/>
                    <a:pt x="201" y="113"/>
                    <a:pt x="201" y="112"/>
                  </a:cubicBezTo>
                  <a:cubicBezTo>
                    <a:pt x="202" y="112"/>
                    <a:pt x="203" y="112"/>
                    <a:pt x="203" y="112"/>
                  </a:cubicBezTo>
                  <a:cubicBezTo>
                    <a:pt x="202" y="115"/>
                    <a:pt x="201" y="117"/>
                    <a:pt x="200" y="120"/>
                  </a:cubicBezTo>
                  <a:cubicBezTo>
                    <a:pt x="201" y="121"/>
                    <a:pt x="203" y="122"/>
                    <a:pt x="205" y="123"/>
                  </a:cubicBezTo>
                  <a:cubicBezTo>
                    <a:pt x="208" y="117"/>
                    <a:pt x="206" y="121"/>
                    <a:pt x="211" y="119"/>
                  </a:cubicBezTo>
                  <a:cubicBezTo>
                    <a:pt x="215" y="117"/>
                    <a:pt x="212" y="109"/>
                    <a:pt x="215" y="109"/>
                  </a:cubicBezTo>
                  <a:cubicBezTo>
                    <a:pt x="221" y="112"/>
                    <a:pt x="221" y="112"/>
                    <a:pt x="221" y="112"/>
                  </a:cubicBezTo>
                  <a:cubicBezTo>
                    <a:pt x="221" y="110"/>
                    <a:pt x="220" y="110"/>
                    <a:pt x="220" y="110"/>
                  </a:cubicBezTo>
                  <a:cubicBezTo>
                    <a:pt x="220" y="109"/>
                    <a:pt x="220" y="108"/>
                    <a:pt x="220" y="108"/>
                  </a:cubicBezTo>
                  <a:cubicBezTo>
                    <a:pt x="220" y="107"/>
                    <a:pt x="221" y="107"/>
                    <a:pt x="222" y="107"/>
                  </a:cubicBezTo>
                  <a:cubicBezTo>
                    <a:pt x="223" y="106"/>
                    <a:pt x="223" y="103"/>
                    <a:pt x="224" y="102"/>
                  </a:cubicBezTo>
                  <a:cubicBezTo>
                    <a:pt x="222" y="99"/>
                    <a:pt x="218" y="93"/>
                    <a:pt x="213" y="94"/>
                  </a:cubicBezTo>
                  <a:close/>
                  <a:moveTo>
                    <a:pt x="269" y="92"/>
                  </a:moveTo>
                  <a:cubicBezTo>
                    <a:pt x="268" y="92"/>
                    <a:pt x="267" y="94"/>
                    <a:pt x="266" y="94"/>
                  </a:cubicBezTo>
                  <a:cubicBezTo>
                    <a:pt x="264" y="95"/>
                    <a:pt x="264" y="93"/>
                    <a:pt x="262" y="94"/>
                  </a:cubicBezTo>
                  <a:cubicBezTo>
                    <a:pt x="260" y="95"/>
                    <a:pt x="260" y="95"/>
                    <a:pt x="260" y="95"/>
                  </a:cubicBezTo>
                  <a:cubicBezTo>
                    <a:pt x="259" y="96"/>
                    <a:pt x="258" y="95"/>
                    <a:pt x="256" y="96"/>
                  </a:cubicBezTo>
                  <a:cubicBezTo>
                    <a:pt x="256" y="96"/>
                    <a:pt x="256" y="97"/>
                    <a:pt x="256" y="97"/>
                  </a:cubicBezTo>
                  <a:cubicBezTo>
                    <a:pt x="253" y="99"/>
                    <a:pt x="250" y="99"/>
                    <a:pt x="245" y="100"/>
                  </a:cubicBezTo>
                  <a:cubicBezTo>
                    <a:pt x="245" y="103"/>
                    <a:pt x="245" y="107"/>
                    <a:pt x="245" y="110"/>
                  </a:cubicBezTo>
                  <a:cubicBezTo>
                    <a:pt x="246" y="110"/>
                    <a:pt x="247" y="110"/>
                    <a:pt x="248" y="110"/>
                  </a:cubicBezTo>
                  <a:cubicBezTo>
                    <a:pt x="249" y="111"/>
                    <a:pt x="253" y="114"/>
                    <a:pt x="255" y="114"/>
                  </a:cubicBezTo>
                  <a:cubicBezTo>
                    <a:pt x="258" y="114"/>
                    <a:pt x="261" y="111"/>
                    <a:pt x="263" y="110"/>
                  </a:cubicBezTo>
                  <a:cubicBezTo>
                    <a:pt x="265" y="110"/>
                    <a:pt x="266" y="111"/>
                    <a:pt x="268" y="110"/>
                  </a:cubicBezTo>
                  <a:cubicBezTo>
                    <a:pt x="268" y="110"/>
                    <a:pt x="270" y="108"/>
                    <a:pt x="271" y="107"/>
                  </a:cubicBezTo>
                  <a:cubicBezTo>
                    <a:pt x="271" y="106"/>
                    <a:pt x="271" y="105"/>
                    <a:pt x="271" y="104"/>
                  </a:cubicBezTo>
                  <a:cubicBezTo>
                    <a:pt x="271" y="103"/>
                    <a:pt x="266" y="101"/>
                    <a:pt x="268" y="100"/>
                  </a:cubicBezTo>
                  <a:cubicBezTo>
                    <a:pt x="269" y="100"/>
                    <a:pt x="273" y="100"/>
                    <a:pt x="274" y="100"/>
                  </a:cubicBezTo>
                  <a:cubicBezTo>
                    <a:pt x="275" y="99"/>
                    <a:pt x="276" y="96"/>
                    <a:pt x="276" y="94"/>
                  </a:cubicBezTo>
                  <a:cubicBezTo>
                    <a:pt x="275" y="93"/>
                    <a:pt x="274" y="94"/>
                    <a:pt x="272" y="94"/>
                  </a:cubicBezTo>
                  <a:cubicBezTo>
                    <a:pt x="272" y="93"/>
                    <a:pt x="271" y="92"/>
                    <a:pt x="269" y="92"/>
                  </a:cubicBezTo>
                  <a:close/>
                  <a:moveTo>
                    <a:pt x="231" y="90"/>
                  </a:moveTo>
                  <a:cubicBezTo>
                    <a:pt x="226" y="90"/>
                    <a:pt x="224" y="97"/>
                    <a:pt x="229" y="100"/>
                  </a:cubicBezTo>
                  <a:cubicBezTo>
                    <a:pt x="230" y="101"/>
                    <a:pt x="232" y="100"/>
                    <a:pt x="235" y="100"/>
                  </a:cubicBezTo>
                  <a:cubicBezTo>
                    <a:pt x="235" y="100"/>
                    <a:pt x="237" y="97"/>
                    <a:pt x="237" y="97"/>
                  </a:cubicBezTo>
                  <a:cubicBezTo>
                    <a:pt x="238" y="94"/>
                    <a:pt x="234" y="90"/>
                    <a:pt x="231" y="90"/>
                  </a:cubicBezTo>
                  <a:close/>
                  <a:moveTo>
                    <a:pt x="250" y="84"/>
                  </a:moveTo>
                  <a:cubicBezTo>
                    <a:pt x="250" y="85"/>
                    <a:pt x="250" y="85"/>
                    <a:pt x="250" y="85"/>
                  </a:cubicBezTo>
                  <a:cubicBezTo>
                    <a:pt x="245" y="85"/>
                    <a:pt x="245" y="85"/>
                    <a:pt x="242" y="87"/>
                  </a:cubicBezTo>
                  <a:cubicBezTo>
                    <a:pt x="242" y="88"/>
                    <a:pt x="242" y="88"/>
                    <a:pt x="241" y="89"/>
                  </a:cubicBezTo>
                  <a:cubicBezTo>
                    <a:pt x="242" y="89"/>
                    <a:pt x="242" y="90"/>
                    <a:pt x="244" y="90"/>
                  </a:cubicBezTo>
                  <a:cubicBezTo>
                    <a:pt x="246" y="89"/>
                    <a:pt x="246" y="89"/>
                    <a:pt x="246" y="89"/>
                  </a:cubicBezTo>
                  <a:cubicBezTo>
                    <a:pt x="246" y="89"/>
                    <a:pt x="252" y="89"/>
                    <a:pt x="253" y="89"/>
                  </a:cubicBezTo>
                  <a:cubicBezTo>
                    <a:pt x="254" y="89"/>
                    <a:pt x="254" y="91"/>
                    <a:pt x="254" y="92"/>
                  </a:cubicBezTo>
                  <a:cubicBezTo>
                    <a:pt x="256" y="92"/>
                    <a:pt x="257" y="92"/>
                    <a:pt x="258" y="92"/>
                  </a:cubicBezTo>
                  <a:cubicBezTo>
                    <a:pt x="258" y="92"/>
                    <a:pt x="258" y="91"/>
                    <a:pt x="258" y="90"/>
                  </a:cubicBezTo>
                  <a:cubicBezTo>
                    <a:pt x="258" y="89"/>
                    <a:pt x="260" y="89"/>
                    <a:pt x="261" y="88"/>
                  </a:cubicBezTo>
                  <a:cubicBezTo>
                    <a:pt x="261" y="88"/>
                    <a:pt x="262" y="87"/>
                    <a:pt x="260" y="88"/>
                  </a:cubicBezTo>
                  <a:cubicBezTo>
                    <a:pt x="260" y="86"/>
                    <a:pt x="260" y="87"/>
                    <a:pt x="260" y="85"/>
                  </a:cubicBezTo>
                  <a:cubicBezTo>
                    <a:pt x="259" y="85"/>
                    <a:pt x="257" y="85"/>
                    <a:pt x="256" y="85"/>
                  </a:cubicBezTo>
                  <a:cubicBezTo>
                    <a:pt x="254" y="85"/>
                    <a:pt x="253" y="83"/>
                    <a:pt x="250" y="84"/>
                  </a:cubicBez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19" name="Freeform 93">
              <a:extLst>
                <a:ext uri="{FF2B5EF4-FFF2-40B4-BE49-F238E27FC236}">
                  <a16:creationId xmlns:a16="http://schemas.microsoft.com/office/drawing/2014/main" id="{CC93C591-0C2E-E98D-AAC3-B133E0960AA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66273" y="376907"/>
              <a:ext cx="2748500" cy="2191615"/>
            </a:xfrm>
            <a:custGeom>
              <a:avLst/>
              <a:gdLst>
                <a:gd name="T0" fmla="*/ 256 w 780"/>
                <a:gd name="T1" fmla="*/ 253 h 622"/>
                <a:gd name="T2" fmla="*/ 316 w 780"/>
                <a:gd name="T3" fmla="*/ 199 h 622"/>
                <a:gd name="T4" fmla="*/ 534 w 780"/>
                <a:gd name="T5" fmla="*/ 193 h 622"/>
                <a:gd name="T6" fmla="*/ 457 w 780"/>
                <a:gd name="T7" fmla="*/ 181 h 622"/>
                <a:gd name="T8" fmla="*/ 548 w 780"/>
                <a:gd name="T9" fmla="*/ 219 h 622"/>
                <a:gd name="T10" fmla="*/ 582 w 780"/>
                <a:gd name="T11" fmla="*/ 313 h 622"/>
                <a:gd name="T12" fmla="*/ 622 w 780"/>
                <a:gd name="T13" fmla="*/ 348 h 622"/>
                <a:gd name="T14" fmla="*/ 639 w 780"/>
                <a:gd name="T15" fmla="*/ 286 h 622"/>
                <a:gd name="T16" fmla="*/ 690 w 780"/>
                <a:gd name="T17" fmla="*/ 273 h 622"/>
                <a:gd name="T18" fmla="*/ 644 w 780"/>
                <a:gd name="T19" fmla="*/ 243 h 622"/>
                <a:gd name="T20" fmla="*/ 586 w 780"/>
                <a:gd name="T21" fmla="*/ 191 h 622"/>
                <a:gd name="T22" fmla="*/ 565 w 780"/>
                <a:gd name="T23" fmla="*/ 41 h 622"/>
                <a:gd name="T24" fmla="*/ 400 w 780"/>
                <a:gd name="T25" fmla="*/ 45 h 622"/>
                <a:gd name="T26" fmla="*/ 478 w 780"/>
                <a:gd name="T27" fmla="*/ 82 h 622"/>
                <a:gd name="T28" fmla="*/ 455 w 780"/>
                <a:gd name="T29" fmla="*/ 123 h 622"/>
                <a:gd name="T30" fmla="*/ 576 w 780"/>
                <a:gd name="T31" fmla="*/ 82 h 622"/>
                <a:gd name="T32" fmla="*/ 655 w 780"/>
                <a:gd name="T33" fmla="*/ 33 h 622"/>
                <a:gd name="T34" fmla="*/ 566 w 780"/>
                <a:gd name="T35" fmla="*/ 20 h 622"/>
                <a:gd name="T36" fmla="*/ 96 w 780"/>
                <a:gd name="T37" fmla="*/ 464 h 622"/>
                <a:gd name="T38" fmla="*/ 128 w 780"/>
                <a:gd name="T39" fmla="*/ 514 h 622"/>
                <a:gd name="T40" fmla="*/ 525 w 780"/>
                <a:gd name="T41" fmla="*/ 574 h 622"/>
                <a:gd name="T42" fmla="*/ 643 w 780"/>
                <a:gd name="T43" fmla="*/ 584 h 622"/>
                <a:gd name="T44" fmla="*/ 683 w 780"/>
                <a:gd name="T45" fmla="*/ 580 h 622"/>
                <a:gd name="T46" fmla="*/ 615 w 780"/>
                <a:gd name="T47" fmla="*/ 558 h 622"/>
                <a:gd name="T48" fmla="*/ 731 w 780"/>
                <a:gd name="T49" fmla="*/ 471 h 622"/>
                <a:gd name="T50" fmla="*/ 678 w 780"/>
                <a:gd name="T51" fmla="*/ 399 h 622"/>
                <a:gd name="T52" fmla="*/ 564 w 780"/>
                <a:gd name="T53" fmla="*/ 349 h 622"/>
                <a:gd name="T54" fmla="*/ 524 w 780"/>
                <a:gd name="T55" fmla="*/ 498 h 622"/>
                <a:gd name="T56" fmla="*/ 443 w 780"/>
                <a:gd name="T57" fmla="*/ 341 h 622"/>
                <a:gd name="T58" fmla="*/ 516 w 780"/>
                <a:gd name="T59" fmla="*/ 264 h 622"/>
                <a:gd name="T60" fmla="*/ 425 w 780"/>
                <a:gd name="T61" fmla="*/ 235 h 622"/>
                <a:gd name="T62" fmla="*/ 399 w 780"/>
                <a:gd name="T63" fmla="*/ 201 h 622"/>
                <a:gd name="T64" fmla="*/ 387 w 780"/>
                <a:gd name="T65" fmla="*/ 265 h 622"/>
                <a:gd name="T66" fmla="*/ 286 w 780"/>
                <a:gd name="T67" fmla="*/ 275 h 622"/>
                <a:gd name="T68" fmla="*/ 120 w 780"/>
                <a:gd name="T69" fmla="*/ 217 h 622"/>
                <a:gd name="T70" fmla="*/ 7 w 780"/>
                <a:gd name="T71" fmla="*/ 232 h 622"/>
                <a:gd name="T72" fmla="*/ 611 w 780"/>
                <a:gd name="T73" fmla="*/ 562 h 622"/>
                <a:gd name="T74" fmla="*/ 682 w 780"/>
                <a:gd name="T75" fmla="*/ 572 h 622"/>
                <a:gd name="T76" fmla="*/ 598 w 780"/>
                <a:gd name="T77" fmla="*/ 502 h 622"/>
                <a:gd name="T78" fmla="*/ 778 w 780"/>
                <a:gd name="T79" fmla="*/ 550 h 622"/>
                <a:gd name="T80" fmla="*/ 373 w 780"/>
                <a:gd name="T81" fmla="*/ 505 h 622"/>
                <a:gd name="T82" fmla="*/ 387 w 780"/>
                <a:gd name="T83" fmla="*/ 513 h 622"/>
                <a:gd name="T84" fmla="*/ 341 w 780"/>
                <a:gd name="T85" fmla="*/ 409 h 622"/>
                <a:gd name="T86" fmla="*/ 447 w 780"/>
                <a:gd name="T87" fmla="*/ 88 h 622"/>
                <a:gd name="T88" fmla="*/ 668 w 780"/>
                <a:gd name="T89" fmla="*/ 337 h 622"/>
                <a:gd name="T90" fmla="*/ 623 w 780"/>
                <a:gd name="T91" fmla="*/ 282 h 622"/>
                <a:gd name="T92" fmla="*/ 567 w 780"/>
                <a:gd name="T93" fmla="*/ 239 h 622"/>
                <a:gd name="T94" fmla="*/ 381 w 780"/>
                <a:gd name="T95" fmla="*/ 156 h 622"/>
                <a:gd name="T96" fmla="*/ 429 w 780"/>
                <a:gd name="T97" fmla="*/ 130 h 622"/>
                <a:gd name="T98" fmla="*/ 453 w 780"/>
                <a:gd name="T99" fmla="*/ 134 h 622"/>
                <a:gd name="T100" fmla="*/ 391 w 780"/>
                <a:gd name="T101" fmla="*/ 103 h 622"/>
                <a:gd name="T102" fmla="*/ 391 w 780"/>
                <a:gd name="T103" fmla="*/ 201 h 622"/>
                <a:gd name="T104" fmla="*/ 362 w 780"/>
                <a:gd name="T105" fmla="*/ 120 h 622"/>
                <a:gd name="T106" fmla="*/ 315 w 780"/>
                <a:gd name="T107" fmla="*/ 98 h 622"/>
                <a:gd name="T108" fmla="*/ 315 w 780"/>
                <a:gd name="T109" fmla="*/ 75 h 622"/>
                <a:gd name="T110" fmla="*/ 270 w 780"/>
                <a:gd name="T111" fmla="*/ 341 h 622"/>
                <a:gd name="T112" fmla="*/ 192 w 780"/>
                <a:gd name="T113" fmla="*/ 301 h 622"/>
                <a:gd name="T114" fmla="*/ 377 w 780"/>
                <a:gd name="T115" fmla="*/ 233 h 622"/>
                <a:gd name="T116" fmla="*/ 149 w 780"/>
                <a:gd name="T117" fmla="*/ 200 h 622"/>
                <a:gd name="T118" fmla="*/ 276 w 780"/>
                <a:gd name="T119" fmla="*/ 112 h 622"/>
                <a:gd name="T120" fmla="*/ 242 w 780"/>
                <a:gd name="T121" fmla="*/ 151 h 622"/>
                <a:gd name="T122" fmla="*/ 181 w 780"/>
                <a:gd name="T123" fmla="*/ 133 h 622"/>
                <a:gd name="T124" fmla="*/ 256 w 780"/>
                <a:gd name="T125" fmla="*/ 85 h 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0" h="622">
                  <a:moveTo>
                    <a:pt x="204" y="193"/>
                  </a:moveTo>
                  <a:cubicBezTo>
                    <a:pt x="204" y="194"/>
                    <a:pt x="201" y="194"/>
                    <a:pt x="200" y="194"/>
                  </a:cubicBezTo>
                  <a:cubicBezTo>
                    <a:pt x="199" y="195"/>
                    <a:pt x="200" y="196"/>
                    <a:pt x="199" y="197"/>
                  </a:cubicBezTo>
                  <a:cubicBezTo>
                    <a:pt x="198" y="199"/>
                    <a:pt x="196" y="199"/>
                    <a:pt x="195" y="201"/>
                  </a:cubicBezTo>
                  <a:cubicBezTo>
                    <a:pt x="195" y="202"/>
                    <a:pt x="194" y="202"/>
                    <a:pt x="193" y="202"/>
                  </a:cubicBezTo>
                  <a:cubicBezTo>
                    <a:pt x="195" y="203"/>
                    <a:pt x="192" y="206"/>
                    <a:pt x="199" y="206"/>
                  </a:cubicBezTo>
                  <a:cubicBezTo>
                    <a:pt x="204" y="206"/>
                    <a:pt x="201" y="204"/>
                    <a:pt x="203" y="203"/>
                  </a:cubicBezTo>
                  <a:cubicBezTo>
                    <a:pt x="206" y="202"/>
                    <a:pt x="207" y="205"/>
                    <a:pt x="205" y="205"/>
                  </a:cubicBezTo>
                  <a:cubicBezTo>
                    <a:pt x="205" y="205"/>
                    <a:pt x="205" y="206"/>
                    <a:pt x="205" y="206"/>
                  </a:cubicBezTo>
                  <a:cubicBezTo>
                    <a:pt x="208" y="206"/>
                    <a:pt x="207" y="207"/>
                    <a:pt x="207" y="207"/>
                  </a:cubicBezTo>
                  <a:cubicBezTo>
                    <a:pt x="206" y="207"/>
                    <a:pt x="204" y="207"/>
                    <a:pt x="203" y="207"/>
                  </a:cubicBezTo>
                  <a:cubicBezTo>
                    <a:pt x="203" y="210"/>
                    <a:pt x="203" y="210"/>
                    <a:pt x="203" y="210"/>
                  </a:cubicBezTo>
                  <a:cubicBezTo>
                    <a:pt x="210" y="210"/>
                    <a:pt x="210" y="210"/>
                    <a:pt x="210" y="210"/>
                  </a:cubicBezTo>
                  <a:cubicBezTo>
                    <a:pt x="210" y="209"/>
                    <a:pt x="211" y="207"/>
                    <a:pt x="211" y="206"/>
                  </a:cubicBezTo>
                  <a:cubicBezTo>
                    <a:pt x="212" y="206"/>
                    <a:pt x="217" y="208"/>
                    <a:pt x="219" y="208"/>
                  </a:cubicBezTo>
                  <a:cubicBezTo>
                    <a:pt x="220" y="208"/>
                    <a:pt x="221" y="206"/>
                    <a:pt x="222" y="205"/>
                  </a:cubicBezTo>
                  <a:cubicBezTo>
                    <a:pt x="225" y="204"/>
                    <a:pt x="230" y="205"/>
                    <a:pt x="233" y="205"/>
                  </a:cubicBezTo>
                  <a:cubicBezTo>
                    <a:pt x="233" y="205"/>
                    <a:pt x="233" y="207"/>
                    <a:pt x="233" y="207"/>
                  </a:cubicBezTo>
                  <a:cubicBezTo>
                    <a:pt x="227" y="207"/>
                    <a:pt x="226" y="207"/>
                    <a:pt x="222" y="209"/>
                  </a:cubicBezTo>
                  <a:cubicBezTo>
                    <a:pt x="222" y="209"/>
                    <a:pt x="222" y="211"/>
                    <a:pt x="222" y="211"/>
                  </a:cubicBezTo>
                  <a:cubicBezTo>
                    <a:pt x="221" y="211"/>
                    <a:pt x="219" y="210"/>
                    <a:pt x="219" y="210"/>
                  </a:cubicBezTo>
                  <a:cubicBezTo>
                    <a:pt x="217" y="210"/>
                    <a:pt x="217" y="211"/>
                    <a:pt x="215" y="211"/>
                  </a:cubicBezTo>
                  <a:cubicBezTo>
                    <a:pt x="211" y="212"/>
                    <a:pt x="201" y="213"/>
                    <a:pt x="207" y="217"/>
                  </a:cubicBezTo>
                  <a:cubicBezTo>
                    <a:pt x="208" y="219"/>
                    <a:pt x="210" y="219"/>
                    <a:pt x="213" y="219"/>
                  </a:cubicBezTo>
                  <a:cubicBezTo>
                    <a:pt x="213" y="219"/>
                    <a:pt x="213" y="217"/>
                    <a:pt x="214" y="217"/>
                  </a:cubicBezTo>
                  <a:cubicBezTo>
                    <a:pt x="214" y="217"/>
                    <a:pt x="217" y="220"/>
                    <a:pt x="218" y="220"/>
                  </a:cubicBezTo>
                  <a:cubicBezTo>
                    <a:pt x="219" y="220"/>
                    <a:pt x="221" y="218"/>
                    <a:pt x="223" y="218"/>
                  </a:cubicBezTo>
                  <a:cubicBezTo>
                    <a:pt x="223" y="218"/>
                    <a:pt x="230" y="218"/>
                    <a:pt x="231" y="218"/>
                  </a:cubicBezTo>
                  <a:cubicBezTo>
                    <a:pt x="231" y="218"/>
                    <a:pt x="232" y="219"/>
                    <a:pt x="234" y="219"/>
                  </a:cubicBezTo>
                  <a:cubicBezTo>
                    <a:pt x="235" y="219"/>
                    <a:pt x="239" y="217"/>
                    <a:pt x="241" y="217"/>
                  </a:cubicBezTo>
                  <a:cubicBezTo>
                    <a:pt x="242" y="218"/>
                    <a:pt x="242" y="220"/>
                    <a:pt x="244" y="219"/>
                  </a:cubicBezTo>
                  <a:cubicBezTo>
                    <a:pt x="244" y="219"/>
                    <a:pt x="248" y="218"/>
                    <a:pt x="248" y="218"/>
                  </a:cubicBezTo>
                  <a:cubicBezTo>
                    <a:pt x="248" y="216"/>
                    <a:pt x="248" y="216"/>
                    <a:pt x="248" y="216"/>
                  </a:cubicBezTo>
                  <a:cubicBezTo>
                    <a:pt x="250" y="216"/>
                    <a:pt x="252" y="217"/>
                    <a:pt x="253" y="218"/>
                  </a:cubicBezTo>
                  <a:cubicBezTo>
                    <a:pt x="253" y="218"/>
                    <a:pt x="253" y="220"/>
                    <a:pt x="253" y="220"/>
                  </a:cubicBezTo>
                  <a:cubicBezTo>
                    <a:pt x="254" y="220"/>
                    <a:pt x="255" y="220"/>
                    <a:pt x="256" y="220"/>
                  </a:cubicBezTo>
                  <a:cubicBezTo>
                    <a:pt x="257" y="220"/>
                    <a:pt x="258" y="217"/>
                    <a:pt x="260" y="217"/>
                  </a:cubicBezTo>
                  <a:cubicBezTo>
                    <a:pt x="261" y="217"/>
                    <a:pt x="261" y="218"/>
                    <a:pt x="262" y="218"/>
                  </a:cubicBezTo>
                  <a:cubicBezTo>
                    <a:pt x="262" y="218"/>
                    <a:pt x="262" y="220"/>
                    <a:pt x="262" y="220"/>
                  </a:cubicBezTo>
                  <a:cubicBezTo>
                    <a:pt x="261" y="220"/>
                    <a:pt x="260" y="220"/>
                    <a:pt x="259" y="220"/>
                  </a:cubicBezTo>
                  <a:cubicBezTo>
                    <a:pt x="258" y="225"/>
                    <a:pt x="260" y="222"/>
                    <a:pt x="256" y="224"/>
                  </a:cubicBezTo>
                  <a:cubicBezTo>
                    <a:pt x="256" y="224"/>
                    <a:pt x="255" y="226"/>
                    <a:pt x="255" y="226"/>
                  </a:cubicBezTo>
                  <a:cubicBezTo>
                    <a:pt x="253" y="227"/>
                    <a:pt x="246" y="227"/>
                    <a:pt x="244" y="226"/>
                  </a:cubicBezTo>
                  <a:cubicBezTo>
                    <a:pt x="243" y="226"/>
                    <a:pt x="242" y="224"/>
                    <a:pt x="241" y="224"/>
                  </a:cubicBezTo>
                  <a:cubicBezTo>
                    <a:pt x="240" y="224"/>
                    <a:pt x="232" y="225"/>
                    <a:pt x="231" y="226"/>
                  </a:cubicBezTo>
                  <a:cubicBezTo>
                    <a:pt x="230" y="226"/>
                    <a:pt x="230" y="228"/>
                    <a:pt x="230" y="228"/>
                  </a:cubicBezTo>
                  <a:cubicBezTo>
                    <a:pt x="226" y="229"/>
                    <a:pt x="218" y="228"/>
                    <a:pt x="214" y="228"/>
                  </a:cubicBezTo>
                  <a:cubicBezTo>
                    <a:pt x="216" y="229"/>
                    <a:pt x="213" y="233"/>
                    <a:pt x="213" y="233"/>
                  </a:cubicBezTo>
                  <a:cubicBezTo>
                    <a:pt x="213" y="237"/>
                    <a:pt x="214" y="234"/>
                    <a:pt x="215" y="235"/>
                  </a:cubicBezTo>
                  <a:cubicBezTo>
                    <a:pt x="215" y="236"/>
                    <a:pt x="215" y="237"/>
                    <a:pt x="215" y="237"/>
                  </a:cubicBezTo>
                  <a:cubicBezTo>
                    <a:pt x="216" y="238"/>
                    <a:pt x="218" y="238"/>
                    <a:pt x="219" y="239"/>
                  </a:cubicBezTo>
                  <a:cubicBezTo>
                    <a:pt x="219" y="239"/>
                    <a:pt x="219" y="241"/>
                    <a:pt x="219" y="241"/>
                  </a:cubicBezTo>
                  <a:cubicBezTo>
                    <a:pt x="221" y="242"/>
                    <a:pt x="225" y="244"/>
                    <a:pt x="228" y="245"/>
                  </a:cubicBezTo>
                  <a:cubicBezTo>
                    <a:pt x="229" y="245"/>
                    <a:pt x="231" y="244"/>
                    <a:pt x="231" y="244"/>
                  </a:cubicBezTo>
                  <a:cubicBezTo>
                    <a:pt x="233" y="244"/>
                    <a:pt x="237" y="245"/>
                    <a:pt x="239" y="246"/>
                  </a:cubicBezTo>
                  <a:cubicBezTo>
                    <a:pt x="240" y="247"/>
                    <a:pt x="240" y="252"/>
                    <a:pt x="241" y="254"/>
                  </a:cubicBezTo>
                  <a:cubicBezTo>
                    <a:pt x="242" y="254"/>
                    <a:pt x="243" y="253"/>
                    <a:pt x="245" y="253"/>
                  </a:cubicBezTo>
                  <a:cubicBezTo>
                    <a:pt x="246" y="255"/>
                    <a:pt x="246" y="255"/>
                    <a:pt x="246" y="255"/>
                  </a:cubicBezTo>
                  <a:cubicBezTo>
                    <a:pt x="246" y="255"/>
                    <a:pt x="247" y="255"/>
                    <a:pt x="248" y="255"/>
                  </a:cubicBezTo>
                  <a:cubicBezTo>
                    <a:pt x="248" y="256"/>
                    <a:pt x="248" y="256"/>
                    <a:pt x="248" y="256"/>
                  </a:cubicBezTo>
                  <a:cubicBezTo>
                    <a:pt x="250" y="256"/>
                    <a:pt x="254" y="256"/>
                    <a:pt x="256" y="255"/>
                  </a:cubicBezTo>
                  <a:cubicBezTo>
                    <a:pt x="256" y="255"/>
                    <a:pt x="256" y="253"/>
                    <a:pt x="256" y="253"/>
                  </a:cubicBezTo>
                  <a:cubicBezTo>
                    <a:pt x="257" y="253"/>
                    <a:pt x="258" y="253"/>
                    <a:pt x="258" y="253"/>
                  </a:cubicBezTo>
                  <a:cubicBezTo>
                    <a:pt x="260" y="252"/>
                    <a:pt x="260" y="253"/>
                    <a:pt x="262" y="253"/>
                  </a:cubicBezTo>
                  <a:cubicBezTo>
                    <a:pt x="263" y="253"/>
                    <a:pt x="268" y="254"/>
                    <a:pt x="270" y="253"/>
                  </a:cubicBezTo>
                  <a:cubicBezTo>
                    <a:pt x="270" y="253"/>
                    <a:pt x="270" y="253"/>
                    <a:pt x="270" y="253"/>
                  </a:cubicBezTo>
                  <a:cubicBezTo>
                    <a:pt x="272" y="252"/>
                    <a:pt x="275" y="251"/>
                    <a:pt x="276" y="251"/>
                  </a:cubicBezTo>
                  <a:cubicBezTo>
                    <a:pt x="277" y="250"/>
                    <a:pt x="279" y="251"/>
                    <a:pt x="280" y="251"/>
                  </a:cubicBezTo>
                  <a:cubicBezTo>
                    <a:pt x="280" y="248"/>
                    <a:pt x="280" y="248"/>
                    <a:pt x="280" y="248"/>
                  </a:cubicBezTo>
                  <a:cubicBezTo>
                    <a:pt x="281" y="248"/>
                    <a:pt x="282" y="249"/>
                    <a:pt x="283" y="249"/>
                  </a:cubicBezTo>
                  <a:cubicBezTo>
                    <a:pt x="285" y="248"/>
                    <a:pt x="289" y="245"/>
                    <a:pt x="291" y="245"/>
                  </a:cubicBezTo>
                  <a:cubicBezTo>
                    <a:pt x="294" y="244"/>
                    <a:pt x="295" y="245"/>
                    <a:pt x="298" y="243"/>
                  </a:cubicBezTo>
                  <a:cubicBezTo>
                    <a:pt x="298" y="243"/>
                    <a:pt x="300" y="240"/>
                    <a:pt x="300" y="239"/>
                  </a:cubicBezTo>
                  <a:cubicBezTo>
                    <a:pt x="301" y="239"/>
                    <a:pt x="303" y="239"/>
                    <a:pt x="304" y="239"/>
                  </a:cubicBezTo>
                  <a:cubicBezTo>
                    <a:pt x="305" y="238"/>
                    <a:pt x="307" y="236"/>
                    <a:pt x="308" y="235"/>
                  </a:cubicBezTo>
                  <a:cubicBezTo>
                    <a:pt x="308" y="235"/>
                    <a:pt x="308" y="235"/>
                    <a:pt x="308" y="235"/>
                  </a:cubicBezTo>
                  <a:cubicBezTo>
                    <a:pt x="310" y="234"/>
                    <a:pt x="311" y="235"/>
                    <a:pt x="312" y="235"/>
                  </a:cubicBezTo>
                  <a:cubicBezTo>
                    <a:pt x="311" y="237"/>
                    <a:pt x="310" y="239"/>
                    <a:pt x="309" y="241"/>
                  </a:cubicBezTo>
                  <a:cubicBezTo>
                    <a:pt x="310" y="241"/>
                    <a:pt x="310" y="243"/>
                    <a:pt x="310" y="243"/>
                  </a:cubicBezTo>
                  <a:cubicBezTo>
                    <a:pt x="313" y="244"/>
                    <a:pt x="315" y="243"/>
                    <a:pt x="318" y="244"/>
                  </a:cubicBezTo>
                  <a:cubicBezTo>
                    <a:pt x="318" y="244"/>
                    <a:pt x="317" y="247"/>
                    <a:pt x="318" y="247"/>
                  </a:cubicBezTo>
                  <a:cubicBezTo>
                    <a:pt x="318" y="247"/>
                    <a:pt x="320" y="248"/>
                    <a:pt x="320" y="247"/>
                  </a:cubicBezTo>
                  <a:cubicBezTo>
                    <a:pt x="321" y="247"/>
                    <a:pt x="321" y="246"/>
                    <a:pt x="322" y="245"/>
                  </a:cubicBezTo>
                  <a:cubicBezTo>
                    <a:pt x="323" y="246"/>
                    <a:pt x="325" y="249"/>
                    <a:pt x="327" y="249"/>
                  </a:cubicBezTo>
                  <a:cubicBezTo>
                    <a:pt x="328" y="249"/>
                    <a:pt x="329" y="247"/>
                    <a:pt x="330" y="247"/>
                  </a:cubicBezTo>
                  <a:cubicBezTo>
                    <a:pt x="331" y="248"/>
                    <a:pt x="331" y="250"/>
                    <a:pt x="334" y="250"/>
                  </a:cubicBezTo>
                  <a:cubicBezTo>
                    <a:pt x="335" y="250"/>
                    <a:pt x="335" y="248"/>
                    <a:pt x="335" y="247"/>
                  </a:cubicBezTo>
                  <a:cubicBezTo>
                    <a:pt x="337" y="248"/>
                    <a:pt x="339" y="248"/>
                    <a:pt x="341" y="248"/>
                  </a:cubicBezTo>
                  <a:cubicBezTo>
                    <a:pt x="342" y="246"/>
                    <a:pt x="342" y="246"/>
                    <a:pt x="342" y="246"/>
                  </a:cubicBezTo>
                  <a:cubicBezTo>
                    <a:pt x="344" y="245"/>
                    <a:pt x="344" y="246"/>
                    <a:pt x="346" y="245"/>
                  </a:cubicBezTo>
                  <a:cubicBezTo>
                    <a:pt x="347" y="244"/>
                    <a:pt x="346" y="243"/>
                    <a:pt x="347" y="242"/>
                  </a:cubicBezTo>
                  <a:cubicBezTo>
                    <a:pt x="346" y="242"/>
                    <a:pt x="345" y="242"/>
                    <a:pt x="345" y="242"/>
                  </a:cubicBezTo>
                  <a:cubicBezTo>
                    <a:pt x="345" y="241"/>
                    <a:pt x="345" y="240"/>
                    <a:pt x="345" y="239"/>
                  </a:cubicBezTo>
                  <a:cubicBezTo>
                    <a:pt x="343" y="240"/>
                    <a:pt x="342" y="239"/>
                    <a:pt x="340" y="239"/>
                  </a:cubicBezTo>
                  <a:cubicBezTo>
                    <a:pt x="338" y="240"/>
                    <a:pt x="341" y="243"/>
                    <a:pt x="336" y="241"/>
                  </a:cubicBezTo>
                  <a:cubicBezTo>
                    <a:pt x="334" y="241"/>
                    <a:pt x="335" y="239"/>
                    <a:pt x="334" y="238"/>
                  </a:cubicBezTo>
                  <a:cubicBezTo>
                    <a:pt x="333" y="238"/>
                    <a:pt x="331" y="237"/>
                    <a:pt x="331" y="237"/>
                  </a:cubicBezTo>
                  <a:cubicBezTo>
                    <a:pt x="332" y="234"/>
                    <a:pt x="332" y="234"/>
                    <a:pt x="332" y="234"/>
                  </a:cubicBezTo>
                  <a:cubicBezTo>
                    <a:pt x="333" y="235"/>
                    <a:pt x="334" y="234"/>
                    <a:pt x="336" y="235"/>
                  </a:cubicBezTo>
                  <a:cubicBezTo>
                    <a:pt x="336" y="235"/>
                    <a:pt x="337" y="237"/>
                    <a:pt x="338" y="237"/>
                  </a:cubicBezTo>
                  <a:cubicBezTo>
                    <a:pt x="340" y="238"/>
                    <a:pt x="343" y="238"/>
                    <a:pt x="346" y="238"/>
                  </a:cubicBezTo>
                  <a:cubicBezTo>
                    <a:pt x="346" y="238"/>
                    <a:pt x="346" y="236"/>
                    <a:pt x="346" y="236"/>
                  </a:cubicBezTo>
                  <a:cubicBezTo>
                    <a:pt x="344" y="236"/>
                    <a:pt x="344" y="236"/>
                    <a:pt x="343" y="235"/>
                  </a:cubicBezTo>
                  <a:cubicBezTo>
                    <a:pt x="340" y="234"/>
                    <a:pt x="344" y="234"/>
                    <a:pt x="345" y="233"/>
                  </a:cubicBezTo>
                  <a:cubicBezTo>
                    <a:pt x="344" y="233"/>
                    <a:pt x="346" y="232"/>
                    <a:pt x="346" y="232"/>
                  </a:cubicBezTo>
                  <a:cubicBezTo>
                    <a:pt x="348" y="233"/>
                    <a:pt x="349" y="234"/>
                    <a:pt x="352" y="235"/>
                  </a:cubicBezTo>
                  <a:cubicBezTo>
                    <a:pt x="352" y="236"/>
                    <a:pt x="351" y="238"/>
                    <a:pt x="352" y="238"/>
                  </a:cubicBezTo>
                  <a:cubicBezTo>
                    <a:pt x="352" y="239"/>
                    <a:pt x="354" y="238"/>
                    <a:pt x="355" y="239"/>
                  </a:cubicBezTo>
                  <a:cubicBezTo>
                    <a:pt x="356" y="238"/>
                    <a:pt x="355" y="237"/>
                    <a:pt x="356" y="237"/>
                  </a:cubicBezTo>
                  <a:cubicBezTo>
                    <a:pt x="356" y="237"/>
                    <a:pt x="356" y="236"/>
                    <a:pt x="356" y="235"/>
                  </a:cubicBezTo>
                  <a:cubicBezTo>
                    <a:pt x="356" y="235"/>
                    <a:pt x="354" y="234"/>
                    <a:pt x="354" y="234"/>
                  </a:cubicBezTo>
                  <a:cubicBezTo>
                    <a:pt x="355" y="231"/>
                    <a:pt x="355" y="231"/>
                    <a:pt x="355" y="227"/>
                  </a:cubicBezTo>
                  <a:cubicBezTo>
                    <a:pt x="354" y="227"/>
                    <a:pt x="353" y="226"/>
                    <a:pt x="353" y="226"/>
                  </a:cubicBezTo>
                  <a:cubicBezTo>
                    <a:pt x="351" y="226"/>
                    <a:pt x="350" y="227"/>
                    <a:pt x="349" y="227"/>
                  </a:cubicBezTo>
                  <a:cubicBezTo>
                    <a:pt x="341" y="228"/>
                    <a:pt x="337" y="223"/>
                    <a:pt x="335" y="217"/>
                  </a:cubicBezTo>
                  <a:cubicBezTo>
                    <a:pt x="334" y="217"/>
                    <a:pt x="334" y="217"/>
                    <a:pt x="334" y="217"/>
                  </a:cubicBezTo>
                  <a:cubicBezTo>
                    <a:pt x="333" y="219"/>
                    <a:pt x="334" y="221"/>
                    <a:pt x="334" y="223"/>
                  </a:cubicBezTo>
                  <a:cubicBezTo>
                    <a:pt x="333" y="223"/>
                    <a:pt x="332" y="221"/>
                    <a:pt x="332" y="221"/>
                  </a:cubicBezTo>
                  <a:cubicBezTo>
                    <a:pt x="330" y="221"/>
                    <a:pt x="328" y="221"/>
                    <a:pt x="327" y="221"/>
                  </a:cubicBezTo>
                  <a:cubicBezTo>
                    <a:pt x="327" y="220"/>
                    <a:pt x="326" y="218"/>
                    <a:pt x="326" y="218"/>
                  </a:cubicBezTo>
                  <a:cubicBezTo>
                    <a:pt x="325" y="216"/>
                    <a:pt x="323" y="215"/>
                    <a:pt x="322" y="213"/>
                  </a:cubicBezTo>
                  <a:cubicBezTo>
                    <a:pt x="321" y="211"/>
                    <a:pt x="321" y="208"/>
                    <a:pt x="320" y="206"/>
                  </a:cubicBezTo>
                  <a:cubicBezTo>
                    <a:pt x="320" y="205"/>
                    <a:pt x="317" y="205"/>
                    <a:pt x="316" y="204"/>
                  </a:cubicBezTo>
                  <a:cubicBezTo>
                    <a:pt x="315" y="202"/>
                    <a:pt x="317" y="200"/>
                    <a:pt x="316" y="199"/>
                  </a:cubicBezTo>
                  <a:cubicBezTo>
                    <a:pt x="316" y="198"/>
                    <a:pt x="314" y="196"/>
                    <a:pt x="314" y="195"/>
                  </a:cubicBezTo>
                  <a:cubicBezTo>
                    <a:pt x="313" y="195"/>
                    <a:pt x="314" y="194"/>
                    <a:pt x="313" y="193"/>
                  </a:cubicBezTo>
                  <a:cubicBezTo>
                    <a:pt x="312" y="193"/>
                    <a:pt x="309" y="194"/>
                    <a:pt x="308" y="193"/>
                  </a:cubicBezTo>
                  <a:cubicBezTo>
                    <a:pt x="307" y="193"/>
                    <a:pt x="304" y="192"/>
                    <a:pt x="302" y="192"/>
                  </a:cubicBezTo>
                  <a:cubicBezTo>
                    <a:pt x="302" y="193"/>
                    <a:pt x="302" y="193"/>
                    <a:pt x="302" y="193"/>
                  </a:cubicBezTo>
                  <a:cubicBezTo>
                    <a:pt x="300" y="193"/>
                    <a:pt x="300" y="195"/>
                    <a:pt x="298" y="194"/>
                  </a:cubicBezTo>
                  <a:cubicBezTo>
                    <a:pt x="297" y="191"/>
                    <a:pt x="297" y="191"/>
                    <a:pt x="297" y="191"/>
                  </a:cubicBezTo>
                  <a:cubicBezTo>
                    <a:pt x="296" y="191"/>
                    <a:pt x="296" y="191"/>
                    <a:pt x="296" y="191"/>
                  </a:cubicBezTo>
                  <a:cubicBezTo>
                    <a:pt x="295" y="192"/>
                    <a:pt x="292" y="197"/>
                    <a:pt x="292" y="197"/>
                  </a:cubicBezTo>
                  <a:cubicBezTo>
                    <a:pt x="292" y="198"/>
                    <a:pt x="293" y="199"/>
                    <a:pt x="292" y="200"/>
                  </a:cubicBezTo>
                  <a:cubicBezTo>
                    <a:pt x="292" y="201"/>
                    <a:pt x="288" y="202"/>
                    <a:pt x="287" y="203"/>
                  </a:cubicBezTo>
                  <a:cubicBezTo>
                    <a:pt x="285" y="197"/>
                    <a:pt x="288" y="194"/>
                    <a:pt x="290" y="188"/>
                  </a:cubicBezTo>
                  <a:cubicBezTo>
                    <a:pt x="290" y="188"/>
                    <a:pt x="289" y="188"/>
                    <a:pt x="288" y="188"/>
                  </a:cubicBezTo>
                  <a:cubicBezTo>
                    <a:pt x="284" y="183"/>
                    <a:pt x="284" y="183"/>
                    <a:pt x="284" y="183"/>
                  </a:cubicBezTo>
                  <a:cubicBezTo>
                    <a:pt x="284" y="182"/>
                    <a:pt x="285" y="181"/>
                    <a:pt x="284" y="181"/>
                  </a:cubicBezTo>
                  <a:cubicBezTo>
                    <a:pt x="284" y="180"/>
                    <a:pt x="282" y="180"/>
                    <a:pt x="282" y="181"/>
                  </a:cubicBezTo>
                  <a:cubicBezTo>
                    <a:pt x="281" y="180"/>
                    <a:pt x="280" y="179"/>
                    <a:pt x="279" y="178"/>
                  </a:cubicBezTo>
                  <a:cubicBezTo>
                    <a:pt x="279" y="178"/>
                    <a:pt x="277" y="178"/>
                    <a:pt x="276" y="178"/>
                  </a:cubicBezTo>
                  <a:cubicBezTo>
                    <a:pt x="276" y="179"/>
                    <a:pt x="277" y="181"/>
                    <a:pt x="276" y="181"/>
                  </a:cubicBezTo>
                  <a:cubicBezTo>
                    <a:pt x="276" y="182"/>
                    <a:pt x="273" y="183"/>
                    <a:pt x="272" y="184"/>
                  </a:cubicBezTo>
                  <a:cubicBezTo>
                    <a:pt x="272" y="185"/>
                    <a:pt x="273" y="187"/>
                    <a:pt x="272" y="187"/>
                  </a:cubicBezTo>
                  <a:cubicBezTo>
                    <a:pt x="272" y="187"/>
                    <a:pt x="270" y="187"/>
                    <a:pt x="270" y="187"/>
                  </a:cubicBezTo>
                  <a:cubicBezTo>
                    <a:pt x="269" y="186"/>
                    <a:pt x="269" y="187"/>
                    <a:pt x="268" y="187"/>
                  </a:cubicBezTo>
                  <a:cubicBezTo>
                    <a:pt x="267" y="186"/>
                    <a:pt x="268" y="184"/>
                    <a:pt x="268" y="183"/>
                  </a:cubicBezTo>
                  <a:cubicBezTo>
                    <a:pt x="267" y="182"/>
                    <a:pt x="263" y="180"/>
                    <a:pt x="261" y="179"/>
                  </a:cubicBezTo>
                  <a:cubicBezTo>
                    <a:pt x="259" y="178"/>
                    <a:pt x="258" y="178"/>
                    <a:pt x="255" y="177"/>
                  </a:cubicBezTo>
                  <a:cubicBezTo>
                    <a:pt x="255" y="179"/>
                    <a:pt x="254" y="183"/>
                    <a:pt x="254" y="185"/>
                  </a:cubicBezTo>
                  <a:cubicBezTo>
                    <a:pt x="254" y="187"/>
                    <a:pt x="255" y="187"/>
                    <a:pt x="255" y="188"/>
                  </a:cubicBezTo>
                  <a:cubicBezTo>
                    <a:pt x="255" y="190"/>
                    <a:pt x="255" y="191"/>
                    <a:pt x="255" y="193"/>
                  </a:cubicBezTo>
                  <a:cubicBezTo>
                    <a:pt x="255" y="194"/>
                    <a:pt x="252" y="195"/>
                    <a:pt x="252" y="195"/>
                  </a:cubicBezTo>
                  <a:cubicBezTo>
                    <a:pt x="252" y="194"/>
                    <a:pt x="252" y="193"/>
                    <a:pt x="251" y="193"/>
                  </a:cubicBezTo>
                  <a:cubicBezTo>
                    <a:pt x="250" y="192"/>
                    <a:pt x="249" y="193"/>
                    <a:pt x="248" y="192"/>
                  </a:cubicBezTo>
                  <a:cubicBezTo>
                    <a:pt x="247" y="192"/>
                    <a:pt x="241" y="187"/>
                    <a:pt x="241" y="187"/>
                  </a:cubicBezTo>
                  <a:cubicBezTo>
                    <a:pt x="240" y="184"/>
                    <a:pt x="242" y="183"/>
                    <a:pt x="242" y="181"/>
                  </a:cubicBezTo>
                  <a:cubicBezTo>
                    <a:pt x="242" y="177"/>
                    <a:pt x="241" y="174"/>
                    <a:pt x="241" y="171"/>
                  </a:cubicBezTo>
                  <a:cubicBezTo>
                    <a:pt x="238" y="171"/>
                    <a:pt x="237" y="171"/>
                    <a:pt x="235" y="171"/>
                  </a:cubicBezTo>
                  <a:cubicBezTo>
                    <a:pt x="232" y="175"/>
                    <a:pt x="229" y="176"/>
                    <a:pt x="225" y="178"/>
                  </a:cubicBezTo>
                  <a:cubicBezTo>
                    <a:pt x="225" y="179"/>
                    <a:pt x="225" y="179"/>
                    <a:pt x="225" y="179"/>
                  </a:cubicBezTo>
                  <a:cubicBezTo>
                    <a:pt x="221" y="180"/>
                    <a:pt x="218" y="179"/>
                    <a:pt x="216" y="179"/>
                  </a:cubicBezTo>
                  <a:cubicBezTo>
                    <a:pt x="214" y="180"/>
                    <a:pt x="212" y="182"/>
                    <a:pt x="211" y="183"/>
                  </a:cubicBezTo>
                  <a:cubicBezTo>
                    <a:pt x="209" y="183"/>
                    <a:pt x="208" y="183"/>
                    <a:pt x="207" y="183"/>
                  </a:cubicBezTo>
                  <a:cubicBezTo>
                    <a:pt x="203" y="186"/>
                    <a:pt x="204" y="190"/>
                    <a:pt x="204" y="193"/>
                  </a:cubicBezTo>
                  <a:close/>
                  <a:moveTo>
                    <a:pt x="566" y="186"/>
                  </a:moveTo>
                  <a:cubicBezTo>
                    <a:pt x="563" y="185"/>
                    <a:pt x="561" y="186"/>
                    <a:pt x="559" y="185"/>
                  </a:cubicBezTo>
                  <a:cubicBezTo>
                    <a:pt x="558" y="185"/>
                    <a:pt x="558" y="183"/>
                    <a:pt x="558" y="183"/>
                  </a:cubicBezTo>
                  <a:cubicBezTo>
                    <a:pt x="556" y="182"/>
                    <a:pt x="552" y="182"/>
                    <a:pt x="549" y="182"/>
                  </a:cubicBezTo>
                  <a:cubicBezTo>
                    <a:pt x="543" y="183"/>
                    <a:pt x="544" y="187"/>
                    <a:pt x="548" y="189"/>
                  </a:cubicBezTo>
                  <a:cubicBezTo>
                    <a:pt x="548" y="189"/>
                    <a:pt x="559" y="193"/>
                    <a:pt x="555" y="193"/>
                  </a:cubicBezTo>
                  <a:cubicBezTo>
                    <a:pt x="554" y="194"/>
                    <a:pt x="555" y="193"/>
                    <a:pt x="554" y="193"/>
                  </a:cubicBezTo>
                  <a:cubicBezTo>
                    <a:pt x="554" y="193"/>
                    <a:pt x="551" y="193"/>
                    <a:pt x="551" y="193"/>
                  </a:cubicBezTo>
                  <a:cubicBezTo>
                    <a:pt x="548" y="192"/>
                    <a:pt x="548" y="191"/>
                    <a:pt x="546" y="190"/>
                  </a:cubicBezTo>
                  <a:cubicBezTo>
                    <a:pt x="545" y="190"/>
                    <a:pt x="544" y="190"/>
                    <a:pt x="544" y="190"/>
                  </a:cubicBezTo>
                  <a:cubicBezTo>
                    <a:pt x="543" y="193"/>
                    <a:pt x="543" y="193"/>
                    <a:pt x="543" y="193"/>
                  </a:cubicBezTo>
                  <a:cubicBezTo>
                    <a:pt x="545" y="193"/>
                    <a:pt x="544" y="194"/>
                    <a:pt x="544" y="195"/>
                  </a:cubicBezTo>
                  <a:cubicBezTo>
                    <a:pt x="544" y="195"/>
                    <a:pt x="543" y="195"/>
                    <a:pt x="542" y="195"/>
                  </a:cubicBezTo>
                  <a:cubicBezTo>
                    <a:pt x="542" y="195"/>
                    <a:pt x="541" y="197"/>
                    <a:pt x="541" y="197"/>
                  </a:cubicBezTo>
                  <a:cubicBezTo>
                    <a:pt x="540" y="196"/>
                    <a:pt x="540" y="199"/>
                    <a:pt x="540" y="199"/>
                  </a:cubicBezTo>
                  <a:cubicBezTo>
                    <a:pt x="542" y="200"/>
                    <a:pt x="542" y="199"/>
                    <a:pt x="542" y="201"/>
                  </a:cubicBezTo>
                  <a:cubicBezTo>
                    <a:pt x="542" y="201"/>
                    <a:pt x="540" y="201"/>
                    <a:pt x="540" y="201"/>
                  </a:cubicBezTo>
                  <a:cubicBezTo>
                    <a:pt x="540" y="201"/>
                    <a:pt x="538" y="200"/>
                    <a:pt x="540" y="200"/>
                  </a:cubicBezTo>
                  <a:cubicBezTo>
                    <a:pt x="538" y="200"/>
                    <a:pt x="540" y="197"/>
                    <a:pt x="540" y="197"/>
                  </a:cubicBezTo>
                  <a:cubicBezTo>
                    <a:pt x="541" y="188"/>
                    <a:pt x="539" y="191"/>
                    <a:pt x="534" y="193"/>
                  </a:cubicBezTo>
                  <a:cubicBezTo>
                    <a:pt x="533" y="191"/>
                    <a:pt x="533" y="191"/>
                    <a:pt x="533" y="191"/>
                  </a:cubicBezTo>
                  <a:cubicBezTo>
                    <a:pt x="535" y="193"/>
                    <a:pt x="534" y="189"/>
                    <a:pt x="531" y="189"/>
                  </a:cubicBezTo>
                  <a:cubicBezTo>
                    <a:pt x="530" y="191"/>
                    <a:pt x="530" y="191"/>
                    <a:pt x="530" y="191"/>
                  </a:cubicBezTo>
                  <a:cubicBezTo>
                    <a:pt x="527" y="192"/>
                    <a:pt x="527" y="193"/>
                    <a:pt x="524" y="195"/>
                  </a:cubicBezTo>
                  <a:cubicBezTo>
                    <a:pt x="525" y="196"/>
                    <a:pt x="526" y="197"/>
                    <a:pt x="527" y="197"/>
                  </a:cubicBezTo>
                  <a:cubicBezTo>
                    <a:pt x="527" y="198"/>
                    <a:pt x="526" y="199"/>
                    <a:pt x="526" y="200"/>
                  </a:cubicBezTo>
                  <a:cubicBezTo>
                    <a:pt x="522" y="200"/>
                    <a:pt x="522" y="200"/>
                    <a:pt x="519" y="199"/>
                  </a:cubicBezTo>
                  <a:cubicBezTo>
                    <a:pt x="519" y="198"/>
                    <a:pt x="519" y="198"/>
                    <a:pt x="519" y="198"/>
                  </a:cubicBezTo>
                  <a:cubicBezTo>
                    <a:pt x="520" y="198"/>
                    <a:pt x="521" y="198"/>
                    <a:pt x="522" y="198"/>
                  </a:cubicBezTo>
                  <a:cubicBezTo>
                    <a:pt x="523" y="196"/>
                    <a:pt x="521" y="195"/>
                    <a:pt x="523" y="193"/>
                  </a:cubicBezTo>
                  <a:cubicBezTo>
                    <a:pt x="525" y="192"/>
                    <a:pt x="523" y="192"/>
                    <a:pt x="522" y="191"/>
                  </a:cubicBezTo>
                  <a:cubicBezTo>
                    <a:pt x="522" y="190"/>
                    <a:pt x="522" y="190"/>
                    <a:pt x="522" y="190"/>
                  </a:cubicBezTo>
                  <a:cubicBezTo>
                    <a:pt x="522" y="190"/>
                    <a:pt x="523" y="188"/>
                    <a:pt x="522" y="187"/>
                  </a:cubicBezTo>
                  <a:cubicBezTo>
                    <a:pt x="522" y="187"/>
                    <a:pt x="522" y="187"/>
                    <a:pt x="522" y="187"/>
                  </a:cubicBezTo>
                  <a:cubicBezTo>
                    <a:pt x="521" y="186"/>
                    <a:pt x="521" y="184"/>
                    <a:pt x="520" y="183"/>
                  </a:cubicBezTo>
                  <a:cubicBezTo>
                    <a:pt x="518" y="183"/>
                    <a:pt x="518" y="183"/>
                    <a:pt x="518" y="183"/>
                  </a:cubicBezTo>
                  <a:cubicBezTo>
                    <a:pt x="517" y="178"/>
                    <a:pt x="521" y="178"/>
                    <a:pt x="521" y="177"/>
                  </a:cubicBezTo>
                  <a:cubicBezTo>
                    <a:pt x="521" y="177"/>
                    <a:pt x="521" y="176"/>
                    <a:pt x="521" y="175"/>
                  </a:cubicBezTo>
                  <a:cubicBezTo>
                    <a:pt x="521" y="176"/>
                    <a:pt x="520" y="175"/>
                    <a:pt x="520" y="175"/>
                  </a:cubicBezTo>
                  <a:cubicBezTo>
                    <a:pt x="521" y="170"/>
                    <a:pt x="525" y="169"/>
                    <a:pt x="518" y="167"/>
                  </a:cubicBezTo>
                  <a:cubicBezTo>
                    <a:pt x="517" y="166"/>
                    <a:pt x="513" y="165"/>
                    <a:pt x="510" y="166"/>
                  </a:cubicBezTo>
                  <a:cubicBezTo>
                    <a:pt x="510" y="166"/>
                    <a:pt x="510" y="166"/>
                    <a:pt x="510" y="166"/>
                  </a:cubicBezTo>
                  <a:cubicBezTo>
                    <a:pt x="510" y="166"/>
                    <a:pt x="508" y="168"/>
                    <a:pt x="508" y="168"/>
                  </a:cubicBezTo>
                  <a:cubicBezTo>
                    <a:pt x="507" y="168"/>
                    <a:pt x="505" y="168"/>
                    <a:pt x="504" y="168"/>
                  </a:cubicBezTo>
                  <a:cubicBezTo>
                    <a:pt x="504" y="169"/>
                    <a:pt x="504" y="170"/>
                    <a:pt x="504" y="171"/>
                  </a:cubicBezTo>
                  <a:cubicBezTo>
                    <a:pt x="498" y="171"/>
                    <a:pt x="498" y="171"/>
                    <a:pt x="498" y="171"/>
                  </a:cubicBezTo>
                  <a:cubicBezTo>
                    <a:pt x="498" y="172"/>
                    <a:pt x="498" y="173"/>
                    <a:pt x="498" y="173"/>
                  </a:cubicBezTo>
                  <a:cubicBezTo>
                    <a:pt x="497" y="174"/>
                    <a:pt x="495" y="173"/>
                    <a:pt x="493" y="174"/>
                  </a:cubicBezTo>
                  <a:cubicBezTo>
                    <a:pt x="492" y="175"/>
                    <a:pt x="494" y="175"/>
                    <a:pt x="494" y="175"/>
                  </a:cubicBezTo>
                  <a:cubicBezTo>
                    <a:pt x="493" y="175"/>
                    <a:pt x="494" y="176"/>
                    <a:pt x="494" y="176"/>
                  </a:cubicBezTo>
                  <a:cubicBezTo>
                    <a:pt x="494" y="177"/>
                    <a:pt x="493" y="177"/>
                    <a:pt x="492" y="179"/>
                  </a:cubicBezTo>
                  <a:cubicBezTo>
                    <a:pt x="492" y="179"/>
                    <a:pt x="495" y="179"/>
                    <a:pt x="494" y="179"/>
                  </a:cubicBezTo>
                  <a:cubicBezTo>
                    <a:pt x="492" y="180"/>
                    <a:pt x="492" y="179"/>
                    <a:pt x="490" y="179"/>
                  </a:cubicBezTo>
                  <a:cubicBezTo>
                    <a:pt x="488" y="179"/>
                    <a:pt x="487" y="181"/>
                    <a:pt x="487" y="181"/>
                  </a:cubicBezTo>
                  <a:cubicBezTo>
                    <a:pt x="487" y="181"/>
                    <a:pt x="487" y="186"/>
                    <a:pt x="487" y="188"/>
                  </a:cubicBezTo>
                  <a:cubicBezTo>
                    <a:pt x="488" y="188"/>
                    <a:pt x="489" y="189"/>
                    <a:pt x="489" y="189"/>
                  </a:cubicBezTo>
                  <a:cubicBezTo>
                    <a:pt x="490" y="190"/>
                    <a:pt x="494" y="188"/>
                    <a:pt x="496" y="189"/>
                  </a:cubicBezTo>
                  <a:cubicBezTo>
                    <a:pt x="496" y="189"/>
                    <a:pt x="495" y="194"/>
                    <a:pt x="496" y="195"/>
                  </a:cubicBezTo>
                  <a:cubicBezTo>
                    <a:pt x="493" y="193"/>
                    <a:pt x="492" y="192"/>
                    <a:pt x="486" y="192"/>
                  </a:cubicBezTo>
                  <a:cubicBezTo>
                    <a:pt x="486" y="194"/>
                    <a:pt x="486" y="195"/>
                    <a:pt x="486" y="196"/>
                  </a:cubicBezTo>
                  <a:cubicBezTo>
                    <a:pt x="491" y="200"/>
                    <a:pt x="495" y="197"/>
                    <a:pt x="490" y="203"/>
                  </a:cubicBezTo>
                  <a:cubicBezTo>
                    <a:pt x="490" y="201"/>
                    <a:pt x="491" y="208"/>
                    <a:pt x="492" y="210"/>
                  </a:cubicBezTo>
                  <a:cubicBezTo>
                    <a:pt x="486" y="207"/>
                    <a:pt x="485" y="208"/>
                    <a:pt x="478" y="209"/>
                  </a:cubicBezTo>
                  <a:cubicBezTo>
                    <a:pt x="480" y="208"/>
                    <a:pt x="482" y="206"/>
                    <a:pt x="484" y="205"/>
                  </a:cubicBezTo>
                  <a:cubicBezTo>
                    <a:pt x="484" y="205"/>
                    <a:pt x="485" y="206"/>
                    <a:pt x="486" y="205"/>
                  </a:cubicBezTo>
                  <a:cubicBezTo>
                    <a:pt x="485" y="204"/>
                    <a:pt x="486" y="203"/>
                    <a:pt x="485" y="202"/>
                  </a:cubicBezTo>
                  <a:cubicBezTo>
                    <a:pt x="484" y="201"/>
                    <a:pt x="481" y="201"/>
                    <a:pt x="480" y="199"/>
                  </a:cubicBezTo>
                  <a:cubicBezTo>
                    <a:pt x="478" y="196"/>
                    <a:pt x="479" y="183"/>
                    <a:pt x="480" y="179"/>
                  </a:cubicBezTo>
                  <a:cubicBezTo>
                    <a:pt x="482" y="172"/>
                    <a:pt x="491" y="170"/>
                    <a:pt x="500" y="169"/>
                  </a:cubicBezTo>
                  <a:cubicBezTo>
                    <a:pt x="499" y="169"/>
                    <a:pt x="501" y="169"/>
                    <a:pt x="501" y="169"/>
                  </a:cubicBezTo>
                  <a:cubicBezTo>
                    <a:pt x="501" y="169"/>
                    <a:pt x="501" y="167"/>
                    <a:pt x="501" y="167"/>
                  </a:cubicBezTo>
                  <a:cubicBezTo>
                    <a:pt x="500" y="167"/>
                    <a:pt x="497" y="166"/>
                    <a:pt x="496" y="166"/>
                  </a:cubicBezTo>
                  <a:cubicBezTo>
                    <a:pt x="493" y="165"/>
                    <a:pt x="486" y="165"/>
                    <a:pt x="482" y="166"/>
                  </a:cubicBezTo>
                  <a:cubicBezTo>
                    <a:pt x="480" y="168"/>
                    <a:pt x="480" y="168"/>
                    <a:pt x="480" y="168"/>
                  </a:cubicBezTo>
                  <a:cubicBezTo>
                    <a:pt x="478" y="168"/>
                    <a:pt x="477" y="166"/>
                    <a:pt x="474" y="166"/>
                  </a:cubicBezTo>
                  <a:cubicBezTo>
                    <a:pt x="473" y="166"/>
                    <a:pt x="471" y="168"/>
                    <a:pt x="470" y="168"/>
                  </a:cubicBezTo>
                  <a:cubicBezTo>
                    <a:pt x="467" y="168"/>
                    <a:pt x="467" y="167"/>
                    <a:pt x="464" y="168"/>
                  </a:cubicBezTo>
                  <a:cubicBezTo>
                    <a:pt x="464" y="168"/>
                    <a:pt x="464" y="168"/>
                    <a:pt x="464" y="168"/>
                  </a:cubicBezTo>
                  <a:cubicBezTo>
                    <a:pt x="463" y="169"/>
                    <a:pt x="461" y="171"/>
                    <a:pt x="460" y="172"/>
                  </a:cubicBezTo>
                  <a:cubicBezTo>
                    <a:pt x="460" y="173"/>
                    <a:pt x="461" y="175"/>
                    <a:pt x="461" y="175"/>
                  </a:cubicBezTo>
                  <a:cubicBezTo>
                    <a:pt x="461" y="175"/>
                    <a:pt x="456" y="178"/>
                    <a:pt x="456" y="178"/>
                  </a:cubicBezTo>
                  <a:cubicBezTo>
                    <a:pt x="457" y="181"/>
                    <a:pt x="457" y="181"/>
                    <a:pt x="457" y="181"/>
                  </a:cubicBezTo>
                  <a:cubicBezTo>
                    <a:pt x="456" y="183"/>
                    <a:pt x="449" y="189"/>
                    <a:pt x="449" y="190"/>
                  </a:cubicBezTo>
                  <a:cubicBezTo>
                    <a:pt x="448" y="191"/>
                    <a:pt x="450" y="192"/>
                    <a:pt x="450" y="194"/>
                  </a:cubicBezTo>
                  <a:cubicBezTo>
                    <a:pt x="450" y="195"/>
                    <a:pt x="447" y="197"/>
                    <a:pt x="447" y="197"/>
                  </a:cubicBezTo>
                  <a:cubicBezTo>
                    <a:pt x="446" y="199"/>
                    <a:pt x="446" y="199"/>
                    <a:pt x="446" y="201"/>
                  </a:cubicBezTo>
                  <a:cubicBezTo>
                    <a:pt x="448" y="202"/>
                    <a:pt x="450" y="203"/>
                    <a:pt x="453" y="204"/>
                  </a:cubicBezTo>
                  <a:cubicBezTo>
                    <a:pt x="453" y="205"/>
                    <a:pt x="453" y="205"/>
                    <a:pt x="453" y="205"/>
                  </a:cubicBezTo>
                  <a:cubicBezTo>
                    <a:pt x="452" y="205"/>
                    <a:pt x="452" y="205"/>
                    <a:pt x="452" y="205"/>
                  </a:cubicBezTo>
                  <a:cubicBezTo>
                    <a:pt x="450" y="205"/>
                    <a:pt x="454" y="209"/>
                    <a:pt x="455" y="209"/>
                  </a:cubicBezTo>
                  <a:cubicBezTo>
                    <a:pt x="455" y="210"/>
                    <a:pt x="455" y="210"/>
                    <a:pt x="455" y="210"/>
                  </a:cubicBezTo>
                  <a:cubicBezTo>
                    <a:pt x="458" y="211"/>
                    <a:pt x="463" y="210"/>
                    <a:pt x="466" y="210"/>
                  </a:cubicBezTo>
                  <a:cubicBezTo>
                    <a:pt x="467" y="213"/>
                    <a:pt x="467" y="213"/>
                    <a:pt x="467" y="213"/>
                  </a:cubicBezTo>
                  <a:cubicBezTo>
                    <a:pt x="465" y="212"/>
                    <a:pt x="463" y="213"/>
                    <a:pt x="461" y="213"/>
                  </a:cubicBezTo>
                  <a:cubicBezTo>
                    <a:pt x="461" y="213"/>
                    <a:pt x="461" y="215"/>
                    <a:pt x="461" y="215"/>
                  </a:cubicBezTo>
                  <a:cubicBezTo>
                    <a:pt x="461" y="215"/>
                    <a:pt x="464" y="218"/>
                    <a:pt x="464" y="218"/>
                  </a:cubicBezTo>
                  <a:cubicBezTo>
                    <a:pt x="464" y="219"/>
                    <a:pt x="464" y="219"/>
                    <a:pt x="464" y="219"/>
                  </a:cubicBezTo>
                  <a:cubicBezTo>
                    <a:pt x="464" y="219"/>
                    <a:pt x="464" y="218"/>
                    <a:pt x="466" y="218"/>
                  </a:cubicBezTo>
                  <a:cubicBezTo>
                    <a:pt x="466" y="218"/>
                    <a:pt x="469" y="220"/>
                    <a:pt x="470" y="221"/>
                  </a:cubicBezTo>
                  <a:cubicBezTo>
                    <a:pt x="469" y="221"/>
                    <a:pt x="468" y="221"/>
                    <a:pt x="468" y="221"/>
                  </a:cubicBezTo>
                  <a:cubicBezTo>
                    <a:pt x="468" y="223"/>
                    <a:pt x="468" y="223"/>
                    <a:pt x="468" y="223"/>
                  </a:cubicBezTo>
                  <a:cubicBezTo>
                    <a:pt x="469" y="223"/>
                    <a:pt x="471" y="223"/>
                    <a:pt x="472" y="223"/>
                  </a:cubicBezTo>
                  <a:cubicBezTo>
                    <a:pt x="474" y="221"/>
                    <a:pt x="475" y="219"/>
                    <a:pt x="478" y="221"/>
                  </a:cubicBezTo>
                  <a:cubicBezTo>
                    <a:pt x="479" y="221"/>
                    <a:pt x="478" y="222"/>
                    <a:pt x="478" y="223"/>
                  </a:cubicBezTo>
                  <a:cubicBezTo>
                    <a:pt x="479" y="223"/>
                    <a:pt x="483" y="226"/>
                    <a:pt x="484" y="227"/>
                  </a:cubicBezTo>
                  <a:cubicBezTo>
                    <a:pt x="484" y="227"/>
                    <a:pt x="483" y="227"/>
                    <a:pt x="483" y="229"/>
                  </a:cubicBezTo>
                  <a:cubicBezTo>
                    <a:pt x="483" y="229"/>
                    <a:pt x="484" y="229"/>
                    <a:pt x="484" y="229"/>
                  </a:cubicBezTo>
                  <a:cubicBezTo>
                    <a:pt x="487" y="229"/>
                    <a:pt x="488" y="229"/>
                    <a:pt x="490" y="229"/>
                  </a:cubicBezTo>
                  <a:cubicBezTo>
                    <a:pt x="490" y="229"/>
                    <a:pt x="488" y="226"/>
                    <a:pt x="489" y="226"/>
                  </a:cubicBezTo>
                  <a:cubicBezTo>
                    <a:pt x="490" y="226"/>
                    <a:pt x="490" y="226"/>
                    <a:pt x="490" y="226"/>
                  </a:cubicBezTo>
                  <a:cubicBezTo>
                    <a:pt x="491" y="226"/>
                    <a:pt x="493" y="229"/>
                    <a:pt x="493" y="229"/>
                  </a:cubicBezTo>
                  <a:cubicBezTo>
                    <a:pt x="495" y="230"/>
                    <a:pt x="497" y="229"/>
                    <a:pt x="499" y="229"/>
                  </a:cubicBezTo>
                  <a:cubicBezTo>
                    <a:pt x="500" y="231"/>
                    <a:pt x="500" y="231"/>
                    <a:pt x="500" y="231"/>
                  </a:cubicBezTo>
                  <a:cubicBezTo>
                    <a:pt x="501" y="231"/>
                    <a:pt x="502" y="231"/>
                    <a:pt x="504" y="231"/>
                  </a:cubicBezTo>
                  <a:cubicBezTo>
                    <a:pt x="505" y="231"/>
                    <a:pt x="509" y="229"/>
                    <a:pt x="510" y="229"/>
                  </a:cubicBezTo>
                  <a:cubicBezTo>
                    <a:pt x="511" y="229"/>
                    <a:pt x="511" y="231"/>
                    <a:pt x="512" y="231"/>
                  </a:cubicBezTo>
                  <a:cubicBezTo>
                    <a:pt x="513" y="232"/>
                    <a:pt x="517" y="233"/>
                    <a:pt x="518" y="233"/>
                  </a:cubicBezTo>
                  <a:cubicBezTo>
                    <a:pt x="524" y="233"/>
                    <a:pt x="520" y="231"/>
                    <a:pt x="518" y="229"/>
                  </a:cubicBezTo>
                  <a:cubicBezTo>
                    <a:pt x="518" y="229"/>
                    <a:pt x="518" y="228"/>
                    <a:pt x="518" y="227"/>
                  </a:cubicBezTo>
                  <a:cubicBezTo>
                    <a:pt x="516" y="226"/>
                    <a:pt x="515" y="225"/>
                    <a:pt x="514" y="224"/>
                  </a:cubicBezTo>
                  <a:cubicBezTo>
                    <a:pt x="512" y="223"/>
                    <a:pt x="513" y="222"/>
                    <a:pt x="516" y="223"/>
                  </a:cubicBezTo>
                  <a:cubicBezTo>
                    <a:pt x="517" y="223"/>
                    <a:pt x="520" y="228"/>
                    <a:pt x="521" y="229"/>
                  </a:cubicBezTo>
                  <a:cubicBezTo>
                    <a:pt x="521" y="230"/>
                    <a:pt x="522" y="229"/>
                    <a:pt x="523" y="229"/>
                  </a:cubicBezTo>
                  <a:cubicBezTo>
                    <a:pt x="525" y="230"/>
                    <a:pt x="526" y="233"/>
                    <a:pt x="528" y="235"/>
                  </a:cubicBezTo>
                  <a:cubicBezTo>
                    <a:pt x="528" y="235"/>
                    <a:pt x="529" y="235"/>
                    <a:pt x="530" y="235"/>
                  </a:cubicBezTo>
                  <a:cubicBezTo>
                    <a:pt x="529" y="234"/>
                    <a:pt x="531" y="233"/>
                    <a:pt x="530" y="231"/>
                  </a:cubicBezTo>
                  <a:cubicBezTo>
                    <a:pt x="530" y="231"/>
                    <a:pt x="527" y="230"/>
                    <a:pt x="527" y="229"/>
                  </a:cubicBezTo>
                  <a:cubicBezTo>
                    <a:pt x="527" y="229"/>
                    <a:pt x="527" y="228"/>
                    <a:pt x="527" y="227"/>
                  </a:cubicBezTo>
                  <a:cubicBezTo>
                    <a:pt x="527" y="227"/>
                    <a:pt x="525" y="226"/>
                    <a:pt x="525" y="226"/>
                  </a:cubicBezTo>
                  <a:cubicBezTo>
                    <a:pt x="525" y="224"/>
                    <a:pt x="526" y="225"/>
                    <a:pt x="526" y="224"/>
                  </a:cubicBezTo>
                  <a:cubicBezTo>
                    <a:pt x="527" y="224"/>
                    <a:pt x="529" y="224"/>
                    <a:pt x="531" y="224"/>
                  </a:cubicBezTo>
                  <a:cubicBezTo>
                    <a:pt x="531" y="223"/>
                    <a:pt x="531" y="223"/>
                    <a:pt x="531" y="223"/>
                  </a:cubicBezTo>
                  <a:cubicBezTo>
                    <a:pt x="531" y="223"/>
                    <a:pt x="534" y="223"/>
                    <a:pt x="534" y="223"/>
                  </a:cubicBezTo>
                  <a:cubicBezTo>
                    <a:pt x="534" y="224"/>
                    <a:pt x="535" y="223"/>
                    <a:pt x="536" y="223"/>
                  </a:cubicBezTo>
                  <a:cubicBezTo>
                    <a:pt x="537" y="224"/>
                    <a:pt x="537" y="226"/>
                    <a:pt x="538" y="227"/>
                  </a:cubicBezTo>
                  <a:cubicBezTo>
                    <a:pt x="542" y="230"/>
                    <a:pt x="542" y="228"/>
                    <a:pt x="545" y="227"/>
                  </a:cubicBezTo>
                  <a:cubicBezTo>
                    <a:pt x="546" y="227"/>
                    <a:pt x="546" y="228"/>
                    <a:pt x="548" y="228"/>
                  </a:cubicBezTo>
                  <a:cubicBezTo>
                    <a:pt x="548" y="228"/>
                    <a:pt x="548" y="227"/>
                    <a:pt x="549" y="227"/>
                  </a:cubicBezTo>
                  <a:cubicBezTo>
                    <a:pt x="548" y="224"/>
                    <a:pt x="548" y="223"/>
                    <a:pt x="548" y="221"/>
                  </a:cubicBezTo>
                  <a:cubicBezTo>
                    <a:pt x="546" y="221"/>
                    <a:pt x="546" y="221"/>
                    <a:pt x="546" y="221"/>
                  </a:cubicBezTo>
                  <a:cubicBezTo>
                    <a:pt x="546" y="222"/>
                    <a:pt x="545" y="223"/>
                    <a:pt x="545" y="223"/>
                  </a:cubicBezTo>
                  <a:cubicBezTo>
                    <a:pt x="544" y="224"/>
                    <a:pt x="544" y="223"/>
                    <a:pt x="543" y="223"/>
                  </a:cubicBezTo>
                  <a:cubicBezTo>
                    <a:pt x="543" y="223"/>
                    <a:pt x="543" y="221"/>
                    <a:pt x="543" y="221"/>
                  </a:cubicBezTo>
                  <a:cubicBezTo>
                    <a:pt x="545" y="220"/>
                    <a:pt x="546" y="220"/>
                    <a:pt x="548" y="219"/>
                  </a:cubicBezTo>
                  <a:cubicBezTo>
                    <a:pt x="549" y="220"/>
                    <a:pt x="550" y="222"/>
                    <a:pt x="550" y="224"/>
                  </a:cubicBezTo>
                  <a:cubicBezTo>
                    <a:pt x="551" y="224"/>
                    <a:pt x="552" y="224"/>
                    <a:pt x="553" y="225"/>
                  </a:cubicBezTo>
                  <a:cubicBezTo>
                    <a:pt x="553" y="223"/>
                    <a:pt x="553" y="223"/>
                    <a:pt x="553" y="223"/>
                  </a:cubicBezTo>
                  <a:cubicBezTo>
                    <a:pt x="553" y="223"/>
                    <a:pt x="555" y="223"/>
                    <a:pt x="556" y="223"/>
                  </a:cubicBezTo>
                  <a:cubicBezTo>
                    <a:pt x="557" y="226"/>
                    <a:pt x="557" y="230"/>
                    <a:pt x="558" y="233"/>
                  </a:cubicBezTo>
                  <a:cubicBezTo>
                    <a:pt x="560" y="233"/>
                    <a:pt x="560" y="233"/>
                    <a:pt x="560" y="233"/>
                  </a:cubicBezTo>
                  <a:cubicBezTo>
                    <a:pt x="560" y="232"/>
                    <a:pt x="560" y="230"/>
                    <a:pt x="560" y="229"/>
                  </a:cubicBezTo>
                  <a:cubicBezTo>
                    <a:pt x="561" y="229"/>
                    <a:pt x="560" y="229"/>
                    <a:pt x="562" y="229"/>
                  </a:cubicBezTo>
                  <a:cubicBezTo>
                    <a:pt x="562" y="229"/>
                    <a:pt x="563" y="228"/>
                    <a:pt x="563" y="228"/>
                  </a:cubicBezTo>
                  <a:cubicBezTo>
                    <a:pt x="564" y="228"/>
                    <a:pt x="564" y="229"/>
                    <a:pt x="566" y="229"/>
                  </a:cubicBezTo>
                  <a:cubicBezTo>
                    <a:pt x="566" y="230"/>
                    <a:pt x="565" y="231"/>
                    <a:pt x="566" y="231"/>
                  </a:cubicBezTo>
                  <a:cubicBezTo>
                    <a:pt x="567" y="232"/>
                    <a:pt x="568" y="231"/>
                    <a:pt x="568" y="231"/>
                  </a:cubicBezTo>
                  <a:cubicBezTo>
                    <a:pt x="568" y="233"/>
                    <a:pt x="567" y="233"/>
                    <a:pt x="567" y="235"/>
                  </a:cubicBezTo>
                  <a:cubicBezTo>
                    <a:pt x="568" y="235"/>
                    <a:pt x="569" y="235"/>
                    <a:pt x="570" y="235"/>
                  </a:cubicBezTo>
                  <a:cubicBezTo>
                    <a:pt x="572" y="231"/>
                    <a:pt x="571" y="232"/>
                    <a:pt x="575" y="232"/>
                  </a:cubicBezTo>
                  <a:cubicBezTo>
                    <a:pt x="576" y="235"/>
                    <a:pt x="576" y="235"/>
                    <a:pt x="576" y="235"/>
                  </a:cubicBezTo>
                  <a:cubicBezTo>
                    <a:pt x="575" y="235"/>
                    <a:pt x="574" y="234"/>
                    <a:pt x="573" y="234"/>
                  </a:cubicBezTo>
                  <a:cubicBezTo>
                    <a:pt x="573" y="235"/>
                    <a:pt x="573" y="235"/>
                    <a:pt x="572" y="235"/>
                  </a:cubicBezTo>
                  <a:cubicBezTo>
                    <a:pt x="572" y="236"/>
                    <a:pt x="572" y="238"/>
                    <a:pt x="572" y="239"/>
                  </a:cubicBezTo>
                  <a:cubicBezTo>
                    <a:pt x="573" y="239"/>
                    <a:pt x="573" y="240"/>
                    <a:pt x="574" y="241"/>
                  </a:cubicBezTo>
                  <a:cubicBezTo>
                    <a:pt x="575" y="241"/>
                    <a:pt x="577" y="241"/>
                    <a:pt x="578" y="241"/>
                  </a:cubicBezTo>
                  <a:cubicBezTo>
                    <a:pt x="579" y="242"/>
                    <a:pt x="579" y="245"/>
                    <a:pt x="578" y="244"/>
                  </a:cubicBezTo>
                  <a:cubicBezTo>
                    <a:pt x="578" y="244"/>
                    <a:pt x="578" y="243"/>
                    <a:pt x="577" y="243"/>
                  </a:cubicBezTo>
                  <a:cubicBezTo>
                    <a:pt x="577" y="243"/>
                    <a:pt x="576" y="243"/>
                    <a:pt x="575" y="243"/>
                  </a:cubicBezTo>
                  <a:cubicBezTo>
                    <a:pt x="575" y="243"/>
                    <a:pt x="575" y="244"/>
                    <a:pt x="575" y="245"/>
                  </a:cubicBezTo>
                  <a:cubicBezTo>
                    <a:pt x="574" y="246"/>
                    <a:pt x="575" y="246"/>
                    <a:pt x="574" y="247"/>
                  </a:cubicBezTo>
                  <a:cubicBezTo>
                    <a:pt x="572" y="246"/>
                    <a:pt x="574" y="251"/>
                    <a:pt x="574" y="251"/>
                  </a:cubicBezTo>
                  <a:cubicBezTo>
                    <a:pt x="574" y="251"/>
                    <a:pt x="576" y="250"/>
                    <a:pt x="576" y="251"/>
                  </a:cubicBezTo>
                  <a:cubicBezTo>
                    <a:pt x="577" y="251"/>
                    <a:pt x="575" y="254"/>
                    <a:pt x="576" y="255"/>
                  </a:cubicBezTo>
                  <a:cubicBezTo>
                    <a:pt x="577" y="254"/>
                    <a:pt x="577" y="255"/>
                    <a:pt x="578" y="255"/>
                  </a:cubicBezTo>
                  <a:cubicBezTo>
                    <a:pt x="580" y="254"/>
                    <a:pt x="584" y="249"/>
                    <a:pt x="585" y="247"/>
                  </a:cubicBezTo>
                  <a:cubicBezTo>
                    <a:pt x="586" y="248"/>
                    <a:pt x="587" y="248"/>
                    <a:pt x="588" y="248"/>
                  </a:cubicBezTo>
                  <a:cubicBezTo>
                    <a:pt x="589" y="248"/>
                    <a:pt x="589" y="245"/>
                    <a:pt x="590" y="245"/>
                  </a:cubicBezTo>
                  <a:cubicBezTo>
                    <a:pt x="591" y="245"/>
                    <a:pt x="591" y="249"/>
                    <a:pt x="591" y="250"/>
                  </a:cubicBezTo>
                  <a:cubicBezTo>
                    <a:pt x="591" y="250"/>
                    <a:pt x="589" y="251"/>
                    <a:pt x="588" y="251"/>
                  </a:cubicBezTo>
                  <a:cubicBezTo>
                    <a:pt x="588" y="252"/>
                    <a:pt x="588" y="253"/>
                    <a:pt x="589" y="253"/>
                  </a:cubicBezTo>
                  <a:cubicBezTo>
                    <a:pt x="589" y="254"/>
                    <a:pt x="589" y="254"/>
                    <a:pt x="589" y="255"/>
                  </a:cubicBezTo>
                  <a:cubicBezTo>
                    <a:pt x="589" y="256"/>
                    <a:pt x="589" y="256"/>
                    <a:pt x="589" y="256"/>
                  </a:cubicBezTo>
                  <a:cubicBezTo>
                    <a:pt x="591" y="256"/>
                    <a:pt x="592" y="256"/>
                    <a:pt x="593" y="256"/>
                  </a:cubicBezTo>
                  <a:cubicBezTo>
                    <a:pt x="593" y="256"/>
                    <a:pt x="595" y="258"/>
                    <a:pt x="593" y="257"/>
                  </a:cubicBezTo>
                  <a:cubicBezTo>
                    <a:pt x="594" y="257"/>
                    <a:pt x="594" y="259"/>
                    <a:pt x="594" y="259"/>
                  </a:cubicBezTo>
                  <a:cubicBezTo>
                    <a:pt x="595" y="260"/>
                    <a:pt x="596" y="259"/>
                    <a:pt x="597" y="260"/>
                  </a:cubicBezTo>
                  <a:cubicBezTo>
                    <a:pt x="597" y="263"/>
                    <a:pt x="596" y="263"/>
                    <a:pt x="597" y="267"/>
                  </a:cubicBezTo>
                  <a:cubicBezTo>
                    <a:pt x="599" y="267"/>
                    <a:pt x="599" y="267"/>
                    <a:pt x="599" y="267"/>
                  </a:cubicBezTo>
                  <a:cubicBezTo>
                    <a:pt x="599" y="268"/>
                    <a:pt x="598" y="269"/>
                    <a:pt x="598" y="271"/>
                  </a:cubicBezTo>
                  <a:cubicBezTo>
                    <a:pt x="598" y="271"/>
                    <a:pt x="600" y="271"/>
                    <a:pt x="601" y="271"/>
                  </a:cubicBezTo>
                  <a:cubicBezTo>
                    <a:pt x="601" y="271"/>
                    <a:pt x="600" y="273"/>
                    <a:pt x="601" y="273"/>
                  </a:cubicBezTo>
                  <a:cubicBezTo>
                    <a:pt x="600" y="273"/>
                    <a:pt x="600" y="273"/>
                    <a:pt x="600" y="275"/>
                  </a:cubicBezTo>
                  <a:cubicBezTo>
                    <a:pt x="598" y="275"/>
                    <a:pt x="599" y="274"/>
                    <a:pt x="597" y="274"/>
                  </a:cubicBezTo>
                  <a:cubicBezTo>
                    <a:pt x="597" y="275"/>
                    <a:pt x="596" y="274"/>
                    <a:pt x="595" y="275"/>
                  </a:cubicBezTo>
                  <a:cubicBezTo>
                    <a:pt x="593" y="280"/>
                    <a:pt x="596" y="282"/>
                    <a:pt x="599" y="283"/>
                  </a:cubicBezTo>
                  <a:cubicBezTo>
                    <a:pt x="595" y="283"/>
                    <a:pt x="593" y="285"/>
                    <a:pt x="591" y="288"/>
                  </a:cubicBezTo>
                  <a:cubicBezTo>
                    <a:pt x="590" y="289"/>
                    <a:pt x="590" y="291"/>
                    <a:pt x="589" y="292"/>
                  </a:cubicBezTo>
                  <a:cubicBezTo>
                    <a:pt x="587" y="293"/>
                    <a:pt x="586" y="293"/>
                    <a:pt x="584" y="294"/>
                  </a:cubicBezTo>
                  <a:cubicBezTo>
                    <a:pt x="584" y="294"/>
                    <a:pt x="584" y="296"/>
                    <a:pt x="584" y="296"/>
                  </a:cubicBezTo>
                  <a:cubicBezTo>
                    <a:pt x="585" y="297"/>
                    <a:pt x="587" y="300"/>
                    <a:pt x="587" y="300"/>
                  </a:cubicBezTo>
                  <a:cubicBezTo>
                    <a:pt x="588" y="300"/>
                    <a:pt x="589" y="299"/>
                    <a:pt x="589" y="300"/>
                  </a:cubicBezTo>
                  <a:cubicBezTo>
                    <a:pt x="590" y="301"/>
                    <a:pt x="590" y="302"/>
                    <a:pt x="590" y="303"/>
                  </a:cubicBezTo>
                  <a:cubicBezTo>
                    <a:pt x="591" y="304"/>
                    <a:pt x="593" y="305"/>
                    <a:pt x="594" y="306"/>
                  </a:cubicBezTo>
                  <a:cubicBezTo>
                    <a:pt x="595" y="308"/>
                    <a:pt x="595" y="309"/>
                    <a:pt x="595" y="310"/>
                  </a:cubicBezTo>
                  <a:cubicBezTo>
                    <a:pt x="593" y="310"/>
                    <a:pt x="589" y="310"/>
                    <a:pt x="585" y="311"/>
                  </a:cubicBezTo>
                  <a:cubicBezTo>
                    <a:pt x="584" y="311"/>
                    <a:pt x="582" y="313"/>
                    <a:pt x="582" y="313"/>
                  </a:cubicBezTo>
                  <a:cubicBezTo>
                    <a:pt x="580" y="313"/>
                    <a:pt x="580" y="312"/>
                    <a:pt x="577" y="312"/>
                  </a:cubicBezTo>
                  <a:cubicBezTo>
                    <a:pt x="577" y="312"/>
                    <a:pt x="576" y="312"/>
                    <a:pt x="575" y="312"/>
                  </a:cubicBezTo>
                  <a:cubicBezTo>
                    <a:pt x="575" y="314"/>
                    <a:pt x="575" y="314"/>
                    <a:pt x="575" y="314"/>
                  </a:cubicBezTo>
                  <a:cubicBezTo>
                    <a:pt x="574" y="314"/>
                    <a:pt x="573" y="312"/>
                    <a:pt x="572" y="312"/>
                  </a:cubicBezTo>
                  <a:cubicBezTo>
                    <a:pt x="572" y="313"/>
                    <a:pt x="572" y="313"/>
                    <a:pt x="572" y="313"/>
                  </a:cubicBezTo>
                  <a:cubicBezTo>
                    <a:pt x="571" y="313"/>
                    <a:pt x="571" y="314"/>
                    <a:pt x="571" y="314"/>
                  </a:cubicBezTo>
                  <a:cubicBezTo>
                    <a:pt x="570" y="315"/>
                    <a:pt x="569" y="314"/>
                    <a:pt x="568" y="314"/>
                  </a:cubicBezTo>
                  <a:cubicBezTo>
                    <a:pt x="567" y="316"/>
                    <a:pt x="567" y="316"/>
                    <a:pt x="567" y="316"/>
                  </a:cubicBezTo>
                  <a:cubicBezTo>
                    <a:pt x="565" y="316"/>
                    <a:pt x="564" y="315"/>
                    <a:pt x="563" y="314"/>
                  </a:cubicBezTo>
                  <a:cubicBezTo>
                    <a:pt x="561" y="314"/>
                    <a:pt x="557" y="314"/>
                    <a:pt x="555" y="314"/>
                  </a:cubicBezTo>
                  <a:cubicBezTo>
                    <a:pt x="554" y="316"/>
                    <a:pt x="552" y="320"/>
                    <a:pt x="552" y="321"/>
                  </a:cubicBezTo>
                  <a:cubicBezTo>
                    <a:pt x="552" y="323"/>
                    <a:pt x="553" y="322"/>
                    <a:pt x="554" y="323"/>
                  </a:cubicBezTo>
                  <a:cubicBezTo>
                    <a:pt x="552" y="325"/>
                    <a:pt x="552" y="327"/>
                    <a:pt x="550" y="328"/>
                  </a:cubicBezTo>
                  <a:cubicBezTo>
                    <a:pt x="550" y="328"/>
                    <a:pt x="551" y="331"/>
                    <a:pt x="552" y="332"/>
                  </a:cubicBezTo>
                  <a:cubicBezTo>
                    <a:pt x="553" y="333"/>
                    <a:pt x="554" y="332"/>
                    <a:pt x="556" y="333"/>
                  </a:cubicBezTo>
                  <a:cubicBezTo>
                    <a:pt x="556" y="334"/>
                    <a:pt x="556" y="334"/>
                    <a:pt x="556" y="334"/>
                  </a:cubicBezTo>
                  <a:cubicBezTo>
                    <a:pt x="558" y="335"/>
                    <a:pt x="557" y="333"/>
                    <a:pt x="559" y="334"/>
                  </a:cubicBezTo>
                  <a:cubicBezTo>
                    <a:pt x="560" y="335"/>
                    <a:pt x="560" y="335"/>
                    <a:pt x="560" y="335"/>
                  </a:cubicBezTo>
                  <a:cubicBezTo>
                    <a:pt x="562" y="335"/>
                    <a:pt x="563" y="335"/>
                    <a:pt x="566" y="334"/>
                  </a:cubicBezTo>
                  <a:cubicBezTo>
                    <a:pt x="566" y="332"/>
                    <a:pt x="566" y="332"/>
                    <a:pt x="566" y="332"/>
                  </a:cubicBezTo>
                  <a:cubicBezTo>
                    <a:pt x="567" y="332"/>
                    <a:pt x="568" y="333"/>
                    <a:pt x="570" y="332"/>
                  </a:cubicBezTo>
                  <a:cubicBezTo>
                    <a:pt x="570" y="331"/>
                    <a:pt x="569" y="330"/>
                    <a:pt x="570" y="330"/>
                  </a:cubicBezTo>
                  <a:cubicBezTo>
                    <a:pt x="570" y="330"/>
                    <a:pt x="571" y="329"/>
                    <a:pt x="572" y="329"/>
                  </a:cubicBezTo>
                  <a:cubicBezTo>
                    <a:pt x="572" y="328"/>
                    <a:pt x="572" y="327"/>
                    <a:pt x="573" y="326"/>
                  </a:cubicBezTo>
                  <a:cubicBezTo>
                    <a:pt x="574" y="329"/>
                    <a:pt x="574" y="329"/>
                    <a:pt x="574" y="329"/>
                  </a:cubicBezTo>
                  <a:cubicBezTo>
                    <a:pt x="575" y="329"/>
                    <a:pt x="578" y="331"/>
                    <a:pt x="579" y="330"/>
                  </a:cubicBezTo>
                  <a:cubicBezTo>
                    <a:pt x="579" y="330"/>
                    <a:pt x="579" y="329"/>
                    <a:pt x="580" y="329"/>
                  </a:cubicBezTo>
                  <a:cubicBezTo>
                    <a:pt x="580" y="329"/>
                    <a:pt x="580" y="327"/>
                    <a:pt x="580" y="327"/>
                  </a:cubicBezTo>
                  <a:cubicBezTo>
                    <a:pt x="579" y="326"/>
                    <a:pt x="577" y="325"/>
                    <a:pt x="576" y="324"/>
                  </a:cubicBezTo>
                  <a:cubicBezTo>
                    <a:pt x="576" y="323"/>
                    <a:pt x="576" y="323"/>
                    <a:pt x="576" y="323"/>
                  </a:cubicBezTo>
                  <a:cubicBezTo>
                    <a:pt x="578" y="322"/>
                    <a:pt x="577" y="322"/>
                    <a:pt x="578" y="321"/>
                  </a:cubicBezTo>
                  <a:cubicBezTo>
                    <a:pt x="579" y="321"/>
                    <a:pt x="579" y="321"/>
                    <a:pt x="579" y="321"/>
                  </a:cubicBezTo>
                  <a:cubicBezTo>
                    <a:pt x="580" y="322"/>
                    <a:pt x="579" y="323"/>
                    <a:pt x="579" y="324"/>
                  </a:cubicBezTo>
                  <a:cubicBezTo>
                    <a:pt x="580" y="324"/>
                    <a:pt x="581" y="326"/>
                    <a:pt x="581" y="326"/>
                  </a:cubicBezTo>
                  <a:cubicBezTo>
                    <a:pt x="583" y="326"/>
                    <a:pt x="583" y="326"/>
                    <a:pt x="584" y="326"/>
                  </a:cubicBezTo>
                  <a:cubicBezTo>
                    <a:pt x="585" y="326"/>
                    <a:pt x="585" y="323"/>
                    <a:pt x="584" y="323"/>
                  </a:cubicBezTo>
                  <a:cubicBezTo>
                    <a:pt x="585" y="323"/>
                    <a:pt x="586" y="324"/>
                    <a:pt x="586" y="324"/>
                  </a:cubicBezTo>
                  <a:cubicBezTo>
                    <a:pt x="586" y="324"/>
                    <a:pt x="586" y="326"/>
                    <a:pt x="586" y="326"/>
                  </a:cubicBezTo>
                  <a:cubicBezTo>
                    <a:pt x="587" y="326"/>
                    <a:pt x="588" y="326"/>
                    <a:pt x="589" y="327"/>
                  </a:cubicBezTo>
                  <a:cubicBezTo>
                    <a:pt x="589" y="327"/>
                    <a:pt x="589" y="329"/>
                    <a:pt x="589" y="330"/>
                  </a:cubicBezTo>
                  <a:cubicBezTo>
                    <a:pt x="589" y="329"/>
                    <a:pt x="590" y="327"/>
                    <a:pt x="591" y="327"/>
                  </a:cubicBezTo>
                  <a:cubicBezTo>
                    <a:pt x="591" y="327"/>
                    <a:pt x="593" y="327"/>
                    <a:pt x="593" y="327"/>
                  </a:cubicBezTo>
                  <a:cubicBezTo>
                    <a:pt x="594" y="328"/>
                    <a:pt x="595" y="334"/>
                    <a:pt x="596" y="335"/>
                  </a:cubicBezTo>
                  <a:cubicBezTo>
                    <a:pt x="596" y="335"/>
                    <a:pt x="598" y="335"/>
                    <a:pt x="599" y="335"/>
                  </a:cubicBezTo>
                  <a:cubicBezTo>
                    <a:pt x="599" y="337"/>
                    <a:pt x="600" y="340"/>
                    <a:pt x="600" y="342"/>
                  </a:cubicBezTo>
                  <a:cubicBezTo>
                    <a:pt x="602" y="342"/>
                    <a:pt x="602" y="342"/>
                    <a:pt x="603" y="341"/>
                  </a:cubicBezTo>
                  <a:cubicBezTo>
                    <a:pt x="603" y="343"/>
                    <a:pt x="603" y="343"/>
                    <a:pt x="603" y="343"/>
                  </a:cubicBezTo>
                  <a:cubicBezTo>
                    <a:pt x="605" y="344"/>
                    <a:pt x="605" y="344"/>
                    <a:pt x="605" y="344"/>
                  </a:cubicBezTo>
                  <a:cubicBezTo>
                    <a:pt x="605" y="343"/>
                    <a:pt x="605" y="344"/>
                    <a:pt x="606" y="344"/>
                  </a:cubicBezTo>
                  <a:cubicBezTo>
                    <a:pt x="606" y="343"/>
                    <a:pt x="606" y="341"/>
                    <a:pt x="606" y="341"/>
                  </a:cubicBezTo>
                  <a:cubicBezTo>
                    <a:pt x="607" y="341"/>
                    <a:pt x="608" y="342"/>
                    <a:pt x="608" y="342"/>
                  </a:cubicBezTo>
                  <a:cubicBezTo>
                    <a:pt x="608" y="342"/>
                    <a:pt x="610" y="342"/>
                    <a:pt x="610" y="342"/>
                  </a:cubicBezTo>
                  <a:cubicBezTo>
                    <a:pt x="610" y="343"/>
                    <a:pt x="611" y="343"/>
                    <a:pt x="611" y="344"/>
                  </a:cubicBezTo>
                  <a:cubicBezTo>
                    <a:pt x="610" y="344"/>
                    <a:pt x="610" y="344"/>
                    <a:pt x="610" y="346"/>
                  </a:cubicBezTo>
                  <a:cubicBezTo>
                    <a:pt x="608" y="346"/>
                    <a:pt x="606" y="347"/>
                    <a:pt x="604" y="347"/>
                  </a:cubicBezTo>
                  <a:cubicBezTo>
                    <a:pt x="604" y="348"/>
                    <a:pt x="604" y="348"/>
                    <a:pt x="604" y="348"/>
                  </a:cubicBezTo>
                  <a:cubicBezTo>
                    <a:pt x="605" y="349"/>
                    <a:pt x="606" y="348"/>
                    <a:pt x="607" y="348"/>
                  </a:cubicBezTo>
                  <a:cubicBezTo>
                    <a:pt x="608" y="349"/>
                    <a:pt x="610" y="351"/>
                    <a:pt x="610" y="351"/>
                  </a:cubicBezTo>
                  <a:cubicBezTo>
                    <a:pt x="612" y="351"/>
                    <a:pt x="612" y="349"/>
                    <a:pt x="613" y="349"/>
                  </a:cubicBezTo>
                  <a:cubicBezTo>
                    <a:pt x="614" y="349"/>
                    <a:pt x="614" y="350"/>
                    <a:pt x="615" y="351"/>
                  </a:cubicBezTo>
                  <a:cubicBezTo>
                    <a:pt x="617" y="351"/>
                    <a:pt x="619" y="351"/>
                    <a:pt x="621" y="351"/>
                  </a:cubicBezTo>
                  <a:cubicBezTo>
                    <a:pt x="621" y="350"/>
                    <a:pt x="622" y="348"/>
                    <a:pt x="622" y="348"/>
                  </a:cubicBezTo>
                  <a:cubicBezTo>
                    <a:pt x="623" y="348"/>
                    <a:pt x="623" y="349"/>
                    <a:pt x="624" y="350"/>
                  </a:cubicBezTo>
                  <a:cubicBezTo>
                    <a:pt x="625" y="350"/>
                    <a:pt x="625" y="349"/>
                    <a:pt x="626" y="349"/>
                  </a:cubicBezTo>
                  <a:cubicBezTo>
                    <a:pt x="628" y="349"/>
                    <a:pt x="631" y="350"/>
                    <a:pt x="633" y="351"/>
                  </a:cubicBezTo>
                  <a:cubicBezTo>
                    <a:pt x="634" y="350"/>
                    <a:pt x="634" y="349"/>
                    <a:pt x="635" y="349"/>
                  </a:cubicBezTo>
                  <a:cubicBezTo>
                    <a:pt x="635" y="349"/>
                    <a:pt x="637" y="351"/>
                    <a:pt x="637" y="351"/>
                  </a:cubicBezTo>
                  <a:cubicBezTo>
                    <a:pt x="640" y="352"/>
                    <a:pt x="642" y="350"/>
                    <a:pt x="644" y="350"/>
                  </a:cubicBezTo>
                  <a:cubicBezTo>
                    <a:pt x="645" y="350"/>
                    <a:pt x="647" y="353"/>
                    <a:pt x="649" y="353"/>
                  </a:cubicBezTo>
                  <a:cubicBezTo>
                    <a:pt x="650" y="353"/>
                    <a:pt x="649" y="352"/>
                    <a:pt x="651" y="352"/>
                  </a:cubicBezTo>
                  <a:cubicBezTo>
                    <a:pt x="651" y="352"/>
                    <a:pt x="654" y="354"/>
                    <a:pt x="655" y="354"/>
                  </a:cubicBezTo>
                  <a:cubicBezTo>
                    <a:pt x="657" y="353"/>
                    <a:pt x="656" y="352"/>
                    <a:pt x="657" y="350"/>
                  </a:cubicBezTo>
                  <a:cubicBezTo>
                    <a:pt x="657" y="348"/>
                    <a:pt x="657" y="348"/>
                    <a:pt x="657" y="348"/>
                  </a:cubicBezTo>
                  <a:cubicBezTo>
                    <a:pt x="658" y="349"/>
                    <a:pt x="657" y="347"/>
                    <a:pt x="657" y="347"/>
                  </a:cubicBezTo>
                  <a:cubicBezTo>
                    <a:pt x="654" y="346"/>
                    <a:pt x="652" y="347"/>
                    <a:pt x="649" y="346"/>
                  </a:cubicBezTo>
                  <a:cubicBezTo>
                    <a:pt x="648" y="345"/>
                    <a:pt x="649" y="344"/>
                    <a:pt x="649" y="343"/>
                  </a:cubicBezTo>
                  <a:cubicBezTo>
                    <a:pt x="647" y="343"/>
                    <a:pt x="647" y="343"/>
                    <a:pt x="647" y="343"/>
                  </a:cubicBezTo>
                  <a:cubicBezTo>
                    <a:pt x="647" y="343"/>
                    <a:pt x="645" y="341"/>
                    <a:pt x="645" y="340"/>
                  </a:cubicBezTo>
                  <a:cubicBezTo>
                    <a:pt x="643" y="340"/>
                    <a:pt x="640" y="341"/>
                    <a:pt x="639" y="340"/>
                  </a:cubicBezTo>
                  <a:cubicBezTo>
                    <a:pt x="639" y="340"/>
                    <a:pt x="639" y="338"/>
                    <a:pt x="639" y="338"/>
                  </a:cubicBezTo>
                  <a:cubicBezTo>
                    <a:pt x="638" y="338"/>
                    <a:pt x="638" y="338"/>
                    <a:pt x="638" y="338"/>
                  </a:cubicBezTo>
                  <a:cubicBezTo>
                    <a:pt x="634" y="336"/>
                    <a:pt x="631" y="333"/>
                    <a:pt x="627" y="330"/>
                  </a:cubicBezTo>
                  <a:cubicBezTo>
                    <a:pt x="627" y="330"/>
                    <a:pt x="627" y="328"/>
                    <a:pt x="627" y="329"/>
                  </a:cubicBezTo>
                  <a:cubicBezTo>
                    <a:pt x="627" y="329"/>
                    <a:pt x="629" y="327"/>
                    <a:pt x="629" y="327"/>
                  </a:cubicBezTo>
                  <a:cubicBezTo>
                    <a:pt x="632" y="326"/>
                    <a:pt x="637" y="331"/>
                    <a:pt x="639" y="331"/>
                  </a:cubicBezTo>
                  <a:cubicBezTo>
                    <a:pt x="639" y="331"/>
                    <a:pt x="639" y="329"/>
                    <a:pt x="639" y="328"/>
                  </a:cubicBezTo>
                  <a:cubicBezTo>
                    <a:pt x="641" y="328"/>
                    <a:pt x="641" y="328"/>
                    <a:pt x="641" y="328"/>
                  </a:cubicBezTo>
                  <a:cubicBezTo>
                    <a:pt x="643" y="329"/>
                    <a:pt x="644" y="332"/>
                    <a:pt x="646" y="332"/>
                  </a:cubicBezTo>
                  <a:cubicBezTo>
                    <a:pt x="647" y="332"/>
                    <a:pt x="647" y="330"/>
                    <a:pt x="647" y="330"/>
                  </a:cubicBezTo>
                  <a:cubicBezTo>
                    <a:pt x="650" y="330"/>
                    <a:pt x="652" y="330"/>
                    <a:pt x="654" y="330"/>
                  </a:cubicBezTo>
                  <a:cubicBezTo>
                    <a:pt x="655" y="331"/>
                    <a:pt x="655" y="332"/>
                    <a:pt x="655" y="333"/>
                  </a:cubicBezTo>
                  <a:cubicBezTo>
                    <a:pt x="656" y="333"/>
                    <a:pt x="656" y="332"/>
                    <a:pt x="657" y="332"/>
                  </a:cubicBezTo>
                  <a:cubicBezTo>
                    <a:pt x="659" y="333"/>
                    <a:pt x="660" y="334"/>
                    <a:pt x="661" y="337"/>
                  </a:cubicBezTo>
                  <a:cubicBezTo>
                    <a:pt x="662" y="337"/>
                    <a:pt x="664" y="336"/>
                    <a:pt x="665" y="336"/>
                  </a:cubicBezTo>
                  <a:cubicBezTo>
                    <a:pt x="664" y="335"/>
                    <a:pt x="664" y="335"/>
                    <a:pt x="664" y="335"/>
                  </a:cubicBezTo>
                  <a:cubicBezTo>
                    <a:pt x="664" y="335"/>
                    <a:pt x="663" y="335"/>
                    <a:pt x="662" y="336"/>
                  </a:cubicBezTo>
                  <a:cubicBezTo>
                    <a:pt x="661" y="334"/>
                    <a:pt x="660" y="332"/>
                    <a:pt x="660" y="330"/>
                  </a:cubicBezTo>
                  <a:cubicBezTo>
                    <a:pt x="659" y="330"/>
                    <a:pt x="658" y="331"/>
                    <a:pt x="657" y="330"/>
                  </a:cubicBezTo>
                  <a:cubicBezTo>
                    <a:pt x="657" y="330"/>
                    <a:pt x="657" y="328"/>
                    <a:pt x="657" y="328"/>
                  </a:cubicBezTo>
                  <a:cubicBezTo>
                    <a:pt x="663" y="328"/>
                    <a:pt x="662" y="330"/>
                    <a:pt x="661" y="324"/>
                  </a:cubicBezTo>
                  <a:cubicBezTo>
                    <a:pt x="660" y="324"/>
                    <a:pt x="659" y="323"/>
                    <a:pt x="661" y="323"/>
                  </a:cubicBezTo>
                  <a:cubicBezTo>
                    <a:pt x="661" y="323"/>
                    <a:pt x="662" y="324"/>
                    <a:pt x="663" y="324"/>
                  </a:cubicBezTo>
                  <a:cubicBezTo>
                    <a:pt x="664" y="324"/>
                    <a:pt x="664" y="323"/>
                    <a:pt x="665" y="322"/>
                  </a:cubicBezTo>
                  <a:cubicBezTo>
                    <a:pt x="663" y="320"/>
                    <a:pt x="663" y="318"/>
                    <a:pt x="661" y="315"/>
                  </a:cubicBezTo>
                  <a:cubicBezTo>
                    <a:pt x="659" y="316"/>
                    <a:pt x="660" y="314"/>
                    <a:pt x="659" y="314"/>
                  </a:cubicBezTo>
                  <a:cubicBezTo>
                    <a:pt x="659" y="314"/>
                    <a:pt x="657" y="316"/>
                    <a:pt x="659" y="316"/>
                  </a:cubicBezTo>
                  <a:cubicBezTo>
                    <a:pt x="659" y="317"/>
                    <a:pt x="659" y="318"/>
                    <a:pt x="660" y="318"/>
                  </a:cubicBezTo>
                  <a:cubicBezTo>
                    <a:pt x="660" y="318"/>
                    <a:pt x="660" y="319"/>
                    <a:pt x="659" y="318"/>
                  </a:cubicBezTo>
                  <a:cubicBezTo>
                    <a:pt x="657" y="318"/>
                    <a:pt x="658" y="317"/>
                    <a:pt x="657" y="315"/>
                  </a:cubicBezTo>
                  <a:cubicBezTo>
                    <a:pt x="656" y="315"/>
                    <a:pt x="656" y="316"/>
                    <a:pt x="655" y="316"/>
                  </a:cubicBezTo>
                  <a:cubicBezTo>
                    <a:pt x="654" y="316"/>
                    <a:pt x="655" y="314"/>
                    <a:pt x="655" y="314"/>
                  </a:cubicBezTo>
                  <a:cubicBezTo>
                    <a:pt x="654" y="313"/>
                    <a:pt x="652" y="312"/>
                    <a:pt x="652" y="312"/>
                  </a:cubicBezTo>
                  <a:cubicBezTo>
                    <a:pt x="651" y="311"/>
                    <a:pt x="649" y="312"/>
                    <a:pt x="649" y="312"/>
                  </a:cubicBezTo>
                  <a:cubicBezTo>
                    <a:pt x="648" y="311"/>
                    <a:pt x="648" y="310"/>
                    <a:pt x="648" y="309"/>
                  </a:cubicBezTo>
                  <a:cubicBezTo>
                    <a:pt x="648" y="308"/>
                    <a:pt x="646" y="308"/>
                    <a:pt x="645" y="308"/>
                  </a:cubicBezTo>
                  <a:cubicBezTo>
                    <a:pt x="644" y="306"/>
                    <a:pt x="644" y="304"/>
                    <a:pt x="643" y="301"/>
                  </a:cubicBezTo>
                  <a:cubicBezTo>
                    <a:pt x="638" y="302"/>
                    <a:pt x="638" y="300"/>
                    <a:pt x="636" y="294"/>
                  </a:cubicBezTo>
                  <a:cubicBezTo>
                    <a:pt x="637" y="295"/>
                    <a:pt x="637" y="294"/>
                    <a:pt x="639" y="294"/>
                  </a:cubicBezTo>
                  <a:cubicBezTo>
                    <a:pt x="639" y="296"/>
                    <a:pt x="639" y="296"/>
                    <a:pt x="639" y="296"/>
                  </a:cubicBezTo>
                  <a:cubicBezTo>
                    <a:pt x="640" y="296"/>
                    <a:pt x="642" y="296"/>
                    <a:pt x="643" y="296"/>
                  </a:cubicBezTo>
                  <a:cubicBezTo>
                    <a:pt x="643" y="296"/>
                    <a:pt x="643" y="294"/>
                    <a:pt x="643" y="294"/>
                  </a:cubicBezTo>
                  <a:cubicBezTo>
                    <a:pt x="643" y="294"/>
                    <a:pt x="641" y="294"/>
                    <a:pt x="642" y="293"/>
                  </a:cubicBezTo>
                  <a:cubicBezTo>
                    <a:pt x="641" y="293"/>
                    <a:pt x="641" y="293"/>
                    <a:pt x="641" y="293"/>
                  </a:cubicBezTo>
                  <a:cubicBezTo>
                    <a:pt x="640" y="291"/>
                    <a:pt x="639" y="290"/>
                    <a:pt x="639" y="286"/>
                  </a:cubicBezTo>
                  <a:cubicBezTo>
                    <a:pt x="639" y="287"/>
                    <a:pt x="640" y="287"/>
                    <a:pt x="641" y="287"/>
                  </a:cubicBezTo>
                  <a:cubicBezTo>
                    <a:pt x="641" y="289"/>
                    <a:pt x="641" y="290"/>
                    <a:pt x="642" y="291"/>
                  </a:cubicBezTo>
                  <a:cubicBezTo>
                    <a:pt x="644" y="290"/>
                    <a:pt x="644" y="290"/>
                    <a:pt x="644" y="290"/>
                  </a:cubicBezTo>
                  <a:cubicBezTo>
                    <a:pt x="644" y="289"/>
                    <a:pt x="644" y="289"/>
                    <a:pt x="644" y="289"/>
                  </a:cubicBezTo>
                  <a:cubicBezTo>
                    <a:pt x="644" y="289"/>
                    <a:pt x="644" y="288"/>
                    <a:pt x="644" y="286"/>
                  </a:cubicBezTo>
                  <a:cubicBezTo>
                    <a:pt x="643" y="285"/>
                    <a:pt x="641" y="284"/>
                    <a:pt x="643" y="284"/>
                  </a:cubicBezTo>
                  <a:cubicBezTo>
                    <a:pt x="645" y="286"/>
                    <a:pt x="645" y="286"/>
                    <a:pt x="645" y="286"/>
                  </a:cubicBezTo>
                  <a:cubicBezTo>
                    <a:pt x="645" y="286"/>
                    <a:pt x="646" y="284"/>
                    <a:pt x="647" y="285"/>
                  </a:cubicBezTo>
                  <a:cubicBezTo>
                    <a:pt x="648" y="286"/>
                    <a:pt x="646" y="287"/>
                    <a:pt x="647" y="288"/>
                  </a:cubicBezTo>
                  <a:cubicBezTo>
                    <a:pt x="647" y="289"/>
                    <a:pt x="648" y="289"/>
                    <a:pt x="649" y="289"/>
                  </a:cubicBezTo>
                  <a:cubicBezTo>
                    <a:pt x="650" y="290"/>
                    <a:pt x="649" y="293"/>
                    <a:pt x="650" y="294"/>
                  </a:cubicBezTo>
                  <a:cubicBezTo>
                    <a:pt x="651" y="295"/>
                    <a:pt x="651" y="294"/>
                    <a:pt x="653" y="294"/>
                  </a:cubicBezTo>
                  <a:cubicBezTo>
                    <a:pt x="653" y="295"/>
                    <a:pt x="655" y="296"/>
                    <a:pt x="655" y="296"/>
                  </a:cubicBezTo>
                  <a:cubicBezTo>
                    <a:pt x="658" y="297"/>
                    <a:pt x="661" y="295"/>
                    <a:pt x="663" y="294"/>
                  </a:cubicBezTo>
                  <a:cubicBezTo>
                    <a:pt x="662" y="295"/>
                    <a:pt x="662" y="297"/>
                    <a:pt x="661" y="297"/>
                  </a:cubicBezTo>
                  <a:cubicBezTo>
                    <a:pt x="660" y="298"/>
                    <a:pt x="660" y="297"/>
                    <a:pt x="659" y="298"/>
                  </a:cubicBezTo>
                  <a:cubicBezTo>
                    <a:pt x="659" y="299"/>
                    <a:pt x="659" y="299"/>
                    <a:pt x="659" y="299"/>
                  </a:cubicBezTo>
                  <a:cubicBezTo>
                    <a:pt x="660" y="299"/>
                    <a:pt x="663" y="298"/>
                    <a:pt x="663" y="298"/>
                  </a:cubicBezTo>
                  <a:cubicBezTo>
                    <a:pt x="663" y="301"/>
                    <a:pt x="663" y="301"/>
                    <a:pt x="663" y="301"/>
                  </a:cubicBezTo>
                  <a:cubicBezTo>
                    <a:pt x="663" y="301"/>
                    <a:pt x="664" y="301"/>
                    <a:pt x="665" y="301"/>
                  </a:cubicBezTo>
                  <a:cubicBezTo>
                    <a:pt x="664" y="301"/>
                    <a:pt x="667" y="300"/>
                    <a:pt x="667" y="300"/>
                  </a:cubicBezTo>
                  <a:cubicBezTo>
                    <a:pt x="666" y="301"/>
                    <a:pt x="666" y="303"/>
                    <a:pt x="665" y="303"/>
                  </a:cubicBezTo>
                  <a:cubicBezTo>
                    <a:pt x="664" y="303"/>
                    <a:pt x="665" y="304"/>
                    <a:pt x="665" y="304"/>
                  </a:cubicBezTo>
                  <a:cubicBezTo>
                    <a:pt x="666" y="304"/>
                    <a:pt x="675" y="302"/>
                    <a:pt x="669" y="306"/>
                  </a:cubicBezTo>
                  <a:cubicBezTo>
                    <a:pt x="667" y="307"/>
                    <a:pt x="668" y="307"/>
                    <a:pt x="670" y="308"/>
                  </a:cubicBezTo>
                  <a:cubicBezTo>
                    <a:pt x="671" y="308"/>
                    <a:pt x="671" y="307"/>
                    <a:pt x="672" y="306"/>
                  </a:cubicBezTo>
                  <a:cubicBezTo>
                    <a:pt x="672" y="307"/>
                    <a:pt x="672" y="308"/>
                    <a:pt x="672" y="308"/>
                  </a:cubicBezTo>
                  <a:cubicBezTo>
                    <a:pt x="673" y="309"/>
                    <a:pt x="673" y="310"/>
                    <a:pt x="674" y="310"/>
                  </a:cubicBezTo>
                  <a:cubicBezTo>
                    <a:pt x="675" y="311"/>
                    <a:pt x="675" y="309"/>
                    <a:pt x="677" y="310"/>
                  </a:cubicBezTo>
                  <a:cubicBezTo>
                    <a:pt x="677" y="311"/>
                    <a:pt x="677" y="311"/>
                    <a:pt x="677" y="311"/>
                  </a:cubicBezTo>
                  <a:cubicBezTo>
                    <a:pt x="681" y="311"/>
                    <a:pt x="678" y="311"/>
                    <a:pt x="679" y="310"/>
                  </a:cubicBezTo>
                  <a:cubicBezTo>
                    <a:pt x="683" y="307"/>
                    <a:pt x="680" y="308"/>
                    <a:pt x="679" y="305"/>
                  </a:cubicBezTo>
                  <a:cubicBezTo>
                    <a:pt x="679" y="304"/>
                    <a:pt x="679" y="303"/>
                    <a:pt x="679" y="302"/>
                  </a:cubicBezTo>
                  <a:cubicBezTo>
                    <a:pt x="679" y="302"/>
                    <a:pt x="677" y="302"/>
                    <a:pt x="677" y="302"/>
                  </a:cubicBezTo>
                  <a:cubicBezTo>
                    <a:pt x="677" y="301"/>
                    <a:pt x="679" y="298"/>
                    <a:pt x="679" y="299"/>
                  </a:cubicBezTo>
                  <a:cubicBezTo>
                    <a:pt x="679" y="299"/>
                    <a:pt x="679" y="300"/>
                    <a:pt x="680" y="301"/>
                  </a:cubicBezTo>
                  <a:cubicBezTo>
                    <a:pt x="680" y="301"/>
                    <a:pt x="684" y="300"/>
                    <a:pt x="683" y="300"/>
                  </a:cubicBezTo>
                  <a:cubicBezTo>
                    <a:pt x="684" y="300"/>
                    <a:pt x="684" y="300"/>
                    <a:pt x="686" y="300"/>
                  </a:cubicBezTo>
                  <a:cubicBezTo>
                    <a:pt x="685" y="300"/>
                    <a:pt x="686" y="299"/>
                    <a:pt x="686" y="298"/>
                  </a:cubicBezTo>
                  <a:cubicBezTo>
                    <a:pt x="686" y="298"/>
                    <a:pt x="685" y="298"/>
                    <a:pt x="684" y="298"/>
                  </a:cubicBezTo>
                  <a:cubicBezTo>
                    <a:pt x="684" y="296"/>
                    <a:pt x="684" y="296"/>
                    <a:pt x="684" y="296"/>
                  </a:cubicBezTo>
                  <a:cubicBezTo>
                    <a:pt x="682" y="295"/>
                    <a:pt x="684" y="296"/>
                    <a:pt x="686" y="296"/>
                  </a:cubicBezTo>
                  <a:cubicBezTo>
                    <a:pt x="686" y="294"/>
                    <a:pt x="686" y="294"/>
                    <a:pt x="686" y="294"/>
                  </a:cubicBezTo>
                  <a:cubicBezTo>
                    <a:pt x="685" y="294"/>
                    <a:pt x="685" y="294"/>
                    <a:pt x="685" y="294"/>
                  </a:cubicBezTo>
                  <a:cubicBezTo>
                    <a:pt x="685" y="294"/>
                    <a:pt x="685" y="291"/>
                    <a:pt x="685" y="291"/>
                  </a:cubicBezTo>
                  <a:cubicBezTo>
                    <a:pt x="686" y="291"/>
                    <a:pt x="687" y="291"/>
                    <a:pt x="688" y="290"/>
                  </a:cubicBezTo>
                  <a:cubicBezTo>
                    <a:pt x="688" y="290"/>
                    <a:pt x="690" y="286"/>
                    <a:pt x="688" y="288"/>
                  </a:cubicBezTo>
                  <a:cubicBezTo>
                    <a:pt x="688" y="287"/>
                    <a:pt x="689" y="286"/>
                    <a:pt x="688" y="286"/>
                  </a:cubicBezTo>
                  <a:cubicBezTo>
                    <a:pt x="689" y="286"/>
                    <a:pt x="691" y="286"/>
                    <a:pt x="691" y="286"/>
                  </a:cubicBezTo>
                  <a:cubicBezTo>
                    <a:pt x="692" y="288"/>
                    <a:pt x="692" y="288"/>
                    <a:pt x="692" y="288"/>
                  </a:cubicBezTo>
                  <a:cubicBezTo>
                    <a:pt x="693" y="289"/>
                    <a:pt x="695" y="289"/>
                    <a:pt x="695" y="288"/>
                  </a:cubicBezTo>
                  <a:cubicBezTo>
                    <a:pt x="695" y="290"/>
                    <a:pt x="696" y="288"/>
                    <a:pt x="696" y="288"/>
                  </a:cubicBezTo>
                  <a:cubicBezTo>
                    <a:pt x="693" y="287"/>
                    <a:pt x="696" y="286"/>
                    <a:pt x="695" y="284"/>
                  </a:cubicBezTo>
                  <a:cubicBezTo>
                    <a:pt x="695" y="283"/>
                    <a:pt x="694" y="283"/>
                    <a:pt x="694" y="283"/>
                  </a:cubicBezTo>
                  <a:cubicBezTo>
                    <a:pt x="695" y="283"/>
                    <a:pt x="695" y="283"/>
                    <a:pt x="696" y="283"/>
                  </a:cubicBezTo>
                  <a:cubicBezTo>
                    <a:pt x="695" y="284"/>
                    <a:pt x="698" y="284"/>
                    <a:pt x="698" y="284"/>
                  </a:cubicBezTo>
                  <a:cubicBezTo>
                    <a:pt x="698" y="283"/>
                    <a:pt x="697" y="282"/>
                    <a:pt x="698" y="282"/>
                  </a:cubicBezTo>
                  <a:cubicBezTo>
                    <a:pt x="698" y="281"/>
                    <a:pt x="698" y="281"/>
                    <a:pt x="698" y="281"/>
                  </a:cubicBezTo>
                  <a:cubicBezTo>
                    <a:pt x="696" y="280"/>
                    <a:pt x="696" y="280"/>
                    <a:pt x="696" y="280"/>
                  </a:cubicBezTo>
                  <a:cubicBezTo>
                    <a:pt x="696" y="279"/>
                    <a:pt x="696" y="276"/>
                    <a:pt x="695" y="276"/>
                  </a:cubicBezTo>
                  <a:cubicBezTo>
                    <a:pt x="694" y="275"/>
                    <a:pt x="692" y="275"/>
                    <a:pt x="691" y="275"/>
                  </a:cubicBezTo>
                  <a:cubicBezTo>
                    <a:pt x="691" y="274"/>
                    <a:pt x="691" y="273"/>
                    <a:pt x="690" y="273"/>
                  </a:cubicBezTo>
                  <a:cubicBezTo>
                    <a:pt x="689" y="272"/>
                    <a:pt x="690" y="277"/>
                    <a:pt x="690" y="278"/>
                  </a:cubicBezTo>
                  <a:cubicBezTo>
                    <a:pt x="689" y="278"/>
                    <a:pt x="690" y="277"/>
                    <a:pt x="689" y="277"/>
                  </a:cubicBezTo>
                  <a:cubicBezTo>
                    <a:pt x="688" y="277"/>
                    <a:pt x="687" y="278"/>
                    <a:pt x="686" y="279"/>
                  </a:cubicBezTo>
                  <a:cubicBezTo>
                    <a:pt x="686" y="277"/>
                    <a:pt x="686" y="277"/>
                    <a:pt x="686" y="277"/>
                  </a:cubicBezTo>
                  <a:cubicBezTo>
                    <a:pt x="685" y="277"/>
                    <a:pt x="685" y="277"/>
                    <a:pt x="685" y="277"/>
                  </a:cubicBezTo>
                  <a:cubicBezTo>
                    <a:pt x="687" y="276"/>
                    <a:pt x="682" y="278"/>
                    <a:pt x="684" y="278"/>
                  </a:cubicBezTo>
                  <a:cubicBezTo>
                    <a:pt x="684" y="278"/>
                    <a:pt x="683" y="281"/>
                    <a:pt x="683" y="281"/>
                  </a:cubicBezTo>
                  <a:cubicBezTo>
                    <a:pt x="683" y="281"/>
                    <a:pt x="681" y="281"/>
                    <a:pt x="681" y="281"/>
                  </a:cubicBezTo>
                  <a:cubicBezTo>
                    <a:pt x="681" y="280"/>
                    <a:pt x="681" y="278"/>
                    <a:pt x="681" y="277"/>
                  </a:cubicBezTo>
                  <a:cubicBezTo>
                    <a:pt x="681" y="277"/>
                    <a:pt x="683" y="275"/>
                    <a:pt x="683" y="275"/>
                  </a:cubicBezTo>
                  <a:cubicBezTo>
                    <a:pt x="683" y="274"/>
                    <a:pt x="684" y="273"/>
                    <a:pt x="683" y="274"/>
                  </a:cubicBezTo>
                  <a:cubicBezTo>
                    <a:pt x="683" y="275"/>
                    <a:pt x="683" y="275"/>
                    <a:pt x="683" y="275"/>
                  </a:cubicBezTo>
                  <a:cubicBezTo>
                    <a:pt x="682" y="275"/>
                    <a:pt x="680" y="274"/>
                    <a:pt x="680" y="273"/>
                  </a:cubicBezTo>
                  <a:cubicBezTo>
                    <a:pt x="680" y="275"/>
                    <a:pt x="680" y="275"/>
                    <a:pt x="680" y="275"/>
                  </a:cubicBezTo>
                  <a:cubicBezTo>
                    <a:pt x="679" y="275"/>
                    <a:pt x="679" y="275"/>
                    <a:pt x="679" y="275"/>
                  </a:cubicBezTo>
                  <a:cubicBezTo>
                    <a:pt x="679" y="276"/>
                    <a:pt x="679" y="277"/>
                    <a:pt x="679" y="279"/>
                  </a:cubicBezTo>
                  <a:cubicBezTo>
                    <a:pt x="674" y="275"/>
                    <a:pt x="678" y="277"/>
                    <a:pt x="672" y="277"/>
                  </a:cubicBezTo>
                  <a:cubicBezTo>
                    <a:pt x="672" y="275"/>
                    <a:pt x="672" y="275"/>
                    <a:pt x="672" y="275"/>
                  </a:cubicBezTo>
                  <a:cubicBezTo>
                    <a:pt x="671" y="275"/>
                    <a:pt x="670" y="275"/>
                    <a:pt x="669" y="276"/>
                  </a:cubicBezTo>
                  <a:cubicBezTo>
                    <a:pt x="669" y="275"/>
                    <a:pt x="669" y="275"/>
                    <a:pt x="669" y="275"/>
                  </a:cubicBezTo>
                  <a:cubicBezTo>
                    <a:pt x="669" y="274"/>
                    <a:pt x="671" y="274"/>
                    <a:pt x="672" y="273"/>
                  </a:cubicBezTo>
                  <a:cubicBezTo>
                    <a:pt x="672" y="273"/>
                    <a:pt x="671" y="272"/>
                    <a:pt x="671" y="272"/>
                  </a:cubicBezTo>
                  <a:cubicBezTo>
                    <a:pt x="671" y="272"/>
                    <a:pt x="671" y="270"/>
                    <a:pt x="671" y="269"/>
                  </a:cubicBezTo>
                  <a:cubicBezTo>
                    <a:pt x="669" y="269"/>
                    <a:pt x="668" y="268"/>
                    <a:pt x="666" y="267"/>
                  </a:cubicBezTo>
                  <a:cubicBezTo>
                    <a:pt x="666" y="267"/>
                    <a:pt x="666" y="269"/>
                    <a:pt x="666" y="270"/>
                  </a:cubicBezTo>
                  <a:cubicBezTo>
                    <a:pt x="666" y="270"/>
                    <a:pt x="663" y="270"/>
                    <a:pt x="663" y="271"/>
                  </a:cubicBezTo>
                  <a:cubicBezTo>
                    <a:pt x="663" y="271"/>
                    <a:pt x="664" y="265"/>
                    <a:pt x="665" y="263"/>
                  </a:cubicBezTo>
                  <a:cubicBezTo>
                    <a:pt x="663" y="264"/>
                    <a:pt x="664" y="262"/>
                    <a:pt x="663" y="263"/>
                  </a:cubicBezTo>
                  <a:cubicBezTo>
                    <a:pt x="662" y="263"/>
                    <a:pt x="660" y="266"/>
                    <a:pt x="661" y="265"/>
                  </a:cubicBezTo>
                  <a:cubicBezTo>
                    <a:pt x="660" y="266"/>
                    <a:pt x="660" y="267"/>
                    <a:pt x="660" y="268"/>
                  </a:cubicBezTo>
                  <a:cubicBezTo>
                    <a:pt x="660" y="268"/>
                    <a:pt x="659" y="268"/>
                    <a:pt x="659" y="269"/>
                  </a:cubicBezTo>
                  <a:cubicBezTo>
                    <a:pt x="658" y="268"/>
                    <a:pt x="659" y="266"/>
                    <a:pt x="659" y="265"/>
                  </a:cubicBezTo>
                  <a:cubicBezTo>
                    <a:pt x="658" y="265"/>
                    <a:pt x="658" y="265"/>
                    <a:pt x="657" y="265"/>
                  </a:cubicBezTo>
                  <a:cubicBezTo>
                    <a:pt x="657" y="265"/>
                    <a:pt x="657" y="266"/>
                    <a:pt x="656" y="267"/>
                  </a:cubicBezTo>
                  <a:cubicBezTo>
                    <a:pt x="657" y="267"/>
                    <a:pt x="655" y="269"/>
                    <a:pt x="655" y="269"/>
                  </a:cubicBezTo>
                  <a:cubicBezTo>
                    <a:pt x="655" y="269"/>
                    <a:pt x="655" y="267"/>
                    <a:pt x="655" y="267"/>
                  </a:cubicBezTo>
                  <a:cubicBezTo>
                    <a:pt x="653" y="267"/>
                    <a:pt x="653" y="267"/>
                    <a:pt x="653" y="267"/>
                  </a:cubicBezTo>
                  <a:cubicBezTo>
                    <a:pt x="652" y="268"/>
                    <a:pt x="653" y="268"/>
                    <a:pt x="652" y="270"/>
                  </a:cubicBezTo>
                  <a:cubicBezTo>
                    <a:pt x="651" y="270"/>
                    <a:pt x="650" y="270"/>
                    <a:pt x="650" y="270"/>
                  </a:cubicBezTo>
                  <a:cubicBezTo>
                    <a:pt x="651" y="268"/>
                    <a:pt x="651" y="266"/>
                    <a:pt x="651" y="265"/>
                  </a:cubicBezTo>
                  <a:cubicBezTo>
                    <a:pt x="653" y="264"/>
                    <a:pt x="650" y="263"/>
                    <a:pt x="650" y="263"/>
                  </a:cubicBezTo>
                  <a:cubicBezTo>
                    <a:pt x="650" y="264"/>
                    <a:pt x="651" y="265"/>
                    <a:pt x="649" y="265"/>
                  </a:cubicBezTo>
                  <a:cubicBezTo>
                    <a:pt x="649" y="265"/>
                    <a:pt x="649" y="263"/>
                    <a:pt x="649" y="263"/>
                  </a:cubicBezTo>
                  <a:cubicBezTo>
                    <a:pt x="649" y="263"/>
                    <a:pt x="648" y="264"/>
                    <a:pt x="647" y="263"/>
                  </a:cubicBezTo>
                  <a:cubicBezTo>
                    <a:pt x="647" y="263"/>
                    <a:pt x="647" y="261"/>
                    <a:pt x="647" y="261"/>
                  </a:cubicBezTo>
                  <a:cubicBezTo>
                    <a:pt x="646" y="262"/>
                    <a:pt x="644" y="262"/>
                    <a:pt x="643" y="262"/>
                  </a:cubicBezTo>
                  <a:cubicBezTo>
                    <a:pt x="647" y="258"/>
                    <a:pt x="646" y="260"/>
                    <a:pt x="643" y="257"/>
                  </a:cubicBezTo>
                  <a:cubicBezTo>
                    <a:pt x="642" y="258"/>
                    <a:pt x="642" y="259"/>
                    <a:pt x="641" y="259"/>
                  </a:cubicBezTo>
                  <a:cubicBezTo>
                    <a:pt x="641" y="258"/>
                    <a:pt x="641" y="257"/>
                    <a:pt x="641" y="256"/>
                  </a:cubicBezTo>
                  <a:cubicBezTo>
                    <a:pt x="640" y="256"/>
                    <a:pt x="636" y="256"/>
                    <a:pt x="634" y="255"/>
                  </a:cubicBezTo>
                  <a:cubicBezTo>
                    <a:pt x="633" y="255"/>
                    <a:pt x="634" y="253"/>
                    <a:pt x="634" y="253"/>
                  </a:cubicBezTo>
                  <a:cubicBezTo>
                    <a:pt x="633" y="252"/>
                    <a:pt x="632" y="253"/>
                    <a:pt x="631" y="253"/>
                  </a:cubicBezTo>
                  <a:cubicBezTo>
                    <a:pt x="631" y="251"/>
                    <a:pt x="631" y="251"/>
                    <a:pt x="631" y="251"/>
                  </a:cubicBezTo>
                  <a:cubicBezTo>
                    <a:pt x="633" y="251"/>
                    <a:pt x="636" y="251"/>
                    <a:pt x="637" y="251"/>
                  </a:cubicBezTo>
                  <a:cubicBezTo>
                    <a:pt x="637" y="250"/>
                    <a:pt x="637" y="249"/>
                    <a:pt x="637" y="249"/>
                  </a:cubicBezTo>
                  <a:cubicBezTo>
                    <a:pt x="638" y="248"/>
                    <a:pt x="639" y="248"/>
                    <a:pt x="639" y="248"/>
                  </a:cubicBezTo>
                  <a:cubicBezTo>
                    <a:pt x="639" y="247"/>
                    <a:pt x="639" y="247"/>
                    <a:pt x="639" y="247"/>
                  </a:cubicBezTo>
                  <a:cubicBezTo>
                    <a:pt x="639" y="246"/>
                    <a:pt x="636" y="244"/>
                    <a:pt x="635" y="244"/>
                  </a:cubicBezTo>
                  <a:cubicBezTo>
                    <a:pt x="635" y="242"/>
                    <a:pt x="635" y="242"/>
                    <a:pt x="635" y="242"/>
                  </a:cubicBezTo>
                  <a:cubicBezTo>
                    <a:pt x="634" y="242"/>
                    <a:pt x="635" y="241"/>
                    <a:pt x="636" y="241"/>
                  </a:cubicBezTo>
                  <a:cubicBezTo>
                    <a:pt x="637" y="243"/>
                    <a:pt x="637" y="243"/>
                    <a:pt x="637" y="243"/>
                  </a:cubicBezTo>
                  <a:cubicBezTo>
                    <a:pt x="639" y="243"/>
                    <a:pt x="642" y="243"/>
                    <a:pt x="644" y="243"/>
                  </a:cubicBezTo>
                  <a:cubicBezTo>
                    <a:pt x="648" y="242"/>
                    <a:pt x="640" y="238"/>
                    <a:pt x="638" y="237"/>
                  </a:cubicBezTo>
                  <a:cubicBezTo>
                    <a:pt x="637" y="237"/>
                    <a:pt x="634" y="238"/>
                    <a:pt x="634" y="238"/>
                  </a:cubicBezTo>
                  <a:cubicBezTo>
                    <a:pt x="634" y="237"/>
                    <a:pt x="634" y="237"/>
                    <a:pt x="634" y="237"/>
                  </a:cubicBezTo>
                  <a:cubicBezTo>
                    <a:pt x="634" y="236"/>
                    <a:pt x="631" y="234"/>
                    <a:pt x="631" y="234"/>
                  </a:cubicBezTo>
                  <a:cubicBezTo>
                    <a:pt x="632" y="234"/>
                    <a:pt x="634" y="234"/>
                    <a:pt x="636" y="234"/>
                  </a:cubicBezTo>
                  <a:cubicBezTo>
                    <a:pt x="636" y="234"/>
                    <a:pt x="637" y="232"/>
                    <a:pt x="637" y="232"/>
                  </a:cubicBezTo>
                  <a:cubicBezTo>
                    <a:pt x="638" y="232"/>
                    <a:pt x="640" y="232"/>
                    <a:pt x="641" y="232"/>
                  </a:cubicBezTo>
                  <a:cubicBezTo>
                    <a:pt x="641" y="230"/>
                    <a:pt x="642" y="229"/>
                    <a:pt x="641" y="227"/>
                  </a:cubicBezTo>
                  <a:cubicBezTo>
                    <a:pt x="641" y="226"/>
                    <a:pt x="639" y="225"/>
                    <a:pt x="639" y="225"/>
                  </a:cubicBezTo>
                  <a:cubicBezTo>
                    <a:pt x="638" y="224"/>
                    <a:pt x="638" y="223"/>
                    <a:pt x="637" y="223"/>
                  </a:cubicBezTo>
                  <a:cubicBezTo>
                    <a:pt x="637" y="223"/>
                    <a:pt x="635" y="223"/>
                    <a:pt x="636" y="223"/>
                  </a:cubicBezTo>
                  <a:cubicBezTo>
                    <a:pt x="636" y="224"/>
                    <a:pt x="633" y="228"/>
                    <a:pt x="632" y="228"/>
                  </a:cubicBezTo>
                  <a:cubicBezTo>
                    <a:pt x="629" y="229"/>
                    <a:pt x="632" y="227"/>
                    <a:pt x="630" y="225"/>
                  </a:cubicBezTo>
                  <a:cubicBezTo>
                    <a:pt x="629" y="225"/>
                    <a:pt x="627" y="225"/>
                    <a:pt x="626" y="225"/>
                  </a:cubicBezTo>
                  <a:cubicBezTo>
                    <a:pt x="626" y="225"/>
                    <a:pt x="627" y="224"/>
                    <a:pt x="627" y="224"/>
                  </a:cubicBezTo>
                  <a:cubicBezTo>
                    <a:pt x="628" y="224"/>
                    <a:pt x="628" y="224"/>
                    <a:pt x="629" y="223"/>
                  </a:cubicBezTo>
                  <a:cubicBezTo>
                    <a:pt x="630" y="223"/>
                    <a:pt x="630" y="222"/>
                    <a:pt x="630" y="221"/>
                  </a:cubicBezTo>
                  <a:cubicBezTo>
                    <a:pt x="631" y="221"/>
                    <a:pt x="632" y="222"/>
                    <a:pt x="633" y="222"/>
                  </a:cubicBezTo>
                  <a:cubicBezTo>
                    <a:pt x="633" y="222"/>
                    <a:pt x="633" y="220"/>
                    <a:pt x="633" y="220"/>
                  </a:cubicBezTo>
                  <a:cubicBezTo>
                    <a:pt x="631" y="219"/>
                    <a:pt x="630" y="220"/>
                    <a:pt x="629" y="219"/>
                  </a:cubicBezTo>
                  <a:cubicBezTo>
                    <a:pt x="628" y="219"/>
                    <a:pt x="627" y="216"/>
                    <a:pt x="627" y="216"/>
                  </a:cubicBezTo>
                  <a:cubicBezTo>
                    <a:pt x="626" y="216"/>
                    <a:pt x="624" y="216"/>
                    <a:pt x="623" y="216"/>
                  </a:cubicBezTo>
                  <a:cubicBezTo>
                    <a:pt x="622" y="217"/>
                    <a:pt x="621" y="218"/>
                    <a:pt x="621" y="219"/>
                  </a:cubicBezTo>
                  <a:cubicBezTo>
                    <a:pt x="620" y="219"/>
                    <a:pt x="619" y="218"/>
                    <a:pt x="620" y="218"/>
                  </a:cubicBezTo>
                  <a:cubicBezTo>
                    <a:pt x="620" y="218"/>
                    <a:pt x="621" y="216"/>
                    <a:pt x="621" y="216"/>
                  </a:cubicBezTo>
                  <a:cubicBezTo>
                    <a:pt x="619" y="216"/>
                    <a:pt x="616" y="215"/>
                    <a:pt x="615" y="218"/>
                  </a:cubicBezTo>
                  <a:cubicBezTo>
                    <a:pt x="615" y="219"/>
                    <a:pt x="615" y="219"/>
                    <a:pt x="615" y="219"/>
                  </a:cubicBezTo>
                  <a:cubicBezTo>
                    <a:pt x="613" y="219"/>
                    <a:pt x="613" y="219"/>
                    <a:pt x="613" y="219"/>
                  </a:cubicBezTo>
                  <a:cubicBezTo>
                    <a:pt x="614" y="219"/>
                    <a:pt x="613" y="216"/>
                    <a:pt x="613" y="216"/>
                  </a:cubicBezTo>
                  <a:cubicBezTo>
                    <a:pt x="614" y="216"/>
                    <a:pt x="615" y="216"/>
                    <a:pt x="615" y="216"/>
                  </a:cubicBezTo>
                  <a:cubicBezTo>
                    <a:pt x="616" y="216"/>
                    <a:pt x="617" y="214"/>
                    <a:pt x="617" y="214"/>
                  </a:cubicBezTo>
                  <a:cubicBezTo>
                    <a:pt x="617" y="211"/>
                    <a:pt x="617" y="211"/>
                    <a:pt x="617" y="211"/>
                  </a:cubicBezTo>
                  <a:cubicBezTo>
                    <a:pt x="617" y="211"/>
                    <a:pt x="614" y="213"/>
                    <a:pt x="615" y="213"/>
                  </a:cubicBezTo>
                  <a:cubicBezTo>
                    <a:pt x="614" y="212"/>
                    <a:pt x="613" y="213"/>
                    <a:pt x="613" y="213"/>
                  </a:cubicBezTo>
                  <a:cubicBezTo>
                    <a:pt x="613" y="213"/>
                    <a:pt x="613" y="211"/>
                    <a:pt x="613" y="211"/>
                  </a:cubicBezTo>
                  <a:cubicBezTo>
                    <a:pt x="613" y="211"/>
                    <a:pt x="611" y="211"/>
                    <a:pt x="612" y="211"/>
                  </a:cubicBezTo>
                  <a:cubicBezTo>
                    <a:pt x="611" y="211"/>
                    <a:pt x="611" y="211"/>
                    <a:pt x="611" y="211"/>
                  </a:cubicBezTo>
                  <a:cubicBezTo>
                    <a:pt x="612" y="212"/>
                    <a:pt x="612" y="213"/>
                    <a:pt x="612" y="213"/>
                  </a:cubicBezTo>
                  <a:cubicBezTo>
                    <a:pt x="612" y="214"/>
                    <a:pt x="610" y="214"/>
                    <a:pt x="610" y="215"/>
                  </a:cubicBezTo>
                  <a:cubicBezTo>
                    <a:pt x="606" y="214"/>
                    <a:pt x="605" y="215"/>
                    <a:pt x="608" y="212"/>
                  </a:cubicBezTo>
                  <a:cubicBezTo>
                    <a:pt x="609" y="211"/>
                    <a:pt x="610" y="211"/>
                    <a:pt x="611" y="211"/>
                  </a:cubicBezTo>
                  <a:cubicBezTo>
                    <a:pt x="611" y="210"/>
                    <a:pt x="611" y="209"/>
                    <a:pt x="610" y="209"/>
                  </a:cubicBezTo>
                  <a:cubicBezTo>
                    <a:pt x="610" y="209"/>
                    <a:pt x="606" y="209"/>
                    <a:pt x="606" y="209"/>
                  </a:cubicBezTo>
                  <a:cubicBezTo>
                    <a:pt x="605" y="208"/>
                    <a:pt x="605" y="206"/>
                    <a:pt x="604" y="205"/>
                  </a:cubicBezTo>
                  <a:cubicBezTo>
                    <a:pt x="603" y="205"/>
                    <a:pt x="603" y="204"/>
                    <a:pt x="602" y="204"/>
                  </a:cubicBezTo>
                  <a:cubicBezTo>
                    <a:pt x="598" y="204"/>
                    <a:pt x="599" y="208"/>
                    <a:pt x="599" y="211"/>
                  </a:cubicBezTo>
                  <a:cubicBezTo>
                    <a:pt x="599" y="211"/>
                    <a:pt x="599" y="211"/>
                    <a:pt x="598" y="211"/>
                  </a:cubicBezTo>
                  <a:cubicBezTo>
                    <a:pt x="598" y="211"/>
                    <a:pt x="598" y="209"/>
                    <a:pt x="598" y="209"/>
                  </a:cubicBezTo>
                  <a:cubicBezTo>
                    <a:pt x="596" y="210"/>
                    <a:pt x="597" y="209"/>
                    <a:pt x="596" y="209"/>
                  </a:cubicBezTo>
                  <a:cubicBezTo>
                    <a:pt x="596" y="209"/>
                    <a:pt x="595" y="211"/>
                    <a:pt x="594" y="211"/>
                  </a:cubicBezTo>
                  <a:cubicBezTo>
                    <a:pt x="593" y="208"/>
                    <a:pt x="593" y="199"/>
                    <a:pt x="590" y="206"/>
                  </a:cubicBezTo>
                  <a:cubicBezTo>
                    <a:pt x="590" y="207"/>
                    <a:pt x="590" y="208"/>
                    <a:pt x="589" y="209"/>
                  </a:cubicBezTo>
                  <a:cubicBezTo>
                    <a:pt x="589" y="210"/>
                    <a:pt x="588" y="210"/>
                    <a:pt x="587" y="210"/>
                  </a:cubicBezTo>
                  <a:cubicBezTo>
                    <a:pt x="588" y="210"/>
                    <a:pt x="586" y="209"/>
                    <a:pt x="586" y="209"/>
                  </a:cubicBezTo>
                  <a:cubicBezTo>
                    <a:pt x="587" y="209"/>
                    <a:pt x="587" y="207"/>
                    <a:pt x="587" y="207"/>
                  </a:cubicBezTo>
                  <a:cubicBezTo>
                    <a:pt x="588" y="207"/>
                    <a:pt x="587" y="205"/>
                    <a:pt x="587" y="205"/>
                  </a:cubicBezTo>
                  <a:cubicBezTo>
                    <a:pt x="586" y="205"/>
                    <a:pt x="586" y="206"/>
                    <a:pt x="585" y="205"/>
                  </a:cubicBezTo>
                  <a:cubicBezTo>
                    <a:pt x="585" y="205"/>
                    <a:pt x="584" y="203"/>
                    <a:pt x="584" y="203"/>
                  </a:cubicBezTo>
                  <a:cubicBezTo>
                    <a:pt x="586" y="203"/>
                    <a:pt x="588" y="203"/>
                    <a:pt x="589" y="202"/>
                  </a:cubicBezTo>
                  <a:cubicBezTo>
                    <a:pt x="589" y="196"/>
                    <a:pt x="589" y="194"/>
                    <a:pt x="583" y="194"/>
                  </a:cubicBezTo>
                  <a:cubicBezTo>
                    <a:pt x="584" y="194"/>
                    <a:pt x="585" y="194"/>
                    <a:pt x="586" y="193"/>
                  </a:cubicBezTo>
                  <a:cubicBezTo>
                    <a:pt x="586" y="193"/>
                    <a:pt x="586" y="191"/>
                    <a:pt x="586" y="191"/>
                  </a:cubicBezTo>
                  <a:cubicBezTo>
                    <a:pt x="585" y="191"/>
                    <a:pt x="585" y="191"/>
                    <a:pt x="585" y="191"/>
                  </a:cubicBezTo>
                  <a:cubicBezTo>
                    <a:pt x="585" y="191"/>
                    <a:pt x="583" y="187"/>
                    <a:pt x="583" y="186"/>
                  </a:cubicBezTo>
                  <a:cubicBezTo>
                    <a:pt x="582" y="187"/>
                    <a:pt x="579" y="187"/>
                    <a:pt x="578" y="187"/>
                  </a:cubicBezTo>
                  <a:cubicBezTo>
                    <a:pt x="576" y="187"/>
                    <a:pt x="576" y="186"/>
                    <a:pt x="575" y="187"/>
                  </a:cubicBezTo>
                  <a:cubicBezTo>
                    <a:pt x="574" y="187"/>
                    <a:pt x="573" y="189"/>
                    <a:pt x="570" y="189"/>
                  </a:cubicBezTo>
                  <a:cubicBezTo>
                    <a:pt x="569" y="189"/>
                    <a:pt x="567" y="187"/>
                    <a:pt x="566" y="186"/>
                  </a:cubicBezTo>
                  <a:close/>
                  <a:moveTo>
                    <a:pt x="474" y="30"/>
                  </a:moveTo>
                  <a:cubicBezTo>
                    <a:pt x="471" y="29"/>
                    <a:pt x="467" y="22"/>
                    <a:pt x="464" y="22"/>
                  </a:cubicBezTo>
                  <a:cubicBezTo>
                    <a:pt x="463" y="23"/>
                    <a:pt x="463" y="23"/>
                    <a:pt x="463" y="23"/>
                  </a:cubicBezTo>
                  <a:cubicBezTo>
                    <a:pt x="462" y="23"/>
                    <a:pt x="460" y="23"/>
                    <a:pt x="459" y="24"/>
                  </a:cubicBezTo>
                  <a:cubicBezTo>
                    <a:pt x="456" y="25"/>
                    <a:pt x="453" y="29"/>
                    <a:pt x="451" y="31"/>
                  </a:cubicBezTo>
                  <a:cubicBezTo>
                    <a:pt x="449" y="30"/>
                    <a:pt x="443" y="27"/>
                    <a:pt x="439" y="28"/>
                  </a:cubicBezTo>
                  <a:cubicBezTo>
                    <a:pt x="439" y="28"/>
                    <a:pt x="437" y="30"/>
                    <a:pt x="437" y="30"/>
                  </a:cubicBezTo>
                  <a:cubicBezTo>
                    <a:pt x="436" y="30"/>
                    <a:pt x="434" y="29"/>
                    <a:pt x="433" y="30"/>
                  </a:cubicBezTo>
                  <a:cubicBezTo>
                    <a:pt x="433" y="30"/>
                    <a:pt x="433" y="32"/>
                    <a:pt x="433" y="33"/>
                  </a:cubicBezTo>
                  <a:cubicBezTo>
                    <a:pt x="436" y="32"/>
                    <a:pt x="439" y="31"/>
                    <a:pt x="444" y="31"/>
                  </a:cubicBezTo>
                  <a:cubicBezTo>
                    <a:pt x="443" y="32"/>
                    <a:pt x="440" y="33"/>
                    <a:pt x="438" y="33"/>
                  </a:cubicBezTo>
                  <a:cubicBezTo>
                    <a:pt x="438" y="33"/>
                    <a:pt x="437" y="36"/>
                    <a:pt x="439" y="36"/>
                  </a:cubicBezTo>
                  <a:cubicBezTo>
                    <a:pt x="441" y="36"/>
                    <a:pt x="446" y="34"/>
                    <a:pt x="449" y="34"/>
                  </a:cubicBezTo>
                  <a:cubicBezTo>
                    <a:pt x="452" y="34"/>
                    <a:pt x="455" y="35"/>
                    <a:pt x="457" y="35"/>
                  </a:cubicBezTo>
                  <a:cubicBezTo>
                    <a:pt x="451" y="36"/>
                    <a:pt x="446" y="37"/>
                    <a:pt x="439" y="39"/>
                  </a:cubicBezTo>
                  <a:cubicBezTo>
                    <a:pt x="439" y="39"/>
                    <a:pt x="439" y="41"/>
                    <a:pt x="439" y="43"/>
                  </a:cubicBezTo>
                  <a:cubicBezTo>
                    <a:pt x="440" y="42"/>
                    <a:pt x="441" y="43"/>
                    <a:pt x="441" y="42"/>
                  </a:cubicBezTo>
                  <a:cubicBezTo>
                    <a:pt x="442" y="41"/>
                    <a:pt x="442" y="41"/>
                    <a:pt x="444" y="41"/>
                  </a:cubicBezTo>
                  <a:cubicBezTo>
                    <a:pt x="450" y="38"/>
                    <a:pt x="457" y="38"/>
                    <a:pt x="463" y="36"/>
                  </a:cubicBezTo>
                  <a:cubicBezTo>
                    <a:pt x="463" y="37"/>
                    <a:pt x="463" y="37"/>
                    <a:pt x="463" y="37"/>
                  </a:cubicBezTo>
                  <a:cubicBezTo>
                    <a:pt x="462" y="38"/>
                    <a:pt x="461" y="38"/>
                    <a:pt x="461" y="39"/>
                  </a:cubicBezTo>
                  <a:cubicBezTo>
                    <a:pt x="458" y="40"/>
                    <a:pt x="457" y="38"/>
                    <a:pt x="454" y="39"/>
                  </a:cubicBezTo>
                  <a:cubicBezTo>
                    <a:pt x="452" y="39"/>
                    <a:pt x="451" y="41"/>
                    <a:pt x="450" y="41"/>
                  </a:cubicBezTo>
                  <a:cubicBezTo>
                    <a:pt x="449" y="42"/>
                    <a:pt x="447" y="41"/>
                    <a:pt x="446" y="41"/>
                  </a:cubicBezTo>
                  <a:cubicBezTo>
                    <a:pt x="445" y="41"/>
                    <a:pt x="443" y="44"/>
                    <a:pt x="442" y="45"/>
                  </a:cubicBezTo>
                  <a:cubicBezTo>
                    <a:pt x="443" y="45"/>
                    <a:pt x="444" y="47"/>
                    <a:pt x="445" y="47"/>
                  </a:cubicBezTo>
                  <a:cubicBezTo>
                    <a:pt x="447" y="47"/>
                    <a:pt x="448" y="45"/>
                    <a:pt x="449" y="45"/>
                  </a:cubicBezTo>
                  <a:cubicBezTo>
                    <a:pt x="452" y="45"/>
                    <a:pt x="458" y="47"/>
                    <a:pt x="461" y="47"/>
                  </a:cubicBezTo>
                  <a:cubicBezTo>
                    <a:pt x="463" y="45"/>
                    <a:pt x="463" y="45"/>
                    <a:pt x="463" y="45"/>
                  </a:cubicBezTo>
                  <a:cubicBezTo>
                    <a:pt x="464" y="45"/>
                    <a:pt x="465" y="46"/>
                    <a:pt x="466" y="46"/>
                  </a:cubicBezTo>
                  <a:cubicBezTo>
                    <a:pt x="467" y="46"/>
                    <a:pt x="466" y="44"/>
                    <a:pt x="468" y="45"/>
                  </a:cubicBezTo>
                  <a:cubicBezTo>
                    <a:pt x="469" y="45"/>
                    <a:pt x="469" y="46"/>
                    <a:pt x="469" y="47"/>
                  </a:cubicBezTo>
                  <a:cubicBezTo>
                    <a:pt x="471" y="47"/>
                    <a:pt x="472" y="47"/>
                    <a:pt x="474" y="47"/>
                  </a:cubicBezTo>
                  <a:cubicBezTo>
                    <a:pt x="475" y="47"/>
                    <a:pt x="478" y="44"/>
                    <a:pt x="480" y="43"/>
                  </a:cubicBezTo>
                  <a:cubicBezTo>
                    <a:pt x="480" y="43"/>
                    <a:pt x="479" y="47"/>
                    <a:pt x="479" y="48"/>
                  </a:cubicBezTo>
                  <a:cubicBezTo>
                    <a:pt x="481" y="48"/>
                    <a:pt x="483" y="49"/>
                    <a:pt x="485" y="49"/>
                  </a:cubicBezTo>
                  <a:cubicBezTo>
                    <a:pt x="486" y="49"/>
                    <a:pt x="489" y="48"/>
                    <a:pt x="490" y="49"/>
                  </a:cubicBezTo>
                  <a:cubicBezTo>
                    <a:pt x="491" y="49"/>
                    <a:pt x="492" y="50"/>
                    <a:pt x="492" y="50"/>
                  </a:cubicBezTo>
                  <a:cubicBezTo>
                    <a:pt x="494" y="47"/>
                    <a:pt x="494" y="47"/>
                    <a:pt x="497" y="45"/>
                  </a:cubicBezTo>
                  <a:cubicBezTo>
                    <a:pt x="497" y="44"/>
                    <a:pt x="496" y="42"/>
                    <a:pt x="496" y="42"/>
                  </a:cubicBezTo>
                  <a:cubicBezTo>
                    <a:pt x="497" y="42"/>
                    <a:pt x="498" y="42"/>
                    <a:pt x="498" y="41"/>
                  </a:cubicBezTo>
                  <a:cubicBezTo>
                    <a:pt x="498" y="41"/>
                    <a:pt x="499" y="41"/>
                    <a:pt x="500" y="41"/>
                  </a:cubicBezTo>
                  <a:cubicBezTo>
                    <a:pt x="500" y="43"/>
                    <a:pt x="500" y="43"/>
                    <a:pt x="500" y="43"/>
                  </a:cubicBezTo>
                  <a:cubicBezTo>
                    <a:pt x="500" y="42"/>
                    <a:pt x="499" y="45"/>
                    <a:pt x="499" y="46"/>
                  </a:cubicBezTo>
                  <a:cubicBezTo>
                    <a:pt x="500" y="46"/>
                    <a:pt x="500" y="45"/>
                    <a:pt x="500" y="47"/>
                  </a:cubicBezTo>
                  <a:cubicBezTo>
                    <a:pt x="507" y="45"/>
                    <a:pt x="515" y="43"/>
                    <a:pt x="522" y="43"/>
                  </a:cubicBezTo>
                  <a:cubicBezTo>
                    <a:pt x="529" y="42"/>
                    <a:pt x="532" y="43"/>
                    <a:pt x="538" y="43"/>
                  </a:cubicBezTo>
                  <a:cubicBezTo>
                    <a:pt x="544" y="42"/>
                    <a:pt x="550" y="40"/>
                    <a:pt x="555" y="38"/>
                  </a:cubicBezTo>
                  <a:cubicBezTo>
                    <a:pt x="556" y="37"/>
                    <a:pt x="556" y="37"/>
                    <a:pt x="556" y="37"/>
                  </a:cubicBezTo>
                  <a:cubicBezTo>
                    <a:pt x="556" y="36"/>
                    <a:pt x="559" y="37"/>
                    <a:pt x="560" y="37"/>
                  </a:cubicBezTo>
                  <a:cubicBezTo>
                    <a:pt x="563" y="37"/>
                    <a:pt x="566" y="36"/>
                    <a:pt x="569" y="35"/>
                  </a:cubicBezTo>
                  <a:cubicBezTo>
                    <a:pt x="568" y="35"/>
                    <a:pt x="566" y="37"/>
                    <a:pt x="565" y="37"/>
                  </a:cubicBezTo>
                  <a:cubicBezTo>
                    <a:pt x="562" y="38"/>
                    <a:pt x="561" y="37"/>
                    <a:pt x="558" y="38"/>
                  </a:cubicBezTo>
                  <a:cubicBezTo>
                    <a:pt x="558" y="38"/>
                    <a:pt x="556" y="40"/>
                    <a:pt x="556" y="40"/>
                  </a:cubicBezTo>
                  <a:cubicBezTo>
                    <a:pt x="556" y="40"/>
                    <a:pt x="556" y="40"/>
                    <a:pt x="557" y="41"/>
                  </a:cubicBezTo>
                  <a:cubicBezTo>
                    <a:pt x="559" y="41"/>
                    <a:pt x="562" y="41"/>
                    <a:pt x="565" y="41"/>
                  </a:cubicBezTo>
                  <a:cubicBezTo>
                    <a:pt x="565" y="43"/>
                    <a:pt x="565" y="43"/>
                    <a:pt x="565" y="43"/>
                  </a:cubicBezTo>
                  <a:cubicBezTo>
                    <a:pt x="561" y="43"/>
                    <a:pt x="557" y="42"/>
                    <a:pt x="556" y="43"/>
                  </a:cubicBezTo>
                  <a:cubicBezTo>
                    <a:pt x="555" y="43"/>
                    <a:pt x="553" y="44"/>
                    <a:pt x="553" y="45"/>
                  </a:cubicBezTo>
                  <a:cubicBezTo>
                    <a:pt x="550" y="45"/>
                    <a:pt x="548" y="44"/>
                    <a:pt x="546" y="45"/>
                  </a:cubicBezTo>
                  <a:cubicBezTo>
                    <a:pt x="536" y="48"/>
                    <a:pt x="557" y="48"/>
                    <a:pt x="559" y="48"/>
                  </a:cubicBezTo>
                  <a:cubicBezTo>
                    <a:pt x="555" y="49"/>
                    <a:pt x="549" y="51"/>
                    <a:pt x="544" y="51"/>
                  </a:cubicBezTo>
                  <a:cubicBezTo>
                    <a:pt x="543" y="51"/>
                    <a:pt x="541" y="50"/>
                    <a:pt x="540" y="50"/>
                  </a:cubicBezTo>
                  <a:cubicBezTo>
                    <a:pt x="539" y="50"/>
                    <a:pt x="539" y="51"/>
                    <a:pt x="539" y="52"/>
                  </a:cubicBezTo>
                  <a:cubicBezTo>
                    <a:pt x="531" y="51"/>
                    <a:pt x="525" y="52"/>
                    <a:pt x="516" y="53"/>
                  </a:cubicBezTo>
                  <a:cubicBezTo>
                    <a:pt x="517" y="54"/>
                    <a:pt x="516" y="55"/>
                    <a:pt x="516" y="55"/>
                  </a:cubicBezTo>
                  <a:cubicBezTo>
                    <a:pt x="517" y="56"/>
                    <a:pt x="519" y="56"/>
                    <a:pt x="518" y="59"/>
                  </a:cubicBezTo>
                  <a:cubicBezTo>
                    <a:pt x="518" y="59"/>
                    <a:pt x="517" y="60"/>
                    <a:pt x="518" y="61"/>
                  </a:cubicBezTo>
                  <a:cubicBezTo>
                    <a:pt x="518" y="62"/>
                    <a:pt x="519" y="62"/>
                    <a:pt x="519" y="62"/>
                  </a:cubicBezTo>
                  <a:cubicBezTo>
                    <a:pt x="522" y="63"/>
                    <a:pt x="532" y="63"/>
                    <a:pt x="528" y="63"/>
                  </a:cubicBezTo>
                  <a:cubicBezTo>
                    <a:pt x="530" y="64"/>
                    <a:pt x="531" y="63"/>
                    <a:pt x="532" y="64"/>
                  </a:cubicBezTo>
                  <a:cubicBezTo>
                    <a:pt x="532" y="65"/>
                    <a:pt x="532" y="65"/>
                    <a:pt x="532" y="65"/>
                  </a:cubicBezTo>
                  <a:cubicBezTo>
                    <a:pt x="531" y="65"/>
                    <a:pt x="530" y="64"/>
                    <a:pt x="530" y="64"/>
                  </a:cubicBezTo>
                  <a:cubicBezTo>
                    <a:pt x="529" y="66"/>
                    <a:pt x="530" y="65"/>
                    <a:pt x="528" y="65"/>
                  </a:cubicBezTo>
                  <a:cubicBezTo>
                    <a:pt x="528" y="67"/>
                    <a:pt x="528" y="67"/>
                    <a:pt x="528" y="67"/>
                  </a:cubicBezTo>
                  <a:cubicBezTo>
                    <a:pt x="527" y="67"/>
                    <a:pt x="526" y="66"/>
                    <a:pt x="525" y="66"/>
                  </a:cubicBezTo>
                  <a:cubicBezTo>
                    <a:pt x="523" y="66"/>
                    <a:pt x="522" y="67"/>
                    <a:pt x="521" y="66"/>
                  </a:cubicBezTo>
                  <a:cubicBezTo>
                    <a:pt x="520" y="65"/>
                    <a:pt x="520" y="65"/>
                    <a:pt x="520" y="65"/>
                  </a:cubicBezTo>
                  <a:cubicBezTo>
                    <a:pt x="520" y="65"/>
                    <a:pt x="518" y="65"/>
                    <a:pt x="518" y="65"/>
                  </a:cubicBezTo>
                  <a:cubicBezTo>
                    <a:pt x="514" y="64"/>
                    <a:pt x="516" y="60"/>
                    <a:pt x="515" y="57"/>
                  </a:cubicBezTo>
                  <a:cubicBezTo>
                    <a:pt x="510" y="53"/>
                    <a:pt x="510" y="53"/>
                    <a:pt x="510" y="53"/>
                  </a:cubicBezTo>
                  <a:cubicBezTo>
                    <a:pt x="510" y="52"/>
                    <a:pt x="510" y="52"/>
                    <a:pt x="510" y="52"/>
                  </a:cubicBezTo>
                  <a:cubicBezTo>
                    <a:pt x="506" y="50"/>
                    <a:pt x="489" y="52"/>
                    <a:pt x="483" y="52"/>
                  </a:cubicBezTo>
                  <a:cubicBezTo>
                    <a:pt x="482" y="56"/>
                    <a:pt x="482" y="56"/>
                    <a:pt x="482" y="56"/>
                  </a:cubicBezTo>
                  <a:cubicBezTo>
                    <a:pt x="483" y="55"/>
                    <a:pt x="483" y="57"/>
                    <a:pt x="483" y="57"/>
                  </a:cubicBezTo>
                  <a:cubicBezTo>
                    <a:pt x="483" y="56"/>
                    <a:pt x="482" y="60"/>
                    <a:pt x="482" y="60"/>
                  </a:cubicBezTo>
                  <a:cubicBezTo>
                    <a:pt x="481" y="61"/>
                    <a:pt x="480" y="60"/>
                    <a:pt x="478" y="61"/>
                  </a:cubicBezTo>
                  <a:cubicBezTo>
                    <a:pt x="478" y="61"/>
                    <a:pt x="477" y="64"/>
                    <a:pt x="476" y="64"/>
                  </a:cubicBezTo>
                  <a:cubicBezTo>
                    <a:pt x="476" y="64"/>
                    <a:pt x="475" y="63"/>
                    <a:pt x="475" y="62"/>
                  </a:cubicBezTo>
                  <a:cubicBezTo>
                    <a:pt x="476" y="61"/>
                    <a:pt x="477" y="60"/>
                    <a:pt x="477" y="58"/>
                  </a:cubicBezTo>
                  <a:cubicBezTo>
                    <a:pt x="477" y="58"/>
                    <a:pt x="475" y="56"/>
                    <a:pt x="475" y="55"/>
                  </a:cubicBezTo>
                  <a:cubicBezTo>
                    <a:pt x="475" y="55"/>
                    <a:pt x="473" y="55"/>
                    <a:pt x="473" y="55"/>
                  </a:cubicBezTo>
                  <a:cubicBezTo>
                    <a:pt x="473" y="54"/>
                    <a:pt x="473" y="53"/>
                    <a:pt x="473" y="51"/>
                  </a:cubicBezTo>
                  <a:cubicBezTo>
                    <a:pt x="472" y="51"/>
                    <a:pt x="472" y="51"/>
                    <a:pt x="472" y="51"/>
                  </a:cubicBezTo>
                  <a:cubicBezTo>
                    <a:pt x="471" y="51"/>
                    <a:pt x="471" y="53"/>
                    <a:pt x="471" y="54"/>
                  </a:cubicBezTo>
                  <a:cubicBezTo>
                    <a:pt x="470" y="53"/>
                    <a:pt x="468" y="54"/>
                    <a:pt x="467" y="54"/>
                  </a:cubicBezTo>
                  <a:cubicBezTo>
                    <a:pt x="467" y="52"/>
                    <a:pt x="467" y="51"/>
                    <a:pt x="466" y="51"/>
                  </a:cubicBezTo>
                  <a:cubicBezTo>
                    <a:pt x="466" y="51"/>
                    <a:pt x="465" y="52"/>
                    <a:pt x="464" y="52"/>
                  </a:cubicBezTo>
                  <a:cubicBezTo>
                    <a:pt x="464" y="53"/>
                    <a:pt x="464" y="53"/>
                    <a:pt x="464" y="53"/>
                  </a:cubicBezTo>
                  <a:cubicBezTo>
                    <a:pt x="464" y="53"/>
                    <a:pt x="444" y="53"/>
                    <a:pt x="443" y="53"/>
                  </a:cubicBezTo>
                  <a:cubicBezTo>
                    <a:pt x="442" y="53"/>
                    <a:pt x="438" y="51"/>
                    <a:pt x="436" y="50"/>
                  </a:cubicBezTo>
                  <a:cubicBezTo>
                    <a:pt x="436" y="48"/>
                    <a:pt x="437" y="47"/>
                    <a:pt x="437" y="45"/>
                  </a:cubicBezTo>
                  <a:cubicBezTo>
                    <a:pt x="431" y="38"/>
                    <a:pt x="431" y="38"/>
                    <a:pt x="431" y="38"/>
                  </a:cubicBezTo>
                  <a:cubicBezTo>
                    <a:pt x="428" y="35"/>
                    <a:pt x="422" y="37"/>
                    <a:pt x="417" y="36"/>
                  </a:cubicBezTo>
                  <a:cubicBezTo>
                    <a:pt x="416" y="36"/>
                    <a:pt x="414" y="34"/>
                    <a:pt x="414" y="34"/>
                  </a:cubicBezTo>
                  <a:cubicBezTo>
                    <a:pt x="409" y="32"/>
                    <a:pt x="401" y="33"/>
                    <a:pt x="397" y="33"/>
                  </a:cubicBezTo>
                  <a:cubicBezTo>
                    <a:pt x="397" y="33"/>
                    <a:pt x="397" y="36"/>
                    <a:pt x="397" y="36"/>
                  </a:cubicBezTo>
                  <a:cubicBezTo>
                    <a:pt x="401" y="35"/>
                    <a:pt x="402" y="35"/>
                    <a:pt x="406" y="36"/>
                  </a:cubicBezTo>
                  <a:cubicBezTo>
                    <a:pt x="406" y="36"/>
                    <a:pt x="408" y="35"/>
                    <a:pt x="409" y="36"/>
                  </a:cubicBezTo>
                  <a:cubicBezTo>
                    <a:pt x="409" y="36"/>
                    <a:pt x="410" y="37"/>
                    <a:pt x="410" y="37"/>
                  </a:cubicBezTo>
                  <a:cubicBezTo>
                    <a:pt x="411" y="36"/>
                    <a:pt x="411" y="39"/>
                    <a:pt x="411" y="39"/>
                  </a:cubicBezTo>
                  <a:cubicBezTo>
                    <a:pt x="410" y="39"/>
                    <a:pt x="410" y="39"/>
                    <a:pt x="410" y="39"/>
                  </a:cubicBezTo>
                  <a:cubicBezTo>
                    <a:pt x="411" y="41"/>
                    <a:pt x="411" y="41"/>
                    <a:pt x="411" y="43"/>
                  </a:cubicBezTo>
                  <a:cubicBezTo>
                    <a:pt x="407" y="42"/>
                    <a:pt x="405" y="42"/>
                    <a:pt x="401" y="41"/>
                  </a:cubicBezTo>
                  <a:cubicBezTo>
                    <a:pt x="399" y="40"/>
                    <a:pt x="399" y="40"/>
                    <a:pt x="399" y="40"/>
                  </a:cubicBezTo>
                  <a:cubicBezTo>
                    <a:pt x="397" y="40"/>
                    <a:pt x="397" y="41"/>
                    <a:pt x="396" y="41"/>
                  </a:cubicBezTo>
                  <a:cubicBezTo>
                    <a:pt x="396" y="42"/>
                    <a:pt x="397" y="44"/>
                    <a:pt x="397" y="45"/>
                  </a:cubicBezTo>
                  <a:cubicBezTo>
                    <a:pt x="398" y="45"/>
                    <a:pt x="399" y="45"/>
                    <a:pt x="400" y="45"/>
                  </a:cubicBezTo>
                  <a:cubicBezTo>
                    <a:pt x="400" y="45"/>
                    <a:pt x="400" y="46"/>
                    <a:pt x="400" y="47"/>
                  </a:cubicBezTo>
                  <a:cubicBezTo>
                    <a:pt x="404" y="47"/>
                    <a:pt x="404" y="45"/>
                    <a:pt x="405" y="44"/>
                  </a:cubicBezTo>
                  <a:cubicBezTo>
                    <a:pt x="409" y="46"/>
                    <a:pt x="409" y="47"/>
                    <a:pt x="415" y="47"/>
                  </a:cubicBezTo>
                  <a:cubicBezTo>
                    <a:pt x="415" y="45"/>
                    <a:pt x="415" y="45"/>
                    <a:pt x="416" y="44"/>
                  </a:cubicBezTo>
                  <a:cubicBezTo>
                    <a:pt x="416" y="45"/>
                    <a:pt x="416" y="46"/>
                    <a:pt x="417" y="47"/>
                  </a:cubicBezTo>
                  <a:cubicBezTo>
                    <a:pt x="417" y="48"/>
                    <a:pt x="418" y="48"/>
                    <a:pt x="419" y="49"/>
                  </a:cubicBezTo>
                  <a:cubicBezTo>
                    <a:pt x="419" y="49"/>
                    <a:pt x="418" y="50"/>
                    <a:pt x="419" y="51"/>
                  </a:cubicBezTo>
                  <a:cubicBezTo>
                    <a:pt x="413" y="51"/>
                    <a:pt x="408" y="51"/>
                    <a:pt x="404" y="52"/>
                  </a:cubicBezTo>
                  <a:cubicBezTo>
                    <a:pt x="404" y="53"/>
                    <a:pt x="406" y="55"/>
                    <a:pt x="406" y="55"/>
                  </a:cubicBezTo>
                  <a:cubicBezTo>
                    <a:pt x="405" y="56"/>
                    <a:pt x="405" y="56"/>
                    <a:pt x="405" y="56"/>
                  </a:cubicBezTo>
                  <a:cubicBezTo>
                    <a:pt x="404" y="57"/>
                    <a:pt x="405" y="56"/>
                    <a:pt x="403" y="56"/>
                  </a:cubicBezTo>
                  <a:cubicBezTo>
                    <a:pt x="402" y="57"/>
                    <a:pt x="402" y="57"/>
                    <a:pt x="402" y="57"/>
                  </a:cubicBezTo>
                  <a:cubicBezTo>
                    <a:pt x="398" y="58"/>
                    <a:pt x="410" y="60"/>
                    <a:pt x="412" y="60"/>
                  </a:cubicBezTo>
                  <a:cubicBezTo>
                    <a:pt x="412" y="60"/>
                    <a:pt x="413" y="58"/>
                    <a:pt x="414" y="57"/>
                  </a:cubicBezTo>
                  <a:cubicBezTo>
                    <a:pt x="414" y="58"/>
                    <a:pt x="414" y="60"/>
                    <a:pt x="414" y="60"/>
                  </a:cubicBezTo>
                  <a:cubicBezTo>
                    <a:pt x="416" y="60"/>
                    <a:pt x="415" y="61"/>
                    <a:pt x="417" y="61"/>
                  </a:cubicBezTo>
                  <a:cubicBezTo>
                    <a:pt x="419" y="60"/>
                    <a:pt x="419" y="60"/>
                    <a:pt x="419" y="60"/>
                  </a:cubicBezTo>
                  <a:cubicBezTo>
                    <a:pt x="419" y="60"/>
                    <a:pt x="421" y="61"/>
                    <a:pt x="420" y="61"/>
                  </a:cubicBezTo>
                  <a:cubicBezTo>
                    <a:pt x="421" y="61"/>
                    <a:pt x="421" y="63"/>
                    <a:pt x="421" y="63"/>
                  </a:cubicBezTo>
                  <a:cubicBezTo>
                    <a:pt x="418" y="63"/>
                    <a:pt x="415" y="63"/>
                    <a:pt x="412" y="62"/>
                  </a:cubicBezTo>
                  <a:cubicBezTo>
                    <a:pt x="411" y="62"/>
                    <a:pt x="409" y="61"/>
                    <a:pt x="409" y="60"/>
                  </a:cubicBezTo>
                  <a:cubicBezTo>
                    <a:pt x="402" y="60"/>
                    <a:pt x="404" y="65"/>
                    <a:pt x="405" y="64"/>
                  </a:cubicBezTo>
                  <a:cubicBezTo>
                    <a:pt x="405" y="64"/>
                    <a:pt x="405" y="68"/>
                    <a:pt x="405" y="67"/>
                  </a:cubicBezTo>
                  <a:cubicBezTo>
                    <a:pt x="406" y="67"/>
                    <a:pt x="406" y="68"/>
                    <a:pt x="407" y="68"/>
                  </a:cubicBezTo>
                  <a:cubicBezTo>
                    <a:pt x="411" y="72"/>
                    <a:pt x="416" y="74"/>
                    <a:pt x="423" y="72"/>
                  </a:cubicBezTo>
                  <a:cubicBezTo>
                    <a:pt x="423" y="74"/>
                    <a:pt x="423" y="74"/>
                    <a:pt x="423" y="74"/>
                  </a:cubicBezTo>
                  <a:cubicBezTo>
                    <a:pt x="422" y="74"/>
                    <a:pt x="421" y="74"/>
                    <a:pt x="421" y="74"/>
                  </a:cubicBezTo>
                  <a:cubicBezTo>
                    <a:pt x="419" y="75"/>
                    <a:pt x="415" y="73"/>
                    <a:pt x="413" y="74"/>
                  </a:cubicBezTo>
                  <a:cubicBezTo>
                    <a:pt x="412" y="75"/>
                    <a:pt x="412" y="78"/>
                    <a:pt x="413" y="77"/>
                  </a:cubicBezTo>
                  <a:cubicBezTo>
                    <a:pt x="413" y="78"/>
                    <a:pt x="413" y="78"/>
                    <a:pt x="413" y="78"/>
                  </a:cubicBezTo>
                  <a:cubicBezTo>
                    <a:pt x="414" y="79"/>
                    <a:pt x="424" y="78"/>
                    <a:pt x="425" y="78"/>
                  </a:cubicBezTo>
                  <a:cubicBezTo>
                    <a:pt x="426" y="77"/>
                    <a:pt x="427" y="75"/>
                    <a:pt x="427" y="75"/>
                  </a:cubicBezTo>
                  <a:cubicBezTo>
                    <a:pt x="430" y="74"/>
                    <a:pt x="433" y="75"/>
                    <a:pt x="436" y="76"/>
                  </a:cubicBezTo>
                  <a:cubicBezTo>
                    <a:pt x="436" y="76"/>
                    <a:pt x="436" y="78"/>
                    <a:pt x="436" y="78"/>
                  </a:cubicBezTo>
                  <a:cubicBezTo>
                    <a:pt x="430" y="78"/>
                    <a:pt x="428" y="79"/>
                    <a:pt x="423" y="80"/>
                  </a:cubicBezTo>
                  <a:cubicBezTo>
                    <a:pt x="423" y="81"/>
                    <a:pt x="423" y="82"/>
                    <a:pt x="423" y="82"/>
                  </a:cubicBezTo>
                  <a:cubicBezTo>
                    <a:pt x="423" y="83"/>
                    <a:pt x="424" y="84"/>
                    <a:pt x="425" y="86"/>
                  </a:cubicBezTo>
                  <a:cubicBezTo>
                    <a:pt x="425" y="86"/>
                    <a:pt x="427" y="86"/>
                    <a:pt x="427" y="86"/>
                  </a:cubicBezTo>
                  <a:cubicBezTo>
                    <a:pt x="427" y="86"/>
                    <a:pt x="427" y="90"/>
                    <a:pt x="427" y="90"/>
                  </a:cubicBezTo>
                  <a:cubicBezTo>
                    <a:pt x="428" y="90"/>
                    <a:pt x="429" y="90"/>
                    <a:pt x="430" y="90"/>
                  </a:cubicBezTo>
                  <a:cubicBezTo>
                    <a:pt x="430" y="92"/>
                    <a:pt x="430" y="92"/>
                    <a:pt x="430" y="92"/>
                  </a:cubicBezTo>
                  <a:cubicBezTo>
                    <a:pt x="428" y="92"/>
                    <a:pt x="428" y="92"/>
                    <a:pt x="427" y="92"/>
                  </a:cubicBezTo>
                  <a:cubicBezTo>
                    <a:pt x="427" y="93"/>
                    <a:pt x="428" y="95"/>
                    <a:pt x="427" y="95"/>
                  </a:cubicBezTo>
                  <a:cubicBezTo>
                    <a:pt x="434" y="95"/>
                    <a:pt x="436" y="96"/>
                    <a:pt x="441" y="94"/>
                  </a:cubicBezTo>
                  <a:cubicBezTo>
                    <a:pt x="441" y="93"/>
                    <a:pt x="440" y="92"/>
                    <a:pt x="441" y="91"/>
                  </a:cubicBezTo>
                  <a:cubicBezTo>
                    <a:pt x="441" y="91"/>
                    <a:pt x="442" y="91"/>
                    <a:pt x="443" y="91"/>
                  </a:cubicBezTo>
                  <a:cubicBezTo>
                    <a:pt x="443" y="91"/>
                    <a:pt x="443" y="93"/>
                    <a:pt x="444" y="94"/>
                  </a:cubicBezTo>
                  <a:cubicBezTo>
                    <a:pt x="445" y="94"/>
                    <a:pt x="446" y="94"/>
                    <a:pt x="447" y="94"/>
                  </a:cubicBezTo>
                  <a:cubicBezTo>
                    <a:pt x="446" y="95"/>
                    <a:pt x="449" y="95"/>
                    <a:pt x="449" y="95"/>
                  </a:cubicBezTo>
                  <a:cubicBezTo>
                    <a:pt x="449" y="95"/>
                    <a:pt x="449" y="93"/>
                    <a:pt x="449" y="93"/>
                  </a:cubicBezTo>
                  <a:cubicBezTo>
                    <a:pt x="450" y="93"/>
                    <a:pt x="451" y="95"/>
                    <a:pt x="452" y="94"/>
                  </a:cubicBezTo>
                  <a:cubicBezTo>
                    <a:pt x="454" y="88"/>
                    <a:pt x="454" y="88"/>
                    <a:pt x="454" y="88"/>
                  </a:cubicBezTo>
                  <a:cubicBezTo>
                    <a:pt x="454" y="88"/>
                    <a:pt x="457" y="89"/>
                    <a:pt x="458" y="88"/>
                  </a:cubicBezTo>
                  <a:cubicBezTo>
                    <a:pt x="459" y="88"/>
                    <a:pt x="461" y="87"/>
                    <a:pt x="463" y="86"/>
                  </a:cubicBezTo>
                  <a:cubicBezTo>
                    <a:pt x="461" y="85"/>
                    <a:pt x="462" y="80"/>
                    <a:pt x="464" y="79"/>
                  </a:cubicBezTo>
                  <a:cubicBezTo>
                    <a:pt x="464" y="79"/>
                    <a:pt x="464" y="82"/>
                    <a:pt x="464" y="84"/>
                  </a:cubicBezTo>
                  <a:cubicBezTo>
                    <a:pt x="465" y="83"/>
                    <a:pt x="466" y="84"/>
                    <a:pt x="467" y="84"/>
                  </a:cubicBezTo>
                  <a:cubicBezTo>
                    <a:pt x="467" y="83"/>
                    <a:pt x="467" y="83"/>
                    <a:pt x="467" y="83"/>
                  </a:cubicBezTo>
                  <a:cubicBezTo>
                    <a:pt x="468" y="83"/>
                    <a:pt x="472" y="78"/>
                    <a:pt x="472" y="78"/>
                  </a:cubicBezTo>
                  <a:cubicBezTo>
                    <a:pt x="474" y="78"/>
                    <a:pt x="474" y="80"/>
                    <a:pt x="474" y="80"/>
                  </a:cubicBezTo>
                  <a:cubicBezTo>
                    <a:pt x="475" y="80"/>
                    <a:pt x="478" y="79"/>
                    <a:pt x="479" y="79"/>
                  </a:cubicBezTo>
                  <a:cubicBezTo>
                    <a:pt x="479" y="79"/>
                    <a:pt x="477" y="82"/>
                    <a:pt x="478" y="82"/>
                  </a:cubicBezTo>
                  <a:cubicBezTo>
                    <a:pt x="481" y="82"/>
                    <a:pt x="482" y="79"/>
                    <a:pt x="479" y="78"/>
                  </a:cubicBezTo>
                  <a:cubicBezTo>
                    <a:pt x="480" y="79"/>
                    <a:pt x="483" y="80"/>
                    <a:pt x="483" y="80"/>
                  </a:cubicBezTo>
                  <a:cubicBezTo>
                    <a:pt x="483" y="78"/>
                    <a:pt x="483" y="78"/>
                    <a:pt x="483" y="78"/>
                  </a:cubicBezTo>
                  <a:cubicBezTo>
                    <a:pt x="486" y="78"/>
                    <a:pt x="491" y="77"/>
                    <a:pt x="492" y="75"/>
                  </a:cubicBezTo>
                  <a:cubicBezTo>
                    <a:pt x="493" y="75"/>
                    <a:pt x="493" y="72"/>
                    <a:pt x="493" y="72"/>
                  </a:cubicBezTo>
                  <a:cubicBezTo>
                    <a:pt x="493" y="72"/>
                    <a:pt x="489" y="66"/>
                    <a:pt x="489" y="65"/>
                  </a:cubicBezTo>
                  <a:cubicBezTo>
                    <a:pt x="489" y="65"/>
                    <a:pt x="491" y="65"/>
                    <a:pt x="491" y="65"/>
                  </a:cubicBezTo>
                  <a:cubicBezTo>
                    <a:pt x="492" y="68"/>
                    <a:pt x="494" y="70"/>
                    <a:pt x="495" y="73"/>
                  </a:cubicBezTo>
                  <a:cubicBezTo>
                    <a:pt x="497" y="72"/>
                    <a:pt x="496" y="74"/>
                    <a:pt x="497" y="74"/>
                  </a:cubicBezTo>
                  <a:cubicBezTo>
                    <a:pt x="497" y="74"/>
                    <a:pt x="499" y="72"/>
                    <a:pt x="500" y="72"/>
                  </a:cubicBezTo>
                  <a:cubicBezTo>
                    <a:pt x="500" y="73"/>
                    <a:pt x="500" y="73"/>
                    <a:pt x="500" y="73"/>
                  </a:cubicBezTo>
                  <a:cubicBezTo>
                    <a:pt x="500" y="73"/>
                    <a:pt x="500" y="73"/>
                    <a:pt x="500" y="73"/>
                  </a:cubicBezTo>
                  <a:cubicBezTo>
                    <a:pt x="501" y="74"/>
                    <a:pt x="502" y="75"/>
                    <a:pt x="502" y="76"/>
                  </a:cubicBezTo>
                  <a:cubicBezTo>
                    <a:pt x="501" y="76"/>
                    <a:pt x="491" y="77"/>
                    <a:pt x="495" y="78"/>
                  </a:cubicBezTo>
                  <a:cubicBezTo>
                    <a:pt x="501" y="79"/>
                    <a:pt x="508" y="79"/>
                    <a:pt x="513" y="80"/>
                  </a:cubicBezTo>
                  <a:cubicBezTo>
                    <a:pt x="512" y="81"/>
                    <a:pt x="514" y="83"/>
                    <a:pt x="512" y="83"/>
                  </a:cubicBezTo>
                  <a:cubicBezTo>
                    <a:pt x="510" y="82"/>
                    <a:pt x="510" y="82"/>
                    <a:pt x="510" y="82"/>
                  </a:cubicBezTo>
                  <a:cubicBezTo>
                    <a:pt x="505" y="81"/>
                    <a:pt x="500" y="81"/>
                    <a:pt x="495" y="81"/>
                  </a:cubicBezTo>
                  <a:cubicBezTo>
                    <a:pt x="494" y="81"/>
                    <a:pt x="491" y="82"/>
                    <a:pt x="488" y="82"/>
                  </a:cubicBezTo>
                  <a:cubicBezTo>
                    <a:pt x="488" y="82"/>
                    <a:pt x="487" y="80"/>
                    <a:pt x="486" y="80"/>
                  </a:cubicBezTo>
                  <a:cubicBezTo>
                    <a:pt x="485" y="80"/>
                    <a:pt x="475" y="84"/>
                    <a:pt x="474" y="84"/>
                  </a:cubicBezTo>
                  <a:cubicBezTo>
                    <a:pt x="474" y="84"/>
                    <a:pt x="473" y="86"/>
                    <a:pt x="473" y="86"/>
                  </a:cubicBezTo>
                  <a:cubicBezTo>
                    <a:pt x="472" y="86"/>
                    <a:pt x="471" y="85"/>
                    <a:pt x="470" y="86"/>
                  </a:cubicBezTo>
                  <a:cubicBezTo>
                    <a:pt x="472" y="85"/>
                    <a:pt x="468" y="85"/>
                    <a:pt x="468" y="85"/>
                  </a:cubicBezTo>
                  <a:cubicBezTo>
                    <a:pt x="467" y="89"/>
                    <a:pt x="466" y="91"/>
                    <a:pt x="466" y="95"/>
                  </a:cubicBezTo>
                  <a:cubicBezTo>
                    <a:pt x="468" y="95"/>
                    <a:pt x="467" y="95"/>
                    <a:pt x="468" y="96"/>
                  </a:cubicBezTo>
                  <a:cubicBezTo>
                    <a:pt x="469" y="95"/>
                    <a:pt x="470" y="96"/>
                    <a:pt x="470" y="96"/>
                  </a:cubicBezTo>
                  <a:cubicBezTo>
                    <a:pt x="473" y="95"/>
                    <a:pt x="476" y="92"/>
                    <a:pt x="478" y="92"/>
                  </a:cubicBezTo>
                  <a:cubicBezTo>
                    <a:pt x="481" y="92"/>
                    <a:pt x="478" y="93"/>
                    <a:pt x="480" y="94"/>
                  </a:cubicBezTo>
                  <a:cubicBezTo>
                    <a:pt x="484" y="95"/>
                    <a:pt x="487" y="93"/>
                    <a:pt x="489" y="92"/>
                  </a:cubicBezTo>
                  <a:cubicBezTo>
                    <a:pt x="491" y="90"/>
                    <a:pt x="493" y="89"/>
                    <a:pt x="494" y="87"/>
                  </a:cubicBezTo>
                  <a:cubicBezTo>
                    <a:pt x="494" y="92"/>
                    <a:pt x="494" y="92"/>
                    <a:pt x="491" y="96"/>
                  </a:cubicBezTo>
                  <a:cubicBezTo>
                    <a:pt x="492" y="96"/>
                    <a:pt x="492" y="96"/>
                    <a:pt x="494" y="96"/>
                  </a:cubicBezTo>
                  <a:cubicBezTo>
                    <a:pt x="494" y="98"/>
                    <a:pt x="495" y="99"/>
                    <a:pt x="495" y="100"/>
                  </a:cubicBezTo>
                  <a:cubicBezTo>
                    <a:pt x="494" y="101"/>
                    <a:pt x="496" y="102"/>
                    <a:pt x="496" y="102"/>
                  </a:cubicBezTo>
                  <a:cubicBezTo>
                    <a:pt x="497" y="101"/>
                    <a:pt x="497" y="100"/>
                    <a:pt x="498" y="99"/>
                  </a:cubicBezTo>
                  <a:cubicBezTo>
                    <a:pt x="499" y="99"/>
                    <a:pt x="499" y="99"/>
                    <a:pt x="499" y="99"/>
                  </a:cubicBezTo>
                  <a:cubicBezTo>
                    <a:pt x="500" y="102"/>
                    <a:pt x="500" y="102"/>
                    <a:pt x="500" y="102"/>
                  </a:cubicBezTo>
                  <a:cubicBezTo>
                    <a:pt x="503" y="103"/>
                    <a:pt x="509" y="100"/>
                    <a:pt x="508" y="101"/>
                  </a:cubicBezTo>
                  <a:cubicBezTo>
                    <a:pt x="507" y="101"/>
                    <a:pt x="506" y="103"/>
                    <a:pt x="506" y="103"/>
                  </a:cubicBezTo>
                  <a:cubicBezTo>
                    <a:pt x="506" y="104"/>
                    <a:pt x="507" y="105"/>
                    <a:pt x="506" y="106"/>
                  </a:cubicBezTo>
                  <a:cubicBezTo>
                    <a:pt x="506" y="106"/>
                    <a:pt x="504" y="106"/>
                    <a:pt x="504" y="106"/>
                  </a:cubicBezTo>
                  <a:cubicBezTo>
                    <a:pt x="503" y="108"/>
                    <a:pt x="503" y="108"/>
                    <a:pt x="503" y="108"/>
                  </a:cubicBezTo>
                  <a:cubicBezTo>
                    <a:pt x="501" y="109"/>
                    <a:pt x="501" y="107"/>
                    <a:pt x="500" y="106"/>
                  </a:cubicBezTo>
                  <a:cubicBezTo>
                    <a:pt x="497" y="106"/>
                    <a:pt x="492" y="108"/>
                    <a:pt x="491" y="107"/>
                  </a:cubicBezTo>
                  <a:cubicBezTo>
                    <a:pt x="491" y="107"/>
                    <a:pt x="489" y="102"/>
                    <a:pt x="488" y="102"/>
                  </a:cubicBezTo>
                  <a:cubicBezTo>
                    <a:pt x="488" y="101"/>
                    <a:pt x="485" y="102"/>
                    <a:pt x="484" y="102"/>
                  </a:cubicBezTo>
                  <a:cubicBezTo>
                    <a:pt x="483" y="101"/>
                    <a:pt x="482" y="98"/>
                    <a:pt x="480" y="98"/>
                  </a:cubicBezTo>
                  <a:cubicBezTo>
                    <a:pt x="476" y="97"/>
                    <a:pt x="468" y="98"/>
                    <a:pt x="464" y="99"/>
                  </a:cubicBezTo>
                  <a:cubicBezTo>
                    <a:pt x="464" y="99"/>
                    <a:pt x="465" y="103"/>
                    <a:pt x="464" y="103"/>
                  </a:cubicBezTo>
                  <a:cubicBezTo>
                    <a:pt x="465" y="103"/>
                    <a:pt x="466" y="105"/>
                    <a:pt x="466" y="105"/>
                  </a:cubicBezTo>
                  <a:cubicBezTo>
                    <a:pt x="467" y="105"/>
                    <a:pt x="469" y="105"/>
                    <a:pt x="470" y="105"/>
                  </a:cubicBezTo>
                  <a:cubicBezTo>
                    <a:pt x="470" y="105"/>
                    <a:pt x="470" y="106"/>
                    <a:pt x="470" y="106"/>
                  </a:cubicBezTo>
                  <a:cubicBezTo>
                    <a:pt x="471" y="107"/>
                    <a:pt x="471" y="109"/>
                    <a:pt x="471" y="110"/>
                  </a:cubicBezTo>
                  <a:cubicBezTo>
                    <a:pt x="461" y="112"/>
                    <a:pt x="457" y="111"/>
                    <a:pt x="451" y="117"/>
                  </a:cubicBezTo>
                  <a:cubicBezTo>
                    <a:pt x="450" y="117"/>
                    <a:pt x="449" y="118"/>
                    <a:pt x="449" y="118"/>
                  </a:cubicBezTo>
                  <a:cubicBezTo>
                    <a:pt x="450" y="121"/>
                    <a:pt x="451" y="123"/>
                    <a:pt x="452" y="126"/>
                  </a:cubicBezTo>
                  <a:cubicBezTo>
                    <a:pt x="452" y="125"/>
                    <a:pt x="454" y="126"/>
                    <a:pt x="454" y="126"/>
                  </a:cubicBezTo>
                  <a:cubicBezTo>
                    <a:pt x="454" y="126"/>
                    <a:pt x="454" y="124"/>
                    <a:pt x="454" y="124"/>
                  </a:cubicBezTo>
                  <a:cubicBezTo>
                    <a:pt x="455" y="124"/>
                    <a:pt x="455" y="124"/>
                    <a:pt x="455" y="124"/>
                  </a:cubicBezTo>
                  <a:cubicBezTo>
                    <a:pt x="455" y="122"/>
                    <a:pt x="455" y="122"/>
                    <a:pt x="455" y="122"/>
                  </a:cubicBezTo>
                  <a:cubicBezTo>
                    <a:pt x="455" y="122"/>
                    <a:pt x="457" y="122"/>
                    <a:pt x="455" y="123"/>
                  </a:cubicBezTo>
                  <a:cubicBezTo>
                    <a:pt x="456" y="123"/>
                    <a:pt x="457" y="123"/>
                    <a:pt x="457" y="123"/>
                  </a:cubicBezTo>
                  <a:cubicBezTo>
                    <a:pt x="458" y="126"/>
                    <a:pt x="458" y="126"/>
                    <a:pt x="458" y="126"/>
                  </a:cubicBezTo>
                  <a:cubicBezTo>
                    <a:pt x="461" y="127"/>
                    <a:pt x="464" y="125"/>
                    <a:pt x="466" y="125"/>
                  </a:cubicBezTo>
                  <a:cubicBezTo>
                    <a:pt x="466" y="125"/>
                    <a:pt x="467" y="122"/>
                    <a:pt x="465" y="124"/>
                  </a:cubicBezTo>
                  <a:cubicBezTo>
                    <a:pt x="465" y="122"/>
                    <a:pt x="465" y="122"/>
                    <a:pt x="465" y="122"/>
                  </a:cubicBezTo>
                  <a:cubicBezTo>
                    <a:pt x="466" y="122"/>
                    <a:pt x="467" y="121"/>
                    <a:pt x="467" y="120"/>
                  </a:cubicBezTo>
                  <a:cubicBezTo>
                    <a:pt x="468" y="121"/>
                    <a:pt x="469" y="122"/>
                    <a:pt x="470" y="122"/>
                  </a:cubicBezTo>
                  <a:cubicBezTo>
                    <a:pt x="470" y="123"/>
                    <a:pt x="470" y="124"/>
                    <a:pt x="470" y="124"/>
                  </a:cubicBezTo>
                  <a:cubicBezTo>
                    <a:pt x="472" y="124"/>
                    <a:pt x="472" y="126"/>
                    <a:pt x="472" y="126"/>
                  </a:cubicBezTo>
                  <a:cubicBezTo>
                    <a:pt x="472" y="126"/>
                    <a:pt x="472" y="125"/>
                    <a:pt x="473" y="122"/>
                  </a:cubicBezTo>
                  <a:cubicBezTo>
                    <a:pt x="474" y="121"/>
                    <a:pt x="474" y="121"/>
                    <a:pt x="474" y="121"/>
                  </a:cubicBezTo>
                  <a:cubicBezTo>
                    <a:pt x="475" y="121"/>
                    <a:pt x="474" y="123"/>
                    <a:pt x="474" y="124"/>
                  </a:cubicBezTo>
                  <a:cubicBezTo>
                    <a:pt x="476" y="124"/>
                    <a:pt x="478" y="125"/>
                    <a:pt x="480" y="126"/>
                  </a:cubicBezTo>
                  <a:cubicBezTo>
                    <a:pt x="483" y="126"/>
                    <a:pt x="484" y="125"/>
                    <a:pt x="487" y="126"/>
                  </a:cubicBezTo>
                  <a:cubicBezTo>
                    <a:pt x="488" y="127"/>
                    <a:pt x="488" y="128"/>
                    <a:pt x="488" y="128"/>
                  </a:cubicBezTo>
                  <a:cubicBezTo>
                    <a:pt x="489" y="128"/>
                    <a:pt x="488" y="126"/>
                    <a:pt x="488" y="126"/>
                  </a:cubicBezTo>
                  <a:cubicBezTo>
                    <a:pt x="494" y="123"/>
                    <a:pt x="494" y="124"/>
                    <a:pt x="490" y="119"/>
                  </a:cubicBezTo>
                  <a:cubicBezTo>
                    <a:pt x="496" y="121"/>
                    <a:pt x="494" y="121"/>
                    <a:pt x="497" y="118"/>
                  </a:cubicBezTo>
                  <a:cubicBezTo>
                    <a:pt x="497" y="117"/>
                    <a:pt x="498" y="117"/>
                    <a:pt x="498" y="117"/>
                  </a:cubicBezTo>
                  <a:cubicBezTo>
                    <a:pt x="498" y="116"/>
                    <a:pt x="498" y="116"/>
                    <a:pt x="498" y="116"/>
                  </a:cubicBezTo>
                  <a:cubicBezTo>
                    <a:pt x="500" y="115"/>
                    <a:pt x="499" y="121"/>
                    <a:pt x="499" y="120"/>
                  </a:cubicBezTo>
                  <a:cubicBezTo>
                    <a:pt x="499" y="121"/>
                    <a:pt x="499" y="122"/>
                    <a:pt x="499" y="122"/>
                  </a:cubicBezTo>
                  <a:cubicBezTo>
                    <a:pt x="502" y="122"/>
                    <a:pt x="506" y="121"/>
                    <a:pt x="507" y="121"/>
                  </a:cubicBezTo>
                  <a:cubicBezTo>
                    <a:pt x="507" y="121"/>
                    <a:pt x="510" y="122"/>
                    <a:pt x="510" y="122"/>
                  </a:cubicBezTo>
                  <a:cubicBezTo>
                    <a:pt x="512" y="122"/>
                    <a:pt x="513" y="121"/>
                    <a:pt x="514" y="121"/>
                  </a:cubicBezTo>
                  <a:cubicBezTo>
                    <a:pt x="514" y="121"/>
                    <a:pt x="515" y="121"/>
                    <a:pt x="515" y="122"/>
                  </a:cubicBezTo>
                  <a:cubicBezTo>
                    <a:pt x="515" y="121"/>
                    <a:pt x="516" y="121"/>
                    <a:pt x="516" y="120"/>
                  </a:cubicBezTo>
                  <a:cubicBezTo>
                    <a:pt x="516" y="117"/>
                    <a:pt x="516" y="116"/>
                    <a:pt x="515" y="114"/>
                  </a:cubicBezTo>
                  <a:cubicBezTo>
                    <a:pt x="516" y="115"/>
                    <a:pt x="517" y="115"/>
                    <a:pt x="518" y="116"/>
                  </a:cubicBezTo>
                  <a:cubicBezTo>
                    <a:pt x="518" y="117"/>
                    <a:pt x="517" y="118"/>
                    <a:pt x="518" y="119"/>
                  </a:cubicBezTo>
                  <a:cubicBezTo>
                    <a:pt x="520" y="122"/>
                    <a:pt x="521" y="120"/>
                    <a:pt x="523" y="120"/>
                  </a:cubicBezTo>
                  <a:cubicBezTo>
                    <a:pt x="522" y="119"/>
                    <a:pt x="524" y="119"/>
                    <a:pt x="524" y="119"/>
                  </a:cubicBezTo>
                  <a:cubicBezTo>
                    <a:pt x="525" y="119"/>
                    <a:pt x="525" y="121"/>
                    <a:pt x="526" y="121"/>
                  </a:cubicBezTo>
                  <a:cubicBezTo>
                    <a:pt x="526" y="124"/>
                    <a:pt x="526" y="125"/>
                    <a:pt x="526" y="129"/>
                  </a:cubicBezTo>
                  <a:cubicBezTo>
                    <a:pt x="526" y="129"/>
                    <a:pt x="529" y="129"/>
                    <a:pt x="528" y="128"/>
                  </a:cubicBezTo>
                  <a:cubicBezTo>
                    <a:pt x="529" y="128"/>
                    <a:pt x="531" y="129"/>
                    <a:pt x="531" y="129"/>
                  </a:cubicBezTo>
                  <a:cubicBezTo>
                    <a:pt x="532" y="129"/>
                    <a:pt x="532" y="126"/>
                    <a:pt x="533" y="126"/>
                  </a:cubicBezTo>
                  <a:cubicBezTo>
                    <a:pt x="534" y="124"/>
                    <a:pt x="537" y="124"/>
                    <a:pt x="538" y="122"/>
                  </a:cubicBezTo>
                  <a:cubicBezTo>
                    <a:pt x="539" y="122"/>
                    <a:pt x="539" y="122"/>
                    <a:pt x="539" y="122"/>
                  </a:cubicBezTo>
                  <a:cubicBezTo>
                    <a:pt x="539" y="120"/>
                    <a:pt x="539" y="120"/>
                    <a:pt x="539" y="120"/>
                  </a:cubicBezTo>
                  <a:cubicBezTo>
                    <a:pt x="540" y="121"/>
                    <a:pt x="540" y="122"/>
                    <a:pt x="541" y="123"/>
                  </a:cubicBezTo>
                  <a:cubicBezTo>
                    <a:pt x="542" y="123"/>
                    <a:pt x="543" y="123"/>
                    <a:pt x="544" y="123"/>
                  </a:cubicBezTo>
                  <a:cubicBezTo>
                    <a:pt x="544" y="123"/>
                    <a:pt x="545" y="121"/>
                    <a:pt x="545" y="121"/>
                  </a:cubicBezTo>
                  <a:cubicBezTo>
                    <a:pt x="547" y="119"/>
                    <a:pt x="550" y="118"/>
                    <a:pt x="552" y="116"/>
                  </a:cubicBezTo>
                  <a:cubicBezTo>
                    <a:pt x="551" y="116"/>
                    <a:pt x="551" y="114"/>
                    <a:pt x="550" y="114"/>
                  </a:cubicBezTo>
                  <a:cubicBezTo>
                    <a:pt x="549" y="114"/>
                    <a:pt x="547" y="115"/>
                    <a:pt x="546" y="114"/>
                  </a:cubicBezTo>
                  <a:cubicBezTo>
                    <a:pt x="545" y="114"/>
                    <a:pt x="543" y="110"/>
                    <a:pt x="542" y="109"/>
                  </a:cubicBezTo>
                  <a:cubicBezTo>
                    <a:pt x="539" y="108"/>
                    <a:pt x="536" y="108"/>
                    <a:pt x="532" y="108"/>
                  </a:cubicBezTo>
                  <a:cubicBezTo>
                    <a:pt x="539" y="106"/>
                    <a:pt x="545" y="106"/>
                    <a:pt x="552" y="104"/>
                  </a:cubicBezTo>
                  <a:cubicBezTo>
                    <a:pt x="551" y="101"/>
                    <a:pt x="551" y="99"/>
                    <a:pt x="551" y="97"/>
                  </a:cubicBezTo>
                  <a:cubicBezTo>
                    <a:pt x="554" y="97"/>
                    <a:pt x="559" y="100"/>
                    <a:pt x="564" y="98"/>
                  </a:cubicBezTo>
                  <a:cubicBezTo>
                    <a:pt x="565" y="97"/>
                    <a:pt x="565" y="97"/>
                    <a:pt x="565" y="97"/>
                  </a:cubicBezTo>
                  <a:cubicBezTo>
                    <a:pt x="566" y="97"/>
                    <a:pt x="568" y="98"/>
                    <a:pt x="569" y="97"/>
                  </a:cubicBezTo>
                  <a:cubicBezTo>
                    <a:pt x="569" y="97"/>
                    <a:pt x="569" y="96"/>
                    <a:pt x="570" y="96"/>
                  </a:cubicBezTo>
                  <a:cubicBezTo>
                    <a:pt x="571" y="96"/>
                    <a:pt x="570" y="94"/>
                    <a:pt x="571" y="94"/>
                  </a:cubicBezTo>
                  <a:cubicBezTo>
                    <a:pt x="568" y="93"/>
                    <a:pt x="563" y="92"/>
                    <a:pt x="569" y="92"/>
                  </a:cubicBezTo>
                  <a:cubicBezTo>
                    <a:pt x="572" y="91"/>
                    <a:pt x="580" y="93"/>
                    <a:pt x="574" y="89"/>
                  </a:cubicBezTo>
                  <a:cubicBezTo>
                    <a:pt x="574" y="88"/>
                    <a:pt x="574" y="88"/>
                    <a:pt x="574" y="88"/>
                  </a:cubicBezTo>
                  <a:cubicBezTo>
                    <a:pt x="580" y="88"/>
                    <a:pt x="580" y="87"/>
                    <a:pt x="584" y="85"/>
                  </a:cubicBezTo>
                  <a:cubicBezTo>
                    <a:pt x="584" y="84"/>
                    <a:pt x="584" y="84"/>
                    <a:pt x="584" y="84"/>
                  </a:cubicBezTo>
                  <a:cubicBezTo>
                    <a:pt x="583" y="83"/>
                    <a:pt x="584" y="83"/>
                    <a:pt x="583" y="81"/>
                  </a:cubicBezTo>
                  <a:cubicBezTo>
                    <a:pt x="580" y="81"/>
                    <a:pt x="579" y="82"/>
                    <a:pt x="576" y="82"/>
                  </a:cubicBezTo>
                  <a:cubicBezTo>
                    <a:pt x="576" y="82"/>
                    <a:pt x="576" y="80"/>
                    <a:pt x="576" y="80"/>
                  </a:cubicBezTo>
                  <a:cubicBezTo>
                    <a:pt x="574" y="80"/>
                    <a:pt x="570" y="78"/>
                    <a:pt x="570" y="78"/>
                  </a:cubicBezTo>
                  <a:cubicBezTo>
                    <a:pt x="569" y="78"/>
                    <a:pt x="568" y="80"/>
                    <a:pt x="568" y="80"/>
                  </a:cubicBezTo>
                  <a:cubicBezTo>
                    <a:pt x="566" y="80"/>
                    <a:pt x="565" y="79"/>
                    <a:pt x="564" y="80"/>
                  </a:cubicBezTo>
                  <a:cubicBezTo>
                    <a:pt x="562" y="81"/>
                    <a:pt x="562" y="81"/>
                    <a:pt x="562" y="81"/>
                  </a:cubicBezTo>
                  <a:cubicBezTo>
                    <a:pt x="558" y="82"/>
                    <a:pt x="556" y="83"/>
                    <a:pt x="552" y="84"/>
                  </a:cubicBezTo>
                  <a:cubicBezTo>
                    <a:pt x="553" y="83"/>
                    <a:pt x="552" y="82"/>
                    <a:pt x="553" y="81"/>
                  </a:cubicBezTo>
                  <a:cubicBezTo>
                    <a:pt x="554" y="80"/>
                    <a:pt x="556" y="79"/>
                    <a:pt x="557" y="79"/>
                  </a:cubicBezTo>
                  <a:cubicBezTo>
                    <a:pt x="558" y="80"/>
                    <a:pt x="556" y="77"/>
                    <a:pt x="556" y="77"/>
                  </a:cubicBezTo>
                  <a:cubicBezTo>
                    <a:pt x="553" y="76"/>
                    <a:pt x="551" y="76"/>
                    <a:pt x="548" y="76"/>
                  </a:cubicBezTo>
                  <a:cubicBezTo>
                    <a:pt x="548" y="76"/>
                    <a:pt x="549" y="74"/>
                    <a:pt x="550" y="74"/>
                  </a:cubicBezTo>
                  <a:cubicBezTo>
                    <a:pt x="550" y="74"/>
                    <a:pt x="558" y="76"/>
                    <a:pt x="559" y="76"/>
                  </a:cubicBezTo>
                  <a:cubicBezTo>
                    <a:pt x="559" y="76"/>
                    <a:pt x="561" y="78"/>
                    <a:pt x="561" y="78"/>
                  </a:cubicBezTo>
                  <a:cubicBezTo>
                    <a:pt x="562" y="78"/>
                    <a:pt x="564" y="77"/>
                    <a:pt x="566" y="77"/>
                  </a:cubicBezTo>
                  <a:cubicBezTo>
                    <a:pt x="567" y="77"/>
                    <a:pt x="574" y="76"/>
                    <a:pt x="569" y="74"/>
                  </a:cubicBezTo>
                  <a:cubicBezTo>
                    <a:pt x="566" y="73"/>
                    <a:pt x="565" y="73"/>
                    <a:pt x="562" y="72"/>
                  </a:cubicBezTo>
                  <a:cubicBezTo>
                    <a:pt x="563" y="72"/>
                    <a:pt x="560" y="71"/>
                    <a:pt x="560" y="71"/>
                  </a:cubicBezTo>
                  <a:cubicBezTo>
                    <a:pt x="564" y="72"/>
                    <a:pt x="567" y="71"/>
                    <a:pt x="571" y="72"/>
                  </a:cubicBezTo>
                  <a:cubicBezTo>
                    <a:pt x="571" y="73"/>
                    <a:pt x="573" y="74"/>
                    <a:pt x="574" y="74"/>
                  </a:cubicBezTo>
                  <a:cubicBezTo>
                    <a:pt x="574" y="74"/>
                    <a:pt x="576" y="73"/>
                    <a:pt x="576" y="72"/>
                  </a:cubicBezTo>
                  <a:cubicBezTo>
                    <a:pt x="575" y="70"/>
                    <a:pt x="575" y="70"/>
                    <a:pt x="575" y="70"/>
                  </a:cubicBezTo>
                  <a:cubicBezTo>
                    <a:pt x="570" y="69"/>
                    <a:pt x="565" y="69"/>
                    <a:pt x="560" y="69"/>
                  </a:cubicBezTo>
                  <a:cubicBezTo>
                    <a:pt x="560" y="69"/>
                    <a:pt x="560" y="67"/>
                    <a:pt x="560" y="66"/>
                  </a:cubicBezTo>
                  <a:cubicBezTo>
                    <a:pt x="562" y="67"/>
                    <a:pt x="564" y="67"/>
                    <a:pt x="566" y="68"/>
                  </a:cubicBezTo>
                  <a:cubicBezTo>
                    <a:pt x="566" y="67"/>
                    <a:pt x="567" y="65"/>
                    <a:pt x="568" y="65"/>
                  </a:cubicBezTo>
                  <a:cubicBezTo>
                    <a:pt x="568" y="65"/>
                    <a:pt x="569" y="66"/>
                    <a:pt x="570" y="65"/>
                  </a:cubicBezTo>
                  <a:cubicBezTo>
                    <a:pt x="570" y="65"/>
                    <a:pt x="570" y="67"/>
                    <a:pt x="570" y="67"/>
                  </a:cubicBezTo>
                  <a:cubicBezTo>
                    <a:pt x="572" y="69"/>
                    <a:pt x="576" y="70"/>
                    <a:pt x="577" y="69"/>
                  </a:cubicBezTo>
                  <a:cubicBezTo>
                    <a:pt x="577" y="69"/>
                    <a:pt x="575" y="66"/>
                    <a:pt x="579" y="67"/>
                  </a:cubicBezTo>
                  <a:cubicBezTo>
                    <a:pt x="579" y="67"/>
                    <a:pt x="582" y="69"/>
                    <a:pt x="583" y="70"/>
                  </a:cubicBezTo>
                  <a:cubicBezTo>
                    <a:pt x="584" y="69"/>
                    <a:pt x="586" y="67"/>
                    <a:pt x="586" y="66"/>
                  </a:cubicBezTo>
                  <a:cubicBezTo>
                    <a:pt x="587" y="67"/>
                    <a:pt x="588" y="68"/>
                    <a:pt x="588" y="68"/>
                  </a:cubicBezTo>
                  <a:cubicBezTo>
                    <a:pt x="593" y="70"/>
                    <a:pt x="596" y="68"/>
                    <a:pt x="600" y="68"/>
                  </a:cubicBezTo>
                  <a:cubicBezTo>
                    <a:pt x="600" y="68"/>
                    <a:pt x="601" y="66"/>
                    <a:pt x="601" y="65"/>
                  </a:cubicBezTo>
                  <a:cubicBezTo>
                    <a:pt x="600" y="65"/>
                    <a:pt x="600" y="65"/>
                    <a:pt x="599" y="64"/>
                  </a:cubicBezTo>
                  <a:cubicBezTo>
                    <a:pt x="596" y="63"/>
                    <a:pt x="603" y="64"/>
                    <a:pt x="603" y="64"/>
                  </a:cubicBezTo>
                  <a:cubicBezTo>
                    <a:pt x="604" y="64"/>
                    <a:pt x="605" y="61"/>
                    <a:pt x="605" y="61"/>
                  </a:cubicBezTo>
                  <a:cubicBezTo>
                    <a:pt x="605" y="61"/>
                    <a:pt x="615" y="60"/>
                    <a:pt x="611" y="59"/>
                  </a:cubicBezTo>
                  <a:cubicBezTo>
                    <a:pt x="610" y="59"/>
                    <a:pt x="608" y="58"/>
                    <a:pt x="607" y="58"/>
                  </a:cubicBezTo>
                  <a:cubicBezTo>
                    <a:pt x="607" y="58"/>
                    <a:pt x="608" y="57"/>
                    <a:pt x="607" y="56"/>
                  </a:cubicBezTo>
                  <a:cubicBezTo>
                    <a:pt x="609" y="55"/>
                    <a:pt x="609" y="55"/>
                    <a:pt x="609" y="55"/>
                  </a:cubicBezTo>
                  <a:cubicBezTo>
                    <a:pt x="610" y="55"/>
                    <a:pt x="611" y="57"/>
                    <a:pt x="612" y="57"/>
                  </a:cubicBezTo>
                  <a:cubicBezTo>
                    <a:pt x="616" y="59"/>
                    <a:pt x="616" y="57"/>
                    <a:pt x="619" y="56"/>
                  </a:cubicBezTo>
                  <a:cubicBezTo>
                    <a:pt x="619" y="54"/>
                    <a:pt x="619" y="54"/>
                    <a:pt x="619" y="54"/>
                  </a:cubicBezTo>
                  <a:cubicBezTo>
                    <a:pt x="620" y="54"/>
                    <a:pt x="621" y="55"/>
                    <a:pt x="622" y="54"/>
                  </a:cubicBezTo>
                  <a:cubicBezTo>
                    <a:pt x="623" y="53"/>
                    <a:pt x="621" y="52"/>
                    <a:pt x="621" y="51"/>
                  </a:cubicBezTo>
                  <a:cubicBezTo>
                    <a:pt x="622" y="50"/>
                    <a:pt x="623" y="50"/>
                    <a:pt x="623" y="49"/>
                  </a:cubicBezTo>
                  <a:cubicBezTo>
                    <a:pt x="627" y="55"/>
                    <a:pt x="628" y="51"/>
                    <a:pt x="627" y="51"/>
                  </a:cubicBezTo>
                  <a:cubicBezTo>
                    <a:pt x="628" y="51"/>
                    <a:pt x="628" y="52"/>
                    <a:pt x="629" y="52"/>
                  </a:cubicBezTo>
                  <a:cubicBezTo>
                    <a:pt x="630" y="52"/>
                    <a:pt x="630" y="49"/>
                    <a:pt x="631" y="49"/>
                  </a:cubicBezTo>
                  <a:cubicBezTo>
                    <a:pt x="633" y="48"/>
                    <a:pt x="635" y="48"/>
                    <a:pt x="637" y="47"/>
                  </a:cubicBezTo>
                  <a:cubicBezTo>
                    <a:pt x="638" y="47"/>
                    <a:pt x="639" y="45"/>
                    <a:pt x="639" y="45"/>
                  </a:cubicBezTo>
                  <a:cubicBezTo>
                    <a:pt x="640" y="44"/>
                    <a:pt x="642" y="44"/>
                    <a:pt x="643" y="43"/>
                  </a:cubicBezTo>
                  <a:cubicBezTo>
                    <a:pt x="644" y="43"/>
                    <a:pt x="643" y="41"/>
                    <a:pt x="644" y="41"/>
                  </a:cubicBezTo>
                  <a:cubicBezTo>
                    <a:pt x="646" y="41"/>
                    <a:pt x="647" y="42"/>
                    <a:pt x="650" y="42"/>
                  </a:cubicBezTo>
                  <a:cubicBezTo>
                    <a:pt x="651" y="42"/>
                    <a:pt x="655" y="40"/>
                    <a:pt x="656" y="40"/>
                  </a:cubicBezTo>
                  <a:cubicBezTo>
                    <a:pt x="663" y="38"/>
                    <a:pt x="667" y="38"/>
                    <a:pt x="673" y="35"/>
                  </a:cubicBezTo>
                  <a:cubicBezTo>
                    <a:pt x="674" y="34"/>
                    <a:pt x="674" y="32"/>
                    <a:pt x="675" y="31"/>
                  </a:cubicBezTo>
                  <a:cubicBezTo>
                    <a:pt x="673" y="31"/>
                    <a:pt x="672" y="31"/>
                    <a:pt x="670" y="31"/>
                  </a:cubicBezTo>
                  <a:cubicBezTo>
                    <a:pt x="668" y="32"/>
                    <a:pt x="664" y="34"/>
                    <a:pt x="662" y="35"/>
                  </a:cubicBezTo>
                  <a:cubicBezTo>
                    <a:pt x="659" y="35"/>
                    <a:pt x="652" y="35"/>
                    <a:pt x="653" y="35"/>
                  </a:cubicBezTo>
                  <a:cubicBezTo>
                    <a:pt x="655" y="33"/>
                    <a:pt x="655" y="33"/>
                    <a:pt x="655" y="33"/>
                  </a:cubicBezTo>
                  <a:cubicBezTo>
                    <a:pt x="658" y="32"/>
                    <a:pt x="661" y="33"/>
                    <a:pt x="665" y="32"/>
                  </a:cubicBezTo>
                  <a:cubicBezTo>
                    <a:pt x="664" y="31"/>
                    <a:pt x="665" y="31"/>
                    <a:pt x="665" y="31"/>
                  </a:cubicBezTo>
                  <a:cubicBezTo>
                    <a:pt x="665" y="31"/>
                    <a:pt x="663" y="29"/>
                    <a:pt x="664" y="29"/>
                  </a:cubicBezTo>
                  <a:cubicBezTo>
                    <a:pt x="665" y="29"/>
                    <a:pt x="667" y="30"/>
                    <a:pt x="667" y="31"/>
                  </a:cubicBezTo>
                  <a:cubicBezTo>
                    <a:pt x="668" y="31"/>
                    <a:pt x="674" y="30"/>
                    <a:pt x="675" y="29"/>
                  </a:cubicBezTo>
                  <a:cubicBezTo>
                    <a:pt x="676" y="29"/>
                    <a:pt x="677" y="26"/>
                    <a:pt x="678" y="25"/>
                  </a:cubicBezTo>
                  <a:cubicBezTo>
                    <a:pt x="679" y="25"/>
                    <a:pt x="682" y="26"/>
                    <a:pt x="683" y="25"/>
                  </a:cubicBezTo>
                  <a:cubicBezTo>
                    <a:pt x="683" y="24"/>
                    <a:pt x="683" y="24"/>
                    <a:pt x="683" y="24"/>
                  </a:cubicBezTo>
                  <a:cubicBezTo>
                    <a:pt x="684" y="24"/>
                    <a:pt x="686" y="24"/>
                    <a:pt x="687" y="23"/>
                  </a:cubicBezTo>
                  <a:cubicBezTo>
                    <a:pt x="688" y="23"/>
                    <a:pt x="689" y="21"/>
                    <a:pt x="689" y="21"/>
                  </a:cubicBezTo>
                  <a:cubicBezTo>
                    <a:pt x="690" y="20"/>
                    <a:pt x="692" y="21"/>
                    <a:pt x="693" y="21"/>
                  </a:cubicBezTo>
                  <a:cubicBezTo>
                    <a:pt x="694" y="19"/>
                    <a:pt x="694" y="19"/>
                    <a:pt x="694" y="19"/>
                  </a:cubicBezTo>
                  <a:cubicBezTo>
                    <a:pt x="695" y="19"/>
                    <a:pt x="696" y="20"/>
                    <a:pt x="696" y="19"/>
                  </a:cubicBezTo>
                  <a:cubicBezTo>
                    <a:pt x="696" y="19"/>
                    <a:pt x="696" y="19"/>
                    <a:pt x="696" y="19"/>
                  </a:cubicBezTo>
                  <a:cubicBezTo>
                    <a:pt x="696" y="18"/>
                    <a:pt x="698" y="17"/>
                    <a:pt x="698" y="17"/>
                  </a:cubicBezTo>
                  <a:cubicBezTo>
                    <a:pt x="698" y="14"/>
                    <a:pt x="698" y="14"/>
                    <a:pt x="698" y="14"/>
                  </a:cubicBezTo>
                  <a:cubicBezTo>
                    <a:pt x="695" y="14"/>
                    <a:pt x="693" y="14"/>
                    <a:pt x="690" y="13"/>
                  </a:cubicBezTo>
                  <a:cubicBezTo>
                    <a:pt x="690" y="12"/>
                    <a:pt x="690" y="12"/>
                    <a:pt x="690" y="12"/>
                  </a:cubicBezTo>
                  <a:cubicBezTo>
                    <a:pt x="690" y="12"/>
                    <a:pt x="686" y="11"/>
                    <a:pt x="686" y="11"/>
                  </a:cubicBezTo>
                  <a:cubicBezTo>
                    <a:pt x="685" y="11"/>
                    <a:pt x="684" y="13"/>
                    <a:pt x="683" y="12"/>
                  </a:cubicBezTo>
                  <a:cubicBezTo>
                    <a:pt x="683" y="11"/>
                    <a:pt x="683" y="11"/>
                    <a:pt x="683" y="11"/>
                  </a:cubicBezTo>
                  <a:cubicBezTo>
                    <a:pt x="681" y="11"/>
                    <a:pt x="682" y="10"/>
                    <a:pt x="681" y="9"/>
                  </a:cubicBezTo>
                  <a:cubicBezTo>
                    <a:pt x="680" y="9"/>
                    <a:pt x="679" y="9"/>
                    <a:pt x="678" y="9"/>
                  </a:cubicBezTo>
                  <a:cubicBezTo>
                    <a:pt x="678" y="7"/>
                    <a:pt x="678" y="7"/>
                    <a:pt x="678" y="7"/>
                  </a:cubicBezTo>
                  <a:cubicBezTo>
                    <a:pt x="675" y="6"/>
                    <a:pt x="673" y="7"/>
                    <a:pt x="669" y="6"/>
                  </a:cubicBezTo>
                  <a:cubicBezTo>
                    <a:pt x="669" y="6"/>
                    <a:pt x="667" y="4"/>
                    <a:pt x="666" y="4"/>
                  </a:cubicBezTo>
                  <a:cubicBezTo>
                    <a:pt x="662" y="3"/>
                    <a:pt x="654" y="3"/>
                    <a:pt x="653" y="3"/>
                  </a:cubicBezTo>
                  <a:cubicBezTo>
                    <a:pt x="651" y="4"/>
                    <a:pt x="650" y="8"/>
                    <a:pt x="648" y="9"/>
                  </a:cubicBezTo>
                  <a:cubicBezTo>
                    <a:pt x="646" y="10"/>
                    <a:pt x="644" y="10"/>
                    <a:pt x="643" y="11"/>
                  </a:cubicBezTo>
                  <a:cubicBezTo>
                    <a:pt x="642" y="11"/>
                    <a:pt x="641" y="13"/>
                    <a:pt x="640" y="13"/>
                  </a:cubicBezTo>
                  <a:cubicBezTo>
                    <a:pt x="638" y="14"/>
                    <a:pt x="638" y="12"/>
                    <a:pt x="637" y="13"/>
                  </a:cubicBezTo>
                  <a:cubicBezTo>
                    <a:pt x="637" y="13"/>
                    <a:pt x="635" y="14"/>
                    <a:pt x="635" y="15"/>
                  </a:cubicBezTo>
                  <a:cubicBezTo>
                    <a:pt x="631" y="16"/>
                    <a:pt x="630" y="15"/>
                    <a:pt x="627" y="17"/>
                  </a:cubicBezTo>
                  <a:cubicBezTo>
                    <a:pt x="628" y="16"/>
                    <a:pt x="627" y="15"/>
                    <a:pt x="627" y="15"/>
                  </a:cubicBezTo>
                  <a:cubicBezTo>
                    <a:pt x="628" y="14"/>
                    <a:pt x="631" y="12"/>
                    <a:pt x="633" y="11"/>
                  </a:cubicBezTo>
                  <a:cubicBezTo>
                    <a:pt x="634" y="11"/>
                    <a:pt x="636" y="12"/>
                    <a:pt x="638" y="11"/>
                  </a:cubicBezTo>
                  <a:cubicBezTo>
                    <a:pt x="639" y="11"/>
                    <a:pt x="647" y="7"/>
                    <a:pt x="647" y="6"/>
                  </a:cubicBezTo>
                  <a:cubicBezTo>
                    <a:pt x="648" y="5"/>
                    <a:pt x="647" y="4"/>
                    <a:pt x="648" y="3"/>
                  </a:cubicBezTo>
                  <a:cubicBezTo>
                    <a:pt x="647" y="3"/>
                    <a:pt x="645" y="2"/>
                    <a:pt x="644" y="2"/>
                  </a:cubicBezTo>
                  <a:cubicBezTo>
                    <a:pt x="639" y="0"/>
                    <a:pt x="637" y="2"/>
                    <a:pt x="632" y="3"/>
                  </a:cubicBezTo>
                  <a:cubicBezTo>
                    <a:pt x="631" y="3"/>
                    <a:pt x="628" y="2"/>
                    <a:pt x="629" y="2"/>
                  </a:cubicBezTo>
                  <a:cubicBezTo>
                    <a:pt x="628" y="3"/>
                    <a:pt x="628" y="3"/>
                    <a:pt x="628" y="3"/>
                  </a:cubicBezTo>
                  <a:cubicBezTo>
                    <a:pt x="627" y="3"/>
                    <a:pt x="623" y="3"/>
                    <a:pt x="622" y="2"/>
                  </a:cubicBezTo>
                  <a:cubicBezTo>
                    <a:pt x="621" y="1"/>
                    <a:pt x="621" y="1"/>
                    <a:pt x="621" y="1"/>
                  </a:cubicBezTo>
                  <a:cubicBezTo>
                    <a:pt x="621" y="0"/>
                    <a:pt x="620" y="1"/>
                    <a:pt x="618" y="1"/>
                  </a:cubicBezTo>
                  <a:cubicBezTo>
                    <a:pt x="616" y="1"/>
                    <a:pt x="613" y="0"/>
                    <a:pt x="611" y="0"/>
                  </a:cubicBezTo>
                  <a:cubicBezTo>
                    <a:pt x="610" y="0"/>
                    <a:pt x="606" y="3"/>
                    <a:pt x="606" y="3"/>
                  </a:cubicBezTo>
                  <a:cubicBezTo>
                    <a:pt x="606" y="4"/>
                    <a:pt x="606" y="6"/>
                    <a:pt x="606" y="7"/>
                  </a:cubicBezTo>
                  <a:cubicBezTo>
                    <a:pt x="605" y="6"/>
                    <a:pt x="605" y="5"/>
                    <a:pt x="605" y="5"/>
                  </a:cubicBezTo>
                  <a:cubicBezTo>
                    <a:pt x="602" y="4"/>
                    <a:pt x="589" y="7"/>
                    <a:pt x="594" y="12"/>
                  </a:cubicBezTo>
                  <a:cubicBezTo>
                    <a:pt x="592" y="11"/>
                    <a:pt x="590" y="11"/>
                    <a:pt x="588" y="9"/>
                  </a:cubicBezTo>
                  <a:cubicBezTo>
                    <a:pt x="587" y="9"/>
                    <a:pt x="587" y="7"/>
                    <a:pt x="585" y="7"/>
                  </a:cubicBezTo>
                  <a:cubicBezTo>
                    <a:pt x="584" y="6"/>
                    <a:pt x="582" y="7"/>
                    <a:pt x="582" y="7"/>
                  </a:cubicBezTo>
                  <a:cubicBezTo>
                    <a:pt x="575" y="8"/>
                    <a:pt x="566" y="6"/>
                    <a:pt x="561" y="7"/>
                  </a:cubicBezTo>
                  <a:cubicBezTo>
                    <a:pt x="559" y="7"/>
                    <a:pt x="557" y="9"/>
                    <a:pt x="556" y="9"/>
                  </a:cubicBezTo>
                  <a:cubicBezTo>
                    <a:pt x="556" y="11"/>
                    <a:pt x="556" y="11"/>
                    <a:pt x="556" y="11"/>
                  </a:cubicBezTo>
                  <a:cubicBezTo>
                    <a:pt x="556" y="11"/>
                    <a:pt x="557" y="11"/>
                    <a:pt x="558" y="11"/>
                  </a:cubicBezTo>
                  <a:cubicBezTo>
                    <a:pt x="558" y="12"/>
                    <a:pt x="557" y="13"/>
                    <a:pt x="558" y="13"/>
                  </a:cubicBezTo>
                  <a:cubicBezTo>
                    <a:pt x="559" y="14"/>
                    <a:pt x="561" y="13"/>
                    <a:pt x="562" y="13"/>
                  </a:cubicBezTo>
                  <a:cubicBezTo>
                    <a:pt x="562" y="13"/>
                    <a:pt x="563" y="15"/>
                    <a:pt x="563" y="15"/>
                  </a:cubicBezTo>
                  <a:cubicBezTo>
                    <a:pt x="564" y="15"/>
                    <a:pt x="566" y="16"/>
                    <a:pt x="567" y="17"/>
                  </a:cubicBezTo>
                  <a:cubicBezTo>
                    <a:pt x="567" y="18"/>
                    <a:pt x="566" y="20"/>
                    <a:pt x="566" y="20"/>
                  </a:cubicBezTo>
                  <a:cubicBezTo>
                    <a:pt x="564" y="17"/>
                    <a:pt x="563" y="15"/>
                    <a:pt x="560" y="15"/>
                  </a:cubicBezTo>
                  <a:cubicBezTo>
                    <a:pt x="559" y="14"/>
                    <a:pt x="557" y="15"/>
                    <a:pt x="557" y="15"/>
                  </a:cubicBezTo>
                  <a:cubicBezTo>
                    <a:pt x="556" y="14"/>
                    <a:pt x="555" y="12"/>
                    <a:pt x="554" y="11"/>
                  </a:cubicBezTo>
                  <a:cubicBezTo>
                    <a:pt x="554" y="12"/>
                    <a:pt x="553" y="11"/>
                    <a:pt x="552" y="11"/>
                  </a:cubicBezTo>
                  <a:cubicBezTo>
                    <a:pt x="552" y="11"/>
                    <a:pt x="551" y="13"/>
                    <a:pt x="551" y="13"/>
                  </a:cubicBezTo>
                  <a:cubicBezTo>
                    <a:pt x="549" y="14"/>
                    <a:pt x="547" y="13"/>
                    <a:pt x="545" y="13"/>
                  </a:cubicBezTo>
                  <a:cubicBezTo>
                    <a:pt x="544" y="12"/>
                    <a:pt x="544" y="11"/>
                    <a:pt x="543" y="11"/>
                  </a:cubicBezTo>
                  <a:cubicBezTo>
                    <a:pt x="543" y="11"/>
                    <a:pt x="543" y="13"/>
                    <a:pt x="543" y="13"/>
                  </a:cubicBezTo>
                  <a:cubicBezTo>
                    <a:pt x="543" y="14"/>
                    <a:pt x="540" y="17"/>
                    <a:pt x="539" y="17"/>
                  </a:cubicBezTo>
                  <a:cubicBezTo>
                    <a:pt x="538" y="17"/>
                    <a:pt x="537" y="18"/>
                    <a:pt x="536" y="17"/>
                  </a:cubicBezTo>
                  <a:cubicBezTo>
                    <a:pt x="535" y="17"/>
                    <a:pt x="535" y="15"/>
                    <a:pt x="535" y="15"/>
                  </a:cubicBezTo>
                  <a:cubicBezTo>
                    <a:pt x="534" y="15"/>
                    <a:pt x="533" y="15"/>
                    <a:pt x="532" y="15"/>
                  </a:cubicBezTo>
                  <a:cubicBezTo>
                    <a:pt x="532" y="15"/>
                    <a:pt x="531" y="16"/>
                    <a:pt x="531" y="17"/>
                  </a:cubicBezTo>
                  <a:cubicBezTo>
                    <a:pt x="532" y="18"/>
                    <a:pt x="533" y="19"/>
                    <a:pt x="533" y="19"/>
                  </a:cubicBezTo>
                  <a:cubicBezTo>
                    <a:pt x="534" y="20"/>
                    <a:pt x="535" y="19"/>
                    <a:pt x="536" y="19"/>
                  </a:cubicBezTo>
                  <a:cubicBezTo>
                    <a:pt x="536" y="21"/>
                    <a:pt x="536" y="21"/>
                    <a:pt x="536" y="21"/>
                  </a:cubicBezTo>
                  <a:cubicBezTo>
                    <a:pt x="532" y="19"/>
                    <a:pt x="529" y="17"/>
                    <a:pt x="526" y="17"/>
                  </a:cubicBezTo>
                  <a:cubicBezTo>
                    <a:pt x="526" y="16"/>
                    <a:pt x="524" y="17"/>
                    <a:pt x="524" y="17"/>
                  </a:cubicBezTo>
                  <a:cubicBezTo>
                    <a:pt x="523" y="16"/>
                    <a:pt x="522" y="14"/>
                    <a:pt x="521" y="14"/>
                  </a:cubicBezTo>
                  <a:cubicBezTo>
                    <a:pt x="520" y="14"/>
                    <a:pt x="518" y="14"/>
                    <a:pt x="517" y="14"/>
                  </a:cubicBezTo>
                  <a:cubicBezTo>
                    <a:pt x="517" y="16"/>
                    <a:pt x="517" y="21"/>
                    <a:pt x="518" y="23"/>
                  </a:cubicBezTo>
                  <a:cubicBezTo>
                    <a:pt x="519" y="24"/>
                    <a:pt x="521" y="24"/>
                    <a:pt x="521" y="25"/>
                  </a:cubicBezTo>
                  <a:cubicBezTo>
                    <a:pt x="521" y="25"/>
                    <a:pt x="521" y="26"/>
                    <a:pt x="521" y="27"/>
                  </a:cubicBezTo>
                  <a:cubicBezTo>
                    <a:pt x="520" y="26"/>
                    <a:pt x="519" y="24"/>
                    <a:pt x="518" y="23"/>
                  </a:cubicBezTo>
                  <a:cubicBezTo>
                    <a:pt x="517" y="23"/>
                    <a:pt x="517" y="22"/>
                    <a:pt x="516" y="22"/>
                  </a:cubicBezTo>
                  <a:cubicBezTo>
                    <a:pt x="516" y="23"/>
                    <a:pt x="515" y="21"/>
                    <a:pt x="514" y="21"/>
                  </a:cubicBezTo>
                  <a:cubicBezTo>
                    <a:pt x="514" y="22"/>
                    <a:pt x="515" y="25"/>
                    <a:pt x="514" y="25"/>
                  </a:cubicBezTo>
                  <a:cubicBezTo>
                    <a:pt x="513" y="25"/>
                    <a:pt x="513" y="25"/>
                    <a:pt x="513" y="25"/>
                  </a:cubicBezTo>
                  <a:cubicBezTo>
                    <a:pt x="510" y="21"/>
                    <a:pt x="510" y="19"/>
                    <a:pt x="504" y="18"/>
                  </a:cubicBezTo>
                  <a:cubicBezTo>
                    <a:pt x="503" y="17"/>
                    <a:pt x="503" y="17"/>
                    <a:pt x="503" y="17"/>
                  </a:cubicBezTo>
                  <a:cubicBezTo>
                    <a:pt x="500" y="16"/>
                    <a:pt x="498" y="17"/>
                    <a:pt x="495" y="16"/>
                  </a:cubicBezTo>
                  <a:cubicBezTo>
                    <a:pt x="491" y="15"/>
                    <a:pt x="491" y="15"/>
                    <a:pt x="491" y="15"/>
                  </a:cubicBezTo>
                  <a:cubicBezTo>
                    <a:pt x="491" y="14"/>
                    <a:pt x="490" y="13"/>
                    <a:pt x="490" y="13"/>
                  </a:cubicBezTo>
                  <a:cubicBezTo>
                    <a:pt x="490" y="12"/>
                    <a:pt x="490" y="12"/>
                    <a:pt x="490" y="12"/>
                  </a:cubicBezTo>
                  <a:cubicBezTo>
                    <a:pt x="488" y="11"/>
                    <a:pt x="484" y="12"/>
                    <a:pt x="482" y="12"/>
                  </a:cubicBezTo>
                  <a:cubicBezTo>
                    <a:pt x="483" y="13"/>
                    <a:pt x="482" y="13"/>
                    <a:pt x="482" y="14"/>
                  </a:cubicBezTo>
                  <a:cubicBezTo>
                    <a:pt x="482" y="14"/>
                    <a:pt x="485" y="18"/>
                    <a:pt x="486" y="19"/>
                  </a:cubicBezTo>
                  <a:cubicBezTo>
                    <a:pt x="480" y="17"/>
                    <a:pt x="476" y="19"/>
                    <a:pt x="470" y="18"/>
                  </a:cubicBezTo>
                  <a:cubicBezTo>
                    <a:pt x="471" y="20"/>
                    <a:pt x="471" y="21"/>
                    <a:pt x="472" y="23"/>
                  </a:cubicBezTo>
                  <a:cubicBezTo>
                    <a:pt x="474" y="23"/>
                    <a:pt x="474" y="22"/>
                    <a:pt x="476" y="23"/>
                  </a:cubicBezTo>
                  <a:cubicBezTo>
                    <a:pt x="477" y="23"/>
                    <a:pt x="478" y="25"/>
                    <a:pt x="478" y="25"/>
                  </a:cubicBezTo>
                  <a:cubicBezTo>
                    <a:pt x="481" y="25"/>
                    <a:pt x="482" y="23"/>
                    <a:pt x="484" y="23"/>
                  </a:cubicBezTo>
                  <a:cubicBezTo>
                    <a:pt x="485" y="23"/>
                    <a:pt x="487" y="24"/>
                    <a:pt x="489" y="24"/>
                  </a:cubicBezTo>
                  <a:cubicBezTo>
                    <a:pt x="490" y="24"/>
                    <a:pt x="491" y="22"/>
                    <a:pt x="493" y="23"/>
                  </a:cubicBezTo>
                  <a:cubicBezTo>
                    <a:pt x="493" y="23"/>
                    <a:pt x="494" y="24"/>
                    <a:pt x="494" y="24"/>
                  </a:cubicBezTo>
                  <a:cubicBezTo>
                    <a:pt x="494" y="25"/>
                    <a:pt x="494" y="25"/>
                    <a:pt x="494" y="25"/>
                  </a:cubicBezTo>
                  <a:cubicBezTo>
                    <a:pt x="494" y="26"/>
                    <a:pt x="492" y="25"/>
                    <a:pt x="492" y="25"/>
                  </a:cubicBezTo>
                  <a:cubicBezTo>
                    <a:pt x="492" y="25"/>
                    <a:pt x="492" y="31"/>
                    <a:pt x="492" y="31"/>
                  </a:cubicBezTo>
                  <a:cubicBezTo>
                    <a:pt x="491" y="31"/>
                    <a:pt x="491" y="31"/>
                    <a:pt x="490" y="31"/>
                  </a:cubicBezTo>
                  <a:cubicBezTo>
                    <a:pt x="490" y="29"/>
                    <a:pt x="490" y="28"/>
                    <a:pt x="489" y="26"/>
                  </a:cubicBezTo>
                  <a:cubicBezTo>
                    <a:pt x="487" y="26"/>
                    <a:pt x="486" y="26"/>
                    <a:pt x="484" y="27"/>
                  </a:cubicBezTo>
                  <a:cubicBezTo>
                    <a:pt x="483" y="29"/>
                    <a:pt x="483" y="29"/>
                    <a:pt x="483" y="29"/>
                  </a:cubicBezTo>
                  <a:cubicBezTo>
                    <a:pt x="483" y="29"/>
                    <a:pt x="476" y="26"/>
                    <a:pt x="474" y="25"/>
                  </a:cubicBezTo>
                  <a:cubicBezTo>
                    <a:pt x="475" y="25"/>
                    <a:pt x="473" y="27"/>
                    <a:pt x="473" y="27"/>
                  </a:cubicBezTo>
                  <a:cubicBezTo>
                    <a:pt x="474" y="27"/>
                    <a:pt x="475" y="30"/>
                    <a:pt x="474" y="30"/>
                  </a:cubicBezTo>
                  <a:close/>
                  <a:moveTo>
                    <a:pt x="101" y="453"/>
                  </a:moveTo>
                  <a:cubicBezTo>
                    <a:pt x="102" y="453"/>
                    <a:pt x="102" y="453"/>
                    <a:pt x="102" y="453"/>
                  </a:cubicBezTo>
                  <a:cubicBezTo>
                    <a:pt x="102" y="452"/>
                    <a:pt x="102" y="452"/>
                    <a:pt x="102" y="452"/>
                  </a:cubicBezTo>
                  <a:cubicBezTo>
                    <a:pt x="102" y="452"/>
                    <a:pt x="103" y="453"/>
                    <a:pt x="104" y="453"/>
                  </a:cubicBezTo>
                  <a:cubicBezTo>
                    <a:pt x="103" y="453"/>
                    <a:pt x="104" y="455"/>
                    <a:pt x="104" y="455"/>
                  </a:cubicBezTo>
                  <a:cubicBezTo>
                    <a:pt x="103" y="456"/>
                    <a:pt x="102" y="455"/>
                    <a:pt x="102" y="455"/>
                  </a:cubicBezTo>
                  <a:cubicBezTo>
                    <a:pt x="100" y="456"/>
                    <a:pt x="97" y="462"/>
                    <a:pt x="96" y="464"/>
                  </a:cubicBezTo>
                  <a:cubicBezTo>
                    <a:pt x="97" y="465"/>
                    <a:pt x="99" y="465"/>
                    <a:pt x="100" y="466"/>
                  </a:cubicBezTo>
                  <a:cubicBezTo>
                    <a:pt x="100" y="467"/>
                    <a:pt x="99" y="467"/>
                    <a:pt x="99" y="467"/>
                  </a:cubicBezTo>
                  <a:cubicBezTo>
                    <a:pt x="99" y="467"/>
                    <a:pt x="99" y="469"/>
                    <a:pt x="99" y="469"/>
                  </a:cubicBezTo>
                  <a:cubicBezTo>
                    <a:pt x="99" y="469"/>
                    <a:pt x="101" y="470"/>
                    <a:pt x="101" y="470"/>
                  </a:cubicBezTo>
                  <a:cubicBezTo>
                    <a:pt x="101" y="471"/>
                    <a:pt x="101" y="471"/>
                    <a:pt x="101" y="471"/>
                  </a:cubicBezTo>
                  <a:cubicBezTo>
                    <a:pt x="98" y="470"/>
                    <a:pt x="100" y="476"/>
                    <a:pt x="101" y="477"/>
                  </a:cubicBezTo>
                  <a:cubicBezTo>
                    <a:pt x="104" y="480"/>
                    <a:pt x="104" y="480"/>
                    <a:pt x="104" y="480"/>
                  </a:cubicBezTo>
                  <a:cubicBezTo>
                    <a:pt x="104" y="479"/>
                    <a:pt x="106" y="480"/>
                    <a:pt x="106" y="479"/>
                  </a:cubicBezTo>
                  <a:cubicBezTo>
                    <a:pt x="107" y="479"/>
                    <a:pt x="106" y="478"/>
                    <a:pt x="106" y="478"/>
                  </a:cubicBezTo>
                  <a:cubicBezTo>
                    <a:pt x="108" y="475"/>
                    <a:pt x="108" y="475"/>
                    <a:pt x="108" y="475"/>
                  </a:cubicBezTo>
                  <a:cubicBezTo>
                    <a:pt x="109" y="474"/>
                    <a:pt x="110" y="476"/>
                    <a:pt x="111" y="475"/>
                  </a:cubicBezTo>
                  <a:cubicBezTo>
                    <a:pt x="110" y="477"/>
                    <a:pt x="110" y="476"/>
                    <a:pt x="109" y="477"/>
                  </a:cubicBezTo>
                  <a:cubicBezTo>
                    <a:pt x="109" y="478"/>
                    <a:pt x="110" y="481"/>
                    <a:pt x="110" y="481"/>
                  </a:cubicBezTo>
                  <a:cubicBezTo>
                    <a:pt x="110" y="481"/>
                    <a:pt x="108" y="481"/>
                    <a:pt x="108" y="481"/>
                  </a:cubicBezTo>
                  <a:cubicBezTo>
                    <a:pt x="108" y="481"/>
                    <a:pt x="107" y="483"/>
                    <a:pt x="107" y="484"/>
                  </a:cubicBezTo>
                  <a:cubicBezTo>
                    <a:pt x="108" y="484"/>
                    <a:pt x="109" y="485"/>
                    <a:pt x="110" y="486"/>
                  </a:cubicBezTo>
                  <a:cubicBezTo>
                    <a:pt x="110" y="489"/>
                    <a:pt x="110" y="489"/>
                    <a:pt x="110" y="489"/>
                  </a:cubicBezTo>
                  <a:cubicBezTo>
                    <a:pt x="110" y="489"/>
                    <a:pt x="112" y="487"/>
                    <a:pt x="110" y="487"/>
                  </a:cubicBezTo>
                  <a:cubicBezTo>
                    <a:pt x="111" y="487"/>
                    <a:pt x="112" y="487"/>
                    <a:pt x="113" y="487"/>
                  </a:cubicBezTo>
                  <a:cubicBezTo>
                    <a:pt x="114" y="487"/>
                    <a:pt x="112" y="486"/>
                    <a:pt x="114" y="485"/>
                  </a:cubicBezTo>
                  <a:cubicBezTo>
                    <a:pt x="114" y="487"/>
                    <a:pt x="114" y="490"/>
                    <a:pt x="116" y="491"/>
                  </a:cubicBezTo>
                  <a:cubicBezTo>
                    <a:pt x="116" y="492"/>
                    <a:pt x="118" y="491"/>
                    <a:pt x="120" y="493"/>
                  </a:cubicBezTo>
                  <a:cubicBezTo>
                    <a:pt x="119" y="495"/>
                    <a:pt x="119" y="495"/>
                    <a:pt x="119" y="495"/>
                  </a:cubicBezTo>
                  <a:cubicBezTo>
                    <a:pt x="118" y="494"/>
                    <a:pt x="119" y="495"/>
                    <a:pt x="121" y="495"/>
                  </a:cubicBezTo>
                  <a:cubicBezTo>
                    <a:pt x="120" y="497"/>
                    <a:pt x="121" y="496"/>
                    <a:pt x="120" y="497"/>
                  </a:cubicBezTo>
                  <a:cubicBezTo>
                    <a:pt x="120" y="498"/>
                    <a:pt x="120" y="499"/>
                    <a:pt x="120" y="500"/>
                  </a:cubicBezTo>
                  <a:cubicBezTo>
                    <a:pt x="120" y="500"/>
                    <a:pt x="122" y="501"/>
                    <a:pt x="122" y="501"/>
                  </a:cubicBezTo>
                  <a:cubicBezTo>
                    <a:pt x="122" y="501"/>
                    <a:pt x="121" y="502"/>
                    <a:pt x="120" y="502"/>
                  </a:cubicBezTo>
                  <a:cubicBezTo>
                    <a:pt x="118" y="502"/>
                    <a:pt x="122" y="502"/>
                    <a:pt x="121" y="503"/>
                  </a:cubicBezTo>
                  <a:cubicBezTo>
                    <a:pt x="120" y="504"/>
                    <a:pt x="119" y="503"/>
                    <a:pt x="118" y="504"/>
                  </a:cubicBezTo>
                  <a:cubicBezTo>
                    <a:pt x="117" y="505"/>
                    <a:pt x="119" y="509"/>
                    <a:pt x="119" y="510"/>
                  </a:cubicBezTo>
                  <a:cubicBezTo>
                    <a:pt x="117" y="510"/>
                    <a:pt x="116" y="510"/>
                    <a:pt x="114" y="509"/>
                  </a:cubicBezTo>
                  <a:cubicBezTo>
                    <a:pt x="114" y="509"/>
                    <a:pt x="114" y="512"/>
                    <a:pt x="114" y="513"/>
                  </a:cubicBezTo>
                  <a:cubicBezTo>
                    <a:pt x="116" y="514"/>
                    <a:pt x="116" y="514"/>
                    <a:pt x="116" y="514"/>
                  </a:cubicBezTo>
                  <a:cubicBezTo>
                    <a:pt x="116" y="515"/>
                    <a:pt x="116" y="517"/>
                    <a:pt x="116" y="520"/>
                  </a:cubicBezTo>
                  <a:cubicBezTo>
                    <a:pt x="117" y="520"/>
                    <a:pt x="117" y="521"/>
                    <a:pt x="118" y="520"/>
                  </a:cubicBezTo>
                  <a:cubicBezTo>
                    <a:pt x="119" y="520"/>
                    <a:pt x="120" y="518"/>
                    <a:pt x="121" y="518"/>
                  </a:cubicBezTo>
                  <a:cubicBezTo>
                    <a:pt x="122" y="520"/>
                    <a:pt x="122" y="520"/>
                    <a:pt x="122" y="520"/>
                  </a:cubicBezTo>
                  <a:cubicBezTo>
                    <a:pt x="124" y="520"/>
                    <a:pt x="127" y="520"/>
                    <a:pt x="130" y="520"/>
                  </a:cubicBezTo>
                  <a:cubicBezTo>
                    <a:pt x="129" y="523"/>
                    <a:pt x="129" y="525"/>
                    <a:pt x="129" y="526"/>
                  </a:cubicBezTo>
                  <a:cubicBezTo>
                    <a:pt x="131" y="525"/>
                    <a:pt x="132" y="525"/>
                    <a:pt x="135" y="525"/>
                  </a:cubicBezTo>
                  <a:cubicBezTo>
                    <a:pt x="135" y="525"/>
                    <a:pt x="135" y="526"/>
                    <a:pt x="135" y="526"/>
                  </a:cubicBezTo>
                  <a:cubicBezTo>
                    <a:pt x="136" y="527"/>
                    <a:pt x="137" y="526"/>
                    <a:pt x="137" y="526"/>
                  </a:cubicBezTo>
                  <a:cubicBezTo>
                    <a:pt x="137" y="526"/>
                    <a:pt x="137" y="529"/>
                    <a:pt x="137" y="529"/>
                  </a:cubicBezTo>
                  <a:cubicBezTo>
                    <a:pt x="139" y="530"/>
                    <a:pt x="141" y="530"/>
                    <a:pt x="143" y="530"/>
                  </a:cubicBezTo>
                  <a:cubicBezTo>
                    <a:pt x="143" y="534"/>
                    <a:pt x="142" y="535"/>
                    <a:pt x="146" y="537"/>
                  </a:cubicBezTo>
                  <a:cubicBezTo>
                    <a:pt x="147" y="537"/>
                    <a:pt x="148" y="537"/>
                    <a:pt x="149" y="537"/>
                  </a:cubicBezTo>
                  <a:cubicBezTo>
                    <a:pt x="149" y="537"/>
                    <a:pt x="149" y="538"/>
                    <a:pt x="149" y="538"/>
                  </a:cubicBezTo>
                  <a:cubicBezTo>
                    <a:pt x="156" y="538"/>
                    <a:pt x="158" y="539"/>
                    <a:pt x="162" y="540"/>
                  </a:cubicBezTo>
                  <a:cubicBezTo>
                    <a:pt x="162" y="539"/>
                    <a:pt x="162" y="537"/>
                    <a:pt x="162" y="536"/>
                  </a:cubicBezTo>
                  <a:cubicBezTo>
                    <a:pt x="162" y="536"/>
                    <a:pt x="160" y="536"/>
                    <a:pt x="159" y="535"/>
                  </a:cubicBezTo>
                  <a:cubicBezTo>
                    <a:pt x="159" y="535"/>
                    <a:pt x="157" y="532"/>
                    <a:pt x="157" y="532"/>
                  </a:cubicBezTo>
                  <a:cubicBezTo>
                    <a:pt x="157" y="531"/>
                    <a:pt x="158" y="531"/>
                    <a:pt x="157" y="530"/>
                  </a:cubicBezTo>
                  <a:cubicBezTo>
                    <a:pt x="156" y="529"/>
                    <a:pt x="151" y="526"/>
                    <a:pt x="149" y="525"/>
                  </a:cubicBezTo>
                  <a:cubicBezTo>
                    <a:pt x="147" y="524"/>
                    <a:pt x="144" y="525"/>
                    <a:pt x="143" y="523"/>
                  </a:cubicBezTo>
                  <a:cubicBezTo>
                    <a:pt x="142" y="523"/>
                    <a:pt x="143" y="520"/>
                    <a:pt x="143" y="520"/>
                  </a:cubicBezTo>
                  <a:cubicBezTo>
                    <a:pt x="143" y="519"/>
                    <a:pt x="141" y="519"/>
                    <a:pt x="140" y="519"/>
                  </a:cubicBezTo>
                  <a:cubicBezTo>
                    <a:pt x="139" y="519"/>
                    <a:pt x="139" y="515"/>
                    <a:pt x="139" y="517"/>
                  </a:cubicBezTo>
                  <a:cubicBezTo>
                    <a:pt x="140" y="515"/>
                    <a:pt x="140" y="515"/>
                    <a:pt x="140" y="515"/>
                  </a:cubicBezTo>
                  <a:cubicBezTo>
                    <a:pt x="139" y="515"/>
                    <a:pt x="139" y="516"/>
                    <a:pt x="138" y="516"/>
                  </a:cubicBezTo>
                  <a:cubicBezTo>
                    <a:pt x="138" y="516"/>
                    <a:pt x="136" y="514"/>
                    <a:pt x="135" y="514"/>
                  </a:cubicBezTo>
                  <a:cubicBezTo>
                    <a:pt x="133" y="513"/>
                    <a:pt x="130" y="514"/>
                    <a:pt x="128" y="514"/>
                  </a:cubicBezTo>
                  <a:cubicBezTo>
                    <a:pt x="125" y="513"/>
                    <a:pt x="121" y="511"/>
                    <a:pt x="119" y="511"/>
                  </a:cubicBezTo>
                  <a:cubicBezTo>
                    <a:pt x="121" y="510"/>
                    <a:pt x="123" y="508"/>
                    <a:pt x="127" y="508"/>
                  </a:cubicBezTo>
                  <a:cubicBezTo>
                    <a:pt x="131" y="508"/>
                    <a:pt x="130" y="510"/>
                    <a:pt x="128" y="512"/>
                  </a:cubicBezTo>
                  <a:cubicBezTo>
                    <a:pt x="129" y="512"/>
                    <a:pt x="129" y="513"/>
                    <a:pt x="130" y="513"/>
                  </a:cubicBezTo>
                  <a:cubicBezTo>
                    <a:pt x="132" y="514"/>
                    <a:pt x="137" y="512"/>
                    <a:pt x="139" y="511"/>
                  </a:cubicBezTo>
                  <a:cubicBezTo>
                    <a:pt x="140" y="511"/>
                    <a:pt x="141" y="510"/>
                    <a:pt x="142" y="510"/>
                  </a:cubicBezTo>
                  <a:cubicBezTo>
                    <a:pt x="143" y="510"/>
                    <a:pt x="142" y="512"/>
                    <a:pt x="142" y="513"/>
                  </a:cubicBezTo>
                  <a:cubicBezTo>
                    <a:pt x="142" y="513"/>
                    <a:pt x="144" y="513"/>
                    <a:pt x="145" y="514"/>
                  </a:cubicBezTo>
                  <a:cubicBezTo>
                    <a:pt x="145" y="515"/>
                    <a:pt x="144" y="515"/>
                    <a:pt x="144" y="516"/>
                  </a:cubicBezTo>
                  <a:cubicBezTo>
                    <a:pt x="147" y="517"/>
                    <a:pt x="148" y="517"/>
                    <a:pt x="151" y="517"/>
                  </a:cubicBezTo>
                  <a:cubicBezTo>
                    <a:pt x="151" y="518"/>
                    <a:pt x="151" y="518"/>
                    <a:pt x="151" y="518"/>
                  </a:cubicBezTo>
                  <a:cubicBezTo>
                    <a:pt x="155" y="520"/>
                    <a:pt x="149" y="524"/>
                    <a:pt x="153" y="523"/>
                  </a:cubicBezTo>
                  <a:cubicBezTo>
                    <a:pt x="154" y="523"/>
                    <a:pt x="155" y="521"/>
                    <a:pt x="155" y="520"/>
                  </a:cubicBezTo>
                  <a:cubicBezTo>
                    <a:pt x="156" y="520"/>
                    <a:pt x="157" y="521"/>
                    <a:pt x="157" y="520"/>
                  </a:cubicBezTo>
                  <a:cubicBezTo>
                    <a:pt x="157" y="521"/>
                    <a:pt x="158" y="522"/>
                    <a:pt x="158" y="522"/>
                  </a:cubicBezTo>
                  <a:cubicBezTo>
                    <a:pt x="157" y="522"/>
                    <a:pt x="157" y="524"/>
                    <a:pt x="157" y="524"/>
                  </a:cubicBezTo>
                  <a:cubicBezTo>
                    <a:pt x="158" y="525"/>
                    <a:pt x="159" y="525"/>
                    <a:pt x="160" y="526"/>
                  </a:cubicBezTo>
                  <a:cubicBezTo>
                    <a:pt x="160" y="527"/>
                    <a:pt x="160" y="527"/>
                    <a:pt x="160" y="527"/>
                  </a:cubicBezTo>
                  <a:cubicBezTo>
                    <a:pt x="161" y="527"/>
                    <a:pt x="161" y="527"/>
                    <a:pt x="162" y="527"/>
                  </a:cubicBezTo>
                  <a:cubicBezTo>
                    <a:pt x="162" y="528"/>
                    <a:pt x="162" y="529"/>
                    <a:pt x="162" y="530"/>
                  </a:cubicBezTo>
                  <a:cubicBezTo>
                    <a:pt x="163" y="531"/>
                    <a:pt x="165" y="531"/>
                    <a:pt x="165" y="532"/>
                  </a:cubicBezTo>
                  <a:cubicBezTo>
                    <a:pt x="403" y="536"/>
                    <a:pt x="403" y="536"/>
                    <a:pt x="403" y="536"/>
                  </a:cubicBezTo>
                  <a:cubicBezTo>
                    <a:pt x="403" y="536"/>
                    <a:pt x="403" y="531"/>
                    <a:pt x="405" y="531"/>
                  </a:cubicBezTo>
                  <a:cubicBezTo>
                    <a:pt x="407" y="531"/>
                    <a:pt x="409" y="539"/>
                    <a:pt x="409" y="539"/>
                  </a:cubicBezTo>
                  <a:cubicBezTo>
                    <a:pt x="409" y="539"/>
                    <a:pt x="410" y="540"/>
                    <a:pt x="413" y="540"/>
                  </a:cubicBezTo>
                  <a:cubicBezTo>
                    <a:pt x="416" y="540"/>
                    <a:pt x="418" y="544"/>
                    <a:pt x="419" y="542"/>
                  </a:cubicBezTo>
                  <a:cubicBezTo>
                    <a:pt x="419" y="540"/>
                    <a:pt x="422" y="539"/>
                    <a:pt x="423" y="540"/>
                  </a:cubicBezTo>
                  <a:cubicBezTo>
                    <a:pt x="425" y="541"/>
                    <a:pt x="427" y="543"/>
                    <a:pt x="430" y="543"/>
                  </a:cubicBezTo>
                  <a:cubicBezTo>
                    <a:pt x="432" y="543"/>
                    <a:pt x="433" y="544"/>
                    <a:pt x="435" y="544"/>
                  </a:cubicBezTo>
                  <a:cubicBezTo>
                    <a:pt x="437" y="543"/>
                    <a:pt x="438" y="544"/>
                    <a:pt x="440" y="544"/>
                  </a:cubicBezTo>
                  <a:cubicBezTo>
                    <a:pt x="442" y="545"/>
                    <a:pt x="443" y="543"/>
                    <a:pt x="445" y="545"/>
                  </a:cubicBezTo>
                  <a:cubicBezTo>
                    <a:pt x="446" y="546"/>
                    <a:pt x="448" y="546"/>
                    <a:pt x="449" y="547"/>
                  </a:cubicBezTo>
                  <a:cubicBezTo>
                    <a:pt x="451" y="546"/>
                    <a:pt x="451" y="545"/>
                    <a:pt x="453" y="540"/>
                  </a:cubicBezTo>
                  <a:cubicBezTo>
                    <a:pt x="454" y="540"/>
                    <a:pt x="454" y="541"/>
                    <a:pt x="456" y="541"/>
                  </a:cubicBezTo>
                  <a:cubicBezTo>
                    <a:pt x="456" y="541"/>
                    <a:pt x="457" y="539"/>
                    <a:pt x="457" y="539"/>
                  </a:cubicBezTo>
                  <a:cubicBezTo>
                    <a:pt x="459" y="539"/>
                    <a:pt x="459" y="539"/>
                    <a:pt x="459" y="539"/>
                  </a:cubicBezTo>
                  <a:cubicBezTo>
                    <a:pt x="459" y="538"/>
                    <a:pt x="458" y="537"/>
                    <a:pt x="459" y="536"/>
                  </a:cubicBezTo>
                  <a:cubicBezTo>
                    <a:pt x="461" y="536"/>
                    <a:pt x="461" y="536"/>
                    <a:pt x="461" y="536"/>
                  </a:cubicBezTo>
                  <a:cubicBezTo>
                    <a:pt x="459" y="537"/>
                    <a:pt x="460" y="539"/>
                    <a:pt x="461" y="539"/>
                  </a:cubicBezTo>
                  <a:cubicBezTo>
                    <a:pt x="461" y="539"/>
                    <a:pt x="462" y="539"/>
                    <a:pt x="462" y="538"/>
                  </a:cubicBezTo>
                  <a:cubicBezTo>
                    <a:pt x="462" y="537"/>
                    <a:pt x="462" y="537"/>
                    <a:pt x="462" y="537"/>
                  </a:cubicBezTo>
                  <a:cubicBezTo>
                    <a:pt x="462" y="538"/>
                    <a:pt x="461" y="536"/>
                    <a:pt x="461" y="535"/>
                  </a:cubicBezTo>
                  <a:cubicBezTo>
                    <a:pt x="463" y="534"/>
                    <a:pt x="463" y="534"/>
                    <a:pt x="463" y="534"/>
                  </a:cubicBezTo>
                  <a:cubicBezTo>
                    <a:pt x="464" y="534"/>
                    <a:pt x="465" y="535"/>
                    <a:pt x="466" y="535"/>
                  </a:cubicBezTo>
                  <a:cubicBezTo>
                    <a:pt x="467" y="535"/>
                    <a:pt x="469" y="534"/>
                    <a:pt x="470" y="534"/>
                  </a:cubicBezTo>
                  <a:cubicBezTo>
                    <a:pt x="471" y="534"/>
                    <a:pt x="470" y="536"/>
                    <a:pt x="472" y="536"/>
                  </a:cubicBezTo>
                  <a:cubicBezTo>
                    <a:pt x="473" y="536"/>
                    <a:pt x="473" y="535"/>
                    <a:pt x="474" y="534"/>
                  </a:cubicBezTo>
                  <a:cubicBezTo>
                    <a:pt x="476" y="538"/>
                    <a:pt x="479" y="547"/>
                    <a:pt x="483" y="548"/>
                  </a:cubicBezTo>
                  <a:cubicBezTo>
                    <a:pt x="485" y="548"/>
                    <a:pt x="486" y="546"/>
                    <a:pt x="488" y="547"/>
                  </a:cubicBezTo>
                  <a:cubicBezTo>
                    <a:pt x="488" y="547"/>
                    <a:pt x="488" y="548"/>
                    <a:pt x="489" y="548"/>
                  </a:cubicBezTo>
                  <a:cubicBezTo>
                    <a:pt x="490" y="554"/>
                    <a:pt x="488" y="552"/>
                    <a:pt x="492" y="555"/>
                  </a:cubicBezTo>
                  <a:cubicBezTo>
                    <a:pt x="492" y="556"/>
                    <a:pt x="492" y="556"/>
                    <a:pt x="491" y="556"/>
                  </a:cubicBezTo>
                  <a:cubicBezTo>
                    <a:pt x="492" y="560"/>
                    <a:pt x="492" y="562"/>
                    <a:pt x="493" y="566"/>
                  </a:cubicBezTo>
                  <a:cubicBezTo>
                    <a:pt x="494" y="566"/>
                    <a:pt x="496" y="566"/>
                    <a:pt x="497" y="566"/>
                  </a:cubicBezTo>
                  <a:cubicBezTo>
                    <a:pt x="498" y="567"/>
                    <a:pt x="500" y="570"/>
                    <a:pt x="502" y="570"/>
                  </a:cubicBezTo>
                  <a:cubicBezTo>
                    <a:pt x="503" y="571"/>
                    <a:pt x="502" y="570"/>
                    <a:pt x="503" y="570"/>
                  </a:cubicBezTo>
                  <a:cubicBezTo>
                    <a:pt x="503" y="570"/>
                    <a:pt x="508" y="570"/>
                    <a:pt x="509" y="570"/>
                  </a:cubicBezTo>
                  <a:cubicBezTo>
                    <a:pt x="510" y="572"/>
                    <a:pt x="510" y="572"/>
                    <a:pt x="510" y="572"/>
                  </a:cubicBezTo>
                  <a:cubicBezTo>
                    <a:pt x="512" y="572"/>
                    <a:pt x="514" y="571"/>
                    <a:pt x="516" y="572"/>
                  </a:cubicBezTo>
                  <a:cubicBezTo>
                    <a:pt x="516" y="572"/>
                    <a:pt x="517" y="574"/>
                    <a:pt x="517" y="574"/>
                  </a:cubicBezTo>
                  <a:cubicBezTo>
                    <a:pt x="521" y="574"/>
                    <a:pt x="522" y="572"/>
                    <a:pt x="525" y="572"/>
                  </a:cubicBezTo>
                  <a:cubicBezTo>
                    <a:pt x="525" y="574"/>
                    <a:pt x="525" y="574"/>
                    <a:pt x="525" y="574"/>
                  </a:cubicBezTo>
                  <a:cubicBezTo>
                    <a:pt x="525" y="575"/>
                    <a:pt x="529" y="575"/>
                    <a:pt x="529" y="576"/>
                  </a:cubicBezTo>
                  <a:cubicBezTo>
                    <a:pt x="529" y="578"/>
                    <a:pt x="529" y="578"/>
                    <a:pt x="529" y="578"/>
                  </a:cubicBezTo>
                  <a:cubicBezTo>
                    <a:pt x="530" y="578"/>
                    <a:pt x="531" y="577"/>
                    <a:pt x="532" y="578"/>
                  </a:cubicBezTo>
                  <a:cubicBezTo>
                    <a:pt x="532" y="584"/>
                    <a:pt x="532" y="583"/>
                    <a:pt x="536" y="586"/>
                  </a:cubicBezTo>
                  <a:cubicBezTo>
                    <a:pt x="536" y="587"/>
                    <a:pt x="536" y="588"/>
                    <a:pt x="536" y="588"/>
                  </a:cubicBezTo>
                  <a:cubicBezTo>
                    <a:pt x="536" y="588"/>
                    <a:pt x="535" y="590"/>
                    <a:pt x="535" y="590"/>
                  </a:cubicBezTo>
                  <a:cubicBezTo>
                    <a:pt x="535" y="590"/>
                    <a:pt x="532" y="590"/>
                    <a:pt x="532" y="590"/>
                  </a:cubicBezTo>
                  <a:cubicBezTo>
                    <a:pt x="533" y="590"/>
                    <a:pt x="532" y="590"/>
                    <a:pt x="532" y="590"/>
                  </a:cubicBezTo>
                  <a:cubicBezTo>
                    <a:pt x="532" y="591"/>
                    <a:pt x="532" y="592"/>
                    <a:pt x="533" y="592"/>
                  </a:cubicBezTo>
                  <a:cubicBezTo>
                    <a:pt x="533" y="592"/>
                    <a:pt x="532" y="592"/>
                    <a:pt x="532" y="594"/>
                  </a:cubicBezTo>
                  <a:cubicBezTo>
                    <a:pt x="532" y="593"/>
                    <a:pt x="530" y="594"/>
                    <a:pt x="530" y="594"/>
                  </a:cubicBezTo>
                  <a:cubicBezTo>
                    <a:pt x="529" y="593"/>
                    <a:pt x="529" y="592"/>
                    <a:pt x="529" y="592"/>
                  </a:cubicBezTo>
                  <a:cubicBezTo>
                    <a:pt x="528" y="591"/>
                    <a:pt x="524" y="591"/>
                    <a:pt x="524" y="591"/>
                  </a:cubicBezTo>
                  <a:cubicBezTo>
                    <a:pt x="524" y="591"/>
                    <a:pt x="524" y="589"/>
                    <a:pt x="524" y="589"/>
                  </a:cubicBezTo>
                  <a:cubicBezTo>
                    <a:pt x="523" y="589"/>
                    <a:pt x="522" y="588"/>
                    <a:pt x="522" y="588"/>
                  </a:cubicBezTo>
                  <a:cubicBezTo>
                    <a:pt x="520" y="590"/>
                    <a:pt x="517" y="593"/>
                    <a:pt x="516" y="594"/>
                  </a:cubicBezTo>
                  <a:cubicBezTo>
                    <a:pt x="514" y="598"/>
                    <a:pt x="517" y="601"/>
                    <a:pt x="516" y="605"/>
                  </a:cubicBezTo>
                  <a:cubicBezTo>
                    <a:pt x="516" y="605"/>
                    <a:pt x="515" y="607"/>
                    <a:pt x="515" y="608"/>
                  </a:cubicBezTo>
                  <a:cubicBezTo>
                    <a:pt x="513" y="608"/>
                    <a:pt x="512" y="608"/>
                    <a:pt x="511" y="609"/>
                  </a:cubicBezTo>
                  <a:cubicBezTo>
                    <a:pt x="511" y="609"/>
                    <a:pt x="510" y="612"/>
                    <a:pt x="510" y="615"/>
                  </a:cubicBezTo>
                  <a:cubicBezTo>
                    <a:pt x="510" y="617"/>
                    <a:pt x="508" y="618"/>
                    <a:pt x="506" y="619"/>
                  </a:cubicBezTo>
                  <a:cubicBezTo>
                    <a:pt x="506" y="619"/>
                    <a:pt x="506" y="620"/>
                    <a:pt x="506" y="622"/>
                  </a:cubicBezTo>
                  <a:cubicBezTo>
                    <a:pt x="511" y="621"/>
                    <a:pt x="511" y="621"/>
                    <a:pt x="514" y="620"/>
                  </a:cubicBezTo>
                  <a:cubicBezTo>
                    <a:pt x="515" y="619"/>
                    <a:pt x="515" y="617"/>
                    <a:pt x="516" y="617"/>
                  </a:cubicBezTo>
                  <a:cubicBezTo>
                    <a:pt x="517" y="616"/>
                    <a:pt x="518" y="617"/>
                    <a:pt x="519" y="616"/>
                  </a:cubicBezTo>
                  <a:cubicBezTo>
                    <a:pt x="519" y="616"/>
                    <a:pt x="520" y="614"/>
                    <a:pt x="521" y="614"/>
                  </a:cubicBezTo>
                  <a:cubicBezTo>
                    <a:pt x="523" y="613"/>
                    <a:pt x="525" y="614"/>
                    <a:pt x="528" y="613"/>
                  </a:cubicBezTo>
                  <a:cubicBezTo>
                    <a:pt x="528" y="613"/>
                    <a:pt x="528" y="611"/>
                    <a:pt x="528" y="611"/>
                  </a:cubicBezTo>
                  <a:cubicBezTo>
                    <a:pt x="531" y="609"/>
                    <a:pt x="534" y="610"/>
                    <a:pt x="537" y="610"/>
                  </a:cubicBezTo>
                  <a:cubicBezTo>
                    <a:pt x="537" y="610"/>
                    <a:pt x="539" y="607"/>
                    <a:pt x="537" y="606"/>
                  </a:cubicBezTo>
                  <a:cubicBezTo>
                    <a:pt x="536" y="606"/>
                    <a:pt x="535" y="607"/>
                    <a:pt x="534" y="606"/>
                  </a:cubicBezTo>
                  <a:cubicBezTo>
                    <a:pt x="534" y="605"/>
                    <a:pt x="534" y="605"/>
                    <a:pt x="534" y="605"/>
                  </a:cubicBezTo>
                  <a:cubicBezTo>
                    <a:pt x="537" y="603"/>
                    <a:pt x="545" y="598"/>
                    <a:pt x="552" y="600"/>
                  </a:cubicBezTo>
                  <a:cubicBezTo>
                    <a:pt x="553" y="600"/>
                    <a:pt x="553" y="602"/>
                    <a:pt x="554" y="602"/>
                  </a:cubicBezTo>
                  <a:cubicBezTo>
                    <a:pt x="554" y="603"/>
                    <a:pt x="556" y="602"/>
                    <a:pt x="556" y="602"/>
                  </a:cubicBezTo>
                  <a:cubicBezTo>
                    <a:pt x="557" y="601"/>
                    <a:pt x="557" y="600"/>
                    <a:pt x="559" y="600"/>
                  </a:cubicBezTo>
                  <a:cubicBezTo>
                    <a:pt x="560" y="599"/>
                    <a:pt x="557" y="599"/>
                    <a:pt x="557" y="599"/>
                  </a:cubicBezTo>
                  <a:cubicBezTo>
                    <a:pt x="556" y="600"/>
                    <a:pt x="556" y="599"/>
                    <a:pt x="555" y="600"/>
                  </a:cubicBezTo>
                  <a:cubicBezTo>
                    <a:pt x="554" y="600"/>
                    <a:pt x="555" y="598"/>
                    <a:pt x="554" y="598"/>
                  </a:cubicBezTo>
                  <a:cubicBezTo>
                    <a:pt x="553" y="597"/>
                    <a:pt x="552" y="598"/>
                    <a:pt x="551" y="597"/>
                  </a:cubicBezTo>
                  <a:cubicBezTo>
                    <a:pt x="551" y="597"/>
                    <a:pt x="550" y="596"/>
                    <a:pt x="550" y="596"/>
                  </a:cubicBezTo>
                  <a:cubicBezTo>
                    <a:pt x="553" y="595"/>
                    <a:pt x="554" y="595"/>
                    <a:pt x="556" y="595"/>
                  </a:cubicBezTo>
                  <a:cubicBezTo>
                    <a:pt x="557" y="595"/>
                    <a:pt x="560" y="597"/>
                    <a:pt x="563" y="596"/>
                  </a:cubicBezTo>
                  <a:cubicBezTo>
                    <a:pt x="564" y="596"/>
                    <a:pt x="565" y="595"/>
                    <a:pt x="566" y="594"/>
                  </a:cubicBezTo>
                  <a:cubicBezTo>
                    <a:pt x="566" y="594"/>
                    <a:pt x="566" y="593"/>
                    <a:pt x="566" y="593"/>
                  </a:cubicBezTo>
                  <a:cubicBezTo>
                    <a:pt x="566" y="593"/>
                    <a:pt x="567" y="591"/>
                    <a:pt x="574" y="587"/>
                  </a:cubicBezTo>
                  <a:cubicBezTo>
                    <a:pt x="578" y="585"/>
                    <a:pt x="579" y="584"/>
                    <a:pt x="581" y="584"/>
                  </a:cubicBezTo>
                  <a:cubicBezTo>
                    <a:pt x="581" y="583"/>
                    <a:pt x="582" y="582"/>
                    <a:pt x="583" y="582"/>
                  </a:cubicBezTo>
                  <a:cubicBezTo>
                    <a:pt x="584" y="582"/>
                    <a:pt x="582" y="583"/>
                    <a:pt x="582" y="584"/>
                  </a:cubicBezTo>
                  <a:cubicBezTo>
                    <a:pt x="582" y="584"/>
                    <a:pt x="583" y="584"/>
                    <a:pt x="583" y="585"/>
                  </a:cubicBezTo>
                  <a:cubicBezTo>
                    <a:pt x="586" y="585"/>
                    <a:pt x="608" y="582"/>
                    <a:pt x="608" y="582"/>
                  </a:cubicBezTo>
                  <a:cubicBezTo>
                    <a:pt x="608" y="582"/>
                    <a:pt x="609" y="579"/>
                    <a:pt x="611" y="578"/>
                  </a:cubicBezTo>
                  <a:cubicBezTo>
                    <a:pt x="613" y="578"/>
                    <a:pt x="619" y="572"/>
                    <a:pt x="619" y="571"/>
                  </a:cubicBezTo>
                  <a:cubicBezTo>
                    <a:pt x="618" y="569"/>
                    <a:pt x="621" y="564"/>
                    <a:pt x="621" y="564"/>
                  </a:cubicBezTo>
                  <a:cubicBezTo>
                    <a:pt x="624" y="559"/>
                    <a:pt x="624" y="559"/>
                    <a:pt x="624" y="559"/>
                  </a:cubicBezTo>
                  <a:cubicBezTo>
                    <a:pt x="624" y="559"/>
                    <a:pt x="626" y="556"/>
                    <a:pt x="627" y="560"/>
                  </a:cubicBezTo>
                  <a:cubicBezTo>
                    <a:pt x="627" y="564"/>
                    <a:pt x="628" y="557"/>
                    <a:pt x="631" y="558"/>
                  </a:cubicBezTo>
                  <a:cubicBezTo>
                    <a:pt x="635" y="559"/>
                    <a:pt x="638" y="560"/>
                    <a:pt x="637" y="565"/>
                  </a:cubicBezTo>
                  <a:cubicBezTo>
                    <a:pt x="637" y="570"/>
                    <a:pt x="637" y="577"/>
                    <a:pt x="637" y="577"/>
                  </a:cubicBezTo>
                  <a:cubicBezTo>
                    <a:pt x="637" y="577"/>
                    <a:pt x="641" y="576"/>
                    <a:pt x="641" y="578"/>
                  </a:cubicBezTo>
                  <a:cubicBezTo>
                    <a:pt x="641" y="581"/>
                    <a:pt x="640" y="583"/>
                    <a:pt x="641" y="583"/>
                  </a:cubicBezTo>
                  <a:cubicBezTo>
                    <a:pt x="642" y="583"/>
                    <a:pt x="643" y="584"/>
                    <a:pt x="643" y="584"/>
                  </a:cubicBezTo>
                  <a:cubicBezTo>
                    <a:pt x="643" y="584"/>
                    <a:pt x="644" y="584"/>
                    <a:pt x="645" y="584"/>
                  </a:cubicBezTo>
                  <a:cubicBezTo>
                    <a:pt x="646" y="584"/>
                    <a:pt x="647" y="586"/>
                    <a:pt x="649" y="586"/>
                  </a:cubicBezTo>
                  <a:cubicBezTo>
                    <a:pt x="649" y="586"/>
                    <a:pt x="651" y="586"/>
                    <a:pt x="650" y="586"/>
                  </a:cubicBezTo>
                  <a:cubicBezTo>
                    <a:pt x="651" y="585"/>
                    <a:pt x="655" y="585"/>
                    <a:pt x="653" y="584"/>
                  </a:cubicBezTo>
                  <a:cubicBezTo>
                    <a:pt x="652" y="583"/>
                    <a:pt x="652" y="583"/>
                    <a:pt x="651" y="583"/>
                  </a:cubicBezTo>
                  <a:cubicBezTo>
                    <a:pt x="651" y="582"/>
                    <a:pt x="651" y="582"/>
                    <a:pt x="651" y="582"/>
                  </a:cubicBezTo>
                  <a:cubicBezTo>
                    <a:pt x="651" y="581"/>
                    <a:pt x="652" y="581"/>
                    <a:pt x="653" y="581"/>
                  </a:cubicBezTo>
                  <a:cubicBezTo>
                    <a:pt x="653" y="580"/>
                    <a:pt x="653" y="579"/>
                    <a:pt x="653" y="578"/>
                  </a:cubicBezTo>
                  <a:cubicBezTo>
                    <a:pt x="653" y="578"/>
                    <a:pt x="654" y="579"/>
                    <a:pt x="655" y="579"/>
                  </a:cubicBezTo>
                  <a:cubicBezTo>
                    <a:pt x="655" y="580"/>
                    <a:pt x="655" y="580"/>
                    <a:pt x="655" y="580"/>
                  </a:cubicBezTo>
                  <a:cubicBezTo>
                    <a:pt x="655" y="580"/>
                    <a:pt x="653" y="581"/>
                    <a:pt x="654" y="581"/>
                  </a:cubicBezTo>
                  <a:cubicBezTo>
                    <a:pt x="653" y="580"/>
                    <a:pt x="654" y="583"/>
                    <a:pt x="655" y="584"/>
                  </a:cubicBezTo>
                  <a:cubicBezTo>
                    <a:pt x="656" y="584"/>
                    <a:pt x="656" y="584"/>
                    <a:pt x="656" y="584"/>
                  </a:cubicBezTo>
                  <a:cubicBezTo>
                    <a:pt x="657" y="583"/>
                    <a:pt x="657" y="580"/>
                    <a:pt x="661" y="579"/>
                  </a:cubicBezTo>
                  <a:cubicBezTo>
                    <a:pt x="661" y="578"/>
                    <a:pt x="661" y="578"/>
                    <a:pt x="661" y="578"/>
                  </a:cubicBezTo>
                  <a:cubicBezTo>
                    <a:pt x="661" y="578"/>
                    <a:pt x="661" y="576"/>
                    <a:pt x="661" y="576"/>
                  </a:cubicBezTo>
                  <a:cubicBezTo>
                    <a:pt x="662" y="576"/>
                    <a:pt x="662" y="576"/>
                    <a:pt x="662" y="576"/>
                  </a:cubicBezTo>
                  <a:cubicBezTo>
                    <a:pt x="662" y="574"/>
                    <a:pt x="662" y="574"/>
                    <a:pt x="662" y="572"/>
                  </a:cubicBezTo>
                  <a:cubicBezTo>
                    <a:pt x="663" y="572"/>
                    <a:pt x="663" y="574"/>
                    <a:pt x="663" y="574"/>
                  </a:cubicBezTo>
                  <a:cubicBezTo>
                    <a:pt x="664" y="574"/>
                    <a:pt x="665" y="573"/>
                    <a:pt x="666" y="573"/>
                  </a:cubicBezTo>
                  <a:cubicBezTo>
                    <a:pt x="666" y="573"/>
                    <a:pt x="666" y="575"/>
                    <a:pt x="666" y="575"/>
                  </a:cubicBezTo>
                  <a:cubicBezTo>
                    <a:pt x="666" y="575"/>
                    <a:pt x="664" y="576"/>
                    <a:pt x="664" y="576"/>
                  </a:cubicBezTo>
                  <a:cubicBezTo>
                    <a:pt x="664" y="577"/>
                    <a:pt x="665" y="577"/>
                    <a:pt x="665" y="578"/>
                  </a:cubicBezTo>
                  <a:cubicBezTo>
                    <a:pt x="664" y="578"/>
                    <a:pt x="663" y="579"/>
                    <a:pt x="663" y="580"/>
                  </a:cubicBezTo>
                  <a:cubicBezTo>
                    <a:pt x="662" y="581"/>
                    <a:pt x="663" y="582"/>
                    <a:pt x="663" y="582"/>
                  </a:cubicBezTo>
                  <a:cubicBezTo>
                    <a:pt x="663" y="582"/>
                    <a:pt x="663" y="581"/>
                    <a:pt x="663" y="581"/>
                  </a:cubicBezTo>
                  <a:cubicBezTo>
                    <a:pt x="667" y="580"/>
                    <a:pt x="673" y="581"/>
                    <a:pt x="676" y="581"/>
                  </a:cubicBezTo>
                  <a:cubicBezTo>
                    <a:pt x="675" y="581"/>
                    <a:pt x="674" y="581"/>
                    <a:pt x="673" y="582"/>
                  </a:cubicBezTo>
                  <a:cubicBezTo>
                    <a:pt x="672" y="583"/>
                    <a:pt x="671" y="585"/>
                    <a:pt x="670" y="586"/>
                  </a:cubicBezTo>
                  <a:cubicBezTo>
                    <a:pt x="669" y="586"/>
                    <a:pt x="668" y="586"/>
                    <a:pt x="667" y="586"/>
                  </a:cubicBezTo>
                  <a:cubicBezTo>
                    <a:pt x="667" y="586"/>
                    <a:pt x="667" y="584"/>
                    <a:pt x="667" y="584"/>
                  </a:cubicBezTo>
                  <a:cubicBezTo>
                    <a:pt x="665" y="583"/>
                    <a:pt x="659" y="586"/>
                    <a:pt x="659" y="587"/>
                  </a:cubicBezTo>
                  <a:cubicBezTo>
                    <a:pt x="658" y="588"/>
                    <a:pt x="659" y="589"/>
                    <a:pt x="658" y="590"/>
                  </a:cubicBezTo>
                  <a:cubicBezTo>
                    <a:pt x="657" y="591"/>
                    <a:pt x="655" y="590"/>
                    <a:pt x="654" y="591"/>
                  </a:cubicBezTo>
                  <a:cubicBezTo>
                    <a:pt x="654" y="591"/>
                    <a:pt x="653" y="593"/>
                    <a:pt x="653" y="594"/>
                  </a:cubicBezTo>
                  <a:cubicBezTo>
                    <a:pt x="649" y="597"/>
                    <a:pt x="650" y="597"/>
                    <a:pt x="651" y="602"/>
                  </a:cubicBezTo>
                  <a:cubicBezTo>
                    <a:pt x="652" y="602"/>
                    <a:pt x="654" y="601"/>
                    <a:pt x="655" y="602"/>
                  </a:cubicBezTo>
                  <a:cubicBezTo>
                    <a:pt x="655" y="602"/>
                    <a:pt x="655" y="603"/>
                    <a:pt x="656" y="604"/>
                  </a:cubicBezTo>
                  <a:cubicBezTo>
                    <a:pt x="657" y="604"/>
                    <a:pt x="657" y="604"/>
                    <a:pt x="657" y="605"/>
                  </a:cubicBezTo>
                  <a:cubicBezTo>
                    <a:pt x="658" y="605"/>
                    <a:pt x="658" y="605"/>
                    <a:pt x="659" y="606"/>
                  </a:cubicBezTo>
                  <a:cubicBezTo>
                    <a:pt x="659" y="605"/>
                    <a:pt x="659" y="603"/>
                    <a:pt x="660" y="603"/>
                  </a:cubicBezTo>
                  <a:cubicBezTo>
                    <a:pt x="661" y="603"/>
                    <a:pt x="661" y="603"/>
                    <a:pt x="661" y="603"/>
                  </a:cubicBezTo>
                  <a:cubicBezTo>
                    <a:pt x="661" y="605"/>
                    <a:pt x="661" y="605"/>
                    <a:pt x="661" y="605"/>
                  </a:cubicBezTo>
                  <a:cubicBezTo>
                    <a:pt x="661" y="605"/>
                    <a:pt x="662" y="605"/>
                    <a:pt x="662" y="606"/>
                  </a:cubicBezTo>
                  <a:cubicBezTo>
                    <a:pt x="663" y="605"/>
                    <a:pt x="663" y="604"/>
                    <a:pt x="665" y="603"/>
                  </a:cubicBezTo>
                  <a:cubicBezTo>
                    <a:pt x="665" y="603"/>
                    <a:pt x="665" y="601"/>
                    <a:pt x="666" y="601"/>
                  </a:cubicBezTo>
                  <a:cubicBezTo>
                    <a:pt x="666" y="601"/>
                    <a:pt x="668" y="601"/>
                    <a:pt x="667" y="602"/>
                  </a:cubicBezTo>
                  <a:cubicBezTo>
                    <a:pt x="669" y="602"/>
                    <a:pt x="669" y="602"/>
                    <a:pt x="669" y="602"/>
                  </a:cubicBezTo>
                  <a:cubicBezTo>
                    <a:pt x="669" y="601"/>
                    <a:pt x="668" y="600"/>
                    <a:pt x="668" y="600"/>
                  </a:cubicBezTo>
                  <a:cubicBezTo>
                    <a:pt x="667" y="598"/>
                    <a:pt x="668" y="596"/>
                    <a:pt x="669" y="594"/>
                  </a:cubicBezTo>
                  <a:cubicBezTo>
                    <a:pt x="669" y="594"/>
                    <a:pt x="670" y="596"/>
                    <a:pt x="671" y="595"/>
                  </a:cubicBezTo>
                  <a:cubicBezTo>
                    <a:pt x="671" y="595"/>
                    <a:pt x="671" y="593"/>
                    <a:pt x="671" y="592"/>
                  </a:cubicBezTo>
                  <a:cubicBezTo>
                    <a:pt x="672" y="593"/>
                    <a:pt x="674" y="595"/>
                    <a:pt x="675" y="596"/>
                  </a:cubicBezTo>
                  <a:cubicBezTo>
                    <a:pt x="675" y="596"/>
                    <a:pt x="676" y="594"/>
                    <a:pt x="675" y="593"/>
                  </a:cubicBezTo>
                  <a:cubicBezTo>
                    <a:pt x="675" y="593"/>
                    <a:pt x="676" y="592"/>
                    <a:pt x="676" y="592"/>
                  </a:cubicBezTo>
                  <a:cubicBezTo>
                    <a:pt x="685" y="591"/>
                    <a:pt x="688" y="588"/>
                    <a:pt x="691" y="582"/>
                  </a:cubicBezTo>
                  <a:cubicBezTo>
                    <a:pt x="692" y="582"/>
                    <a:pt x="693" y="582"/>
                    <a:pt x="693" y="582"/>
                  </a:cubicBezTo>
                  <a:cubicBezTo>
                    <a:pt x="693" y="581"/>
                    <a:pt x="693" y="580"/>
                    <a:pt x="692" y="580"/>
                  </a:cubicBezTo>
                  <a:cubicBezTo>
                    <a:pt x="692" y="579"/>
                    <a:pt x="690" y="580"/>
                    <a:pt x="690" y="580"/>
                  </a:cubicBezTo>
                  <a:cubicBezTo>
                    <a:pt x="690" y="577"/>
                    <a:pt x="690" y="577"/>
                    <a:pt x="690" y="574"/>
                  </a:cubicBezTo>
                  <a:cubicBezTo>
                    <a:pt x="690" y="575"/>
                    <a:pt x="689" y="574"/>
                    <a:pt x="688" y="574"/>
                  </a:cubicBezTo>
                  <a:cubicBezTo>
                    <a:pt x="687" y="575"/>
                    <a:pt x="685" y="579"/>
                    <a:pt x="683" y="580"/>
                  </a:cubicBezTo>
                  <a:cubicBezTo>
                    <a:pt x="683" y="580"/>
                    <a:pt x="681" y="580"/>
                    <a:pt x="681" y="580"/>
                  </a:cubicBezTo>
                  <a:cubicBezTo>
                    <a:pt x="681" y="579"/>
                    <a:pt x="681" y="578"/>
                    <a:pt x="681" y="578"/>
                  </a:cubicBezTo>
                  <a:cubicBezTo>
                    <a:pt x="681" y="577"/>
                    <a:pt x="679" y="578"/>
                    <a:pt x="679" y="578"/>
                  </a:cubicBezTo>
                  <a:cubicBezTo>
                    <a:pt x="678" y="577"/>
                    <a:pt x="676" y="575"/>
                    <a:pt x="675" y="575"/>
                  </a:cubicBezTo>
                  <a:cubicBezTo>
                    <a:pt x="674" y="575"/>
                    <a:pt x="674" y="575"/>
                    <a:pt x="674" y="575"/>
                  </a:cubicBezTo>
                  <a:cubicBezTo>
                    <a:pt x="673" y="575"/>
                    <a:pt x="673" y="576"/>
                    <a:pt x="672" y="576"/>
                  </a:cubicBezTo>
                  <a:cubicBezTo>
                    <a:pt x="671" y="574"/>
                    <a:pt x="671" y="574"/>
                    <a:pt x="671" y="574"/>
                  </a:cubicBezTo>
                  <a:cubicBezTo>
                    <a:pt x="672" y="574"/>
                    <a:pt x="673" y="574"/>
                    <a:pt x="674" y="574"/>
                  </a:cubicBezTo>
                  <a:cubicBezTo>
                    <a:pt x="674" y="573"/>
                    <a:pt x="674" y="572"/>
                    <a:pt x="675" y="572"/>
                  </a:cubicBezTo>
                  <a:cubicBezTo>
                    <a:pt x="672" y="572"/>
                    <a:pt x="670" y="571"/>
                    <a:pt x="667" y="570"/>
                  </a:cubicBezTo>
                  <a:cubicBezTo>
                    <a:pt x="667" y="570"/>
                    <a:pt x="667" y="568"/>
                    <a:pt x="667" y="568"/>
                  </a:cubicBezTo>
                  <a:cubicBezTo>
                    <a:pt x="666" y="568"/>
                    <a:pt x="666" y="569"/>
                    <a:pt x="665" y="568"/>
                  </a:cubicBezTo>
                  <a:cubicBezTo>
                    <a:pt x="666" y="568"/>
                    <a:pt x="666" y="563"/>
                    <a:pt x="665" y="562"/>
                  </a:cubicBezTo>
                  <a:cubicBezTo>
                    <a:pt x="667" y="562"/>
                    <a:pt x="667" y="562"/>
                    <a:pt x="667" y="562"/>
                  </a:cubicBezTo>
                  <a:cubicBezTo>
                    <a:pt x="668" y="561"/>
                    <a:pt x="667" y="560"/>
                    <a:pt x="667" y="559"/>
                  </a:cubicBezTo>
                  <a:cubicBezTo>
                    <a:pt x="666" y="559"/>
                    <a:pt x="663" y="560"/>
                    <a:pt x="663" y="560"/>
                  </a:cubicBezTo>
                  <a:cubicBezTo>
                    <a:pt x="663" y="560"/>
                    <a:pt x="660" y="559"/>
                    <a:pt x="662" y="559"/>
                  </a:cubicBezTo>
                  <a:cubicBezTo>
                    <a:pt x="663" y="557"/>
                    <a:pt x="663" y="557"/>
                    <a:pt x="663" y="557"/>
                  </a:cubicBezTo>
                  <a:cubicBezTo>
                    <a:pt x="663" y="557"/>
                    <a:pt x="664" y="557"/>
                    <a:pt x="665" y="557"/>
                  </a:cubicBezTo>
                  <a:cubicBezTo>
                    <a:pt x="665" y="556"/>
                    <a:pt x="665" y="556"/>
                    <a:pt x="665" y="556"/>
                  </a:cubicBezTo>
                  <a:cubicBezTo>
                    <a:pt x="664" y="556"/>
                    <a:pt x="664" y="553"/>
                    <a:pt x="664" y="552"/>
                  </a:cubicBezTo>
                  <a:cubicBezTo>
                    <a:pt x="666" y="552"/>
                    <a:pt x="666" y="552"/>
                    <a:pt x="666" y="552"/>
                  </a:cubicBezTo>
                  <a:cubicBezTo>
                    <a:pt x="666" y="550"/>
                    <a:pt x="665" y="551"/>
                    <a:pt x="665" y="549"/>
                  </a:cubicBezTo>
                  <a:cubicBezTo>
                    <a:pt x="664" y="549"/>
                    <a:pt x="662" y="548"/>
                    <a:pt x="660" y="549"/>
                  </a:cubicBezTo>
                  <a:cubicBezTo>
                    <a:pt x="659" y="549"/>
                    <a:pt x="659" y="551"/>
                    <a:pt x="658" y="551"/>
                  </a:cubicBezTo>
                  <a:cubicBezTo>
                    <a:pt x="652" y="553"/>
                    <a:pt x="653" y="549"/>
                    <a:pt x="655" y="549"/>
                  </a:cubicBezTo>
                  <a:cubicBezTo>
                    <a:pt x="655" y="548"/>
                    <a:pt x="655" y="548"/>
                    <a:pt x="655" y="548"/>
                  </a:cubicBezTo>
                  <a:cubicBezTo>
                    <a:pt x="654" y="547"/>
                    <a:pt x="654" y="547"/>
                    <a:pt x="653" y="546"/>
                  </a:cubicBezTo>
                  <a:cubicBezTo>
                    <a:pt x="653" y="545"/>
                    <a:pt x="653" y="545"/>
                    <a:pt x="653" y="545"/>
                  </a:cubicBezTo>
                  <a:cubicBezTo>
                    <a:pt x="654" y="545"/>
                    <a:pt x="654" y="543"/>
                    <a:pt x="655" y="543"/>
                  </a:cubicBezTo>
                  <a:cubicBezTo>
                    <a:pt x="655" y="543"/>
                    <a:pt x="656" y="544"/>
                    <a:pt x="656" y="544"/>
                  </a:cubicBezTo>
                  <a:cubicBezTo>
                    <a:pt x="656" y="545"/>
                    <a:pt x="656" y="546"/>
                    <a:pt x="657" y="547"/>
                  </a:cubicBezTo>
                  <a:cubicBezTo>
                    <a:pt x="657" y="547"/>
                    <a:pt x="659" y="548"/>
                    <a:pt x="659" y="548"/>
                  </a:cubicBezTo>
                  <a:cubicBezTo>
                    <a:pt x="659" y="546"/>
                    <a:pt x="659" y="546"/>
                    <a:pt x="659" y="546"/>
                  </a:cubicBezTo>
                  <a:cubicBezTo>
                    <a:pt x="660" y="546"/>
                    <a:pt x="662" y="546"/>
                    <a:pt x="663" y="546"/>
                  </a:cubicBezTo>
                  <a:cubicBezTo>
                    <a:pt x="663" y="544"/>
                    <a:pt x="663" y="543"/>
                    <a:pt x="663" y="540"/>
                  </a:cubicBezTo>
                  <a:cubicBezTo>
                    <a:pt x="664" y="540"/>
                    <a:pt x="666" y="541"/>
                    <a:pt x="667" y="541"/>
                  </a:cubicBezTo>
                  <a:cubicBezTo>
                    <a:pt x="668" y="538"/>
                    <a:pt x="668" y="537"/>
                    <a:pt x="667" y="533"/>
                  </a:cubicBezTo>
                  <a:cubicBezTo>
                    <a:pt x="668" y="533"/>
                    <a:pt x="669" y="534"/>
                    <a:pt x="670" y="534"/>
                  </a:cubicBezTo>
                  <a:cubicBezTo>
                    <a:pt x="670" y="534"/>
                    <a:pt x="670" y="532"/>
                    <a:pt x="670" y="532"/>
                  </a:cubicBezTo>
                  <a:cubicBezTo>
                    <a:pt x="669" y="531"/>
                    <a:pt x="669" y="531"/>
                    <a:pt x="669" y="530"/>
                  </a:cubicBezTo>
                  <a:cubicBezTo>
                    <a:pt x="667" y="530"/>
                    <a:pt x="667" y="530"/>
                    <a:pt x="667" y="530"/>
                  </a:cubicBezTo>
                  <a:cubicBezTo>
                    <a:pt x="667" y="528"/>
                    <a:pt x="667" y="528"/>
                    <a:pt x="667" y="528"/>
                  </a:cubicBezTo>
                  <a:cubicBezTo>
                    <a:pt x="666" y="528"/>
                    <a:pt x="666" y="528"/>
                    <a:pt x="666" y="528"/>
                  </a:cubicBezTo>
                  <a:cubicBezTo>
                    <a:pt x="666" y="528"/>
                    <a:pt x="666" y="528"/>
                    <a:pt x="666" y="528"/>
                  </a:cubicBezTo>
                  <a:cubicBezTo>
                    <a:pt x="663" y="527"/>
                    <a:pt x="660" y="529"/>
                    <a:pt x="658" y="528"/>
                  </a:cubicBezTo>
                  <a:cubicBezTo>
                    <a:pt x="657" y="528"/>
                    <a:pt x="658" y="526"/>
                    <a:pt x="656" y="526"/>
                  </a:cubicBezTo>
                  <a:cubicBezTo>
                    <a:pt x="655" y="528"/>
                    <a:pt x="655" y="528"/>
                    <a:pt x="655" y="528"/>
                  </a:cubicBezTo>
                  <a:cubicBezTo>
                    <a:pt x="651" y="529"/>
                    <a:pt x="648" y="529"/>
                    <a:pt x="645" y="531"/>
                  </a:cubicBezTo>
                  <a:cubicBezTo>
                    <a:pt x="644" y="531"/>
                    <a:pt x="644" y="533"/>
                    <a:pt x="643" y="533"/>
                  </a:cubicBezTo>
                  <a:cubicBezTo>
                    <a:pt x="642" y="534"/>
                    <a:pt x="641" y="533"/>
                    <a:pt x="640" y="534"/>
                  </a:cubicBezTo>
                  <a:cubicBezTo>
                    <a:pt x="640" y="534"/>
                    <a:pt x="639" y="536"/>
                    <a:pt x="639" y="536"/>
                  </a:cubicBezTo>
                  <a:cubicBezTo>
                    <a:pt x="638" y="536"/>
                    <a:pt x="637" y="535"/>
                    <a:pt x="637" y="536"/>
                  </a:cubicBezTo>
                  <a:cubicBezTo>
                    <a:pt x="635" y="537"/>
                    <a:pt x="635" y="539"/>
                    <a:pt x="634" y="540"/>
                  </a:cubicBezTo>
                  <a:cubicBezTo>
                    <a:pt x="633" y="541"/>
                    <a:pt x="629" y="541"/>
                    <a:pt x="628" y="542"/>
                  </a:cubicBezTo>
                  <a:cubicBezTo>
                    <a:pt x="627" y="543"/>
                    <a:pt x="628" y="546"/>
                    <a:pt x="628" y="546"/>
                  </a:cubicBezTo>
                  <a:cubicBezTo>
                    <a:pt x="627" y="547"/>
                    <a:pt x="623" y="547"/>
                    <a:pt x="623" y="547"/>
                  </a:cubicBezTo>
                  <a:cubicBezTo>
                    <a:pt x="622" y="548"/>
                    <a:pt x="622" y="551"/>
                    <a:pt x="622" y="552"/>
                  </a:cubicBezTo>
                  <a:cubicBezTo>
                    <a:pt x="622" y="552"/>
                    <a:pt x="618" y="557"/>
                    <a:pt x="617" y="557"/>
                  </a:cubicBezTo>
                  <a:cubicBezTo>
                    <a:pt x="617" y="557"/>
                    <a:pt x="617" y="557"/>
                    <a:pt x="617" y="557"/>
                  </a:cubicBezTo>
                  <a:cubicBezTo>
                    <a:pt x="617" y="558"/>
                    <a:pt x="617" y="558"/>
                    <a:pt x="617" y="558"/>
                  </a:cubicBezTo>
                  <a:cubicBezTo>
                    <a:pt x="616" y="558"/>
                    <a:pt x="616" y="557"/>
                    <a:pt x="615" y="558"/>
                  </a:cubicBezTo>
                  <a:cubicBezTo>
                    <a:pt x="618" y="553"/>
                    <a:pt x="620" y="551"/>
                    <a:pt x="622" y="544"/>
                  </a:cubicBezTo>
                  <a:cubicBezTo>
                    <a:pt x="621" y="544"/>
                    <a:pt x="620" y="543"/>
                    <a:pt x="619" y="542"/>
                  </a:cubicBezTo>
                  <a:cubicBezTo>
                    <a:pt x="621" y="542"/>
                    <a:pt x="622" y="543"/>
                    <a:pt x="623" y="542"/>
                  </a:cubicBezTo>
                  <a:cubicBezTo>
                    <a:pt x="625" y="542"/>
                    <a:pt x="625" y="538"/>
                    <a:pt x="627" y="537"/>
                  </a:cubicBezTo>
                  <a:cubicBezTo>
                    <a:pt x="627" y="537"/>
                    <a:pt x="628" y="537"/>
                    <a:pt x="629" y="536"/>
                  </a:cubicBezTo>
                  <a:cubicBezTo>
                    <a:pt x="629" y="536"/>
                    <a:pt x="629" y="535"/>
                    <a:pt x="629" y="534"/>
                  </a:cubicBezTo>
                  <a:cubicBezTo>
                    <a:pt x="631" y="534"/>
                    <a:pt x="632" y="535"/>
                    <a:pt x="633" y="534"/>
                  </a:cubicBezTo>
                  <a:cubicBezTo>
                    <a:pt x="633" y="534"/>
                    <a:pt x="633" y="532"/>
                    <a:pt x="634" y="531"/>
                  </a:cubicBezTo>
                  <a:cubicBezTo>
                    <a:pt x="634" y="530"/>
                    <a:pt x="634" y="530"/>
                    <a:pt x="634" y="530"/>
                  </a:cubicBezTo>
                  <a:cubicBezTo>
                    <a:pt x="635" y="530"/>
                    <a:pt x="637" y="531"/>
                    <a:pt x="637" y="530"/>
                  </a:cubicBezTo>
                  <a:cubicBezTo>
                    <a:pt x="638" y="529"/>
                    <a:pt x="637" y="528"/>
                    <a:pt x="638" y="527"/>
                  </a:cubicBezTo>
                  <a:cubicBezTo>
                    <a:pt x="639" y="526"/>
                    <a:pt x="641" y="527"/>
                    <a:pt x="642" y="526"/>
                  </a:cubicBezTo>
                  <a:cubicBezTo>
                    <a:pt x="643" y="525"/>
                    <a:pt x="643" y="520"/>
                    <a:pt x="643" y="520"/>
                  </a:cubicBezTo>
                  <a:cubicBezTo>
                    <a:pt x="645" y="520"/>
                    <a:pt x="645" y="520"/>
                    <a:pt x="645" y="520"/>
                  </a:cubicBezTo>
                  <a:cubicBezTo>
                    <a:pt x="645" y="518"/>
                    <a:pt x="645" y="518"/>
                    <a:pt x="645" y="518"/>
                  </a:cubicBezTo>
                  <a:cubicBezTo>
                    <a:pt x="645" y="518"/>
                    <a:pt x="646" y="519"/>
                    <a:pt x="646" y="519"/>
                  </a:cubicBezTo>
                  <a:cubicBezTo>
                    <a:pt x="647" y="518"/>
                    <a:pt x="647" y="518"/>
                    <a:pt x="649" y="517"/>
                  </a:cubicBezTo>
                  <a:cubicBezTo>
                    <a:pt x="649" y="516"/>
                    <a:pt x="649" y="516"/>
                    <a:pt x="649" y="516"/>
                  </a:cubicBezTo>
                  <a:cubicBezTo>
                    <a:pt x="650" y="515"/>
                    <a:pt x="655" y="517"/>
                    <a:pt x="658" y="517"/>
                  </a:cubicBezTo>
                  <a:cubicBezTo>
                    <a:pt x="658" y="517"/>
                    <a:pt x="658" y="517"/>
                    <a:pt x="658" y="517"/>
                  </a:cubicBezTo>
                  <a:cubicBezTo>
                    <a:pt x="661" y="517"/>
                    <a:pt x="662" y="517"/>
                    <a:pt x="665" y="517"/>
                  </a:cubicBezTo>
                  <a:cubicBezTo>
                    <a:pt x="665" y="516"/>
                    <a:pt x="665" y="515"/>
                    <a:pt x="665" y="515"/>
                  </a:cubicBezTo>
                  <a:cubicBezTo>
                    <a:pt x="667" y="515"/>
                    <a:pt x="668" y="517"/>
                    <a:pt x="669" y="517"/>
                  </a:cubicBezTo>
                  <a:cubicBezTo>
                    <a:pt x="670" y="517"/>
                    <a:pt x="671" y="516"/>
                    <a:pt x="673" y="516"/>
                  </a:cubicBezTo>
                  <a:cubicBezTo>
                    <a:pt x="675" y="516"/>
                    <a:pt x="676" y="517"/>
                    <a:pt x="677" y="517"/>
                  </a:cubicBezTo>
                  <a:cubicBezTo>
                    <a:pt x="677" y="517"/>
                    <a:pt x="678" y="515"/>
                    <a:pt x="679" y="515"/>
                  </a:cubicBezTo>
                  <a:cubicBezTo>
                    <a:pt x="685" y="514"/>
                    <a:pt x="683" y="518"/>
                    <a:pt x="690" y="515"/>
                  </a:cubicBezTo>
                  <a:cubicBezTo>
                    <a:pt x="691" y="515"/>
                    <a:pt x="691" y="517"/>
                    <a:pt x="691" y="518"/>
                  </a:cubicBezTo>
                  <a:cubicBezTo>
                    <a:pt x="693" y="518"/>
                    <a:pt x="694" y="517"/>
                    <a:pt x="694" y="517"/>
                  </a:cubicBezTo>
                  <a:cubicBezTo>
                    <a:pt x="694" y="519"/>
                    <a:pt x="696" y="517"/>
                    <a:pt x="696" y="517"/>
                  </a:cubicBezTo>
                  <a:cubicBezTo>
                    <a:pt x="696" y="517"/>
                    <a:pt x="696" y="515"/>
                    <a:pt x="696" y="515"/>
                  </a:cubicBezTo>
                  <a:cubicBezTo>
                    <a:pt x="696" y="515"/>
                    <a:pt x="697" y="516"/>
                    <a:pt x="698" y="515"/>
                  </a:cubicBezTo>
                  <a:cubicBezTo>
                    <a:pt x="699" y="516"/>
                    <a:pt x="699" y="518"/>
                    <a:pt x="702" y="517"/>
                  </a:cubicBezTo>
                  <a:cubicBezTo>
                    <a:pt x="702" y="517"/>
                    <a:pt x="703" y="515"/>
                    <a:pt x="703" y="515"/>
                  </a:cubicBezTo>
                  <a:cubicBezTo>
                    <a:pt x="706" y="514"/>
                    <a:pt x="706" y="514"/>
                    <a:pt x="708" y="515"/>
                  </a:cubicBezTo>
                  <a:cubicBezTo>
                    <a:pt x="708" y="514"/>
                    <a:pt x="709" y="513"/>
                    <a:pt x="709" y="513"/>
                  </a:cubicBezTo>
                  <a:cubicBezTo>
                    <a:pt x="709" y="513"/>
                    <a:pt x="709" y="510"/>
                    <a:pt x="709" y="510"/>
                  </a:cubicBezTo>
                  <a:cubicBezTo>
                    <a:pt x="709" y="510"/>
                    <a:pt x="714" y="510"/>
                    <a:pt x="715" y="508"/>
                  </a:cubicBezTo>
                  <a:cubicBezTo>
                    <a:pt x="716" y="506"/>
                    <a:pt x="714" y="506"/>
                    <a:pt x="714" y="505"/>
                  </a:cubicBezTo>
                  <a:cubicBezTo>
                    <a:pt x="715" y="504"/>
                    <a:pt x="717" y="503"/>
                    <a:pt x="717" y="503"/>
                  </a:cubicBezTo>
                  <a:cubicBezTo>
                    <a:pt x="717" y="502"/>
                    <a:pt x="717" y="500"/>
                    <a:pt x="717" y="500"/>
                  </a:cubicBezTo>
                  <a:cubicBezTo>
                    <a:pt x="718" y="499"/>
                    <a:pt x="719" y="500"/>
                    <a:pt x="720" y="499"/>
                  </a:cubicBezTo>
                  <a:cubicBezTo>
                    <a:pt x="721" y="499"/>
                    <a:pt x="720" y="497"/>
                    <a:pt x="720" y="497"/>
                  </a:cubicBezTo>
                  <a:cubicBezTo>
                    <a:pt x="722" y="497"/>
                    <a:pt x="720" y="498"/>
                    <a:pt x="721" y="498"/>
                  </a:cubicBezTo>
                  <a:cubicBezTo>
                    <a:pt x="725" y="499"/>
                    <a:pt x="725" y="495"/>
                    <a:pt x="729" y="496"/>
                  </a:cubicBezTo>
                  <a:cubicBezTo>
                    <a:pt x="729" y="496"/>
                    <a:pt x="730" y="497"/>
                    <a:pt x="732" y="497"/>
                  </a:cubicBezTo>
                  <a:cubicBezTo>
                    <a:pt x="734" y="494"/>
                    <a:pt x="734" y="494"/>
                    <a:pt x="734" y="494"/>
                  </a:cubicBezTo>
                  <a:cubicBezTo>
                    <a:pt x="735" y="493"/>
                    <a:pt x="736" y="494"/>
                    <a:pt x="737" y="493"/>
                  </a:cubicBezTo>
                  <a:cubicBezTo>
                    <a:pt x="738" y="493"/>
                    <a:pt x="737" y="491"/>
                    <a:pt x="738" y="491"/>
                  </a:cubicBezTo>
                  <a:cubicBezTo>
                    <a:pt x="738" y="491"/>
                    <a:pt x="739" y="492"/>
                    <a:pt x="740" y="491"/>
                  </a:cubicBezTo>
                  <a:cubicBezTo>
                    <a:pt x="740" y="490"/>
                    <a:pt x="740" y="490"/>
                    <a:pt x="740" y="490"/>
                  </a:cubicBezTo>
                  <a:cubicBezTo>
                    <a:pt x="741" y="489"/>
                    <a:pt x="741" y="489"/>
                    <a:pt x="741" y="489"/>
                  </a:cubicBezTo>
                  <a:cubicBezTo>
                    <a:pt x="743" y="486"/>
                    <a:pt x="742" y="486"/>
                    <a:pt x="740" y="483"/>
                  </a:cubicBezTo>
                  <a:cubicBezTo>
                    <a:pt x="741" y="483"/>
                    <a:pt x="741" y="483"/>
                    <a:pt x="740" y="483"/>
                  </a:cubicBezTo>
                  <a:cubicBezTo>
                    <a:pt x="740" y="481"/>
                    <a:pt x="740" y="481"/>
                    <a:pt x="740" y="481"/>
                  </a:cubicBezTo>
                  <a:cubicBezTo>
                    <a:pt x="742" y="481"/>
                    <a:pt x="742" y="478"/>
                    <a:pt x="742" y="476"/>
                  </a:cubicBezTo>
                  <a:cubicBezTo>
                    <a:pt x="741" y="476"/>
                    <a:pt x="741" y="475"/>
                    <a:pt x="740" y="475"/>
                  </a:cubicBezTo>
                  <a:cubicBezTo>
                    <a:pt x="740" y="475"/>
                    <a:pt x="738" y="475"/>
                    <a:pt x="738" y="475"/>
                  </a:cubicBezTo>
                  <a:cubicBezTo>
                    <a:pt x="738" y="475"/>
                    <a:pt x="738" y="477"/>
                    <a:pt x="738" y="477"/>
                  </a:cubicBezTo>
                  <a:cubicBezTo>
                    <a:pt x="736" y="477"/>
                    <a:pt x="736" y="477"/>
                    <a:pt x="736" y="477"/>
                  </a:cubicBezTo>
                  <a:cubicBezTo>
                    <a:pt x="736" y="476"/>
                    <a:pt x="736" y="475"/>
                    <a:pt x="736" y="474"/>
                  </a:cubicBezTo>
                  <a:cubicBezTo>
                    <a:pt x="735" y="473"/>
                    <a:pt x="732" y="472"/>
                    <a:pt x="731" y="471"/>
                  </a:cubicBezTo>
                  <a:cubicBezTo>
                    <a:pt x="731" y="471"/>
                    <a:pt x="730" y="469"/>
                    <a:pt x="730" y="469"/>
                  </a:cubicBezTo>
                  <a:cubicBezTo>
                    <a:pt x="727" y="468"/>
                    <a:pt x="725" y="469"/>
                    <a:pt x="723" y="469"/>
                  </a:cubicBezTo>
                  <a:cubicBezTo>
                    <a:pt x="724" y="471"/>
                    <a:pt x="724" y="471"/>
                    <a:pt x="724" y="471"/>
                  </a:cubicBezTo>
                  <a:cubicBezTo>
                    <a:pt x="722" y="472"/>
                    <a:pt x="720" y="471"/>
                    <a:pt x="718" y="471"/>
                  </a:cubicBezTo>
                  <a:cubicBezTo>
                    <a:pt x="716" y="472"/>
                    <a:pt x="713" y="476"/>
                    <a:pt x="710" y="477"/>
                  </a:cubicBezTo>
                  <a:cubicBezTo>
                    <a:pt x="709" y="478"/>
                    <a:pt x="708" y="477"/>
                    <a:pt x="706" y="478"/>
                  </a:cubicBezTo>
                  <a:cubicBezTo>
                    <a:pt x="706" y="478"/>
                    <a:pt x="706" y="481"/>
                    <a:pt x="705" y="481"/>
                  </a:cubicBezTo>
                  <a:cubicBezTo>
                    <a:pt x="704" y="482"/>
                    <a:pt x="703" y="481"/>
                    <a:pt x="702" y="481"/>
                  </a:cubicBezTo>
                  <a:cubicBezTo>
                    <a:pt x="702" y="480"/>
                    <a:pt x="702" y="478"/>
                    <a:pt x="701" y="476"/>
                  </a:cubicBezTo>
                  <a:cubicBezTo>
                    <a:pt x="702" y="476"/>
                    <a:pt x="706" y="476"/>
                    <a:pt x="708" y="476"/>
                  </a:cubicBezTo>
                  <a:cubicBezTo>
                    <a:pt x="709" y="476"/>
                    <a:pt x="713" y="472"/>
                    <a:pt x="714" y="471"/>
                  </a:cubicBezTo>
                  <a:cubicBezTo>
                    <a:pt x="714" y="471"/>
                    <a:pt x="715" y="472"/>
                    <a:pt x="716" y="471"/>
                  </a:cubicBezTo>
                  <a:cubicBezTo>
                    <a:pt x="716" y="471"/>
                    <a:pt x="717" y="470"/>
                    <a:pt x="717" y="469"/>
                  </a:cubicBezTo>
                  <a:cubicBezTo>
                    <a:pt x="719" y="468"/>
                    <a:pt x="719" y="470"/>
                    <a:pt x="721" y="469"/>
                  </a:cubicBezTo>
                  <a:cubicBezTo>
                    <a:pt x="722" y="468"/>
                    <a:pt x="722" y="468"/>
                    <a:pt x="722" y="468"/>
                  </a:cubicBezTo>
                  <a:cubicBezTo>
                    <a:pt x="723" y="467"/>
                    <a:pt x="724" y="468"/>
                    <a:pt x="725" y="467"/>
                  </a:cubicBezTo>
                  <a:cubicBezTo>
                    <a:pt x="726" y="467"/>
                    <a:pt x="727" y="464"/>
                    <a:pt x="728" y="463"/>
                  </a:cubicBezTo>
                  <a:cubicBezTo>
                    <a:pt x="728" y="463"/>
                    <a:pt x="727" y="463"/>
                    <a:pt x="726" y="463"/>
                  </a:cubicBezTo>
                  <a:cubicBezTo>
                    <a:pt x="726" y="463"/>
                    <a:pt x="725" y="462"/>
                    <a:pt x="724" y="462"/>
                  </a:cubicBezTo>
                  <a:cubicBezTo>
                    <a:pt x="724" y="461"/>
                    <a:pt x="724" y="459"/>
                    <a:pt x="724" y="458"/>
                  </a:cubicBezTo>
                  <a:cubicBezTo>
                    <a:pt x="723" y="458"/>
                    <a:pt x="722" y="459"/>
                    <a:pt x="722" y="459"/>
                  </a:cubicBezTo>
                  <a:cubicBezTo>
                    <a:pt x="721" y="460"/>
                    <a:pt x="722" y="461"/>
                    <a:pt x="721" y="462"/>
                  </a:cubicBezTo>
                  <a:cubicBezTo>
                    <a:pt x="718" y="461"/>
                    <a:pt x="718" y="462"/>
                    <a:pt x="716" y="459"/>
                  </a:cubicBezTo>
                  <a:cubicBezTo>
                    <a:pt x="715" y="458"/>
                    <a:pt x="715" y="458"/>
                    <a:pt x="715" y="458"/>
                  </a:cubicBezTo>
                  <a:cubicBezTo>
                    <a:pt x="715" y="457"/>
                    <a:pt x="715" y="456"/>
                    <a:pt x="715" y="455"/>
                  </a:cubicBezTo>
                  <a:cubicBezTo>
                    <a:pt x="714" y="455"/>
                    <a:pt x="713" y="456"/>
                    <a:pt x="713" y="456"/>
                  </a:cubicBezTo>
                  <a:cubicBezTo>
                    <a:pt x="712" y="456"/>
                    <a:pt x="713" y="456"/>
                    <a:pt x="712" y="455"/>
                  </a:cubicBezTo>
                  <a:cubicBezTo>
                    <a:pt x="711" y="456"/>
                    <a:pt x="710" y="456"/>
                    <a:pt x="709" y="457"/>
                  </a:cubicBezTo>
                  <a:cubicBezTo>
                    <a:pt x="709" y="457"/>
                    <a:pt x="709" y="455"/>
                    <a:pt x="709" y="455"/>
                  </a:cubicBezTo>
                  <a:cubicBezTo>
                    <a:pt x="706" y="455"/>
                    <a:pt x="706" y="455"/>
                    <a:pt x="702" y="455"/>
                  </a:cubicBezTo>
                  <a:cubicBezTo>
                    <a:pt x="703" y="454"/>
                    <a:pt x="702" y="451"/>
                    <a:pt x="702" y="451"/>
                  </a:cubicBezTo>
                  <a:cubicBezTo>
                    <a:pt x="701" y="450"/>
                    <a:pt x="702" y="448"/>
                    <a:pt x="702" y="447"/>
                  </a:cubicBezTo>
                  <a:cubicBezTo>
                    <a:pt x="701" y="447"/>
                    <a:pt x="700" y="448"/>
                    <a:pt x="700" y="447"/>
                  </a:cubicBezTo>
                  <a:cubicBezTo>
                    <a:pt x="699" y="447"/>
                    <a:pt x="699" y="445"/>
                    <a:pt x="698" y="445"/>
                  </a:cubicBezTo>
                  <a:cubicBezTo>
                    <a:pt x="696" y="444"/>
                    <a:pt x="694" y="444"/>
                    <a:pt x="692" y="444"/>
                  </a:cubicBezTo>
                  <a:cubicBezTo>
                    <a:pt x="692" y="443"/>
                    <a:pt x="692" y="441"/>
                    <a:pt x="692" y="439"/>
                  </a:cubicBezTo>
                  <a:cubicBezTo>
                    <a:pt x="692" y="439"/>
                    <a:pt x="689" y="440"/>
                    <a:pt x="689" y="439"/>
                  </a:cubicBezTo>
                  <a:cubicBezTo>
                    <a:pt x="688" y="438"/>
                    <a:pt x="690" y="439"/>
                    <a:pt x="690" y="439"/>
                  </a:cubicBezTo>
                  <a:cubicBezTo>
                    <a:pt x="691" y="435"/>
                    <a:pt x="687" y="438"/>
                    <a:pt x="686" y="438"/>
                  </a:cubicBezTo>
                  <a:cubicBezTo>
                    <a:pt x="688" y="434"/>
                    <a:pt x="689" y="434"/>
                    <a:pt x="685" y="433"/>
                  </a:cubicBezTo>
                  <a:cubicBezTo>
                    <a:pt x="685" y="431"/>
                    <a:pt x="685" y="431"/>
                    <a:pt x="685" y="431"/>
                  </a:cubicBezTo>
                  <a:cubicBezTo>
                    <a:pt x="687" y="432"/>
                    <a:pt x="689" y="433"/>
                    <a:pt x="691" y="432"/>
                  </a:cubicBezTo>
                  <a:cubicBezTo>
                    <a:pt x="692" y="432"/>
                    <a:pt x="692" y="431"/>
                    <a:pt x="692" y="431"/>
                  </a:cubicBezTo>
                  <a:cubicBezTo>
                    <a:pt x="693" y="431"/>
                    <a:pt x="693" y="432"/>
                    <a:pt x="694" y="432"/>
                  </a:cubicBezTo>
                  <a:cubicBezTo>
                    <a:pt x="694" y="431"/>
                    <a:pt x="693" y="430"/>
                    <a:pt x="694" y="430"/>
                  </a:cubicBezTo>
                  <a:cubicBezTo>
                    <a:pt x="694" y="429"/>
                    <a:pt x="694" y="427"/>
                    <a:pt x="693" y="427"/>
                  </a:cubicBezTo>
                  <a:cubicBezTo>
                    <a:pt x="693" y="426"/>
                    <a:pt x="691" y="427"/>
                    <a:pt x="690" y="427"/>
                  </a:cubicBezTo>
                  <a:cubicBezTo>
                    <a:pt x="689" y="426"/>
                    <a:pt x="689" y="424"/>
                    <a:pt x="688" y="424"/>
                  </a:cubicBezTo>
                  <a:cubicBezTo>
                    <a:pt x="687" y="424"/>
                    <a:pt x="686" y="425"/>
                    <a:pt x="685" y="424"/>
                  </a:cubicBezTo>
                  <a:cubicBezTo>
                    <a:pt x="687" y="421"/>
                    <a:pt x="687" y="422"/>
                    <a:pt x="688" y="417"/>
                  </a:cubicBezTo>
                  <a:cubicBezTo>
                    <a:pt x="687" y="417"/>
                    <a:pt x="687" y="417"/>
                    <a:pt x="686" y="417"/>
                  </a:cubicBezTo>
                  <a:cubicBezTo>
                    <a:pt x="686" y="417"/>
                    <a:pt x="686" y="415"/>
                    <a:pt x="685" y="415"/>
                  </a:cubicBezTo>
                  <a:cubicBezTo>
                    <a:pt x="684" y="415"/>
                    <a:pt x="683" y="415"/>
                    <a:pt x="683" y="415"/>
                  </a:cubicBezTo>
                  <a:cubicBezTo>
                    <a:pt x="683" y="415"/>
                    <a:pt x="683" y="412"/>
                    <a:pt x="683" y="412"/>
                  </a:cubicBezTo>
                  <a:cubicBezTo>
                    <a:pt x="682" y="412"/>
                    <a:pt x="681" y="412"/>
                    <a:pt x="681" y="412"/>
                  </a:cubicBezTo>
                  <a:cubicBezTo>
                    <a:pt x="681" y="411"/>
                    <a:pt x="682" y="410"/>
                    <a:pt x="683" y="409"/>
                  </a:cubicBezTo>
                  <a:cubicBezTo>
                    <a:pt x="683" y="408"/>
                    <a:pt x="682" y="408"/>
                    <a:pt x="683" y="407"/>
                  </a:cubicBezTo>
                  <a:cubicBezTo>
                    <a:pt x="679" y="408"/>
                    <a:pt x="677" y="407"/>
                    <a:pt x="675" y="407"/>
                  </a:cubicBezTo>
                  <a:cubicBezTo>
                    <a:pt x="675" y="407"/>
                    <a:pt x="675" y="406"/>
                    <a:pt x="675" y="405"/>
                  </a:cubicBezTo>
                  <a:cubicBezTo>
                    <a:pt x="676" y="405"/>
                    <a:pt x="678" y="405"/>
                    <a:pt x="679" y="404"/>
                  </a:cubicBezTo>
                  <a:cubicBezTo>
                    <a:pt x="682" y="401"/>
                    <a:pt x="677" y="402"/>
                    <a:pt x="677" y="400"/>
                  </a:cubicBezTo>
                  <a:cubicBezTo>
                    <a:pt x="676" y="399"/>
                    <a:pt x="678" y="399"/>
                    <a:pt x="678" y="399"/>
                  </a:cubicBezTo>
                  <a:cubicBezTo>
                    <a:pt x="678" y="398"/>
                    <a:pt x="678" y="398"/>
                    <a:pt x="678" y="398"/>
                  </a:cubicBezTo>
                  <a:cubicBezTo>
                    <a:pt x="677" y="397"/>
                    <a:pt x="677" y="398"/>
                    <a:pt x="676" y="398"/>
                  </a:cubicBezTo>
                  <a:cubicBezTo>
                    <a:pt x="676" y="397"/>
                    <a:pt x="676" y="396"/>
                    <a:pt x="676" y="396"/>
                  </a:cubicBezTo>
                  <a:cubicBezTo>
                    <a:pt x="674" y="396"/>
                    <a:pt x="675" y="395"/>
                    <a:pt x="674" y="395"/>
                  </a:cubicBezTo>
                  <a:cubicBezTo>
                    <a:pt x="674" y="395"/>
                    <a:pt x="672" y="396"/>
                    <a:pt x="671" y="396"/>
                  </a:cubicBezTo>
                  <a:cubicBezTo>
                    <a:pt x="671" y="395"/>
                    <a:pt x="671" y="394"/>
                    <a:pt x="671" y="394"/>
                  </a:cubicBezTo>
                  <a:cubicBezTo>
                    <a:pt x="670" y="394"/>
                    <a:pt x="670" y="394"/>
                    <a:pt x="670" y="394"/>
                  </a:cubicBezTo>
                  <a:cubicBezTo>
                    <a:pt x="669" y="391"/>
                    <a:pt x="668" y="389"/>
                    <a:pt x="669" y="386"/>
                  </a:cubicBezTo>
                  <a:cubicBezTo>
                    <a:pt x="669" y="386"/>
                    <a:pt x="670" y="385"/>
                    <a:pt x="670" y="383"/>
                  </a:cubicBezTo>
                  <a:cubicBezTo>
                    <a:pt x="670" y="382"/>
                    <a:pt x="669" y="382"/>
                    <a:pt x="668" y="382"/>
                  </a:cubicBezTo>
                  <a:cubicBezTo>
                    <a:pt x="668" y="379"/>
                    <a:pt x="668" y="379"/>
                    <a:pt x="668" y="376"/>
                  </a:cubicBezTo>
                  <a:cubicBezTo>
                    <a:pt x="666" y="376"/>
                    <a:pt x="666" y="376"/>
                    <a:pt x="664" y="376"/>
                  </a:cubicBezTo>
                  <a:cubicBezTo>
                    <a:pt x="663" y="378"/>
                    <a:pt x="664" y="379"/>
                    <a:pt x="663" y="381"/>
                  </a:cubicBezTo>
                  <a:cubicBezTo>
                    <a:pt x="662" y="381"/>
                    <a:pt x="662" y="381"/>
                    <a:pt x="661" y="382"/>
                  </a:cubicBezTo>
                  <a:cubicBezTo>
                    <a:pt x="661" y="383"/>
                    <a:pt x="662" y="384"/>
                    <a:pt x="661" y="385"/>
                  </a:cubicBezTo>
                  <a:cubicBezTo>
                    <a:pt x="661" y="385"/>
                    <a:pt x="659" y="386"/>
                    <a:pt x="659" y="386"/>
                  </a:cubicBezTo>
                  <a:cubicBezTo>
                    <a:pt x="658" y="389"/>
                    <a:pt x="660" y="389"/>
                    <a:pt x="660" y="390"/>
                  </a:cubicBezTo>
                  <a:cubicBezTo>
                    <a:pt x="659" y="391"/>
                    <a:pt x="659" y="391"/>
                    <a:pt x="659" y="391"/>
                  </a:cubicBezTo>
                  <a:cubicBezTo>
                    <a:pt x="657" y="394"/>
                    <a:pt x="656" y="394"/>
                    <a:pt x="654" y="396"/>
                  </a:cubicBezTo>
                  <a:cubicBezTo>
                    <a:pt x="654" y="397"/>
                    <a:pt x="655" y="400"/>
                    <a:pt x="655" y="400"/>
                  </a:cubicBezTo>
                  <a:cubicBezTo>
                    <a:pt x="654" y="401"/>
                    <a:pt x="652" y="399"/>
                    <a:pt x="651" y="399"/>
                  </a:cubicBezTo>
                  <a:cubicBezTo>
                    <a:pt x="651" y="401"/>
                    <a:pt x="649" y="405"/>
                    <a:pt x="647" y="405"/>
                  </a:cubicBezTo>
                  <a:cubicBezTo>
                    <a:pt x="647" y="406"/>
                    <a:pt x="646" y="405"/>
                    <a:pt x="645" y="405"/>
                  </a:cubicBezTo>
                  <a:cubicBezTo>
                    <a:pt x="645" y="406"/>
                    <a:pt x="644" y="407"/>
                    <a:pt x="644" y="407"/>
                  </a:cubicBezTo>
                  <a:cubicBezTo>
                    <a:pt x="643" y="406"/>
                    <a:pt x="642" y="404"/>
                    <a:pt x="641" y="403"/>
                  </a:cubicBezTo>
                  <a:cubicBezTo>
                    <a:pt x="640" y="403"/>
                    <a:pt x="640" y="403"/>
                    <a:pt x="640" y="403"/>
                  </a:cubicBezTo>
                  <a:cubicBezTo>
                    <a:pt x="640" y="402"/>
                    <a:pt x="640" y="401"/>
                    <a:pt x="640" y="401"/>
                  </a:cubicBezTo>
                  <a:cubicBezTo>
                    <a:pt x="640" y="401"/>
                    <a:pt x="638" y="400"/>
                    <a:pt x="638" y="400"/>
                  </a:cubicBezTo>
                  <a:cubicBezTo>
                    <a:pt x="638" y="401"/>
                    <a:pt x="638" y="401"/>
                    <a:pt x="638" y="401"/>
                  </a:cubicBezTo>
                  <a:cubicBezTo>
                    <a:pt x="637" y="402"/>
                    <a:pt x="636" y="403"/>
                    <a:pt x="636" y="403"/>
                  </a:cubicBezTo>
                  <a:cubicBezTo>
                    <a:pt x="635" y="402"/>
                    <a:pt x="634" y="399"/>
                    <a:pt x="634" y="397"/>
                  </a:cubicBezTo>
                  <a:cubicBezTo>
                    <a:pt x="633" y="397"/>
                    <a:pt x="630" y="396"/>
                    <a:pt x="629" y="396"/>
                  </a:cubicBezTo>
                  <a:cubicBezTo>
                    <a:pt x="629" y="395"/>
                    <a:pt x="629" y="395"/>
                    <a:pt x="629" y="395"/>
                  </a:cubicBezTo>
                  <a:cubicBezTo>
                    <a:pt x="627" y="394"/>
                    <a:pt x="627" y="396"/>
                    <a:pt x="626" y="396"/>
                  </a:cubicBezTo>
                  <a:cubicBezTo>
                    <a:pt x="625" y="395"/>
                    <a:pt x="623" y="393"/>
                    <a:pt x="622" y="393"/>
                  </a:cubicBezTo>
                  <a:cubicBezTo>
                    <a:pt x="622" y="391"/>
                    <a:pt x="621" y="392"/>
                    <a:pt x="621" y="390"/>
                  </a:cubicBezTo>
                  <a:cubicBezTo>
                    <a:pt x="621" y="390"/>
                    <a:pt x="623" y="390"/>
                    <a:pt x="623" y="390"/>
                  </a:cubicBezTo>
                  <a:cubicBezTo>
                    <a:pt x="623" y="388"/>
                    <a:pt x="623" y="385"/>
                    <a:pt x="623" y="384"/>
                  </a:cubicBezTo>
                  <a:cubicBezTo>
                    <a:pt x="623" y="383"/>
                    <a:pt x="621" y="383"/>
                    <a:pt x="621" y="382"/>
                  </a:cubicBezTo>
                  <a:cubicBezTo>
                    <a:pt x="621" y="382"/>
                    <a:pt x="620" y="379"/>
                    <a:pt x="621" y="378"/>
                  </a:cubicBezTo>
                  <a:cubicBezTo>
                    <a:pt x="621" y="378"/>
                    <a:pt x="624" y="378"/>
                    <a:pt x="624" y="378"/>
                  </a:cubicBezTo>
                  <a:cubicBezTo>
                    <a:pt x="624" y="377"/>
                    <a:pt x="624" y="376"/>
                    <a:pt x="624" y="376"/>
                  </a:cubicBezTo>
                  <a:cubicBezTo>
                    <a:pt x="619" y="378"/>
                    <a:pt x="626" y="368"/>
                    <a:pt x="627" y="368"/>
                  </a:cubicBezTo>
                  <a:cubicBezTo>
                    <a:pt x="626" y="368"/>
                    <a:pt x="625" y="367"/>
                    <a:pt x="625" y="368"/>
                  </a:cubicBezTo>
                  <a:cubicBezTo>
                    <a:pt x="624" y="368"/>
                    <a:pt x="623" y="370"/>
                    <a:pt x="623" y="370"/>
                  </a:cubicBezTo>
                  <a:cubicBezTo>
                    <a:pt x="623" y="370"/>
                    <a:pt x="622" y="368"/>
                    <a:pt x="621" y="368"/>
                  </a:cubicBezTo>
                  <a:cubicBezTo>
                    <a:pt x="617" y="367"/>
                    <a:pt x="613" y="369"/>
                    <a:pt x="619" y="365"/>
                  </a:cubicBezTo>
                  <a:cubicBezTo>
                    <a:pt x="619" y="364"/>
                    <a:pt x="619" y="364"/>
                    <a:pt x="619" y="364"/>
                  </a:cubicBezTo>
                  <a:cubicBezTo>
                    <a:pt x="615" y="363"/>
                    <a:pt x="611" y="364"/>
                    <a:pt x="606" y="363"/>
                  </a:cubicBezTo>
                  <a:cubicBezTo>
                    <a:pt x="606" y="363"/>
                    <a:pt x="606" y="360"/>
                    <a:pt x="605" y="359"/>
                  </a:cubicBezTo>
                  <a:cubicBezTo>
                    <a:pt x="605" y="359"/>
                    <a:pt x="604" y="359"/>
                    <a:pt x="603" y="360"/>
                  </a:cubicBezTo>
                  <a:cubicBezTo>
                    <a:pt x="603" y="359"/>
                    <a:pt x="603" y="357"/>
                    <a:pt x="603" y="356"/>
                  </a:cubicBezTo>
                  <a:cubicBezTo>
                    <a:pt x="602" y="355"/>
                    <a:pt x="599" y="355"/>
                    <a:pt x="599" y="354"/>
                  </a:cubicBezTo>
                  <a:cubicBezTo>
                    <a:pt x="598" y="354"/>
                    <a:pt x="599" y="352"/>
                    <a:pt x="599" y="352"/>
                  </a:cubicBezTo>
                  <a:cubicBezTo>
                    <a:pt x="598" y="351"/>
                    <a:pt x="597" y="351"/>
                    <a:pt x="597" y="351"/>
                  </a:cubicBezTo>
                  <a:cubicBezTo>
                    <a:pt x="596" y="351"/>
                    <a:pt x="595" y="349"/>
                    <a:pt x="595" y="348"/>
                  </a:cubicBezTo>
                  <a:cubicBezTo>
                    <a:pt x="593" y="347"/>
                    <a:pt x="591" y="348"/>
                    <a:pt x="589" y="347"/>
                  </a:cubicBezTo>
                  <a:cubicBezTo>
                    <a:pt x="589" y="346"/>
                    <a:pt x="589" y="346"/>
                    <a:pt x="589" y="346"/>
                  </a:cubicBezTo>
                  <a:cubicBezTo>
                    <a:pt x="587" y="346"/>
                    <a:pt x="581" y="352"/>
                    <a:pt x="581" y="352"/>
                  </a:cubicBezTo>
                  <a:cubicBezTo>
                    <a:pt x="578" y="352"/>
                    <a:pt x="576" y="350"/>
                    <a:pt x="574" y="350"/>
                  </a:cubicBezTo>
                  <a:cubicBezTo>
                    <a:pt x="571" y="350"/>
                    <a:pt x="569" y="351"/>
                    <a:pt x="566" y="351"/>
                  </a:cubicBezTo>
                  <a:cubicBezTo>
                    <a:pt x="566" y="351"/>
                    <a:pt x="564" y="349"/>
                    <a:pt x="564" y="349"/>
                  </a:cubicBezTo>
                  <a:cubicBezTo>
                    <a:pt x="563" y="349"/>
                    <a:pt x="562" y="350"/>
                    <a:pt x="561" y="350"/>
                  </a:cubicBezTo>
                  <a:cubicBezTo>
                    <a:pt x="558" y="348"/>
                    <a:pt x="558" y="348"/>
                    <a:pt x="558" y="348"/>
                  </a:cubicBezTo>
                  <a:cubicBezTo>
                    <a:pt x="555" y="348"/>
                    <a:pt x="555" y="350"/>
                    <a:pt x="554" y="350"/>
                  </a:cubicBezTo>
                  <a:cubicBezTo>
                    <a:pt x="553" y="351"/>
                    <a:pt x="552" y="350"/>
                    <a:pt x="551" y="350"/>
                  </a:cubicBezTo>
                  <a:cubicBezTo>
                    <a:pt x="551" y="351"/>
                    <a:pt x="550" y="352"/>
                    <a:pt x="550" y="353"/>
                  </a:cubicBezTo>
                  <a:cubicBezTo>
                    <a:pt x="550" y="354"/>
                    <a:pt x="552" y="355"/>
                    <a:pt x="552" y="356"/>
                  </a:cubicBezTo>
                  <a:cubicBezTo>
                    <a:pt x="553" y="355"/>
                    <a:pt x="555" y="355"/>
                    <a:pt x="555" y="355"/>
                  </a:cubicBezTo>
                  <a:cubicBezTo>
                    <a:pt x="555" y="355"/>
                    <a:pt x="555" y="358"/>
                    <a:pt x="555" y="358"/>
                  </a:cubicBezTo>
                  <a:cubicBezTo>
                    <a:pt x="553" y="358"/>
                    <a:pt x="553" y="358"/>
                    <a:pt x="553" y="358"/>
                  </a:cubicBezTo>
                  <a:cubicBezTo>
                    <a:pt x="553" y="358"/>
                    <a:pt x="554" y="360"/>
                    <a:pt x="554" y="361"/>
                  </a:cubicBezTo>
                  <a:cubicBezTo>
                    <a:pt x="553" y="362"/>
                    <a:pt x="550" y="366"/>
                    <a:pt x="549" y="368"/>
                  </a:cubicBezTo>
                  <a:cubicBezTo>
                    <a:pt x="549" y="368"/>
                    <a:pt x="550" y="369"/>
                    <a:pt x="550" y="370"/>
                  </a:cubicBezTo>
                  <a:cubicBezTo>
                    <a:pt x="551" y="370"/>
                    <a:pt x="553" y="369"/>
                    <a:pt x="554" y="370"/>
                  </a:cubicBezTo>
                  <a:cubicBezTo>
                    <a:pt x="553" y="370"/>
                    <a:pt x="552" y="371"/>
                    <a:pt x="551" y="372"/>
                  </a:cubicBezTo>
                  <a:cubicBezTo>
                    <a:pt x="551" y="373"/>
                    <a:pt x="552" y="378"/>
                    <a:pt x="553" y="378"/>
                  </a:cubicBezTo>
                  <a:cubicBezTo>
                    <a:pt x="553" y="378"/>
                    <a:pt x="552" y="379"/>
                    <a:pt x="552" y="380"/>
                  </a:cubicBezTo>
                  <a:cubicBezTo>
                    <a:pt x="552" y="380"/>
                    <a:pt x="555" y="381"/>
                    <a:pt x="555" y="381"/>
                  </a:cubicBezTo>
                  <a:cubicBezTo>
                    <a:pt x="555" y="381"/>
                    <a:pt x="554" y="383"/>
                    <a:pt x="555" y="384"/>
                  </a:cubicBezTo>
                  <a:cubicBezTo>
                    <a:pt x="554" y="384"/>
                    <a:pt x="554" y="384"/>
                    <a:pt x="554" y="384"/>
                  </a:cubicBezTo>
                  <a:cubicBezTo>
                    <a:pt x="553" y="385"/>
                    <a:pt x="554" y="386"/>
                    <a:pt x="553" y="386"/>
                  </a:cubicBezTo>
                  <a:cubicBezTo>
                    <a:pt x="550" y="386"/>
                    <a:pt x="550" y="386"/>
                    <a:pt x="550" y="386"/>
                  </a:cubicBezTo>
                  <a:cubicBezTo>
                    <a:pt x="550" y="386"/>
                    <a:pt x="550" y="388"/>
                    <a:pt x="551" y="388"/>
                  </a:cubicBezTo>
                  <a:cubicBezTo>
                    <a:pt x="551" y="389"/>
                    <a:pt x="551" y="390"/>
                    <a:pt x="551" y="391"/>
                  </a:cubicBezTo>
                  <a:cubicBezTo>
                    <a:pt x="544" y="392"/>
                    <a:pt x="544" y="393"/>
                    <a:pt x="542" y="399"/>
                  </a:cubicBezTo>
                  <a:cubicBezTo>
                    <a:pt x="543" y="399"/>
                    <a:pt x="542" y="400"/>
                    <a:pt x="543" y="400"/>
                  </a:cubicBezTo>
                  <a:cubicBezTo>
                    <a:pt x="545" y="401"/>
                    <a:pt x="546" y="400"/>
                    <a:pt x="547" y="401"/>
                  </a:cubicBezTo>
                  <a:cubicBezTo>
                    <a:pt x="548" y="402"/>
                    <a:pt x="548" y="404"/>
                    <a:pt x="549" y="405"/>
                  </a:cubicBezTo>
                  <a:cubicBezTo>
                    <a:pt x="550" y="405"/>
                    <a:pt x="551" y="405"/>
                    <a:pt x="552" y="405"/>
                  </a:cubicBezTo>
                  <a:cubicBezTo>
                    <a:pt x="553" y="406"/>
                    <a:pt x="553" y="408"/>
                    <a:pt x="553" y="409"/>
                  </a:cubicBezTo>
                  <a:cubicBezTo>
                    <a:pt x="553" y="409"/>
                    <a:pt x="554" y="409"/>
                    <a:pt x="554" y="409"/>
                  </a:cubicBezTo>
                  <a:cubicBezTo>
                    <a:pt x="555" y="411"/>
                    <a:pt x="554" y="412"/>
                    <a:pt x="555" y="413"/>
                  </a:cubicBezTo>
                  <a:cubicBezTo>
                    <a:pt x="555" y="414"/>
                    <a:pt x="557" y="414"/>
                    <a:pt x="557" y="415"/>
                  </a:cubicBezTo>
                  <a:cubicBezTo>
                    <a:pt x="558" y="417"/>
                    <a:pt x="557" y="420"/>
                    <a:pt x="559" y="422"/>
                  </a:cubicBezTo>
                  <a:cubicBezTo>
                    <a:pt x="560" y="423"/>
                    <a:pt x="562" y="424"/>
                    <a:pt x="563" y="425"/>
                  </a:cubicBezTo>
                  <a:cubicBezTo>
                    <a:pt x="561" y="429"/>
                    <a:pt x="560" y="431"/>
                    <a:pt x="560" y="437"/>
                  </a:cubicBezTo>
                  <a:cubicBezTo>
                    <a:pt x="562" y="437"/>
                    <a:pt x="562" y="437"/>
                    <a:pt x="562" y="437"/>
                  </a:cubicBezTo>
                  <a:cubicBezTo>
                    <a:pt x="562" y="430"/>
                    <a:pt x="563" y="434"/>
                    <a:pt x="564" y="438"/>
                  </a:cubicBezTo>
                  <a:cubicBezTo>
                    <a:pt x="563" y="438"/>
                    <a:pt x="562" y="438"/>
                    <a:pt x="560" y="439"/>
                  </a:cubicBezTo>
                  <a:cubicBezTo>
                    <a:pt x="559" y="440"/>
                    <a:pt x="559" y="441"/>
                    <a:pt x="559" y="442"/>
                  </a:cubicBezTo>
                  <a:cubicBezTo>
                    <a:pt x="558" y="443"/>
                    <a:pt x="556" y="444"/>
                    <a:pt x="555" y="445"/>
                  </a:cubicBezTo>
                  <a:cubicBezTo>
                    <a:pt x="554" y="447"/>
                    <a:pt x="554" y="448"/>
                    <a:pt x="554" y="449"/>
                  </a:cubicBezTo>
                  <a:cubicBezTo>
                    <a:pt x="553" y="450"/>
                    <a:pt x="550" y="451"/>
                    <a:pt x="549" y="452"/>
                  </a:cubicBezTo>
                  <a:cubicBezTo>
                    <a:pt x="549" y="452"/>
                    <a:pt x="548" y="454"/>
                    <a:pt x="548" y="454"/>
                  </a:cubicBezTo>
                  <a:cubicBezTo>
                    <a:pt x="547" y="455"/>
                    <a:pt x="546" y="454"/>
                    <a:pt x="545" y="455"/>
                  </a:cubicBezTo>
                  <a:cubicBezTo>
                    <a:pt x="544" y="455"/>
                    <a:pt x="544" y="456"/>
                    <a:pt x="544" y="457"/>
                  </a:cubicBezTo>
                  <a:cubicBezTo>
                    <a:pt x="542" y="458"/>
                    <a:pt x="540" y="457"/>
                    <a:pt x="538" y="459"/>
                  </a:cubicBezTo>
                  <a:cubicBezTo>
                    <a:pt x="538" y="459"/>
                    <a:pt x="538" y="459"/>
                    <a:pt x="538" y="459"/>
                  </a:cubicBezTo>
                  <a:cubicBezTo>
                    <a:pt x="537" y="461"/>
                    <a:pt x="537" y="467"/>
                    <a:pt x="538" y="468"/>
                  </a:cubicBezTo>
                  <a:cubicBezTo>
                    <a:pt x="542" y="471"/>
                    <a:pt x="542" y="471"/>
                    <a:pt x="542" y="471"/>
                  </a:cubicBezTo>
                  <a:cubicBezTo>
                    <a:pt x="543" y="475"/>
                    <a:pt x="541" y="480"/>
                    <a:pt x="542" y="484"/>
                  </a:cubicBezTo>
                  <a:cubicBezTo>
                    <a:pt x="542" y="484"/>
                    <a:pt x="543" y="485"/>
                    <a:pt x="543" y="485"/>
                  </a:cubicBezTo>
                  <a:cubicBezTo>
                    <a:pt x="544" y="487"/>
                    <a:pt x="541" y="487"/>
                    <a:pt x="544" y="489"/>
                  </a:cubicBezTo>
                  <a:cubicBezTo>
                    <a:pt x="544" y="489"/>
                    <a:pt x="546" y="490"/>
                    <a:pt x="544" y="490"/>
                  </a:cubicBezTo>
                  <a:cubicBezTo>
                    <a:pt x="541" y="496"/>
                    <a:pt x="541" y="496"/>
                    <a:pt x="541" y="496"/>
                  </a:cubicBezTo>
                  <a:cubicBezTo>
                    <a:pt x="541" y="497"/>
                    <a:pt x="541" y="499"/>
                    <a:pt x="542" y="499"/>
                  </a:cubicBezTo>
                  <a:cubicBezTo>
                    <a:pt x="542" y="500"/>
                    <a:pt x="542" y="500"/>
                    <a:pt x="542" y="500"/>
                  </a:cubicBezTo>
                  <a:cubicBezTo>
                    <a:pt x="540" y="501"/>
                    <a:pt x="539" y="499"/>
                    <a:pt x="538" y="500"/>
                  </a:cubicBezTo>
                  <a:cubicBezTo>
                    <a:pt x="537" y="500"/>
                    <a:pt x="537" y="502"/>
                    <a:pt x="536" y="502"/>
                  </a:cubicBezTo>
                  <a:cubicBezTo>
                    <a:pt x="535" y="503"/>
                    <a:pt x="536" y="502"/>
                    <a:pt x="536" y="504"/>
                  </a:cubicBezTo>
                  <a:cubicBezTo>
                    <a:pt x="532" y="503"/>
                    <a:pt x="530" y="504"/>
                    <a:pt x="527" y="503"/>
                  </a:cubicBezTo>
                  <a:cubicBezTo>
                    <a:pt x="527" y="502"/>
                    <a:pt x="527" y="502"/>
                    <a:pt x="528" y="502"/>
                  </a:cubicBezTo>
                  <a:cubicBezTo>
                    <a:pt x="528" y="501"/>
                    <a:pt x="525" y="498"/>
                    <a:pt x="524" y="498"/>
                  </a:cubicBezTo>
                  <a:cubicBezTo>
                    <a:pt x="524" y="498"/>
                    <a:pt x="518" y="493"/>
                    <a:pt x="518" y="493"/>
                  </a:cubicBezTo>
                  <a:cubicBezTo>
                    <a:pt x="518" y="492"/>
                    <a:pt x="520" y="492"/>
                    <a:pt x="520" y="491"/>
                  </a:cubicBezTo>
                  <a:cubicBezTo>
                    <a:pt x="520" y="490"/>
                    <a:pt x="517" y="484"/>
                    <a:pt x="516" y="484"/>
                  </a:cubicBezTo>
                  <a:cubicBezTo>
                    <a:pt x="515" y="484"/>
                    <a:pt x="514" y="484"/>
                    <a:pt x="514" y="484"/>
                  </a:cubicBezTo>
                  <a:cubicBezTo>
                    <a:pt x="514" y="482"/>
                    <a:pt x="515" y="471"/>
                    <a:pt x="514" y="469"/>
                  </a:cubicBezTo>
                  <a:cubicBezTo>
                    <a:pt x="514" y="468"/>
                    <a:pt x="512" y="467"/>
                    <a:pt x="512" y="467"/>
                  </a:cubicBezTo>
                  <a:cubicBezTo>
                    <a:pt x="512" y="465"/>
                    <a:pt x="514" y="462"/>
                    <a:pt x="514" y="461"/>
                  </a:cubicBezTo>
                  <a:cubicBezTo>
                    <a:pt x="515" y="459"/>
                    <a:pt x="514" y="457"/>
                    <a:pt x="514" y="455"/>
                  </a:cubicBezTo>
                  <a:cubicBezTo>
                    <a:pt x="513" y="454"/>
                    <a:pt x="508" y="452"/>
                    <a:pt x="508" y="452"/>
                  </a:cubicBezTo>
                  <a:cubicBezTo>
                    <a:pt x="506" y="452"/>
                    <a:pt x="506" y="453"/>
                    <a:pt x="504" y="453"/>
                  </a:cubicBezTo>
                  <a:cubicBezTo>
                    <a:pt x="504" y="453"/>
                    <a:pt x="502" y="451"/>
                    <a:pt x="502" y="451"/>
                  </a:cubicBezTo>
                  <a:cubicBezTo>
                    <a:pt x="498" y="450"/>
                    <a:pt x="495" y="452"/>
                    <a:pt x="491" y="451"/>
                  </a:cubicBezTo>
                  <a:cubicBezTo>
                    <a:pt x="491" y="451"/>
                    <a:pt x="489" y="450"/>
                    <a:pt x="488" y="449"/>
                  </a:cubicBezTo>
                  <a:cubicBezTo>
                    <a:pt x="488" y="448"/>
                    <a:pt x="488" y="448"/>
                    <a:pt x="488" y="448"/>
                  </a:cubicBezTo>
                  <a:cubicBezTo>
                    <a:pt x="486" y="447"/>
                    <a:pt x="485" y="448"/>
                    <a:pt x="483" y="447"/>
                  </a:cubicBezTo>
                  <a:cubicBezTo>
                    <a:pt x="483" y="447"/>
                    <a:pt x="482" y="445"/>
                    <a:pt x="482" y="445"/>
                  </a:cubicBezTo>
                  <a:cubicBezTo>
                    <a:pt x="480" y="444"/>
                    <a:pt x="479" y="446"/>
                    <a:pt x="476" y="445"/>
                  </a:cubicBezTo>
                  <a:cubicBezTo>
                    <a:pt x="474" y="444"/>
                    <a:pt x="473" y="441"/>
                    <a:pt x="472" y="441"/>
                  </a:cubicBezTo>
                  <a:cubicBezTo>
                    <a:pt x="470" y="440"/>
                    <a:pt x="469" y="441"/>
                    <a:pt x="466" y="441"/>
                  </a:cubicBezTo>
                  <a:cubicBezTo>
                    <a:pt x="466" y="439"/>
                    <a:pt x="467" y="438"/>
                    <a:pt x="466" y="437"/>
                  </a:cubicBezTo>
                  <a:cubicBezTo>
                    <a:pt x="466" y="436"/>
                    <a:pt x="464" y="435"/>
                    <a:pt x="464" y="433"/>
                  </a:cubicBezTo>
                  <a:cubicBezTo>
                    <a:pt x="464" y="433"/>
                    <a:pt x="464" y="432"/>
                    <a:pt x="464" y="431"/>
                  </a:cubicBezTo>
                  <a:cubicBezTo>
                    <a:pt x="463" y="430"/>
                    <a:pt x="460" y="431"/>
                    <a:pt x="459" y="431"/>
                  </a:cubicBezTo>
                  <a:cubicBezTo>
                    <a:pt x="458" y="430"/>
                    <a:pt x="457" y="428"/>
                    <a:pt x="456" y="427"/>
                  </a:cubicBezTo>
                  <a:cubicBezTo>
                    <a:pt x="455" y="427"/>
                    <a:pt x="454" y="428"/>
                    <a:pt x="453" y="427"/>
                  </a:cubicBezTo>
                  <a:cubicBezTo>
                    <a:pt x="451" y="427"/>
                    <a:pt x="449" y="425"/>
                    <a:pt x="448" y="424"/>
                  </a:cubicBezTo>
                  <a:cubicBezTo>
                    <a:pt x="447" y="424"/>
                    <a:pt x="445" y="424"/>
                    <a:pt x="445" y="424"/>
                  </a:cubicBezTo>
                  <a:cubicBezTo>
                    <a:pt x="443" y="424"/>
                    <a:pt x="441" y="420"/>
                    <a:pt x="440" y="420"/>
                  </a:cubicBezTo>
                  <a:cubicBezTo>
                    <a:pt x="436" y="419"/>
                    <a:pt x="430" y="423"/>
                    <a:pt x="427" y="423"/>
                  </a:cubicBezTo>
                  <a:cubicBezTo>
                    <a:pt x="427" y="421"/>
                    <a:pt x="427" y="418"/>
                    <a:pt x="426" y="415"/>
                  </a:cubicBezTo>
                  <a:cubicBezTo>
                    <a:pt x="426" y="415"/>
                    <a:pt x="424" y="413"/>
                    <a:pt x="423" y="412"/>
                  </a:cubicBezTo>
                  <a:cubicBezTo>
                    <a:pt x="423" y="411"/>
                    <a:pt x="424" y="409"/>
                    <a:pt x="423" y="408"/>
                  </a:cubicBezTo>
                  <a:cubicBezTo>
                    <a:pt x="423" y="408"/>
                    <a:pt x="421" y="407"/>
                    <a:pt x="421" y="407"/>
                  </a:cubicBezTo>
                  <a:cubicBezTo>
                    <a:pt x="421" y="406"/>
                    <a:pt x="421" y="405"/>
                    <a:pt x="421" y="405"/>
                  </a:cubicBezTo>
                  <a:cubicBezTo>
                    <a:pt x="421" y="403"/>
                    <a:pt x="419" y="401"/>
                    <a:pt x="418" y="399"/>
                  </a:cubicBezTo>
                  <a:cubicBezTo>
                    <a:pt x="413" y="400"/>
                    <a:pt x="406" y="401"/>
                    <a:pt x="405" y="398"/>
                  </a:cubicBezTo>
                  <a:cubicBezTo>
                    <a:pt x="404" y="396"/>
                    <a:pt x="405" y="393"/>
                    <a:pt x="404" y="391"/>
                  </a:cubicBezTo>
                  <a:cubicBezTo>
                    <a:pt x="404" y="391"/>
                    <a:pt x="401" y="388"/>
                    <a:pt x="401" y="388"/>
                  </a:cubicBezTo>
                  <a:cubicBezTo>
                    <a:pt x="402" y="388"/>
                    <a:pt x="403" y="387"/>
                    <a:pt x="403" y="387"/>
                  </a:cubicBezTo>
                  <a:cubicBezTo>
                    <a:pt x="404" y="385"/>
                    <a:pt x="403" y="383"/>
                    <a:pt x="403" y="381"/>
                  </a:cubicBezTo>
                  <a:cubicBezTo>
                    <a:pt x="404" y="380"/>
                    <a:pt x="407" y="377"/>
                    <a:pt x="407" y="377"/>
                  </a:cubicBezTo>
                  <a:cubicBezTo>
                    <a:pt x="408" y="376"/>
                    <a:pt x="407" y="375"/>
                    <a:pt x="407" y="374"/>
                  </a:cubicBezTo>
                  <a:cubicBezTo>
                    <a:pt x="406" y="374"/>
                    <a:pt x="406" y="374"/>
                    <a:pt x="405" y="374"/>
                  </a:cubicBezTo>
                  <a:cubicBezTo>
                    <a:pt x="406" y="373"/>
                    <a:pt x="406" y="372"/>
                    <a:pt x="406" y="372"/>
                  </a:cubicBezTo>
                  <a:cubicBezTo>
                    <a:pt x="408" y="372"/>
                    <a:pt x="410" y="372"/>
                    <a:pt x="412" y="372"/>
                  </a:cubicBezTo>
                  <a:cubicBezTo>
                    <a:pt x="412" y="370"/>
                    <a:pt x="410" y="369"/>
                    <a:pt x="411" y="367"/>
                  </a:cubicBezTo>
                  <a:cubicBezTo>
                    <a:pt x="411" y="366"/>
                    <a:pt x="417" y="362"/>
                    <a:pt x="417" y="362"/>
                  </a:cubicBezTo>
                  <a:cubicBezTo>
                    <a:pt x="417" y="362"/>
                    <a:pt x="416" y="360"/>
                    <a:pt x="417" y="360"/>
                  </a:cubicBezTo>
                  <a:cubicBezTo>
                    <a:pt x="417" y="359"/>
                    <a:pt x="421" y="359"/>
                    <a:pt x="421" y="359"/>
                  </a:cubicBezTo>
                  <a:cubicBezTo>
                    <a:pt x="421" y="357"/>
                    <a:pt x="422" y="356"/>
                    <a:pt x="422" y="353"/>
                  </a:cubicBezTo>
                  <a:cubicBezTo>
                    <a:pt x="422" y="353"/>
                    <a:pt x="424" y="353"/>
                    <a:pt x="425" y="353"/>
                  </a:cubicBezTo>
                  <a:cubicBezTo>
                    <a:pt x="425" y="353"/>
                    <a:pt x="425" y="351"/>
                    <a:pt x="425" y="350"/>
                  </a:cubicBezTo>
                  <a:cubicBezTo>
                    <a:pt x="425" y="350"/>
                    <a:pt x="427" y="350"/>
                    <a:pt x="426" y="351"/>
                  </a:cubicBezTo>
                  <a:cubicBezTo>
                    <a:pt x="427" y="351"/>
                    <a:pt x="429" y="351"/>
                    <a:pt x="430" y="351"/>
                  </a:cubicBezTo>
                  <a:cubicBezTo>
                    <a:pt x="429" y="351"/>
                    <a:pt x="430" y="349"/>
                    <a:pt x="428" y="350"/>
                  </a:cubicBezTo>
                  <a:cubicBezTo>
                    <a:pt x="428" y="349"/>
                    <a:pt x="427" y="348"/>
                    <a:pt x="427" y="348"/>
                  </a:cubicBezTo>
                  <a:cubicBezTo>
                    <a:pt x="428" y="348"/>
                    <a:pt x="430" y="348"/>
                    <a:pt x="431" y="348"/>
                  </a:cubicBezTo>
                  <a:cubicBezTo>
                    <a:pt x="431" y="348"/>
                    <a:pt x="433" y="345"/>
                    <a:pt x="430" y="346"/>
                  </a:cubicBezTo>
                  <a:cubicBezTo>
                    <a:pt x="430" y="344"/>
                    <a:pt x="430" y="344"/>
                    <a:pt x="430" y="344"/>
                  </a:cubicBezTo>
                  <a:cubicBezTo>
                    <a:pt x="435" y="346"/>
                    <a:pt x="436" y="346"/>
                    <a:pt x="441" y="344"/>
                  </a:cubicBezTo>
                  <a:cubicBezTo>
                    <a:pt x="441" y="343"/>
                    <a:pt x="442" y="344"/>
                    <a:pt x="443" y="343"/>
                  </a:cubicBezTo>
                  <a:cubicBezTo>
                    <a:pt x="443" y="343"/>
                    <a:pt x="443" y="341"/>
                    <a:pt x="443" y="341"/>
                  </a:cubicBezTo>
                  <a:cubicBezTo>
                    <a:pt x="443" y="341"/>
                    <a:pt x="443" y="339"/>
                    <a:pt x="443" y="338"/>
                  </a:cubicBezTo>
                  <a:cubicBezTo>
                    <a:pt x="442" y="338"/>
                    <a:pt x="440" y="338"/>
                    <a:pt x="440" y="338"/>
                  </a:cubicBezTo>
                  <a:cubicBezTo>
                    <a:pt x="439" y="337"/>
                    <a:pt x="440" y="335"/>
                    <a:pt x="440" y="334"/>
                  </a:cubicBezTo>
                  <a:cubicBezTo>
                    <a:pt x="438" y="333"/>
                    <a:pt x="443" y="334"/>
                    <a:pt x="444" y="334"/>
                  </a:cubicBezTo>
                  <a:cubicBezTo>
                    <a:pt x="445" y="332"/>
                    <a:pt x="445" y="332"/>
                    <a:pt x="445" y="332"/>
                  </a:cubicBezTo>
                  <a:cubicBezTo>
                    <a:pt x="446" y="332"/>
                    <a:pt x="446" y="332"/>
                    <a:pt x="446" y="332"/>
                  </a:cubicBezTo>
                  <a:cubicBezTo>
                    <a:pt x="446" y="331"/>
                    <a:pt x="446" y="330"/>
                    <a:pt x="447" y="329"/>
                  </a:cubicBezTo>
                  <a:cubicBezTo>
                    <a:pt x="444" y="328"/>
                    <a:pt x="445" y="327"/>
                    <a:pt x="446" y="324"/>
                  </a:cubicBezTo>
                  <a:cubicBezTo>
                    <a:pt x="447" y="324"/>
                    <a:pt x="448" y="324"/>
                    <a:pt x="451" y="324"/>
                  </a:cubicBezTo>
                  <a:cubicBezTo>
                    <a:pt x="451" y="323"/>
                    <a:pt x="450" y="321"/>
                    <a:pt x="451" y="321"/>
                  </a:cubicBezTo>
                  <a:cubicBezTo>
                    <a:pt x="452" y="321"/>
                    <a:pt x="459" y="323"/>
                    <a:pt x="459" y="323"/>
                  </a:cubicBezTo>
                  <a:cubicBezTo>
                    <a:pt x="460" y="323"/>
                    <a:pt x="459" y="325"/>
                    <a:pt x="461" y="325"/>
                  </a:cubicBezTo>
                  <a:cubicBezTo>
                    <a:pt x="461" y="323"/>
                    <a:pt x="461" y="323"/>
                    <a:pt x="461" y="323"/>
                  </a:cubicBezTo>
                  <a:cubicBezTo>
                    <a:pt x="462" y="322"/>
                    <a:pt x="464" y="323"/>
                    <a:pt x="465" y="322"/>
                  </a:cubicBezTo>
                  <a:cubicBezTo>
                    <a:pt x="466" y="322"/>
                    <a:pt x="468" y="320"/>
                    <a:pt x="469" y="320"/>
                  </a:cubicBezTo>
                  <a:cubicBezTo>
                    <a:pt x="468" y="314"/>
                    <a:pt x="469" y="312"/>
                    <a:pt x="472" y="310"/>
                  </a:cubicBezTo>
                  <a:cubicBezTo>
                    <a:pt x="468" y="309"/>
                    <a:pt x="465" y="307"/>
                    <a:pt x="461" y="307"/>
                  </a:cubicBezTo>
                  <a:cubicBezTo>
                    <a:pt x="455" y="307"/>
                    <a:pt x="447" y="308"/>
                    <a:pt x="443" y="308"/>
                  </a:cubicBezTo>
                  <a:cubicBezTo>
                    <a:pt x="443" y="308"/>
                    <a:pt x="443" y="306"/>
                    <a:pt x="443" y="306"/>
                  </a:cubicBezTo>
                  <a:cubicBezTo>
                    <a:pt x="445" y="306"/>
                    <a:pt x="446" y="307"/>
                    <a:pt x="447" y="306"/>
                  </a:cubicBezTo>
                  <a:cubicBezTo>
                    <a:pt x="448" y="306"/>
                    <a:pt x="451" y="305"/>
                    <a:pt x="452" y="305"/>
                  </a:cubicBezTo>
                  <a:cubicBezTo>
                    <a:pt x="452" y="304"/>
                    <a:pt x="452" y="304"/>
                    <a:pt x="452" y="304"/>
                  </a:cubicBezTo>
                  <a:cubicBezTo>
                    <a:pt x="451" y="304"/>
                    <a:pt x="449" y="303"/>
                    <a:pt x="451" y="303"/>
                  </a:cubicBezTo>
                  <a:cubicBezTo>
                    <a:pt x="451" y="302"/>
                    <a:pt x="451" y="301"/>
                    <a:pt x="451" y="300"/>
                  </a:cubicBezTo>
                  <a:cubicBezTo>
                    <a:pt x="453" y="301"/>
                    <a:pt x="455" y="303"/>
                    <a:pt x="458" y="302"/>
                  </a:cubicBezTo>
                  <a:cubicBezTo>
                    <a:pt x="459" y="302"/>
                    <a:pt x="458" y="301"/>
                    <a:pt x="461" y="301"/>
                  </a:cubicBezTo>
                  <a:cubicBezTo>
                    <a:pt x="461" y="301"/>
                    <a:pt x="463" y="303"/>
                    <a:pt x="464" y="303"/>
                  </a:cubicBezTo>
                  <a:cubicBezTo>
                    <a:pt x="465" y="303"/>
                    <a:pt x="466" y="302"/>
                    <a:pt x="467" y="302"/>
                  </a:cubicBezTo>
                  <a:cubicBezTo>
                    <a:pt x="468" y="303"/>
                    <a:pt x="472" y="307"/>
                    <a:pt x="474" y="308"/>
                  </a:cubicBezTo>
                  <a:cubicBezTo>
                    <a:pt x="474" y="308"/>
                    <a:pt x="475" y="307"/>
                    <a:pt x="476" y="307"/>
                  </a:cubicBezTo>
                  <a:cubicBezTo>
                    <a:pt x="476" y="306"/>
                    <a:pt x="475" y="306"/>
                    <a:pt x="476" y="304"/>
                  </a:cubicBezTo>
                  <a:cubicBezTo>
                    <a:pt x="477" y="302"/>
                    <a:pt x="480" y="302"/>
                    <a:pt x="479" y="297"/>
                  </a:cubicBezTo>
                  <a:cubicBezTo>
                    <a:pt x="479" y="296"/>
                    <a:pt x="476" y="294"/>
                    <a:pt x="476" y="294"/>
                  </a:cubicBezTo>
                  <a:cubicBezTo>
                    <a:pt x="477" y="294"/>
                    <a:pt x="484" y="292"/>
                    <a:pt x="484" y="292"/>
                  </a:cubicBezTo>
                  <a:cubicBezTo>
                    <a:pt x="484" y="292"/>
                    <a:pt x="490" y="297"/>
                    <a:pt x="490" y="298"/>
                  </a:cubicBezTo>
                  <a:cubicBezTo>
                    <a:pt x="490" y="298"/>
                    <a:pt x="493" y="298"/>
                    <a:pt x="494" y="298"/>
                  </a:cubicBezTo>
                  <a:cubicBezTo>
                    <a:pt x="494" y="297"/>
                    <a:pt x="494" y="297"/>
                    <a:pt x="494" y="297"/>
                  </a:cubicBezTo>
                  <a:cubicBezTo>
                    <a:pt x="496" y="297"/>
                    <a:pt x="497" y="296"/>
                    <a:pt x="499" y="296"/>
                  </a:cubicBezTo>
                  <a:cubicBezTo>
                    <a:pt x="499" y="296"/>
                    <a:pt x="498" y="295"/>
                    <a:pt x="498" y="294"/>
                  </a:cubicBezTo>
                  <a:cubicBezTo>
                    <a:pt x="498" y="294"/>
                    <a:pt x="497" y="295"/>
                    <a:pt x="496" y="294"/>
                  </a:cubicBezTo>
                  <a:cubicBezTo>
                    <a:pt x="496" y="293"/>
                    <a:pt x="496" y="293"/>
                    <a:pt x="496" y="293"/>
                  </a:cubicBezTo>
                  <a:cubicBezTo>
                    <a:pt x="496" y="292"/>
                    <a:pt x="495" y="293"/>
                    <a:pt x="494" y="292"/>
                  </a:cubicBezTo>
                  <a:cubicBezTo>
                    <a:pt x="494" y="292"/>
                    <a:pt x="493" y="291"/>
                    <a:pt x="493" y="290"/>
                  </a:cubicBezTo>
                  <a:cubicBezTo>
                    <a:pt x="492" y="289"/>
                    <a:pt x="492" y="290"/>
                    <a:pt x="492" y="288"/>
                  </a:cubicBezTo>
                  <a:cubicBezTo>
                    <a:pt x="491" y="288"/>
                    <a:pt x="490" y="289"/>
                    <a:pt x="489" y="288"/>
                  </a:cubicBezTo>
                  <a:cubicBezTo>
                    <a:pt x="490" y="288"/>
                    <a:pt x="488" y="289"/>
                    <a:pt x="491" y="286"/>
                  </a:cubicBezTo>
                  <a:cubicBezTo>
                    <a:pt x="490" y="286"/>
                    <a:pt x="492" y="286"/>
                    <a:pt x="492" y="286"/>
                  </a:cubicBezTo>
                  <a:cubicBezTo>
                    <a:pt x="493" y="286"/>
                    <a:pt x="493" y="288"/>
                    <a:pt x="494" y="288"/>
                  </a:cubicBezTo>
                  <a:cubicBezTo>
                    <a:pt x="495" y="288"/>
                    <a:pt x="495" y="287"/>
                    <a:pt x="496" y="287"/>
                  </a:cubicBezTo>
                  <a:cubicBezTo>
                    <a:pt x="497" y="288"/>
                    <a:pt x="496" y="290"/>
                    <a:pt x="497" y="291"/>
                  </a:cubicBezTo>
                  <a:cubicBezTo>
                    <a:pt x="498" y="292"/>
                    <a:pt x="499" y="291"/>
                    <a:pt x="500" y="292"/>
                  </a:cubicBezTo>
                  <a:cubicBezTo>
                    <a:pt x="501" y="292"/>
                    <a:pt x="501" y="294"/>
                    <a:pt x="502" y="294"/>
                  </a:cubicBezTo>
                  <a:cubicBezTo>
                    <a:pt x="503" y="294"/>
                    <a:pt x="503" y="294"/>
                    <a:pt x="503" y="294"/>
                  </a:cubicBezTo>
                  <a:cubicBezTo>
                    <a:pt x="503" y="294"/>
                    <a:pt x="507" y="289"/>
                    <a:pt x="508" y="288"/>
                  </a:cubicBezTo>
                  <a:cubicBezTo>
                    <a:pt x="508" y="288"/>
                    <a:pt x="508" y="288"/>
                    <a:pt x="508" y="288"/>
                  </a:cubicBezTo>
                  <a:cubicBezTo>
                    <a:pt x="509" y="287"/>
                    <a:pt x="511" y="288"/>
                    <a:pt x="512" y="287"/>
                  </a:cubicBezTo>
                  <a:cubicBezTo>
                    <a:pt x="513" y="287"/>
                    <a:pt x="516" y="284"/>
                    <a:pt x="518" y="283"/>
                  </a:cubicBezTo>
                  <a:cubicBezTo>
                    <a:pt x="520" y="282"/>
                    <a:pt x="520" y="284"/>
                    <a:pt x="522" y="283"/>
                  </a:cubicBezTo>
                  <a:cubicBezTo>
                    <a:pt x="524" y="282"/>
                    <a:pt x="527" y="278"/>
                    <a:pt x="526" y="275"/>
                  </a:cubicBezTo>
                  <a:cubicBezTo>
                    <a:pt x="525" y="273"/>
                    <a:pt x="525" y="273"/>
                    <a:pt x="525" y="273"/>
                  </a:cubicBezTo>
                  <a:cubicBezTo>
                    <a:pt x="523" y="269"/>
                    <a:pt x="523" y="272"/>
                    <a:pt x="520" y="271"/>
                  </a:cubicBezTo>
                  <a:cubicBezTo>
                    <a:pt x="519" y="270"/>
                    <a:pt x="516" y="265"/>
                    <a:pt x="516" y="264"/>
                  </a:cubicBezTo>
                  <a:cubicBezTo>
                    <a:pt x="517" y="263"/>
                    <a:pt x="514" y="260"/>
                    <a:pt x="516" y="258"/>
                  </a:cubicBezTo>
                  <a:cubicBezTo>
                    <a:pt x="517" y="257"/>
                    <a:pt x="519" y="257"/>
                    <a:pt x="520" y="257"/>
                  </a:cubicBezTo>
                  <a:cubicBezTo>
                    <a:pt x="521" y="254"/>
                    <a:pt x="521" y="254"/>
                    <a:pt x="521" y="254"/>
                  </a:cubicBezTo>
                  <a:cubicBezTo>
                    <a:pt x="520" y="254"/>
                    <a:pt x="518" y="254"/>
                    <a:pt x="518" y="254"/>
                  </a:cubicBezTo>
                  <a:cubicBezTo>
                    <a:pt x="518" y="253"/>
                    <a:pt x="517" y="254"/>
                    <a:pt x="517" y="252"/>
                  </a:cubicBezTo>
                  <a:cubicBezTo>
                    <a:pt x="517" y="252"/>
                    <a:pt x="526" y="244"/>
                    <a:pt x="521" y="243"/>
                  </a:cubicBezTo>
                  <a:cubicBezTo>
                    <a:pt x="520" y="242"/>
                    <a:pt x="516" y="244"/>
                    <a:pt x="514" y="244"/>
                  </a:cubicBezTo>
                  <a:cubicBezTo>
                    <a:pt x="513" y="242"/>
                    <a:pt x="511" y="239"/>
                    <a:pt x="514" y="239"/>
                  </a:cubicBezTo>
                  <a:cubicBezTo>
                    <a:pt x="512" y="238"/>
                    <a:pt x="511" y="238"/>
                    <a:pt x="510" y="237"/>
                  </a:cubicBezTo>
                  <a:cubicBezTo>
                    <a:pt x="510" y="236"/>
                    <a:pt x="511" y="236"/>
                    <a:pt x="510" y="235"/>
                  </a:cubicBezTo>
                  <a:cubicBezTo>
                    <a:pt x="508" y="234"/>
                    <a:pt x="506" y="234"/>
                    <a:pt x="504" y="234"/>
                  </a:cubicBezTo>
                  <a:cubicBezTo>
                    <a:pt x="503" y="235"/>
                    <a:pt x="503" y="236"/>
                    <a:pt x="502" y="236"/>
                  </a:cubicBezTo>
                  <a:cubicBezTo>
                    <a:pt x="502" y="236"/>
                    <a:pt x="500" y="234"/>
                    <a:pt x="500" y="234"/>
                  </a:cubicBezTo>
                  <a:cubicBezTo>
                    <a:pt x="496" y="232"/>
                    <a:pt x="493" y="233"/>
                    <a:pt x="488" y="233"/>
                  </a:cubicBezTo>
                  <a:cubicBezTo>
                    <a:pt x="488" y="234"/>
                    <a:pt x="490" y="234"/>
                    <a:pt x="490" y="235"/>
                  </a:cubicBezTo>
                  <a:cubicBezTo>
                    <a:pt x="490" y="235"/>
                    <a:pt x="489" y="241"/>
                    <a:pt x="490" y="244"/>
                  </a:cubicBezTo>
                  <a:cubicBezTo>
                    <a:pt x="492" y="245"/>
                    <a:pt x="492" y="245"/>
                    <a:pt x="492" y="245"/>
                  </a:cubicBezTo>
                  <a:cubicBezTo>
                    <a:pt x="493" y="246"/>
                    <a:pt x="494" y="247"/>
                    <a:pt x="494" y="247"/>
                  </a:cubicBezTo>
                  <a:cubicBezTo>
                    <a:pt x="493" y="247"/>
                    <a:pt x="493" y="249"/>
                    <a:pt x="493" y="249"/>
                  </a:cubicBezTo>
                  <a:cubicBezTo>
                    <a:pt x="493" y="250"/>
                    <a:pt x="494" y="250"/>
                    <a:pt x="494" y="251"/>
                  </a:cubicBezTo>
                  <a:cubicBezTo>
                    <a:pt x="494" y="251"/>
                    <a:pt x="493" y="250"/>
                    <a:pt x="492" y="251"/>
                  </a:cubicBezTo>
                  <a:cubicBezTo>
                    <a:pt x="492" y="252"/>
                    <a:pt x="492" y="252"/>
                    <a:pt x="492" y="252"/>
                  </a:cubicBezTo>
                  <a:cubicBezTo>
                    <a:pt x="494" y="252"/>
                    <a:pt x="492" y="253"/>
                    <a:pt x="492" y="253"/>
                  </a:cubicBezTo>
                  <a:cubicBezTo>
                    <a:pt x="492" y="253"/>
                    <a:pt x="489" y="253"/>
                    <a:pt x="488" y="253"/>
                  </a:cubicBezTo>
                  <a:cubicBezTo>
                    <a:pt x="487" y="255"/>
                    <a:pt x="487" y="258"/>
                    <a:pt x="486" y="260"/>
                  </a:cubicBezTo>
                  <a:cubicBezTo>
                    <a:pt x="486" y="260"/>
                    <a:pt x="485" y="261"/>
                    <a:pt x="485" y="261"/>
                  </a:cubicBezTo>
                  <a:cubicBezTo>
                    <a:pt x="485" y="262"/>
                    <a:pt x="486" y="262"/>
                    <a:pt x="486" y="263"/>
                  </a:cubicBezTo>
                  <a:cubicBezTo>
                    <a:pt x="486" y="263"/>
                    <a:pt x="484" y="264"/>
                    <a:pt x="484" y="264"/>
                  </a:cubicBezTo>
                  <a:cubicBezTo>
                    <a:pt x="483" y="264"/>
                    <a:pt x="483" y="266"/>
                    <a:pt x="483" y="267"/>
                  </a:cubicBezTo>
                  <a:cubicBezTo>
                    <a:pt x="482" y="268"/>
                    <a:pt x="478" y="270"/>
                    <a:pt x="479" y="274"/>
                  </a:cubicBezTo>
                  <a:cubicBezTo>
                    <a:pt x="479" y="274"/>
                    <a:pt x="480" y="275"/>
                    <a:pt x="480" y="276"/>
                  </a:cubicBezTo>
                  <a:cubicBezTo>
                    <a:pt x="478" y="277"/>
                    <a:pt x="477" y="277"/>
                    <a:pt x="474" y="278"/>
                  </a:cubicBezTo>
                  <a:cubicBezTo>
                    <a:pt x="475" y="278"/>
                    <a:pt x="475" y="280"/>
                    <a:pt x="475" y="281"/>
                  </a:cubicBezTo>
                  <a:cubicBezTo>
                    <a:pt x="473" y="281"/>
                    <a:pt x="473" y="279"/>
                    <a:pt x="472" y="279"/>
                  </a:cubicBezTo>
                  <a:cubicBezTo>
                    <a:pt x="471" y="279"/>
                    <a:pt x="471" y="279"/>
                    <a:pt x="469" y="280"/>
                  </a:cubicBezTo>
                  <a:cubicBezTo>
                    <a:pt x="468" y="278"/>
                    <a:pt x="467" y="274"/>
                    <a:pt x="466" y="273"/>
                  </a:cubicBezTo>
                  <a:cubicBezTo>
                    <a:pt x="465" y="272"/>
                    <a:pt x="463" y="272"/>
                    <a:pt x="463" y="272"/>
                  </a:cubicBezTo>
                  <a:cubicBezTo>
                    <a:pt x="462" y="271"/>
                    <a:pt x="459" y="265"/>
                    <a:pt x="459" y="264"/>
                  </a:cubicBezTo>
                  <a:cubicBezTo>
                    <a:pt x="460" y="263"/>
                    <a:pt x="460" y="261"/>
                    <a:pt x="462" y="261"/>
                  </a:cubicBezTo>
                  <a:cubicBezTo>
                    <a:pt x="463" y="261"/>
                    <a:pt x="463" y="261"/>
                    <a:pt x="463" y="261"/>
                  </a:cubicBezTo>
                  <a:cubicBezTo>
                    <a:pt x="463" y="259"/>
                    <a:pt x="462" y="257"/>
                    <a:pt x="463" y="255"/>
                  </a:cubicBezTo>
                  <a:cubicBezTo>
                    <a:pt x="463" y="255"/>
                    <a:pt x="464" y="254"/>
                    <a:pt x="464" y="253"/>
                  </a:cubicBezTo>
                  <a:cubicBezTo>
                    <a:pt x="466" y="251"/>
                    <a:pt x="466" y="251"/>
                    <a:pt x="466" y="251"/>
                  </a:cubicBezTo>
                  <a:cubicBezTo>
                    <a:pt x="466" y="250"/>
                    <a:pt x="465" y="248"/>
                    <a:pt x="465" y="248"/>
                  </a:cubicBezTo>
                  <a:cubicBezTo>
                    <a:pt x="464" y="246"/>
                    <a:pt x="463" y="243"/>
                    <a:pt x="462" y="241"/>
                  </a:cubicBezTo>
                  <a:cubicBezTo>
                    <a:pt x="460" y="242"/>
                    <a:pt x="455" y="243"/>
                    <a:pt x="454" y="245"/>
                  </a:cubicBezTo>
                  <a:cubicBezTo>
                    <a:pt x="453" y="246"/>
                    <a:pt x="453" y="250"/>
                    <a:pt x="453" y="251"/>
                  </a:cubicBezTo>
                  <a:cubicBezTo>
                    <a:pt x="454" y="251"/>
                    <a:pt x="453" y="255"/>
                    <a:pt x="453" y="257"/>
                  </a:cubicBezTo>
                  <a:cubicBezTo>
                    <a:pt x="452" y="257"/>
                    <a:pt x="452" y="256"/>
                    <a:pt x="451" y="257"/>
                  </a:cubicBezTo>
                  <a:cubicBezTo>
                    <a:pt x="449" y="258"/>
                    <a:pt x="449" y="258"/>
                    <a:pt x="449" y="258"/>
                  </a:cubicBezTo>
                  <a:cubicBezTo>
                    <a:pt x="448" y="264"/>
                    <a:pt x="451" y="262"/>
                    <a:pt x="445" y="262"/>
                  </a:cubicBezTo>
                  <a:cubicBezTo>
                    <a:pt x="445" y="261"/>
                    <a:pt x="445" y="261"/>
                    <a:pt x="445" y="261"/>
                  </a:cubicBezTo>
                  <a:cubicBezTo>
                    <a:pt x="445" y="261"/>
                    <a:pt x="446" y="259"/>
                    <a:pt x="446" y="258"/>
                  </a:cubicBezTo>
                  <a:cubicBezTo>
                    <a:pt x="446" y="257"/>
                    <a:pt x="444" y="254"/>
                    <a:pt x="444" y="253"/>
                  </a:cubicBezTo>
                  <a:cubicBezTo>
                    <a:pt x="443" y="252"/>
                    <a:pt x="443" y="252"/>
                    <a:pt x="442" y="251"/>
                  </a:cubicBezTo>
                  <a:cubicBezTo>
                    <a:pt x="445" y="251"/>
                    <a:pt x="441" y="246"/>
                    <a:pt x="441" y="246"/>
                  </a:cubicBezTo>
                  <a:cubicBezTo>
                    <a:pt x="440" y="246"/>
                    <a:pt x="440" y="244"/>
                    <a:pt x="440" y="242"/>
                  </a:cubicBezTo>
                  <a:cubicBezTo>
                    <a:pt x="437" y="242"/>
                    <a:pt x="434" y="242"/>
                    <a:pt x="431" y="241"/>
                  </a:cubicBezTo>
                  <a:cubicBezTo>
                    <a:pt x="431" y="240"/>
                    <a:pt x="430" y="238"/>
                    <a:pt x="429" y="238"/>
                  </a:cubicBezTo>
                  <a:cubicBezTo>
                    <a:pt x="429" y="238"/>
                    <a:pt x="427" y="238"/>
                    <a:pt x="427" y="237"/>
                  </a:cubicBezTo>
                  <a:cubicBezTo>
                    <a:pt x="426" y="237"/>
                    <a:pt x="426" y="236"/>
                    <a:pt x="426" y="235"/>
                  </a:cubicBezTo>
                  <a:cubicBezTo>
                    <a:pt x="425" y="235"/>
                    <a:pt x="425" y="235"/>
                    <a:pt x="425" y="235"/>
                  </a:cubicBezTo>
                  <a:cubicBezTo>
                    <a:pt x="426" y="235"/>
                    <a:pt x="427" y="233"/>
                    <a:pt x="427" y="233"/>
                  </a:cubicBezTo>
                  <a:cubicBezTo>
                    <a:pt x="428" y="232"/>
                    <a:pt x="429" y="233"/>
                    <a:pt x="429" y="233"/>
                  </a:cubicBezTo>
                  <a:cubicBezTo>
                    <a:pt x="429" y="233"/>
                    <a:pt x="432" y="230"/>
                    <a:pt x="433" y="230"/>
                  </a:cubicBezTo>
                  <a:cubicBezTo>
                    <a:pt x="433" y="230"/>
                    <a:pt x="433" y="227"/>
                    <a:pt x="433" y="227"/>
                  </a:cubicBezTo>
                  <a:cubicBezTo>
                    <a:pt x="433" y="227"/>
                    <a:pt x="430" y="227"/>
                    <a:pt x="431" y="227"/>
                  </a:cubicBezTo>
                  <a:cubicBezTo>
                    <a:pt x="430" y="228"/>
                    <a:pt x="429" y="228"/>
                    <a:pt x="428" y="229"/>
                  </a:cubicBezTo>
                  <a:cubicBezTo>
                    <a:pt x="429" y="227"/>
                    <a:pt x="429" y="225"/>
                    <a:pt x="430" y="223"/>
                  </a:cubicBezTo>
                  <a:cubicBezTo>
                    <a:pt x="430" y="223"/>
                    <a:pt x="431" y="223"/>
                    <a:pt x="431" y="223"/>
                  </a:cubicBezTo>
                  <a:cubicBezTo>
                    <a:pt x="433" y="225"/>
                    <a:pt x="433" y="225"/>
                    <a:pt x="433" y="225"/>
                  </a:cubicBezTo>
                  <a:cubicBezTo>
                    <a:pt x="434" y="225"/>
                    <a:pt x="436" y="225"/>
                    <a:pt x="437" y="225"/>
                  </a:cubicBezTo>
                  <a:cubicBezTo>
                    <a:pt x="437" y="220"/>
                    <a:pt x="437" y="220"/>
                    <a:pt x="437" y="220"/>
                  </a:cubicBezTo>
                  <a:cubicBezTo>
                    <a:pt x="436" y="220"/>
                    <a:pt x="435" y="220"/>
                    <a:pt x="435" y="221"/>
                  </a:cubicBezTo>
                  <a:cubicBezTo>
                    <a:pt x="433" y="217"/>
                    <a:pt x="433" y="217"/>
                    <a:pt x="433" y="217"/>
                  </a:cubicBezTo>
                  <a:cubicBezTo>
                    <a:pt x="431" y="216"/>
                    <a:pt x="430" y="217"/>
                    <a:pt x="429" y="217"/>
                  </a:cubicBezTo>
                  <a:cubicBezTo>
                    <a:pt x="428" y="216"/>
                    <a:pt x="426" y="213"/>
                    <a:pt x="425" y="212"/>
                  </a:cubicBezTo>
                  <a:cubicBezTo>
                    <a:pt x="423" y="212"/>
                    <a:pt x="422" y="212"/>
                    <a:pt x="421" y="212"/>
                  </a:cubicBezTo>
                  <a:cubicBezTo>
                    <a:pt x="421" y="211"/>
                    <a:pt x="421" y="211"/>
                    <a:pt x="421" y="211"/>
                  </a:cubicBezTo>
                  <a:cubicBezTo>
                    <a:pt x="419" y="211"/>
                    <a:pt x="418" y="209"/>
                    <a:pt x="417" y="209"/>
                  </a:cubicBezTo>
                  <a:cubicBezTo>
                    <a:pt x="417" y="209"/>
                    <a:pt x="416" y="209"/>
                    <a:pt x="415" y="209"/>
                  </a:cubicBezTo>
                  <a:cubicBezTo>
                    <a:pt x="415" y="207"/>
                    <a:pt x="415" y="207"/>
                    <a:pt x="415" y="207"/>
                  </a:cubicBezTo>
                  <a:cubicBezTo>
                    <a:pt x="411" y="203"/>
                    <a:pt x="411" y="203"/>
                    <a:pt x="411" y="203"/>
                  </a:cubicBezTo>
                  <a:cubicBezTo>
                    <a:pt x="410" y="204"/>
                    <a:pt x="410" y="204"/>
                    <a:pt x="409" y="204"/>
                  </a:cubicBezTo>
                  <a:cubicBezTo>
                    <a:pt x="409" y="204"/>
                    <a:pt x="409" y="202"/>
                    <a:pt x="409" y="201"/>
                  </a:cubicBezTo>
                  <a:cubicBezTo>
                    <a:pt x="407" y="201"/>
                    <a:pt x="408" y="203"/>
                    <a:pt x="406" y="202"/>
                  </a:cubicBezTo>
                  <a:cubicBezTo>
                    <a:pt x="406" y="202"/>
                    <a:pt x="406" y="200"/>
                    <a:pt x="406" y="199"/>
                  </a:cubicBezTo>
                  <a:cubicBezTo>
                    <a:pt x="407" y="199"/>
                    <a:pt x="408" y="199"/>
                    <a:pt x="409" y="199"/>
                  </a:cubicBezTo>
                  <a:cubicBezTo>
                    <a:pt x="408" y="199"/>
                    <a:pt x="409" y="198"/>
                    <a:pt x="409" y="198"/>
                  </a:cubicBezTo>
                  <a:cubicBezTo>
                    <a:pt x="410" y="198"/>
                    <a:pt x="408" y="197"/>
                    <a:pt x="408" y="197"/>
                  </a:cubicBezTo>
                  <a:cubicBezTo>
                    <a:pt x="408" y="197"/>
                    <a:pt x="409" y="195"/>
                    <a:pt x="409" y="195"/>
                  </a:cubicBezTo>
                  <a:cubicBezTo>
                    <a:pt x="410" y="194"/>
                    <a:pt x="411" y="194"/>
                    <a:pt x="413" y="193"/>
                  </a:cubicBezTo>
                  <a:cubicBezTo>
                    <a:pt x="413" y="193"/>
                    <a:pt x="413" y="193"/>
                    <a:pt x="413" y="193"/>
                  </a:cubicBezTo>
                  <a:cubicBezTo>
                    <a:pt x="414" y="192"/>
                    <a:pt x="410" y="190"/>
                    <a:pt x="409" y="189"/>
                  </a:cubicBezTo>
                  <a:cubicBezTo>
                    <a:pt x="410" y="189"/>
                    <a:pt x="409" y="187"/>
                    <a:pt x="409" y="187"/>
                  </a:cubicBezTo>
                  <a:cubicBezTo>
                    <a:pt x="409" y="187"/>
                    <a:pt x="411" y="187"/>
                    <a:pt x="410" y="186"/>
                  </a:cubicBezTo>
                  <a:cubicBezTo>
                    <a:pt x="411" y="186"/>
                    <a:pt x="411" y="185"/>
                    <a:pt x="411" y="185"/>
                  </a:cubicBezTo>
                  <a:cubicBezTo>
                    <a:pt x="414" y="184"/>
                    <a:pt x="417" y="185"/>
                    <a:pt x="420" y="185"/>
                  </a:cubicBezTo>
                  <a:cubicBezTo>
                    <a:pt x="423" y="185"/>
                    <a:pt x="431" y="183"/>
                    <a:pt x="434" y="182"/>
                  </a:cubicBezTo>
                  <a:cubicBezTo>
                    <a:pt x="436" y="181"/>
                    <a:pt x="436" y="178"/>
                    <a:pt x="438" y="177"/>
                  </a:cubicBezTo>
                  <a:cubicBezTo>
                    <a:pt x="439" y="176"/>
                    <a:pt x="440" y="176"/>
                    <a:pt x="441" y="175"/>
                  </a:cubicBezTo>
                  <a:cubicBezTo>
                    <a:pt x="441" y="174"/>
                    <a:pt x="440" y="173"/>
                    <a:pt x="441" y="172"/>
                  </a:cubicBezTo>
                  <a:cubicBezTo>
                    <a:pt x="441" y="172"/>
                    <a:pt x="442" y="172"/>
                    <a:pt x="442" y="171"/>
                  </a:cubicBezTo>
                  <a:cubicBezTo>
                    <a:pt x="443" y="170"/>
                    <a:pt x="443" y="168"/>
                    <a:pt x="444" y="166"/>
                  </a:cubicBezTo>
                  <a:cubicBezTo>
                    <a:pt x="438" y="165"/>
                    <a:pt x="436" y="164"/>
                    <a:pt x="430" y="164"/>
                  </a:cubicBezTo>
                  <a:cubicBezTo>
                    <a:pt x="429" y="165"/>
                    <a:pt x="430" y="165"/>
                    <a:pt x="429" y="166"/>
                  </a:cubicBezTo>
                  <a:cubicBezTo>
                    <a:pt x="428" y="165"/>
                    <a:pt x="428" y="163"/>
                    <a:pt x="427" y="163"/>
                  </a:cubicBezTo>
                  <a:cubicBezTo>
                    <a:pt x="425" y="161"/>
                    <a:pt x="416" y="160"/>
                    <a:pt x="412" y="160"/>
                  </a:cubicBezTo>
                  <a:cubicBezTo>
                    <a:pt x="411" y="161"/>
                    <a:pt x="410" y="163"/>
                    <a:pt x="409" y="165"/>
                  </a:cubicBezTo>
                  <a:cubicBezTo>
                    <a:pt x="408" y="164"/>
                    <a:pt x="408" y="164"/>
                    <a:pt x="407" y="163"/>
                  </a:cubicBezTo>
                  <a:cubicBezTo>
                    <a:pt x="404" y="163"/>
                    <a:pt x="402" y="163"/>
                    <a:pt x="399" y="164"/>
                  </a:cubicBezTo>
                  <a:cubicBezTo>
                    <a:pt x="401" y="170"/>
                    <a:pt x="401" y="168"/>
                    <a:pt x="397" y="168"/>
                  </a:cubicBezTo>
                  <a:cubicBezTo>
                    <a:pt x="397" y="168"/>
                    <a:pt x="397" y="171"/>
                    <a:pt x="397" y="171"/>
                  </a:cubicBezTo>
                  <a:cubicBezTo>
                    <a:pt x="398" y="172"/>
                    <a:pt x="398" y="172"/>
                    <a:pt x="398" y="172"/>
                  </a:cubicBezTo>
                  <a:cubicBezTo>
                    <a:pt x="398" y="172"/>
                    <a:pt x="397" y="173"/>
                    <a:pt x="397" y="174"/>
                  </a:cubicBezTo>
                  <a:cubicBezTo>
                    <a:pt x="397" y="175"/>
                    <a:pt x="399" y="177"/>
                    <a:pt x="399" y="177"/>
                  </a:cubicBezTo>
                  <a:cubicBezTo>
                    <a:pt x="400" y="179"/>
                    <a:pt x="399" y="180"/>
                    <a:pt x="400" y="183"/>
                  </a:cubicBezTo>
                  <a:cubicBezTo>
                    <a:pt x="401" y="183"/>
                    <a:pt x="401" y="183"/>
                    <a:pt x="401" y="183"/>
                  </a:cubicBezTo>
                  <a:cubicBezTo>
                    <a:pt x="402" y="184"/>
                    <a:pt x="401" y="185"/>
                    <a:pt x="401" y="186"/>
                  </a:cubicBezTo>
                  <a:cubicBezTo>
                    <a:pt x="400" y="187"/>
                    <a:pt x="400" y="187"/>
                    <a:pt x="399" y="188"/>
                  </a:cubicBezTo>
                  <a:cubicBezTo>
                    <a:pt x="400" y="189"/>
                    <a:pt x="402" y="190"/>
                    <a:pt x="403" y="191"/>
                  </a:cubicBezTo>
                  <a:cubicBezTo>
                    <a:pt x="403" y="192"/>
                    <a:pt x="401" y="199"/>
                    <a:pt x="403" y="199"/>
                  </a:cubicBezTo>
                  <a:cubicBezTo>
                    <a:pt x="403" y="199"/>
                    <a:pt x="401" y="200"/>
                    <a:pt x="402" y="201"/>
                  </a:cubicBezTo>
                  <a:cubicBezTo>
                    <a:pt x="401" y="201"/>
                    <a:pt x="400" y="201"/>
                    <a:pt x="399" y="201"/>
                  </a:cubicBezTo>
                  <a:cubicBezTo>
                    <a:pt x="398" y="202"/>
                    <a:pt x="397" y="204"/>
                    <a:pt x="397" y="205"/>
                  </a:cubicBezTo>
                  <a:cubicBezTo>
                    <a:pt x="399" y="206"/>
                    <a:pt x="400" y="207"/>
                    <a:pt x="401" y="209"/>
                  </a:cubicBezTo>
                  <a:cubicBezTo>
                    <a:pt x="401" y="209"/>
                    <a:pt x="400" y="210"/>
                    <a:pt x="399" y="209"/>
                  </a:cubicBezTo>
                  <a:cubicBezTo>
                    <a:pt x="399" y="209"/>
                    <a:pt x="397" y="208"/>
                    <a:pt x="397" y="207"/>
                  </a:cubicBezTo>
                  <a:cubicBezTo>
                    <a:pt x="397" y="207"/>
                    <a:pt x="395" y="207"/>
                    <a:pt x="395" y="207"/>
                  </a:cubicBezTo>
                  <a:cubicBezTo>
                    <a:pt x="394" y="208"/>
                    <a:pt x="395" y="209"/>
                    <a:pt x="395" y="210"/>
                  </a:cubicBezTo>
                  <a:cubicBezTo>
                    <a:pt x="395" y="210"/>
                    <a:pt x="393" y="211"/>
                    <a:pt x="393" y="211"/>
                  </a:cubicBezTo>
                  <a:cubicBezTo>
                    <a:pt x="392" y="211"/>
                    <a:pt x="393" y="213"/>
                    <a:pt x="392" y="213"/>
                  </a:cubicBezTo>
                  <a:cubicBezTo>
                    <a:pt x="392" y="212"/>
                    <a:pt x="393" y="215"/>
                    <a:pt x="393" y="215"/>
                  </a:cubicBezTo>
                  <a:cubicBezTo>
                    <a:pt x="392" y="215"/>
                    <a:pt x="392" y="215"/>
                    <a:pt x="392" y="215"/>
                  </a:cubicBezTo>
                  <a:cubicBezTo>
                    <a:pt x="393" y="220"/>
                    <a:pt x="392" y="219"/>
                    <a:pt x="395" y="222"/>
                  </a:cubicBezTo>
                  <a:cubicBezTo>
                    <a:pt x="393" y="222"/>
                    <a:pt x="392" y="222"/>
                    <a:pt x="389" y="223"/>
                  </a:cubicBezTo>
                  <a:cubicBezTo>
                    <a:pt x="390" y="224"/>
                    <a:pt x="389" y="226"/>
                    <a:pt x="391" y="225"/>
                  </a:cubicBezTo>
                  <a:cubicBezTo>
                    <a:pt x="390" y="227"/>
                    <a:pt x="390" y="227"/>
                    <a:pt x="390" y="227"/>
                  </a:cubicBezTo>
                  <a:cubicBezTo>
                    <a:pt x="393" y="230"/>
                    <a:pt x="393" y="230"/>
                    <a:pt x="393" y="230"/>
                  </a:cubicBezTo>
                  <a:cubicBezTo>
                    <a:pt x="394" y="230"/>
                    <a:pt x="395" y="230"/>
                    <a:pt x="396" y="230"/>
                  </a:cubicBezTo>
                  <a:cubicBezTo>
                    <a:pt x="397" y="230"/>
                    <a:pt x="396" y="232"/>
                    <a:pt x="396" y="232"/>
                  </a:cubicBezTo>
                  <a:cubicBezTo>
                    <a:pt x="396" y="232"/>
                    <a:pt x="394" y="233"/>
                    <a:pt x="394" y="233"/>
                  </a:cubicBezTo>
                  <a:cubicBezTo>
                    <a:pt x="394" y="235"/>
                    <a:pt x="393" y="238"/>
                    <a:pt x="395" y="237"/>
                  </a:cubicBezTo>
                  <a:cubicBezTo>
                    <a:pt x="395" y="237"/>
                    <a:pt x="397" y="235"/>
                    <a:pt x="396" y="235"/>
                  </a:cubicBezTo>
                  <a:cubicBezTo>
                    <a:pt x="398" y="236"/>
                    <a:pt x="396" y="236"/>
                    <a:pt x="397" y="237"/>
                  </a:cubicBezTo>
                  <a:cubicBezTo>
                    <a:pt x="397" y="237"/>
                    <a:pt x="400" y="236"/>
                    <a:pt x="399" y="235"/>
                  </a:cubicBezTo>
                  <a:cubicBezTo>
                    <a:pt x="399" y="234"/>
                    <a:pt x="398" y="233"/>
                    <a:pt x="399" y="232"/>
                  </a:cubicBezTo>
                  <a:cubicBezTo>
                    <a:pt x="400" y="231"/>
                    <a:pt x="400" y="231"/>
                    <a:pt x="400" y="231"/>
                  </a:cubicBezTo>
                  <a:cubicBezTo>
                    <a:pt x="405" y="233"/>
                    <a:pt x="407" y="236"/>
                    <a:pt x="409" y="240"/>
                  </a:cubicBezTo>
                  <a:cubicBezTo>
                    <a:pt x="411" y="239"/>
                    <a:pt x="412" y="240"/>
                    <a:pt x="414" y="239"/>
                  </a:cubicBezTo>
                  <a:cubicBezTo>
                    <a:pt x="416" y="238"/>
                    <a:pt x="418" y="235"/>
                    <a:pt x="421" y="235"/>
                  </a:cubicBezTo>
                  <a:cubicBezTo>
                    <a:pt x="422" y="234"/>
                    <a:pt x="422" y="235"/>
                    <a:pt x="423" y="235"/>
                  </a:cubicBezTo>
                  <a:cubicBezTo>
                    <a:pt x="423" y="235"/>
                    <a:pt x="423" y="237"/>
                    <a:pt x="423" y="237"/>
                  </a:cubicBezTo>
                  <a:cubicBezTo>
                    <a:pt x="422" y="237"/>
                    <a:pt x="420" y="237"/>
                    <a:pt x="419" y="237"/>
                  </a:cubicBezTo>
                  <a:cubicBezTo>
                    <a:pt x="418" y="237"/>
                    <a:pt x="417" y="238"/>
                    <a:pt x="417" y="239"/>
                  </a:cubicBezTo>
                  <a:cubicBezTo>
                    <a:pt x="416" y="241"/>
                    <a:pt x="417" y="243"/>
                    <a:pt x="417" y="245"/>
                  </a:cubicBezTo>
                  <a:cubicBezTo>
                    <a:pt x="415" y="245"/>
                    <a:pt x="411" y="243"/>
                    <a:pt x="410" y="243"/>
                  </a:cubicBezTo>
                  <a:cubicBezTo>
                    <a:pt x="409" y="243"/>
                    <a:pt x="408" y="245"/>
                    <a:pt x="407" y="245"/>
                  </a:cubicBezTo>
                  <a:cubicBezTo>
                    <a:pt x="407" y="246"/>
                    <a:pt x="408" y="247"/>
                    <a:pt x="407" y="247"/>
                  </a:cubicBezTo>
                  <a:cubicBezTo>
                    <a:pt x="407" y="247"/>
                    <a:pt x="409" y="250"/>
                    <a:pt x="409" y="250"/>
                  </a:cubicBezTo>
                  <a:cubicBezTo>
                    <a:pt x="407" y="251"/>
                    <a:pt x="406" y="256"/>
                    <a:pt x="411" y="255"/>
                  </a:cubicBezTo>
                  <a:cubicBezTo>
                    <a:pt x="412" y="255"/>
                    <a:pt x="414" y="252"/>
                    <a:pt x="415" y="252"/>
                  </a:cubicBezTo>
                  <a:cubicBezTo>
                    <a:pt x="414" y="254"/>
                    <a:pt x="414" y="254"/>
                    <a:pt x="415" y="255"/>
                  </a:cubicBezTo>
                  <a:cubicBezTo>
                    <a:pt x="415" y="256"/>
                    <a:pt x="415" y="255"/>
                    <a:pt x="415" y="257"/>
                  </a:cubicBezTo>
                  <a:cubicBezTo>
                    <a:pt x="414" y="257"/>
                    <a:pt x="411" y="259"/>
                    <a:pt x="409" y="259"/>
                  </a:cubicBezTo>
                  <a:cubicBezTo>
                    <a:pt x="409" y="259"/>
                    <a:pt x="407" y="259"/>
                    <a:pt x="407" y="259"/>
                  </a:cubicBezTo>
                  <a:cubicBezTo>
                    <a:pt x="404" y="260"/>
                    <a:pt x="404" y="265"/>
                    <a:pt x="401" y="267"/>
                  </a:cubicBezTo>
                  <a:cubicBezTo>
                    <a:pt x="401" y="267"/>
                    <a:pt x="398" y="266"/>
                    <a:pt x="397" y="266"/>
                  </a:cubicBezTo>
                  <a:cubicBezTo>
                    <a:pt x="397" y="267"/>
                    <a:pt x="397" y="267"/>
                    <a:pt x="397" y="267"/>
                  </a:cubicBezTo>
                  <a:cubicBezTo>
                    <a:pt x="398" y="267"/>
                    <a:pt x="398" y="267"/>
                    <a:pt x="398" y="268"/>
                  </a:cubicBezTo>
                  <a:cubicBezTo>
                    <a:pt x="398" y="268"/>
                    <a:pt x="396" y="269"/>
                    <a:pt x="396" y="269"/>
                  </a:cubicBezTo>
                  <a:cubicBezTo>
                    <a:pt x="396" y="270"/>
                    <a:pt x="396" y="271"/>
                    <a:pt x="396" y="272"/>
                  </a:cubicBezTo>
                  <a:cubicBezTo>
                    <a:pt x="396" y="272"/>
                    <a:pt x="393" y="273"/>
                    <a:pt x="393" y="273"/>
                  </a:cubicBezTo>
                  <a:cubicBezTo>
                    <a:pt x="393" y="275"/>
                    <a:pt x="393" y="275"/>
                    <a:pt x="393" y="275"/>
                  </a:cubicBezTo>
                  <a:cubicBezTo>
                    <a:pt x="394" y="275"/>
                    <a:pt x="396" y="275"/>
                    <a:pt x="397" y="276"/>
                  </a:cubicBezTo>
                  <a:cubicBezTo>
                    <a:pt x="397" y="277"/>
                    <a:pt x="396" y="278"/>
                    <a:pt x="396" y="279"/>
                  </a:cubicBezTo>
                  <a:cubicBezTo>
                    <a:pt x="397" y="280"/>
                    <a:pt x="398" y="280"/>
                    <a:pt x="400" y="281"/>
                  </a:cubicBezTo>
                  <a:cubicBezTo>
                    <a:pt x="400" y="282"/>
                    <a:pt x="400" y="282"/>
                    <a:pt x="400" y="282"/>
                  </a:cubicBezTo>
                  <a:cubicBezTo>
                    <a:pt x="399" y="282"/>
                    <a:pt x="399" y="282"/>
                    <a:pt x="399" y="282"/>
                  </a:cubicBezTo>
                  <a:cubicBezTo>
                    <a:pt x="398" y="283"/>
                    <a:pt x="398" y="283"/>
                    <a:pt x="398" y="283"/>
                  </a:cubicBezTo>
                  <a:cubicBezTo>
                    <a:pt x="397" y="283"/>
                    <a:pt x="393" y="280"/>
                    <a:pt x="391" y="280"/>
                  </a:cubicBezTo>
                  <a:cubicBezTo>
                    <a:pt x="392" y="280"/>
                    <a:pt x="392" y="278"/>
                    <a:pt x="391" y="278"/>
                  </a:cubicBezTo>
                  <a:cubicBezTo>
                    <a:pt x="391" y="278"/>
                    <a:pt x="390" y="278"/>
                    <a:pt x="389" y="278"/>
                  </a:cubicBezTo>
                  <a:cubicBezTo>
                    <a:pt x="388" y="277"/>
                    <a:pt x="386" y="275"/>
                    <a:pt x="385" y="274"/>
                  </a:cubicBezTo>
                  <a:cubicBezTo>
                    <a:pt x="387" y="271"/>
                    <a:pt x="387" y="268"/>
                    <a:pt x="388" y="263"/>
                  </a:cubicBezTo>
                  <a:cubicBezTo>
                    <a:pt x="388" y="263"/>
                    <a:pt x="386" y="264"/>
                    <a:pt x="387" y="265"/>
                  </a:cubicBezTo>
                  <a:cubicBezTo>
                    <a:pt x="386" y="265"/>
                    <a:pt x="386" y="263"/>
                    <a:pt x="387" y="263"/>
                  </a:cubicBezTo>
                  <a:cubicBezTo>
                    <a:pt x="386" y="260"/>
                    <a:pt x="386" y="260"/>
                    <a:pt x="386" y="260"/>
                  </a:cubicBezTo>
                  <a:cubicBezTo>
                    <a:pt x="386" y="261"/>
                    <a:pt x="384" y="261"/>
                    <a:pt x="384" y="262"/>
                  </a:cubicBezTo>
                  <a:cubicBezTo>
                    <a:pt x="384" y="263"/>
                    <a:pt x="384" y="263"/>
                    <a:pt x="384" y="263"/>
                  </a:cubicBezTo>
                  <a:cubicBezTo>
                    <a:pt x="384" y="263"/>
                    <a:pt x="379" y="262"/>
                    <a:pt x="381" y="262"/>
                  </a:cubicBezTo>
                  <a:cubicBezTo>
                    <a:pt x="381" y="262"/>
                    <a:pt x="380" y="261"/>
                    <a:pt x="379" y="261"/>
                  </a:cubicBezTo>
                  <a:cubicBezTo>
                    <a:pt x="379" y="259"/>
                    <a:pt x="379" y="259"/>
                    <a:pt x="379" y="259"/>
                  </a:cubicBezTo>
                  <a:cubicBezTo>
                    <a:pt x="379" y="259"/>
                    <a:pt x="378" y="259"/>
                    <a:pt x="377" y="259"/>
                  </a:cubicBezTo>
                  <a:cubicBezTo>
                    <a:pt x="376" y="259"/>
                    <a:pt x="374" y="257"/>
                    <a:pt x="373" y="256"/>
                  </a:cubicBezTo>
                  <a:cubicBezTo>
                    <a:pt x="372" y="256"/>
                    <a:pt x="372" y="259"/>
                    <a:pt x="373" y="259"/>
                  </a:cubicBezTo>
                  <a:cubicBezTo>
                    <a:pt x="373" y="259"/>
                    <a:pt x="371" y="259"/>
                    <a:pt x="371" y="259"/>
                  </a:cubicBezTo>
                  <a:cubicBezTo>
                    <a:pt x="371" y="261"/>
                    <a:pt x="371" y="266"/>
                    <a:pt x="373" y="267"/>
                  </a:cubicBezTo>
                  <a:cubicBezTo>
                    <a:pt x="373" y="268"/>
                    <a:pt x="372" y="268"/>
                    <a:pt x="372" y="269"/>
                  </a:cubicBezTo>
                  <a:cubicBezTo>
                    <a:pt x="371" y="269"/>
                    <a:pt x="371" y="268"/>
                    <a:pt x="369" y="268"/>
                  </a:cubicBezTo>
                  <a:cubicBezTo>
                    <a:pt x="368" y="268"/>
                    <a:pt x="368" y="270"/>
                    <a:pt x="367" y="271"/>
                  </a:cubicBezTo>
                  <a:cubicBezTo>
                    <a:pt x="366" y="271"/>
                    <a:pt x="364" y="269"/>
                    <a:pt x="363" y="269"/>
                  </a:cubicBezTo>
                  <a:cubicBezTo>
                    <a:pt x="353" y="268"/>
                    <a:pt x="351" y="266"/>
                    <a:pt x="344" y="272"/>
                  </a:cubicBezTo>
                  <a:cubicBezTo>
                    <a:pt x="344" y="271"/>
                    <a:pt x="344" y="271"/>
                    <a:pt x="344" y="271"/>
                  </a:cubicBezTo>
                  <a:cubicBezTo>
                    <a:pt x="343" y="271"/>
                    <a:pt x="342" y="269"/>
                    <a:pt x="342" y="269"/>
                  </a:cubicBezTo>
                  <a:cubicBezTo>
                    <a:pt x="341" y="268"/>
                    <a:pt x="341" y="269"/>
                    <a:pt x="340" y="270"/>
                  </a:cubicBezTo>
                  <a:cubicBezTo>
                    <a:pt x="340" y="270"/>
                    <a:pt x="339" y="270"/>
                    <a:pt x="338" y="270"/>
                  </a:cubicBezTo>
                  <a:cubicBezTo>
                    <a:pt x="338" y="268"/>
                    <a:pt x="338" y="268"/>
                    <a:pt x="338" y="268"/>
                  </a:cubicBezTo>
                  <a:cubicBezTo>
                    <a:pt x="336" y="267"/>
                    <a:pt x="334" y="268"/>
                    <a:pt x="333" y="268"/>
                  </a:cubicBezTo>
                  <a:cubicBezTo>
                    <a:pt x="332" y="268"/>
                    <a:pt x="333" y="266"/>
                    <a:pt x="332" y="266"/>
                  </a:cubicBezTo>
                  <a:cubicBezTo>
                    <a:pt x="332" y="265"/>
                    <a:pt x="331" y="266"/>
                    <a:pt x="330" y="266"/>
                  </a:cubicBezTo>
                  <a:cubicBezTo>
                    <a:pt x="329" y="266"/>
                    <a:pt x="330" y="264"/>
                    <a:pt x="330" y="263"/>
                  </a:cubicBezTo>
                  <a:cubicBezTo>
                    <a:pt x="328" y="263"/>
                    <a:pt x="329" y="264"/>
                    <a:pt x="328" y="264"/>
                  </a:cubicBezTo>
                  <a:cubicBezTo>
                    <a:pt x="327" y="263"/>
                    <a:pt x="327" y="263"/>
                    <a:pt x="327" y="263"/>
                  </a:cubicBezTo>
                  <a:cubicBezTo>
                    <a:pt x="325" y="263"/>
                    <a:pt x="326" y="264"/>
                    <a:pt x="326" y="265"/>
                  </a:cubicBezTo>
                  <a:cubicBezTo>
                    <a:pt x="324" y="265"/>
                    <a:pt x="321" y="265"/>
                    <a:pt x="319" y="265"/>
                  </a:cubicBezTo>
                  <a:cubicBezTo>
                    <a:pt x="321" y="261"/>
                    <a:pt x="321" y="263"/>
                    <a:pt x="319" y="259"/>
                  </a:cubicBezTo>
                  <a:cubicBezTo>
                    <a:pt x="317" y="261"/>
                    <a:pt x="314" y="264"/>
                    <a:pt x="312" y="261"/>
                  </a:cubicBezTo>
                  <a:cubicBezTo>
                    <a:pt x="310" y="260"/>
                    <a:pt x="312" y="252"/>
                    <a:pt x="308" y="251"/>
                  </a:cubicBezTo>
                  <a:cubicBezTo>
                    <a:pt x="304" y="248"/>
                    <a:pt x="302" y="251"/>
                    <a:pt x="298" y="251"/>
                  </a:cubicBezTo>
                  <a:cubicBezTo>
                    <a:pt x="298" y="251"/>
                    <a:pt x="296" y="250"/>
                    <a:pt x="295" y="250"/>
                  </a:cubicBezTo>
                  <a:cubicBezTo>
                    <a:pt x="294" y="250"/>
                    <a:pt x="293" y="252"/>
                    <a:pt x="292" y="252"/>
                  </a:cubicBezTo>
                  <a:cubicBezTo>
                    <a:pt x="291" y="252"/>
                    <a:pt x="287" y="251"/>
                    <a:pt x="285" y="251"/>
                  </a:cubicBezTo>
                  <a:cubicBezTo>
                    <a:pt x="285" y="252"/>
                    <a:pt x="284" y="258"/>
                    <a:pt x="283" y="259"/>
                  </a:cubicBezTo>
                  <a:cubicBezTo>
                    <a:pt x="283" y="260"/>
                    <a:pt x="281" y="260"/>
                    <a:pt x="281" y="260"/>
                  </a:cubicBezTo>
                  <a:cubicBezTo>
                    <a:pt x="280" y="261"/>
                    <a:pt x="281" y="262"/>
                    <a:pt x="280" y="263"/>
                  </a:cubicBezTo>
                  <a:cubicBezTo>
                    <a:pt x="282" y="262"/>
                    <a:pt x="281" y="263"/>
                    <a:pt x="282" y="263"/>
                  </a:cubicBezTo>
                  <a:cubicBezTo>
                    <a:pt x="283" y="263"/>
                    <a:pt x="283" y="262"/>
                    <a:pt x="284" y="262"/>
                  </a:cubicBezTo>
                  <a:cubicBezTo>
                    <a:pt x="285" y="262"/>
                    <a:pt x="286" y="263"/>
                    <a:pt x="286" y="263"/>
                  </a:cubicBezTo>
                  <a:cubicBezTo>
                    <a:pt x="286" y="263"/>
                    <a:pt x="287" y="262"/>
                    <a:pt x="287" y="261"/>
                  </a:cubicBezTo>
                  <a:cubicBezTo>
                    <a:pt x="286" y="262"/>
                    <a:pt x="286" y="260"/>
                    <a:pt x="286" y="260"/>
                  </a:cubicBezTo>
                  <a:cubicBezTo>
                    <a:pt x="286" y="260"/>
                    <a:pt x="288" y="259"/>
                    <a:pt x="288" y="259"/>
                  </a:cubicBezTo>
                  <a:cubicBezTo>
                    <a:pt x="289" y="260"/>
                    <a:pt x="290" y="260"/>
                    <a:pt x="291" y="261"/>
                  </a:cubicBezTo>
                  <a:cubicBezTo>
                    <a:pt x="295" y="256"/>
                    <a:pt x="294" y="258"/>
                    <a:pt x="301" y="257"/>
                  </a:cubicBezTo>
                  <a:cubicBezTo>
                    <a:pt x="301" y="257"/>
                    <a:pt x="301" y="255"/>
                    <a:pt x="302" y="255"/>
                  </a:cubicBezTo>
                  <a:cubicBezTo>
                    <a:pt x="300" y="255"/>
                    <a:pt x="300" y="252"/>
                    <a:pt x="303" y="253"/>
                  </a:cubicBezTo>
                  <a:cubicBezTo>
                    <a:pt x="303" y="253"/>
                    <a:pt x="305" y="255"/>
                    <a:pt x="305" y="255"/>
                  </a:cubicBezTo>
                  <a:cubicBezTo>
                    <a:pt x="308" y="258"/>
                    <a:pt x="304" y="257"/>
                    <a:pt x="302" y="257"/>
                  </a:cubicBezTo>
                  <a:cubicBezTo>
                    <a:pt x="301" y="258"/>
                    <a:pt x="301" y="259"/>
                    <a:pt x="301" y="259"/>
                  </a:cubicBezTo>
                  <a:cubicBezTo>
                    <a:pt x="300" y="260"/>
                    <a:pt x="299" y="259"/>
                    <a:pt x="298" y="259"/>
                  </a:cubicBezTo>
                  <a:cubicBezTo>
                    <a:pt x="297" y="259"/>
                    <a:pt x="296" y="261"/>
                    <a:pt x="295" y="262"/>
                  </a:cubicBezTo>
                  <a:cubicBezTo>
                    <a:pt x="295" y="263"/>
                    <a:pt x="295" y="263"/>
                    <a:pt x="295" y="263"/>
                  </a:cubicBezTo>
                  <a:cubicBezTo>
                    <a:pt x="294" y="264"/>
                    <a:pt x="292" y="263"/>
                    <a:pt x="291" y="264"/>
                  </a:cubicBezTo>
                  <a:cubicBezTo>
                    <a:pt x="290" y="264"/>
                    <a:pt x="290" y="266"/>
                    <a:pt x="289" y="267"/>
                  </a:cubicBezTo>
                  <a:cubicBezTo>
                    <a:pt x="288" y="267"/>
                    <a:pt x="287" y="266"/>
                    <a:pt x="286" y="267"/>
                  </a:cubicBezTo>
                  <a:cubicBezTo>
                    <a:pt x="286" y="267"/>
                    <a:pt x="286" y="268"/>
                    <a:pt x="286" y="269"/>
                  </a:cubicBezTo>
                  <a:cubicBezTo>
                    <a:pt x="286" y="269"/>
                    <a:pt x="284" y="269"/>
                    <a:pt x="284" y="270"/>
                  </a:cubicBezTo>
                  <a:cubicBezTo>
                    <a:pt x="284" y="272"/>
                    <a:pt x="285" y="274"/>
                    <a:pt x="286" y="275"/>
                  </a:cubicBezTo>
                  <a:cubicBezTo>
                    <a:pt x="286" y="275"/>
                    <a:pt x="286" y="275"/>
                    <a:pt x="286" y="275"/>
                  </a:cubicBezTo>
                  <a:cubicBezTo>
                    <a:pt x="287" y="277"/>
                    <a:pt x="285" y="278"/>
                    <a:pt x="285" y="279"/>
                  </a:cubicBezTo>
                  <a:cubicBezTo>
                    <a:pt x="286" y="280"/>
                    <a:pt x="288" y="280"/>
                    <a:pt x="288" y="281"/>
                  </a:cubicBezTo>
                  <a:cubicBezTo>
                    <a:pt x="289" y="282"/>
                    <a:pt x="288" y="283"/>
                    <a:pt x="288" y="283"/>
                  </a:cubicBezTo>
                  <a:cubicBezTo>
                    <a:pt x="288" y="283"/>
                    <a:pt x="286" y="283"/>
                    <a:pt x="286" y="283"/>
                  </a:cubicBezTo>
                  <a:cubicBezTo>
                    <a:pt x="286" y="284"/>
                    <a:pt x="285" y="286"/>
                    <a:pt x="285" y="287"/>
                  </a:cubicBezTo>
                  <a:cubicBezTo>
                    <a:pt x="280" y="283"/>
                    <a:pt x="280" y="279"/>
                    <a:pt x="279" y="271"/>
                  </a:cubicBezTo>
                  <a:cubicBezTo>
                    <a:pt x="279" y="273"/>
                    <a:pt x="278" y="275"/>
                    <a:pt x="278" y="278"/>
                  </a:cubicBezTo>
                  <a:cubicBezTo>
                    <a:pt x="276" y="279"/>
                    <a:pt x="276" y="279"/>
                    <a:pt x="276" y="279"/>
                  </a:cubicBezTo>
                  <a:cubicBezTo>
                    <a:pt x="276" y="279"/>
                    <a:pt x="275" y="275"/>
                    <a:pt x="275" y="275"/>
                  </a:cubicBezTo>
                  <a:cubicBezTo>
                    <a:pt x="276" y="275"/>
                    <a:pt x="276" y="273"/>
                    <a:pt x="276" y="273"/>
                  </a:cubicBezTo>
                  <a:cubicBezTo>
                    <a:pt x="276" y="273"/>
                    <a:pt x="275" y="271"/>
                    <a:pt x="274" y="269"/>
                  </a:cubicBezTo>
                  <a:cubicBezTo>
                    <a:pt x="274" y="269"/>
                    <a:pt x="272" y="269"/>
                    <a:pt x="272" y="269"/>
                  </a:cubicBezTo>
                  <a:cubicBezTo>
                    <a:pt x="269" y="268"/>
                    <a:pt x="268" y="267"/>
                    <a:pt x="266" y="264"/>
                  </a:cubicBezTo>
                  <a:cubicBezTo>
                    <a:pt x="265" y="265"/>
                    <a:pt x="264" y="264"/>
                    <a:pt x="262" y="265"/>
                  </a:cubicBezTo>
                  <a:cubicBezTo>
                    <a:pt x="262" y="266"/>
                    <a:pt x="261" y="268"/>
                    <a:pt x="260" y="268"/>
                  </a:cubicBezTo>
                  <a:cubicBezTo>
                    <a:pt x="259" y="268"/>
                    <a:pt x="257" y="268"/>
                    <a:pt x="256" y="268"/>
                  </a:cubicBezTo>
                  <a:cubicBezTo>
                    <a:pt x="255" y="268"/>
                    <a:pt x="252" y="270"/>
                    <a:pt x="251" y="270"/>
                  </a:cubicBezTo>
                  <a:cubicBezTo>
                    <a:pt x="250" y="270"/>
                    <a:pt x="250" y="269"/>
                    <a:pt x="249" y="269"/>
                  </a:cubicBezTo>
                  <a:cubicBezTo>
                    <a:pt x="247" y="271"/>
                    <a:pt x="247" y="271"/>
                    <a:pt x="247" y="271"/>
                  </a:cubicBezTo>
                  <a:cubicBezTo>
                    <a:pt x="241" y="272"/>
                    <a:pt x="234" y="272"/>
                    <a:pt x="229" y="270"/>
                  </a:cubicBezTo>
                  <a:cubicBezTo>
                    <a:pt x="229" y="265"/>
                    <a:pt x="228" y="265"/>
                    <a:pt x="231" y="263"/>
                  </a:cubicBezTo>
                  <a:cubicBezTo>
                    <a:pt x="231" y="263"/>
                    <a:pt x="231" y="261"/>
                    <a:pt x="231" y="261"/>
                  </a:cubicBezTo>
                  <a:cubicBezTo>
                    <a:pt x="233" y="261"/>
                    <a:pt x="235" y="261"/>
                    <a:pt x="237" y="261"/>
                  </a:cubicBezTo>
                  <a:cubicBezTo>
                    <a:pt x="238" y="259"/>
                    <a:pt x="238" y="259"/>
                    <a:pt x="238" y="259"/>
                  </a:cubicBezTo>
                  <a:cubicBezTo>
                    <a:pt x="237" y="259"/>
                    <a:pt x="237" y="259"/>
                    <a:pt x="237" y="259"/>
                  </a:cubicBezTo>
                  <a:cubicBezTo>
                    <a:pt x="235" y="258"/>
                    <a:pt x="236" y="257"/>
                    <a:pt x="235" y="255"/>
                  </a:cubicBezTo>
                  <a:cubicBezTo>
                    <a:pt x="231" y="252"/>
                    <a:pt x="231" y="252"/>
                    <a:pt x="231" y="252"/>
                  </a:cubicBezTo>
                  <a:cubicBezTo>
                    <a:pt x="230" y="252"/>
                    <a:pt x="230" y="253"/>
                    <a:pt x="229" y="253"/>
                  </a:cubicBezTo>
                  <a:cubicBezTo>
                    <a:pt x="228" y="252"/>
                    <a:pt x="227" y="250"/>
                    <a:pt x="227" y="250"/>
                  </a:cubicBezTo>
                  <a:cubicBezTo>
                    <a:pt x="225" y="250"/>
                    <a:pt x="224" y="250"/>
                    <a:pt x="224" y="251"/>
                  </a:cubicBezTo>
                  <a:cubicBezTo>
                    <a:pt x="222" y="251"/>
                    <a:pt x="222" y="251"/>
                    <a:pt x="220" y="251"/>
                  </a:cubicBezTo>
                  <a:cubicBezTo>
                    <a:pt x="220" y="251"/>
                    <a:pt x="221" y="253"/>
                    <a:pt x="222" y="253"/>
                  </a:cubicBezTo>
                  <a:cubicBezTo>
                    <a:pt x="222" y="253"/>
                    <a:pt x="224" y="254"/>
                    <a:pt x="221" y="255"/>
                  </a:cubicBezTo>
                  <a:cubicBezTo>
                    <a:pt x="221" y="255"/>
                    <a:pt x="218" y="254"/>
                    <a:pt x="217" y="254"/>
                  </a:cubicBezTo>
                  <a:cubicBezTo>
                    <a:pt x="217" y="253"/>
                    <a:pt x="217" y="253"/>
                    <a:pt x="217" y="253"/>
                  </a:cubicBezTo>
                  <a:cubicBezTo>
                    <a:pt x="215" y="252"/>
                    <a:pt x="213" y="253"/>
                    <a:pt x="211" y="252"/>
                  </a:cubicBezTo>
                  <a:cubicBezTo>
                    <a:pt x="210" y="252"/>
                    <a:pt x="208" y="249"/>
                    <a:pt x="207" y="249"/>
                  </a:cubicBezTo>
                  <a:cubicBezTo>
                    <a:pt x="207" y="248"/>
                    <a:pt x="202" y="249"/>
                    <a:pt x="200" y="248"/>
                  </a:cubicBezTo>
                  <a:cubicBezTo>
                    <a:pt x="199" y="245"/>
                    <a:pt x="199" y="245"/>
                    <a:pt x="199" y="245"/>
                  </a:cubicBezTo>
                  <a:cubicBezTo>
                    <a:pt x="194" y="245"/>
                    <a:pt x="188" y="243"/>
                    <a:pt x="185" y="241"/>
                  </a:cubicBezTo>
                  <a:cubicBezTo>
                    <a:pt x="184" y="240"/>
                    <a:pt x="184" y="238"/>
                    <a:pt x="183" y="238"/>
                  </a:cubicBezTo>
                  <a:cubicBezTo>
                    <a:pt x="182" y="238"/>
                    <a:pt x="181" y="238"/>
                    <a:pt x="180" y="238"/>
                  </a:cubicBezTo>
                  <a:cubicBezTo>
                    <a:pt x="178" y="238"/>
                    <a:pt x="175" y="235"/>
                    <a:pt x="173" y="235"/>
                  </a:cubicBezTo>
                  <a:cubicBezTo>
                    <a:pt x="169" y="234"/>
                    <a:pt x="167" y="235"/>
                    <a:pt x="163" y="235"/>
                  </a:cubicBezTo>
                  <a:cubicBezTo>
                    <a:pt x="163" y="235"/>
                    <a:pt x="163" y="237"/>
                    <a:pt x="163" y="237"/>
                  </a:cubicBezTo>
                  <a:cubicBezTo>
                    <a:pt x="161" y="239"/>
                    <a:pt x="159" y="240"/>
                    <a:pt x="157" y="241"/>
                  </a:cubicBezTo>
                  <a:cubicBezTo>
                    <a:pt x="155" y="237"/>
                    <a:pt x="154" y="236"/>
                    <a:pt x="153" y="231"/>
                  </a:cubicBezTo>
                  <a:cubicBezTo>
                    <a:pt x="155" y="230"/>
                    <a:pt x="154" y="231"/>
                    <a:pt x="155" y="229"/>
                  </a:cubicBezTo>
                  <a:cubicBezTo>
                    <a:pt x="155" y="229"/>
                    <a:pt x="153" y="229"/>
                    <a:pt x="153" y="229"/>
                  </a:cubicBezTo>
                  <a:cubicBezTo>
                    <a:pt x="152" y="231"/>
                    <a:pt x="150" y="232"/>
                    <a:pt x="152" y="234"/>
                  </a:cubicBezTo>
                  <a:cubicBezTo>
                    <a:pt x="149" y="234"/>
                    <a:pt x="151" y="236"/>
                    <a:pt x="151" y="239"/>
                  </a:cubicBezTo>
                  <a:cubicBezTo>
                    <a:pt x="151" y="239"/>
                    <a:pt x="149" y="240"/>
                    <a:pt x="149" y="240"/>
                  </a:cubicBezTo>
                  <a:cubicBezTo>
                    <a:pt x="149" y="241"/>
                    <a:pt x="151" y="241"/>
                    <a:pt x="150" y="243"/>
                  </a:cubicBezTo>
                  <a:cubicBezTo>
                    <a:pt x="150" y="243"/>
                    <a:pt x="148" y="243"/>
                    <a:pt x="147" y="243"/>
                  </a:cubicBezTo>
                  <a:cubicBezTo>
                    <a:pt x="144" y="239"/>
                    <a:pt x="141" y="237"/>
                    <a:pt x="137" y="233"/>
                  </a:cubicBezTo>
                  <a:cubicBezTo>
                    <a:pt x="136" y="233"/>
                    <a:pt x="136" y="231"/>
                    <a:pt x="135" y="231"/>
                  </a:cubicBezTo>
                  <a:cubicBezTo>
                    <a:pt x="135" y="231"/>
                    <a:pt x="134" y="232"/>
                    <a:pt x="134" y="231"/>
                  </a:cubicBezTo>
                  <a:cubicBezTo>
                    <a:pt x="133" y="230"/>
                    <a:pt x="133" y="228"/>
                    <a:pt x="132" y="227"/>
                  </a:cubicBezTo>
                  <a:cubicBezTo>
                    <a:pt x="131" y="227"/>
                    <a:pt x="130" y="227"/>
                    <a:pt x="129" y="227"/>
                  </a:cubicBezTo>
                  <a:cubicBezTo>
                    <a:pt x="122" y="221"/>
                    <a:pt x="122" y="221"/>
                    <a:pt x="122" y="221"/>
                  </a:cubicBezTo>
                  <a:cubicBezTo>
                    <a:pt x="121" y="220"/>
                    <a:pt x="121" y="218"/>
                    <a:pt x="120" y="217"/>
                  </a:cubicBezTo>
                  <a:cubicBezTo>
                    <a:pt x="119" y="215"/>
                    <a:pt x="116" y="214"/>
                    <a:pt x="114" y="213"/>
                  </a:cubicBezTo>
                  <a:cubicBezTo>
                    <a:pt x="112" y="215"/>
                    <a:pt x="111" y="215"/>
                    <a:pt x="112" y="219"/>
                  </a:cubicBezTo>
                  <a:cubicBezTo>
                    <a:pt x="112" y="220"/>
                    <a:pt x="114" y="219"/>
                    <a:pt x="114" y="221"/>
                  </a:cubicBezTo>
                  <a:cubicBezTo>
                    <a:pt x="113" y="223"/>
                    <a:pt x="109" y="229"/>
                    <a:pt x="108" y="231"/>
                  </a:cubicBezTo>
                  <a:cubicBezTo>
                    <a:pt x="106" y="231"/>
                    <a:pt x="98" y="232"/>
                    <a:pt x="96" y="234"/>
                  </a:cubicBezTo>
                  <a:cubicBezTo>
                    <a:pt x="95" y="236"/>
                    <a:pt x="96" y="238"/>
                    <a:pt x="95" y="239"/>
                  </a:cubicBezTo>
                  <a:cubicBezTo>
                    <a:pt x="95" y="240"/>
                    <a:pt x="89" y="242"/>
                    <a:pt x="88" y="242"/>
                  </a:cubicBezTo>
                  <a:cubicBezTo>
                    <a:pt x="88" y="241"/>
                    <a:pt x="88" y="239"/>
                    <a:pt x="88" y="239"/>
                  </a:cubicBezTo>
                  <a:cubicBezTo>
                    <a:pt x="87" y="239"/>
                    <a:pt x="86" y="240"/>
                    <a:pt x="86" y="239"/>
                  </a:cubicBezTo>
                  <a:cubicBezTo>
                    <a:pt x="85" y="241"/>
                    <a:pt x="85" y="239"/>
                    <a:pt x="84" y="240"/>
                  </a:cubicBezTo>
                  <a:cubicBezTo>
                    <a:pt x="84" y="241"/>
                    <a:pt x="84" y="241"/>
                    <a:pt x="84" y="241"/>
                  </a:cubicBezTo>
                  <a:cubicBezTo>
                    <a:pt x="85" y="241"/>
                    <a:pt x="85" y="242"/>
                    <a:pt x="85" y="243"/>
                  </a:cubicBezTo>
                  <a:cubicBezTo>
                    <a:pt x="84" y="243"/>
                    <a:pt x="83" y="243"/>
                    <a:pt x="82" y="243"/>
                  </a:cubicBezTo>
                  <a:cubicBezTo>
                    <a:pt x="82" y="243"/>
                    <a:pt x="82" y="244"/>
                    <a:pt x="82" y="245"/>
                  </a:cubicBezTo>
                  <a:cubicBezTo>
                    <a:pt x="82" y="245"/>
                    <a:pt x="80" y="245"/>
                    <a:pt x="81" y="244"/>
                  </a:cubicBezTo>
                  <a:cubicBezTo>
                    <a:pt x="80" y="244"/>
                    <a:pt x="80" y="244"/>
                    <a:pt x="80" y="244"/>
                  </a:cubicBezTo>
                  <a:cubicBezTo>
                    <a:pt x="79" y="244"/>
                    <a:pt x="79" y="247"/>
                    <a:pt x="79" y="247"/>
                  </a:cubicBezTo>
                  <a:cubicBezTo>
                    <a:pt x="79" y="248"/>
                    <a:pt x="77" y="248"/>
                    <a:pt x="77" y="249"/>
                  </a:cubicBezTo>
                  <a:cubicBezTo>
                    <a:pt x="76" y="250"/>
                    <a:pt x="77" y="251"/>
                    <a:pt x="78" y="252"/>
                  </a:cubicBezTo>
                  <a:cubicBezTo>
                    <a:pt x="75" y="253"/>
                    <a:pt x="74" y="253"/>
                    <a:pt x="72" y="253"/>
                  </a:cubicBezTo>
                  <a:cubicBezTo>
                    <a:pt x="73" y="248"/>
                    <a:pt x="71" y="250"/>
                    <a:pt x="76" y="247"/>
                  </a:cubicBezTo>
                  <a:cubicBezTo>
                    <a:pt x="75" y="246"/>
                    <a:pt x="75" y="244"/>
                    <a:pt x="75" y="243"/>
                  </a:cubicBezTo>
                  <a:cubicBezTo>
                    <a:pt x="76" y="242"/>
                    <a:pt x="78" y="242"/>
                    <a:pt x="79" y="241"/>
                  </a:cubicBezTo>
                  <a:cubicBezTo>
                    <a:pt x="79" y="240"/>
                    <a:pt x="80" y="237"/>
                    <a:pt x="80" y="237"/>
                  </a:cubicBezTo>
                  <a:cubicBezTo>
                    <a:pt x="84" y="236"/>
                    <a:pt x="88" y="234"/>
                    <a:pt x="91" y="234"/>
                  </a:cubicBezTo>
                  <a:cubicBezTo>
                    <a:pt x="93" y="234"/>
                    <a:pt x="93" y="235"/>
                    <a:pt x="95" y="234"/>
                  </a:cubicBezTo>
                  <a:cubicBezTo>
                    <a:pt x="95" y="234"/>
                    <a:pt x="98" y="230"/>
                    <a:pt x="98" y="229"/>
                  </a:cubicBezTo>
                  <a:cubicBezTo>
                    <a:pt x="102" y="227"/>
                    <a:pt x="102" y="227"/>
                    <a:pt x="102" y="227"/>
                  </a:cubicBezTo>
                  <a:cubicBezTo>
                    <a:pt x="102" y="226"/>
                    <a:pt x="101" y="225"/>
                    <a:pt x="102" y="224"/>
                  </a:cubicBezTo>
                  <a:cubicBezTo>
                    <a:pt x="97" y="224"/>
                    <a:pt x="95" y="224"/>
                    <a:pt x="91" y="223"/>
                  </a:cubicBezTo>
                  <a:cubicBezTo>
                    <a:pt x="90" y="226"/>
                    <a:pt x="89" y="228"/>
                    <a:pt x="88" y="231"/>
                  </a:cubicBezTo>
                  <a:cubicBezTo>
                    <a:pt x="85" y="230"/>
                    <a:pt x="84" y="230"/>
                    <a:pt x="82" y="230"/>
                  </a:cubicBezTo>
                  <a:cubicBezTo>
                    <a:pt x="82" y="230"/>
                    <a:pt x="81" y="231"/>
                    <a:pt x="81" y="231"/>
                  </a:cubicBezTo>
                  <a:cubicBezTo>
                    <a:pt x="80" y="232"/>
                    <a:pt x="78" y="231"/>
                    <a:pt x="77" y="231"/>
                  </a:cubicBezTo>
                  <a:cubicBezTo>
                    <a:pt x="76" y="233"/>
                    <a:pt x="76" y="233"/>
                    <a:pt x="76" y="233"/>
                  </a:cubicBezTo>
                  <a:cubicBezTo>
                    <a:pt x="75" y="233"/>
                    <a:pt x="74" y="232"/>
                    <a:pt x="73" y="233"/>
                  </a:cubicBezTo>
                  <a:cubicBezTo>
                    <a:pt x="72" y="234"/>
                    <a:pt x="72" y="237"/>
                    <a:pt x="72" y="238"/>
                  </a:cubicBezTo>
                  <a:cubicBezTo>
                    <a:pt x="70" y="239"/>
                    <a:pt x="68" y="239"/>
                    <a:pt x="66" y="239"/>
                  </a:cubicBezTo>
                  <a:cubicBezTo>
                    <a:pt x="65" y="239"/>
                    <a:pt x="66" y="237"/>
                    <a:pt x="66" y="237"/>
                  </a:cubicBezTo>
                  <a:cubicBezTo>
                    <a:pt x="65" y="236"/>
                    <a:pt x="61" y="235"/>
                    <a:pt x="61" y="235"/>
                  </a:cubicBezTo>
                  <a:cubicBezTo>
                    <a:pt x="60" y="233"/>
                    <a:pt x="61" y="233"/>
                    <a:pt x="60" y="233"/>
                  </a:cubicBezTo>
                  <a:cubicBezTo>
                    <a:pt x="60" y="234"/>
                    <a:pt x="61" y="237"/>
                    <a:pt x="60" y="237"/>
                  </a:cubicBezTo>
                  <a:cubicBezTo>
                    <a:pt x="60" y="238"/>
                    <a:pt x="59" y="238"/>
                    <a:pt x="58" y="239"/>
                  </a:cubicBezTo>
                  <a:cubicBezTo>
                    <a:pt x="58" y="239"/>
                    <a:pt x="59" y="240"/>
                    <a:pt x="58" y="241"/>
                  </a:cubicBezTo>
                  <a:cubicBezTo>
                    <a:pt x="57" y="240"/>
                    <a:pt x="57" y="240"/>
                    <a:pt x="55" y="240"/>
                  </a:cubicBezTo>
                  <a:cubicBezTo>
                    <a:pt x="55" y="241"/>
                    <a:pt x="55" y="244"/>
                    <a:pt x="55" y="244"/>
                  </a:cubicBezTo>
                  <a:cubicBezTo>
                    <a:pt x="54" y="244"/>
                    <a:pt x="54" y="244"/>
                    <a:pt x="53" y="244"/>
                  </a:cubicBezTo>
                  <a:cubicBezTo>
                    <a:pt x="52" y="244"/>
                    <a:pt x="53" y="243"/>
                    <a:pt x="52" y="242"/>
                  </a:cubicBezTo>
                  <a:cubicBezTo>
                    <a:pt x="47" y="242"/>
                    <a:pt x="47" y="242"/>
                    <a:pt x="47" y="242"/>
                  </a:cubicBezTo>
                  <a:cubicBezTo>
                    <a:pt x="47" y="243"/>
                    <a:pt x="47" y="244"/>
                    <a:pt x="47" y="245"/>
                  </a:cubicBezTo>
                  <a:cubicBezTo>
                    <a:pt x="52" y="247"/>
                    <a:pt x="53" y="248"/>
                    <a:pt x="53" y="253"/>
                  </a:cubicBezTo>
                  <a:cubicBezTo>
                    <a:pt x="52" y="253"/>
                    <a:pt x="52" y="253"/>
                    <a:pt x="52" y="253"/>
                  </a:cubicBezTo>
                  <a:cubicBezTo>
                    <a:pt x="50" y="251"/>
                    <a:pt x="50" y="249"/>
                    <a:pt x="48" y="247"/>
                  </a:cubicBezTo>
                  <a:cubicBezTo>
                    <a:pt x="47" y="247"/>
                    <a:pt x="38" y="243"/>
                    <a:pt x="38" y="243"/>
                  </a:cubicBezTo>
                  <a:cubicBezTo>
                    <a:pt x="37" y="242"/>
                    <a:pt x="36" y="243"/>
                    <a:pt x="35" y="243"/>
                  </a:cubicBezTo>
                  <a:cubicBezTo>
                    <a:pt x="34" y="242"/>
                    <a:pt x="33" y="240"/>
                    <a:pt x="32" y="239"/>
                  </a:cubicBezTo>
                  <a:cubicBezTo>
                    <a:pt x="31" y="239"/>
                    <a:pt x="30" y="240"/>
                    <a:pt x="28" y="239"/>
                  </a:cubicBezTo>
                  <a:cubicBezTo>
                    <a:pt x="28" y="239"/>
                    <a:pt x="26" y="236"/>
                    <a:pt x="25" y="236"/>
                  </a:cubicBezTo>
                  <a:cubicBezTo>
                    <a:pt x="24" y="236"/>
                    <a:pt x="23" y="236"/>
                    <a:pt x="22" y="236"/>
                  </a:cubicBezTo>
                  <a:cubicBezTo>
                    <a:pt x="21" y="235"/>
                    <a:pt x="20" y="232"/>
                    <a:pt x="18" y="232"/>
                  </a:cubicBezTo>
                  <a:cubicBezTo>
                    <a:pt x="14" y="231"/>
                    <a:pt x="10" y="234"/>
                    <a:pt x="7" y="233"/>
                  </a:cubicBezTo>
                  <a:cubicBezTo>
                    <a:pt x="7" y="232"/>
                    <a:pt x="7" y="232"/>
                    <a:pt x="7" y="232"/>
                  </a:cubicBezTo>
                  <a:cubicBezTo>
                    <a:pt x="4" y="231"/>
                    <a:pt x="2" y="232"/>
                    <a:pt x="0" y="231"/>
                  </a:cubicBezTo>
                  <a:cubicBezTo>
                    <a:pt x="3" y="370"/>
                    <a:pt x="3" y="370"/>
                    <a:pt x="3" y="370"/>
                  </a:cubicBezTo>
                  <a:cubicBezTo>
                    <a:pt x="3" y="370"/>
                    <a:pt x="9" y="367"/>
                    <a:pt x="11" y="368"/>
                  </a:cubicBezTo>
                  <a:cubicBezTo>
                    <a:pt x="12" y="369"/>
                    <a:pt x="15" y="371"/>
                    <a:pt x="16" y="370"/>
                  </a:cubicBezTo>
                  <a:cubicBezTo>
                    <a:pt x="22" y="364"/>
                    <a:pt x="19" y="370"/>
                    <a:pt x="20" y="373"/>
                  </a:cubicBezTo>
                  <a:cubicBezTo>
                    <a:pt x="21" y="376"/>
                    <a:pt x="21" y="376"/>
                    <a:pt x="23" y="379"/>
                  </a:cubicBezTo>
                  <a:cubicBezTo>
                    <a:pt x="25" y="382"/>
                    <a:pt x="31" y="385"/>
                    <a:pt x="33" y="388"/>
                  </a:cubicBezTo>
                  <a:cubicBezTo>
                    <a:pt x="35" y="391"/>
                    <a:pt x="32" y="395"/>
                    <a:pt x="37" y="390"/>
                  </a:cubicBezTo>
                  <a:cubicBezTo>
                    <a:pt x="40" y="388"/>
                    <a:pt x="43" y="389"/>
                    <a:pt x="44" y="386"/>
                  </a:cubicBezTo>
                  <a:cubicBezTo>
                    <a:pt x="45" y="383"/>
                    <a:pt x="42" y="381"/>
                    <a:pt x="44" y="381"/>
                  </a:cubicBezTo>
                  <a:cubicBezTo>
                    <a:pt x="47" y="381"/>
                    <a:pt x="50" y="378"/>
                    <a:pt x="52" y="381"/>
                  </a:cubicBezTo>
                  <a:cubicBezTo>
                    <a:pt x="53" y="384"/>
                    <a:pt x="58" y="383"/>
                    <a:pt x="58" y="386"/>
                  </a:cubicBezTo>
                  <a:cubicBezTo>
                    <a:pt x="58" y="388"/>
                    <a:pt x="58" y="390"/>
                    <a:pt x="61" y="390"/>
                  </a:cubicBezTo>
                  <a:cubicBezTo>
                    <a:pt x="65" y="391"/>
                    <a:pt x="67" y="395"/>
                    <a:pt x="69" y="397"/>
                  </a:cubicBezTo>
                  <a:cubicBezTo>
                    <a:pt x="70" y="400"/>
                    <a:pt x="77" y="406"/>
                    <a:pt x="79" y="409"/>
                  </a:cubicBezTo>
                  <a:cubicBezTo>
                    <a:pt x="81" y="412"/>
                    <a:pt x="81" y="416"/>
                    <a:pt x="85" y="418"/>
                  </a:cubicBezTo>
                  <a:cubicBezTo>
                    <a:pt x="88" y="420"/>
                    <a:pt x="87" y="423"/>
                    <a:pt x="91" y="425"/>
                  </a:cubicBezTo>
                  <a:cubicBezTo>
                    <a:pt x="94" y="427"/>
                    <a:pt x="97" y="422"/>
                    <a:pt x="97" y="425"/>
                  </a:cubicBezTo>
                  <a:cubicBezTo>
                    <a:pt x="97" y="428"/>
                    <a:pt x="98" y="430"/>
                    <a:pt x="99" y="433"/>
                  </a:cubicBezTo>
                  <a:cubicBezTo>
                    <a:pt x="100" y="436"/>
                    <a:pt x="100" y="434"/>
                    <a:pt x="102" y="435"/>
                  </a:cubicBezTo>
                  <a:cubicBezTo>
                    <a:pt x="104" y="437"/>
                    <a:pt x="103" y="441"/>
                    <a:pt x="105" y="441"/>
                  </a:cubicBezTo>
                  <a:cubicBezTo>
                    <a:pt x="107" y="441"/>
                    <a:pt x="103" y="443"/>
                    <a:pt x="104" y="445"/>
                  </a:cubicBezTo>
                  <a:cubicBezTo>
                    <a:pt x="104" y="447"/>
                    <a:pt x="104" y="448"/>
                    <a:pt x="104" y="449"/>
                  </a:cubicBezTo>
                  <a:cubicBezTo>
                    <a:pt x="103" y="450"/>
                    <a:pt x="101" y="453"/>
                    <a:pt x="101" y="453"/>
                  </a:cubicBezTo>
                  <a:close/>
                  <a:moveTo>
                    <a:pt x="506" y="620"/>
                  </a:moveTo>
                  <a:cubicBezTo>
                    <a:pt x="506" y="620"/>
                    <a:pt x="506" y="620"/>
                    <a:pt x="506" y="619"/>
                  </a:cubicBezTo>
                  <a:cubicBezTo>
                    <a:pt x="505" y="620"/>
                    <a:pt x="505" y="621"/>
                    <a:pt x="505" y="621"/>
                  </a:cubicBezTo>
                  <a:lnTo>
                    <a:pt x="506" y="620"/>
                  </a:lnTo>
                  <a:close/>
                  <a:moveTo>
                    <a:pt x="656" y="29"/>
                  </a:moveTo>
                  <a:cubicBezTo>
                    <a:pt x="657" y="29"/>
                    <a:pt x="657" y="30"/>
                    <a:pt x="657" y="31"/>
                  </a:cubicBezTo>
                  <a:cubicBezTo>
                    <a:pt x="653" y="30"/>
                    <a:pt x="653" y="29"/>
                    <a:pt x="656" y="29"/>
                  </a:cubicBezTo>
                  <a:close/>
                  <a:moveTo>
                    <a:pt x="386" y="265"/>
                  </a:moveTo>
                  <a:cubicBezTo>
                    <a:pt x="386" y="266"/>
                    <a:pt x="386" y="266"/>
                    <a:pt x="386" y="266"/>
                  </a:cubicBezTo>
                  <a:cubicBezTo>
                    <a:pt x="384" y="266"/>
                    <a:pt x="385" y="265"/>
                    <a:pt x="386" y="265"/>
                  </a:cubicBezTo>
                  <a:close/>
                  <a:moveTo>
                    <a:pt x="94" y="241"/>
                  </a:moveTo>
                  <a:cubicBezTo>
                    <a:pt x="95" y="241"/>
                    <a:pt x="94" y="242"/>
                    <a:pt x="94" y="242"/>
                  </a:cubicBezTo>
                  <a:cubicBezTo>
                    <a:pt x="94" y="241"/>
                    <a:pt x="93" y="240"/>
                    <a:pt x="94" y="241"/>
                  </a:cubicBezTo>
                  <a:close/>
                  <a:moveTo>
                    <a:pt x="147" y="518"/>
                  </a:moveTo>
                  <a:cubicBezTo>
                    <a:pt x="147" y="520"/>
                    <a:pt x="147" y="521"/>
                    <a:pt x="147" y="522"/>
                  </a:cubicBezTo>
                  <a:cubicBezTo>
                    <a:pt x="148" y="522"/>
                    <a:pt x="148" y="523"/>
                    <a:pt x="149" y="523"/>
                  </a:cubicBezTo>
                  <a:cubicBezTo>
                    <a:pt x="155" y="525"/>
                    <a:pt x="147" y="518"/>
                    <a:pt x="147" y="518"/>
                  </a:cubicBezTo>
                  <a:close/>
                  <a:moveTo>
                    <a:pt x="113" y="492"/>
                  </a:moveTo>
                  <a:cubicBezTo>
                    <a:pt x="112" y="492"/>
                    <a:pt x="114" y="494"/>
                    <a:pt x="114" y="494"/>
                  </a:cubicBezTo>
                  <a:cubicBezTo>
                    <a:pt x="114" y="494"/>
                    <a:pt x="115" y="491"/>
                    <a:pt x="113" y="492"/>
                  </a:cubicBezTo>
                  <a:close/>
                  <a:moveTo>
                    <a:pt x="111" y="472"/>
                  </a:moveTo>
                  <a:cubicBezTo>
                    <a:pt x="112" y="472"/>
                    <a:pt x="110" y="473"/>
                    <a:pt x="110" y="473"/>
                  </a:cubicBezTo>
                  <a:cubicBezTo>
                    <a:pt x="110" y="473"/>
                    <a:pt x="110" y="471"/>
                    <a:pt x="111" y="472"/>
                  </a:cubicBezTo>
                  <a:close/>
                  <a:moveTo>
                    <a:pt x="453" y="542"/>
                  </a:moveTo>
                  <a:cubicBezTo>
                    <a:pt x="452" y="543"/>
                    <a:pt x="454" y="544"/>
                    <a:pt x="454" y="544"/>
                  </a:cubicBezTo>
                  <a:cubicBezTo>
                    <a:pt x="454" y="544"/>
                    <a:pt x="456" y="542"/>
                    <a:pt x="453" y="542"/>
                  </a:cubicBezTo>
                  <a:close/>
                  <a:moveTo>
                    <a:pt x="464" y="536"/>
                  </a:moveTo>
                  <a:cubicBezTo>
                    <a:pt x="464" y="536"/>
                    <a:pt x="463" y="537"/>
                    <a:pt x="463" y="537"/>
                  </a:cubicBezTo>
                  <a:cubicBezTo>
                    <a:pt x="465" y="537"/>
                    <a:pt x="466" y="536"/>
                    <a:pt x="464" y="536"/>
                  </a:cubicBezTo>
                  <a:close/>
                  <a:moveTo>
                    <a:pt x="638" y="573"/>
                  </a:moveTo>
                  <a:cubicBezTo>
                    <a:pt x="639" y="573"/>
                    <a:pt x="637" y="574"/>
                    <a:pt x="637" y="574"/>
                  </a:cubicBezTo>
                  <a:cubicBezTo>
                    <a:pt x="637" y="574"/>
                    <a:pt x="637" y="572"/>
                    <a:pt x="638" y="573"/>
                  </a:cubicBezTo>
                  <a:close/>
                  <a:moveTo>
                    <a:pt x="693" y="583"/>
                  </a:moveTo>
                  <a:cubicBezTo>
                    <a:pt x="693" y="584"/>
                    <a:pt x="693" y="584"/>
                    <a:pt x="693" y="584"/>
                  </a:cubicBezTo>
                  <a:cubicBezTo>
                    <a:pt x="694" y="584"/>
                    <a:pt x="694" y="584"/>
                    <a:pt x="694" y="584"/>
                  </a:cubicBezTo>
                  <a:cubicBezTo>
                    <a:pt x="694" y="584"/>
                    <a:pt x="695" y="583"/>
                    <a:pt x="693" y="583"/>
                  </a:cubicBezTo>
                  <a:close/>
                  <a:moveTo>
                    <a:pt x="613" y="559"/>
                  </a:moveTo>
                  <a:cubicBezTo>
                    <a:pt x="617" y="558"/>
                    <a:pt x="612" y="562"/>
                    <a:pt x="611" y="562"/>
                  </a:cubicBezTo>
                  <a:cubicBezTo>
                    <a:pt x="607" y="564"/>
                    <a:pt x="612" y="559"/>
                    <a:pt x="613" y="559"/>
                  </a:cubicBezTo>
                  <a:close/>
                  <a:moveTo>
                    <a:pt x="667" y="520"/>
                  </a:moveTo>
                  <a:cubicBezTo>
                    <a:pt x="667" y="521"/>
                    <a:pt x="667" y="523"/>
                    <a:pt x="667" y="524"/>
                  </a:cubicBezTo>
                  <a:cubicBezTo>
                    <a:pt x="668" y="524"/>
                    <a:pt x="669" y="524"/>
                    <a:pt x="671" y="524"/>
                  </a:cubicBezTo>
                  <a:cubicBezTo>
                    <a:pt x="674" y="527"/>
                    <a:pt x="674" y="527"/>
                    <a:pt x="674" y="527"/>
                  </a:cubicBezTo>
                  <a:cubicBezTo>
                    <a:pt x="674" y="528"/>
                    <a:pt x="674" y="529"/>
                    <a:pt x="674" y="529"/>
                  </a:cubicBezTo>
                  <a:cubicBezTo>
                    <a:pt x="675" y="530"/>
                    <a:pt x="677" y="530"/>
                    <a:pt x="679" y="530"/>
                  </a:cubicBezTo>
                  <a:cubicBezTo>
                    <a:pt x="681" y="531"/>
                    <a:pt x="683" y="533"/>
                    <a:pt x="685" y="534"/>
                  </a:cubicBezTo>
                  <a:cubicBezTo>
                    <a:pt x="686" y="534"/>
                    <a:pt x="687" y="534"/>
                    <a:pt x="689" y="534"/>
                  </a:cubicBezTo>
                  <a:cubicBezTo>
                    <a:pt x="689" y="533"/>
                    <a:pt x="690" y="533"/>
                    <a:pt x="690" y="532"/>
                  </a:cubicBezTo>
                  <a:cubicBezTo>
                    <a:pt x="686" y="529"/>
                    <a:pt x="686" y="529"/>
                    <a:pt x="686" y="529"/>
                  </a:cubicBezTo>
                  <a:cubicBezTo>
                    <a:pt x="686" y="529"/>
                    <a:pt x="685" y="529"/>
                    <a:pt x="685" y="529"/>
                  </a:cubicBezTo>
                  <a:cubicBezTo>
                    <a:pt x="683" y="528"/>
                    <a:pt x="682" y="525"/>
                    <a:pt x="681" y="524"/>
                  </a:cubicBezTo>
                  <a:cubicBezTo>
                    <a:pt x="681" y="524"/>
                    <a:pt x="679" y="525"/>
                    <a:pt x="679" y="524"/>
                  </a:cubicBezTo>
                  <a:cubicBezTo>
                    <a:pt x="676" y="524"/>
                    <a:pt x="674" y="522"/>
                    <a:pt x="672" y="521"/>
                  </a:cubicBezTo>
                  <a:cubicBezTo>
                    <a:pt x="670" y="521"/>
                    <a:pt x="669" y="521"/>
                    <a:pt x="667" y="520"/>
                  </a:cubicBezTo>
                  <a:close/>
                  <a:moveTo>
                    <a:pt x="538" y="591"/>
                  </a:moveTo>
                  <a:cubicBezTo>
                    <a:pt x="538" y="592"/>
                    <a:pt x="539" y="593"/>
                    <a:pt x="539" y="593"/>
                  </a:cubicBezTo>
                  <a:cubicBezTo>
                    <a:pt x="538" y="596"/>
                    <a:pt x="538" y="596"/>
                    <a:pt x="538" y="596"/>
                  </a:cubicBezTo>
                  <a:cubicBezTo>
                    <a:pt x="534" y="594"/>
                    <a:pt x="537" y="593"/>
                    <a:pt x="538" y="591"/>
                  </a:cubicBezTo>
                  <a:close/>
                  <a:moveTo>
                    <a:pt x="518" y="583"/>
                  </a:moveTo>
                  <a:cubicBezTo>
                    <a:pt x="518" y="583"/>
                    <a:pt x="519" y="586"/>
                    <a:pt x="519" y="586"/>
                  </a:cubicBezTo>
                  <a:cubicBezTo>
                    <a:pt x="522" y="587"/>
                    <a:pt x="520" y="584"/>
                    <a:pt x="518" y="583"/>
                  </a:cubicBezTo>
                  <a:close/>
                  <a:moveTo>
                    <a:pt x="583" y="578"/>
                  </a:moveTo>
                  <a:cubicBezTo>
                    <a:pt x="584" y="579"/>
                    <a:pt x="586" y="580"/>
                    <a:pt x="587" y="580"/>
                  </a:cubicBezTo>
                  <a:cubicBezTo>
                    <a:pt x="586" y="581"/>
                    <a:pt x="585" y="583"/>
                    <a:pt x="583" y="582"/>
                  </a:cubicBezTo>
                  <a:cubicBezTo>
                    <a:pt x="583" y="582"/>
                    <a:pt x="584" y="581"/>
                    <a:pt x="584" y="580"/>
                  </a:cubicBezTo>
                  <a:cubicBezTo>
                    <a:pt x="583" y="580"/>
                    <a:pt x="580" y="580"/>
                    <a:pt x="582" y="579"/>
                  </a:cubicBezTo>
                  <a:cubicBezTo>
                    <a:pt x="584" y="578"/>
                    <a:pt x="581" y="578"/>
                    <a:pt x="583" y="578"/>
                  </a:cubicBezTo>
                  <a:close/>
                  <a:moveTo>
                    <a:pt x="506" y="575"/>
                  </a:moveTo>
                  <a:cubicBezTo>
                    <a:pt x="507" y="575"/>
                    <a:pt x="506" y="576"/>
                    <a:pt x="506" y="576"/>
                  </a:cubicBezTo>
                  <a:cubicBezTo>
                    <a:pt x="507" y="577"/>
                    <a:pt x="509" y="578"/>
                    <a:pt x="510" y="578"/>
                  </a:cubicBezTo>
                  <a:cubicBezTo>
                    <a:pt x="512" y="579"/>
                    <a:pt x="516" y="579"/>
                    <a:pt x="516" y="579"/>
                  </a:cubicBezTo>
                  <a:cubicBezTo>
                    <a:pt x="518" y="580"/>
                    <a:pt x="515" y="578"/>
                    <a:pt x="515" y="578"/>
                  </a:cubicBezTo>
                  <a:cubicBezTo>
                    <a:pt x="512" y="576"/>
                    <a:pt x="510" y="576"/>
                    <a:pt x="506" y="575"/>
                  </a:cubicBezTo>
                  <a:close/>
                  <a:moveTo>
                    <a:pt x="708" y="568"/>
                  </a:moveTo>
                  <a:cubicBezTo>
                    <a:pt x="707" y="569"/>
                    <a:pt x="707" y="570"/>
                    <a:pt x="707" y="570"/>
                  </a:cubicBezTo>
                  <a:cubicBezTo>
                    <a:pt x="706" y="571"/>
                    <a:pt x="705" y="570"/>
                    <a:pt x="704" y="570"/>
                  </a:cubicBezTo>
                  <a:cubicBezTo>
                    <a:pt x="703" y="571"/>
                    <a:pt x="702" y="572"/>
                    <a:pt x="702" y="573"/>
                  </a:cubicBezTo>
                  <a:cubicBezTo>
                    <a:pt x="703" y="574"/>
                    <a:pt x="703" y="574"/>
                    <a:pt x="702" y="574"/>
                  </a:cubicBezTo>
                  <a:cubicBezTo>
                    <a:pt x="702" y="576"/>
                    <a:pt x="701" y="578"/>
                    <a:pt x="701" y="579"/>
                  </a:cubicBezTo>
                  <a:cubicBezTo>
                    <a:pt x="703" y="578"/>
                    <a:pt x="705" y="579"/>
                    <a:pt x="706" y="578"/>
                  </a:cubicBezTo>
                  <a:cubicBezTo>
                    <a:pt x="707" y="577"/>
                    <a:pt x="706" y="576"/>
                    <a:pt x="706" y="576"/>
                  </a:cubicBezTo>
                  <a:cubicBezTo>
                    <a:pt x="706" y="576"/>
                    <a:pt x="713" y="571"/>
                    <a:pt x="708" y="574"/>
                  </a:cubicBezTo>
                  <a:cubicBezTo>
                    <a:pt x="708" y="573"/>
                    <a:pt x="708" y="572"/>
                    <a:pt x="708" y="572"/>
                  </a:cubicBezTo>
                  <a:cubicBezTo>
                    <a:pt x="711" y="571"/>
                    <a:pt x="709" y="570"/>
                    <a:pt x="708" y="568"/>
                  </a:cubicBezTo>
                  <a:close/>
                  <a:moveTo>
                    <a:pt x="532" y="566"/>
                  </a:moveTo>
                  <a:cubicBezTo>
                    <a:pt x="535" y="567"/>
                    <a:pt x="536" y="570"/>
                    <a:pt x="532" y="570"/>
                  </a:cubicBezTo>
                  <a:cubicBezTo>
                    <a:pt x="532" y="569"/>
                    <a:pt x="532" y="569"/>
                    <a:pt x="532" y="569"/>
                  </a:cubicBezTo>
                  <a:cubicBezTo>
                    <a:pt x="530" y="569"/>
                    <a:pt x="528" y="569"/>
                    <a:pt x="527" y="568"/>
                  </a:cubicBezTo>
                  <a:cubicBezTo>
                    <a:pt x="527" y="567"/>
                    <a:pt x="527" y="567"/>
                    <a:pt x="527" y="567"/>
                  </a:cubicBezTo>
                  <a:cubicBezTo>
                    <a:pt x="528" y="567"/>
                    <a:pt x="531" y="566"/>
                    <a:pt x="532" y="566"/>
                  </a:cubicBezTo>
                  <a:close/>
                  <a:moveTo>
                    <a:pt x="671" y="560"/>
                  </a:moveTo>
                  <a:cubicBezTo>
                    <a:pt x="670" y="560"/>
                    <a:pt x="670" y="561"/>
                    <a:pt x="670" y="562"/>
                  </a:cubicBezTo>
                  <a:cubicBezTo>
                    <a:pt x="670" y="563"/>
                    <a:pt x="668" y="564"/>
                    <a:pt x="668" y="564"/>
                  </a:cubicBezTo>
                  <a:cubicBezTo>
                    <a:pt x="669" y="566"/>
                    <a:pt x="669" y="566"/>
                    <a:pt x="669" y="566"/>
                  </a:cubicBezTo>
                  <a:cubicBezTo>
                    <a:pt x="669" y="566"/>
                    <a:pt x="671" y="566"/>
                    <a:pt x="671" y="566"/>
                  </a:cubicBezTo>
                  <a:cubicBezTo>
                    <a:pt x="672" y="567"/>
                    <a:pt x="671" y="569"/>
                    <a:pt x="672" y="569"/>
                  </a:cubicBezTo>
                  <a:cubicBezTo>
                    <a:pt x="672" y="569"/>
                    <a:pt x="674" y="569"/>
                    <a:pt x="674" y="569"/>
                  </a:cubicBezTo>
                  <a:cubicBezTo>
                    <a:pt x="679" y="570"/>
                    <a:pt x="678" y="570"/>
                    <a:pt x="683" y="568"/>
                  </a:cubicBezTo>
                  <a:cubicBezTo>
                    <a:pt x="683" y="569"/>
                    <a:pt x="683" y="570"/>
                    <a:pt x="682" y="570"/>
                  </a:cubicBezTo>
                  <a:cubicBezTo>
                    <a:pt x="682" y="572"/>
                    <a:pt x="682" y="572"/>
                    <a:pt x="682" y="572"/>
                  </a:cubicBezTo>
                  <a:cubicBezTo>
                    <a:pt x="683" y="572"/>
                    <a:pt x="683" y="573"/>
                    <a:pt x="683" y="573"/>
                  </a:cubicBezTo>
                  <a:cubicBezTo>
                    <a:pt x="684" y="573"/>
                    <a:pt x="685" y="573"/>
                    <a:pt x="686" y="573"/>
                  </a:cubicBezTo>
                  <a:cubicBezTo>
                    <a:pt x="685" y="572"/>
                    <a:pt x="686" y="572"/>
                    <a:pt x="686" y="572"/>
                  </a:cubicBezTo>
                  <a:cubicBezTo>
                    <a:pt x="686" y="572"/>
                    <a:pt x="687" y="571"/>
                    <a:pt x="687" y="571"/>
                  </a:cubicBezTo>
                  <a:cubicBezTo>
                    <a:pt x="686" y="571"/>
                    <a:pt x="685" y="570"/>
                    <a:pt x="685" y="570"/>
                  </a:cubicBezTo>
                  <a:cubicBezTo>
                    <a:pt x="685" y="569"/>
                    <a:pt x="685" y="568"/>
                    <a:pt x="685" y="568"/>
                  </a:cubicBezTo>
                  <a:cubicBezTo>
                    <a:pt x="685" y="568"/>
                    <a:pt x="687" y="567"/>
                    <a:pt x="686" y="567"/>
                  </a:cubicBezTo>
                  <a:cubicBezTo>
                    <a:pt x="684" y="567"/>
                    <a:pt x="680" y="568"/>
                    <a:pt x="677" y="568"/>
                  </a:cubicBezTo>
                  <a:cubicBezTo>
                    <a:pt x="677" y="566"/>
                    <a:pt x="677" y="566"/>
                    <a:pt x="677" y="566"/>
                  </a:cubicBezTo>
                  <a:cubicBezTo>
                    <a:pt x="676" y="566"/>
                    <a:pt x="676" y="567"/>
                    <a:pt x="676" y="567"/>
                  </a:cubicBezTo>
                  <a:cubicBezTo>
                    <a:pt x="674" y="568"/>
                    <a:pt x="672" y="566"/>
                    <a:pt x="671" y="565"/>
                  </a:cubicBezTo>
                  <a:cubicBezTo>
                    <a:pt x="671" y="565"/>
                    <a:pt x="672" y="562"/>
                    <a:pt x="671" y="562"/>
                  </a:cubicBezTo>
                  <a:cubicBezTo>
                    <a:pt x="672" y="562"/>
                    <a:pt x="673" y="559"/>
                    <a:pt x="671" y="560"/>
                  </a:cubicBezTo>
                  <a:close/>
                  <a:moveTo>
                    <a:pt x="707" y="558"/>
                  </a:moveTo>
                  <a:cubicBezTo>
                    <a:pt x="706" y="560"/>
                    <a:pt x="706" y="560"/>
                    <a:pt x="706" y="560"/>
                  </a:cubicBezTo>
                  <a:cubicBezTo>
                    <a:pt x="703" y="561"/>
                    <a:pt x="702" y="559"/>
                    <a:pt x="700" y="559"/>
                  </a:cubicBezTo>
                  <a:cubicBezTo>
                    <a:pt x="699" y="560"/>
                    <a:pt x="698" y="561"/>
                    <a:pt x="697" y="562"/>
                  </a:cubicBezTo>
                  <a:cubicBezTo>
                    <a:pt x="698" y="562"/>
                    <a:pt x="698" y="565"/>
                    <a:pt x="697" y="566"/>
                  </a:cubicBezTo>
                  <a:cubicBezTo>
                    <a:pt x="695" y="566"/>
                    <a:pt x="695" y="566"/>
                    <a:pt x="695" y="566"/>
                  </a:cubicBezTo>
                  <a:cubicBezTo>
                    <a:pt x="695" y="567"/>
                    <a:pt x="694" y="568"/>
                    <a:pt x="694" y="568"/>
                  </a:cubicBezTo>
                  <a:cubicBezTo>
                    <a:pt x="693" y="570"/>
                    <a:pt x="695" y="570"/>
                    <a:pt x="694" y="571"/>
                  </a:cubicBezTo>
                  <a:cubicBezTo>
                    <a:pt x="692" y="572"/>
                    <a:pt x="692" y="572"/>
                    <a:pt x="692" y="572"/>
                  </a:cubicBezTo>
                  <a:cubicBezTo>
                    <a:pt x="693" y="575"/>
                    <a:pt x="692" y="578"/>
                    <a:pt x="694" y="579"/>
                  </a:cubicBezTo>
                  <a:cubicBezTo>
                    <a:pt x="696" y="580"/>
                    <a:pt x="696" y="579"/>
                    <a:pt x="698" y="580"/>
                  </a:cubicBezTo>
                  <a:cubicBezTo>
                    <a:pt x="698" y="579"/>
                    <a:pt x="699" y="579"/>
                    <a:pt x="698" y="578"/>
                  </a:cubicBezTo>
                  <a:cubicBezTo>
                    <a:pt x="694" y="576"/>
                    <a:pt x="700" y="571"/>
                    <a:pt x="701" y="570"/>
                  </a:cubicBezTo>
                  <a:cubicBezTo>
                    <a:pt x="701" y="569"/>
                    <a:pt x="701" y="569"/>
                    <a:pt x="701" y="569"/>
                  </a:cubicBezTo>
                  <a:cubicBezTo>
                    <a:pt x="701" y="569"/>
                    <a:pt x="700" y="569"/>
                    <a:pt x="699" y="569"/>
                  </a:cubicBezTo>
                  <a:cubicBezTo>
                    <a:pt x="700" y="568"/>
                    <a:pt x="702" y="562"/>
                    <a:pt x="703" y="562"/>
                  </a:cubicBezTo>
                  <a:cubicBezTo>
                    <a:pt x="704" y="561"/>
                    <a:pt x="706" y="562"/>
                    <a:pt x="707" y="562"/>
                  </a:cubicBezTo>
                  <a:cubicBezTo>
                    <a:pt x="708" y="559"/>
                    <a:pt x="707" y="561"/>
                    <a:pt x="709" y="559"/>
                  </a:cubicBezTo>
                  <a:cubicBezTo>
                    <a:pt x="709" y="559"/>
                    <a:pt x="708" y="558"/>
                    <a:pt x="707" y="558"/>
                  </a:cubicBezTo>
                  <a:close/>
                  <a:moveTo>
                    <a:pt x="747" y="554"/>
                  </a:moveTo>
                  <a:cubicBezTo>
                    <a:pt x="747" y="555"/>
                    <a:pt x="746" y="560"/>
                    <a:pt x="748" y="558"/>
                  </a:cubicBezTo>
                  <a:cubicBezTo>
                    <a:pt x="750" y="558"/>
                    <a:pt x="749" y="556"/>
                    <a:pt x="749" y="554"/>
                  </a:cubicBezTo>
                  <a:cubicBezTo>
                    <a:pt x="748" y="554"/>
                    <a:pt x="747" y="554"/>
                    <a:pt x="747" y="554"/>
                  </a:cubicBezTo>
                  <a:close/>
                  <a:moveTo>
                    <a:pt x="692" y="549"/>
                  </a:moveTo>
                  <a:cubicBezTo>
                    <a:pt x="692" y="549"/>
                    <a:pt x="686" y="555"/>
                    <a:pt x="690" y="552"/>
                  </a:cubicBezTo>
                  <a:cubicBezTo>
                    <a:pt x="691" y="552"/>
                    <a:pt x="696" y="547"/>
                    <a:pt x="692" y="549"/>
                  </a:cubicBezTo>
                  <a:close/>
                  <a:moveTo>
                    <a:pt x="461" y="517"/>
                  </a:moveTo>
                  <a:cubicBezTo>
                    <a:pt x="464" y="520"/>
                    <a:pt x="464" y="521"/>
                    <a:pt x="465" y="526"/>
                  </a:cubicBezTo>
                  <a:cubicBezTo>
                    <a:pt x="464" y="526"/>
                    <a:pt x="462" y="526"/>
                    <a:pt x="463" y="526"/>
                  </a:cubicBezTo>
                  <a:cubicBezTo>
                    <a:pt x="463" y="526"/>
                    <a:pt x="460" y="526"/>
                    <a:pt x="462" y="526"/>
                  </a:cubicBezTo>
                  <a:cubicBezTo>
                    <a:pt x="461" y="526"/>
                    <a:pt x="459" y="526"/>
                    <a:pt x="459" y="526"/>
                  </a:cubicBezTo>
                  <a:cubicBezTo>
                    <a:pt x="459" y="523"/>
                    <a:pt x="459" y="523"/>
                    <a:pt x="459" y="523"/>
                  </a:cubicBezTo>
                  <a:cubicBezTo>
                    <a:pt x="457" y="522"/>
                    <a:pt x="459" y="525"/>
                    <a:pt x="458" y="525"/>
                  </a:cubicBezTo>
                  <a:cubicBezTo>
                    <a:pt x="457" y="525"/>
                    <a:pt x="457" y="525"/>
                    <a:pt x="457" y="525"/>
                  </a:cubicBezTo>
                  <a:cubicBezTo>
                    <a:pt x="457" y="525"/>
                    <a:pt x="457" y="519"/>
                    <a:pt x="457" y="518"/>
                  </a:cubicBezTo>
                  <a:cubicBezTo>
                    <a:pt x="458" y="517"/>
                    <a:pt x="460" y="517"/>
                    <a:pt x="461" y="517"/>
                  </a:cubicBezTo>
                  <a:close/>
                  <a:moveTo>
                    <a:pt x="603" y="505"/>
                  </a:moveTo>
                  <a:cubicBezTo>
                    <a:pt x="607" y="504"/>
                    <a:pt x="601" y="509"/>
                    <a:pt x="601" y="509"/>
                  </a:cubicBezTo>
                  <a:cubicBezTo>
                    <a:pt x="599" y="509"/>
                    <a:pt x="601" y="506"/>
                    <a:pt x="601" y="506"/>
                  </a:cubicBezTo>
                  <a:cubicBezTo>
                    <a:pt x="602" y="505"/>
                    <a:pt x="602" y="506"/>
                    <a:pt x="603" y="505"/>
                  </a:cubicBezTo>
                  <a:close/>
                  <a:moveTo>
                    <a:pt x="598" y="502"/>
                  </a:moveTo>
                  <a:cubicBezTo>
                    <a:pt x="598" y="502"/>
                    <a:pt x="597" y="502"/>
                    <a:pt x="599" y="503"/>
                  </a:cubicBezTo>
                  <a:cubicBezTo>
                    <a:pt x="600" y="503"/>
                    <a:pt x="599" y="504"/>
                    <a:pt x="599" y="505"/>
                  </a:cubicBezTo>
                  <a:cubicBezTo>
                    <a:pt x="599" y="506"/>
                    <a:pt x="592" y="512"/>
                    <a:pt x="591" y="512"/>
                  </a:cubicBezTo>
                  <a:cubicBezTo>
                    <a:pt x="590" y="512"/>
                    <a:pt x="590" y="511"/>
                    <a:pt x="589" y="511"/>
                  </a:cubicBezTo>
                  <a:cubicBezTo>
                    <a:pt x="589" y="511"/>
                    <a:pt x="588" y="511"/>
                    <a:pt x="587" y="511"/>
                  </a:cubicBezTo>
                  <a:cubicBezTo>
                    <a:pt x="589" y="509"/>
                    <a:pt x="591" y="506"/>
                    <a:pt x="593" y="505"/>
                  </a:cubicBezTo>
                  <a:cubicBezTo>
                    <a:pt x="594" y="504"/>
                    <a:pt x="596" y="505"/>
                    <a:pt x="596" y="504"/>
                  </a:cubicBezTo>
                  <a:cubicBezTo>
                    <a:pt x="597" y="503"/>
                    <a:pt x="597" y="502"/>
                    <a:pt x="598" y="502"/>
                  </a:cubicBezTo>
                  <a:close/>
                  <a:moveTo>
                    <a:pt x="738" y="499"/>
                  </a:moveTo>
                  <a:cubicBezTo>
                    <a:pt x="736" y="499"/>
                    <a:pt x="732" y="502"/>
                    <a:pt x="732" y="503"/>
                  </a:cubicBezTo>
                  <a:cubicBezTo>
                    <a:pt x="731" y="504"/>
                    <a:pt x="732" y="506"/>
                    <a:pt x="732" y="506"/>
                  </a:cubicBezTo>
                  <a:cubicBezTo>
                    <a:pt x="732" y="507"/>
                    <a:pt x="730" y="507"/>
                    <a:pt x="728" y="507"/>
                  </a:cubicBezTo>
                  <a:cubicBezTo>
                    <a:pt x="728" y="509"/>
                    <a:pt x="729" y="511"/>
                    <a:pt x="728" y="513"/>
                  </a:cubicBezTo>
                  <a:cubicBezTo>
                    <a:pt x="727" y="515"/>
                    <a:pt x="727" y="515"/>
                    <a:pt x="727" y="515"/>
                  </a:cubicBezTo>
                  <a:cubicBezTo>
                    <a:pt x="727" y="517"/>
                    <a:pt x="729" y="520"/>
                    <a:pt x="727" y="523"/>
                  </a:cubicBezTo>
                  <a:cubicBezTo>
                    <a:pt x="724" y="525"/>
                    <a:pt x="724" y="525"/>
                    <a:pt x="724" y="525"/>
                  </a:cubicBezTo>
                  <a:cubicBezTo>
                    <a:pt x="726" y="526"/>
                    <a:pt x="725" y="525"/>
                    <a:pt x="725" y="526"/>
                  </a:cubicBezTo>
                  <a:cubicBezTo>
                    <a:pt x="727" y="527"/>
                    <a:pt x="728" y="527"/>
                    <a:pt x="729" y="527"/>
                  </a:cubicBezTo>
                  <a:cubicBezTo>
                    <a:pt x="728" y="528"/>
                    <a:pt x="728" y="528"/>
                    <a:pt x="727" y="529"/>
                  </a:cubicBezTo>
                  <a:cubicBezTo>
                    <a:pt x="728" y="529"/>
                    <a:pt x="726" y="531"/>
                    <a:pt x="726" y="531"/>
                  </a:cubicBezTo>
                  <a:cubicBezTo>
                    <a:pt x="725" y="531"/>
                    <a:pt x="725" y="529"/>
                    <a:pt x="722" y="529"/>
                  </a:cubicBezTo>
                  <a:cubicBezTo>
                    <a:pt x="722" y="530"/>
                    <a:pt x="722" y="530"/>
                    <a:pt x="722" y="530"/>
                  </a:cubicBezTo>
                  <a:cubicBezTo>
                    <a:pt x="722" y="530"/>
                    <a:pt x="721" y="532"/>
                    <a:pt x="721" y="532"/>
                  </a:cubicBezTo>
                  <a:cubicBezTo>
                    <a:pt x="722" y="532"/>
                    <a:pt x="724" y="534"/>
                    <a:pt x="720" y="533"/>
                  </a:cubicBezTo>
                  <a:cubicBezTo>
                    <a:pt x="721" y="533"/>
                    <a:pt x="719" y="533"/>
                    <a:pt x="718" y="533"/>
                  </a:cubicBezTo>
                  <a:cubicBezTo>
                    <a:pt x="718" y="533"/>
                    <a:pt x="717" y="535"/>
                    <a:pt x="717" y="536"/>
                  </a:cubicBezTo>
                  <a:cubicBezTo>
                    <a:pt x="717" y="536"/>
                    <a:pt x="720" y="536"/>
                    <a:pt x="718" y="535"/>
                  </a:cubicBezTo>
                  <a:cubicBezTo>
                    <a:pt x="720" y="536"/>
                    <a:pt x="722" y="536"/>
                    <a:pt x="723" y="536"/>
                  </a:cubicBezTo>
                  <a:cubicBezTo>
                    <a:pt x="723" y="536"/>
                    <a:pt x="723" y="538"/>
                    <a:pt x="722" y="538"/>
                  </a:cubicBezTo>
                  <a:cubicBezTo>
                    <a:pt x="722" y="536"/>
                    <a:pt x="722" y="536"/>
                    <a:pt x="722" y="536"/>
                  </a:cubicBezTo>
                  <a:cubicBezTo>
                    <a:pt x="722" y="537"/>
                    <a:pt x="720" y="537"/>
                    <a:pt x="720" y="537"/>
                  </a:cubicBezTo>
                  <a:cubicBezTo>
                    <a:pt x="719" y="538"/>
                    <a:pt x="720" y="539"/>
                    <a:pt x="720" y="540"/>
                  </a:cubicBezTo>
                  <a:cubicBezTo>
                    <a:pt x="716" y="542"/>
                    <a:pt x="716" y="542"/>
                    <a:pt x="716" y="542"/>
                  </a:cubicBezTo>
                  <a:cubicBezTo>
                    <a:pt x="716" y="543"/>
                    <a:pt x="715" y="543"/>
                    <a:pt x="714" y="544"/>
                  </a:cubicBezTo>
                  <a:cubicBezTo>
                    <a:pt x="717" y="548"/>
                    <a:pt x="715" y="548"/>
                    <a:pt x="720" y="547"/>
                  </a:cubicBezTo>
                  <a:cubicBezTo>
                    <a:pt x="722" y="547"/>
                    <a:pt x="721" y="547"/>
                    <a:pt x="721" y="546"/>
                  </a:cubicBezTo>
                  <a:cubicBezTo>
                    <a:pt x="723" y="546"/>
                    <a:pt x="726" y="546"/>
                    <a:pt x="730" y="546"/>
                  </a:cubicBezTo>
                  <a:cubicBezTo>
                    <a:pt x="732" y="546"/>
                    <a:pt x="733" y="546"/>
                    <a:pt x="736" y="546"/>
                  </a:cubicBezTo>
                  <a:cubicBezTo>
                    <a:pt x="736" y="547"/>
                    <a:pt x="735" y="548"/>
                    <a:pt x="736" y="548"/>
                  </a:cubicBezTo>
                  <a:cubicBezTo>
                    <a:pt x="738" y="548"/>
                    <a:pt x="739" y="545"/>
                    <a:pt x="740" y="545"/>
                  </a:cubicBezTo>
                  <a:cubicBezTo>
                    <a:pt x="741" y="545"/>
                    <a:pt x="741" y="547"/>
                    <a:pt x="741" y="547"/>
                  </a:cubicBezTo>
                  <a:cubicBezTo>
                    <a:pt x="745" y="547"/>
                    <a:pt x="748" y="546"/>
                    <a:pt x="754" y="545"/>
                  </a:cubicBezTo>
                  <a:cubicBezTo>
                    <a:pt x="752" y="550"/>
                    <a:pt x="751" y="548"/>
                    <a:pt x="756" y="549"/>
                  </a:cubicBezTo>
                  <a:cubicBezTo>
                    <a:pt x="756" y="548"/>
                    <a:pt x="757" y="546"/>
                    <a:pt x="758" y="545"/>
                  </a:cubicBezTo>
                  <a:cubicBezTo>
                    <a:pt x="758" y="545"/>
                    <a:pt x="759" y="545"/>
                    <a:pt x="760" y="545"/>
                  </a:cubicBezTo>
                  <a:cubicBezTo>
                    <a:pt x="759" y="546"/>
                    <a:pt x="760" y="547"/>
                    <a:pt x="759" y="548"/>
                  </a:cubicBezTo>
                  <a:cubicBezTo>
                    <a:pt x="758" y="549"/>
                    <a:pt x="756" y="549"/>
                    <a:pt x="756" y="550"/>
                  </a:cubicBezTo>
                  <a:cubicBezTo>
                    <a:pt x="755" y="551"/>
                    <a:pt x="756" y="552"/>
                    <a:pt x="755" y="553"/>
                  </a:cubicBezTo>
                  <a:cubicBezTo>
                    <a:pt x="755" y="553"/>
                    <a:pt x="753" y="554"/>
                    <a:pt x="752" y="554"/>
                  </a:cubicBezTo>
                  <a:cubicBezTo>
                    <a:pt x="752" y="554"/>
                    <a:pt x="752" y="556"/>
                    <a:pt x="752" y="556"/>
                  </a:cubicBezTo>
                  <a:cubicBezTo>
                    <a:pt x="753" y="556"/>
                    <a:pt x="754" y="557"/>
                    <a:pt x="754" y="556"/>
                  </a:cubicBezTo>
                  <a:cubicBezTo>
                    <a:pt x="756" y="556"/>
                    <a:pt x="758" y="553"/>
                    <a:pt x="759" y="551"/>
                  </a:cubicBezTo>
                  <a:cubicBezTo>
                    <a:pt x="758" y="552"/>
                    <a:pt x="759" y="549"/>
                    <a:pt x="760" y="549"/>
                  </a:cubicBezTo>
                  <a:cubicBezTo>
                    <a:pt x="761" y="548"/>
                    <a:pt x="762" y="549"/>
                    <a:pt x="763" y="548"/>
                  </a:cubicBezTo>
                  <a:cubicBezTo>
                    <a:pt x="763" y="548"/>
                    <a:pt x="764" y="545"/>
                    <a:pt x="764" y="545"/>
                  </a:cubicBezTo>
                  <a:cubicBezTo>
                    <a:pt x="766" y="545"/>
                    <a:pt x="766" y="545"/>
                    <a:pt x="766" y="545"/>
                  </a:cubicBezTo>
                  <a:cubicBezTo>
                    <a:pt x="766" y="545"/>
                    <a:pt x="766" y="547"/>
                    <a:pt x="766" y="547"/>
                  </a:cubicBezTo>
                  <a:cubicBezTo>
                    <a:pt x="768" y="548"/>
                    <a:pt x="768" y="548"/>
                    <a:pt x="768" y="548"/>
                  </a:cubicBezTo>
                  <a:cubicBezTo>
                    <a:pt x="769" y="549"/>
                    <a:pt x="768" y="550"/>
                    <a:pt x="768" y="551"/>
                  </a:cubicBezTo>
                  <a:cubicBezTo>
                    <a:pt x="768" y="552"/>
                    <a:pt x="767" y="551"/>
                    <a:pt x="766" y="552"/>
                  </a:cubicBezTo>
                  <a:cubicBezTo>
                    <a:pt x="766" y="554"/>
                    <a:pt x="766" y="556"/>
                    <a:pt x="766" y="557"/>
                  </a:cubicBezTo>
                  <a:cubicBezTo>
                    <a:pt x="767" y="557"/>
                    <a:pt x="768" y="556"/>
                    <a:pt x="768" y="556"/>
                  </a:cubicBezTo>
                  <a:cubicBezTo>
                    <a:pt x="769" y="555"/>
                    <a:pt x="769" y="553"/>
                    <a:pt x="769" y="552"/>
                  </a:cubicBezTo>
                  <a:cubicBezTo>
                    <a:pt x="772" y="555"/>
                    <a:pt x="772" y="553"/>
                    <a:pt x="771" y="558"/>
                  </a:cubicBezTo>
                  <a:cubicBezTo>
                    <a:pt x="773" y="558"/>
                    <a:pt x="773" y="558"/>
                    <a:pt x="776" y="558"/>
                  </a:cubicBezTo>
                  <a:cubicBezTo>
                    <a:pt x="776" y="556"/>
                    <a:pt x="776" y="556"/>
                    <a:pt x="777" y="554"/>
                  </a:cubicBezTo>
                  <a:cubicBezTo>
                    <a:pt x="777" y="553"/>
                    <a:pt x="779" y="550"/>
                    <a:pt x="779" y="549"/>
                  </a:cubicBezTo>
                  <a:cubicBezTo>
                    <a:pt x="780" y="546"/>
                    <a:pt x="780" y="546"/>
                    <a:pt x="780" y="546"/>
                  </a:cubicBezTo>
                  <a:cubicBezTo>
                    <a:pt x="779" y="547"/>
                    <a:pt x="778" y="547"/>
                    <a:pt x="778" y="547"/>
                  </a:cubicBezTo>
                  <a:cubicBezTo>
                    <a:pt x="777" y="548"/>
                    <a:pt x="778" y="549"/>
                    <a:pt x="778" y="550"/>
                  </a:cubicBezTo>
                  <a:cubicBezTo>
                    <a:pt x="777" y="550"/>
                    <a:pt x="773" y="551"/>
                    <a:pt x="774" y="546"/>
                  </a:cubicBezTo>
                  <a:cubicBezTo>
                    <a:pt x="774" y="545"/>
                    <a:pt x="777" y="543"/>
                    <a:pt x="778" y="542"/>
                  </a:cubicBezTo>
                  <a:cubicBezTo>
                    <a:pt x="778" y="542"/>
                    <a:pt x="777" y="541"/>
                    <a:pt x="778" y="540"/>
                  </a:cubicBezTo>
                  <a:cubicBezTo>
                    <a:pt x="777" y="541"/>
                    <a:pt x="776" y="541"/>
                    <a:pt x="776" y="541"/>
                  </a:cubicBezTo>
                  <a:cubicBezTo>
                    <a:pt x="776" y="542"/>
                    <a:pt x="776" y="542"/>
                    <a:pt x="776" y="542"/>
                  </a:cubicBezTo>
                  <a:cubicBezTo>
                    <a:pt x="775" y="543"/>
                    <a:pt x="774" y="543"/>
                    <a:pt x="774" y="544"/>
                  </a:cubicBezTo>
                  <a:cubicBezTo>
                    <a:pt x="773" y="545"/>
                    <a:pt x="773" y="547"/>
                    <a:pt x="773" y="549"/>
                  </a:cubicBezTo>
                  <a:cubicBezTo>
                    <a:pt x="772" y="549"/>
                    <a:pt x="771" y="548"/>
                    <a:pt x="769" y="548"/>
                  </a:cubicBezTo>
                  <a:cubicBezTo>
                    <a:pt x="768" y="546"/>
                    <a:pt x="768" y="546"/>
                    <a:pt x="768" y="546"/>
                  </a:cubicBezTo>
                  <a:cubicBezTo>
                    <a:pt x="769" y="546"/>
                    <a:pt x="770" y="546"/>
                    <a:pt x="771" y="546"/>
                  </a:cubicBezTo>
                  <a:cubicBezTo>
                    <a:pt x="771" y="546"/>
                    <a:pt x="771" y="544"/>
                    <a:pt x="772" y="544"/>
                  </a:cubicBezTo>
                  <a:cubicBezTo>
                    <a:pt x="770" y="543"/>
                    <a:pt x="770" y="543"/>
                    <a:pt x="769" y="542"/>
                  </a:cubicBezTo>
                  <a:cubicBezTo>
                    <a:pt x="769" y="542"/>
                    <a:pt x="769" y="541"/>
                    <a:pt x="769" y="540"/>
                  </a:cubicBezTo>
                  <a:cubicBezTo>
                    <a:pt x="769" y="540"/>
                    <a:pt x="771" y="540"/>
                    <a:pt x="771" y="540"/>
                  </a:cubicBezTo>
                  <a:cubicBezTo>
                    <a:pt x="772" y="538"/>
                    <a:pt x="772" y="537"/>
                    <a:pt x="773" y="535"/>
                  </a:cubicBezTo>
                  <a:cubicBezTo>
                    <a:pt x="771" y="536"/>
                    <a:pt x="771" y="536"/>
                    <a:pt x="770" y="536"/>
                  </a:cubicBezTo>
                  <a:cubicBezTo>
                    <a:pt x="770" y="538"/>
                    <a:pt x="770" y="538"/>
                    <a:pt x="770" y="538"/>
                  </a:cubicBezTo>
                  <a:cubicBezTo>
                    <a:pt x="769" y="538"/>
                    <a:pt x="769" y="537"/>
                    <a:pt x="768" y="537"/>
                  </a:cubicBezTo>
                  <a:cubicBezTo>
                    <a:pt x="767" y="537"/>
                    <a:pt x="765" y="539"/>
                    <a:pt x="765" y="539"/>
                  </a:cubicBezTo>
                  <a:cubicBezTo>
                    <a:pt x="764" y="539"/>
                    <a:pt x="764" y="538"/>
                    <a:pt x="763" y="538"/>
                  </a:cubicBezTo>
                  <a:cubicBezTo>
                    <a:pt x="764" y="537"/>
                    <a:pt x="764" y="535"/>
                    <a:pt x="765" y="534"/>
                  </a:cubicBezTo>
                  <a:cubicBezTo>
                    <a:pt x="764" y="534"/>
                    <a:pt x="764" y="535"/>
                    <a:pt x="764" y="535"/>
                  </a:cubicBezTo>
                  <a:cubicBezTo>
                    <a:pt x="763" y="535"/>
                    <a:pt x="762" y="535"/>
                    <a:pt x="762" y="535"/>
                  </a:cubicBezTo>
                  <a:cubicBezTo>
                    <a:pt x="762" y="535"/>
                    <a:pt x="762" y="534"/>
                    <a:pt x="762" y="533"/>
                  </a:cubicBezTo>
                  <a:cubicBezTo>
                    <a:pt x="761" y="532"/>
                    <a:pt x="761" y="532"/>
                    <a:pt x="760" y="532"/>
                  </a:cubicBezTo>
                  <a:cubicBezTo>
                    <a:pt x="762" y="531"/>
                    <a:pt x="762" y="531"/>
                    <a:pt x="762" y="531"/>
                  </a:cubicBezTo>
                  <a:cubicBezTo>
                    <a:pt x="762" y="531"/>
                    <a:pt x="763" y="527"/>
                    <a:pt x="764" y="526"/>
                  </a:cubicBezTo>
                  <a:cubicBezTo>
                    <a:pt x="762" y="525"/>
                    <a:pt x="762" y="525"/>
                    <a:pt x="761" y="524"/>
                  </a:cubicBezTo>
                  <a:cubicBezTo>
                    <a:pt x="760" y="524"/>
                    <a:pt x="760" y="524"/>
                    <a:pt x="760" y="524"/>
                  </a:cubicBezTo>
                  <a:cubicBezTo>
                    <a:pt x="759" y="526"/>
                    <a:pt x="759" y="526"/>
                    <a:pt x="759" y="526"/>
                  </a:cubicBezTo>
                  <a:cubicBezTo>
                    <a:pt x="754" y="528"/>
                    <a:pt x="756" y="524"/>
                    <a:pt x="755" y="523"/>
                  </a:cubicBezTo>
                  <a:cubicBezTo>
                    <a:pt x="751" y="526"/>
                    <a:pt x="756" y="525"/>
                    <a:pt x="750" y="525"/>
                  </a:cubicBezTo>
                  <a:cubicBezTo>
                    <a:pt x="750" y="525"/>
                    <a:pt x="750" y="528"/>
                    <a:pt x="750" y="528"/>
                  </a:cubicBezTo>
                  <a:cubicBezTo>
                    <a:pt x="749" y="528"/>
                    <a:pt x="749" y="527"/>
                    <a:pt x="748" y="526"/>
                  </a:cubicBezTo>
                  <a:cubicBezTo>
                    <a:pt x="747" y="526"/>
                    <a:pt x="745" y="527"/>
                    <a:pt x="744" y="527"/>
                  </a:cubicBezTo>
                  <a:cubicBezTo>
                    <a:pt x="743" y="527"/>
                    <a:pt x="745" y="526"/>
                    <a:pt x="745" y="526"/>
                  </a:cubicBezTo>
                  <a:cubicBezTo>
                    <a:pt x="745" y="524"/>
                    <a:pt x="745" y="524"/>
                    <a:pt x="745" y="524"/>
                  </a:cubicBezTo>
                  <a:cubicBezTo>
                    <a:pt x="743" y="525"/>
                    <a:pt x="743" y="525"/>
                    <a:pt x="741" y="525"/>
                  </a:cubicBezTo>
                  <a:cubicBezTo>
                    <a:pt x="746" y="521"/>
                    <a:pt x="745" y="521"/>
                    <a:pt x="740" y="518"/>
                  </a:cubicBezTo>
                  <a:cubicBezTo>
                    <a:pt x="739" y="518"/>
                    <a:pt x="740" y="520"/>
                    <a:pt x="740" y="520"/>
                  </a:cubicBezTo>
                  <a:cubicBezTo>
                    <a:pt x="739" y="520"/>
                    <a:pt x="739" y="519"/>
                    <a:pt x="738" y="519"/>
                  </a:cubicBezTo>
                  <a:cubicBezTo>
                    <a:pt x="737" y="522"/>
                    <a:pt x="736" y="523"/>
                    <a:pt x="734" y="525"/>
                  </a:cubicBezTo>
                  <a:cubicBezTo>
                    <a:pt x="734" y="525"/>
                    <a:pt x="735" y="522"/>
                    <a:pt x="735" y="522"/>
                  </a:cubicBezTo>
                  <a:cubicBezTo>
                    <a:pt x="734" y="523"/>
                    <a:pt x="734" y="520"/>
                    <a:pt x="734" y="520"/>
                  </a:cubicBezTo>
                  <a:cubicBezTo>
                    <a:pt x="734" y="520"/>
                    <a:pt x="733" y="519"/>
                    <a:pt x="734" y="518"/>
                  </a:cubicBezTo>
                  <a:cubicBezTo>
                    <a:pt x="734" y="516"/>
                    <a:pt x="737" y="515"/>
                    <a:pt x="737" y="514"/>
                  </a:cubicBezTo>
                  <a:cubicBezTo>
                    <a:pt x="738" y="512"/>
                    <a:pt x="737" y="510"/>
                    <a:pt x="737" y="508"/>
                  </a:cubicBezTo>
                  <a:cubicBezTo>
                    <a:pt x="738" y="508"/>
                    <a:pt x="738" y="508"/>
                    <a:pt x="738" y="508"/>
                  </a:cubicBezTo>
                  <a:cubicBezTo>
                    <a:pt x="738" y="508"/>
                    <a:pt x="740" y="508"/>
                    <a:pt x="740" y="507"/>
                  </a:cubicBezTo>
                  <a:cubicBezTo>
                    <a:pt x="742" y="506"/>
                    <a:pt x="743" y="504"/>
                    <a:pt x="740" y="504"/>
                  </a:cubicBezTo>
                  <a:cubicBezTo>
                    <a:pt x="740" y="503"/>
                    <a:pt x="740" y="503"/>
                    <a:pt x="740" y="503"/>
                  </a:cubicBezTo>
                  <a:cubicBezTo>
                    <a:pt x="740" y="502"/>
                    <a:pt x="741" y="503"/>
                    <a:pt x="742" y="503"/>
                  </a:cubicBezTo>
                  <a:cubicBezTo>
                    <a:pt x="742" y="501"/>
                    <a:pt x="742" y="501"/>
                    <a:pt x="742" y="501"/>
                  </a:cubicBezTo>
                  <a:cubicBezTo>
                    <a:pt x="744" y="501"/>
                    <a:pt x="744" y="501"/>
                    <a:pt x="744" y="501"/>
                  </a:cubicBezTo>
                  <a:cubicBezTo>
                    <a:pt x="744" y="500"/>
                    <a:pt x="743" y="499"/>
                    <a:pt x="744" y="499"/>
                  </a:cubicBezTo>
                  <a:cubicBezTo>
                    <a:pt x="743" y="499"/>
                    <a:pt x="740" y="500"/>
                    <a:pt x="741" y="500"/>
                  </a:cubicBezTo>
                  <a:cubicBezTo>
                    <a:pt x="740" y="500"/>
                    <a:pt x="738" y="499"/>
                    <a:pt x="738" y="499"/>
                  </a:cubicBezTo>
                  <a:close/>
                  <a:moveTo>
                    <a:pt x="363" y="494"/>
                  </a:moveTo>
                  <a:cubicBezTo>
                    <a:pt x="366" y="494"/>
                    <a:pt x="366" y="496"/>
                    <a:pt x="367" y="498"/>
                  </a:cubicBezTo>
                  <a:cubicBezTo>
                    <a:pt x="368" y="498"/>
                    <a:pt x="369" y="497"/>
                    <a:pt x="369" y="497"/>
                  </a:cubicBezTo>
                  <a:cubicBezTo>
                    <a:pt x="370" y="498"/>
                    <a:pt x="369" y="501"/>
                    <a:pt x="369" y="502"/>
                  </a:cubicBezTo>
                  <a:cubicBezTo>
                    <a:pt x="370" y="503"/>
                    <a:pt x="372" y="504"/>
                    <a:pt x="373" y="505"/>
                  </a:cubicBezTo>
                  <a:cubicBezTo>
                    <a:pt x="374" y="506"/>
                    <a:pt x="373" y="507"/>
                    <a:pt x="373" y="509"/>
                  </a:cubicBezTo>
                  <a:cubicBezTo>
                    <a:pt x="374" y="510"/>
                    <a:pt x="375" y="511"/>
                    <a:pt x="376" y="513"/>
                  </a:cubicBezTo>
                  <a:cubicBezTo>
                    <a:pt x="375" y="514"/>
                    <a:pt x="376" y="514"/>
                    <a:pt x="375" y="515"/>
                  </a:cubicBezTo>
                  <a:cubicBezTo>
                    <a:pt x="374" y="515"/>
                    <a:pt x="372" y="515"/>
                    <a:pt x="371" y="515"/>
                  </a:cubicBezTo>
                  <a:cubicBezTo>
                    <a:pt x="371" y="512"/>
                    <a:pt x="371" y="508"/>
                    <a:pt x="369" y="505"/>
                  </a:cubicBezTo>
                  <a:cubicBezTo>
                    <a:pt x="369" y="505"/>
                    <a:pt x="368" y="505"/>
                    <a:pt x="367" y="505"/>
                  </a:cubicBezTo>
                  <a:cubicBezTo>
                    <a:pt x="367" y="504"/>
                    <a:pt x="368" y="503"/>
                    <a:pt x="367" y="503"/>
                  </a:cubicBezTo>
                  <a:cubicBezTo>
                    <a:pt x="367" y="500"/>
                    <a:pt x="362" y="499"/>
                    <a:pt x="362" y="497"/>
                  </a:cubicBezTo>
                  <a:cubicBezTo>
                    <a:pt x="362" y="495"/>
                    <a:pt x="362" y="494"/>
                    <a:pt x="363" y="494"/>
                  </a:cubicBezTo>
                  <a:close/>
                  <a:moveTo>
                    <a:pt x="625" y="481"/>
                  </a:moveTo>
                  <a:cubicBezTo>
                    <a:pt x="626" y="481"/>
                    <a:pt x="626" y="481"/>
                    <a:pt x="627" y="482"/>
                  </a:cubicBezTo>
                  <a:cubicBezTo>
                    <a:pt x="626" y="484"/>
                    <a:pt x="626" y="485"/>
                    <a:pt x="626" y="487"/>
                  </a:cubicBezTo>
                  <a:cubicBezTo>
                    <a:pt x="625" y="488"/>
                    <a:pt x="625" y="487"/>
                    <a:pt x="623" y="487"/>
                  </a:cubicBezTo>
                  <a:cubicBezTo>
                    <a:pt x="623" y="487"/>
                    <a:pt x="622" y="489"/>
                    <a:pt x="621" y="489"/>
                  </a:cubicBezTo>
                  <a:cubicBezTo>
                    <a:pt x="621" y="488"/>
                    <a:pt x="620" y="488"/>
                    <a:pt x="621" y="486"/>
                  </a:cubicBezTo>
                  <a:cubicBezTo>
                    <a:pt x="621" y="484"/>
                    <a:pt x="624" y="482"/>
                    <a:pt x="625" y="481"/>
                  </a:cubicBezTo>
                  <a:close/>
                  <a:moveTo>
                    <a:pt x="519" y="480"/>
                  </a:moveTo>
                  <a:cubicBezTo>
                    <a:pt x="519" y="480"/>
                    <a:pt x="517" y="483"/>
                    <a:pt x="517" y="483"/>
                  </a:cubicBezTo>
                  <a:cubicBezTo>
                    <a:pt x="520" y="484"/>
                    <a:pt x="522" y="485"/>
                    <a:pt x="526" y="486"/>
                  </a:cubicBezTo>
                  <a:cubicBezTo>
                    <a:pt x="526" y="486"/>
                    <a:pt x="526" y="483"/>
                    <a:pt x="526" y="483"/>
                  </a:cubicBezTo>
                  <a:cubicBezTo>
                    <a:pt x="525" y="483"/>
                    <a:pt x="524" y="483"/>
                    <a:pt x="524" y="483"/>
                  </a:cubicBezTo>
                  <a:cubicBezTo>
                    <a:pt x="522" y="481"/>
                    <a:pt x="522" y="481"/>
                    <a:pt x="519" y="480"/>
                  </a:cubicBezTo>
                  <a:close/>
                  <a:moveTo>
                    <a:pt x="357" y="474"/>
                  </a:moveTo>
                  <a:cubicBezTo>
                    <a:pt x="360" y="474"/>
                    <a:pt x="359" y="477"/>
                    <a:pt x="357" y="478"/>
                  </a:cubicBezTo>
                  <a:cubicBezTo>
                    <a:pt x="359" y="479"/>
                    <a:pt x="360" y="479"/>
                    <a:pt x="361" y="480"/>
                  </a:cubicBezTo>
                  <a:cubicBezTo>
                    <a:pt x="361" y="485"/>
                    <a:pt x="361" y="489"/>
                    <a:pt x="361" y="494"/>
                  </a:cubicBezTo>
                  <a:cubicBezTo>
                    <a:pt x="360" y="494"/>
                    <a:pt x="359" y="494"/>
                    <a:pt x="357" y="494"/>
                  </a:cubicBezTo>
                  <a:cubicBezTo>
                    <a:pt x="357" y="493"/>
                    <a:pt x="356" y="492"/>
                    <a:pt x="356" y="492"/>
                  </a:cubicBezTo>
                  <a:cubicBezTo>
                    <a:pt x="356" y="490"/>
                    <a:pt x="357" y="490"/>
                    <a:pt x="357" y="489"/>
                  </a:cubicBezTo>
                  <a:cubicBezTo>
                    <a:pt x="359" y="483"/>
                    <a:pt x="354" y="480"/>
                    <a:pt x="351" y="478"/>
                  </a:cubicBezTo>
                  <a:cubicBezTo>
                    <a:pt x="352" y="478"/>
                    <a:pt x="355" y="477"/>
                    <a:pt x="357" y="477"/>
                  </a:cubicBezTo>
                  <a:cubicBezTo>
                    <a:pt x="356" y="477"/>
                    <a:pt x="355" y="474"/>
                    <a:pt x="357" y="474"/>
                  </a:cubicBezTo>
                  <a:close/>
                  <a:moveTo>
                    <a:pt x="667" y="473"/>
                  </a:moveTo>
                  <a:cubicBezTo>
                    <a:pt x="667" y="473"/>
                    <a:pt x="672" y="476"/>
                    <a:pt x="672" y="476"/>
                  </a:cubicBezTo>
                  <a:cubicBezTo>
                    <a:pt x="672" y="476"/>
                    <a:pt x="672" y="478"/>
                    <a:pt x="672" y="478"/>
                  </a:cubicBezTo>
                  <a:cubicBezTo>
                    <a:pt x="671" y="478"/>
                    <a:pt x="669" y="479"/>
                    <a:pt x="669" y="479"/>
                  </a:cubicBezTo>
                  <a:cubicBezTo>
                    <a:pt x="668" y="479"/>
                    <a:pt x="666" y="473"/>
                    <a:pt x="667" y="473"/>
                  </a:cubicBezTo>
                  <a:close/>
                  <a:moveTo>
                    <a:pt x="634" y="463"/>
                  </a:moveTo>
                  <a:cubicBezTo>
                    <a:pt x="634" y="465"/>
                    <a:pt x="634" y="467"/>
                    <a:pt x="634" y="469"/>
                  </a:cubicBezTo>
                  <a:cubicBezTo>
                    <a:pt x="633" y="469"/>
                    <a:pt x="633" y="469"/>
                    <a:pt x="633" y="469"/>
                  </a:cubicBezTo>
                  <a:cubicBezTo>
                    <a:pt x="633" y="470"/>
                    <a:pt x="634" y="470"/>
                    <a:pt x="633" y="472"/>
                  </a:cubicBezTo>
                  <a:cubicBezTo>
                    <a:pt x="631" y="471"/>
                    <a:pt x="628" y="474"/>
                    <a:pt x="630" y="468"/>
                  </a:cubicBezTo>
                  <a:cubicBezTo>
                    <a:pt x="630" y="467"/>
                    <a:pt x="632" y="467"/>
                    <a:pt x="633" y="467"/>
                  </a:cubicBezTo>
                  <a:cubicBezTo>
                    <a:pt x="633" y="466"/>
                    <a:pt x="633" y="465"/>
                    <a:pt x="633" y="464"/>
                  </a:cubicBezTo>
                  <a:cubicBezTo>
                    <a:pt x="633" y="464"/>
                    <a:pt x="634" y="463"/>
                    <a:pt x="634" y="463"/>
                  </a:cubicBezTo>
                  <a:close/>
                  <a:moveTo>
                    <a:pt x="374" y="461"/>
                  </a:moveTo>
                  <a:cubicBezTo>
                    <a:pt x="374" y="461"/>
                    <a:pt x="374" y="463"/>
                    <a:pt x="374" y="463"/>
                  </a:cubicBezTo>
                  <a:cubicBezTo>
                    <a:pt x="375" y="464"/>
                    <a:pt x="376" y="463"/>
                    <a:pt x="376" y="463"/>
                  </a:cubicBezTo>
                  <a:cubicBezTo>
                    <a:pt x="376" y="467"/>
                    <a:pt x="375" y="470"/>
                    <a:pt x="377" y="474"/>
                  </a:cubicBezTo>
                  <a:cubicBezTo>
                    <a:pt x="377" y="474"/>
                    <a:pt x="379" y="476"/>
                    <a:pt x="379" y="476"/>
                  </a:cubicBezTo>
                  <a:cubicBezTo>
                    <a:pt x="379" y="477"/>
                    <a:pt x="378" y="478"/>
                    <a:pt x="379" y="479"/>
                  </a:cubicBezTo>
                  <a:cubicBezTo>
                    <a:pt x="379" y="479"/>
                    <a:pt x="379" y="479"/>
                    <a:pt x="379" y="479"/>
                  </a:cubicBezTo>
                  <a:cubicBezTo>
                    <a:pt x="380" y="481"/>
                    <a:pt x="381" y="483"/>
                    <a:pt x="383" y="485"/>
                  </a:cubicBezTo>
                  <a:cubicBezTo>
                    <a:pt x="384" y="486"/>
                    <a:pt x="384" y="486"/>
                    <a:pt x="384" y="486"/>
                  </a:cubicBezTo>
                  <a:cubicBezTo>
                    <a:pt x="385" y="488"/>
                    <a:pt x="383" y="488"/>
                    <a:pt x="383" y="489"/>
                  </a:cubicBezTo>
                  <a:cubicBezTo>
                    <a:pt x="384" y="490"/>
                    <a:pt x="387" y="497"/>
                    <a:pt x="389" y="497"/>
                  </a:cubicBezTo>
                  <a:cubicBezTo>
                    <a:pt x="389" y="498"/>
                    <a:pt x="389" y="498"/>
                    <a:pt x="389" y="498"/>
                  </a:cubicBezTo>
                  <a:cubicBezTo>
                    <a:pt x="390" y="499"/>
                    <a:pt x="392" y="498"/>
                    <a:pt x="393" y="499"/>
                  </a:cubicBezTo>
                  <a:cubicBezTo>
                    <a:pt x="391" y="503"/>
                    <a:pt x="392" y="505"/>
                    <a:pt x="393" y="510"/>
                  </a:cubicBezTo>
                  <a:cubicBezTo>
                    <a:pt x="392" y="510"/>
                    <a:pt x="390" y="510"/>
                    <a:pt x="389" y="511"/>
                  </a:cubicBezTo>
                  <a:cubicBezTo>
                    <a:pt x="389" y="511"/>
                    <a:pt x="389" y="512"/>
                    <a:pt x="389" y="513"/>
                  </a:cubicBezTo>
                  <a:cubicBezTo>
                    <a:pt x="389" y="513"/>
                    <a:pt x="387" y="512"/>
                    <a:pt x="387" y="513"/>
                  </a:cubicBezTo>
                  <a:cubicBezTo>
                    <a:pt x="386" y="508"/>
                    <a:pt x="387" y="503"/>
                    <a:pt x="385" y="499"/>
                  </a:cubicBezTo>
                  <a:cubicBezTo>
                    <a:pt x="385" y="498"/>
                    <a:pt x="383" y="499"/>
                    <a:pt x="383" y="499"/>
                  </a:cubicBezTo>
                  <a:cubicBezTo>
                    <a:pt x="383" y="498"/>
                    <a:pt x="383" y="497"/>
                    <a:pt x="383" y="496"/>
                  </a:cubicBezTo>
                  <a:cubicBezTo>
                    <a:pt x="383" y="495"/>
                    <a:pt x="383" y="495"/>
                    <a:pt x="383" y="495"/>
                  </a:cubicBezTo>
                  <a:cubicBezTo>
                    <a:pt x="382" y="495"/>
                    <a:pt x="380" y="495"/>
                    <a:pt x="379" y="495"/>
                  </a:cubicBezTo>
                  <a:cubicBezTo>
                    <a:pt x="379" y="491"/>
                    <a:pt x="378" y="492"/>
                    <a:pt x="380" y="489"/>
                  </a:cubicBezTo>
                  <a:cubicBezTo>
                    <a:pt x="378" y="488"/>
                    <a:pt x="378" y="486"/>
                    <a:pt x="376" y="487"/>
                  </a:cubicBezTo>
                  <a:cubicBezTo>
                    <a:pt x="376" y="488"/>
                    <a:pt x="377" y="488"/>
                    <a:pt x="375" y="488"/>
                  </a:cubicBezTo>
                  <a:cubicBezTo>
                    <a:pt x="374" y="488"/>
                    <a:pt x="374" y="485"/>
                    <a:pt x="373" y="485"/>
                  </a:cubicBezTo>
                  <a:cubicBezTo>
                    <a:pt x="372" y="484"/>
                    <a:pt x="369" y="483"/>
                    <a:pt x="368" y="482"/>
                  </a:cubicBezTo>
                  <a:cubicBezTo>
                    <a:pt x="367" y="481"/>
                    <a:pt x="368" y="480"/>
                    <a:pt x="367" y="478"/>
                  </a:cubicBezTo>
                  <a:cubicBezTo>
                    <a:pt x="368" y="478"/>
                    <a:pt x="369" y="478"/>
                    <a:pt x="369" y="477"/>
                  </a:cubicBezTo>
                  <a:cubicBezTo>
                    <a:pt x="364" y="475"/>
                    <a:pt x="366" y="477"/>
                    <a:pt x="363" y="473"/>
                  </a:cubicBezTo>
                  <a:cubicBezTo>
                    <a:pt x="365" y="471"/>
                    <a:pt x="367" y="468"/>
                    <a:pt x="368" y="465"/>
                  </a:cubicBezTo>
                  <a:cubicBezTo>
                    <a:pt x="369" y="465"/>
                    <a:pt x="371" y="465"/>
                    <a:pt x="373" y="465"/>
                  </a:cubicBezTo>
                  <a:cubicBezTo>
                    <a:pt x="373" y="465"/>
                    <a:pt x="373" y="463"/>
                    <a:pt x="373" y="463"/>
                  </a:cubicBezTo>
                  <a:cubicBezTo>
                    <a:pt x="373" y="463"/>
                    <a:pt x="372" y="463"/>
                    <a:pt x="372" y="462"/>
                  </a:cubicBezTo>
                  <a:lnTo>
                    <a:pt x="374" y="461"/>
                  </a:lnTo>
                  <a:close/>
                  <a:moveTo>
                    <a:pt x="592" y="457"/>
                  </a:moveTo>
                  <a:cubicBezTo>
                    <a:pt x="594" y="457"/>
                    <a:pt x="592" y="459"/>
                    <a:pt x="592" y="459"/>
                  </a:cubicBezTo>
                  <a:cubicBezTo>
                    <a:pt x="590" y="459"/>
                    <a:pt x="591" y="458"/>
                    <a:pt x="592" y="457"/>
                  </a:cubicBezTo>
                  <a:close/>
                  <a:moveTo>
                    <a:pt x="651" y="453"/>
                  </a:moveTo>
                  <a:cubicBezTo>
                    <a:pt x="652" y="453"/>
                    <a:pt x="654" y="456"/>
                    <a:pt x="652" y="455"/>
                  </a:cubicBezTo>
                  <a:cubicBezTo>
                    <a:pt x="652" y="455"/>
                    <a:pt x="650" y="452"/>
                    <a:pt x="651" y="453"/>
                  </a:cubicBezTo>
                  <a:close/>
                  <a:moveTo>
                    <a:pt x="591" y="442"/>
                  </a:moveTo>
                  <a:cubicBezTo>
                    <a:pt x="591" y="442"/>
                    <a:pt x="591" y="442"/>
                    <a:pt x="591" y="442"/>
                  </a:cubicBezTo>
                  <a:cubicBezTo>
                    <a:pt x="590" y="444"/>
                    <a:pt x="592" y="445"/>
                    <a:pt x="589" y="446"/>
                  </a:cubicBezTo>
                  <a:cubicBezTo>
                    <a:pt x="588" y="447"/>
                    <a:pt x="589" y="443"/>
                    <a:pt x="591" y="442"/>
                  </a:cubicBezTo>
                  <a:close/>
                  <a:moveTo>
                    <a:pt x="535" y="439"/>
                  </a:moveTo>
                  <a:cubicBezTo>
                    <a:pt x="534" y="439"/>
                    <a:pt x="534" y="440"/>
                    <a:pt x="536" y="441"/>
                  </a:cubicBezTo>
                  <a:cubicBezTo>
                    <a:pt x="536" y="441"/>
                    <a:pt x="537" y="438"/>
                    <a:pt x="535" y="439"/>
                  </a:cubicBezTo>
                  <a:close/>
                  <a:moveTo>
                    <a:pt x="579" y="435"/>
                  </a:moveTo>
                  <a:cubicBezTo>
                    <a:pt x="581" y="435"/>
                    <a:pt x="582" y="437"/>
                    <a:pt x="583" y="437"/>
                  </a:cubicBezTo>
                  <a:cubicBezTo>
                    <a:pt x="583" y="438"/>
                    <a:pt x="583" y="439"/>
                    <a:pt x="583" y="439"/>
                  </a:cubicBezTo>
                  <a:cubicBezTo>
                    <a:pt x="582" y="439"/>
                    <a:pt x="580" y="439"/>
                    <a:pt x="578" y="439"/>
                  </a:cubicBezTo>
                  <a:cubicBezTo>
                    <a:pt x="578" y="438"/>
                    <a:pt x="576" y="436"/>
                    <a:pt x="579" y="435"/>
                  </a:cubicBezTo>
                  <a:close/>
                  <a:moveTo>
                    <a:pt x="534" y="434"/>
                  </a:moveTo>
                  <a:cubicBezTo>
                    <a:pt x="532" y="434"/>
                    <a:pt x="533" y="436"/>
                    <a:pt x="534" y="436"/>
                  </a:cubicBezTo>
                  <a:cubicBezTo>
                    <a:pt x="534" y="436"/>
                    <a:pt x="536" y="433"/>
                    <a:pt x="534" y="434"/>
                  </a:cubicBezTo>
                  <a:close/>
                  <a:moveTo>
                    <a:pt x="330" y="432"/>
                  </a:moveTo>
                  <a:cubicBezTo>
                    <a:pt x="330" y="433"/>
                    <a:pt x="330" y="433"/>
                    <a:pt x="330" y="433"/>
                  </a:cubicBezTo>
                  <a:cubicBezTo>
                    <a:pt x="334" y="432"/>
                    <a:pt x="331" y="435"/>
                    <a:pt x="331" y="435"/>
                  </a:cubicBezTo>
                  <a:cubicBezTo>
                    <a:pt x="328" y="435"/>
                    <a:pt x="329" y="432"/>
                    <a:pt x="330" y="432"/>
                  </a:cubicBezTo>
                  <a:close/>
                  <a:moveTo>
                    <a:pt x="538" y="430"/>
                  </a:moveTo>
                  <a:cubicBezTo>
                    <a:pt x="538" y="434"/>
                    <a:pt x="537" y="437"/>
                    <a:pt x="537" y="440"/>
                  </a:cubicBezTo>
                  <a:cubicBezTo>
                    <a:pt x="537" y="440"/>
                    <a:pt x="539" y="440"/>
                    <a:pt x="539" y="440"/>
                  </a:cubicBezTo>
                  <a:cubicBezTo>
                    <a:pt x="540" y="437"/>
                    <a:pt x="541" y="434"/>
                    <a:pt x="541" y="431"/>
                  </a:cubicBezTo>
                  <a:cubicBezTo>
                    <a:pt x="540" y="430"/>
                    <a:pt x="539" y="431"/>
                    <a:pt x="538" y="430"/>
                  </a:cubicBezTo>
                  <a:close/>
                  <a:moveTo>
                    <a:pt x="535" y="429"/>
                  </a:moveTo>
                  <a:cubicBezTo>
                    <a:pt x="533" y="430"/>
                    <a:pt x="531" y="433"/>
                    <a:pt x="535" y="432"/>
                  </a:cubicBezTo>
                  <a:cubicBezTo>
                    <a:pt x="535" y="432"/>
                    <a:pt x="538" y="429"/>
                    <a:pt x="535" y="429"/>
                  </a:cubicBezTo>
                  <a:close/>
                  <a:moveTo>
                    <a:pt x="341" y="409"/>
                  </a:moveTo>
                  <a:cubicBezTo>
                    <a:pt x="342" y="410"/>
                    <a:pt x="342" y="411"/>
                    <a:pt x="342" y="411"/>
                  </a:cubicBezTo>
                  <a:cubicBezTo>
                    <a:pt x="343" y="411"/>
                    <a:pt x="344" y="411"/>
                    <a:pt x="345" y="411"/>
                  </a:cubicBezTo>
                  <a:cubicBezTo>
                    <a:pt x="344" y="413"/>
                    <a:pt x="344" y="414"/>
                    <a:pt x="344" y="415"/>
                  </a:cubicBezTo>
                  <a:cubicBezTo>
                    <a:pt x="343" y="416"/>
                    <a:pt x="342" y="416"/>
                    <a:pt x="342" y="417"/>
                  </a:cubicBezTo>
                  <a:cubicBezTo>
                    <a:pt x="341" y="419"/>
                    <a:pt x="343" y="419"/>
                    <a:pt x="343" y="421"/>
                  </a:cubicBezTo>
                  <a:cubicBezTo>
                    <a:pt x="343" y="421"/>
                    <a:pt x="341" y="422"/>
                    <a:pt x="341" y="422"/>
                  </a:cubicBezTo>
                  <a:cubicBezTo>
                    <a:pt x="338" y="428"/>
                    <a:pt x="342" y="429"/>
                    <a:pt x="335" y="431"/>
                  </a:cubicBezTo>
                  <a:cubicBezTo>
                    <a:pt x="335" y="429"/>
                    <a:pt x="335" y="429"/>
                    <a:pt x="335" y="426"/>
                  </a:cubicBezTo>
                  <a:cubicBezTo>
                    <a:pt x="334" y="421"/>
                    <a:pt x="332" y="423"/>
                    <a:pt x="335" y="418"/>
                  </a:cubicBezTo>
                  <a:cubicBezTo>
                    <a:pt x="337" y="415"/>
                    <a:pt x="339" y="412"/>
                    <a:pt x="341" y="409"/>
                  </a:cubicBezTo>
                  <a:close/>
                  <a:moveTo>
                    <a:pt x="334" y="402"/>
                  </a:moveTo>
                  <a:cubicBezTo>
                    <a:pt x="334" y="404"/>
                    <a:pt x="337" y="408"/>
                    <a:pt x="332" y="409"/>
                  </a:cubicBezTo>
                  <a:cubicBezTo>
                    <a:pt x="331" y="409"/>
                    <a:pt x="331" y="407"/>
                    <a:pt x="330" y="405"/>
                  </a:cubicBezTo>
                  <a:cubicBezTo>
                    <a:pt x="331" y="404"/>
                    <a:pt x="332" y="403"/>
                    <a:pt x="334" y="402"/>
                  </a:cubicBezTo>
                  <a:close/>
                  <a:moveTo>
                    <a:pt x="626" y="391"/>
                  </a:moveTo>
                  <a:cubicBezTo>
                    <a:pt x="627" y="392"/>
                    <a:pt x="627" y="392"/>
                    <a:pt x="627" y="392"/>
                  </a:cubicBezTo>
                  <a:cubicBezTo>
                    <a:pt x="626" y="391"/>
                    <a:pt x="627" y="391"/>
                    <a:pt x="626" y="391"/>
                  </a:cubicBezTo>
                  <a:close/>
                  <a:moveTo>
                    <a:pt x="635" y="374"/>
                  </a:moveTo>
                  <a:cubicBezTo>
                    <a:pt x="635" y="376"/>
                    <a:pt x="635" y="376"/>
                    <a:pt x="635" y="376"/>
                  </a:cubicBezTo>
                  <a:cubicBezTo>
                    <a:pt x="638" y="375"/>
                    <a:pt x="638" y="374"/>
                    <a:pt x="635" y="374"/>
                  </a:cubicBezTo>
                  <a:close/>
                  <a:moveTo>
                    <a:pt x="611" y="353"/>
                  </a:moveTo>
                  <a:cubicBezTo>
                    <a:pt x="611" y="353"/>
                    <a:pt x="613" y="355"/>
                    <a:pt x="613" y="356"/>
                  </a:cubicBezTo>
                  <a:cubicBezTo>
                    <a:pt x="620" y="354"/>
                    <a:pt x="613" y="354"/>
                    <a:pt x="611" y="353"/>
                  </a:cubicBezTo>
                  <a:close/>
                  <a:moveTo>
                    <a:pt x="586" y="328"/>
                  </a:moveTo>
                  <a:cubicBezTo>
                    <a:pt x="585" y="328"/>
                    <a:pt x="587" y="330"/>
                    <a:pt x="587" y="330"/>
                  </a:cubicBezTo>
                  <a:cubicBezTo>
                    <a:pt x="587" y="330"/>
                    <a:pt x="589" y="326"/>
                    <a:pt x="586" y="328"/>
                  </a:cubicBezTo>
                  <a:close/>
                  <a:moveTo>
                    <a:pt x="657" y="320"/>
                  </a:moveTo>
                  <a:cubicBezTo>
                    <a:pt x="657" y="321"/>
                    <a:pt x="659" y="324"/>
                    <a:pt x="657" y="322"/>
                  </a:cubicBezTo>
                  <a:cubicBezTo>
                    <a:pt x="657" y="322"/>
                    <a:pt x="655" y="320"/>
                    <a:pt x="657" y="320"/>
                  </a:cubicBezTo>
                  <a:close/>
                  <a:moveTo>
                    <a:pt x="485" y="299"/>
                  </a:moveTo>
                  <a:cubicBezTo>
                    <a:pt x="486" y="300"/>
                    <a:pt x="487" y="303"/>
                    <a:pt x="488" y="303"/>
                  </a:cubicBezTo>
                  <a:cubicBezTo>
                    <a:pt x="490" y="303"/>
                    <a:pt x="490" y="302"/>
                    <a:pt x="489" y="302"/>
                  </a:cubicBezTo>
                  <a:cubicBezTo>
                    <a:pt x="489" y="302"/>
                    <a:pt x="489" y="300"/>
                    <a:pt x="489" y="300"/>
                  </a:cubicBezTo>
                  <a:cubicBezTo>
                    <a:pt x="488" y="300"/>
                    <a:pt x="486" y="300"/>
                    <a:pt x="485" y="299"/>
                  </a:cubicBezTo>
                  <a:close/>
                  <a:moveTo>
                    <a:pt x="494" y="289"/>
                  </a:moveTo>
                  <a:cubicBezTo>
                    <a:pt x="494" y="290"/>
                    <a:pt x="494" y="290"/>
                    <a:pt x="494" y="290"/>
                  </a:cubicBezTo>
                  <a:cubicBezTo>
                    <a:pt x="496" y="290"/>
                    <a:pt x="496" y="289"/>
                    <a:pt x="494" y="289"/>
                  </a:cubicBezTo>
                  <a:close/>
                  <a:moveTo>
                    <a:pt x="530" y="236"/>
                  </a:moveTo>
                  <a:cubicBezTo>
                    <a:pt x="531" y="237"/>
                    <a:pt x="531" y="237"/>
                    <a:pt x="531" y="237"/>
                  </a:cubicBezTo>
                  <a:cubicBezTo>
                    <a:pt x="531" y="236"/>
                    <a:pt x="532" y="236"/>
                    <a:pt x="530" y="236"/>
                  </a:cubicBezTo>
                  <a:close/>
                  <a:moveTo>
                    <a:pt x="434" y="231"/>
                  </a:moveTo>
                  <a:cubicBezTo>
                    <a:pt x="435" y="233"/>
                    <a:pt x="435" y="233"/>
                    <a:pt x="435" y="233"/>
                  </a:cubicBezTo>
                  <a:cubicBezTo>
                    <a:pt x="434" y="232"/>
                    <a:pt x="435" y="231"/>
                    <a:pt x="434" y="231"/>
                  </a:cubicBezTo>
                  <a:close/>
                  <a:moveTo>
                    <a:pt x="476" y="226"/>
                  </a:moveTo>
                  <a:cubicBezTo>
                    <a:pt x="477" y="226"/>
                    <a:pt x="478" y="228"/>
                    <a:pt x="478" y="228"/>
                  </a:cubicBezTo>
                  <a:cubicBezTo>
                    <a:pt x="478" y="228"/>
                    <a:pt x="482" y="227"/>
                    <a:pt x="480" y="227"/>
                  </a:cubicBezTo>
                  <a:cubicBezTo>
                    <a:pt x="479" y="226"/>
                    <a:pt x="478" y="227"/>
                    <a:pt x="476" y="226"/>
                  </a:cubicBezTo>
                  <a:close/>
                  <a:moveTo>
                    <a:pt x="597" y="205"/>
                  </a:moveTo>
                  <a:cubicBezTo>
                    <a:pt x="596" y="207"/>
                    <a:pt x="596" y="207"/>
                    <a:pt x="596" y="207"/>
                  </a:cubicBezTo>
                  <a:cubicBezTo>
                    <a:pt x="597" y="207"/>
                    <a:pt x="597" y="207"/>
                    <a:pt x="597" y="207"/>
                  </a:cubicBezTo>
                  <a:cubicBezTo>
                    <a:pt x="597" y="207"/>
                    <a:pt x="599" y="204"/>
                    <a:pt x="597" y="205"/>
                  </a:cubicBezTo>
                  <a:close/>
                  <a:moveTo>
                    <a:pt x="546" y="198"/>
                  </a:moveTo>
                  <a:cubicBezTo>
                    <a:pt x="547" y="199"/>
                    <a:pt x="545" y="199"/>
                    <a:pt x="545" y="199"/>
                  </a:cubicBezTo>
                  <a:cubicBezTo>
                    <a:pt x="545" y="199"/>
                    <a:pt x="545" y="198"/>
                    <a:pt x="546" y="198"/>
                  </a:cubicBezTo>
                  <a:close/>
                  <a:moveTo>
                    <a:pt x="545" y="195"/>
                  </a:moveTo>
                  <a:cubicBezTo>
                    <a:pt x="546" y="196"/>
                    <a:pt x="544" y="197"/>
                    <a:pt x="544" y="197"/>
                  </a:cubicBezTo>
                  <a:cubicBezTo>
                    <a:pt x="544" y="196"/>
                    <a:pt x="544" y="195"/>
                    <a:pt x="545" y="195"/>
                  </a:cubicBezTo>
                  <a:close/>
                  <a:moveTo>
                    <a:pt x="533" y="149"/>
                  </a:moveTo>
                  <a:cubicBezTo>
                    <a:pt x="534" y="152"/>
                    <a:pt x="534" y="152"/>
                    <a:pt x="534" y="152"/>
                  </a:cubicBezTo>
                  <a:cubicBezTo>
                    <a:pt x="537" y="149"/>
                    <a:pt x="537" y="150"/>
                    <a:pt x="533" y="149"/>
                  </a:cubicBezTo>
                  <a:close/>
                  <a:moveTo>
                    <a:pt x="448" y="132"/>
                  </a:moveTo>
                  <a:cubicBezTo>
                    <a:pt x="449" y="132"/>
                    <a:pt x="447" y="133"/>
                    <a:pt x="447" y="133"/>
                  </a:cubicBezTo>
                  <a:cubicBezTo>
                    <a:pt x="447" y="132"/>
                    <a:pt x="447" y="131"/>
                    <a:pt x="448" y="132"/>
                  </a:cubicBezTo>
                  <a:close/>
                  <a:moveTo>
                    <a:pt x="504" y="114"/>
                  </a:moveTo>
                  <a:cubicBezTo>
                    <a:pt x="506" y="115"/>
                    <a:pt x="511" y="121"/>
                    <a:pt x="506" y="120"/>
                  </a:cubicBezTo>
                  <a:cubicBezTo>
                    <a:pt x="506" y="120"/>
                    <a:pt x="501" y="113"/>
                    <a:pt x="504" y="114"/>
                  </a:cubicBezTo>
                  <a:close/>
                  <a:moveTo>
                    <a:pt x="449" y="92"/>
                  </a:moveTo>
                  <a:cubicBezTo>
                    <a:pt x="449" y="92"/>
                    <a:pt x="449" y="93"/>
                    <a:pt x="448" y="93"/>
                  </a:cubicBezTo>
                  <a:cubicBezTo>
                    <a:pt x="448" y="92"/>
                    <a:pt x="447" y="91"/>
                    <a:pt x="449" y="92"/>
                  </a:cubicBezTo>
                  <a:close/>
                  <a:moveTo>
                    <a:pt x="447" y="88"/>
                  </a:moveTo>
                  <a:cubicBezTo>
                    <a:pt x="447" y="89"/>
                    <a:pt x="446" y="90"/>
                    <a:pt x="446" y="90"/>
                  </a:cubicBezTo>
                  <a:cubicBezTo>
                    <a:pt x="446" y="90"/>
                    <a:pt x="445" y="88"/>
                    <a:pt x="447" y="88"/>
                  </a:cubicBezTo>
                  <a:close/>
                  <a:moveTo>
                    <a:pt x="577" y="72"/>
                  </a:moveTo>
                  <a:cubicBezTo>
                    <a:pt x="577" y="73"/>
                    <a:pt x="577" y="74"/>
                    <a:pt x="576" y="76"/>
                  </a:cubicBezTo>
                  <a:cubicBezTo>
                    <a:pt x="579" y="77"/>
                    <a:pt x="581" y="77"/>
                    <a:pt x="584" y="78"/>
                  </a:cubicBezTo>
                  <a:cubicBezTo>
                    <a:pt x="585" y="79"/>
                    <a:pt x="585" y="79"/>
                    <a:pt x="585" y="79"/>
                  </a:cubicBezTo>
                  <a:cubicBezTo>
                    <a:pt x="587" y="79"/>
                    <a:pt x="585" y="78"/>
                    <a:pt x="587" y="78"/>
                  </a:cubicBezTo>
                  <a:cubicBezTo>
                    <a:pt x="587" y="77"/>
                    <a:pt x="586" y="76"/>
                    <a:pt x="586" y="74"/>
                  </a:cubicBezTo>
                  <a:cubicBezTo>
                    <a:pt x="588" y="74"/>
                    <a:pt x="587" y="73"/>
                    <a:pt x="587" y="72"/>
                  </a:cubicBezTo>
                  <a:cubicBezTo>
                    <a:pt x="584" y="73"/>
                    <a:pt x="582" y="73"/>
                    <a:pt x="577" y="72"/>
                  </a:cubicBezTo>
                  <a:close/>
                  <a:moveTo>
                    <a:pt x="423" y="56"/>
                  </a:moveTo>
                  <a:cubicBezTo>
                    <a:pt x="426" y="55"/>
                    <a:pt x="423" y="58"/>
                    <a:pt x="421" y="58"/>
                  </a:cubicBezTo>
                  <a:cubicBezTo>
                    <a:pt x="420" y="59"/>
                    <a:pt x="422" y="56"/>
                    <a:pt x="423" y="56"/>
                  </a:cubicBezTo>
                  <a:close/>
                  <a:moveTo>
                    <a:pt x="484" y="29"/>
                  </a:moveTo>
                  <a:cubicBezTo>
                    <a:pt x="485" y="29"/>
                    <a:pt x="488" y="36"/>
                    <a:pt x="486" y="33"/>
                  </a:cubicBezTo>
                  <a:cubicBezTo>
                    <a:pt x="486" y="33"/>
                    <a:pt x="482" y="27"/>
                    <a:pt x="484" y="29"/>
                  </a:cubicBezTo>
                  <a:close/>
                  <a:moveTo>
                    <a:pt x="498" y="27"/>
                  </a:moveTo>
                  <a:cubicBezTo>
                    <a:pt x="499" y="27"/>
                    <a:pt x="499" y="28"/>
                    <a:pt x="498" y="29"/>
                  </a:cubicBezTo>
                  <a:cubicBezTo>
                    <a:pt x="498" y="28"/>
                    <a:pt x="497" y="27"/>
                    <a:pt x="498" y="27"/>
                  </a:cubicBezTo>
                  <a:close/>
                  <a:moveTo>
                    <a:pt x="537" y="21"/>
                  </a:moveTo>
                  <a:cubicBezTo>
                    <a:pt x="540" y="21"/>
                    <a:pt x="541" y="22"/>
                    <a:pt x="543" y="23"/>
                  </a:cubicBezTo>
                  <a:cubicBezTo>
                    <a:pt x="541" y="23"/>
                    <a:pt x="541" y="23"/>
                    <a:pt x="539" y="24"/>
                  </a:cubicBezTo>
                  <a:cubicBezTo>
                    <a:pt x="539" y="24"/>
                    <a:pt x="539" y="22"/>
                    <a:pt x="539" y="22"/>
                  </a:cubicBezTo>
                  <a:cubicBezTo>
                    <a:pt x="538" y="22"/>
                    <a:pt x="535" y="20"/>
                    <a:pt x="537" y="21"/>
                  </a:cubicBezTo>
                  <a:close/>
                  <a:moveTo>
                    <a:pt x="660" y="359"/>
                  </a:moveTo>
                  <a:cubicBezTo>
                    <a:pt x="660" y="362"/>
                    <a:pt x="660" y="362"/>
                    <a:pt x="660" y="362"/>
                  </a:cubicBezTo>
                  <a:cubicBezTo>
                    <a:pt x="660" y="361"/>
                    <a:pt x="662" y="362"/>
                    <a:pt x="663" y="362"/>
                  </a:cubicBezTo>
                  <a:cubicBezTo>
                    <a:pt x="663" y="361"/>
                    <a:pt x="664" y="359"/>
                    <a:pt x="664" y="359"/>
                  </a:cubicBezTo>
                  <a:cubicBezTo>
                    <a:pt x="663" y="359"/>
                    <a:pt x="661" y="359"/>
                    <a:pt x="660" y="359"/>
                  </a:cubicBezTo>
                  <a:close/>
                  <a:moveTo>
                    <a:pt x="537" y="349"/>
                  </a:moveTo>
                  <a:cubicBezTo>
                    <a:pt x="535" y="350"/>
                    <a:pt x="533" y="355"/>
                    <a:pt x="532" y="356"/>
                  </a:cubicBezTo>
                  <a:cubicBezTo>
                    <a:pt x="533" y="357"/>
                    <a:pt x="535" y="357"/>
                    <a:pt x="536" y="358"/>
                  </a:cubicBezTo>
                  <a:cubicBezTo>
                    <a:pt x="537" y="358"/>
                    <a:pt x="540" y="348"/>
                    <a:pt x="537" y="349"/>
                  </a:cubicBezTo>
                  <a:close/>
                  <a:moveTo>
                    <a:pt x="585" y="343"/>
                  </a:moveTo>
                  <a:cubicBezTo>
                    <a:pt x="584" y="343"/>
                    <a:pt x="584" y="344"/>
                    <a:pt x="585" y="344"/>
                  </a:cubicBezTo>
                  <a:cubicBezTo>
                    <a:pt x="585" y="344"/>
                    <a:pt x="586" y="343"/>
                    <a:pt x="585" y="343"/>
                  </a:cubicBezTo>
                  <a:close/>
                  <a:moveTo>
                    <a:pt x="552" y="342"/>
                  </a:moveTo>
                  <a:cubicBezTo>
                    <a:pt x="552" y="342"/>
                    <a:pt x="551" y="343"/>
                    <a:pt x="551" y="343"/>
                  </a:cubicBezTo>
                  <a:cubicBezTo>
                    <a:pt x="551" y="343"/>
                    <a:pt x="554" y="344"/>
                    <a:pt x="554" y="344"/>
                  </a:cubicBezTo>
                  <a:cubicBezTo>
                    <a:pt x="554" y="344"/>
                    <a:pt x="554" y="342"/>
                    <a:pt x="554" y="342"/>
                  </a:cubicBezTo>
                  <a:cubicBezTo>
                    <a:pt x="553" y="342"/>
                    <a:pt x="552" y="342"/>
                    <a:pt x="552" y="342"/>
                  </a:cubicBezTo>
                  <a:close/>
                  <a:moveTo>
                    <a:pt x="560" y="341"/>
                  </a:moveTo>
                  <a:cubicBezTo>
                    <a:pt x="561" y="342"/>
                    <a:pt x="559" y="343"/>
                    <a:pt x="562" y="344"/>
                  </a:cubicBezTo>
                  <a:cubicBezTo>
                    <a:pt x="563" y="344"/>
                    <a:pt x="562" y="341"/>
                    <a:pt x="562" y="341"/>
                  </a:cubicBezTo>
                  <a:cubicBezTo>
                    <a:pt x="561" y="341"/>
                    <a:pt x="560" y="341"/>
                    <a:pt x="560" y="341"/>
                  </a:cubicBezTo>
                  <a:close/>
                  <a:moveTo>
                    <a:pt x="508" y="340"/>
                  </a:moveTo>
                  <a:cubicBezTo>
                    <a:pt x="508" y="340"/>
                    <a:pt x="508" y="342"/>
                    <a:pt x="507" y="342"/>
                  </a:cubicBezTo>
                  <a:cubicBezTo>
                    <a:pt x="507" y="343"/>
                    <a:pt x="501" y="345"/>
                    <a:pt x="501" y="346"/>
                  </a:cubicBezTo>
                  <a:cubicBezTo>
                    <a:pt x="500" y="346"/>
                    <a:pt x="497" y="347"/>
                    <a:pt x="496" y="348"/>
                  </a:cubicBezTo>
                  <a:cubicBezTo>
                    <a:pt x="495" y="348"/>
                    <a:pt x="494" y="349"/>
                    <a:pt x="493" y="350"/>
                  </a:cubicBezTo>
                  <a:cubicBezTo>
                    <a:pt x="494" y="350"/>
                    <a:pt x="492" y="352"/>
                    <a:pt x="492" y="352"/>
                  </a:cubicBezTo>
                  <a:cubicBezTo>
                    <a:pt x="500" y="352"/>
                    <a:pt x="496" y="351"/>
                    <a:pt x="500" y="349"/>
                  </a:cubicBezTo>
                  <a:cubicBezTo>
                    <a:pt x="502" y="348"/>
                    <a:pt x="504" y="349"/>
                    <a:pt x="505" y="348"/>
                  </a:cubicBezTo>
                  <a:cubicBezTo>
                    <a:pt x="506" y="348"/>
                    <a:pt x="506" y="345"/>
                    <a:pt x="507" y="344"/>
                  </a:cubicBezTo>
                  <a:cubicBezTo>
                    <a:pt x="508" y="343"/>
                    <a:pt x="515" y="343"/>
                    <a:pt x="508" y="340"/>
                  </a:cubicBezTo>
                  <a:close/>
                  <a:moveTo>
                    <a:pt x="668" y="337"/>
                  </a:moveTo>
                  <a:cubicBezTo>
                    <a:pt x="668" y="338"/>
                    <a:pt x="668" y="338"/>
                    <a:pt x="668" y="338"/>
                  </a:cubicBezTo>
                  <a:cubicBezTo>
                    <a:pt x="665" y="337"/>
                    <a:pt x="666" y="340"/>
                    <a:pt x="668" y="340"/>
                  </a:cubicBezTo>
                  <a:cubicBezTo>
                    <a:pt x="668" y="341"/>
                    <a:pt x="668" y="342"/>
                    <a:pt x="668" y="343"/>
                  </a:cubicBezTo>
                  <a:cubicBezTo>
                    <a:pt x="669" y="343"/>
                    <a:pt x="671" y="343"/>
                    <a:pt x="671" y="343"/>
                  </a:cubicBezTo>
                  <a:cubicBezTo>
                    <a:pt x="672" y="342"/>
                    <a:pt x="673" y="342"/>
                    <a:pt x="674" y="341"/>
                  </a:cubicBezTo>
                  <a:cubicBezTo>
                    <a:pt x="674" y="341"/>
                    <a:pt x="673" y="335"/>
                    <a:pt x="673" y="338"/>
                  </a:cubicBezTo>
                  <a:cubicBezTo>
                    <a:pt x="672" y="338"/>
                    <a:pt x="670" y="338"/>
                    <a:pt x="669" y="338"/>
                  </a:cubicBezTo>
                  <a:cubicBezTo>
                    <a:pt x="669" y="338"/>
                    <a:pt x="669" y="337"/>
                    <a:pt x="668" y="337"/>
                  </a:cubicBezTo>
                  <a:close/>
                  <a:moveTo>
                    <a:pt x="552" y="337"/>
                  </a:moveTo>
                  <a:cubicBezTo>
                    <a:pt x="551" y="339"/>
                    <a:pt x="551" y="339"/>
                    <a:pt x="551" y="339"/>
                  </a:cubicBezTo>
                  <a:cubicBezTo>
                    <a:pt x="552" y="339"/>
                    <a:pt x="554" y="339"/>
                    <a:pt x="554" y="339"/>
                  </a:cubicBezTo>
                  <a:cubicBezTo>
                    <a:pt x="555" y="340"/>
                    <a:pt x="552" y="337"/>
                    <a:pt x="552" y="337"/>
                  </a:cubicBezTo>
                  <a:close/>
                  <a:moveTo>
                    <a:pt x="607" y="308"/>
                  </a:moveTo>
                  <a:cubicBezTo>
                    <a:pt x="609" y="307"/>
                    <a:pt x="609" y="309"/>
                    <a:pt x="610" y="309"/>
                  </a:cubicBezTo>
                  <a:cubicBezTo>
                    <a:pt x="612" y="309"/>
                    <a:pt x="613" y="309"/>
                    <a:pt x="614" y="308"/>
                  </a:cubicBezTo>
                  <a:cubicBezTo>
                    <a:pt x="614" y="310"/>
                    <a:pt x="614" y="309"/>
                    <a:pt x="615" y="309"/>
                  </a:cubicBezTo>
                  <a:cubicBezTo>
                    <a:pt x="616" y="314"/>
                    <a:pt x="617" y="316"/>
                    <a:pt x="617" y="321"/>
                  </a:cubicBezTo>
                  <a:cubicBezTo>
                    <a:pt x="617" y="321"/>
                    <a:pt x="616" y="321"/>
                    <a:pt x="615" y="321"/>
                  </a:cubicBezTo>
                  <a:cubicBezTo>
                    <a:pt x="615" y="321"/>
                    <a:pt x="615" y="319"/>
                    <a:pt x="615" y="319"/>
                  </a:cubicBezTo>
                  <a:cubicBezTo>
                    <a:pt x="613" y="318"/>
                    <a:pt x="613" y="321"/>
                    <a:pt x="612" y="321"/>
                  </a:cubicBezTo>
                  <a:cubicBezTo>
                    <a:pt x="611" y="321"/>
                    <a:pt x="608" y="321"/>
                    <a:pt x="607" y="320"/>
                  </a:cubicBezTo>
                  <a:cubicBezTo>
                    <a:pt x="606" y="318"/>
                    <a:pt x="606" y="318"/>
                    <a:pt x="606" y="318"/>
                  </a:cubicBezTo>
                  <a:cubicBezTo>
                    <a:pt x="607" y="317"/>
                    <a:pt x="608" y="317"/>
                    <a:pt x="609" y="316"/>
                  </a:cubicBezTo>
                  <a:cubicBezTo>
                    <a:pt x="608" y="314"/>
                    <a:pt x="606" y="308"/>
                    <a:pt x="607" y="310"/>
                  </a:cubicBezTo>
                  <a:cubicBezTo>
                    <a:pt x="606" y="309"/>
                    <a:pt x="606" y="308"/>
                    <a:pt x="607" y="308"/>
                  </a:cubicBezTo>
                  <a:close/>
                  <a:moveTo>
                    <a:pt x="484" y="303"/>
                  </a:moveTo>
                  <a:cubicBezTo>
                    <a:pt x="482" y="309"/>
                    <a:pt x="482" y="317"/>
                    <a:pt x="483" y="324"/>
                  </a:cubicBezTo>
                  <a:cubicBezTo>
                    <a:pt x="481" y="325"/>
                    <a:pt x="478" y="328"/>
                    <a:pt x="475" y="329"/>
                  </a:cubicBezTo>
                  <a:cubicBezTo>
                    <a:pt x="475" y="329"/>
                    <a:pt x="474" y="333"/>
                    <a:pt x="475" y="334"/>
                  </a:cubicBezTo>
                  <a:cubicBezTo>
                    <a:pt x="478" y="335"/>
                    <a:pt x="480" y="332"/>
                    <a:pt x="482" y="332"/>
                  </a:cubicBezTo>
                  <a:cubicBezTo>
                    <a:pt x="485" y="332"/>
                    <a:pt x="484" y="334"/>
                    <a:pt x="482" y="334"/>
                  </a:cubicBezTo>
                  <a:cubicBezTo>
                    <a:pt x="483" y="336"/>
                    <a:pt x="483" y="337"/>
                    <a:pt x="483" y="339"/>
                  </a:cubicBezTo>
                  <a:cubicBezTo>
                    <a:pt x="488" y="339"/>
                    <a:pt x="487" y="339"/>
                    <a:pt x="491" y="338"/>
                  </a:cubicBezTo>
                  <a:cubicBezTo>
                    <a:pt x="491" y="337"/>
                    <a:pt x="491" y="336"/>
                    <a:pt x="491" y="336"/>
                  </a:cubicBezTo>
                  <a:cubicBezTo>
                    <a:pt x="491" y="335"/>
                    <a:pt x="493" y="334"/>
                    <a:pt x="493" y="334"/>
                  </a:cubicBezTo>
                  <a:cubicBezTo>
                    <a:pt x="494" y="331"/>
                    <a:pt x="492" y="328"/>
                    <a:pt x="493" y="325"/>
                  </a:cubicBezTo>
                  <a:cubicBezTo>
                    <a:pt x="493" y="325"/>
                    <a:pt x="496" y="322"/>
                    <a:pt x="496" y="322"/>
                  </a:cubicBezTo>
                  <a:cubicBezTo>
                    <a:pt x="497" y="321"/>
                    <a:pt x="498" y="322"/>
                    <a:pt x="499" y="322"/>
                  </a:cubicBezTo>
                  <a:cubicBezTo>
                    <a:pt x="498" y="321"/>
                    <a:pt x="501" y="321"/>
                    <a:pt x="501" y="321"/>
                  </a:cubicBezTo>
                  <a:cubicBezTo>
                    <a:pt x="502" y="324"/>
                    <a:pt x="501" y="323"/>
                    <a:pt x="502" y="324"/>
                  </a:cubicBezTo>
                  <a:cubicBezTo>
                    <a:pt x="502" y="325"/>
                    <a:pt x="503" y="326"/>
                    <a:pt x="502" y="326"/>
                  </a:cubicBezTo>
                  <a:cubicBezTo>
                    <a:pt x="502" y="327"/>
                    <a:pt x="500" y="327"/>
                    <a:pt x="500" y="328"/>
                  </a:cubicBezTo>
                  <a:cubicBezTo>
                    <a:pt x="500" y="328"/>
                    <a:pt x="500" y="329"/>
                    <a:pt x="500" y="330"/>
                  </a:cubicBezTo>
                  <a:cubicBezTo>
                    <a:pt x="501" y="330"/>
                    <a:pt x="502" y="330"/>
                    <a:pt x="502" y="330"/>
                  </a:cubicBezTo>
                  <a:cubicBezTo>
                    <a:pt x="503" y="330"/>
                    <a:pt x="504" y="332"/>
                    <a:pt x="504" y="332"/>
                  </a:cubicBezTo>
                  <a:cubicBezTo>
                    <a:pt x="509" y="333"/>
                    <a:pt x="511" y="332"/>
                    <a:pt x="515" y="334"/>
                  </a:cubicBezTo>
                  <a:cubicBezTo>
                    <a:pt x="515" y="334"/>
                    <a:pt x="517" y="333"/>
                    <a:pt x="517" y="332"/>
                  </a:cubicBezTo>
                  <a:cubicBezTo>
                    <a:pt x="517" y="332"/>
                    <a:pt x="517" y="329"/>
                    <a:pt x="517" y="328"/>
                  </a:cubicBezTo>
                  <a:cubicBezTo>
                    <a:pt x="519" y="330"/>
                    <a:pt x="518" y="327"/>
                    <a:pt x="518" y="326"/>
                  </a:cubicBezTo>
                  <a:cubicBezTo>
                    <a:pt x="517" y="326"/>
                    <a:pt x="514" y="326"/>
                    <a:pt x="514" y="326"/>
                  </a:cubicBezTo>
                  <a:cubicBezTo>
                    <a:pt x="513" y="326"/>
                    <a:pt x="512" y="325"/>
                    <a:pt x="511" y="326"/>
                  </a:cubicBezTo>
                  <a:cubicBezTo>
                    <a:pt x="511" y="326"/>
                    <a:pt x="509" y="328"/>
                    <a:pt x="509" y="328"/>
                  </a:cubicBezTo>
                  <a:cubicBezTo>
                    <a:pt x="508" y="325"/>
                    <a:pt x="509" y="322"/>
                    <a:pt x="507" y="320"/>
                  </a:cubicBezTo>
                  <a:cubicBezTo>
                    <a:pt x="506" y="320"/>
                    <a:pt x="506" y="320"/>
                    <a:pt x="506" y="320"/>
                  </a:cubicBezTo>
                  <a:cubicBezTo>
                    <a:pt x="506" y="318"/>
                    <a:pt x="506" y="318"/>
                    <a:pt x="506" y="318"/>
                  </a:cubicBezTo>
                  <a:cubicBezTo>
                    <a:pt x="500" y="314"/>
                    <a:pt x="500" y="314"/>
                    <a:pt x="500" y="314"/>
                  </a:cubicBezTo>
                  <a:cubicBezTo>
                    <a:pt x="500" y="313"/>
                    <a:pt x="500" y="313"/>
                    <a:pt x="500" y="313"/>
                  </a:cubicBezTo>
                  <a:cubicBezTo>
                    <a:pt x="499" y="313"/>
                    <a:pt x="499" y="313"/>
                    <a:pt x="499" y="313"/>
                  </a:cubicBezTo>
                  <a:cubicBezTo>
                    <a:pt x="499" y="312"/>
                    <a:pt x="499" y="311"/>
                    <a:pt x="498" y="310"/>
                  </a:cubicBezTo>
                  <a:cubicBezTo>
                    <a:pt x="496" y="309"/>
                    <a:pt x="494" y="311"/>
                    <a:pt x="492" y="310"/>
                  </a:cubicBezTo>
                  <a:cubicBezTo>
                    <a:pt x="491" y="308"/>
                    <a:pt x="491" y="308"/>
                    <a:pt x="491" y="308"/>
                  </a:cubicBezTo>
                  <a:cubicBezTo>
                    <a:pt x="489" y="308"/>
                    <a:pt x="490" y="310"/>
                    <a:pt x="488" y="311"/>
                  </a:cubicBezTo>
                  <a:cubicBezTo>
                    <a:pt x="487" y="310"/>
                    <a:pt x="487" y="310"/>
                    <a:pt x="486" y="310"/>
                  </a:cubicBezTo>
                  <a:cubicBezTo>
                    <a:pt x="485" y="308"/>
                    <a:pt x="485" y="308"/>
                    <a:pt x="485" y="308"/>
                  </a:cubicBezTo>
                  <a:cubicBezTo>
                    <a:pt x="487" y="306"/>
                    <a:pt x="490" y="305"/>
                    <a:pt x="486" y="304"/>
                  </a:cubicBezTo>
                  <a:lnTo>
                    <a:pt x="484" y="303"/>
                  </a:lnTo>
                  <a:close/>
                  <a:moveTo>
                    <a:pt x="613" y="275"/>
                  </a:moveTo>
                  <a:cubicBezTo>
                    <a:pt x="613" y="276"/>
                    <a:pt x="617" y="281"/>
                    <a:pt x="617" y="281"/>
                  </a:cubicBezTo>
                  <a:cubicBezTo>
                    <a:pt x="619" y="282"/>
                    <a:pt x="620" y="280"/>
                    <a:pt x="622" y="281"/>
                  </a:cubicBezTo>
                  <a:cubicBezTo>
                    <a:pt x="623" y="282"/>
                    <a:pt x="623" y="282"/>
                    <a:pt x="623" y="282"/>
                  </a:cubicBezTo>
                  <a:cubicBezTo>
                    <a:pt x="624" y="283"/>
                    <a:pt x="627" y="283"/>
                    <a:pt x="629" y="284"/>
                  </a:cubicBezTo>
                  <a:cubicBezTo>
                    <a:pt x="629" y="284"/>
                    <a:pt x="629" y="286"/>
                    <a:pt x="629" y="286"/>
                  </a:cubicBezTo>
                  <a:cubicBezTo>
                    <a:pt x="629" y="286"/>
                    <a:pt x="630" y="286"/>
                    <a:pt x="631" y="286"/>
                  </a:cubicBezTo>
                  <a:cubicBezTo>
                    <a:pt x="631" y="287"/>
                    <a:pt x="631" y="289"/>
                    <a:pt x="632" y="289"/>
                  </a:cubicBezTo>
                  <a:cubicBezTo>
                    <a:pt x="631" y="289"/>
                    <a:pt x="632" y="289"/>
                    <a:pt x="631" y="290"/>
                  </a:cubicBezTo>
                  <a:cubicBezTo>
                    <a:pt x="630" y="290"/>
                    <a:pt x="629" y="291"/>
                    <a:pt x="627" y="290"/>
                  </a:cubicBezTo>
                  <a:cubicBezTo>
                    <a:pt x="627" y="290"/>
                    <a:pt x="627" y="289"/>
                    <a:pt x="626" y="289"/>
                  </a:cubicBezTo>
                  <a:cubicBezTo>
                    <a:pt x="626" y="289"/>
                    <a:pt x="625" y="291"/>
                    <a:pt x="625" y="291"/>
                  </a:cubicBezTo>
                  <a:cubicBezTo>
                    <a:pt x="624" y="292"/>
                    <a:pt x="623" y="291"/>
                    <a:pt x="622" y="292"/>
                  </a:cubicBezTo>
                  <a:cubicBezTo>
                    <a:pt x="623" y="292"/>
                    <a:pt x="619" y="291"/>
                    <a:pt x="620" y="291"/>
                  </a:cubicBezTo>
                  <a:cubicBezTo>
                    <a:pt x="620" y="292"/>
                    <a:pt x="619" y="293"/>
                    <a:pt x="618" y="293"/>
                  </a:cubicBezTo>
                  <a:cubicBezTo>
                    <a:pt x="617" y="294"/>
                    <a:pt x="617" y="295"/>
                    <a:pt x="617" y="296"/>
                  </a:cubicBezTo>
                  <a:cubicBezTo>
                    <a:pt x="615" y="295"/>
                    <a:pt x="615" y="295"/>
                    <a:pt x="614" y="294"/>
                  </a:cubicBezTo>
                  <a:cubicBezTo>
                    <a:pt x="612" y="291"/>
                    <a:pt x="614" y="293"/>
                    <a:pt x="613" y="289"/>
                  </a:cubicBezTo>
                  <a:cubicBezTo>
                    <a:pt x="613" y="288"/>
                    <a:pt x="611" y="287"/>
                    <a:pt x="611" y="286"/>
                  </a:cubicBezTo>
                  <a:cubicBezTo>
                    <a:pt x="610" y="285"/>
                    <a:pt x="610" y="283"/>
                    <a:pt x="610" y="283"/>
                  </a:cubicBezTo>
                  <a:cubicBezTo>
                    <a:pt x="611" y="284"/>
                    <a:pt x="611" y="277"/>
                    <a:pt x="611" y="276"/>
                  </a:cubicBezTo>
                  <a:lnTo>
                    <a:pt x="613" y="275"/>
                  </a:lnTo>
                  <a:close/>
                  <a:moveTo>
                    <a:pt x="474" y="270"/>
                  </a:moveTo>
                  <a:cubicBezTo>
                    <a:pt x="474" y="272"/>
                    <a:pt x="474" y="272"/>
                    <a:pt x="474" y="272"/>
                  </a:cubicBezTo>
                  <a:cubicBezTo>
                    <a:pt x="474" y="272"/>
                    <a:pt x="475" y="272"/>
                    <a:pt x="476" y="273"/>
                  </a:cubicBezTo>
                  <a:cubicBezTo>
                    <a:pt x="475" y="271"/>
                    <a:pt x="477" y="269"/>
                    <a:pt x="474" y="270"/>
                  </a:cubicBezTo>
                  <a:close/>
                  <a:moveTo>
                    <a:pt x="583" y="262"/>
                  </a:moveTo>
                  <a:cubicBezTo>
                    <a:pt x="583" y="262"/>
                    <a:pt x="582" y="265"/>
                    <a:pt x="581" y="266"/>
                  </a:cubicBezTo>
                  <a:cubicBezTo>
                    <a:pt x="582" y="266"/>
                    <a:pt x="584" y="266"/>
                    <a:pt x="585" y="267"/>
                  </a:cubicBezTo>
                  <a:cubicBezTo>
                    <a:pt x="587" y="265"/>
                    <a:pt x="587" y="265"/>
                    <a:pt x="587" y="265"/>
                  </a:cubicBezTo>
                  <a:cubicBezTo>
                    <a:pt x="587" y="264"/>
                    <a:pt x="587" y="263"/>
                    <a:pt x="587" y="263"/>
                  </a:cubicBezTo>
                  <a:cubicBezTo>
                    <a:pt x="586" y="262"/>
                    <a:pt x="584" y="262"/>
                    <a:pt x="583" y="262"/>
                  </a:cubicBezTo>
                  <a:close/>
                  <a:moveTo>
                    <a:pt x="570" y="259"/>
                  </a:moveTo>
                  <a:cubicBezTo>
                    <a:pt x="567" y="260"/>
                    <a:pt x="563" y="263"/>
                    <a:pt x="564" y="267"/>
                  </a:cubicBezTo>
                  <a:cubicBezTo>
                    <a:pt x="566" y="269"/>
                    <a:pt x="566" y="269"/>
                    <a:pt x="566" y="269"/>
                  </a:cubicBezTo>
                  <a:cubicBezTo>
                    <a:pt x="566" y="269"/>
                    <a:pt x="565" y="270"/>
                    <a:pt x="566" y="271"/>
                  </a:cubicBezTo>
                  <a:cubicBezTo>
                    <a:pt x="566" y="271"/>
                    <a:pt x="568" y="272"/>
                    <a:pt x="568" y="273"/>
                  </a:cubicBezTo>
                  <a:cubicBezTo>
                    <a:pt x="570" y="272"/>
                    <a:pt x="572" y="271"/>
                    <a:pt x="574" y="271"/>
                  </a:cubicBezTo>
                  <a:cubicBezTo>
                    <a:pt x="574" y="269"/>
                    <a:pt x="574" y="268"/>
                    <a:pt x="574" y="266"/>
                  </a:cubicBezTo>
                  <a:cubicBezTo>
                    <a:pt x="575" y="265"/>
                    <a:pt x="575" y="265"/>
                    <a:pt x="575" y="265"/>
                  </a:cubicBezTo>
                  <a:cubicBezTo>
                    <a:pt x="575" y="264"/>
                    <a:pt x="575" y="263"/>
                    <a:pt x="575" y="263"/>
                  </a:cubicBezTo>
                  <a:cubicBezTo>
                    <a:pt x="575" y="262"/>
                    <a:pt x="574" y="262"/>
                    <a:pt x="573" y="261"/>
                  </a:cubicBezTo>
                  <a:cubicBezTo>
                    <a:pt x="572" y="261"/>
                    <a:pt x="572" y="259"/>
                    <a:pt x="572" y="259"/>
                  </a:cubicBezTo>
                  <a:cubicBezTo>
                    <a:pt x="571" y="258"/>
                    <a:pt x="570" y="259"/>
                    <a:pt x="570" y="259"/>
                  </a:cubicBezTo>
                  <a:close/>
                  <a:moveTo>
                    <a:pt x="585" y="254"/>
                  </a:moveTo>
                  <a:cubicBezTo>
                    <a:pt x="586" y="255"/>
                    <a:pt x="585" y="256"/>
                    <a:pt x="585" y="257"/>
                  </a:cubicBezTo>
                  <a:cubicBezTo>
                    <a:pt x="586" y="257"/>
                    <a:pt x="585" y="258"/>
                    <a:pt x="585" y="259"/>
                  </a:cubicBezTo>
                  <a:cubicBezTo>
                    <a:pt x="586" y="259"/>
                    <a:pt x="587" y="258"/>
                    <a:pt x="587" y="259"/>
                  </a:cubicBezTo>
                  <a:cubicBezTo>
                    <a:pt x="587" y="258"/>
                    <a:pt x="587" y="256"/>
                    <a:pt x="587" y="256"/>
                  </a:cubicBezTo>
                  <a:cubicBezTo>
                    <a:pt x="587" y="255"/>
                    <a:pt x="586" y="254"/>
                    <a:pt x="585" y="254"/>
                  </a:cubicBezTo>
                  <a:close/>
                  <a:moveTo>
                    <a:pt x="538" y="251"/>
                  </a:moveTo>
                  <a:cubicBezTo>
                    <a:pt x="538" y="251"/>
                    <a:pt x="538" y="254"/>
                    <a:pt x="538" y="254"/>
                  </a:cubicBezTo>
                  <a:cubicBezTo>
                    <a:pt x="538" y="254"/>
                    <a:pt x="540" y="254"/>
                    <a:pt x="540" y="254"/>
                  </a:cubicBezTo>
                  <a:cubicBezTo>
                    <a:pt x="540" y="254"/>
                    <a:pt x="543" y="254"/>
                    <a:pt x="542" y="254"/>
                  </a:cubicBezTo>
                  <a:cubicBezTo>
                    <a:pt x="544" y="255"/>
                    <a:pt x="543" y="252"/>
                    <a:pt x="543" y="252"/>
                  </a:cubicBezTo>
                  <a:cubicBezTo>
                    <a:pt x="541" y="251"/>
                    <a:pt x="540" y="251"/>
                    <a:pt x="538" y="251"/>
                  </a:cubicBezTo>
                  <a:close/>
                  <a:moveTo>
                    <a:pt x="544" y="241"/>
                  </a:moveTo>
                  <a:cubicBezTo>
                    <a:pt x="544" y="241"/>
                    <a:pt x="544" y="243"/>
                    <a:pt x="545" y="243"/>
                  </a:cubicBezTo>
                  <a:cubicBezTo>
                    <a:pt x="546" y="244"/>
                    <a:pt x="545" y="241"/>
                    <a:pt x="545" y="241"/>
                  </a:cubicBezTo>
                  <a:lnTo>
                    <a:pt x="544" y="241"/>
                  </a:lnTo>
                  <a:close/>
                  <a:moveTo>
                    <a:pt x="567" y="239"/>
                  </a:moveTo>
                  <a:cubicBezTo>
                    <a:pt x="567" y="239"/>
                    <a:pt x="566" y="241"/>
                    <a:pt x="566" y="241"/>
                  </a:cubicBezTo>
                  <a:cubicBezTo>
                    <a:pt x="566" y="241"/>
                    <a:pt x="566" y="241"/>
                    <a:pt x="566" y="242"/>
                  </a:cubicBezTo>
                  <a:cubicBezTo>
                    <a:pt x="567" y="242"/>
                    <a:pt x="568" y="242"/>
                    <a:pt x="569" y="242"/>
                  </a:cubicBezTo>
                  <a:cubicBezTo>
                    <a:pt x="570" y="239"/>
                    <a:pt x="570" y="239"/>
                    <a:pt x="570" y="239"/>
                  </a:cubicBezTo>
                  <a:cubicBezTo>
                    <a:pt x="569" y="239"/>
                    <a:pt x="567" y="240"/>
                    <a:pt x="567" y="239"/>
                  </a:cubicBezTo>
                  <a:close/>
                  <a:moveTo>
                    <a:pt x="548" y="237"/>
                  </a:moveTo>
                  <a:cubicBezTo>
                    <a:pt x="548" y="237"/>
                    <a:pt x="548" y="240"/>
                    <a:pt x="548" y="240"/>
                  </a:cubicBezTo>
                  <a:cubicBezTo>
                    <a:pt x="550" y="239"/>
                    <a:pt x="550" y="239"/>
                    <a:pt x="550" y="239"/>
                  </a:cubicBezTo>
                  <a:cubicBezTo>
                    <a:pt x="550" y="238"/>
                    <a:pt x="550" y="237"/>
                    <a:pt x="550" y="237"/>
                  </a:cubicBezTo>
                  <a:cubicBezTo>
                    <a:pt x="550" y="237"/>
                    <a:pt x="548" y="237"/>
                    <a:pt x="548" y="237"/>
                  </a:cubicBezTo>
                  <a:close/>
                  <a:moveTo>
                    <a:pt x="542" y="233"/>
                  </a:moveTo>
                  <a:cubicBezTo>
                    <a:pt x="541" y="233"/>
                    <a:pt x="539" y="235"/>
                    <a:pt x="538" y="235"/>
                  </a:cubicBezTo>
                  <a:cubicBezTo>
                    <a:pt x="536" y="236"/>
                    <a:pt x="534" y="235"/>
                    <a:pt x="532" y="235"/>
                  </a:cubicBezTo>
                  <a:cubicBezTo>
                    <a:pt x="532" y="236"/>
                    <a:pt x="531" y="237"/>
                    <a:pt x="532" y="237"/>
                  </a:cubicBezTo>
                  <a:cubicBezTo>
                    <a:pt x="531" y="237"/>
                    <a:pt x="533" y="238"/>
                    <a:pt x="533" y="238"/>
                  </a:cubicBezTo>
                  <a:cubicBezTo>
                    <a:pt x="532" y="238"/>
                    <a:pt x="534" y="239"/>
                    <a:pt x="534" y="239"/>
                  </a:cubicBezTo>
                  <a:cubicBezTo>
                    <a:pt x="534" y="238"/>
                    <a:pt x="536" y="237"/>
                    <a:pt x="536" y="237"/>
                  </a:cubicBezTo>
                  <a:cubicBezTo>
                    <a:pt x="536" y="238"/>
                    <a:pt x="537" y="240"/>
                    <a:pt x="537" y="240"/>
                  </a:cubicBezTo>
                  <a:cubicBezTo>
                    <a:pt x="538" y="240"/>
                    <a:pt x="538" y="240"/>
                    <a:pt x="538" y="240"/>
                  </a:cubicBezTo>
                  <a:cubicBezTo>
                    <a:pt x="539" y="240"/>
                    <a:pt x="550" y="232"/>
                    <a:pt x="542" y="233"/>
                  </a:cubicBezTo>
                  <a:close/>
                  <a:moveTo>
                    <a:pt x="623" y="232"/>
                  </a:moveTo>
                  <a:cubicBezTo>
                    <a:pt x="629" y="232"/>
                    <a:pt x="627" y="233"/>
                    <a:pt x="629" y="234"/>
                  </a:cubicBezTo>
                  <a:cubicBezTo>
                    <a:pt x="628" y="234"/>
                    <a:pt x="618" y="232"/>
                    <a:pt x="623" y="232"/>
                  </a:cubicBezTo>
                  <a:close/>
                  <a:moveTo>
                    <a:pt x="474" y="229"/>
                  </a:moveTo>
                  <a:cubicBezTo>
                    <a:pt x="475" y="236"/>
                    <a:pt x="474" y="236"/>
                    <a:pt x="481" y="237"/>
                  </a:cubicBezTo>
                  <a:cubicBezTo>
                    <a:pt x="478" y="235"/>
                    <a:pt x="475" y="232"/>
                    <a:pt x="474" y="229"/>
                  </a:cubicBezTo>
                  <a:close/>
                  <a:moveTo>
                    <a:pt x="622" y="227"/>
                  </a:moveTo>
                  <a:cubicBezTo>
                    <a:pt x="622" y="227"/>
                    <a:pt x="622" y="229"/>
                    <a:pt x="622" y="229"/>
                  </a:cubicBezTo>
                  <a:cubicBezTo>
                    <a:pt x="619" y="230"/>
                    <a:pt x="621" y="227"/>
                    <a:pt x="622" y="227"/>
                  </a:cubicBezTo>
                  <a:close/>
                  <a:moveTo>
                    <a:pt x="615" y="220"/>
                  </a:moveTo>
                  <a:cubicBezTo>
                    <a:pt x="618" y="220"/>
                    <a:pt x="616" y="223"/>
                    <a:pt x="616" y="223"/>
                  </a:cubicBezTo>
                  <a:cubicBezTo>
                    <a:pt x="616" y="223"/>
                    <a:pt x="614" y="223"/>
                    <a:pt x="614" y="223"/>
                  </a:cubicBezTo>
                  <a:cubicBezTo>
                    <a:pt x="614" y="222"/>
                    <a:pt x="613" y="220"/>
                    <a:pt x="615" y="220"/>
                  </a:cubicBezTo>
                  <a:close/>
                  <a:moveTo>
                    <a:pt x="604" y="216"/>
                  </a:moveTo>
                  <a:cubicBezTo>
                    <a:pt x="604" y="216"/>
                    <a:pt x="604" y="218"/>
                    <a:pt x="604" y="218"/>
                  </a:cubicBezTo>
                  <a:cubicBezTo>
                    <a:pt x="602" y="219"/>
                    <a:pt x="603" y="216"/>
                    <a:pt x="604" y="216"/>
                  </a:cubicBezTo>
                  <a:close/>
                  <a:moveTo>
                    <a:pt x="387" y="173"/>
                  </a:moveTo>
                  <a:cubicBezTo>
                    <a:pt x="387" y="176"/>
                    <a:pt x="387" y="176"/>
                    <a:pt x="387" y="176"/>
                  </a:cubicBezTo>
                  <a:cubicBezTo>
                    <a:pt x="387" y="176"/>
                    <a:pt x="389" y="176"/>
                    <a:pt x="389" y="176"/>
                  </a:cubicBezTo>
                  <a:cubicBezTo>
                    <a:pt x="389" y="173"/>
                    <a:pt x="389" y="173"/>
                    <a:pt x="389" y="173"/>
                  </a:cubicBezTo>
                  <a:cubicBezTo>
                    <a:pt x="388" y="173"/>
                    <a:pt x="387" y="174"/>
                    <a:pt x="387" y="173"/>
                  </a:cubicBezTo>
                  <a:close/>
                  <a:moveTo>
                    <a:pt x="550" y="163"/>
                  </a:moveTo>
                  <a:cubicBezTo>
                    <a:pt x="547" y="163"/>
                    <a:pt x="544" y="165"/>
                    <a:pt x="542" y="166"/>
                  </a:cubicBezTo>
                  <a:cubicBezTo>
                    <a:pt x="542" y="166"/>
                    <a:pt x="542" y="166"/>
                    <a:pt x="542" y="166"/>
                  </a:cubicBezTo>
                  <a:cubicBezTo>
                    <a:pt x="539" y="166"/>
                    <a:pt x="537" y="164"/>
                    <a:pt x="535" y="164"/>
                  </a:cubicBezTo>
                  <a:cubicBezTo>
                    <a:pt x="532" y="163"/>
                    <a:pt x="532" y="165"/>
                    <a:pt x="530" y="166"/>
                  </a:cubicBezTo>
                  <a:cubicBezTo>
                    <a:pt x="529" y="166"/>
                    <a:pt x="528" y="166"/>
                    <a:pt x="527" y="166"/>
                  </a:cubicBezTo>
                  <a:cubicBezTo>
                    <a:pt x="522" y="169"/>
                    <a:pt x="523" y="175"/>
                    <a:pt x="522" y="179"/>
                  </a:cubicBezTo>
                  <a:cubicBezTo>
                    <a:pt x="521" y="176"/>
                    <a:pt x="521" y="185"/>
                    <a:pt x="525" y="186"/>
                  </a:cubicBezTo>
                  <a:cubicBezTo>
                    <a:pt x="529" y="187"/>
                    <a:pt x="530" y="184"/>
                    <a:pt x="532" y="184"/>
                  </a:cubicBezTo>
                  <a:cubicBezTo>
                    <a:pt x="535" y="184"/>
                    <a:pt x="537" y="186"/>
                    <a:pt x="540" y="185"/>
                  </a:cubicBezTo>
                  <a:cubicBezTo>
                    <a:pt x="544" y="185"/>
                    <a:pt x="545" y="181"/>
                    <a:pt x="548" y="180"/>
                  </a:cubicBezTo>
                  <a:cubicBezTo>
                    <a:pt x="549" y="180"/>
                    <a:pt x="550" y="181"/>
                    <a:pt x="552" y="180"/>
                  </a:cubicBezTo>
                  <a:cubicBezTo>
                    <a:pt x="552" y="180"/>
                    <a:pt x="553" y="178"/>
                    <a:pt x="553" y="178"/>
                  </a:cubicBezTo>
                  <a:cubicBezTo>
                    <a:pt x="554" y="178"/>
                    <a:pt x="555" y="179"/>
                    <a:pt x="558" y="179"/>
                  </a:cubicBezTo>
                  <a:cubicBezTo>
                    <a:pt x="558" y="179"/>
                    <a:pt x="559" y="177"/>
                    <a:pt x="560" y="177"/>
                  </a:cubicBezTo>
                  <a:cubicBezTo>
                    <a:pt x="559" y="176"/>
                    <a:pt x="560" y="176"/>
                    <a:pt x="560" y="175"/>
                  </a:cubicBezTo>
                  <a:cubicBezTo>
                    <a:pt x="558" y="174"/>
                    <a:pt x="558" y="174"/>
                    <a:pt x="558" y="174"/>
                  </a:cubicBezTo>
                  <a:cubicBezTo>
                    <a:pt x="557" y="172"/>
                    <a:pt x="556" y="169"/>
                    <a:pt x="556" y="168"/>
                  </a:cubicBezTo>
                  <a:cubicBezTo>
                    <a:pt x="555" y="166"/>
                    <a:pt x="555" y="166"/>
                    <a:pt x="555" y="164"/>
                  </a:cubicBezTo>
                  <a:cubicBezTo>
                    <a:pt x="554" y="164"/>
                    <a:pt x="552" y="165"/>
                    <a:pt x="552" y="165"/>
                  </a:cubicBezTo>
                  <a:cubicBezTo>
                    <a:pt x="551" y="165"/>
                    <a:pt x="551" y="163"/>
                    <a:pt x="550" y="163"/>
                  </a:cubicBezTo>
                  <a:close/>
                  <a:moveTo>
                    <a:pt x="397" y="156"/>
                  </a:moveTo>
                  <a:cubicBezTo>
                    <a:pt x="397" y="156"/>
                    <a:pt x="397" y="157"/>
                    <a:pt x="397" y="158"/>
                  </a:cubicBezTo>
                  <a:cubicBezTo>
                    <a:pt x="399" y="158"/>
                    <a:pt x="399" y="156"/>
                    <a:pt x="397" y="156"/>
                  </a:cubicBezTo>
                  <a:close/>
                  <a:moveTo>
                    <a:pt x="381" y="153"/>
                  </a:moveTo>
                  <a:cubicBezTo>
                    <a:pt x="380" y="153"/>
                    <a:pt x="378" y="156"/>
                    <a:pt x="381" y="156"/>
                  </a:cubicBezTo>
                  <a:cubicBezTo>
                    <a:pt x="381" y="156"/>
                    <a:pt x="383" y="152"/>
                    <a:pt x="381" y="153"/>
                  </a:cubicBezTo>
                  <a:close/>
                  <a:moveTo>
                    <a:pt x="399" y="135"/>
                  </a:moveTo>
                  <a:cubicBezTo>
                    <a:pt x="399" y="137"/>
                    <a:pt x="398" y="141"/>
                    <a:pt x="396" y="142"/>
                  </a:cubicBezTo>
                  <a:cubicBezTo>
                    <a:pt x="395" y="142"/>
                    <a:pt x="394" y="141"/>
                    <a:pt x="393" y="142"/>
                  </a:cubicBezTo>
                  <a:cubicBezTo>
                    <a:pt x="393" y="143"/>
                    <a:pt x="394" y="144"/>
                    <a:pt x="393" y="145"/>
                  </a:cubicBezTo>
                  <a:cubicBezTo>
                    <a:pt x="393" y="145"/>
                    <a:pt x="391" y="147"/>
                    <a:pt x="391" y="147"/>
                  </a:cubicBezTo>
                  <a:cubicBezTo>
                    <a:pt x="391" y="148"/>
                    <a:pt x="392" y="150"/>
                    <a:pt x="392" y="150"/>
                  </a:cubicBezTo>
                  <a:cubicBezTo>
                    <a:pt x="393" y="150"/>
                    <a:pt x="393" y="149"/>
                    <a:pt x="393" y="149"/>
                  </a:cubicBezTo>
                  <a:cubicBezTo>
                    <a:pt x="394" y="149"/>
                    <a:pt x="395" y="149"/>
                    <a:pt x="396" y="150"/>
                  </a:cubicBezTo>
                  <a:cubicBezTo>
                    <a:pt x="397" y="150"/>
                    <a:pt x="397" y="151"/>
                    <a:pt x="397" y="152"/>
                  </a:cubicBezTo>
                  <a:cubicBezTo>
                    <a:pt x="398" y="152"/>
                    <a:pt x="404" y="154"/>
                    <a:pt x="405" y="154"/>
                  </a:cubicBezTo>
                  <a:cubicBezTo>
                    <a:pt x="405" y="154"/>
                    <a:pt x="405" y="152"/>
                    <a:pt x="407" y="153"/>
                  </a:cubicBezTo>
                  <a:cubicBezTo>
                    <a:pt x="407" y="153"/>
                    <a:pt x="408" y="155"/>
                    <a:pt x="409" y="156"/>
                  </a:cubicBezTo>
                  <a:cubicBezTo>
                    <a:pt x="410" y="155"/>
                    <a:pt x="411" y="155"/>
                    <a:pt x="412" y="155"/>
                  </a:cubicBezTo>
                  <a:cubicBezTo>
                    <a:pt x="413" y="151"/>
                    <a:pt x="415" y="145"/>
                    <a:pt x="413" y="141"/>
                  </a:cubicBezTo>
                  <a:cubicBezTo>
                    <a:pt x="413" y="140"/>
                    <a:pt x="411" y="140"/>
                    <a:pt x="410" y="139"/>
                  </a:cubicBezTo>
                  <a:cubicBezTo>
                    <a:pt x="409" y="138"/>
                    <a:pt x="410" y="137"/>
                    <a:pt x="409" y="136"/>
                  </a:cubicBezTo>
                  <a:cubicBezTo>
                    <a:pt x="408" y="135"/>
                    <a:pt x="401" y="135"/>
                    <a:pt x="399" y="135"/>
                  </a:cubicBezTo>
                  <a:close/>
                  <a:moveTo>
                    <a:pt x="395" y="133"/>
                  </a:moveTo>
                  <a:cubicBezTo>
                    <a:pt x="395" y="133"/>
                    <a:pt x="394" y="135"/>
                    <a:pt x="393" y="136"/>
                  </a:cubicBezTo>
                  <a:cubicBezTo>
                    <a:pt x="392" y="137"/>
                    <a:pt x="390" y="136"/>
                    <a:pt x="388" y="137"/>
                  </a:cubicBezTo>
                  <a:cubicBezTo>
                    <a:pt x="388" y="139"/>
                    <a:pt x="388" y="140"/>
                    <a:pt x="389" y="140"/>
                  </a:cubicBezTo>
                  <a:cubicBezTo>
                    <a:pt x="389" y="139"/>
                    <a:pt x="390" y="140"/>
                    <a:pt x="391" y="140"/>
                  </a:cubicBezTo>
                  <a:cubicBezTo>
                    <a:pt x="391" y="140"/>
                    <a:pt x="392" y="137"/>
                    <a:pt x="392" y="137"/>
                  </a:cubicBezTo>
                  <a:cubicBezTo>
                    <a:pt x="393" y="137"/>
                    <a:pt x="394" y="137"/>
                    <a:pt x="395" y="137"/>
                  </a:cubicBezTo>
                  <a:cubicBezTo>
                    <a:pt x="395" y="137"/>
                    <a:pt x="397" y="132"/>
                    <a:pt x="395" y="133"/>
                  </a:cubicBezTo>
                  <a:close/>
                  <a:moveTo>
                    <a:pt x="389" y="132"/>
                  </a:moveTo>
                  <a:cubicBezTo>
                    <a:pt x="390" y="134"/>
                    <a:pt x="390" y="134"/>
                    <a:pt x="390" y="134"/>
                  </a:cubicBezTo>
                  <a:cubicBezTo>
                    <a:pt x="390" y="133"/>
                    <a:pt x="391" y="132"/>
                    <a:pt x="389" y="132"/>
                  </a:cubicBezTo>
                  <a:close/>
                  <a:moveTo>
                    <a:pt x="386" y="132"/>
                  </a:moveTo>
                  <a:cubicBezTo>
                    <a:pt x="386" y="132"/>
                    <a:pt x="386" y="134"/>
                    <a:pt x="386" y="134"/>
                  </a:cubicBezTo>
                  <a:cubicBezTo>
                    <a:pt x="388" y="135"/>
                    <a:pt x="387" y="133"/>
                    <a:pt x="386" y="132"/>
                  </a:cubicBezTo>
                  <a:close/>
                  <a:moveTo>
                    <a:pt x="404" y="131"/>
                  </a:moveTo>
                  <a:cubicBezTo>
                    <a:pt x="402" y="131"/>
                    <a:pt x="404" y="133"/>
                    <a:pt x="405" y="133"/>
                  </a:cubicBezTo>
                  <a:cubicBezTo>
                    <a:pt x="405" y="133"/>
                    <a:pt x="407" y="130"/>
                    <a:pt x="404" y="131"/>
                  </a:cubicBezTo>
                  <a:close/>
                  <a:moveTo>
                    <a:pt x="538" y="128"/>
                  </a:moveTo>
                  <a:cubicBezTo>
                    <a:pt x="537" y="128"/>
                    <a:pt x="535" y="129"/>
                    <a:pt x="535" y="130"/>
                  </a:cubicBezTo>
                  <a:cubicBezTo>
                    <a:pt x="535" y="130"/>
                    <a:pt x="533" y="130"/>
                    <a:pt x="533" y="130"/>
                  </a:cubicBezTo>
                  <a:cubicBezTo>
                    <a:pt x="534" y="130"/>
                    <a:pt x="532" y="130"/>
                    <a:pt x="532" y="130"/>
                  </a:cubicBezTo>
                  <a:cubicBezTo>
                    <a:pt x="533" y="132"/>
                    <a:pt x="533" y="132"/>
                    <a:pt x="533" y="132"/>
                  </a:cubicBezTo>
                  <a:cubicBezTo>
                    <a:pt x="534" y="132"/>
                    <a:pt x="535" y="131"/>
                    <a:pt x="536" y="132"/>
                  </a:cubicBezTo>
                  <a:cubicBezTo>
                    <a:pt x="536" y="132"/>
                    <a:pt x="537" y="133"/>
                    <a:pt x="538" y="134"/>
                  </a:cubicBezTo>
                  <a:cubicBezTo>
                    <a:pt x="538" y="133"/>
                    <a:pt x="537" y="132"/>
                    <a:pt x="538" y="131"/>
                  </a:cubicBezTo>
                  <a:cubicBezTo>
                    <a:pt x="538" y="130"/>
                    <a:pt x="544" y="127"/>
                    <a:pt x="538" y="128"/>
                  </a:cubicBezTo>
                  <a:close/>
                  <a:moveTo>
                    <a:pt x="443" y="114"/>
                  </a:moveTo>
                  <a:cubicBezTo>
                    <a:pt x="442" y="114"/>
                    <a:pt x="441" y="114"/>
                    <a:pt x="440" y="114"/>
                  </a:cubicBezTo>
                  <a:cubicBezTo>
                    <a:pt x="439" y="116"/>
                    <a:pt x="439" y="116"/>
                    <a:pt x="439" y="116"/>
                  </a:cubicBezTo>
                  <a:cubicBezTo>
                    <a:pt x="441" y="119"/>
                    <a:pt x="441" y="119"/>
                    <a:pt x="446" y="120"/>
                  </a:cubicBezTo>
                  <a:cubicBezTo>
                    <a:pt x="446" y="120"/>
                    <a:pt x="445" y="118"/>
                    <a:pt x="445" y="118"/>
                  </a:cubicBezTo>
                  <a:cubicBezTo>
                    <a:pt x="445" y="118"/>
                    <a:pt x="445" y="115"/>
                    <a:pt x="445" y="114"/>
                  </a:cubicBezTo>
                  <a:cubicBezTo>
                    <a:pt x="444" y="114"/>
                    <a:pt x="443" y="114"/>
                    <a:pt x="443" y="114"/>
                  </a:cubicBezTo>
                  <a:close/>
                  <a:moveTo>
                    <a:pt x="395" y="111"/>
                  </a:moveTo>
                  <a:cubicBezTo>
                    <a:pt x="394" y="112"/>
                    <a:pt x="394" y="114"/>
                    <a:pt x="393" y="115"/>
                  </a:cubicBezTo>
                  <a:cubicBezTo>
                    <a:pt x="392" y="114"/>
                    <a:pt x="392" y="117"/>
                    <a:pt x="391" y="117"/>
                  </a:cubicBezTo>
                  <a:cubicBezTo>
                    <a:pt x="392" y="118"/>
                    <a:pt x="394" y="118"/>
                    <a:pt x="395" y="119"/>
                  </a:cubicBezTo>
                  <a:cubicBezTo>
                    <a:pt x="397" y="120"/>
                    <a:pt x="396" y="123"/>
                    <a:pt x="398" y="124"/>
                  </a:cubicBezTo>
                  <a:cubicBezTo>
                    <a:pt x="400" y="125"/>
                    <a:pt x="402" y="124"/>
                    <a:pt x="405" y="124"/>
                  </a:cubicBezTo>
                  <a:cubicBezTo>
                    <a:pt x="408" y="125"/>
                    <a:pt x="410" y="127"/>
                    <a:pt x="412" y="128"/>
                  </a:cubicBezTo>
                  <a:cubicBezTo>
                    <a:pt x="413" y="128"/>
                    <a:pt x="413" y="127"/>
                    <a:pt x="414" y="128"/>
                  </a:cubicBezTo>
                  <a:cubicBezTo>
                    <a:pt x="416" y="126"/>
                    <a:pt x="414" y="124"/>
                    <a:pt x="418" y="124"/>
                  </a:cubicBezTo>
                  <a:cubicBezTo>
                    <a:pt x="418" y="126"/>
                    <a:pt x="418" y="126"/>
                    <a:pt x="418" y="126"/>
                  </a:cubicBezTo>
                  <a:cubicBezTo>
                    <a:pt x="421" y="127"/>
                    <a:pt x="428" y="128"/>
                    <a:pt x="429" y="130"/>
                  </a:cubicBezTo>
                  <a:cubicBezTo>
                    <a:pt x="429" y="131"/>
                    <a:pt x="428" y="132"/>
                    <a:pt x="429" y="132"/>
                  </a:cubicBezTo>
                  <a:cubicBezTo>
                    <a:pt x="429" y="133"/>
                    <a:pt x="431" y="133"/>
                    <a:pt x="431" y="134"/>
                  </a:cubicBezTo>
                  <a:cubicBezTo>
                    <a:pt x="433" y="138"/>
                    <a:pt x="430" y="139"/>
                    <a:pt x="430" y="142"/>
                  </a:cubicBezTo>
                  <a:cubicBezTo>
                    <a:pt x="430" y="143"/>
                    <a:pt x="431" y="144"/>
                    <a:pt x="431" y="144"/>
                  </a:cubicBezTo>
                  <a:cubicBezTo>
                    <a:pt x="431" y="146"/>
                    <a:pt x="429" y="147"/>
                    <a:pt x="429" y="148"/>
                  </a:cubicBezTo>
                  <a:cubicBezTo>
                    <a:pt x="429" y="149"/>
                    <a:pt x="430" y="151"/>
                    <a:pt x="431" y="152"/>
                  </a:cubicBezTo>
                  <a:cubicBezTo>
                    <a:pt x="431" y="153"/>
                    <a:pt x="431" y="155"/>
                    <a:pt x="431" y="154"/>
                  </a:cubicBezTo>
                  <a:cubicBezTo>
                    <a:pt x="431" y="155"/>
                    <a:pt x="431" y="158"/>
                    <a:pt x="431" y="158"/>
                  </a:cubicBezTo>
                  <a:cubicBezTo>
                    <a:pt x="433" y="158"/>
                    <a:pt x="434" y="158"/>
                    <a:pt x="435" y="158"/>
                  </a:cubicBezTo>
                  <a:cubicBezTo>
                    <a:pt x="436" y="156"/>
                    <a:pt x="436" y="156"/>
                    <a:pt x="436" y="156"/>
                  </a:cubicBezTo>
                  <a:cubicBezTo>
                    <a:pt x="440" y="155"/>
                    <a:pt x="439" y="157"/>
                    <a:pt x="439" y="158"/>
                  </a:cubicBezTo>
                  <a:cubicBezTo>
                    <a:pt x="439" y="158"/>
                    <a:pt x="439" y="158"/>
                    <a:pt x="439" y="158"/>
                  </a:cubicBezTo>
                  <a:cubicBezTo>
                    <a:pt x="439" y="158"/>
                    <a:pt x="451" y="156"/>
                    <a:pt x="451" y="156"/>
                  </a:cubicBezTo>
                  <a:cubicBezTo>
                    <a:pt x="452" y="155"/>
                    <a:pt x="451" y="153"/>
                    <a:pt x="452" y="152"/>
                  </a:cubicBezTo>
                  <a:cubicBezTo>
                    <a:pt x="455" y="150"/>
                    <a:pt x="455" y="150"/>
                    <a:pt x="455" y="150"/>
                  </a:cubicBezTo>
                  <a:cubicBezTo>
                    <a:pt x="456" y="152"/>
                    <a:pt x="457" y="155"/>
                    <a:pt x="457" y="157"/>
                  </a:cubicBezTo>
                  <a:cubicBezTo>
                    <a:pt x="459" y="157"/>
                    <a:pt x="460" y="158"/>
                    <a:pt x="462" y="158"/>
                  </a:cubicBezTo>
                  <a:cubicBezTo>
                    <a:pt x="462" y="157"/>
                    <a:pt x="465" y="155"/>
                    <a:pt x="466" y="156"/>
                  </a:cubicBezTo>
                  <a:cubicBezTo>
                    <a:pt x="466" y="156"/>
                    <a:pt x="468" y="158"/>
                    <a:pt x="470" y="157"/>
                  </a:cubicBezTo>
                  <a:cubicBezTo>
                    <a:pt x="471" y="154"/>
                    <a:pt x="471" y="154"/>
                    <a:pt x="471" y="154"/>
                  </a:cubicBezTo>
                  <a:cubicBezTo>
                    <a:pt x="473" y="154"/>
                    <a:pt x="473" y="154"/>
                    <a:pt x="474" y="154"/>
                  </a:cubicBezTo>
                  <a:cubicBezTo>
                    <a:pt x="475" y="154"/>
                    <a:pt x="475" y="155"/>
                    <a:pt x="475" y="157"/>
                  </a:cubicBezTo>
                  <a:cubicBezTo>
                    <a:pt x="478" y="157"/>
                    <a:pt x="480" y="156"/>
                    <a:pt x="482" y="156"/>
                  </a:cubicBezTo>
                  <a:cubicBezTo>
                    <a:pt x="482" y="154"/>
                    <a:pt x="482" y="154"/>
                    <a:pt x="482" y="154"/>
                  </a:cubicBezTo>
                  <a:cubicBezTo>
                    <a:pt x="484" y="155"/>
                    <a:pt x="483" y="156"/>
                    <a:pt x="484" y="157"/>
                  </a:cubicBezTo>
                  <a:cubicBezTo>
                    <a:pt x="485" y="157"/>
                    <a:pt x="485" y="156"/>
                    <a:pt x="486" y="156"/>
                  </a:cubicBezTo>
                  <a:cubicBezTo>
                    <a:pt x="487" y="155"/>
                    <a:pt x="489" y="156"/>
                    <a:pt x="491" y="156"/>
                  </a:cubicBezTo>
                  <a:cubicBezTo>
                    <a:pt x="495" y="156"/>
                    <a:pt x="498" y="156"/>
                    <a:pt x="502" y="156"/>
                  </a:cubicBezTo>
                  <a:cubicBezTo>
                    <a:pt x="502" y="154"/>
                    <a:pt x="502" y="155"/>
                    <a:pt x="503" y="155"/>
                  </a:cubicBezTo>
                  <a:cubicBezTo>
                    <a:pt x="503" y="153"/>
                    <a:pt x="503" y="151"/>
                    <a:pt x="502" y="151"/>
                  </a:cubicBezTo>
                  <a:cubicBezTo>
                    <a:pt x="503" y="151"/>
                    <a:pt x="504" y="151"/>
                    <a:pt x="504" y="151"/>
                  </a:cubicBezTo>
                  <a:cubicBezTo>
                    <a:pt x="505" y="151"/>
                    <a:pt x="505" y="154"/>
                    <a:pt x="505" y="154"/>
                  </a:cubicBezTo>
                  <a:cubicBezTo>
                    <a:pt x="506" y="154"/>
                    <a:pt x="507" y="155"/>
                    <a:pt x="508" y="156"/>
                  </a:cubicBezTo>
                  <a:cubicBezTo>
                    <a:pt x="509" y="156"/>
                    <a:pt x="509" y="155"/>
                    <a:pt x="510" y="155"/>
                  </a:cubicBezTo>
                  <a:cubicBezTo>
                    <a:pt x="511" y="154"/>
                    <a:pt x="510" y="154"/>
                    <a:pt x="511" y="154"/>
                  </a:cubicBezTo>
                  <a:cubicBezTo>
                    <a:pt x="511" y="154"/>
                    <a:pt x="512" y="155"/>
                    <a:pt x="512" y="156"/>
                  </a:cubicBezTo>
                  <a:cubicBezTo>
                    <a:pt x="514" y="156"/>
                    <a:pt x="526" y="155"/>
                    <a:pt x="529" y="154"/>
                  </a:cubicBezTo>
                  <a:cubicBezTo>
                    <a:pt x="529" y="154"/>
                    <a:pt x="529" y="152"/>
                    <a:pt x="530" y="152"/>
                  </a:cubicBezTo>
                  <a:cubicBezTo>
                    <a:pt x="531" y="156"/>
                    <a:pt x="530" y="150"/>
                    <a:pt x="530" y="148"/>
                  </a:cubicBezTo>
                  <a:cubicBezTo>
                    <a:pt x="531" y="147"/>
                    <a:pt x="530" y="149"/>
                    <a:pt x="530" y="149"/>
                  </a:cubicBezTo>
                  <a:cubicBezTo>
                    <a:pt x="532" y="148"/>
                    <a:pt x="534" y="147"/>
                    <a:pt x="535" y="146"/>
                  </a:cubicBezTo>
                  <a:cubicBezTo>
                    <a:pt x="537" y="143"/>
                    <a:pt x="536" y="142"/>
                    <a:pt x="535" y="139"/>
                  </a:cubicBezTo>
                  <a:cubicBezTo>
                    <a:pt x="535" y="139"/>
                    <a:pt x="533" y="139"/>
                    <a:pt x="533" y="139"/>
                  </a:cubicBezTo>
                  <a:cubicBezTo>
                    <a:pt x="531" y="138"/>
                    <a:pt x="527" y="135"/>
                    <a:pt x="524" y="135"/>
                  </a:cubicBezTo>
                  <a:cubicBezTo>
                    <a:pt x="523" y="135"/>
                    <a:pt x="521" y="137"/>
                    <a:pt x="520" y="136"/>
                  </a:cubicBezTo>
                  <a:cubicBezTo>
                    <a:pt x="517" y="134"/>
                    <a:pt x="517" y="134"/>
                    <a:pt x="517" y="134"/>
                  </a:cubicBezTo>
                  <a:cubicBezTo>
                    <a:pt x="517" y="134"/>
                    <a:pt x="517" y="132"/>
                    <a:pt x="517" y="132"/>
                  </a:cubicBezTo>
                  <a:cubicBezTo>
                    <a:pt x="516" y="132"/>
                    <a:pt x="508" y="131"/>
                    <a:pt x="506" y="132"/>
                  </a:cubicBezTo>
                  <a:cubicBezTo>
                    <a:pt x="506" y="132"/>
                    <a:pt x="505" y="133"/>
                    <a:pt x="503" y="133"/>
                  </a:cubicBezTo>
                  <a:cubicBezTo>
                    <a:pt x="502" y="133"/>
                    <a:pt x="501" y="131"/>
                    <a:pt x="497" y="131"/>
                  </a:cubicBezTo>
                  <a:cubicBezTo>
                    <a:pt x="496" y="132"/>
                    <a:pt x="496" y="132"/>
                    <a:pt x="496" y="132"/>
                  </a:cubicBezTo>
                  <a:cubicBezTo>
                    <a:pt x="494" y="133"/>
                    <a:pt x="493" y="132"/>
                    <a:pt x="492" y="132"/>
                  </a:cubicBezTo>
                  <a:cubicBezTo>
                    <a:pt x="491" y="134"/>
                    <a:pt x="491" y="134"/>
                    <a:pt x="491" y="134"/>
                  </a:cubicBezTo>
                  <a:cubicBezTo>
                    <a:pt x="489" y="135"/>
                    <a:pt x="485" y="133"/>
                    <a:pt x="482" y="134"/>
                  </a:cubicBezTo>
                  <a:cubicBezTo>
                    <a:pt x="482" y="135"/>
                    <a:pt x="480" y="135"/>
                    <a:pt x="479" y="136"/>
                  </a:cubicBezTo>
                  <a:cubicBezTo>
                    <a:pt x="479" y="136"/>
                    <a:pt x="479" y="138"/>
                    <a:pt x="479" y="138"/>
                  </a:cubicBezTo>
                  <a:cubicBezTo>
                    <a:pt x="477" y="138"/>
                    <a:pt x="470" y="136"/>
                    <a:pt x="468" y="135"/>
                  </a:cubicBezTo>
                  <a:cubicBezTo>
                    <a:pt x="468" y="138"/>
                    <a:pt x="468" y="138"/>
                    <a:pt x="468" y="138"/>
                  </a:cubicBezTo>
                  <a:cubicBezTo>
                    <a:pt x="467" y="138"/>
                    <a:pt x="465" y="136"/>
                    <a:pt x="463" y="136"/>
                  </a:cubicBezTo>
                  <a:cubicBezTo>
                    <a:pt x="463" y="136"/>
                    <a:pt x="463" y="138"/>
                    <a:pt x="461" y="138"/>
                  </a:cubicBezTo>
                  <a:cubicBezTo>
                    <a:pt x="461" y="136"/>
                    <a:pt x="461" y="136"/>
                    <a:pt x="461" y="136"/>
                  </a:cubicBezTo>
                  <a:cubicBezTo>
                    <a:pt x="458" y="135"/>
                    <a:pt x="456" y="135"/>
                    <a:pt x="453" y="134"/>
                  </a:cubicBezTo>
                  <a:cubicBezTo>
                    <a:pt x="452" y="134"/>
                    <a:pt x="452" y="135"/>
                    <a:pt x="451" y="136"/>
                  </a:cubicBezTo>
                  <a:cubicBezTo>
                    <a:pt x="451" y="134"/>
                    <a:pt x="451" y="133"/>
                    <a:pt x="451" y="132"/>
                  </a:cubicBezTo>
                  <a:cubicBezTo>
                    <a:pt x="448" y="131"/>
                    <a:pt x="447" y="130"/>
                    <a:pt x="444" y="131"/>
                  </a:cubicBezTo>
                  <a:cubicBezTo>
                    <a:pt x="443" y="131"/>
                    <a:pt x="443" y="133"/>
                    <a:pt x="443" y="133"/>
                  </a:cubicBezTo>
                  <a:cubicBezTo>
                    <a:pt x="439" y="135"/>
                    <a:pt x="442" y="131"/>
                    <a:pt x="443" y="130"/>
                  </a:cubicBezTo>
                  <a:cubicBezTo>
                    <a:pt x="442" y="130"/>
                    <a:pt x="440" y="130"/>
                    <a:pt x="439" y="130"/>
                  </a:cubicBezTo>
                  <a:cubicBezTo>
                    <a:pt x="440" y="128"/>
                    <a:pt x="440" y="128"/>
                    <a:pt x="440" y="128"/>
                  </a:cubicBezTo>
                  <a:cubicBezTo>
                    <a:pt x="444" y="129"/>
                    <a:pt x="445" y="129"/>
                    <a:pt x="449" y="127"/>
                  </a:cubicBezTo>
                  <a:cubicBezTo>
                    <a:pt x="449" y="127"/>
                    <a:pt x="449" y="125"/>
                    <a:pt x="449" y="125"/>
                  </a:cubicBezTo>
                  <a:cubicBezTo>
                    <a:pt x="447" y="124"/>
                    <a:pt x="445" y="124"/>
                    <a:pt x="443" y="123"/>
                  </a:cubicBezTo>
                  <a:cubicBezTo>
                    <a:pt x="442" y="123"/>
                    <a:pt x="441" y="121"/>
                    <a:pt x="441" y="121"/>
                  </a:cubicBezTo>
                  <a:cubicBezTo>
                    <a:pt x="439" y="120"/>
                    <a:pt x="437" y="121"/>
                    <a:pt x="436" y="120"/>
                  </a:cubicBezTo>
                  <a:cubicBezTo>
                    <a:pt x="435" y="120"/>
                    <a:pt x="435" y="118"/>
                    <a:pt x="435" y="117"/>
                  </a:cubicBezTo>
                  <a:cubicBezTo>
                    <a:pt x="431" y="118"/>
                    <a:pt x="420" y="120"/>
                    <a:pt x="419" y="119"/>
                  </a:cubicBezTo>
                  <a:cubicBezTo>
                    <a:pt x="418" y="119"/>
                    <a:pt x="419" y="117"/>
                    <a:pt x="419" y="117"/>
                  </a:cubicBezTo>
                  <a:cubicBezTo>
                    <a:pt x="419" y="117"/>
                    <a:pt x="415" y="114"/>
                    <a:pt x="415" y="114"/>
                  </a:cubicBezTo>
                  <a:cubicBezTo>
                    <a:pt x="413" y="113"/>
                    <a:pt x="412" y="114"/>
                    <a:pt x="409" y="114"/>
                  </a:cubicBezTo>
                  <a:cubicBezTo>
                    <a:pt x="408" y="114"/>
                    <a:pt x="404" y="113"/>
                    <a:pt x="403" y="113"/>
                  </a:cubicBezTo>
                  <a:cubicBezTo>
                    <a:pt x="402" y="113"/>
                    <a:pt x="402" y="112"/>
                    <a:pt x="402" y="112"/>
                  </a:cubicBezTo>
                  <a:cubicBezTo>
                    <a:pt x="401" y="111"/>
                    <a:pt x="399" y="112"/>
                    <a:pt x="399" y="112"/>
                  </a:cubicBezTo>
                  <a:cubicBezTo>
                    <a:pt x="399" y="112"/>
                    <a:pt x="397" y="111"/>
                    <a:pt x="395" y="111"/>
                  </a:cubicBezTo>
                  <a:close/>
                  <a:moveTo>
                    <a:pt x="523" y="102"/>
                  </a:moveTo>
                  <a:cubicBezTo>
                    <a:pt x="524" y="102"/>
                    <a:pt x="524" y="103"/>
                    <a:pt x="524" y="104"/>
                  </a:cubicBezTo>
                  <a:cubicBezTo>
                    <a:pt x="525" y="104"/>
                    <a:pt x="525" y="105"/>
                    <a:pt x="526" y="105"/>
                  </a:cubicBezTo>
                  <a:cubicBezTo>
                    <a:pt x="523" y="105"/>
                    <a:pt x="520" y="105"/>
                    <a:pt x="518" y="105"/>
                  </a:cubicBezTo>
                  <a:cubicBezTo>
                    <a:pt x="519" y="105"/>
                    <a:pt x="518" y="104"/>
                    <a:pt x="518" y="104"/>
                  </a:cubicBezTo>
                  <a:cubicBezTo>
                    <a:pt x="518" y="104"/>
                    <a:pt x="522" y="102"/>
                    <a:pt x="523" y="102"/>
                  </a:cubicBezTo>
                  <a:close/>
                  <a:moveTo>
                    <a:pt x="411" y="99"/>
                  </a:moveTo>
                  <a:cubicBezTo>
                    <a:pt x="411" y="100"/>
                    <a:pt x="411" y="100"/>
                    <a:pt x="411" y="100"/>
                  </a:cubicBezTo>
                  <a:cubicBezTo>
                    <a:pt x="409" y="101"/>
                    <a:pt x="407" y="101"/>
                    <a:pt x="405" y="102"/>
                  </a:cubicBezTo>
                  <a:cubicBezTo>
                    <a:pt x="405" y="102"/>
                    <a:pt x="405" y="102"/>
                    <a:pt x="405" y="102"/>
                  </a:cubicBezTo>
                  <a:cubicBezTo>
                    <a:pt x="402" y="103"/>
                    <a:pt x="399" y="102"/>
                    <a:pt x="397" y="102"/>
                  </a:cubicBezTo>
                  <a:cubicBezTo>
                    <a:pt x="397" y="102"/>
                    <a:pt x="394" y="104"/>
                    <a:pt x="393" y="104"/>
                  </a:cubicBezTo>
                  <a:cubicBezTo>
                    <a:pt x="394" y="105"/>
                    <a:pt x="394" y="105"/>
                    <a:pt x="394" y="106"/>
                  </a:cubicBezTo>
                  <a:cubicBezTo>
                    <a:pt x="404" y="105"/>
                    <a:pt x="414" y="111"/>
                    <a:pt x="421" y="106"/>
                  </a:cubicBezTo>
                  <a:cubicBezTo>
                    <a:pt x="422" y="105"/>
                    <a:pt x="422" y="105"/>
                    <a:pt x="423" y="105"/>
                  </a:cubicBezTo>
                  <a:cubicBezTo>
                    <a:pt x="424" y="102"/>
                    <a:pt x="424" y="102"/>
                    <a:pt x="424" y="102"/>
                  </a:cubicBezTo>
                  <a:cubicBezTo>
                    <a:pt x="429" y="101"/>
                    <a:pt x="420" y="100"/>
                    <a:pt x="420" y="100"/>
                  </a:cubicBezTo>
                  <a:cubicBezTo>
                    <a:pt x="420" y="99"/>
                    <a:pt x="420" y="99"/>
                    <a:pt x="420" y="99"/>
                  </a:cubicBezTo>
                  <a:cubicBezTo>
                    <a:pt x="418" y="99"/>
                    <a:pt x="417" y="101"/>
                    <a:pt x="414" y="100"/>
                  </a:cubicBezTo>
                  <a:cubicBezTo>
                    <a:pt x="413" y="100"/>
                    <a:pt x="413" y="99"/>
                    <a:pt x="411" y="99"/>
                  </a:cubicBezTo>
                  <a:close/>
                  <a:moveTo>
                    <a:pt x="442" y="96"/>
                  </a:moveTo>
                  <a:cubicBezTo>
                    <a:pt x="441" y="97"/>
                    <a:pt x="442" y="98"/>
                    <a:pt x="442" y="98"/>
                  </a:cubicBezTo>
                  <a:cubicBezTo>
                    <a:pt x="442" y="99"/>
                    <a:pt x="440" y="100"/>
                    <a:pt x="439" y="100"/>
                  </a:cubicBezTo>
                  <a:cubicBezTo>
                    <a:pt x="439" y="101"/>
                    <a:pt x="439" y="103"/>
                    <a:pt x="439" y="102"/>
                  </a:cubicBezTo>
                  <a:cubicBezTo>
                    <a:pt x="440" y="105"/>
                    <a:pt x="440" y="106"/>
                    <a:pt x="440" y="108"/>
                  </a:cubicBezTo>
                  <a:cubicBezTo>
                    <a:pt x="441" y="107"/>
                    <a:pt x="441" y="106"/>
                    <a:pt x="441" y="106"/>
                  </a:cubicBezTo>
                  <a:cubicBezTo>
                    <a:pt x="442" y="106"/>
                    <a:pt x="444" y="106"/>
                    <a:pt x="445" y="106"/>
                  </a:cubicBezTo>
                  <a:cubicBezTo>
                    <a:pt x="446" y="104"/>
                    <a:pt x="447" y="102"/>
                    <a:pt x="447" y="99"/>
                  </a:cubicBezTo>
                  <a:cubicBezTo>
                    <a:pt x="445" y="98"/>
                    <a:pt x="444" y="97"/>
                    <a:pt x="442" y="96"/>
                  </a:cubicBezTo>
                  <a:close/>
                  <a:moveTo>
                    <a:pt x="510" y="94"/>
                  </a:moveTo>
                  <a:cubicBezTo>
                    <a:pt x="511" y="93"/>
                    <a:pt x="510" y="96"/>
                    <a:pt x="510" y="96"/>
                  </a:cubicBezTo>
                  <a:cubicBezTo>
                    <a:pt x="508" y="96"/>
                    <a:pt x="509" y="94"/>
                    <a:pt x="510" y="94"/>
                  </a:cubicBezTo>
                  <a:close/>
                  <a:moveTo>
                    <a:pt x="377" y="79"/>
                  </a:moveTo>
                  <a:cubicBezTo>
                    <a:pt x="373" y="88"/>
                    <a:pt x="374" y="92"/>
                    <a:pt x="384" y="92"/>
                  </a:cubicBezTo>
                  <a:cubicBezTo>
                    <a:pt x="384" y="92"/>
                    <a:pt x="385" y="94"/>
                    <a:pt x="385" y="94"/>
                  </a:cubicBezTo>
                  <a:cubicBezTo>
                    <a:pt x="384" y="94"/>
                    <a:pt x="383" y="93"/>
                    <a:pt x="382" y="94"/>
                  </a:cubicBezTo>
                  <a:cubicBezTo>
                    <a:pt x="382" y="94"/>
                    <a:pt x="381" y="96"/>
                    <a:pt x="382" y="96"/>
                  </a:cubicBezTo>
                  <a:cubicBezTo>
                    <a:pt x="383" y="96"/>
                    <a:pt x="383" y="98"/>
                    <a:pt x="384" y="98"/>
                  </a:cubicBezTo>
                  <a:cubicBezTo>
                    <a:pt x="385" y="99"/>
                    <a:pt x="388" y="100"/>
                    <a:pt x="388" y="101"/>
                  </a:cubicBezTo>
                  <a:cubicBezTo>
                    <a:pt x="388" y="102"/>
                    <a:pt x="387" y="102"/>
                    <a:pt x="388" y="103"/>
                  </a:cubicBezTo>
                  <a:cubicBezTo>
                    <a:pt x="389" y="103"/>
                    <a:pt x="390" y="103"/>
                    <a:pt x="391" y="103"/>
                  </a:cubicBezTo>
                  <a:cubicBezTo>
                    <a:pt x="392" y="103"/>
                    <a:pt x="392" y="101"/>
                    <a:pt x="393" y="100"/>
                  </a:cubicBezTo>
                  <a:cubicBezTo>
                    <a:pt x="395" y="99"/>
                    <a:pt x="402" y="99"/>
                    <a:pt x="404" y="99"/>
                  </a:cubicBezTo>
                  <a:cubicBezTo>
                    <a:pt x="404" y="98"/>
                    <a:pt x="404" y="97"/>
                    <a:pt x="404" y="96"/>
                  </a:cubicBezTo>
                  <a:cubicBezTo>
                    <a:pt x="404" y="96"/>
                    <a:pt x="402" y="95"/>
                    <a:pt x="402" y="94"/>
                  </a:cubicBezTo>
                  <a:cubicBezTo>
                    <a:pt x="402" y="93"/>
                    <a:pt x="403" y="93"/>
                    <a:pt x="403" y="93"/>
                  </a:cubicBezTo>
                  <a:cubicBezTo>
                    <a:pt x="403" y="93"/>
                    <a:pt x="401" y="90"/>
                    <a:pt x="401" y="90"/>
                  </a:cubicBezTo>
                  <a:cubicBezTo>
                    <a:pt x="401" y="90"/>
                    <a:pt x="400" y="90"/>
                    <a:pt x="399" y="90"/>
                  </a:cubicBezTo>
                  <a:cubicBezTo>
                    <a:pt x="399" y="90"/>
                    <a:pt x="397" y="88"/>
                    <a:pt x="397" y="88"/>
                  </a:cubicBezTo>
                  <a:cubicBezTo>
                    <a:pt x="396" y="87"/>
                    <a:pt x="395" y="89"/>
                    <a:pt x="394" y="88"/>
                  </a:cubicBezTo>
                  <a:cubicBezTo>
                    <a:pt x="394" y="88"/>
                    <a:pt x="394" y="88"/>
                    <a:pt x="394" y="88"/>
                  </a:cubicBezTo>
                  <a:cubicBezTo>
                    <a:pt x="394" y="87"/>
                    <a:pt x="392" y="86"/>
                    <a:pt x="392" y="86"/>
                  </a:cubicBezTo>
                  <a:cubicBezTo>
                    <a:pt x="389" y="84"/>
                    <a:pt x="386" y="84"/>
                    <a:pt x="383" y="83"/>
                  </a:cubicBezTo>
                  <a:cubicBezTo>
                    <a:pt x="381" y="82"/>
                    <a:pt x="379" y="80"/>
                    <a:pt x="377" y="79"/>
                  </a:cubicBezTo>
                  <a:close/>
                  <a:moveTo>
                    <a:pt x="363" y="57"/>
                  </a:moveTo>
                  <a:cubicBezTo>
                    <a:pt x="364" y="60"/>
                    <a:pt x="364" y="63"/>
                    <a:pt x="365" y="65"/>
                  </a:cubicBezTo>
                  <a:cubicBezTo>
                    <a:pt x="365" y="65"/>
                    <a:pt x="367" y="64"/>
                    <a:pt x="367" y="64"/>
                  </a:cubicBezTo>
                  <a:cubicBezTo>
                    <a:pt x="368" y="65"/>
                    <a:pt x="368" y="67"/>
                    <a:pt x="369" y="68"/>
                  </a:cubicBezTo>
                  <a:cubicBezTo>
                    <a:pt x="369" y="68"/>
                    <a:pt x="370" y="67"/>
                    <a:pt x="371" y="68"/>
                  </a:cubicBezTo>
                  <a:cubicBezTo>
                    <a:pt x="370" y="66"/>
                    <a:pt x="371" y="65"/>
                    <a:pt x="370" y="63"/>
                  </a:cubicBezTo>
                  <a:cubicBezTo>
                    <a:pt x="370" y="62"/>
                    <a:pt x="367" y="61"/>
                    <a:pt x="367" y="60"/>
                  </a:cubicBezTo>
                  <a:cubicBezTo>
                    <a:pt x="366" y="59"/>
                    <a:pt x="367" y="58"/>
                    <a:pt x="367" y="57"/>
                  </a:cubicBezTo>
                  <a:cubicBezTo>
                    <a:pt x="366" y="57"/>
                    <a:pt x="364" y="58"/>
                    <a:pt x="363" y="57"/>
                  </a:cubicBezTo>
                  <a:close/>
                  <a:moveTo>
                    <a:pt x="578" y="40"/>
                  </a:moveTo>
                  <a:cubicBezTo>
                    <a:pt x="581" y="40"/>
                    <a:pt x="580" y="41"/>
                    <a:pt x="579" y="41"/>
                  </a:cubicBezTo>
                  <a:cubicBezTo>
                    <a:pt x="573" y="42"/>
                    <a:pt x="573" y="40"/>
                    <a:pt x="578" y="40"/>
                  </a:cubicBezTo>
                  <a:close/>
                  <a:moveTo>
                    <a:pt x="374" y="160"/>
                  </a:moveTo>
                  <a:cubicBezTo>
                    <a:pt x="374" y="160"/>
                    <a:pt x="372" y="163"/>
                    <a:pt x="371" y="164"/>
                  </a:cubicBezTo>
                  <a:cubicBezTo>
                    <a:pt x="369" y="164"/>
                    <a:pt x="358" y="165"/>
                    <a:pt x="365" y="167"/>
                  </a:cubicBezTo>
                  <a:cubicBezTo>
                    <a:pt x="365" y="167"/>
                    <a:pt x="364" y="169"/>
                    <a:pt x="364" y="169"/>
                  </a:cubicBezTo>
                  <a:cubicBezTo>
                    <a:pt x="362" y="168"/>
                    <a:pt x="360" y="169"/>
                    <a:pt x="357" y="168"/>
                  </a:cubicBezTo>
                  <a:cubicBezTo>
                    <a:pt x="357" y="167"/>
                    <a:pt x="356" y="165"/>
                    <a:pt x="355" y="165"/>
                  </a:cubicBezTo>
                  <a:cubicBezTo>
                    <a:pt x="353" y="166"/>
                    <a:pt x="347" y="171"/>
                    <a:pt x="348" y="174"/>
                  </a:cubicBezTo>
                  <a:cubicBezTo>
                    <a:pt x="348" y="175"/>
                    <a:pt x="349" y="175"/>
                    <a:pt x="349" y="176"/>
                  </a:cubicBezTo>
                  <a:cubicBezTo>
                    <a:pt x="351" y="176"/>
                    <a:pt x="353" y="177"/>
                    <a:pt x="353" y="177"/>
                  </a:cubicBezTo>
                  <a:cubicBezTo>
                    <a:pt x="355" y="177"/>
                    <a:pt x="357" y="177"/>
                    <a:pt x="357" y="178"/>
                  </a:cubicBezTo>
                  <a:cubicBezTo>
                    <a:pt x="358" y="179"/>
                    <a:pt x="358" y="181"/>
                    <a:pt x="357" y="181"/>
                  </a:cubicBezTo>
                  <a:cubicBezTo>
                    <a:pt x="357" y="182"/>
                    <a:pt x="358" y="184"/>
                    <a:pt x="357" y="185"/>
                  </a:cubicBezTo>
                  <a:cubicBezTo>
                    <a:pt x="356" y="187"/>
                    <a:pt x="347" y="186"/>
                    <a:pt x="344" y="186"/>
                  </a:cubicBezTo>
                  <a:cubicBezTo>
                    <a:pt x="342" y="184"/>
                    <a:pt x="341" y="182"/>
                    <a:pt x="340" y="180"/>
                  </a:cubicBezTo>
                  <a:cubicBezTo>
                    <a:pt x="340" y="180"/>
                    <a:pt x="339" y="181"/>
                    <a:pt x="338" y="181"/>
                  </a:cubicBezTo>
                  <a:cubicBezTo>
                    <a:pt x="337" y="182"/>
                    <a:pt x="337" y="181"/>
                    <a:pt x="336" y="181"/>
                  </a:cubicBezTo>
                  <a:cubicBezTo>
                    <a:pt x="336" y="182"/>
                    <a:pt x="335" y="182"/>
                    <a:pt x="335" y="184"/>
                  </a:cubicBezTo>
                  <a:cubicBezTo>
                    <a:pt x="335" y="184"/>
                    <a:pt x="336" y="186"/>
                    <a:pt x="336" y="186"/>
                  </a:cubicBezTo>
                  <a:cubicBezTo>
                    <a:pt x="336" y="187"/>
                    <a:pt x="335" y="188"/>
                    <a:pt x="336" y="188"/>
                  </a:cubicBezTo>
                  <a:cubicBezTo>
                    <a:pt x="336" y="189"/>
                    <a:pt x="338" y="190"/>
                    <a:pt x="338" y="191"/>
                  </a:cubicBezTo>
                  <a:cubicBezTo>
                    <a:pt x="339" y="191"/>
                    <a:pt x="341" y="194"/>
                    <a:pt x="341" y="194"/>
                  </a:cubicBezTo>
                  <a:cubicBezTo>
                    <a:pt x="342" y="194"/>
                    <a:pt x="343" y="194"/>
                    <a:pt x="344" y="194"/>
                  </a:cubicBezTo>
                  <a:cubicBezTo>
                    <a:pt x="344" y="194"/>
                    <a:pt x="346" y="196"/>
                    <a:pt x="346" y="196"/>
                  </a:cubicBezTo>
                  <a:cubicBezTo>
                    <a:pt x="348" y="196"/>
                    <a:pt x="348" y="196"/>
                    <a:pt x="348" y="196"/>
                  </a:cubicBezTo>
                  <a:cubicBezTo>
                    <a:pt x="348" y="196"/>
                    <a:pt x="348" y="194"/>
                    <a:pt x="348" y="193"/>
                  </a:cubicBezTo>
                  <a:cubicBezTo>
                    <a:pt x="349" y="193"/>
                    <a:pt x="350" y="193"/>
                    <a:pt x="352" y="193"/>
                  </a:cubicBezTo>
                  <a:cubicBezTo>
                    <a:pt x="352" y="194"/>
                    <a:pt x="353" y="195"/>
                    <a:pt x="354" y="196"/>
                  </a:cubicBezTo>
                  <a:cubicBezTo>
                    <a:pt x="355" y="197"/>
                    <a:pt x="356" y="199"/>
                    <a:pt x="357" y="199"/>
                  </a:cubicBezTo>
                  <a:cubicBezTo>
                    <a:pt x="357" y="200"/>
                    <a:pt x="359" y="199"/>
                    <a:pt x="359" y="199"/>
                  </a:cubicBezTo>
                  <a:cubicBezTo>
                    <a:pt x="360" y="200"/>
                    <a:pt x="364" y="203"/>
                    <a:pt x="364" y="203"/>
                  </a:cubicBezTo>
                  <a:cubicBezTo>
                    <a:pt x="364" y="204"/>
                    <a:pt x="364" y="205"/>
                    <a:pt x="364" y="206"/>
                  </a:cubicBezTo>
                  <a:cubicBezTo>
                    <a:pt x="364" y="207"/>
                    <a:pt x="366" y="209"/>
                    <a:pt x="367" y="211"/>
                  </a:cubicBezTo>
                  <a:cubicBezTo>
                    <a:pt x="369" y="211"/>
                    <a:pt x="370" y="212"/>
                    <a:pt x="372" y="211"/>
                  </a:cubicBezTo>
                  <a:cubicBezTo>
                    <a:pt x="374" y="210"/>
                    <a:pt x="375" y="206"/>
                    <a:pt x="377" y="205"/>
                  </a:cubicBezTo>
                  <a:cubicBezTo>
                    <a:pt x="378" y="204"/>
                    <a:pt x="380" y="205"/>
                    <a:pt x="381" y="205"/>
                  </a:cubicBezTo>
                  <a:cubicBezTo>
                    <a:pt x="381" y="205"/>
                    <a:pt x="382" y="203"/>
                    <a:pt x="383" y="203"/>
                  </a:cubicBezTo>
                  <a:cubicBezTo>
                    <a:pt x="386" y="201"/>
                    <a:pt x="388" y="202"/>
                    <a:pt x="391" y="201"/>
                  </a:cubicBezTo>
                  <a:cubicBezTo>
                    <a:pt x="391" y="198"/>
                    <a:pt x="391" y="199"/>
                    <a:pt x="391" y="197"/>
                  </a:cubicBezTo>
                  <a:cubicBezTo>
                    <a:pt x="393" y="197"/>
                    <a:pt x="393" y="197"/>
                    <a:pt x="393" y="197"/>
                  </a:cubicBezTo>
                  <a:cubicBezTo>
                    <a:pt x="393" y="196"/>
                    <a:pt x="394" y="192"/>
                    <a:pt x="393" y="191"/>
                  </a:cubicBezTo>
                  <a:cubicBezTo>
                    <a:pt x="392" y="189"/>
                    <a:pt x="392" y="189"/>
                    <a:pt x="392" y="189"/>
                  </a:cubicBezTo>
                  <a:cubicBezTo>
                    <a:pt x="392" y="187"/>
                    <a:pt x="393" y="187"/>
                    <a:pt x="393" y="185"/>
                  </a:cubicBezTo>
                  <a:cubicBezTo>
                    <a:pt x="393" y="185"/>
                    <a:pt x="390" y="183"/>
                    <a:pt x="390" y="183"/>
                  </a:cubicBezTo>
                  <a:cubicBezTo>
                    <a:pt x="387" y="186"/>
                    <a:pt x="388" y="185"/>
                    <a:pt x="385" y="187"/>
                  </a:cubicBezTo>
                  <a:cubicBezTo>
                    <a:pt x="384" y="184"/>
                    <a:pt x="384" y="183"/>
                    <a:pt x="383" y="179"/>
                  </a:cubicBezTo>
                  <a:cubicBezTo>
                    <a:pt x="377" y="182"/>
                    <a:pt x="379" y="182"/>
                    <a:pt x="377" y="177"/>
                  </a:cubicBezTo>
                  <a:cubicBezTo>
                    <a:pt x="375" y="177"/>
                    <a:pt x="375" y="177"/>
                    <a:pt x="375" y="177"/>
                  </a:cubicBezTo>
                  <a:cubicBezTo>
                    <a:pt x="376" y="175"/>
                    <a:pt x="376" y="175"/>
                    <a:pt x="376" y="175"/>
                  </a:cubicBezTo>
                  <a:cubicBezTo>
                    <a:pt x="379" y="174"/>
                    <a:pt x="381" y="175"/>
                    <a:pt x="384" y="174"/>
                  </a:cubicBezTo>
                  <a:cubicBezTo>
                    <a:pt x="384" y="174"/>
                    <a:pt x="385" y="171"/>
                    <a:pt x="383" y="171"/>
                  </a:cubicBezTo>
                  <a:cubicBezTo>
                    <a:pt x="384" y="171"/>
                    <a:pt x="384" y="169"/>
                    <a:pt x="384" y="168"/>
                  </a:cubicBezTo>
                  <a:cubicBezTo>
                    <a:pt x="384" y="168"/>
                    <a:pt x="382" y="168"/>
                    <a:pt x="382" y="168"/>
                  </a:cubicBezTo>
                  <a:cubicBezTo>
                    <a:pt x="382" y="168"/>
                    <a:pt x="381" y="166"/>
                    <a:pt x="381" y="166"/>
                  </a:cubicBezTo>
                  <a:cubicBezTo>
                    <a:pt x="379" y="165"/>
                    <a:pt x="375" y="165"/>
                    <a:pt x="373" y="166"/>
                  </a:cubicBezTo>
                  <a:cubicBezTo>
                    <a:pt x="372" y="168"/>
                    <a:pt x="372" y="168"/>
                    <a:pt x="372" y="168"/>
                  </a:cubicBezTo>
                  <a:cubicBezTo>
                    <a:pt x="371" y="168"/>
                    <a:pt x="369" y="167"/>
                    <a:pt x="368" y="168"/>
                  </a:cubicBezTo>
                  <a:cubicBezTo>
                    <a:pt x="369" y="167"/>
                    <a:pt x="370" y="167"/>
                    <a:pt x="371" y="166"/>
                  </a:cubicBezTo>
                  <a:cubicBezTo>
                    <a:pt x="372" y="166"/>
                    <a:pt x="374" y="164"/>
                    <a:pt x="374" y="164"/>
                  </a:cubicBezTo>
                  <a:cubicBezTo>
                    <a:pt x="375" y="164"/>
                    <a:pt x="376" y="164"/>
                    <a:pt x="377" y="164"/>
                  </a:cubicBezTo>
                  <a:cubicBezTo>
                    <a:pt x="379" y="162"/>
                    <a:pt x="378" y="158"/>
                    <a:pt x="374" y="160"/>
                  </a:cubicBezTo>
                  <a:close/>
                  <a:moveTo>
                    <a:pt x="294" y="131"/>
                  </a:moveTo>
                  <a:cubicBezTo>
                    <a:pt x="294" y="131"/>
                    <a:pt x="294" y="133"/>
                    <a:pt x="294" y="133"/>
                  </a:cubicBezTo>
                  <a:cubicBezTo>
                    <a:pt x="291" y="134"/>
                    <a:pt x="293" y="131"/>
                    <a:pt x="294" y="131"/>
                  </a:cubicBezTo>
                  <a:close/>
                  <a:moveTo>
                    <a:pt x="188" y="120"/>
                  </a:moveTo>
                  <a:cubicBezTo>
                    <a:pt x="189" y="121"/>
                    <a:pt x="187" y="122"/>
                    <a:pt x="187" y="122"/>
                  </a:cubicBezTo>
                  <a:cubicBezTo>
                    <a:pt x="187" y="121"/>
                    <a:pt x="187" y="120"/>
                    <a:pt x="188" y="120"/>
                  </a:cubicBezTo>
                  <a:close/>
                  <a:moveTo>
                    <a:pt x="335" y="119"/>
                  </a:moveTo>
                  <a:cubicBezTo>
                    <a:pt x="333" y="119"/>
                    <a:pt x="327" y="121"/>
                    <a:pt x="326" y="122"/>
                  </a:cubicBezTo>
                  <a:cubicBezTo>
                    <a:pt x="325" y="122"/>
                    <a:pt x="324" y="123"/>
                    <a:pt x="324" y="124"/>
                  </a:cubicBezTo>
                  <a:cubicBezTo>
                    <a:pt x="322" y="122"/>
                    <a:pt x="321" y="125"/>
                    <a:pt x="324" y="127"/>
                  </a:cubicBezTo>
                  <a:cubicBezTo>
                    <a:pt x="324" y="128"/>
                    <a:pt x="324" y="128"/>
                    <a:pt x="324" y="128"/>
                  </a:cubicBezTo>
                  <a:cubicBezTo>
                    <a:pt x="328" y="127"/>
                    <a:pt x="330" y="127"/>
                    <a:pt x="334" y="126"/>
                  </a:cubicBezTo>
                  <a:cubicBezTo>
                    <a:pt x="334" y="126"/>
                    <a:pt x="332" y="128"/>
                    <a:pt x="332" y="128"/>
                  </a:cubicBezTo>
                  <a:cubicBezTo>
                    <a:pt x="329" y="128"/>
                    <a:pt x="328" y="129"/>
                    <a:pt x="326" y="130"/>
                  </a:cubicBezTo>
                  <a:cubicBezTo>
                    <a:pt x="325" y="132"/>
                    <a:pt x="325" y="132"/>
                    <a:pt x="325" y="132"/>
                  </a:cubicBezTo>
                  <a:cubicBezTo>
                    <a:pt x="329" y="131"/>
                    <a:pt x="337" y="131"/>
                    <a:pt x="334" y="132"/>
                  </a:cubicBezTo>
                  <a:cubicBezTo>
                    <a:pt x="333" y="132"/>
                    <a:pt x="331" y="132"/>
                    <a:pt x="331" y="133"/>
                  </a:cubicBezTo>
                  <a:cubicBezTo>
                    <a:pt x="330" y="133"/>
                    <a:pt x="330" y="135"/>
                    <a:pt x="330" y="136"/>
                  </a:cubicBezTo>
                  <a:cubicBezTo>
                    <a:pt x="329" y="136"/>
                    <a:pt x="327" y="136"/>
                    <a:pt x="327" y="136"/>
                  </a:cubicBezTo>
                  <a:cubicBezTo>
                    <a:pt x="327" y="137"/>
                    <a:pt x="327" y="138"/>
                    <a:pt x="327" y="138"/>
                  </a:cubicBezTo>
                  <a:cubicBezTo>
                    <a:pt x="329" y="138"/>
                    <a:pt x="332" y="139"/>
                    <a:pt x="335" y="138"/>
                  </a:cubicBezTo>
                  <a:cubicBezTo>
                    <a:pt x="336" y="137"/>
                    <a:pt x="336" y="135"/>
                    <a:pt x="338" y="134"/>
                  </a:cubicBezTo>
                  <a:cubicBezTo>
                    <a:pt x="339" y="133"/>
                    <a:pt x="341" y="133"/>
                    <a:pt x="342" y="132"/>
                  </a:cubicBezTo>
                  <a:cubicBezTo>
                    <a:pt x="342" y="132"/>
                    <a:pt x="342" y="130"/>
                    <a:pt x="341" y="131"/>
                  </a:cubicBezTo>
                  <a:cubicBezTo>
                    <a:pt x="341" y="130"/>
                    <a:pt x="341" y="130"/>
                    <a:pt x="341" y="130"/>
                  </a:cubicBezTo>
                  <a:cubicBezTo>
                    <a:pt x="342" y="128"/>
                    <a:pt x="342" y="128"/>
                    <a:pt x="342" y="128"/>
                  </a:cubicBezTo>
                  <a:cubicBezTo>
                    <a:pt x="341" y="127"/>
                    <a:pt x="344" y="125"/>
                    <a:pt x="340" y="125"/>
                  </a:cubicBezTo>
                  <a:cubicBezTo>
                    <a:pt x="338" y="125"/>
                    <a:pt x="337" y="125"/>
                    <a:pt x="336" y="126"/>
                  </a:cubicBezTo>
                  <a:cubicBezTo>
                    <a:pt x="337" y="124"/>
                    <a:pt x="341" y="120"/>
                    <a:pt x="335" y="119"/>
                  </a:cubicBezTo>
                  <a:close/>
                  <a:moveTo>
                    <a:pt x="325" y="114"/>
                  </a:moveTo>
                  <a:cubicBezTo>
                    <a:pt x="324" y="116"/>
                    <a:pt x="323" y="118"/>
                    <a:pt x="322" y="120"/>
                  </a:cubicBezTo>
                  <a:cubicBezTo>
                    <a:pt x="330" y="118"/>
                    <a:pt x="337" y="117"/>
                    <a:pt x="325" y="114"/>
                  </a:cubicBezTo>
                  <a:close/>
                  <a:moveTo>
                    <a:pt x="361" y="112"/>
                  </a:moveTo>
                  <a:cubicBezTo>
                    <a:pt x="361" y="114"/>
                    <a:pt x="361" y="114"/>
                    <a:pt x="361" y="114"/>
                  </a:cubicBezTo>
                  <a:cubicBezTo>
                    <a:pt x="359" y="114"/>
                    <a:pt x="358" y="114"/>
                    <a:pt x="357" y="114"/>
                  </a:cubicBezTo>
                  <a:cubicBezTo>
                    <a:pt x="358" y="115"/>
                    <a:pt x="356" y="116"/>
                    <a:pt x="356" y="116"/>
                  </a:cubicBezTo>
                  <a:cubicBezTo>
                    <a:pt x="357" y="118"/>
                    <a:pt x="357" y="118"/>
                    <a:pt x="357" y="118"/>
                  </a:cubicBezTo>
                  <a:cubicBezTo>
                    <a:pt x="359" y="118"/>
                    <a:pt x="361" y="119"/>
                    <a:pt x="363" y="119"/>
                  </a:cubicBezTo>
                  <a:cubicBezTo>
                    <a:pt x="362" y="119"/>
                    <a:pt x="362" y="119"/>
                    <a:pt x="362" y="120"/>
                  </a:cubicBezTo>
                  <a:cubicBezTo>
                    <a:pt x="360" y="120"/>
                    <a:pt x="357" y="121"/>
                    <a:pt x="355" y="121"/>
                  </a:cubicBezTo>
                  <a:cubicBezTo>
                    <a:pt x="356" y="122"/>
                    <a:pt x="355" y="122"/>
                    <a:pt x="355" y="123"/>
                  </a:cubicBezTo>
                  <a:cubicBezTo>
                    <a:pt x="356" y="124"/>
                    <a:pt x="359" y="125"/>
                    <a:pt x="360" y="126"/>
                  </a:cubicBezTo>
                  <a:cubicBezTo>
                    <a:pt x="360" y="127"/>
                    <a:pt x="360" y="129"/>
                    <a:pt x="359" y="131"/>
                  </a:cubicBezTo>
                  <a:cubicBezTo>
                    <a:pt x="363" y="131"/>
                    <a:pt x="361" y="134"/>
                    <a:pt x="360" y="134"/>
                  </a:cubicBezTo>
                  <a:cubicBezTo>
                    <a:pt x="360" y="134"/>
                    <a:pt x="358" y="133"/>
                    <a:pt x="357" y="134"/>
                  </a:cubicBezTo>
                  <a:cubicBezTo>
                    <a:pt x="357" y="133"/>
                    <a:pt x="358" y="131"/>
                    <a:pt x="357" y="130"/>
                  </a:cubicBezTo>
                  <a:cubicBezTo>
                    <a:pt x="357" y="130"/>
                    <a:pt x="352" y="126"/>
                    <a:pt x="351" y="125"/>
                  </a:cubicBezTo>
                  <a:cubicBezTo>
                    <a:pt x="350" y="124"/>
                    <a:pt x="350" y="120"/>
                    <a:pt x="350" y="120"/>
                  </a:cubicBezTo>
                  <a:cubicBezTo>
                    <a:pt x="345" y="116"/>
                    <a:pt x="345" y="121"/>
                    <a:pt x="344" y="121"/>
                  </a:cubicBezTo>
                  <a:cubicBezTo>
                    <a:pt x="344" y="120"/>
                    <a:pt x="344" y="123"/>
                    <a:pt x="344" y="123"/>
                  </a:cubicBezTo>
                  <a:cubicBezTo>
                    <a:pt x="344" y="123"/>
                    <a:pt x="345" y="123"/>
                    <a:pt x="346" y="123"/>
                  </a:cubicBezTo>
                  <a:cubicBezTo>
                    <a:pt x="344" y="127"/>
                    <a:pt x="345" y="127"/>
                    <a:pt x="346" y="130"/>
                  </a:cubicBezTo>
                  <a:cubicBezTo>
                    <a:pt x="346" y="130"/>
                    <a:pt x="348" y="130"/>
                    <a:pt x="348" y="130"/>
                  </a:cubicBezTo>
                  <a:cubicBezTo>
                    <a:pt x="348" y="130"/>
                    <a:pt x="349" y="135"/>
                    <a:pt x="350" y="135"/>
                  </a:cubicBezTo>
                  <a:cubicBezTo>
                    <a:pt x="349" y="135"/>
                    <a:pt x="348" y="136"/>
                    <a:pt x="347" y="136"/>
                  </a:cubicBezTo>
                  <a:cubicBezTo>
                    <a:pt x="347" y="136"/>
                    <a:pt x="346" y="134"/>
                    <a:pt x="346" y="134"/>
                  </a:cubicBezTo>
                  <a:cubicBezTo>
                    <a:pt x="343" y="135"/>
                    <a:pt x="343" y="135"/>
                    <a:pt x="340" y="136"/>
                  </a:cubicBezTo>
                  <a:cubicBezTo>
                    <a:pt x="341" y="136"/>
                    <a:pt x="339" y="136"/>
                    <a:pt x="342" y="137"/>
                  </a:cubicBezTo>
                  <a:cubicBezTo>
                    <a:pt x="341" y="139"/>
                    <a:pt x="341" y="139"/>
                    <a:pt x="341" y="139"/>
                  </a:cubicBezTo>
                  <a:cubicBezTo>
                    <a:pt x="340" y="139"/>
                    <a:pt x="339" y="139"/>
                    <a:pt x="338" y="139"/>
                  </a:cubicBezTo>
                  <a:cubicBezTo>
                    <a:pt x="338" y="139"/>
                    <a:pt x="339" y="142"/>
                    <a:pt x="338" y="142"/>
                  </a:cubicBezTo>
                  <a:cubicBezTo>
                    <a:pt x="340" y="143"/>
                    <a:pt x="339" y="144"/>
                    <a:pt x="342" y="144"/>
                  </a:cubicBezTo>
                  <a:cubicBezTo>
                    <a:pt x="344" y="143"/>
                    <a:pt x="346" y="140"/>
                    <a:pt x="348" y="140"/>
                  </a:cubicBezTo>
                  <a:cubicBezTo>
                    <a:pt x="351" y="138"/>
                    <a:pt x="353" y="140"/>
                    <a:pt x="357" y="140"/>
                  </a:cubicBezTo>
                  <a:cubicBezTo>
                    <a:pt x="358" y="139"/>
                    <a:pt x="360" y="138"/>
                    <a:pt x="361" y="138"/>
                  </a:cubicBezTo>
                  <a:cubicBezTo>
                    <a:pt x="361" y="138"/>
                    <a:pt x="362" y="139"/>
                    <a:pt x="361" y="140"/>
                  </a:cubicBezTo>
                  <a:cubicBezTo>
                    <a:pt x="360" y="140"/>
                    <a:pt x="360" y="140"/>
                    <a:pt x="360" y="140"/>
                  </a:cubicBezTo>
                  <a:cubicBezTo>
                    <a:pt x="360" y="140"/>
                    <a:pt x="359" y="141"/>
                    <a:pt x="359" y="142"/>
                  </a:cubicBezTo>
                  <a:cubicBezTo>
                    <a:pt x="358" y="142"/>
                    <a:pt x="356" y="143"/>
                    <a:pt x="355" y="144"/>
                  </a:cubicBezTo>
                  <a:cubicBezTo>
                    <a:pt x="355" y="151"/>
                    <a:pt x="357" y="149"/>
                    <a:pt x="364" y="149"/>
                  </a:cubicBezTo>
                  <a:cubicBezTo>
                    <a:pt x="365" y="149"/>
                    <a:pt x="368" y="150"/>
                    <a:pt x="368" y="150"/>
                  </a:cubicBezTo>
                  <a:cubicBezTo>
                    <a:pt x="373" y="149"/>
                    <a:pt x="376" y="149"/>
                    <a:pt x="383" y="149"/>
                  </a:cubicBezTo>
                  <a:cubicBezTo>
                    <a:pt x="383" y="148"/>
                    <a:pt x="383" y="148"/>
                    <a:pt x="384" y="148"/>
                  </a:cubicBezTo>
                  <a:cubicBezTo>
                    <a:pt x="384" y="147"/>
                    <a:pt x="383" y="146"/>
                    <a:pt x="383" y="146"/>
                  </a:cubicBezTo>
                  <a:cubicBezTo>
                    <a:pt x="383" y="145"/>
                    <a:pt x="383" y="145"/>
                    <a:pt x="383" y="145"/>
                  </a:cubicBezTo>
                  <a:cubicBezTo>
                    <a:pt x="383" y="145"/>
                    <a:pt x="384" y="145"/>
                    <a:pt x="385" y="145"/>
                  </a:cubicBezTo>
                  <a:cubicBezTo>
                    <a:pt x="384" y="144"/>
                    <a:pt x="386" y="144"/>
                    <a:pt x="385" y="142"/>
                  </a:cubicBezTo>
                  <a:cubicBezTo>
                    <a:pt x="384" y="142"/>
                    <a:pt x="382" y="142"/>
                    <a:pt x="382" y="141"/>
                  </a:cubicBezTo>
                  <a:cubicBezTo>
                    <a:pt x="382" y="140"/>
                    <a:pt x="382" y="139"/>
                    <a:pt x="382" y="138"/>
                  </a:cubicBezTo>
                  <a:cubicBezTo>
                    <a:pt x="384" y="139"/>
                    <a:pt x="383" y="135"/>
                    <a:pt x="383" y="135"/>
                  </a:cubicBezTo>
                  <a:cubicBezTo>
                    <a:pt x="381" y="135"/>
                    <a:pt x="380" y="135"/>
                    <a:pt x="379" y="134"/>
                  </a:cubicBezTo>
                  <a:cubicBezTo>
                    <a:pt x="380" y="133"/>
                    <a:pt x="381" y="131"/>
                    <a:pt x="380" y="129"/>
                  </a:cubicBezTo>
                  <a:cubicBezTo>
                    <a:pt x="379" y="127"/>
                    <a:pt x="379" y="127"/>
                    <a:pt x="379" y="127"/>
                  </a:cubicBezTo>
                  <a:cubicBezTo>
                    <a:pt x="379" y="126"/>
                    <a:pt x="378" y="121"/>
                    <a:pt x="379" y="121"/>
                  </a:cubicBezTo>
                  <a:cubicBezTo>
                    <a:pt x="377" y="120"/>
                    <a:pt x="374" y="119"/>
                    <a:pt x="373" y="118"/>
                  </a:cubicBezTo>
                  <a:cubicBezTo>
                    <a:pt x="373" y="118"/>
                    <a:pt x="375" y="118"/>
                    <a:pt x="374" y="117"/>
                  </a:cubicBezTo>
                  <a:cubicBezTo>
                    <a:pt x="373" y="115"/>
                    <a:pt x="370" y="115"/>
                    <a:pt x="369" y="114"/>
                  </a:cubicBezTo>
                  <a:cubicBezTo>
                    <a:pt x="368" y="115"/>
                    <a:pt x="368" y="117"/>
                    <a:pt x="367" y="118"/>
                  </a:cubicBezTo>
                  <a:cubicBezTo>
                    <a:pt x="369" y="118"/>
                    <a:pt x="368" y="119"/>
                    <a:pt x="369" y="120"/>
                  </a:cubicBezTo>
                  <a:cubicBezTo>
                    <a:pt x="370" y="121"/>
                    <a:pt x="366" y="121"/>
                    <a:pt x="364" y="121"/>
                  </a:cubicBezTo>
                  <a:cubicBezTo>
                    <a:pt x="364" y="120"/>
                    <a:pt x="364" y="119"/>
                    <a:pt x="363" y="119"/>
                  </a:cubicBezTo>
                  <a:cubicBezTo>
                    <a:pt x="364" y="120"/>
                    <a:pt x="365" y="118"/>
                    <a:pt x="365" y="118"/>
                  </a:cubicBezTo>
                  <a:cubicBezTo>
                    <a:pt x="364" y="116"/>
                    <a:pt x="362" y="114"/>
                    <a:pt x="361" y="112"/>
                  </a:cubicBezTo>
                  <a:close/>
                  <a:moveTo>
                    <a:pt x="346" y="97"/>
                  </a:moveTo>
                  <a:cubicBezTo>
                    <a:pt x="345" y="98"/>
                    <a:pt x="344" y="100"/>
                    <a:pt x="344" y="100"/>
                  </a:cubicBezTo>
                  <a:cubicBezTo>
                    <a:pt x="344" y="100"/>
                    <a:pt x="344" y="101"/>
                    <a:pt x="345" y="100"/>
                  </a:cubicBezTo>
                  <a:cubicBezTo>
                    <a:pt x="345" y="100"/>
                    <a:pt x="346" y="103"/>
                    <a:pt x="346" y="103"/>
                  </a:cubicBezTo>
                  <a:cubicBezTo>
                    <a:pt x="349" y="102"/>
                    <a:pt x="354" y="102"/>
                    <a:pt x="350" y="99"/>
                  </a:cubicBezTo>
                  <a:cubicBezTo>
                    <a:pt x="349" y="98"/>
                    <a:pt x="347" y="98"/>
                    <a:pt x="346" y="97"/>
                  </a:cubicBezTo>
                  <a:close/>
                  <a:moveTo>
                    <a:pt x="316" y="97"/>
                  </a:moveTo>
                  <a:cubicBezTo>
                    <a:pt x="316" y="98"/>
                    <a:pt x="316" y="97"/>
                    <a:pt x="315" y="98"/>
                  </a:cubicBezTo>
                  <a:cubicBezTo>
                    <a:pt x="315" y="99"/>
                    <a:pt x="314" y="101"/>
                    <a:pt x="315" y="102"/>
                  </a:cubicBezTo>
                  <a:cubicBezTo>
                    <a:pt x="315" y="103"/>
                    <a:pt x="317" y="103"/>
                    <a:pt x="318" y="104"/>
                  </a:cubicBezTo>
                  <a:cubicBezTo>
                    <a:pt x="318" y="105"/>
                    <a:pt x="318" y="107"/>
                    <a:pt x="319" y="108"/>
                  </a:cubicBezTo>
                  <a:cubicBezTo>
                    <a:pt x="319" y="107"/>
                    <a:pt x="321" y="106"/>
                    <a:pt x="321" y="106"/>
                  </a:cubicBezTo>
                  <a:cubicBezTo>
                    <a:pt x="321" y="104"/>
                    <a:pt x="321" y="104"/>
                    <a:pt x="321" y="102"/>
                  </a:cubicBezTo>
                  <a:cubicBezTo>
                    <a:pt x="321" y="102"/>
                    <a:pt x="319" y="101"/>
                    <a:pt x="319" y="100"/>
                  </a:cubicBezTo>
                  <a:cubicBezTo>
                    <a:pt x="319" y="100"/>
                    <a:pt x="319" y="99"/>
                    <a:pt x="319" y="98"/>
                  </a:cubicBezTo>
                  <a:cubicBezTo>
                    <a:pt x="319" y="98"/>
                    <a:pt x="317" y="97"/>
                    <a:pt x="316" y="97"/>
                  </a:cubicBezTo>
                  <a:close/>
                  <a:moveTo>
                    <a:pt x="273" y="80"/>
                  </a:moveTo>
                  <a:cubicBezTo>
                    <a:pt x="273" y="80"/>
                    <a:pt x="271" y="82"/>
                    <a:pt x="271" y="82"/>
                  </a:cubicBezTo>
                  <a:cubicBezTo>
                    <a:pt x="270" y="82"/>
                    <a:pt x="269" y="81"/>
                    <a:pt x="268" y="82"/>
                  </a:cubicBezTo>
                  <a:cubicBezTo>
                    <a:pt x="267" y="82"/>
                    <a:pt x="267" y="83"/>
                    <a:pt x="266" y="84"/>
                  </a:cubicBezTo>
                  <a:cubicBezTo>
                    <a:pt x="263" y="86"/>
                    <a:pt x="264" y="85"/>
                    <a:pt x="262" y="88"/>
                  </a:cubicBezTo>
                  <a:cubicBezTo>
                    <a:pt x="265" y="89"/>
                    <a:pt x="270" y="91"/>
                    <a:pt x="274" y="91"/>
                  </a:cubicBezTo>
                  <a:cubicBezTo>
                    <a:pt x="275" y="90"/>
                    <a:pt x="275" y="90"/>
                    <a:pt x="275" y="90"/>
                  </a:cubicBezTo>
                  <a:cubicBezTo>
                    <a:pt x="276" y="89"/>
                    <a:pt x="278" y="90"/>
                    <a:pt x="280" y="90"/>
                  </a:cubicBezTo>
                  <a:cubicBezTo>
                    <a:pt x="280" y="88"/>
                    <a:pt x="282" y="86"/>
                    <a:pt x="281" y="83"/>
                  </a:cubicBezTo>
                  <a:cubicBezTo>
                    <a:pt x="281" y="83"/>
                    <a:pt x="280" y="82"/>
                    <a:pt x="280" y="82"/>
                  </a:cubicBezTo>
                  <a:cubicBezTo>
                    <a:pt x="279" y="82"/>
                    <a:pt x="278" y="82"/>
                    <a:pt x="277" y="82"/>
                  </a:cubicBezTo>
                  <a:cubicBezTo>
                    <a:pt x="276" y="81"/>
                    <a:pt x="276" y="80"/>
                    <a:pt x="273" y="80"/>
                  </a:cubicBezTo>
                  <a:close/>
                  <a:moveTo>
                    <a:pt x="310" y="73"/>
                  </a:moveTo>
                  <a:cubicBezTo>
                    <a:pt x="306" y="77"/>
                    <a:pt x="307" y="76"/>
                    <a:pt x="308" y="81"/>
                  </a:cubicBezTo>
                  <a:cubicBezTo>
                    <a:pt x="309" y="81"/>
                    <a:pt x="311" y="80"/>
                    <a:pt x="312" y="80"/>
                  </a:cubicBezTo>
                  <a:cubicBezTo>
                    <a:pt x="312" y="80"/>
                    <a:pt x="311" y="83"/>
                    <a:pt x="312" y="84"/>
                  </a:cubicBezTo>
                  <a:cubicBezTo>
                    <a:pt x="314" y="83"/>
                    <a:pt x="313" y="81"/>
                    <a:pt x="316" y="82"/>
                  </a:cubicBezTo>
                  <a:cubicBezTo>
                    <a:pt x="316" y="83"/>
                    <a:pt x="315" y="86"/>
                    <a:pt x="315" y="86"/>
                  </a:cubicBezTo>
                  <a:cubicBezTo>
                    <a:pt x="316" y="86"/>
                    <a:pt x="317" y="86"/>
                    <a:pt x="318" y="86"/>
                  </a:cubicBezTo>
                  <a:cubicBezTo>
                    <a:pt x="318" y="85"/>
                    <a:pt x="318" y="85"/>
                    <a:pt x="318" y="85"/>
                  </a:cubicBezTo>
                  <a:cubicBezTo>
                    <a:pt x="318" y="85"/>
                    <a:pt x="320" y="86"/>
                    <a:pt x="320" y="86"/>
                  </a:cubicBezTo>
                  <a:cubicBezTo>
                    <a:pt x="320" y="86"/>
                    <a:pt x="321" y="87"/>
                    <a:pt x="320" y="87"/>
                  </a:cubicBezTo>
                  <a:cubicBezTo>
                    <a:pt x="317" y="88"/>
                    <a:pt x="320" y="89"/>
                    <a:pt x="321" y="90"/>
                  </a:cubicBezTo>
                  <a:cubicBezTo>
                    <a:pt x="320" y="90"/>
                    <a:pt x="318" y="90"/>
                    <a:pt x="316" y="90"/>
                  </a:cubicBezTo>
                  <a:cubicBezTo>
                    <a:pt x="316" y="90"/>
                    <a:pt x="316" y="92"/>
                    <a:pt x="316" y="92"/>
                  </a:cubicBezTo>
                  <a:cubicBezTo>
                    <a:pt x="317" y="93"/>
                    <a:pt x="317" y="92"/>
                    <a:pt x="318" y="93"/>
                  </a:cubicBezTo>
                  <a:cubicBezTo>
                    <a:pt x="318" y="93"/>
                    <a:pt x="320" y="93"/>
                    <a:pt x="321" y="92"/>
                  </a:cubicBezTo>
                  <a:cubicBezTo>
                    <a:pt x="322" y="92"/>
                    <a:pt x="323" y="90"/>
                    <a:pt x="324" y="90"/>
                  </a:cubicBezTo>
                  <a:cubicBezTo>
                    <a:pt x="325" y="89"/>
                    <a:pt x="326" y="90"/>
                    <a:pt x="328" y="90"/>
                  </a:cubicBezTo>
                  <a:cubicBezTo>
                    <a:pt x="329" y="88"/>
                    <a:pt x="329" y="88"/>
                    <a:pt x="329" y="88"/>
                  </a:cubicBezTo>
                  <a:cubicBezTo>
                    <a:pt x="332" y="88"/>
                    <a:pt x="330" y="91"/>
                    <a:pt x="334" y="90"/>
                  </a:cubicBezTo>
                  <a:cubicBezTo>
                    <a:pt x="334" y="90"/>
                    <a:pt x="334" y="88"/>
                    <a:pt x="334" y="88"/>
                  </a:cubicBezTo>
                  <a:cubicBezTo>
                    <a:pt x="335" y="88"/>
                    <a:pt x="336" y="89"/>
                    <a:pt x="336" y="89"/>
                  </a:cubicBezTo>
                  <a:cubicBezTo>
                    <a:pt x="338" y="90"/>
                    <a:pt x="340" y="89"/>
                    <a:pt x="342" y="89"/>
                  </a:cubicBezTo>
                  <a:cubicBezTo>
                    <a:pt x="342" y="89"/>
                    <a:pt x="344" y="91"/>
                    <a:pt x="344" y="92"/>
                  </a:cubicBezTo>
                  <a:cubicBezTo>
                    <a:pt x="345" y="92"/>
                    <a:pt x="346" y="92"/>
                    <a:pt x="348" y="92"/>
                  </a:cubicBezTo>
                  <a:cubicBezTo>
                    <a:pt x="349" y="93"/>
                    <a:pt x="351" y="96"/>
                    <a:pt x="353" y="97"/>
                  </a:cubicBezTo>
                  <a:cubicBezTo>
                    <a:pt x="354" y="98"/>
                    <a:pt x="355" y="97"/>
                    <a:pt x="357" y="98"/>
                  </a:cubicBezTo>
                  <a:cubicBezTo>
                    <a:pt x="359" y="100"/>
                    <a:pt x="360" y="104"/>
                    <a:pt x="363" y="104"/>
                  </a:cubicBezTo>
                  <a:cubicBezTo>
                    <a:pt x="371" y="104"/>
                    <a:pt x="368" y="94"/>
                    <a:pt x="365" y="91"/>
                  </a:cubicBezTo>
                  <a:cubicBezTo>
                    <a:pt x="363" y="88"/>
                    <a:pt x="360" y="86"/>
                    <a:pt x="355" y="86"/>
                  </a:cubicBezTo>
                  <a:cubicBezTo>
                    <a:pt x="355" y="86"/>
                    <a:pt x="354" y="88"/>
                    <a:pt x="353" y="87"/>
                  </a:cubicBezTo>
                  <a:cubicBezTo>
                    <a:pt x="353" y="87"/>
                    <a:pt x="351" y="83"/>
                    <a:pt x="351" y="83"/>
                  </a:cubicBezTo>
                  <a:cubicBezTo>
                    <a:pt x="348" y="81"/>
                    <a:pt x="346" y="82"/>
                    <a:pt x="344" y="82"/>
                  </a:cubicBezTo>
                  <a:cubicBezTo>
                    <a:pt x="344" y="82"/>
                    <a:pt x="343" y="79"/>
                    <a:pt x="343" y="79"/>
                  </a:cubicBezTo>
                  <a:cubicBezTo>
                    <a:pt x="339" y="77"/>
                    <a:pt x="338" y="80"/>
                    <a:pt x="336" y="81"/>
                  </a:cubicBezTo>
                  <a:cubicBezTo>
                    <a:pt x="335" y="81"/>
                    <a:pt x="335" y="81"/>
                    <a:pt x="334" y="81"/>
                  </a:cubicBezTo>
                  <a:cubicBezTo>
                    <a:pt x="334" y="80"/>
                    <a:pt x="334" y="79"/>
                    <a:pt x="334" y="78"/>
                  </a:cubicBezTo>
                  <a:cubicBezTo>
                    <a:pt x="332" y="77"/>
                    <a:pt x="329" y="76"/>
                    <a:pt x="327" y="75"/>
                  </a:cubicBezTo>
                  <a:cubicBezTo>
                    <a:pt x="327" y="76"/>
                    <a:pt x="326" y="76"/>
                    <a:pt x="326" y="76"/>
                  </a:cubicBezTo>
                  <a:cubicBezTo>
                    <a:pt x="325" y="78"/>
                    <a:pt x="326" y="79"/>
                    <a:pt x="326" y="80"/>
                  </a:cubicBezTo>
                  <a:cubicBezTo>
                    <a:pt x="323" y="81"/>
                    <a:pt x="323" y="81"/>
                    <a:pt x="323" y="81"/>
                  </a:cubicBezTo>
                  <a:cubicBezTo>
                    <a:pt x="322" y="80"/>
                    <a:pt x="320" y="75"/>
                    <a:pt x="320" y="75"/>
                  </a:cubicBezTo>
                  <a:cubicBezTo>
                    <a:pt x="318" y="74"/>
                    <a:pt x="316" y="75"/>
                    <a:pt x="315" y="75"/>
                  </a:cubicBezTo>
                  <a:cubicBezTo>
                    <a:pt x="314" y="75"/>
                    <a:pt x="312" y="74"/>
                    <a:pt x="310" y="73"/>
                  </a:cubicBezTo>
                  <a:close/>
                  <a:moveTo>
                    <a:pt x="83" y="478"/>
                  </a:moveTo>
                  <a:cubicBezTo>
                    <a:pt x="82" y="478"/>
                    <a:pt x="80" y="479"/>
                    <a:pt x="79" y="480"/>
                  </a:cubicBezTo>
                  <a:cubicBezTo>
                    <a:pt x="80" y="482"/>
                    <a:pt x="78" y="481"/>
                    <a:pt x="80" y="482"/>
                  </a:cubicBezTo>
                  <a:cubicBezTo>
                    <a:pt x="80" y="483"/>
                    <a:pt x="80" y="483"/>
                    <a:pt x="80" y="483"/>
                  </a:cubicBezTo>
                  <a:cubicBezTo>
                    <a:pt x="80" y="481"/>
                    <a:pt x="79" y="485"/>
                    <a:pt x="80" y="487"/>
                  </a:cubicBezTo>
                  <a:cubicBezTo>
                    <a:pt x="81" y="489"/>
                    <a:pt x="87" y="491"/>
                    <a:pt x="88" y="493"/>
                  </a:cubicBezTo>
                  <a:cubicBezTo>
                    <a:pt x="88" y="492"/>
                    <a:pt x="88" y="491"/>
                    <a:pt x="88" y="491"/>
                  </a:cubicBezTo>
                  <a:cubicBezTo>
                    <a:pt x="87" y="488"/>
                    <a:pt x="86" y="489"/>
                    <a:pt x="86" y="489"/>
                  </a:cubicBezTo>
                  <a:cubicBezTo>
                    <a:pt x="86" y="489"/>
                    <a:pt x="87" y="488"/>
                    <a:pt x="89" y="487"/>
                  </a:cubicBezTo>
                  <a:cubicBezTo>
                    <a:pt x="88" y="486"/>
                    <a:pt x="88" y="486"/>
                    <a:pt x="86" y="485"/>
                  </a:cubicBezTo>
                  <a:cubicBezTo>
                    <a:pt x="86" y="485"/>
                    <a:pt x="88" y="483"/>
                    <a:pt x="87" y="482"/>
                  </a:cubicBezTo>
                  <a:cubicBezTo>
                    <a:pt x="86" y="481"/>
                    <a:pt x="85" y="482"/>
                    <a:pt x="85" y="481"/>
                  </a:cubicBezTo>
                  <a:cubicBezTo>
                    <a:pt x="85" y="481"/>
                    <a:pt x="86" y="480"/>
                    <a:pt x="86" y="479"/>
                  </a:cubicBezTo>
                  <a:cubicBezTo>
                    <a:pt x="85" y="478"/>
                    <a:pt x="84" y="479"/>
                    <a:pt x="83" y="478"/>
                  </a:cubicBezTo>
                  <a:close/>
                  <a:moveTo>
                    <a:pt x="96" y="469"/>
                  </a:moveTo>
                  <a:cubicBezTo>
                    <a:pt x="96" y="470"/>
                    <a:pt x="96" y="470"/>
                    <a:pt x="96" y="470"/>
                  </a:cubicBezTo>
                  <a:cubicBezTo>
                    <a:pt x="94" y="470"/>
                    <a:pt x="96" y="470"/>
                    <a:pt x="97" y="471"/>
                  </a:cubicBezTo>
                  <a:cubicBezTo>
                    <a:pt x="97" y="471"/>
                    <a:pt x="98" y="468"/>
                    <a:pt x="96" y="469"/>
                  </a:cubicBezTo>
                  <a:close/>
                  <a:moveTo>
                    <a:pt x="74" y="467"/>
                  </a:moveTo>
                  <a:cubicBezTo>
                    <a:pt x="74" y="469"/>
                    <a:pt x="75" y="474"/>
                    <a:pt x="75" y="475"/>
                  </a:cubicBezTo>
                  <a:cubicBezTo>
                    <a:pt x="75" y="475"/>
                    <a:pt x="74" y="475"/>
                    <a:pt x="74" y="477"/>
                  </a:cubicBezTo>
                  <a:cubicBezTo>
                    <a:pt x="76" y="477"/>
                    <a:pt x="76" y="477"/>
                    <a:pt x="76" y="477"/>
                  </a:cubicBezTo>
                  <a:cubicBezTo>
                    <a:pt x="76" y="477"/>
                    <a:pt x="76" y="479"/>
                    <a:pt x="76" y="478"/>
                  </a:cubicBezTo>
                  <a:cubicBezTo>
                    <a:pt x="76" y="478"/>
                    <a:pt x="76" y="480"/>
                    <a:pt x="76" y="480"/>
                  </a:cubicBezTo>
                  <a:cubicBezTo>
                    <a:pt x="77" y="481"/>
                    <a:pt x="79" y="479"/>
                    <a:pt x="79" y="479"/>
                  </a:cubicBezTo>
                  <a:cubicBezTo>
                    <a:pt x="80" y="478"/>
                    <a:pt x="82" y="478"/>
                    <a:pt x="82" y="477"/>
                  </a:cubicBezTo>
                  <a:cubicBezTo>
                    <a:pt x="83" y="476"/>
                    <a:pt x="82" y="474"/>
                    <a:pt x="82" y="473"/>
                  </a:cubicBezTo>
                  <a:cubicBezTo>
                    <a:pt x="83" y="471"/>
                    <a:pt x="84" y="469"/>
                    <a:pt x="84" y="467"/>
                  </a:cubicBezTo>
                  <a:cubicBezTo>
                    <a:pt x="79" y="468"/>
                    <a:pt x="78" y="470"/>
                    <a:pt x="74" y="467"/>
                  </a:cubicBezTo>
                  <a:close/>
                  <a:moveTo>
                    <a:pt x="278" y="385"/>
                  </a:moveTo>
                  <a:cubicBezTo>
                    <a:pt x="279" y="385"/>
                    <a:pt x="280" y="385"/>
                    <a:pt x="281" y="385"/>
                  </a:cubicBezTo>
                  <a:cubicBezTo>
                    <a:pt x="282" y="385"/>
                    <a:pt x="282" y="387"/>
                    <a:pt x="283" y="388"/>
                  </a:cubicBezTo>
                  <a:cubicBezTo>
                    <a:pt x="283" y="388"/>
                    <a:pt x="287" y="387"/>
                    <a:pt x="288" y="387"/>
                  </a:cubicBezTo>
                  <a:cubicBezTo>
                    <a:pt x="288" y="386"/>
                    <a:pt x="288" y="386"/>
                    <a:pt x="288" y="386"/>
                  </a:cubicBezTo>
                  <a:cubicBezTo>
                    <a:pt x="290" y="385"/>
                    <a:pt x="295" y="385"/>
                    <a:pt x="296" y="386"/>
                  </a:cubicBezTo>
                  <a:cubicBezTo>
                    <a:pt x="297" y="386"/>
                    <a:pt x="304" y="389"/>
                    <a:pt x="299" y="388"/>
                  </a:cubicBezTo>
                  <a:cubicBezTo>
                    <a:pt x="299" y="388"/>
                    <a:pt x="297" y="388"/>
                    <a:pt x="296" y="388"/>
                  </a:cubicBezTo>
                  <a:cubicBezTo>
                    <a:pt x="296" y="388"/>
                    <a:pt x="293" y="387"/>
                    <a:pt x="291" y="388"/>
                  </a:cubicBezTo>
                  <a:cubicBezTo>
                    <a:pt x="291" y="388"/>
                    <a:pt x="291" y="389"/>
                    <a:pt x="290" y="390"/>
                  </a:cubicBezTo>
                  <a:cubicBezTo>
                    <a:pt x="289" y="391"/>
                    <a:pt x="288" y="390"/>
                    <a:pt x="286" y="390"/>
                  </a:cubicBezTo>
                  <a:cubicBezTo>
                    <a:pt x="284" y="391"/>
                    <a:pt x="283" y="393"/>
                    <a:pt x="282" y="394"/>
                  </a:cubicBezTo>
                  <a:cubicBezTo>
                    <a:pt x="278" y="395"/>
                    <a:pt x="276" y="396"/>
                    <a:pt x="273" y="399"/>
                  </a:cubicBezTo>
                  <a:cubicBezTo>
                    <a:pt x="272" y="400"/>
                    <a:pt x="269" y="402"/>
                    <a:pt x="269" y="403"/>
                  </a:cubicBezTo>
                  <a:cubicBezTo>
                    <a:pt x="269" y="404"/>
                    <a:pt x="269" y="405"/>
                    <a:pt x="269" y="405"/>
                  </a:cubicBezTo>
                  <a:cubicBezTo>
                    <a:pt x="267" y="405"/>
                    <a:pt x="265" y="406"/>
                    <a:pt x="264" y="405"/>
                  </a:cubicBezTo>
                  <a:cubicBezTo>
                    <a:pt x="264" y="405"/>
                    <a:pt x="263" y="404"/>
                    <a:pt x="263" y="404"/>
                  </a:cubicBezTo>
                  <a:cubicBezTo>
                    <a:pt x="261" y="405"/>
                    <a:pt x="262" y="402"/>
                    <a:pt x="262" y="402"/>
                  </a:cubicBezTo>
                  <a:cubicBezTo>
                    <a:pt x="263" y="401"/>
                    <a:pt x="263" y="402"/>
                    <a:pt x="264" y="401"/>
                  </a:cubicBezTo>
                  <a:cubicBezTo>
                    <a:pt x="266" y="400"/>
                    <a:pt x="267" y="397"/>
                    <a:pt x="268" y="396"/>
                  </a:cubicBezTo>
                  <a:cubicBezTo>
                    <a:pt x="270" y="394"/>
                    <a:pt x="274" y="393"/>
                    <a:pt x="275" y="391"/>
                  </a:cubicBezTo>
                  <a:cubicBezTo>
                    <a:pt x="275" y="390"/>
                    <a:pt x="275" y="389"/>
                    <a:pt x="275" y="388"/>
                  </a:cubicBezTo>
                  <a:cubicBezTo>
                    <a:pt x="275" y="387"/>
                    <a:pt x="278" y="386"/>
                    <a:pt x="278" y="385"/>
                  </a:cubicBezTo>
                  <a:close/>
                  <a:moveTo>
                    <a:pt x="274" y="332"/>
                  </a:moveTo>
                  <a:cubicBezTo>
                    <a:pt x="277" y="332"/>
                    <a:pt x="278" y="333"/>
                    <a:pt x="280" y="334"/>
                  </a:cubicBezTo>
                  <a:cubicBezTo>
                    <a:pt x="280" y="335"/>
                    <a:pt x="280" y="335"/>
                    <a:pt x="280" y="335"/>
                  </a:cubicBezTo>
                  <a:cubicBezTo>
                    <a:pt x="278" y="335"/>
                    <a:pt x="277" y="334"/>
                    <a:pt x="275" y="334"/>
                  </a:cubicBezTo>
                  <a:cubicBezTo>
                    <a:pt x="276" y="335"/>
                    <a:pt x="275" y="336"/>
                    <a:pt x="276" y="336"/>
                  </a:cubicBezTo>
                  <a:cubicBezTo>
                    <a:pt x="276" y="336"/>
                    <a:pt x="277" y="337"/>
                    <a:pt x="277" y="338"/>
                  </a:cubicBezTo>
                  <a:cubicBezTo>
                    <a:pt x="276" y="338"/>
                    <a:pt x="274" y="337"/>
                    <a:pt x="273" y="338"/>
                  </a:cubicBezTo>
                  <a:cubicBezTo>
                    <a:pt x="272" y="338"/>
                    <a:pt x="273" y="340"/>
                    <a:pt x="272" y="341"/>
                  </a:cubicBezTo>
                  <a:cubicBezTo>
                    <a:pt x="272" y="341"/>
                    <a:pt x="270" y="341"/>
                    <a:pt x="270" y="341"/>
                  </a:cubicBezTo>
                  <a:cubicBezTo>
                    <a:pt x="269" y="343"/>
                    <a:pt x="268" y="346"/>
                    <a:pt x="266" y="347"/>
                  </a:cubicBezTo>
                  <a:cubicBezTo>
                    <a:pt x="264" y="348"/>
                    <a:pt x="264" y="346"/>
                    <a:pt x="262" y="347"/>
                  </a:cubicBezTo>
                  <a:cubicBezTo>
                    <a:pt x="262" y="347"/>
                    <a:pt x="254" y="355"/>
                    <a:pt x="254" y="355"/>
                  </a:cubicBezTo>
                  <a:cubicBezTo>
                    <a:pt x="253" y="356"/>
                    <a:pt x="254" y="357"/>
                    <a:pt x="253" y="358"/>
                  </a:cubicBezTo>
                  <a:cubicBezTo>
                    <a:pt x="252" y="359"/>
                    <a:pt x="250" y="359"/>
                    <a:pt x="248" y="360"/>
                  </a:cubicBezTo>
                  <a:cubicBezTo>
                    <a:pt x="248" y="359"/>
                    <a:pt x="247" y="358"/>
                    <a:pt x="246" y="358"/>
                  </a:cubicBezTo>
                  <a:cubicBezTo>
                    <a:pt x="245" y="357"/>
                    <a:pt x="244" y="358"/>
                    <a:pt x="243" y="358"/>
                  </a:cubicBezTo>
                  <a:cubicBezTo>
                    <a:pt x="242" y="360"/>
                    <a:pt x="239" y="365"/>
                    <a:pt x="237" y="366"/>
                  </a:cubicBezTo>
                  <a:cubicBezTo>
                    <a:pt x="237" y="366"/>
                    <a:pt x="234" y="365"/>
                    <a:pt x="233" y="365"/>
                  </a:cubicBezTo>
                  <a:cubicBezTo>
                    <a:pt x="229" y="365"/>
                    <a:pt x="226" y="366"/>
                    <a:pt x="223" y="368"/>
                  </a:cubicBezTo>
                  <a:cubicBezTo>
                    <a:pt x="222" y="367"/>
                    <a:pt x="221" y="367"/>
                    <a:pt x="220" y="366"/>
                  </a:cubicBezTo>
                  <a:cubicBezTo>
                    <a:pt x="219" y="365"/>
                    <a:pt x="219" y="362"/>
                    <a:pt x="218" y="362"/>
                  </a:cubicBezTo>
                  <a:cubicBezTo>
                    <a:pt x="216" y="361"/>
                    <a:pt x="214" y="362"/>
                    <a:pt x="212" y="361"/>
                  </a:cubicBezTo>
                  <a:cubicBezTo>
                    <a:pt x="212" y="361"/>
                    <a:pt x="210" y="359"/>
                    <a:pt x="209" y="359"/>
                  </a:cubicBezTo>
                  <a:cubicBezTo>
                    <a:pt x="205" y="354"/>
                    <a:pt x="214" y="359"/>
                    <a:pt x="218" y="358"/>
                  </a:cubicBezTo>
                  <a:cubicBezTo>
                    <a:pt x="218" y="358"/>
                    <a:pt x="220" y="356"/>
                    <a:pt x="220" y="356"/>
                  </a:cubicBezTo>
                  <a:cubicBezTo>
                    <a:pt x="222" y="355"/>
                    <a:pt x="224" y="354"/>
                    <a:pt x="227" y="352"/>
                  </a:cubicBezTo>
                  <a:cubicBezTo>
                    <a:pt x="227" y="352"/>
                    <a:pt x="228" y="350"/>
                    <a:pt x="229" y="350"/>
                  </a:cubicBezTo>
                  <a:cubicBezTo>
                    <a:pt x="231" y="349"/>
                    <a:pt x="232" y="350"/>
                    <a:pt x="234" y="350"/>
                  </a:cubicBezTo>
                  <a:cubicBezTo>
                    <a:pt x="233" y="349"/>
                    <a:pt x="234" y="349"/>
                    <a:pt x="235" y="348"/>
                  </a:cubicBezTo>
                  <a:cubicBezTo>
                    <a:pt x="231" y="345"/>
                    <a:pt x="229" y="344"/>
                    <a:pt x="228" y="340"/>
                  </a:cubicBezTo>
                  <a:cubicBezTo>
                    <a:pt x="228" y="339"/>
                    <a:pt x="228" y="338"/>
                    <a:pt x="228" y="337"/>
                  </a:cubicBezTo>
                  <a:cubicBezTo>
                    <a:pt x="228" y="336"/>
                    <a:pt x="226" y="335"/>
                    <a:pt x="225" y="335"/>
                  </a:cubicBezTo>
                  <a:cubicBezTo>
                    <a:pt x="225" y="333"/>
                    <a:pt x="225" y="333"/>
                    <a:pt x="225" y="333"/>
                  </a:cubicBezTo>
                  <a:cubicBezTo>
                    <a:pt x="227" y="334"/>
                    <a:pt x="229" y="333"/>
                    <a:pt x="231" y="334"/>
                  </a:cubicBezTo>
                  <a:cubicBezTo>
                    <a:pt x="231" y="334"/>
                    <a:pt x="233" y="337"/>
                    <a:pt x="233" y="337"/>
                  </a:cubicBezTo>
                  <a:cubicBezTo>
                    <a:pt x="234" y="338"/>
                    <a:pt x="234" y="336"/>
                    <a:pt x="236" y="336"/>
                  </a:cubicBezTo>
                  <a:cubicBezTo>
                    <a:pt x="236" y="340"/>
                    <a:pt x="237" y="342"/>
                    <a:pt x="238" y="346"/>
                  </a:cubicBezTo>
                  <a:cubicBezTo>
                    <a:pt x="242" y="346"/>
                    <a:pt x="250" y="347"/>
                    <a:pt x="253" y="346"/>
                  </a:cubicBezTo>
                  <a:cubicBezTo>
                    <a:pt x="256" y="346"/>
                    <a:pt x="258" y="341"/>
                    <a:pt x="260" y="340"/>
                  </a:cubicBezTo>
                  <a:cubicBezTo>
                    <a:pt x="261" y="339"/>
                    <a:pt x="262" y="339"/>
                    <a:pt x="264" y="338"/>
                  </a:cubicBezTo>
                  <a:cubicBezTo>
                    <a:pt x="265" y="337"/>
                    <a:pt x="266" y="334"/>
                    <a:pt x="268" y="334"/>
                  </a:cubicBezTo>
                  <a:cubicBezTo>
                    <a:pt x="270" y="333"/>
                    <a:pt x="271" y="334"/>
                    <a:pt x="272" y="334"/>
                  </a:cubicBezTo>
                  <a:cubicBezTo>
                    <a:pt x="273" y="334"/>
                    <a:pt x="274" y="332"/>
                    <a:pt x="274" y="332"/>
                  </a:cubicBezTo>
                  <a:close/>
                  <a:moveTo>
                    <a:pt x="189" y="328"/>
                  </a:moveTo>
                  <a:cubicBezTo>
                    <a:pt x="190" y="328"/>
                    <a:pt x="194" y="329"/>
                    <a:pt x="197" y="330"/>
                  </a:cubicBezTo>
                  <a:cubicBezTo>
                    <a:pt x="197" y="330"/>
                    <a:pt x="197" y="332"/>
                    <a:pt x="197" y="332"/>
                  </a:cubicBezTo>
                  <a:cubicBezTo>
                    <a:pt x="199" y="332"/>
                    <a:pt x="202" y="332"/>
                    <a:pt x="206" y="332"/>
                  </a:cubicBezTo>
                  <a:cubicBezTo>
                    <a:pt x="205" y="334"/>
                    <a:pt x="205" y="334"/>
                    <a:pt x="205" y="334"/>
                  </a:cubicBezTo>
                  <a:cubicBezTo>
                    <a:pt x="202" y="334"/>
                    <a:pt x="199" y="335"/>
                    <a:pt x="197" y="336"/>
                  </a:cubicBezTo>
                  <a:cubicBezTo>
                    <a:pt x="193" y="336"/>
                    <a:pt x="191" y="334"/>
                    <a:pt x="188" y="334"/>
                  </a:cubicBezTo>
                  <a:cubicBezTo>
                    <a:pt x="186" y="334"/>
                    <a:pt x="186" y="335"/>
                    <a:pt x="184" y="334"/>
                  </a:cubicBezTo>
                  <a:cubicBezTo>
                    <a:pt x="183" y="334"/>
                    <a:pt x="182" y="333"/>
                    <a:pt x="181" y="332"/>
                  </a:cubicBezTo>
                  <a:cubicBezTo>
                    <a:pt x="183" y="332"/>
                    <a:pt x="184" y="332"/>
                    <a:pt x="185" y="331"/>
                  </a:cubicBezTo>
                  <a:cubicBezTo>
                    <a:pt x="185" y="331"/>
                    <a:pt x="187" y="331"/>
                    <a:pt x="188" y="330"/>
                  </a:cubicBezTo>
                  <a:cubicBezTo>
                    <a:pt x="189" y="330"/>
                    <a:pt x="188" y="329"/>
                    <a:pt x="189" y="328"/>
                  </a:cubicBezTo>
                  <a:close/>
                  <a:moveTo>
                    <a:pt x="185" y="279"/>
                  </a:moveTo>
                  <a:cubicBezTo>
                    <a:pt x="188" y="278"/>
                    <a:pt x="190" y="280"/>
                    <a:pt x="193" y="281"/>
                  </a:cubicBezTo>
                  <a:cubicBezTo>
                    <a:pt x="194" y="281"/>
                    <a:pt x="196" y="281"/>
                    <a:pt x="197" y="282"/>
                  </a:cubicBezTo>
                  <a:cubicBezTo>
                    <a:pt x="197" y="282"/>
                    <a:pt x="198" y="282"/>
                    <a:pt x="199" y="282"/>
                  </a:cubicBezTo>
                  <a:cubicBezTo>
                    <a:pt x="198" y="283"/>
                    <a:pt x="198" y="283"/>
                    <a:pt x="198" y="283"/>
                  </a:cubicBezTo>
                  <a:cubicBezTo>
                    <a:pt x="193" y="283"/>
                    <a:pt x="182" y="285"/>
                    <a:pt x="189" y="287"/>
                  </a:cubicBezTo>
                  <a:cubicBezTo>
                    <a:pt x="190" y="288"/>
                    <a:pt x="191" y="287"/>
                    <a:pt x="192" y="287"/>
                  </a:cubicBezTo>
                  <a:cubicBezTo>
                    <a:pt x="194" y="287"/>
                    <a:pt x="197" y="290"/>
                    <a:pt x="198" y="290"/>
                  </a:cubicBezTo>
                  <a:cubicBezTo>
                    <a:pt x="202" y="291"/>
                    <a:pt x="205" y="289"/>
                    <a:pt x="208" y="288"/>
                  </a:cubicBezTo>
                  <a:cubicBezTo>
                    <a:pt x="208" y="290"/>
                    <a:pt x="209" y="290"/>
                    <a:pt x="209" y="292"/>
                  </a:cubicBezTo>
                  <a:cubicBezTo>
                    <a:pt x="209" y="294"/>
                    <a:pt x="206" y="297"/>
                    <a:pt x="205" y="298"/>
                  </a:cubicBezTo>
                  <a:cubicBezTo>
                    <a:pt x="206" y="299"/>
                    <a:pt x="206" y="299"/>
                    <a:pt x="207" y="299"/>
                  </a:cubicBezTo>
                  <a:cubicBezTo>
                    <a:pt x="207" y="299"/>
                    <a:pt x="207" y="301"/>
                    <a:pt x="207" y="301"/>
                  </a:cubicBezTo>
                  <a:cubicBezTo>
                    <a:pt x="205" y="302"/>
                    <a:pt x="202" y="303"/>
                    <a:pt x="198" y="302"/>
                  </a:cubicBezTo>
                  <a:cubicBezTo>
                    <a:pt x="198" y="302"/>
                    <a:pt x="196" y="300"/>
                    <a:pt x="196" y="300"/>
                  </a:cubicBezTo>
                  <a:cubicBezTo>
                    <a:pt x="194" y="300"/>
                    <a:pt x="194" y="301"/>
                    <a:pt x="192" y="301"/>
                  </a:cubicBezTo>
                  <a:cubicBezTo>
                    <a:pt x="192" y="301"/>
                    <a:pt x="191" y="303"/>
                    <a:pt x="191" y="304"/>
                  </a:cubicBezTo>
                  <a:cubicBezTo>
                    <a:pt x="192" y="305"/>
                    <a:pt x="203" y="310"/>
                    <a:pt x="199" y="309"/>
                  </a:cubicBezTo>
                  <a:cubicBezTo>
                    <a:pt x="198" y="309"/>
                    <a:pt x="196" y="308"/>
                    <a:pt x="195" y="308"/>
                  </a:cubicBezTo>
                  <a:cubicBezTo>
                    <a:pt x="194" y="308"/>
                    <a:pt x="191" y="308"/>
                    <a:pt x="191" y="308"/>
                  </a:cubicBezTo>
                  <a:cubicBezTo>
                    <a:pt x="188" y="309"/>
                    <a:pt x="185" y="309"/>
                    <a:pt x="182" y="311"/>
                  </a:cubicBezTo>
                  <a:cubicBezTo>
                    <a:pt x="181" y="312"/>
                    <a:pt x="179" y="315"/>
                    <a:pt x="177" y="316"/>
                  </a:cubicBezTo>
                  <a:cubicBezTo>
                    <a:pt x="176" y="316"/>
                    <a:pt x="177" y="313"/>
                    <a:pt x="177" y="312"/>
                  </a:cubicBezTo>
                  <a:cubicBezTo>
                    <a:pt x="178" y="311"/>
                    <a:pt x="178" y="313"/>
                    <a:pt x="180" y="312"/>
                  </a:cubicBezTo>
                  <a:cubicBezTo>
                    <a:pt x="181" y="311"/>
                    <a:pt x="180" y="310"/>
                    <a:pt x="181" y="310"/>
                  </a:cubicBezTo>
                  <a:cubicBezTo>
                    <a:pt x="182" y="307"/>
                    <a:pt x="185" y="307"/>
                    <a:pt x="189" y="306"/>
                  </a:cubicBezTo>
                  <a:cubicBezTo>
                    <a:pt x="189" y="305"/>
                    <a:pt x="189" y="305"/>
                    <a:pt x="189" y="305"/>
                  </a:cubicBezTo>
                  <a:cubicBezTo>
                    <a:pt x="183" y="303"/>
                    <a:pt x="183" y="303"/>
                    <a:pt x="179" y="306"/>
                  </a:cubicBezTo>
                  <a:cubicBezTo>
                    <a:pt x="178" y="307"/>
                    <a:pt x="176" y="308"/>
                    <a:pt x="175" y="309"/>
                  </a:cubicBezTo>
                  <a:cubicBezTo>
                    <a:pt x="175" y="310"/>
                    <a:pt x="176" y="311"/>
                    <a:pt x="175" y="312"/>
                  </a:cubicBezTo>
                  <a:cubicBezTo>
                    <a:pt x="175" y="313"/>
                    <a:pt x="174" y="314"/>
                    <a:pt x="173" y="314"/>
                  </a:cubicBezTo>
                  <a:cubicBezTo>
                    <a:pt x="168" y="313"/>
                    <a:pt x="165" y="313"/>
                    <a:pt x="161" y="310"/>
                  </a:cubicBezTo>
                  <a:cubicBezTo>
                    <a:pt x="161" y="308"/>
                    <a:pt x="161" y="308"/>
                    <a:pt x="161" y="308"/>
                  </a:cubicBezTo>
                  <a:cubicBezTo>
                    <a:pt x="165" y="307"/>
                    <a:pt x="163" y="307"/>
                    <a:pt x="163" y="304"/>
                  </a:cubicBezTo>
                  <a:cubicBezTo>
                    <a:pt x="165" y="303"/>
                    <a:pt x="166" y="301"/>
                    <a:pt x="168" y="300"/>
                  </a:cubicBezTo>
                  <a:cubicBezTo>
                    <a:pt x="168" y="299"/>
                    <a:pt x="168" y="299"/>
                    <a:pt x="168" y="298"/>
                  </a:cubicBezTo>
                  <a:cubicBezTo>
                    <a:pt x="168" y="297"/>
                    <a:pt x="165" y="295"/>
                    <a:pt x="165" y="294"/>
                  </a:cubicBezTo>
                  <a:cubicBezTo>
                    <a:pt x="161" y="292"/>
                    <a:pt x="168" y="294"/>
                    <a:pt x="169" y="294"/>
                  </a:cubicBezTo>
                  <a:cubicBezTo>
                    <a:pt x="171" y="295"/>
                    <a:pt x="173" y="295"/>
                    <a:pt x="175" y="295"/>
                  </a:cubicBezTo>
                  <a:cubicBezTo>
                    <a:pt x="174" y="294"/>
                    <a:pt x="177" y="292"/>
                    <a:pt x="173" y="292"/>
                  </a:cubicBezTo>
                  <a:cubicBezTo>
                    <a:pt x="173" y="292"/>
                    <a:pt x="173" y="291"/>
                    <a:pt x="173" y="290"/>
                  </a:cubicBezTo>
                  <a:cubicBezTo>
                    <a:pt x="169" y="287"/>
                    <a:pt x="157" y="287"/>
                    <a:pt x="153" y="288"/>
                  </a:cubicBezTo>
                  <a:cubicBezTo>
                    <a:pt x="153" y="287"/>
                    <a:pt x="152" y="284"/>
                    <a:pt x="154" y="284"/>
                  </a:cubicBezTo>
                  <a:cubicBezTo>
                    <a:pt x="154" y="284"/>
                    <a:pt x="156" y="285"/>
                    <a:pt x="157" y="285"/>
                  </a:cubicBezTo>
                  <a:cubicBezTo>
                    <a:pt x="159" y="284"/>
                    <a:pt x="159" y="284"/>
                    <a:pt x="159" y="284"/>
                  </a:cubicBezTo>
                  <a:cubicBezTo>
                    <a:pt x="161" y="283"/>
                    <a:pt x="160" y="284"/>
                    <a:pt x="160" y="283"/>
                  </a:cubicBezTo>
                  <a:cubicBezTo>
                    <a:pt x="163" y="283"/>
                    <a:pt x="164" y="284"/>
                    <a:pt x="167" y="284"/>
                  </a:cubicBezTo>
                  <a:cubicBezTo>
                    <a:pt x="169" y="283"/>
                    <a:pt x="169" y="283"/>
                    <a:pt x="169" y="283"/>
                  </a:cubicBezTo>
                  <a:cubicBezTo>
                    <a:pt x="170" y="282"/>
                    <a:pt x="172" y="283"/>
                    <a:pt x="174" y="283"/>
                  </a:cubicBezTo>
                  <a:cubicBezTo>
                    <a:pt x="175" y="281"/>
                    <a:pt x="175" y="281"/>
                    <a:pt x="175" y="281"/>
                  </a:cubicBezTo>
                  <a:cubicBezTo>
                    <a:pt x="177" y="280"/>
                    <a:pt x="179" y="281"/>
                    <a:pt x="181" y="281"/>
                  </a:cubicBezTo>
                  <a:cubicBezTo>
                    <a:pt x="182" y="280"/>
                    <a:pt x="184" y="279"/>
                    <a:pt x="185" y="279"/>
                  </a:cubicBezTo>
                  <a:close/>
                  <a:moveTo>
                    <a:pt x="365" y="263"/>
                  </a:moveTo>
                  <a:cubicBezTo>
                    <a:pt x="365" y="263"/>
                    <a:pt x="366" y="264"/>
                    <a:pt x="366" y="265"/>
                  </a:cubicBezTo>
                  <a:cubicBezTo>
                    <a:pt x="367" y="265"/>
                    <a:pt x="366" y="264"/>
                    <a:pt x="367" y="264"/>
                  </a:cubicBezTo>
                  <a:cubicBezTo>
                    <a:pt x="366" y="264"/>
                    <a:pt x="366" y="263"/>
                    <a:pt x="365" y="263"/>
                  </a:cubicBezTo>
                  <a:close/>
                  <a:moveTo>
                    <a:pt x="361" y="259"/>
                  </a:moveTo>
                  <a:cubicBezTo>
                    <a:pt x="363" y="262"/>
                    <a:pt x="363" y="265"/>
                    <a:pt x="362" y="259"/>
                  </a:cubicBezTo>
                  <a:lnTo>
                    <a:pt x="361" y="259"/>
                  </a:lnTo>
                  <a:close/>
                  <a:moveTo>
                    <a:pt x="318" y="253"/>
                  </a:moveTo>
                  <a:cubicBezTo>
                    <a:pt x="318" y="254"/>
                    <a:pt x="318" y="254"/>
                    <a:pt x="318" y="254"/>
                  </a:cubicBezTo>
                  <a:cubicBezTo>
                    <a:pt x="316" y="255"/>
                    <a:pt x="313" y="253"/>
                    <a:pt x="316" y="255"/>
                  </a:cubicBezTo>
                  <a:cubicBezTo>
                    <a:pt x="316" y="255"/>
                    <a:pt x="317" y="256"/>
                    <a:pt x="318" y="257"/>
                  </a:cubicBezTo>
                  <a:cubicBezTo>
                    <a:pt x="319" y="256"/>
                    <a:pt x="322" y="256"/>
                    <a:pt x="320" y="254"/>
                  </a:cubicBezTo>
                  <a:cubicBezTo>
                    <a:pt x="319" y="253"/>
                    <a:pt x="320" y="253"/>
                    <a:pt x="318" y="253"/>
                  </a:cubicBezTo>
                  <a:close/>
                  <a:moveTo>
                    <a:pt x="346" y="249"/>
                  </a:moveTo>
                  <a:cubicBezTo>
                    <a:pt x="343" y="249"/>
                    <a:pt x="341" y="253"/>
                    <a:pt x="344" y="253"/>
                  </a:cubicBezTo>
                  <a:cubicBezTo>
                    <a:pt x="345" y="252"/>
                    <a:pt x="349" y="248"/>
                    <a:pt x="346" y="249"/>
                  </a:cubicBezTo>
                  <a:close/>
                  <a:moveTo>
                    <a:pt x="357" y="245"/>
                  </a:moveTo>
                  <a:cubicBezTo>
                    <a:pt x="357" y="247"/>
                    <a:pt x="357" y="247"/>
                    <a:pt x="357" y="247"/>
                  </a:cubicBezTo>
                  <a:cubicBezTo>
                    <a:pt x="356" y="247"/>
                    <a:pt x="355" y="246"/>
                    <a:pt x="353" y="246"/>
                  </a:cubicBezTo>
                  <a:cubicBezTo>
                    <a:pt x="353" y="248"/>
                    <a:pt x="353" y="248"/>
                    <a:pt x="353" y="248"/>
                  </a:cubicBezTo>
                  <a:cubicBezTo>
                    <a:pt x="354" y="248"/>
                    <a:pt x="356" y="249"/>
                    <a:pt x="358" y="249"/>
                  </a:cubicBezTo>
                  <a:cubicBezTo>
                    <a:pt x="360" y="248"/>
                    <a:pt x="358" y="244"/>
                    <a:pt x="357" y="245"/>
                  </a:cubicBezTo>
                  <a:close/>
                  <a:moveTo>
                    <a:pt x="352" y="241"/>
                  </a:moveTo>
                  <a:cubicBezTo>
                    <a:pt x="352" y="241"/>
                    <a:pt x="353" y="243"/>
                    <a:pt x="353" y="243"/>
                  </a:cubicBezTo>
                  <a:cubicBezTo>
                    <a:pt x="355" y="243"/>
                    <a:pt x="354" y="241"/>
                    <a:pt x="352" y="241"/>
                  </a:cubicBezTo>
                  <a:close/>
                  <a:moveTo>
                    <a:pt x="377" y="233"/>
                  </a:moveTo>
                  <a:cubicBezTo>
                    <a:pt x="377" y="233"/>
                    <a:pt x="376" y="234"/>
                    <a:pt x="376" y="234"/>
                  </a:cubicBezTo>
                  <a:cubicBezTo>
                    <a:pt x="376" y="235"/>
                    <a:pt x="376" y="236"/>
                    <a:pt x="376" y="237"/>
                  </a:cubicBezTo>
                  <a:cubicBezTo>
                    <a:pt x="375" y="237"/>
                    <a:pt x="375" y="236"/>
                    <a:pt x="375" y="236"/>
                  </a:cubicBezTo>
                  <a:cubicBezTo>
                    <a:pt x="373" y="235"/>
                    <a:pt x="373" y="237"/>
                    <a:pt x="372" y="237"/>
                  </a:cubicBezTo>
                  <a:cubicBezTo>
                    <a:pt x="372" y="240"/>
                    <a:pt x="371" y="244"/>
                    <a:pt x="368" y="245"/>
                  </a:cubicBezTo>
                  <a:cubicBezTo>
                    <a:pt x="368" y="245"/>
                    <a:pt x="367" y="245"/>
                    <a:pt x="366" y="245"/>
                  </a:cubicBezTo>
                  <a:cubicBezTo>
                    <a:pt x="366" y="246"/>
                    <a:pt x="366" y="247"/>
                    <a:pt x="365" y="247"/>
                  </a:cubicBezTo>
                  <a:cubicBezTo>
                    <a:pt x="367" y="248"/>
                    <a:pt x="366" y="248"/>
                    <a:pt x="367" y="249"/>
                  </a:cubicBezTo>
                  <a:cubicBezTo>
                    <a:pt x="368" y="249"/>
                    <a:pt x="368" y="248"/>
                    <a:pt x="369" y="248"/>
                  </a:cubicBezTo>
                  <a:cubicBezTo>
                    <a:pt x="369" y="250"/>
                    <a:pt x="369" y="250"/>
                    <a:pt x="369" y="250"/>
                  </a:cubicBezTo>
                  <a:cubicBezTo>
                    <a:pt x="370" y="250"/>
                    <a:pt x="371" y="250"/>
                    <a:pt x="371" y="251"/>
                  </a:cubicBezTo>
                  <a:cubicBezTo>
                    <a:pt x="372" y="250"/>
                    <a:pt x="373" y="247"/>
                    <a:pt x="375" y="248"/>
                  </a:cubicBezTo>
                  <a:cubicBezTo>
                    <a:pt x="376" y="248"/>
                    <a:pt x="375" y="251"/>
                    <a:pt x="375" y="251"/>
                  </a:cubicBezTo>
                  <a:cubicBezTo>
                    <a:pt x="375" y="252"/>
                    <a:pt x="375" y="252"/>
                    <a:pt x="375" y="252"/>
                  </a:cubicBezTo>
                  <a:cubicBezTo>
                    <a:pt x="379" y="254"/>
                    <a:pt x="377" y="253"/>
                    <a:pt x="379" y="257"/>
                  </a:cubicBezTo>
                  <a:cubicBezTo>
                    <a:pt x="380" y="257"/>
                    <a:pt x="382" y="257"/>
                    <a:pt x="381" y="256"/>
                  </a:cubicBezTo>
                  <a:cubicBezTo>
                    <a:pt x="382" y="256"/>
                    <a:pt x="383" y="257"/>
                    <a:pt x="384" y="257"/>
                  </a:cubicBezTo>
                  <a:cubicBezTo>
                    <a:pt x="385" y="256"/>
                    <a:pt x="387" y="254"/>
                    <a:pt x="385" y="255"/>
                  </a:cubicBezTo>
                  <a:cubicBezTo>
                    <a:pt x="385" y="254"/>
                    <a:pt x="385" y="253"/>
                    <a:pt x="385" y="253"/>
                  </a:cubicBezTo>
                  <a:cubicBezTo>
                    <a:pt x="390" y="254"/>
                    <a:pt x="389" y="254"/>
                    <a:pt x="393" y="253"/>
                  </a:cubicBezTo>
                  <a:cubicBezTo>
                    <a:pt x="393" y="252"/>
                    <a:pt x="396" y="252"/>
                    <a:pt x="397" y="252"/>
                  </a:cubicBezTo>
                  <a:cubicBezTo>
                    <a:pt x="397" y="252"/>
                    <a:pt x="399" y="250"/>
                    <a:pt x="399" y="250"/>
                  </a:cubicBezTo>
                  <a:cubicBezTo>
                    <a:pt x="397" y="250"/>
                    <a:pt x="396" y="250"/>
                    <a:pt x="395" y="249"/>
                  </a:cubicBezTo>
                  <a:cubicBezTo>
                    <a:pt x="395" y="247"/>
                    <a:pt x="396" y="243"/>
                    <a:pt x="395" y="241"/>
                  </a:cubicBezTo>
                  <a:cubicBezTo>
                    <a:pt x="388" y="235"/>
                    <a:pt x="388" y="235"/>
                    <a:pt x="388" y="235"/>
                  </a:cubicBezTo>
                  <a:cubicBezTo>
                    <a:pt x="387" y="235"/>
                    <a:pt x="385" y="236"/>
                    <a:pt x="384" y="235"/>
                  </a:cubicBezTo>
                  <a:cubicBezTo>
                    <a:pt x="383" y="234"/>
                    <a:pt x="383" y="234"/>
                    <a:pt x="383" y="234"/>
                  </a:cubicBezTo>
                  <a:cubicBezTo>
                    <a:pt x="381" y="234"/>
                    <a:pt x="381" y="235"/>
                    <a:pt x="380" y="235"/>
                  </a:cubicBezTo>
                  <a:cubicBezTo>
                    <a:pt x="380" y="235"/>
                    <a:pt x="380" y="233"/>
                    <a:pt x="380" y="233"/>
                  </a:cubicBezTo>
                  <a:cubicBezTo>
                    <a:pt x="379" y="232"/>
                    <a:pt x="378" y="233"/>
                    <a:pt x="377" y="233"/>
                  </a:cubicBezTo>
                  <a:close/>
                  <a:moveTo>
                    <a:pt x="355" y="218"/>
                  </a:moveTo>
                  <a:cubicBezTo>
                    <a:pt x="355" y="219"/>
                    <a:pt x="355" y="219"/>
                    <a:pt x="355" y="219"/>
                  </a:cubicBezTo>
                  <a:cubicBezTo>
                    <a:pt x="351" y="222"/>
                    <a:pt x="353" y="221"/>
                    <a:pt x="353" y="224"/>
                  </a:cubicBezTo>
                  <a:cubicBezTo>
                    <a:pt x="353" y="224"/>
                    <a:pt x="354" y="223"/>
                    <a:pt x="355" y="223"/>
                  </a:cubicBezTo>
                  <a:cubicBezTo>
                    <a:pt x="355" y="222"/>
                    <a:pt x="357" y="217"/>
                    <a:pt x="355" y="218"/>
                  </a:cubicBezTo>
                  <a:close/>
                  <a:moveTo>
                    <a:pt x="295" y="171"/>
                  </a:moveTo>
                  <a:cubicBezTo>
                    <a:pt x="294" y="178"/>
                    <a:pt x="294" y="182"/>
                    <a:pt x="296" y="188"/>
                  </a:cubicBezTo>
                  <a:cubicBezTo>
                    <a:pt x="297" y="188"/>
                    <a:pt x="301" y="188"/>
                    <a:pt x="303" y="189"/>
                  </a:cubicBezTo>
                  <a:cubicBezTo>
                    <a:pt x="304" y="189"/>
                    <a:pt x="305" y="191"/>
                    <a:pt x="305" y="191"/>
                  </a:cubicBezTo>
                  <a:cubicBezTo>
                    <a:pt x="307" y="192"/>
                    <a:pt x="308" y="191"/>
                    <a:pt x="310" y="191"/>
                  </a:cubicBezTo>
                  <a:cubicBezTo>
                    <a:pt x="310" y="191"/>
                    <a:pt x="310" y="190"/>
                    <a:pt x="310" y="190"/>
                  </a:cubicBezTo>
                  <a:cubicBezTo>
                    <a:pt x="310" y="188"/>
                    <a:pt x="310" y="187"/>
                    <a:pt x="310" y="185"/>
                  </a:cubicBezTo>
                  <a:cubicBezTo>
                    <a:pt x="309" y="184"/>
                    <a:pt x="306" y="183"/>
                    <a:pt x="306" y="182"/>
                  </a:cubicBezTo>
                  <a:cubicBezTo>
                    <a:pt x="304" y="181"/>
                    <a:pt x="305" y="179"/>
                    <a:pt x="304" y="177"/>
                  </a:cubicBezTo>
                  <a:cubicBezTo>
                    <a:pt x="298" y="171"/>
                    <a:pt x="298" y="171"/>
                    <a:pt x="298" y="171"/>
                  </a:cubicBezTo>
                  <a:cubicBezTo>
                    <a:pt x="297" y="171"/>
                    <a:pt x="296" y="172"/>
                    <a:pt x="295" y="171"/>
                  </a:cubicBezTo>
                  <a:close/>
                  <a:moveTo>
                    <a:pt x="177" y="153"/>
                  </a:moveTo>
                  <a:cubicBezTo>
                    <a:pt x="176" y="153"/>
                    <a:pt x="173" y="155"/>
                    <a:pt x="172" y="156"/>
                  </a:cubicBezTo>
                  <a:cubicBezTo>
                    <a:pt x="169" y="157"/>
                    <a:pt x="166" y="156"/>
                    <a:pt x="163" y="157"/>
                  </a:cubicBezTo>
                  <a:cubicBezTo>
                    <a:pt x="161" y="158"/>
                    <a:pt x="161" y="158"/>
                    <a:pt x="161" y="158"/>
                  </a:cubicBezTo>
                  <a:cubicBezTo>
                    <a:pt x="160" y="159"/>
                    <a:pt x="159" y="158"/>
                    <a:pt x="157" y="159"/>
                  </a:cubicBezTo>
                  <a:cubicBezTo>
                    <a:pt x="155" y="160"/>
                    <a:pt x="152" y="161"/>
                    <a:pt x="150" y="162"/>
                  </a:cubicBezTo>
                  <a:cubicBezTo>
                    <a:pt x="151" y="164"/>
                    <a:pt x="153" y="168"/>
                    <a:pt x="153" y="169"/>
                  </a:cubicBezTo>
                  <a:cubicBezTo>
                    <a:pt x="151" y="172"/>
                    <a:pt x="151" y="172"/>
                    <a:pt x="151" y="172"/>
                  </a:cubicBezTo>
                  <a:cubicBezTo>
                    <a:pt x="151" y="176"/>
                    <a:pt x="152" y="177"/>
                    <a:pt x="151" y="179"/>
                  </a:cubicBezTo>
                  <a:cubicBezTo>
                    <a:pt x="153" y="179"/>
                    <a:pt x="153" y="179"/>
                    <a:pt x="153" y="179"/>
                  </a:cubicBezTo>
                  <a:cubicBezTo>
                    <a:pt x="153" y="180"/>
                    <a:pt x="152" y="181"/>
                    <a:pt x="153" y="181"/>
                  </a:cubicBezTo>
                  <a:cubicBezTo>
                    <a:pt x="152" y="181"/>
                    <a:pt x="150" y="181"/>
                    <a:pt x="149" y="181"/>
                  </a:cubicBezTo>
                  <a:cubicBezTo>
                    <a:pt x="150" y="184"/>
                    <a:pt x="152" y="188"/>
                    <a:pt x="151" y="191"/>
                  </a:cubicBezTo>
                  <a:cubicBezTo>
                    <a:pt x="150" y="192"/>
                    <a:pt x="148" y="193"/>
                    <a:pt x="148" y="193"/>
                  </a:cubicBezTo>
                  <a:cubicBezTo>
                    <a:pt x="147" y="196"/>
                    <a:pt x="148" y="197"/>
                    <a:pt x="147" y="199"/>
                  </a:cubicBezTo>
                  <a:cubicBezTo>
                    <a:pt x="147" y="200"/>
                    <a:pt x="149" y="200"/>
                    <a:pt x="149" y="200"/>
                  </a:cubicBezTo>
                  <a:cubicBezTo>
                    <a:pt x="151" y="201"/>
                    <a:pt x="151" y="203"/>
                    <a:pt x="153" y="203"/>
                  </a:cubicBezTo>
                  <a:cubicBezTo>
                    <a:pt x="153" y="204"/>
                    <a:pt x="153" y="204"/>
                    <a:pt x="153" y="204"/>
                  </a:cubicBezTo>
                  <a:cubicBezTo>
                    <a:pt x="154" y="204"/>
                    <a:pt x="154" y="204"/>
                    <a:pt x="154" y="204"/>
                  </a:cubicBezTo>
                  <a:cubicBezTo>
                    <a:pt x="156" y="206"/>
                    <a:pt x="156" y="211"/>
                    <a:pt x="159" y="212"/>
                  </a:cubicBezTo>
                  <a:cubicBezTo>
                    <a:pt x="166" y="215"/>
                    <a:pt x="170" y="206"/>
                    <a:pt x="172" y="203"/>
                  </a:cubicBezTo>
                  <a:cubicBezTo>
                    <a:pt x="173" y="204"/>
                    <a:pt x="173" y="203"/>
                    <a:pt x="174" y="203"/>
                  </a:cubicBezTo>
                  <a:cubicBezTo>
                    <a:pt x="175" y="205"/>
                    <a:pt x="175" y="205"/>
                    <a:pt x="175" y="205"/>
                  </a:cubicBezTo>
                  <a:cubicBezTo>
                    <a:pt x="179" y="206"/>
                    <a:pt x="181" y="205"/>
                    <a:pt x="185" y="204"/>
                  </a:cubicBezTo>
                  <a:cubicBezTo>
                    <a:pt x="186" y="204"/>
                    <a:pt x="187" y="204"/>
                    <a:pt x="187" y="203"/>
                  </a:cubicBezTo>
                  <a:cubicBezTo>
                    <a:pt x="188" y="203"/>
                    <a:pt x="187" y="201"/>
                    <a:pt x="188" y="200"/>
                  </a:cubicBezTo>
                  <a:cubicBezTo>
                    <a:pt x="188" y="200"/>
                    <a:pt x="190" y="199"/>
                    <a:pt x="190" y="199"/>
                  </a:cubicBezTo>
                  <a:cubicBezTo>
                    <a:pt x="191" y="197"/>
                    <a:pt x="190" y="195"/>
                    <a:pt x="190" y="195"/>
                  </a:cubicBezTo>
                  <a:cubicBezTo>
                    <a:pt x="190" y="195"/>
                    <a:pt x="190" y="193"/>
                    <a:pt x="190" y="193"/>
                  </a:cubicBezTo>
                  <a:cubicBezTo>
                    <a:pt x="191" y="192"/>
                    <a:pt x="192" y="193"/>
                    <a:pt x="193" y="192"/>
                  </a:cubicBezTo>
                  <a:cubicBezTo>
                    <a:pt x="194" y="191"/>
                    <a:pt x="194" y="189"/>
                    <a:pt x="195" y="188"/>
                  </a:cubicBezTo>
                  <a:cubicBezTo>
                    <a:pt x="196" y="187"/>
                    <a:pt x="198" y="187"/>
                    <a:pt x="199" y="186"/>
                  </a:cubicBezTo>
                  <a:cubicBezTo>
                    <a:pt x="199" y="185"/>
                    <a:pt x="199" y="185"/>
                    <a:pt x="199" y="185"/>
                  </a:cubicBezTo>
                  <a:cubicBezTo>
                    <a:pt x="204" y="180"/>
                    <a:pt x="204" y="180"/>
                    <a:pt x="204" y="180"/>
                  </a:cubicBezTo>
                  <a:cubicBezTo>
                    <a:pt x="206" y="179"/>
                    <a:pt x="207" y="180"/>
                    <a:pt x="209" y="179"/>
                  </a:cubicBezTo>
                  <a:cubicBezTo>
                    <a:pt x="211" y="178"/>
                    <a:pt x="213" y="175"/>
                    <a:pt x="215" y="175"/>
                  </a:cubicBezTo>
                  <a:cubicBezTo>
                    <a:pt x="217" y="174"/>
                    <a:pt x="218" y="176"/>
                    <a:pt x="219" y="175"/>
                  </a:cubicBezTo>
                  <a:cubicBezTo>
                    <a:pt x="221" y="174"/>
                    <a:pt x="221" y="174"/>
                    <a:pt x="221" y="174"/>
                  </a:cubicBezTo>
                  <a:cubicBezTo>
                    <a:pt x="222" y="174"/>
                    <a:pt x="224" y="175"/>
                    <a:pt x="226" y="174"/>
                  </a:cubicBezTo>
                  <a:cubicBezTo>
                    <a:pt x="226" y="174"/>
                    <a:pt x="228" y="172"/>
                    <a:pt x="229" y="172"/>
                  </a:cubicBezTo>
                  <a:cubicBezTo>
                    <a:pt x="228" y="172"/>
                    <a:pt x="229" y="170"/>
                    <a:pt x="229" y="169"/>
                  </a:cubicBezTo>
                  <a:cubicBezTo>
                    <a:pt x="227" y="169"/>
                    <a:pt x="225" y="169"/>
                    <a:pt x="223" y="168"/>
                  </a:cubicBezTo>
                  <a:cubicBezTo>
                    <a:pt x="222" y="167"/>
                    <a:pt x="222" y="164"/>
                    <a:pt x="221" y="164"/>
                  </a:cubicBezTo>
                  <a:cubicBezTo>
                    <a:pt x="219" y="162"/>
                    <a:pt x="207" y="160"/>
                    <a:pt x="203" y="160"/>
                  </a:cubicBezTo>
                  <a:cubicBezTo>
                    <a:pt x="203" y="160"/>
                    <a:pt x="202" y="162"/>
                    <a:pt x="202" y="162"/>
                  </a:cubicBezTo>
                  <a:cubicBezTo>
                    <a:pt x="196" y="161"/>
                    <a:pt x="189" y="160"/>
                    <a:pt x="183" y="157"/>
                  </a:cubicBezTo>
                  <a:cubicBezTo>
                    <a:pt x="181" y="156"/>
                    <a:pt x="178" y="153"/>
                    <a:pt x="177" y="153"/>
                  </a:cubicBezTo>
                  <a:close/>
                  <a:moveTo>
                    <a:pt x="277" y="149"/>
                  </a:moveTo>
                  <a:cubicBezTo>
                    <a:pt x="276" y="149"/>
                    <a:pt x="275" y="152"/>
                    <a:pt x="278" y="151"/>
                  </a:cubicBezTo>
                  <a:cubicBezTo>
                    <a:pt x="279" y="151"/>
                    <a:pt x="280" y="148"/>
                    <a:pt x="277" y="149"/>
                  </a:cubicBezTo>
                  <a:close/>
                  <a:moveTo>
                    <a:pt x="325" y="141"/>
                  </a:moveTo>
                  <a:cubicBezTo>
                    <a:pt x="325" y="142"/>
                    <a:pt x="324" y="145"/>
                    <a:pt x="324" y="146"/>
                  </a:cubicBezTo>
                  <a:cubicBezTo>
                    <a:pt x="326" y="146"/>
                    <a:pt x="326" y="146"/>
                    <a:pt x="326" y="146"/>
                  </a:cubicBezTo>
                  <a:cubicBezTo>
                    <a:pt x="324" y="148"/>
                    <a:pt x="328" y="146"/>
                    <a:pt x="327" y="146"/>
                  </a:cubicBezTo>
                  <a:cubicBezTo>
                    <a:pt x="327" y="146"/>
                    <a:pt x="328" y="144"/>
                    <a:pt x="327" y="142"/>
                  </a:cubicBezTo>
                  <a:cubicBezTo>
                    <a:pt x="327" y="142"/>
                    <a:pt x="325" y="141"/>
                    <a:pt x="325" y="141"/>
                  </a:cubicBezTo>
                  <a:close/>
                  <a:moveTo>
                    <a:pt x="206" y="126"/>
                  </a:moveTo>
                  <a:cubicBezTo>
                    <a:pt x="206" y="127"/>
                    <a:pt x="204" y="128"/>
                    <a:pt x="204" y="128"/>
                  </a:cubicBezTo>
                  <a:cubicBezTo>
                    <a:pt x="204" y="129"/>
                    <a:pt x="204" y="130"/>
                    <a:pt x="204" y="131"/>
                  </a:cubicBezTo>
                  <a:cubicBezTo>
                    <a:pt x="203" y="132"/>
                    <a:pt x="200" y="133"/>
                    <a:pt x="199" y="134"/>
                  </a:cubicBezTo>
                  <a:cubicBezTo>
                    <a:pt x="198" y="134"/>
                    <a:pt x="198" y="136"/>
                    <a:pt x="197" y="137"/>
                  </a:cubicBezTo>
                  <a:cubicBezTo>
                    <a:pt x="196" y="136"/>
                    <a:pt x="197" y="140"/>
                    <a:pt x="197" y="140"/>
                  </a:cubicBezTo>
                  <a:cubicBezTo>
                    <a:pt x="200" y="141"/>
                    <a:pt x="201" y="140"/>
                    <a:pt x="204" y="141"/>
                  </a:cubicBezTo>
                  <a:cubicBezTo>
                    <a:pt x="205" y="138"/>
                    <a:pt x="204" y="136"/>
                    <a:pt x="205" y="134"/>
                  </a:cubicBezTo>
                  <a:cubicBezTo>
                    <a:pt x="206" y="133"/>
                    <a:pt x="207" y="133"/>
                    <a:pt x="207" y="133"/>
                  </a:cubicBezTo>
                  <a:cubicBezTo>
                    <a:pt x="208" y="132"/>
                    <a:pt x="208" y="129"/>
                    <a:pt x="209" y="127"/>
                  </a:cubicBezTo>
                  <a:cubicBezTo>
                    <a:pt x="208" y="127"/>
                    <a:pt x="206" y="126"/>
                    <a:pt x="206" y="126"/>
                  </a:cubicBezTo>
                  <a:close/>
                  <a:moveTo>
                    <a:pt x="223" y="120"/>
                  </a:moveTo>
                  <a:cubicBezTo>
                    <a:pt x="220" y="123"/>
                    <a:pt x="223" y="123"/>
                    <a:pt x="225" y="124"/>
                  </a:cubicBezTo>
                  <a:cubicBezTo>
                    <a:pt x="225" y="121"/>
                    <a:pt x="225" y="121"/>
                    <a:pt x="225" y="121"/>
                  </a:cubicBezTo>
                  <a:lnTo>
                    <a:pt x="223" y="120"/>
                  </a:lnTo>
                  <a:close/>
                  <a:moveTo>
                    <a:pt x="230" y="112"/>
                  </a:moveTo>
                  <a:cubicBezTo>
                    <a:pt x="230" y="112"/>
                    <a:pt x="230" y="114"/>
                    <a:pt x="230" y="114"/>
                  </a:cubicBezTo>
                  <a:cubicBezTo>
                    <a:pt x="229" y="114"/>
                    <a:pt x="229" y="116"/>
                    <a:pt x="229" y="117"/>
                  </a:cubicBezTo>
                  <a:cubicBezTo>
                    <a:pt x="231" y="117"/>
                    <a:pt x="231" y="116"/>
                    <a:pt x="233" y="116"/>
                  </a:cubicBezTo>
                  <a:cubicBezTo>
                    <a:pt x="233" y="115"/>
                    <a:pt x="235" y="111"/>
                    <a:pt x="230" y="112"/>
                  </a:cubicBezTo>
                  <a:close/>
                  <a:moveTo>
                    <a:pt x="276" y="110"/>
                  </a:moveTo>
                  <a:cubicBezTo>
                    <a:pt x="276" y="112"/>
                    <a:pt x="276" y="112"/>
                    <a:pt x="276" y="112"/>
                  </a:cubicBezTo>
                  <a:cubicBezTo>
                    <a:pt x="274" y="112"/>
                    <a:pt x="274" y="112"/>
                    <a:pt x="274" y="112"/>
                  </a:cubicBezTo>
                  <a:cubicBezTo>
                    <a:pt x="275" y="112"/>
                    <a:pt x="272" y="112"/>
                    <a:pt x="272" y="112"/>
                  </a:cubicBezTo>
                  <a:cubicBezTo>
                    <a:pt x="274" y="114"/>
                    <a:pt x="273" y="115"/>
                    <a:pt x="274" y="118"/>
                  </a:cubicBezTo>
                  <a:cubicBezTo>
                    <a:pt x="272" y="118"/>
                    <a:pt x="273" y="117"/>
                    <a:pt x="272" y="119"/>
                  </a:cubicBezTo>
                  <a:cubicBezTo>
                    <a:pt x="274" y="119"/>
                    <a:pt x="273" y="124"/>
                    <a:pt x="272" y="126"/>
                  </a:cubicBezTo>
                  <a:cubicBezTo>
                    <a:pt x="274" y="126"/>
                    <a:pt x="277" y="127"/>
                    <a:pt x="278" y="128"/>
                  </a:cubicBezTo>
                  <a:cubicBezTo>
                    <a:pt x="277" y="130"/>
                    <a:pt x="277" y="131"/>
                    <a:pt x="276" y="133"/>
                  </a:cubicBezTo>
                  <a:cubicBezTo>
                    <a:pt x="277" y="133"/>
                    <a:pt x="278" y="133"/>
                    <a:pt x="279" y="133"/>
                  </a:cubicBezTo>
                  <a:cubicBezTo>
                    <a:pt x="279" y="133"/>
                    <a:pt x="280" y="134"/>
                    <a:pt x="280" y="134"/>
                  </a:cubicBezTo>
                  <a:cubicBezTo>
                    <a:pt x="280" y="134"/>
                    <a:pt x="280" y="137"/>
                    <a:pt x="280" y="137"/>
                  </a:cubicBezTo>
                  <a:cubicBezTo>
                    <a:pt x="276" y="136"/>
                    <a:pt x="270" y="136"/>
                    <a:pt x="268" y="136"/>
                  </a:cubicBezTo>
                  <a:cubicBezTo>
                    <a:pt x="266" y="135"/>
                    <a:pt x="262" y="136"/>
                    <a:pt x="260" y="136"/>
                  </a:cubicBezTo>
                  <a:cubicBezTo>
                    <a:pt x="260" y="136"/>
                    <a:pt x="260" y="133"/>
                    <a:pt x="260" y="133"/>
                  </a:cubicBezTo>
                  <a:cubicBezTo>
                    <a:pt x="259" y="132"/>
                    <a:pt x="257" y="133"/>
                    <a:pt x="256" y="133"/>
                  </a:cubicBezTo>
                  <a:cubicBezTo>
                    <a:pt x="256" y="133"/>
                    <a:pt x="255" y="131"/>
                    <a:pt x="254" y="131"/>
                  </a:cubicBezTo>
                  <a:cubicBezTo>
                    <a:pt x="254" y="130"/>
                    <a:pt x="254" y="130"/>
                    <a:pt x="254" y="130"/>
                  </a:cubicBezTo>
                  <a:cubicBezTo>
                    <a:pt x="252" y="129"/>
                    <a:pt x="250" y="130"/>
                    <a:pt x="247" y="130"/>
                  </a:cubicBezTo>
                  <a:cubicBezTo>
                    <a:pt x="246" y="129"/>
                    <a:pt x="244" y="127"/>
                    <a:pt x="243" y="126"/>
                  </a:cubicBezTo>
                  <a:cubicBezTo>
                    <a:pt x="240" y="125"/>
                    <a:pt x="236" y="127"/>
                    <a:pt x="234" y="126"/>
                  </a:cubicBezTo>
                  <a:cubicBezTo>
                    <a:pt x="234" y="126"/>
                    <a:pt x="233" y="124"/>
                    <a:pt x="233" y="124"/>
                  </a:cubicBezTo>
                  <a:cubicBezTo>
                    <a:pt x="231" y="124"/>
                    <a:pt x="229" y="124"/>
                    <a:pt x="227" y="124"/>
                  </a:cubicBezTo>
                  <a:cubicBezTo>
                    <a:pt x="227" y="126"/>
                    <a:pt x="227" y="126"/>
                    <a:pt x="227" y="126"/>
                  </a:cubicBezTo>
                  <a:cubicBezTo>
                    <a:pt x="225" y="127"/>
                    <a:pt x="223" y="126"/>
                    <a:pt x="221" y="126"/>
                  </a:cubicBezTo>
                  <a:cubicBezTo>
                    <a:pt x="220" y="131"/>
                    <a:pt x="218" y="132"/>
                    <a:pt x="225" y="133"/>
                  </a:cubicBezTo>
                  <a:cubicBezTo>
                    <a:pt x="223" y="133"/>
                    <a:pt x="221" y="135"/>
                    <a:pt x="220" y="135"/>
                  </a:cubicBezTo>
                  <a:cubicBezTo>
                    <a:pt x="218" y="135"/>
                    <a:pt x="217" y="134"/>
                    <a:pt x="217" y="134"/>
                  </a:cubicBezTo>
                  <a:cubicBezTo>
                    <a:pt x="216" y="134"/>
                    <a:pt x="216" y="136"/>
                    <a:pt x="215" y="136"/>
                  </a:cubicBezTo>
                  <a:cubicBezTo>
                    <a:pt x="216" y="138"/>
                    <a:pt x="216" y="138"/>
                    <a:pt x="216" y="138"/>
                  </a:cubicBezTo>
                  <a:cubicBezTo>
                    <a:pt x="219" y="138"/>
                    <a:pt x="226" y="137"/>
                    <a:pt x="221" y="139"/>
                  </a:cubicBezTo>
                  <a:cubicBezTo>
                    <a:pt x="220" y="140"/>
                    <a:pt x="220" y="140"/>
                    <a:pt x="220" y="140"/>
                  </a:cubicBezTo>
                  <a:cubicBezTo>
                    <a:pt x="218" y="141"/>
                    <a:pt x="216" y="140"/>
                    <a:pt x="215" y="141"/>
                  </a:cubicBezTo>
                  <a:cubicBezTo>
                    <a:pt x="214" y="142"/>
                    <a:pt x="214" y="142"/>
                    <a:pt x="213" y="142"/>
                  </a:cubicBezTo>
                  <a:cubicBezTo>
                    <a:pt x="214" y="142"/>
                    <a:pt x="214" y="144"/>
                    <a:pt x="214" y="144"/>
                  </a:cubicBezTo>
                  <a:cubicBezTo>
                    <a:pt x="217" y="146"/>
                    <a:pt x="221" y="145"/>
                    <a:pt x="224" y="144"/>
                  </a:cubicBezTo>
                  <a:cubicBezTo>
                    <a:pt x="224" y="145"/>
                    <a:pt x="224" y="144"/>
                    <a:pt x="225" y="144"/>
                  </a:cubicBezTo>
                  <a:cubicBezTo>
                    <a:pt x="225" y="145"/>
                    <a:pt x="225" y="147"/>
                    <a:pt x="225" y="147"/>
                  </a:cubicBezTo>
                  <a:cubicBezTo>
                    <a:pt x="226" y="147"/>
                    <a:pt x="227" y="147"/>
                    <a:pt x="227" y="147"/>
                  </a:cubicBezTo>
                  <a:cubicBezTo>
                    <a:pt x="227" y="146"/>
                    <a:pt x="227" y="143"/>
                    <a:pt x="227" y="143"/>
                  </a:cubicBezTo>
                  <a:cubicBezTo>
                    <a:pt x="228" y="143"/>
                    <a:pt x="229" y="143"/>
                    <a:pt x="230" y="143"/>
                  </a:cubicBezTo>
                  <a:cubicBezTo>
                    <a:pt x="229" y="143"/>
                    <a:pt x="230" y="148"/>
                    <a:pt x="230" y="148"/>
                  </a:cubicBezTo>
                  <a:cubicBezTo>
                    <a:pt x="230" y="148"/>
                    <a:pt x="232" y="147"/>
                    <a:pt x="232" y="148"/>
                  </a:cubicBezTo>
                  <a:cubicBezTo>
                    <a:pt x="232" y="147"/>
                    <a:pt x="233" y="145"/>
                    <a:pt x="233" y="145"/>
                  </a:cubicBezTo>
                  <a:cubicBezTo>
                    <a:pt x="235" y="145"/>
                    <a:pt x="235" y="145"/>
                    <a:pt x="235" y="145"/>
                  </a:cubicBezTo>
                  <a:cubicBezTo>
                    <a:pt x="235" y="143"/>
                    <a:pt x="232" y="140"/>
                    <a:pt x="235" y="140"/>
                  </a:cubicBezTo>
                  <a:cubicBezTo>
                    <a:pt x="235" y="140"/>
                    <a:pt x="235" y="136"/>
                    <a:pt x="235" y="138"/>
                  </a:cubicBezTo>
                  <a:cubicBezTo>
                    <a:pt x="235" y="138"/>
                    <a:pt x="235" y="135"/>
                    <a:pt x="235" y="135"/>
                  </a:cubicBezTo>
                  <a:cubicBezTo>
                    <a:pt x="235" y="135"/>
                    <a:pt x="237" y="135"/>
                    <a:pt x="237" y="135"/>
                  </a:cubicBezTo>
                  <a:cubicBezTo>
                    <a:pt x="237" y="137"/>
                    <a:pt x="237" y="141"/>
                    <a:pt x="237" y="144"/>
                  </a:cubicBezTo>
                  <a:cubicBezTo>
                    <a:pt x="242" y="143"/>
                    <a:pt x="245" y="145"/>
                    <a:pt x="250" y="142"/>
                  </a:cubicBezTo>
                  <a:cubicBezTo>
                    <a:pt x="250" y="142"/>
                    <a:pt x="251" y="140"/>
                    <a:pt x="251" y="140"/>
                  </a:cubicBezTo>
                  <a:cubicBezTo>
                    <a:pt x="252" y="140"/>
                    <a:pt x="253" y="140"/>
                    <a:pt x="254" y="140"/>
                  </a:cubicBezTo>
                  <a:cubicBezTo>
                    <a:pt x="255" y="140"/>
                    <a:pt x="256" y="142"/>
                    <a:pt x="256" y="142"/>
                  </a:cubicBezTo>
                  <a:cubicBezTo>
                    <a:pt x="256" y="142"/>
                    <a:pt x="259" y="142"/>
                    <a:pt x="258" y="142"/>
                  </a:cubicBezTo>
                  <a:cubicBezTo>
                    <a:pt x="262" y="143"/>
                    <a:pt x="262" y="142"/>
                    <a:pt x="265" y="141"/>
                  </a:cubicBezTo>
                  <a:cubicBezTo>
                    <a:pt x="265" y="141"/>
                    <a:pt x="265" y="139"/>
                    <a:pt x="265" y="139"/>
                  </a:cubicBezTo>
                  <a:cubicBezTo>
                    <a:pt x="265" y="138"/>
                    <a:pt x="267" y="139"/>
                    <a:pt x="267" y="138"/>
                  </a:cubicBezTo>
                  <a:cubicBezTo>
                    <a:pt x="267" y="139"/>
                    <a:pt x="267" y="140"/>
                    <a:pt x="267" y="141"/>
                  </a:cubicBezTo>
                  <a:cubicBezTo>
                    <a:pt x="267" y="142"/>
                    <a:pt x="263" y="146"/>
                    <a:pt x="261" y="147"/>
                  </a:cubicBezTo>
                  <a:cubicBezTo>
                    <a:pt x="257" y="148"/>
                    <a:pt x="255" y="146"/>
                    <a:pt x="250" y="148"/>
                  </a:cubicBezTo>
                  <a:cubicBezTo>
                    <a:pt x="250" y="148"/>
                    <a:pt x="247" y="148"/>
                    <a:pt x="246" y="149"/>
                  </a:cubicBezTo>
                  <a:cubicBezTo>
                    <a:pt x="246" y="149"/>
                    <a:pt x="246" y="151"/>
                    <a:pt x="245" y="151"/>
                  </a:cubicBezTo>
                  <a:cubicBezTo>
                    <a:pt x="244" y="151"/>
                    <a:pt x="243" y="151"/>
                    <a:pt x="242" y="151"/>
                  </a:cubicBezTo>
                  <a:cubicBezTo>
                    <a:pt x="239" y="152"/>
                    <a:pt x="237" y="155"/>
                    <a:pt x="240" y="158"/>
                  </a:cubicBezTo>
                  <a:cubicBezTo>
                    <a:pt x="240" y="158"/>
                    <a:pt x="242" y="159"/>
                    <a:pt x="242" y="160"/>
                  </a:cubicBezTo>
                  <a:cubicBezTo>
                    <a:pt x="245" y="160"/>
                    <a:pt x="251" y="159"/>
                    <a:pt x="253" y="158"/>
                  </a:cubicBezTo>
                  <a:cubicBezTo>
                    <a:pt x="254" y="158"/>
                    <a:pt x="254" y="156"/>
                    <a:pt x="255" y="156"/>
                  </a:cubicBezTo>
                  <a:cubicBezTo>
                    <a:pt x="257" y="154"/>
                    <a:pt x="258" y="155"/>
                    <a:pt x="260" y="154"/>
                  </a:cubicBezTo>
                  <a:cubicBezTo>
                    <a:pt x="261" y="153"/>
                    <a:pt x="262" y="149"/>
                    <a:pt x="264" y="149"/>
                  </a:cubicBezTo>
                  <a:cubicBezTo>
                    <a:pt x="266" y="148"/>
                    <a:pt x="267" y="150"/>
                    <a:pt x="269" y="150"/>
                  </a:cubicBezTo>
                  <a:cubicBezTo>
                    <a:pt x="269" y="149"/>
                    <a:pt x="271" y="148"/>
                    <a:pt x="272" y="148"/>
                  </a:cubicBezTo>
                  <a:cubicBezTo>
                    <a:pt x="275" y="147"/>
                    <a:pt x="277" y="148"/>
                    <a:pt x="279" y="147"/>
                  </a:cubicBezTo>
                  <a:cubicBezTo>
                    <a:pt x="279" y="147"/>
                    <a:pt x="280" y="145"/>
                    <a:pt x="280" y="145"/>
                  </a:cubicBezTo>
                  <a:cubicBezTo>
                    <a:pt x="281" y="145"/>
                    <a:pt x="282" y="145"/>
                    <a:pt x="283" y="145"/>
                  </a:cubicBezTo>
                  <a:cubicBezTo>
                    <a:pt x="285" y="147"/>
                    <a:pt x="282" y="149"/>
                    <a:pt x="288" y="148"/>
                  </a:cubicBezTo>
                  <a:cubicBezTo>
                    <a:pt x="291" y="148"/>
                    <a:pt x="292" y="144"/>
                    <a:pt x="292" y="144"/>
                  </a:cubicBezTo>
                  <a:cubicBezTo>
                    <a:pt x="293" y="144"/>
                    <a:pt x="295" y="145"/>
                    <a:pt x="296" y="146"/>
                  </a:cubicBezTo>
                  <a:cubicBezTo>
                    <a:pt x="300" y="146"/>
                    <a:pt x="303" y="144"/>
                    <a:pt x="305" y="146"/>
                  </a:cubicBezTo>
                  <a:cubicBezTo>
                    <a:pt x="306" y="146"/>
                    <a:pt x="306" y="146"/>
                    <a:pt x="306" y="146"/>
                  </a:cubicBezTo>
                  <a:cubicBezTo>
                    <a:pt x="306" y="145"/>
                    <a:pt x="307" y="143"/>
                    <a:pt x="308" y="143"/>
                  </a:cubicBezTo>
                  <a:cubicBezTo>
                    <a:pt x="308" y="142"/>
                    <a:pt x="309" y="143"/>
                    <a:pt x="310" y="142"/>
                  </a:cubicBezTo>
                  <a:cubicBezTo>
                    <a:pt x="309" y="137"/>
                    <a:pt x="309" y="130"/>
                    <a:pt x="306" y="126"/>
                  </a:cubicBezTo>
                  <a:cubicBezTo>
                    <a:pt x="306" y="125"/>
                    <a:pt x="304" y="125"/>
                    <a:pt x="303" y="124"/>
                  </a:cubicBezTo>
                  <a:cubicBezTo>
                    <a:pt x="304" y="123"/>
                    <a:pt x="301" y="124"/>
                    <a:pt x="301" y="124"/>
                  </a:cubicBezTo>
                  <a:cubicBezTo>
                    <a:pt x="301" y="126"/>
                    <a:pt x="301" y="127"/>
                    <a:pt x="301" y="128"/>
                  </a:cubicBezTo>
                  <a:cubicBezTo>
                    <a:pt x="302" y="129"/>
                    <a:pt x="302" y="129"/>
                    <a:pt x="302" y="129"/>
                  </a:cubicBezTo>
                  <a:cubicBezTo>
                    <a:pt x="302" y="131"/>
                    <a:pt x="301" y="130"/>
                    <a:pt x="300" y="132"/>
                  </a:cubicBezTo>
                  <a:cubicBezTo>
                    <a:pt x="300" y="132"/>
                    <a:pt x="300" y="134"/>
                    <a:pt x="300" y="134"/>
                  </a:cubicBezTo>
                  <a:cubicBezTo>
                    <a:pt x="300" y="134"/>
                    <a:pt x="299" y="136"/>
                    <a:pt x="299" y="136"/>
                  </a:cubicBezTo>
                  <a:cubicBezTo>
                    <a:pt x="298" y="133"/>
                    <a:pt x="298" y="132"/>
                    <a:pt x="298" y="130"/>
                  </a:cubicBezTo>
                  <a:cubicBezTo>
                    <a:pt x="296" y="130"/>
                    <a:pt x="295" y="131"/>
                    <a:pt x="294" y="131"/>
                  </a:cubicBezTo>
                  <a:cubicBezTo>
                    <a:pt x="294" y="129"/>
                    <a:pt x="295" y="126"/>
                    <a:pt x="294" y="124"/>
                  </a:cubicBezTo>
                  <a:cubicBezTo>
                    <a:pt x="294" y="123"/>
                    <a:pt x="294" y="123"/>
                    <a:pt x="294" y="123"/>
                  </a:cubicBezTo>
                  <a:cubicBezTo>
                    <a:pt x="293" y="123"/>
                    <a:pt x="292" y="123"/>
                    <a:pt x="291" y="123"/>
                  </a:cubicBezTo>
                  <a:cubicBezTo>
                    <a:pt x="291" y="123"/>
                    <a:pt x="291" y="125"/>
                    <a:pt x="290" y="125"/>
                  </a:cubicBezTo>
                  <a:cubicBezTo>
                    <a:pt x="289" y="126"/>
                    <a:pt x="289" y="125"/>
                    <a:pt x="288" y="126"/>
                  </a:cubicBezTo>
                  <a:cubicBezTo>
                    <a:pt x="286" y="124"/>
                    <a:pt x="285" y="122"/>
                    <a:pt x="284" y="121"/>
                  </a:cubicBezTo>
                  <a:cubicBezTo>
                    <a:pt x="282" y="120"/>
                    <a:pt x="281" y="120"/>
                    <a:pt x="280" y="119"/>
                  </a:cubicBezTo>
                  <a:cubicBezTo>
                    <a:pt x="278" y="117"/>
                    <a:pt x="280" y="111"/>
                    <a:pt x="276" y="110"/>
                  </a:cubicBezTo>
                  <a:close/>
                  <a:moveTo>
                    <a:pt x="213" y="94"/>
                  </a:moveTo>
                  <a:cubicBezTo>
                    <a:pt x="213" y="94"/>
                    <a:pt x="212" y="96"/>
                    <a:pt x="212" y="96"/>
                  </a:cubicBezTo>
                  <a:cubicBezTo>
                    <a:pt x="211" y="97"/>
                    <a:pt x="210" y="96"/>
                    <a:pt x="208" y="97"/>
                  </a:cubicBezTo>
                  <a:cubicBezTo>
                    <a:pt x="211" y="99"/>
                    <a:pt x="209" y="100"/>
                    <a:pt x="207" y="102"/>
                  </a:cubicBezTo>
                  <a:cubicBezTo>
                    <a:pt x="202" y="100"/>
                    <a:pt x="195" y="99"/>
                    <a:pt x="189" y="101"/>
                  </a:cubicBezTo>
                  <a:cubicBezTo>
                    <a:pt x="185" y="102"/>
                    <a:pt x="182" y="107"/>
                    <a:pt x="179" y="109"/>
                  </a:cubicBezTo>
                  <a:cubicBezTo>
                    <a:pt x="175" y="111"/>
                    <a:pt x="174" y="111"/>
                    <a:pt x="171" y="111"/>
                  </a:cubicBezTo>
                  <a:cubicBezTo>
                    <a:pt x="170" y="112"/>
                    <a:pt x="171" y="114"/>
                    <a:pt x="169" y="114"/>
                  </a:cubicBezTo>
                  <a:cubicBezTo>
                    <a:pt x="169" y="115"/>
                    <a:pt x="167" y="114"/>
                    <a:pt x="167" y="114"/>
                  </a:cubicBezTo>
                  <a:cubicBezTo>
                    <a:pt x="165" y="116"/>
                    <a:pt x="165" y="118"/>
                    <a:pt x="165" y="120"/>
                  </a:cubicBezTo>
                  <a:cubicBezTo>
                    <a:pt x="162" y="120"/>
                    <a:pt x="161" y="119"/>
                    <a:pt x="159" y="120"/>
                  </a:cubicBezTo>
                  <a:cubicBezTo>
                    <a:pt x="158" y="121"/>
                    <a:pt x="157" y="122"/>
                    <a:pt x="157" y="122"/>
                  </a:cubicBezTo>
                  <a:cubicBezTo>
                    <a:pt x="155" y="123"/>
                    <a:pt x="154" y="122"/>
                    <a:pt x="153" y="123"/>
                  </a:cubicBezTo>
                  <a:cubicBezTo>
                    <a:pt x="152" y="123"/>
                    <a:pt x="152" y="125"/>
                    <a:pt x="152" y="125"/>
                  </a:cubicBezTo>
                  <a:cubicBezTo>
                    <a:pt x="153" y="125"/>
                    <a:pt x="155" y="125"/>
                    <a:pt x="156" y="126"/>
                  </a:cubicBezTo>
                  <a:cubicBezTo>
                    <a:pt x="157" y="126"/>
                    <a:pt x="160" y="133"/>
                    <a:pt x="161" y="134"/>
                  </a:cubicBezTo>
                  <a:cubicBezTo>
                    <a:pt x="161" y="133"/>
                    <a:pt x="163" y="134"/>
                    <a:pt x="163" y="134"/>
                  </a:cubicBezTo>
                  <a:cubicBezTo>
                    <a:pt x="164" y="133"/>
                    <a:pt x="165" y="131"/>
                    <a:pt x="165" y="131"/>
                  </a:cubicBezTo>
                  <a:cubicBezTo>
                    <a:pt x="170" y="130"/>
                    <a:pt x="169" y="132"/>
                    <a:pt x="170" y="133"/>
                  </a:cubicBezTo>
                  <a:cubicBezTo>
                    <a:pt x="170" y="133"/>
                    <a:pt x="173" y="133"/>
                    <a:pt x="172" y="132"/>
                  </a:cubicBezTo>
                  <a:cubicBezTo>
                    <a:pt x="172" y="132"/>
                    <a:pt x="174" y="132"/>
                    <a:pt x="174" y="132"/>
                  </a:cubicBezTo>
                  <a:cubicBezTo>
                    <a:pt x="175" y="130"/>
                    <a:pt x="174" y="131"/>
                    <a:pt x="176" y="130"/>
                  </a:cubicBezTo>
                  <a:cubicBezTo>
                    <a:pt x="177" y="131"/>
                    <a:pt x="176" y="131"/>
                    <a:pt x="177" y="132"/>
                  </a:cubicBezTo>
                  <a:cubicBezTo>
                    <a:pt x="177" y="128"/>
                    <a:pt x="177" y="128"/>
                    <a:pt x="177" y="128"/>
                  </a:cubicBezTo>
                  <a:cubicBezTo>
                    <a:pt x="176" y="128"/>
                    <a:pt x="176" y="124"/>
                    <a:pt x="178" y="126"/>
                  </a:cubicBezTo>
                  <a:cubicBezTo>
                    <a:pt x="179" y="126"/>
                    <a:pt x="180" y="132"/>
                    <a:pt x="181" y="133"/>
                  </a:cubicBezTo>
                  <a:cubicBezTo>
                    <a:pt x="182" y="134"/>
                    <a:pt x="182" y="134"/>
                    <a:pt x="182" y="134"/>
                  </a:cubicBezTo>
                  <a:cubicBezTo>
                    <a:pt x="187" y="131"/>
                    <a:pt x="188" y="128"/>
                    <a:pt x="188" y="122"/>
                  </a:cubicBezTo>
                  <a:cubicBezTo>
                    <a:pt x="188" y="123"/>
                    <a:pt x="190" y="125"/>
                    <a:pt x="190" y="126"/>
                  </a:cubicBezTo>
                  <a:cubicBezTo>
                    <a:pt x="189" y="127"/>
                    <a:pt x="192" y="126"/>
                    <a:pt x="192" y="126"/>
                  </a:cubicBezTo>
                  <a:cubicBezTo>
                    <a:pt x="192" y="125"/>
                    <a:pt x="192" y="124"/>
                    <a:pt x="192" y="124"/>
                  </a:cubicBezTo>
                  <a:cubicBezTo>
                    <a:pt x="193" y="123"/>
                    <a:pt x="194" y="123"/>
                    <a:pt x="195" y="123"/>
                  </a:cubicBezTo>
                  <a:cubicBezTo>
                    <a:pt x="194" y="120"/>
                    <a:pt x="195" y="120"/>
                    <a:pt x="194" y="117"/>
                  </a:cubicBezTo>
                  <a:cubicBezTo>
                    <a:pt x="194" y="117"/>
                    <a:pt x="195" y="116"/>
                    <a:pt x="195" y="116"/>
                  </a:cubicBezTo>
                  <a:cubicBezTo>
                    <a:pt x="195" y="115"/>
                    <a:pt x="195" y="115"/>
                    <a:pt x="195" y="115"/>
                  </a:cubicBezTo>
                  <a:cubicBezTo>
                    <a:pt x="197" y="115"/>
                    <a:pt x="196" y="116"/>
                    <a:pt x="197" y="117"/>
                  </a:cubicBezTo>
                  <a:cubicBezTo>
                    <a:pt x="197" y="117"/>
                    <a:pt x="199" y="116"/>
                    <a:pt x="199" y="116"/>
                  </a:cubicBezTo>
                  <a:cubicBezTo>
                    <a:pt x="199" y="116"/>
                    <a:pt x="199" y="114"/>
                    <a:pt x="199" y="113"/>
                  </a:cubicBezTo>
                  <a:cubicBezTo>
                    <a:pt x="200" y="112"/>
                    <a:pt x="201" y="113"/>
                    <a:pt x="201" y="112"/>
                  </a:cubicBezTo>
                  <a:cubicBezTo>
                    <a:pt x="202" y="112"/>
                    <a:pt x="203" y="112"/>
                    <a:pt x="203" y="112"/>
                  </a:cubicBezTo>
                  <a:cubicBezTo>
                    <a:pt x="202" y="115"/>
                    <a:pt x="201" y="117"/>
                    <a:pt x="200" y="120"/>
                  </a:cubicBezTo>
                  <a:cubicBezTo>
                    <a:pt x="201" y="121"/>
                    <a:pt x="203" y="122"/>
                    <a:pt x="205" y="123"/>
                  </a:cubicBezTo>
                  <a:cubicBezTo>
                    <a:pt x="208" y="117"/>
                    <a:pt x="206" y="121"/>
                    <a:pt x="211" y="119"/>
                  </a:cubicBezTo>
                  <a:cubicBezTo>
                    <a:pt x="215" y="117"/>
                    <a:pt x="212" y="109"/>
                    <a:pt x="215" y="109"/>
                  </a:cubicBezTo>
                  <a:cubicBezTo>
                    <a:pt x="221" y="112"/>
                    <a:pt x="221" y="112"/>
                    <a:pt x="221" y="112"/>
                  </a:cubicBezTo>
                  <a:cubicBezTo>
                    <a:pt x="221" y="110"/>
                    <a:pt x="220" y="110"/>
                    <a:pt x="220" y="110"/>
                  </a:cubicBezTo>
                  <a:cubicBezTo>
                    <a:pt x="220" y="109"/>
                    <a:pt x="220" y="108"/>
                    <a:pt x="220" y="108"/>
                  </a:cubicBezTo>
                  <a:cubicBezTo>
                    <a:pt x="220" y="107"/>
                    <a:pt x="221" y="107"/>
                    <a:pt x="222" y="107"/>
                  </a:cubicBezTo>
                  <a:cubicBezTo>
                    <a:pt x="223" y="106"/>
                    <a:pt x="223" y="103"/>
                    <a:pt x="224" y="102"/>
                  </a:cubicBezTo>
                  <a:cubicBezTo>
                    <a:pt x="222" y="99"/>
                    <a:pt x="218" y="93"/>
                    <a:pt x="213" y="94"/>
                  </a:cubicBezTo>
                  <a:close/>
                  <a:moveTo>
                    <a:pt x="269" y="92"/>
                  </a:moveTo>
                  <a:cubicBezTo>
                    <a:pt x="268" y="92"/>
                    <a:pt x="267" y="94"/>
                    <a:pt x="266" y="94"/>
                  </a:cubicBezTo>
                  <a:cubicBezTo>
                    <a:pt x="264" y="95"/>
                    <a:pt x="264" y="93"/>
                    <a:pt x="262" y="94"/>
                  </a:cubicBezTo>
                  <a:cubicBezTo>
                    <a:pt x="260" y="95"/>
                    <a:pt x="260" y="95"/>
                    <a:pt x="260" y="95"/>
                  </a:cubicBezTo>
                  <a:cubicBezTo>
                    <a:pt x="259" y="96"/>
                    <a:pt x="258" y="95"/>
                    <a:pt x="256" y="96"/>
                  </a:cubicBezTo>
                  <a:cubicBezTo>
                    <a:pt x="256" y="96"/>
                    <a:pt x="256" y="97"/>
                    <a:pt x="256" y="97"/>
                  </a:cubicBezTo>
                  <a:cubicBezTo>
                    <a:pt x="253" y="99"/>
                    <a:pt x="250" y="99"/>
                    <a:pt x="245" y="100"/>
                  </a:cubicBezTo>
                  <a:cubicBezTo>
                    <a:pt x="245" y="103"/>
                    <a:pt x="245" y="107"/>
                    <a:pt x="245" y="110"/>
                  </a:cubicBezTo>
                  <a:cubicBezTo>
                    <a:pt x="246" y="110"/>
                    <a:pt x="247" y="110"/>
                    <a:pt x="248" y="110"/>
                  </a:cubicBezTo>
                  <a:cubicBezTo>
                    <a:pt x="249" y="111"/>
                    <a:pt x="253" y="114"/>
                    <a:pt x="255" y="114"/>
                  </a:cubicBezTo>
                  <a:cubicBezTo>
                    <a:pt x="258" y="114"/>
                    <a:pt x="261" y="111"/>
                    <a:pt x="263" y="110"/>
                  </a:cubicBezTo>
                  <a:cubicBezTo>
                    <a:pt x="265" y="110"/>
                    <a:pt x="266" y="111"/>
                    <a:pt x="268" y="110"/>
                  </a:cubicBezTo>
                  <a:cubicBezTo>
                    <a:pt x="268" y="110"/>
                    <a:pt x="270" y="108"/>
                    <a:pt x="271" y="107"/>
                  </a:cubicBezTo>
                  <a:cubicBezTo>
                    <a:pt x="271" y="106"/>
                    <a:pt x="271" y="105"/>
                    <a:pt x="271" y="104"/>
                  </a:cubicBezTo>
                  <a:cubicBezTo>
                    <a:pt x="271" y="103"/>
                    <a:pt x="266" y="101"/>
                    <a:pt x="268" y="100"/>
                  </a:cubicBezTo>
                  <a:cubicBezTo>
                    <a:pt x="269" y="100"/>
                    <a:pt x="273" y="100"/>
                    <a:pt x="274" y="100"/>
                  </a:cubicBezTo>
                  <a:cubicBezTo>
                    <a:pt x="275" y="99"/>
                    <a:pt x="276" y="96"/>
                    <a:pt x="276" y="94"/>
                  </a:cubicBezTo>
                  <a:cubicBezTo>
                    <a:pt x="275" y="93"/>
                    <a:pt x="274" y="94"/>
                    <a:pt x="272" y="94"/>
                  </a:cubicBezTo>
                  <a:cubicBezTo>
                    <a:pt x="272" y="93"/>
                    <a:pt x="271" y="92"/>
                    <a:pt x="269" y="92"/>
                  </a:cubicBezTo>
                  <a:close/>
                  <a:moveTo>
                    <a:pt x="231" y="90"/>
                  </a:moveTo>
                  <a:cubicBezTo>
                    <a:pt x="226" y="90"/>
                    <a:pt x="224" y="97"/>
                    <a:pt x="229" y="100"/>
                  </a:cubicBezTo>
                  <a:cubicBezTo>
                    <a:pt x="230" y="101"/>
                    <a:pt x="232" y="100"/>
                    <a:pt x="235" y="100"/>
                  </a:cubicBezTo>
                  <a:cubicBezTo>
                    <a:pt x="235" y="100"/>
                    <a:pt x="237" y="97"/>
                    <a:pt x="237" y="97"/>
                  </a:cubicBezTo>
                  <a:cubicBezTo>
                    <a:pt x="238" y="94"/>
                    <a:pt x="234" y="90"/>
                    <a:pt x="231" y="90"/>
                  </a:cubicBezTo>
                  <a:close/>
                  <a:moveTo>
                    <a:pt x="250" y="84"/>
                  </a:moveTo>
                  <a:cubicBezTo>
                    <a:pt x="250" y="85"/>
                    <a:pt x="250" y="85"/>
                    <a:pt x="250" y="85"/>
                  </a:cubicBezTo>
                  <a:cubicBezTo>
                    <a:pt x="245" y="85"/>
                    <a:pt x="245" y="85"/>
                    <a:pt x="242" y="87"/>
                  </a:cubicBezTo>
                  <a:cubicBezTo>
                    <a:pt x="242" y="88"/>
                    <a:pt x="242" y="88"/>
                    <a:pt x="241" y="89"/>
                  </a:cubicBezTo>
                  <a:cubicBezTo>
                    <a:pt x="242" y="89"/>
                    <a:pt x="242" y="90"/>
                    <a:pt x="244" y="90"/>
                  </a:cubicBezTo>
                  <a:cubicBezTo>
                    <a:pt x="246" y="89"/>
                    <a:pt x="246" y="89"/>
                    <a:pt x="246" y="89"/>
                  </a:cubicBezTo>
                  <a:cubicBezTo>
                    <a:pt x="246" y="89"/>
                    <a:pt x="252" y="89"/>
                    <a:pt x="253" y="89"/>
                  </a:cubicBezTo>
                  <a:cubicBezTo>
                    <a:pt x="254" y="89"/>
                    <a:pt x="254" y="91"/>
                    <a:pt x="254" y="92"/>
                  </a:cubicBezTo>
                  <a:cubicBezTo>
                    <a:pt x="256" y="92"/>
                    <a:pt x="257" y="92"/>
                    <a:pt x="258" y="92"/>
                  </a:cubicBezTo>
                  <a:cubicBezTo>
                    <a:pt x="258" y="92"/>
                    <a:pt x="258" y="91"/>
                    <a:pt x="258" y="90"/>
                  </a:cubicBezTo>
                  <a:cubicBezTo>
                    <a:pt x="258" y="89"/>
                    <a:pt x="260" y="89"/>
                    <a:pt x="261" y="88"/>
                  </a:cubicBezTo>
                  <a:cubicBezTo>
                    <a:pt x="261" y="88"/>
                    <a:pt x="262" y="87"/>
                    <a:pt x="260" y="88"/>
                  </a:cubicBezTo>
                  <a:cubicBezTo>
                    <a:pt x="260" y="86"/>
                    <a:pt x="260" y="87"/>
                    <a:pt x="260" y="85"/>
                  </a:cubicBezTo>
                  <a:cubicBezTo>
                    <a:pt x="259" y="85"/>
                    <a:pt x="257" y="85"/>
                    <a:pt x="256" y="85"/>
                  </a:cubicBezTo>
                  <a:cubicBezTo>
                    <a:pt x="254" y="85"/>
                    <a:pt x="253" y="83"/>
                    <a:pt x="250" y="84"/>
                  </a:cubicBezTo>
                  <a:close/>
                </a:path>
              </a:pathLst>
            </a:custGeom>
            <a:grpFill/>
            <a:ln w="3175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20" name="Freeform 94">
              <a:extLst>
                <a:ext uri="{FF2B5EF4-FFF2-40B4-BE49-F238E27FC236}">
                  <a16:creationId xmlns:a16="http://schemas.microsoft.com/office/drawing/2014/main" id="{8CCF2394-7C1E-4FBB-80B9-6335225E2A5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21957" y="3721814"/>
              <a:ext cx="253294" cy="422156"/>
            </a:xfrm>
            <a:custGeom>
              <a:avLst/>
              <a:gdLst>
                <a:gd name="T0" fmla="*/ 2 w 72"/>
                <a:gd name="T1" fmla="*/ 97 h 120"/>
                <a:gd name="T2" fmla="*/ 6 w 72"/>
                <a:gd name="T3" fmla="*/ 97 h 120"/>
                <a:gd name="T4" fmla="*/ 11 w 72"/>
                <a:gd name="T5" fmla="*/ 103 h 120"/>
                <a:gd name="T6" fmla="*/ 15 w 72"/>
                <a:gd name="T7" fmla="*/ 110 h 120"/>
                <a:gd name="T8" fmla="*/ 29 w 72"/>
                <a:gd name="T9" fmla="*/ 118 h 120"/>
                <a:gd name="T10" fmla="*/ 39 w 72"/>
                <a:gd name="T11" fmla="*/ 116 h 120"/>
                <a:gd name="T12" fmla="*/ 52 w 72"/>
                <a:gd name="T13" fmla="*/ 116 h 120"/>
                <a:gd name="T14" fmla="*/ 61 w 72"/>
                <a:gd name="T15" fmla="*/ 119 h 120"/>
                <a:gd name="T16" fmla="*/ 71 w 72"/>
                <a:gd name="T17" fmla="*/ 120 h 120"/>
                <a:gd name="T18" fmla="*/ 72 w 72"/>
                <a:gd name="T19" fmla="*/ 111 h 120"/>
                <a:gd name="T20" fmla="*/ 61 w 72"/>
                <a:gd name="T21" fmla="*/ 99 h 120"/>
                <a:gd name="T22" fmla="*/ 53 w 72"/>
                <a:gd name="T23" fmla="*/ 84 h 120"/>
                <a:gd name="T24" fmla="*/ 52 w 72"/>
                <a:gd name="T25" fmla="*/ 76 h 120"/>
                <a:gd name="T26" fmla="*/ 60 w 72"/>
                <a:gd name="T27" fmla="*/ 59 h 120"/>
                <a:gd name="T28" fmla="*/ 51 w 72"/>
                <a:gd name="T29" fmla="*/ 44 h 120"/>
                <a:gd name="T30" fmla="*/ 64 w 72"/>
                <a:gd name="T31" fmla="*/ 38 h 120"/>
                <a:gd name="T32" fmla="*/ 62 w 72"/>
                <a:gd name="T33" fmla="*/ 29 h 120"/>
                <a:gd name="T34" fmla="*/ 61 w 72"/>
                <a:gd name="T35" fmla="*/ 18 h 120"/>
                <a:gd name="T36" fmla="*/ 60 w 72"/>
                <a:gd name="T37" fmla="*/ 11 h 120"/>
                <a:gd name="T38" fmla="*/ 53 w 72"/>
                <a:gd name="T39" fmla="*/ 0 h 120"/>
                <a:gd name="T40" fmla="*/ 55 w 72"/>
                <a:gd name="T41" fmla="*/ 11 h 120"/>
                <a:gd name="T42" fmla="*/ 49 w 72"/>
                <a:gd name="T43" fmla="*/ 21 h 120"/>
                <a:gd name="T44" fmla="*/ 45 w 72"/>
                <a:gd name="T45" fmla="*/ 30 h 120"/>
                <a:gd name="T46" fmla="*/ 41 w 72"/>
                <a:gd name="T47" fmla="*/ 38 h 120"/>
                <a:gd name="T48" fmla="*/ 35 w 72"/>
                <a:gd name="T49" fmla="*/ 45 h 120"/>
                <a:gd name="T50" fmla="*/ 31 w 72"/>
                <a:gd name="T51" fmla="*/ 55 h 120"/>
                <a:gd name="T52" fmla="*/ 25 w 72"/>
                <a:gd name="T53" fmla="*/ 63 h 120"/>
                <a:gd name="T54" fmla="*/ 23 w 72"/>
                <a:gd name="T55" fmla="*/ 74 h 120"/>
                <a:gd name="T56" fmla="*/ 16 w 72"/>
                <a:gd name="T57" fmla="*/ 73 h 120"/>
                <a:gd name="T58" fmla="*/ 10 w 72"/>
                <a:gd name="T59" fmla="*/ 73 h 120"/>
                <a:gd name="T60" fmla="*/ 2 w 72"/>
                <a:gd name="T61" fmla="*/ 82 h 120"/>
                <a:gd name="T62" fmla="*/ 2 w 72"/>
                <a:gd name="T63" fmla="*/ 88 h 120"/>
                <a:gd name="T64" fmla="*/ 1 w 72"/>
                <a:gd name="T65" fmla="*/ 95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" h="120">
                  <a:moveTo>
                    <a:pt x="1" y="95"/>
                  </a:moveTo>
                  <a:cubicBezTo>
                    <a:pt x="2" y="95"/>
                    <a:pt x="2" y="97"/>
                    <a:pt x="2" y="97"/>
                  </a:cubicBezTo>
                  <a:cubicBezTo>
                    <a:pt x="3" y="97"/>
                    <a:pt x="5" y="95"/>
                    <a:pt x="6" y="95"/>
                  </a:cubicBezTo>
                  <a:cubicBezTo>
                    <a:pt x="7" y="95"/>
                    <a:pt x="6" y="97"/>
                    <a:pt x="6" y="97"/>
                  </a:cubicBezTo>
                  <a:cubicBezTo>
                    <a:pt x="4" y="103"/>
                    <a:pt x="10" y="101"/>
                    <a:pt x="13" y="100"/>
                  </a:cubicBezTo>
                  <a:cubicBezTo>
                    <a:pt x="12" y="101"/>
                    <a:pt x="12" y="102"/>
                    <a:pt x="11" y="103"/>
                  </a:cubicBezTo>
                  <a:cubicBezTo>
                    <a:pt x="11" y="103"/>
                    <a:pt x="13" y="109"/>
                    <a:pt x="14" y="109"/>
                  </a:cubicBezTo>
                  <a:cubicBezTo>
                    <a:pt x="15" y="110"/>
                    <a:pt x="15" y="110"/>
                    <a:pt x="15" y="110"/>
                  </a:cubicBezTo>
                  <a:cubicBezTo>
                    <a:pt x="15" y="110"/>
                    <a:pt x="15" y="115"/>
                    <a:pt x="14" y="118"/>
                  </a:cubicBezTo>
                  <a:cubicBezTo>
                    <a:pt x="29" y="118"/>
                    <a:pt x="29" y="118"/>
                    <a:pt x="29" y="118"/>
                  </a:cubicBezTo>
                  <a:cubicBezTo>
                    <a:pt x="29" y="118"/>
                    <a:pt x="32" y="118"/>
                    <a:pt x="34" y="117"/>
                  </a:cubicBezTo>
                  <a:cubicBezTo>
                    <a:pt x="35" y="116"/>
                    <a:pt x="36" y="118"/>
                    <a:pt x="39" y="116"/>
                  </a:cubicBezTo>
                  <a:cubicBezTo>
                    <a:pt x="42" y="115"/>
                    <a:pt x="45" y="116"/>
                    <a:pt x="45" y="116"/>
                  </a:cubicBezTo>
                  <a:cubicBezTo>
                    <a:pt x="52" y="116"/>
                    <a:pt x="52" y="116"/>
                    <a:pt x="52" y="116"/>
                  </a:cubicBezTo>
                  <a:cubicBezTo>
                    <a:pt x="54" y="115"/>
                    <a:pt x="57" y="116"/>
                    <a:pt x="58" y="117"/>
                  </a:cubicBezTo>
                  <a:cubicBezTo>
                    <a:pt x="59" y="119"/>
                    <a:pt x="59" y="119"/>
                    <a:pt x="61" y="119"/>
                  </a:cubicBezTo>
                  <a:cubicBezTo>
                    <a:pt x="63" y="119"/>
                    <a:pt x="64" y="118"/>
                    <a:pt x="66" y="119"/>
                  </a:cubicBezTo>
                  <a:cubicBezTo>
                    <a:pt x="69" y="119"/>
                    <a:pt x="71" y="120"/>
                    <a:pt x="71" y="120"/>
                  </a:cubicBezTo>
                  <a:cubicBezTo>
                    <a:pt x="71" y="120"/>
                    <a:pt x="70" y="117"/>
                    <a:pt x="70" y="116"/>
                  </a:cubicBezTo>
                  <a:cubicBezTo>
                    <a:pt x="69" y="114"/>
                    <a:pt x="72" y="111"/>
                    <a:pt x="72" y="111"/>
                  </a:cubicBezTo>
                  <a:cubicBezTo>
                    <a:pt x="72" y="111"/>
                    <a:pt x="68" y="108"/>
                    <a:pt x="66" y="104"/>
                  </a:cubicBezTo>
                  <a:cubicBezTo>
                    <a:pt x="64" y="101"/>
                    <a:pt x="64" y="102"/>
                    <a:pt x="61" y="99"/>
                  </a:cubicBezTo>
                  <a:cubicBezTo>
                    <a:pt x="58" y="96"/>
                    <a:pt x="59" y="95"/>
                    <a:pt x="57" y="92"/>
                  </a:cubicBezTo>
                  <a:cubicBezTo>
                    <a:pt x="55" y="89"/>
                    <a:pt x="54" y="86"/>
                    <a:pt x="53" y="84"/>
                  </a:cubicBezTo>
                  <a:cubicBezTo>
                    <a:pt x="53" y="81"/>
                    <a:pt x="51" y="81"/>
                    <a:pt x="50" y="80"/>
                  </a:cubicBezTo>
                  <a:cubicBezTo>
                    <a:pt x="48" y="79"/>
                    <a:pt x="49" y="77"/>
                    <a:pt x="52" y="76"/>
                  </a:cubicBezTo>
                  <a:cubicBezTo>
                    <a:pt x="54" y="75"/>
                    <a:pt x="58" y="65"/>
                    <a:pt x="58" y="65"/>
                  </a:cubicBezTo>
                  <a:cubicBezTo>
                    <a:pt x="60" y="59"/>
                    <a:pt x="60" y="59"/>
                    <a:pt x="60" y="59"/>
                  </a:cubicBezTo>
                  <a:cubicBezTo>
                    <a:pt x="60" y="59"/>
                    <a:pt x="59" y="52"/>
                    <a:pt x="58" y="51"/>
                  </a:cubicBezTo>
                  <a:cubicBezTo>
                    <a:pt x="56" y="50"/>
                    <a:pt x="53" y="45"/>
                    <a:pt x="51" y="44"/>
                  </a:cubicBezTo>
                  <a:cubicBezTo>
                    <a:pt x="50" y="43"/>
                    <a:pt x="51" y="40"/>
                    <a:pt x="53" y="38"/>
                  </a:cubicBezTo>
                  <a:cubicBezTo>
                    <a:pt x="55" y="37"/>
                    <a:pt x="64" y="38"/>
                    <a:pt x="64" y="38"/>
                  </a:cubicBezTo>
                  <a:cubicBezTo>
                    <a:pt x="64" y="38"/>
                    <a:pt x="64" y="36"/>
                    <a:pt x="63" y="34"/>
                  </a:cubicBezTo>
                  <a:cubicBezTo>
                    <a:pt x="62" y="32"/>
                    <a:pt x="63" y="30"/>
                    <a:pt x="62" y="29"/>
                  </a:cubicBezTo>
                  <a:cubicBezTo>
                    <a:pt x="61" y="27"/>
                    <a:pt x="60" y="24"/>
                    <a:pt x="60" y="21"/>
                  </a:cubicBezTo>
                  <a:cubicBezTo>
                    <a:pt x="60" y="19"/>
                    <a:pt x="61" y="18"/>
                    <a:pt x="61" y="18"/>
                  </a:cubicBezTo>
                  <a:cubicBezTo>
                    <a:pt x="61" y="18"/>
                    <a:pt x="61" y="17"/>
                    <a:pt x="61" y="15"/>
                  </a:cubicBezTo>
                  <a:cubicBezTo>
                    <a:pt x="62" y="14"/>
                    <a:pt x="61" y="12"/>
                    <a:pt x="60" y="11"/>
                  </a:cubicBezTo>
                  <a:cubicBezTo>
                    <a:pt x="58" y="9"/>
                    <a:pt x="60" y="8"/>
                    <a:pt x="59" y="6"/>
                  </a:cubicBezTo>
                  <a:cubicBezTo>
                    <a:pt x="57" y="4"/>
                    <a:pt x="53" y="0"/>
                    <a:pt x="53" y="0"/>
                  </a:cubicBezTo>
                  <a:cubicBezTo>
                    <a:pt x="52" y="8"/>
                    <a:pt x="52" y="8"/>
                    <a:pt x="52" y="8"/>
                  </a:cubicBezTo>
                  <a:cubicBezTo>
                    <a:pt x="52" y="8"/>
                    <a:pt x="55" y="9"/>
                    <a:pt x="55" y="11"/>
                  </a:cubicBezTo>
                  <a:cubicBezTo>
                    <a:pt x="55" y="12"/>
                    <a:pt x="54" y="19"/>
                    <a:pt x="52" y="19"/>
                  </a:cubicBezTo>
                  <a:cubicBezTo>
                    <a:pt x="50" y="19"/>
                    <a:pt x="49" y="19"/>
                    <a:pt x="49" y="21"/>
                  </a:cubicBezTo>
                  <a:cubicBezTo>
                    <a:pt x="49" y="22"/>
                    <a:pt x="47" y="24"/>
                    <a:pt x="46" y="26"/>
                  </a:cubicBezTo>
                  <a:cubicBezTo>
                    <a:pt x="44" y="27"/>
                    <a:pt x="46" y="28"/>
                    <a:pt x="45" y="30"/>
                  </a:cubicBezTo>
                  <a:cubicBezTo>
                    <a:pt x="44" y="32"/>
                    <a:pt x="44" y="34"/>
                    <a:pt x="43" y="34"/>
                  </a:cubicBezTo>
                  <a:cubicBezTo>
                    <a:pt x="41" y="35"/>
                    <a:pt x="41" y="38"/>
                    <a:pt x="41" y="38"/>
                  </a:cubicBezTo>
                  <a:cubicBezTo>
                    <a:pt x="41" y="38"/>
                    <a:pt x="43" y="41"/>
                    <a:pt x="41" y="42"/>
                  </a:cubicBezTo>
                  <a:cubicBezTo>
                    <a:pt x="40" y="43"/>
                    <a:pt x="37" y="45"/>
                    <a:pt x="35" y="45"/>
                  </a:cubicBezTo>
                  <a:cubicBezTo>
                    <a:pt x="33" y="46"/>
                    <a:pt x="33" y="46"/>
                    <a:pt x="32" y="49"/>
                  </a:cubicBezTo>
                  <a:cubicBezTo>
                    <a:pt x="32" y="52"/>
                    <a:pt x="33" y="53"/>
                    <a:pt x="31" y="55"/>
                  </a:cubicBezTo>
                  <a:cubicBezTo>
                    <a:pt x="29" y="56"/>
                    <a:pt x="30" y="56"/>
                    <a:pt x="29" y="59"/>
                  </a:cubicBezTo>
                  <a:cubicBezTo>
                    <a:pt x="28" y="62"/>
                    <a:pt x="26" y="61"/>
                    <a:pt x="25" y="63"/>
                  </a:cubicBezTo>
                  <a:cubicBezTo>
                    <a:pt x="24" y="66"/>
                    <a:pt x="23" y="67"/>
                    <a:pt x="23" y="69"/>
                  </a:cubicBezTo>
                  <a:cubicBezTo>
                    <a:pt x="23" y="71"/>
                    <a:pt x="25" y="73"/>
                    <a:pt x="23" y="74"/>
                  </a:cubicBezTo>
                  <a:cubicBezTo>
                    <a:pt x="21" y="75"/>
                    <a:pt x="21" y="80"/>
                    <a:pt x="17" y="79"/>
                  </a:cubicBezTo>
                  <a:cubicBezTo>
                    <a:pt x="17" y="77"/>
                    <a:pt x="18" y="74"/>
                    <a:pt x="16" y="73"/>
                  </a:cubicBezTo>
                  <a:cubicBezTo>
                    <a:pt x="14" y="72"/>
                    <a:pt x="13" y="72"/>
                    <a:pt x="13" y="72"/>
                  </a:cubicBezTo>
                  <a:cubicBezTo>
                    <a:pt x="13" y="72"/>
                    <a:pt x="12" y="71"/>
                    <a:pt x="10" y="73"/>
                  </a:cubicBezTo>
                  <a:cubicBezTo>
                    <a:pt x="8" y="75"/>
                    <a:pt x="4" y="74"/>
                    <a:pt x="4" y="76"/>
                  </a:cubicBezTo>
                  <a:cubicBezTo>
                    <a:pt x="3" y="79"/>
                    <a:pt x="3" y="82"/>
                    <a:pt x="2" y="82"/>
                  </a:cubicBezTo>
                  <a:cubicBezTo>
                    <a:pt x="0" y="83"/>
                    <a:pt x="1" y="83"/>
                    <a:pt x="1" y="85"/>
                  </a:cubicBezTo>
                  <a:cubicBezTo>
                    <a:pt x="1" y="87"/>
                    <a:pt x="2" y="88"/>
                    <a:pt x="2" y="88"/>
                  </a:cubicBezTo>
                  <a:cubicBezTo>
                    <a:pt x="1" y="91"/>
                    <a:pt x="1" y="91"/>
                    <a:pt x="1" y="91"/>
                  </a:cubicBezTo>
                  <a:lnTo>
                    <a:pt x="1" y="95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21" name="Freeform 95">
              <a:extLst>
                <a:ext uri="{FF2B5EF4-FFF2-40B4-BE49-F238E27FC236}">
                  <a16:creationId xmlns:a16="http://schemas.microsoft.com/office/drawing/2014/main" id="{019853E4-62EC-AC01-819B-A8E08B84C3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21957" y="3721814"/>
              <a:ext cx="253294" cy="422156"/>
            </a:xfrm>
            <a:custGeom>
              <a:avLst/>
              <a:gdLst>
                <a:gd name="T0" fmla="*/ 2 w 72"/>
                <a:gd name="T1" fmla="*/ 97 h 120"/>
                <a:gd name="T2" fmla="*/ 6 w 72"/>
                <a:gd name="T3" fmla="*/ 97 h 120"/>
                <a:gd name="T4" fmla="*/ 11 w 72"/>
                <a:gd name="T5" fmla="*/ 103 h 120"/>
                <a:gd name="T6" fmla="*/ 15 w 72"/>
                <a:gd name="T7" fmla="*/ 110 h 120"/>
                <a:gd name="T8" fmla="*/ 29 w 72"/>
                <a:gd name="T9" fmla="*/ 118 h 120"/>
                <a:gd name="T10" fmla="*/ 39 w 72"/>
                <a:gd name="T11" fmla="*/ 116 h 120"/>
                <a:gd name="T12" fmla="*/ 52 w 72"/>
                <a:gd name="T13" fmla="*/ 116 h 120"/>
                <a:gd name="T14" fmla="*/ 61 w 72"/>
                <a:gd name="T15" fmla="*/ 119 h 120"/>
                <a:gd name="T16" fmla="*/ 71 w 72"/>
                <a:gd name="T17" fmla="*/ 120 h 120"/>
                <a:gd name="T18" fmla="*/ 72 w 72"/>
                <a:gd name="T19" fmla="*/ 111 h 120"/>
                <a:gd name="T20" fmla="*/ 61 w 72"/>
                <a:gd name="T21" fmla="*/ 99 h 120"/>
                <a:gd name="T22" fmla="*/ 53 w 72"/>
                <a:gd name="T23" fmla="*/ 84 h 120"/>
                <a:gd name="T24" fmla="*/ 52 w 72"/>
                <a:gd name="T25" fmla="*/ 76 h 120"/>
                <a:gd name="T26" fmla="*/ 60 w 72"/>
                <a:gd name="T27" fmla="*/ 59 h 120"/>
                <a:gd name="T28" fmla="*/ 51 w 72"/>
                <a:gd name="T29" fmla="*/ 44 h 120"/>
                <a:gd name="T30" fmla="*/ 64 w 72"/>
                <a:gd name="T31" fmla="*/ 38 h 120"/>
                <a:gd name="T32" fmla="*/ 62 w 72"/>
                <a:gd name="T33" fmla="*/ 29 h 120"/>
                <a:gd name="T34" fmla="*/ 61 w 72"/>
                <a:gd name="T35" fmla="*/ 18 h 120"/>
                <a:gd name="T36" fmla="*/ 60 w 72"/>
                <a:gd name="T37" fmla="*/ 11 h 120"/>
                <a:gd name="T38" fmla="*/ 53 w 72"/>
                <a:gd name="T39" fmla="*/ 0 h 120"/>
                <a:gd name="T40" fmla="*/ 55 w 72"/>
                <a:gd name="T41" fmla="*/ 11 h 120"/>
                <a:gd name="T42" fmla="*/ 49 w 72"/>
                <a:gd name="T43" fmla="*/ 21 h 120"/>
                <a:gd name="T44" fmla="*/ 45 w 72"/>
                <a:gd name="T45" fmla="*/ 30 h 120"/>
                <a:gd name="T46" fmla="*/ 41 w 72"/>
                <a:gd name="T47" fmla="*/ 38 h 120"/>
                <a:gd name="T48" fmla="*/ 35 w 72"/>
                <a:gd name="T49" fmla="*/ 45 h 120"/>
                <a:gd name="T50" fmla="*/ 31 w 72"/>
                <a:gd name="T51" fmla="*/ 55 h 120"/>
                <a:gd name="T52" fmla="*/ 25 w 72"/>
                <a:gd name="T53" fmla="*/ 63 h 120"/>
                <a:gd name="T54" fmla="*/ 23 w 72"/>
                <a:gd name="T55" fmla="*/ 74 h 120"/>
                <a:gd name="T56" fmla="*/ 16 w 72"/>
                <a:gd name="T57" fmla="*/ 73 h 120"/>
                <a:gd name="T58" fmla="*/ 10 w 72"/>
                <a:gd name="T59" fmla="*/ 73 h 120"/>
                <a:gd name="T60" fmla="*/ 2 w 72"/>
                <a:gd name="T61" fmla="*/ 82 h 120"/>
                <a:gd name="T62" fmla="*/ 2 w 72"/>
                <a:gd name="T63" fmla="*/ 88 h 120"/>
                <a:gd name="T64" fmla="*/ 1 w 72"/>
                <a:gd name="T65" fmla="*/ 95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" h="120">
                  <a:moveTo>
                    <a:pt x="1" y="95"/>
                  </a:moveTo>
                  <a:cubicBezTo>
                    <a:pt x="2" y="95"/>
                    <a:pt x="2" y="97"/>
                    <a:pt x="2" y="97"/>
                  </a:cubicBezTo>
                  <a:cubicBezTo>
                    <a:pt x="3" y="97"/>
                    <a:pt x="5" y="95"/>
                    <a:pt x="6" y="95"/>
                  </a:cubicBezTo>
                  <a:cubicBezTo>
                    <a:pt x="7" y="95"/>
                    <a:pt x="6" y="97"/>
                    <a:pt x="6" y="97"/>
                  </a:cubicBezTo>
                  <a:cubicBezTo>
                    <a:pt x="4" y="103"/>
                    <a:pt x="10" y="101"/>
                    <a:pt x="13" y="100"/>
                  </a:cubicBezTo>
                  <a:cubicBezTo>
                    <a:pt x="12" y="101"/>
                    <a:pt x="12" y="102"/>
                    <a:pt x="11" y="103"/>
                  </a:cubicBezTo>
                  <a:cubicBezTo>
                    <a:pt x="11" y="103"/>
                    <a:pt x="13" y="109"/>
                    <a:pt x="14" y="109"/>
                  </a:cubicBezTo>
                  <a:cubicBezTo>
                    <a:pt x="15" y="110"/>
                    <a:pt x="15" y="110"/>
                    <a:pt x="15" y="110"/>
                  </a:cubicBezTo>
                  <a:cubicBezTo>
                    <a:pt x="15" y="110"/>
                    <a:pt x="15" y="115"/>
                    <a:pt x="14" y="118"/>
                  </a:cubicBezTo>
                  <a:cubicBezTo>
                    <a:pt x="29" y="118"/>
                    <a:pt x="29" y="118"/>
                    <a:pt x="29" y="118"/>
                  </a:cubicBezTo>
                  <a:cubicBezTo>
                    <a:pt x="29" y="118"/>
                    <a:pt x="32" y="118"/>
                    <a:pt x="34" y="117"/>
                  </a:cubicBezTo>
                  <a:cubicBezTo>
                    <a:pt x="35" y="116"/>
                    <a:pt x="36" y="118"/>
                    <a:pt x="39" y="116"/>
                  </a:cubicBezTo>
                  <a:cubicBezTo>
                    <a:pt x="42" y="115"/>
                    <a:pt x="45" y="116"/>
                    <a:pt x="45" y="116"/>
                  </a:cubicBezTo>
                  <a:cubicBezTo>
                    <a:pt x="52" y="116"/>
                    <a:pt x="52" y="116"/>
                    <a:pt x="52" y="116"/>
                  </a:cubicBezTo>
                  <a:cubicBezTo>
                    <a:pt x="54" y="115"/>
                    <a:pt x="57" y="116"/>
                    <a:pt x="58" y="117"/>
                  </a:cubicBezTo>
                  <a:cubicBezTo>
                    <a:pt x="59" y="119"/>
                    <a:pt x="59" y="119"/>
                    <a:pt x="61" y="119"/>
                  </a:cubicBezTo>
                  <a:cubicBezTo>
                    <a:pt x="63" y="119"/>
                    <a:pt x="64" y="118"/>
                    <a:pt x="66" y="119"/>
                  </a:cubicBezTo>
                  <a:cubicBezTo>
                    <a:pt x="69" y="119"/>
                    <a:pt x="71" y="120"/>
                    <a:pt x="71" y="120"/>
                  </a:cubicBezTo>
                  <a:cubicBezTo>
                    <a:pt x="71" y="120"/>
                    <a:pt x="70" y="117"/>
                    <a:pt x="70" y="116"/>
                  </a:cubicBezTo>
                  <a:cubicBezTo>
                    <a:pt x="69" y="114"/>
                    <a:pt x="72" y="111"/>
                    <a:pt x="72" y="111"/>
                  </a:cubicBezTo>
                  <a:cubicBezTo>
                    <a:pt x="72" y="111"/>
                    <a:pt x="68" y="108"/>
                    <a:pt x="66" y="104"/>
                  </a:cubicBezTo>
                  <a:cubicBezTo>
                    <a:pt x="64" y="101"/>
                    <a:pt x="64" y="102"/>
                    <a:pt x="61" y="99"/>
                  </a:cubicBezTo>
                  <a:cubicBezTo>
                    <a:pt x="58" y="96"/>
                    <a:pt x="59" y="95"/>
                    <a:pt x="57" y="92"/>
                  </a:cubicBezTo>
                  <a:cubicBezTo>
                    <a:pt x="55" y="89"/>
                    <a:pt x="54" y="86"/>
                    <a:pt x="53" y="84"/>
                  </a:cubicBezTo>
                  <a:cubicBezTo>
                    <a:pt x="53" y="81"/>
                    <a:pt x="51" y="81"/>
                    <a:pt x="50" y="80"/>
                  </a:cubicBezTo>
                  <a:cubicBezTo>
                    <a:pt x="48" y="79"/>
                    <a:pt x="49" y="77"/>
                    <a:pt x="52" y="76"/>
                  </a:cubicBezTo>
                  <a:cubicBezTo>
                    <a:pt x="54" y="75"/>
                    <a:pt x="58" y="65"/>
                    <a:pt x="58" y="65"/>
                  </a:cubicBezTo>
                  <a:cubicBezTo>
                    <a:pt x="60" y="59"/>
                    <a:pt x="60" y="59"/>
                    <a:pt x="60" y="59"/>
                  </a:cubicBezTo>
                  <a:cubicBezTo>
                    <a:pt x="60" y="59"/>
                    <a:pt x="59" y="52"/>
                    <a:pt x="58" y="51"/>
                  </a:cubicBezTo>
                  <a:cubicBezTo>
                    <a:pt x="56" y="50"/>
                    <a:pt x="53" y="45"/>
                    <a:pt x="51" y="44"/>
                  </a:cubicBezTo>
                  <a:cubicBezTo>
                    <a:pt x="50" y="43"/>
                    <a:pt x="51" y="40"/>
                    <a:pt x="53" y="38"/>
                  </a:cubicBezTo>
                  <a:cubicBezTo>
                    <a:pt x="55" y="37"/>
                    <a:pt x="64" y="38"/>
                    <a:pt x="64" y="38"/>
                  </a:cubicBezTo>
                  <a:cubicBezTo>
                    <a:pt x="64" y="38"/>
                    <a:pt x="64" y="36"/>
                    <a:pt x="63" y="34"/>
                  </a:cubicBezTo>
                  <a:cubicBezTo>
                    <a:pt x="62" y="32"/>
                    <a:pt x="63" y="30"/>
                    <a:pt x="62" y="29"/>
                  </a:cubicBezTo>
                  <a:cubicBezTo>
                    <a:pt x="61" y="27"/>
                    <a:pt x="60" y="24"/>
                    <a:pt x="60" y="21"/>
                  </a:cubicBezTo>
                  <a:cubicBezTo>
                    <a:pt x="60" y="19"/>
                    <a:pt x="61" y="18"/>
                    <a:pt x="61" y="18"/>
                  </a:cubicBezTo>
                  <a:cubicBezTo>
                    <a:pt x="61" y="18"/>
                    <a:pt x="61" y="17"/>
                    <a:pt x="61" y="15"/>
                  </a:cubicBezTo>
                  <a:cubicBezTo>
                    <a:pt x="62" y="14"/>
                    <a:pt x="61" y="12"/>
                    <a:pt x="60" y="11"/>
                  </a:cubicBezTo>
                  <a:cubicBezTo>
                    <a:pt x="58" y="9"/>
                    <a:pt x="60" y="8"/>
                    <a:pt x="59" y="6"/>
                  </a:cubicBezTo>
                  <a:cubicBezTo>
                    <a:pt x="57" y="4"/>
                    <a:pt x="53" y="0"/>
                    <a:pt x="53" y="0"/>
                  </a:cubicBezTo>
                  <a:cubicBezTo>
                    <a:pt x="52" y="8"/>
                    <a:pt x="52" y="8"/>
                    <a:pt x="52" y="8"/>
                  </a:cubicBezTo>
                  <a:cubicBezTo>
                    <a:pt x="52" y="8"/>
                    <a:pt x="55" y="9"/>
                    <a:pt x="55" y="11"/>
                  </a:cubicBezTo>
                  <a:cubicBezTo>
                    <a:pt x="55" y="12"/>
                    <a:pt x="54" y="19"/>
                    <a:pt x="52" y="19"/>
                  </a:cubicBezTo>
                  <a:cubicBezTo>
                    <a:pt x="50" y="19"/>
                    <a:pt x="49" y="19"/>
                    <a:pt x="49" y="21"/>
                  </a:cubicBezTo>
                  <a:cubicBezTo>
                    <a:pt x="49" y="22"/>
                    <a:pt x="47" y="24"/>
                    <a:pt x="46" y="26"/>
                  </a:cubicBezTo>
                  <a:cubicBezTo>
                    <a:pt x="44" y="27"/>
                    <a:pt x="46" y="28"/>
                    <a:pt x="45" y="30"/>
                  </a:cubicBezTo>
                  <a:cubicBezTo>
                    <a:pt x="44" y="32"/>
                    <a:pt x="44" y="34"/>
                    <a:pt x="43" y="34"/>
                  </a:cubicBezTo>
                  <a:cubicBezTo>
                    <a:pt x="41" y="35"/>
                    <a:pt x="41" y="38"/>
                    <a:pt x="41" y="38"/>
                  </a:cubicBezTo>
                  <a:cubicBezTo>
                    <a:pt x="41" y="38"/>
                    <a:pt x="43" y="41"/>
                    <a:pt x="41" y="42"/>
                  </a:cubicBezTo>
                  <a:cubicBezTo>
                    <a:pt x="40" y="43"/>
                    <a:pt x="37" y="45"/>
                    <a:pt x="35" y="45"/>
                  </a:cubicBezTo>
                  <a:cubicBezTo>
                    <a:pt x="33" y="46"/>
                    <a:pt x="33" y="46"/>
                    <a:pt x="32" y="49"/>
                  </a:cubicBezTo>
                  <a:cubicBezTo>
                    <a:pt x="32" y="52"/>
                    <a:pt x="33" y="53"/>
                    <a:pt x="31" y="55"/>
                  </a:cubicBezTo>
                  <a:cubicBezTo>
                    <a:pt x="29" y="56"/>
                    <a:pt x="30" y="56"/>
                    <a:pt x="29" y="59"/>
                  </a:cubicBezTo>
                  <a:cubicBezTo>
                    <a:pt x="28" y="62"/>
                    <a:pt x="26" y="61"/>
                    <a:pt x="25" y="63"/>
                  </a:cubicBezTo>
                  <a:cubicBezTo>
                    <a:pt x="24" y="66"/>
                    <a:pt x="23" y="67"/>
                    <a:pt x="23" y="69"/>
                  </a:cubicBezTo>
                  <a:cubicBezTo>
                    <a:pt x="23" y="71"/>
                    <a:pt x="25" y="73"/>
                    <a:pt x="23" y="74"/>
                  </a:cubicBezTo>
                  <a:cubicBezTo>
                    <a:pt x="21" y="75"/>
                    <a:pt x="21" y="80"/>
                    <a:pt x="17" y="79"/>
                  </a:cubicBezTo>
                  <a:cubicBezTo>
                    <a:pt x="17" y="77"/>
                    <a:pt x="18" y="74"/>
                    <a:pt x="16" y="73"/>
                  </a:cubicBezTo>
                  <a:cubicBezTo>
                    <a:pt x="14" y="72"/>
                    <a:pt x="13" y="72"/>
                    <a:pt x="13" y="72"/>
                  </a:cubicBezTo>
                  <a:cubicBezTo>
                    <a:pt x="13" y="72"/>
                    <a:pt x="12" y="71"/>
                    <a:pt x="10" y="73"/>
                  </a:cubicBezTo>
                  <a:cubicBezTo>
                    <a:pt x="8" y="75"/>
                    <a:pt x="4" y="74"/>
                    <a:pt x="4" y="76"/>
                  </a:cubicBezTo>
                  <a:cubicBezTo>
                    <a:pt x="3" y="79"/>
                    <a:pt x="3" y="82"/>
                    <a:pt x="2" y="82"/>
                  </a:cubicBezTo>
                  <a:cubicBezTo>
                    <a:pt x="0" y="83"/>
                    <a:pt x="1" y="83"/>
                    <a:pt x="1" y="85"/>
                  </a:cubicBezTo>
                  <a:cubicBezTo>
                    <a:pt x="1" y="87"/>
                    <a:pt x="2" y="88"/>
                    <a:pt x="2" y="88"/>
                  </a:cubicBezTo>
                  <a:cubicBezTo>
                    <a:pt x="1" y="91"/>
                    <a:pt x="1" y="91"/>
                    <a:pt x="1" y="91"/>
                  </a:cubicBezTo>
                  <a:lnTo>
                    <a:pt x="1" y="95"/>
                  </a:lnTo>
                  <a:close/>
                </a:path>
              </a:pathLst>
            </a:custGeom>
            <a:grpFill/>
            <a:ln w="3175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22" name="Freeform 96">
              <a:extLst>
                <a:ext uri="{FF2B5EF4-FFF2-40B4-BE49-F238E27FC236}">
                  <a16:creationId xmlns:a16="http://schemas.microsoft.com/office/drawing/2014/main" id="{99D91777-A761-189B-9825-558651C285A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081834" y="3671514"/>
              <a:ext cx="165269" cy="181438"/>
            </a:xfrm>
            <a:custGeom>
              <a:avLst/>
              <a:gdLst>
                <a:gd name="T0" fmla="*/ 5 w 47"/>
                <a:gd name="T1" fmla="*/ 39 h 51"/>
                <a:gd name="T2" fmla="*/ 7 w 47"/>
                <a:gd name="T3" fmla="*/ 43 h 51"/>
                <a:gd name="T4" fmla="*/ 8 w 47"/>
                <a:gd name="T5" fmla="*/ 43 h 51"/>
                <a:gd name="T6" fmla="*/ 9 w 47"/>
                <a:gd name="T7" fmla="*/ 48 h 51"/>
                <a:gd name="T8" fmla="*/ 13 w 47"/>
                <a:gd name="T9" fmla="*/ 47 h 51"/>
                <a:gd name="T10" fmla="*/ 13 w 47"/>
                <a:gd name="T11" fmla="*/ 50 h 51"/>
                <a:gd name="T12" fmla="*/ 17 w 47"/>
                <a:gd name="T13" fmla="*/ 51 h 51"/>
                <a:gd name="T14" fmla="*/ 17 w 47"/>
                <a:gd name="T15" fmla="*/ 51 h 51"/>
                <a:gd name="T16" fmla="*/ 21 w 47"/>
                <a:gd name="T17" fmla="*/ 46 h 51"/>
                <a:gd name="T18" fmla="*/ 24 w 47"/>
                <a:gd name="T19" fmla="*/ 45 h 51"/>
                <a:gd name="T20" fmla="*/ 25 w 47"/>
                <a:gd name="T21" fmla="*/ 43 h 51"/>
                <a:gd name="T22" fmla="*/ 31 w 47"/>
                <a:gd name="T23" fmla="*/ 42 h 51"/>
                <a:gd name="T24" fmla="*/ 34 w 47"/>
                <a:gd name="T25" fmla="*/ 44 h 51"/>
                <a:gd name="T26" fmla="*/ 35 w 47"/>
                <a:gd name="T27" fmla="*/ 40 h 51"/>
                <a:gd name="T28" fmla="*/ 37 w 47"/>
                <a:gd name="T29" fmla="*/ 39 h 51"/>
                <a:gd name="T30" fmla="*/ 42 w 47"/>
                <a:gd name="T31" fmla="*/ 37 h 51"/>
                <a:gd name="T32" fmla="*/ 44 w 47"/>
                <a:gd name="T33" fmla="*/ 35 h 51"/>
                <a:gd name="T34" fmla="*/ 44 w 47"/>
                <a:gd name="T35" fmla="*/ 31 h 51"/>
                <a:gd name="T36" fmla="*/ 45 w 47"/>
                <a:gd name="T37" fmla="*/ 26 h 51"/>
                <a:gd name="T38" fmla="*/ 47 w 47"/>
                <a:gd name="T39" fmla="*/ 21 h 51"/>
                <a:gd name="T40" fmla="*/ 46 w 47"/>
                <a:gd name="T41" fmla="*/ 17 h 51"/>
                <a:gd name="T42" fmla="*/ 45 w 47"/>
                <a:gd name="T43" fmla="*/ 12 h 51"/>
                <a:gd name="T44" fmla="*/ 43 w 47"/>
                <a:gd name="T45" fmla="*/ 8 h 51"/>
                <a:gd name="T46" fmla="*/ 43 w 47"/>
                <a:gd name="T47" fmla="*/ 3 h 51"/>
                <a:gd name="T48" fmla="*/ 39 w 47"/>
                <a:gd name="T49" fmla="*/ 4 h 51"/>
                <a:gd name="T50" fmla="*/ 37 w 47"/>
                <a:gd name="T51" fmla="*/ 1 h 51"/>
                <a:gd name="T52" fmla="*/ 34 w 47"/>
                <a:gd name="T53" fmla="*/ 0 h 51"/>
                <a:gd name="T54" fmla="*/ 32 w 47"/>
                <a:gd name="T55" fmla="*/ 4 h 51"/>
                <a:gd name="T56" fmla="*/ 32 w 47"/>
                <a:gd name="T57" fmla="*/ 8 h 51"/>
                <a:gd name="T58" fmla="*/ 29 w 47"/>
                <a:gd name="T59" fmla="*/ 9 h 51"/>
                <a:gd name="T60" fmla="*/ 26 w 47"/>
                <a:gd name="T61" fmla="*/ 7 h 51"/>
                <a:gd name="T62" fmla="*/ 25 w 47"/>
                <a:gd name="T63" fmla="*/ 5 h 51"/>
                <a:gd name="T64" fmla="*/ 20 w 47"/>
                <a:gd name="T65" fmla="*/ 4 h 51"/>
                <a:gd name="T66" fmla="*/ 18 w 47"/>
                <a:gd name="T67" fmla="*/ 6 h 51"/>
                <a:gd name="T68" fmla="*/ 14 w 47"/>
                <a:gd name="T69" fmla="*/ 9 h 51"/>
                <a:gd name="T70" fmla="*/ 11 w 47"/>
                <a:gd name="T71" fmla="*/ 9 h 51"/>
                <a:gd name="T72" fmla="*/ 8 w 47"/>
                <a:gd name="T73" fmla="*/ 9 h 51"/>
                <a:gd name="T74" fmla="*/ 4 w 47"/>
                <a:gd name="T75" fmla="*/ 11 h 51"/>
                <a:gd name="T76" fmla="*/ 1 w 47"/>
                <a:gd name="T77" fmla="*/ 12 h 51"/>
                <a:gd name="T78" fmla="*/ 0 w 47"/>
                <a:gd name="T79" fmla="*/ 17 h 51"/>
                <a:gd name="T80" fmla="*/ 1 w 47"/>
                <a:gd name="T81" fmla="*/ 24 h 51"/>
                <a:gd name="T82" fmla="*/ 4 w 47"/>
                <a:gd name="T83" fmla="*/ 29 h 51"/>
                <a:gd name="T84" fmla="*/ 4 w 47"/>
                <a:gd name="T85" fmla="*/ 33 h 51"/>
                <a:gd name="T86" fmla="*/ 5 w 47"/>
                <a:gd name="T87" fmla="*/ 39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7" h="51">
                  <a:moveTo>
                    <a:pt x="5" y="39"/>
                  </a:moveTo>
                  <a:cubicBezTo>
                    <a:pt x="5" y="40"/>
                    <a:pt x="6" y="42"/>
                    <a:pt x="7" y="43"/>
                  </a:cubicBezTo>
                  <a:cubicBezTo>
                    <a:pt x="8" y="43"/>
                    <a:pt x="8" y="43"/>
                    <a:pt x="8" y="43"/>
                  </a:cubicBezTo>
                  <a:cubicBezTo>
                    <a:pt x="9" y="44"/>
                    <a:pt x="9" y="47"/>
                    <a:pt x="9" y="48"/>
                  </a:cubicBezTo>
                  <a:cubicBezTo>
                    <a:pt x="11" y="48"/>
                    <a:pt x="11" y="47"/>
                    <a:pt x="13" y="47"/>
                  </a:cubicBezTo>
                  <a:cubicBezTo>
                    <a:pt x="13" y="48"/>
                    <a:pt x="13" y="49"/>
                    <a:pt x="13" y="50"/>
                  </a:cubicBezTo>
                  <a:cubicBezTo>
                    <a:pt x="15" y="50"/>
                    <a:pt x="16" y="50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4" y="45"/>
                    <a:pt x="24" y="45"/>
                    <a:pt x="24" y="45"/>
                  </a:cubicBezTo>
                  <a:cubicBezTo>
                    <a:pt x="25" y="43"/>
                    <a:pt x="25" y="43"/>
                    <a:pt x="25" y="43"/>
                  </a:cubicBezTo>
                  <a:cubicBezTo>
                    <a:pt x="31" y="42"/>
                    <a:pt x="31" y="42"/>
                    <a:pt x="31" y="42"/>
                  </a:cubicBezTo>
                  <a:cubicBezTo>
                    <a:pt x="34" y="44"/>
                    <a:pt x="34" y="44"/>
                    <a:pt x="34" y="44"/>
                  </a:cubicBezTo>
                  <a:cubicBezTo>
                    <a:pt x="35" y="40"/>
                    <a:pt x="35" y="40"/>
                    <a:pt x="35" y="40"/>
                  </a:cubicBezTo>
                  <a:cubicBezTo>
                    <a:pt x="37" y="39"/>
                    <a:pt x="37" y="39"/>
                    <a:pt x="37" y="39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4" y="35"/>
                    <a:pt x="44" y="35"/>
                    <a:pt x="44" y="35"/>
                  </a:cubicBezTo>
                  <a:cubicBezTo>
                    <a:pt x="44" y="31"/>
                    <a:pt x="44" y="31"/>
                    <a:pt x="44" y="31"/>
                  </a:cubicBezTo>
                  <a:cubicBezTo>
                    <a:pt x="45" y="26"/>
                    <a:pt x="45" y="26"/>
                    <a:pt x="45" y="26"/>
                  </a:cubicBezTo>
                  <a:cubicBezTo>
                    <a:pt x="47" y="21"/>
                    <a:pt x="47" y="21"/>
                    <a:pt x="47" y="21"/>
                  </a:cubicBezTo>
                  <a:cubicBezTo>
                    <a:pt x="46" y="17"/>
                    <a:pt x="46" y="17"/>
                    <a:pt x="46" y="17"/>
                  </a:cubicBezTo>
                  <a:cubicBezTo>
                    <a:pt x="45" y="12"/>
                    <a:pt x="45" y="12"/>
                    <a:pt x="45" y="12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43" y="3"/>
                    <a:pt x="43" y="3"/>
                    <a:pt x="43" y="3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2" y="4"/>
                    <a:pt x="32" y="4"/>
                    <a:pt x="32" y="4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29" y="9"/>
                    <a:pt x="29" y="9"/>
                    <a:pt x="29" y="9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4" y="33"/>
                    <a:pt x="4" y="33"/>
                    <a:pt x="4" y="33"/>
                  </a:cubicBezTo>
                  <a:lnTo>
                    <a:pt x="5" y="39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23" name="Freeform 97">
              <a:extLst>
                <a:ext uri="{FF2B5EF4-FFF2-40B4-BE49-F238E27FC236}">
                  <a16:creationId xmlns:a16="http://schemas.microsoft.com/office/drawing/2014/main" id="{CFB6B64D-7C62-E40B-F7D4-2D78B5AAE65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081834" y="3671514"/>
              <a:ext cx="165269" cy="181438"/>
            </a:xfrm>
            <a:custGeom>
              <a:avLst/>
              <a:gdLst>
                <a:gd name="T0" fmla="*/ 5 w 47"/>
                <a:gd name="T1" fmla="*/ 39 h 51"/>
                <a:gd name="T2" fmla="*/ 7 w 47"/>
                <a:gd name="T3" fmla="*/ 43 h 51"/>
                <a:gd name="T4" fmla="*/ 8 w 47"/>
                <a:gd name="T5" fmla="*/ 43 h 51"/>
                <a:gd name="T6" fmla="*/ 9 w 47"/>
                <a:gd name="T7" fmla="*/ 48 h 51"/>
                <a:gd name="T8" fmla="*/ 13 w 47"/>
                <a:gd name="T9" fmla="*/ 47 h 51"/>
                <a:gd name="T10" fmla="*/ 13 w 47"/>
                <a:gd name="T11" fmla="*/ 50 h 51"/>
                <a:gd name="T12" fmla="*/ 17 w 47"/>
                <a:gd name="T13" fmla="*/ 51 h 51"/>
                <a:gd name="T14" fmla="*/ 17 w 47"/>
                <a:gd name="T15" fmla="*/ 51 h 51"/>
                <a:gd name="T16" fmla="*/ 21 w 47"/>
                <a:gd name="T17" fmla="*/ 46 h 51"/>
                <a:gd name="T18" fmla="*/ 24 w 47"/>
                <a:gd name="T19" fmla="*/ 45 h 51"/>
                <a:gd name="T20" fmla="*/ 25 w 47"/>
                <a:gd name="T21" fmla="*/ 43 h 51"/>
                <a:gd name="T22" fmla="*/ 31 w 47"/>
                <a:gd name="T23" fmla="*/ 42 h 51"/>
                <a:gd name="T24" fmla="*/ 34 w 47"/>
                <a:gd name="T25" fmla="*/ 44 h 51"/>
                <a:gd name="T26" fmla="*/ 35 w 47"/>
                <a:gd name="T27" fmla="*/ 40 h 51"/>
                <a:gd name="T28" fmla="*/ 37 w 47"/>
                <a:gd name="T29" fmla="*/ 39 h 51"/>
                <a:gd name="T30" fmla="*/ 42 w 47"/>
                <a:gd name="T31" fmla="*/ 37 h 51"/>
                <a:gd name="T32" fmla="*/ 44 w 47"/>
                <a:gd name="T33" fmla="*/ 35 h 51"/>
                <a:gd name="T34" fmla="*/ 44 w 47"/>
                <a:gd name="T35" fmla="*/ 31 h 51"/>
                <a:gd name="T36" fmla="*/ 45 w 47"/>
                <a:gd name="T37" fmla="*/ 26 h 51"/>
                <a:gd name="T38" fmla="*/ 47 w 47"/>
                <a:gd name="T39" fmla="*/ 21 h 51"/>
                <a:gd name="T40" fmla="*/ 46 w 47"/>
                <a:gd name="T41" fmla="*/ 17 h 51"/>
                <a:gd name="T42" fmla="*/ 45 w 47"/>
                <a:gd name="T43" fmla="*/ 12 h 51"/>
                <a:gd name="T44" fmla="*/ 43 w 47"/>
                <a:gd name="T45" fmla="*/ 8 h 51"/>
                <a:gd name="T46" fmla="*/ 43 w 47"/>
                <a:gd name="T47" fmla="*/ 3 h 51"/>
                <a:gd name="T48" fmla="*/ 39 w 47"/>
                <a:gd name="T49" fmla="*/ 4 h 51"/>
                <a:gd name="T50" fmla="*/ 37 w 47"/>
                <a:gd name="T51" fmla="*/ 1 h 51"/>
                <a:gd name="T52" fmla="*/ 34 w 47"/>
                <a:gd name="T53" fmla="*/ 0 h 51"/>
                <a:gd name="T54" fmla="*/ 32 w 47"/>
                <a:gd name="T55" fmla="*/ 4 h 51"/>
                <a:gd name="T56" fmla="*/ 32 w 47"/>
                <a:gd name="T57" fmla="*/ 8 h 51"/>
                <a:gd name="T58" fmla="*/ 29 w 47"/>
                <a:gd name="T59" fmla="*/ 9 h 51"/>
                <a:gd name="T60" fmla="*/ 26 w 47"/>
                <a:gd name="T61" fmla="*/ 7 h 51"/>
                <a:gd name="T62" fmla="*/ 25 w 47"/>
                <a:gd name="T63" fmla="*/ 5 h 51"/>
                <a:gd name="T64" fmla="*/ 20 w 47"/>
                <a:gd name="T65" fmla="*/ 4 h 51"/>
                <a:gd name="T66" fmla="*/ 18 w 47"/>
                <a:gd name="T67" fmla="*/ 6 h 51"/>
                <a:gd name="T68" fmla="*/ 14 w 47"/>
                <a:gd name="T69" fmla="*/ 9 h 51"/>
                <a:gd name="T70" fmla="*/ 11 w 47"/>
                <a:gd name="T71" fmla="*/ 9 h 51"/>
                <a:gd name="T72" fmla="*/ 8 w 47"/>
                <a:gd name="T73" fmla="*/ 9 h 51"/>
                <a:gd name="T74" fmla="*/ 4 w 47"/>
                <a:gd name="T75" fmla="*/ 11 h 51"/>
                <a:gd name="T76" fmla="*/ 1 w 47"/>
                <a:gd name="T77" fmla="*/ 12 h 51"/>
                <a:gd name="T78" fmla="*/ 0 w 47"/>
                <a:gd name="T79" fmla="*/ 17 h 51"/>
                <a:gd name="T80" fmla="*/ 1 w 47"/>
                <a:gd name="T81" fmla="*/ 24 h 51"/>
                <a:gd name="T82" fmla="*/ 4 w 47"/>
                <a:gd name="T83" fmla="*/ 29 h 51"/>
                <a:gd name="T84" fmla="*/ 4 w 47"/>
                <a:gd name="T85" fmla="*/ 33 h 51"/>
                <a:gd name="T86" fmla="*/ 5 w 47"/>
                <a:gd name="T87" fmla="*/ 39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7" h="51">
                  <a:moveTo>
                    <a:pt x="5" y="39"/>
                  </a:moveTo>
                  <a:cubicBezTo>
                    <a:pt x="5" y="40"/>
                    <a:pt x="6" y="42"/>
                    <a:pt x="7" y="43"/>
                  </a:cubicBezTo>
                  <a:cubicBezTo>
                    <a:pt x="8" y="43"/>
                    <a:pt x="8" y="43"/>
                    <a:pt x="8" y="43"/>
                  </a:cubicBezTo>
                  <a:cubicBezTo>
                    <a:pt x="9" y="44"/>
                    <a:pt x="9" y="47"/>
                    <a:pt x="9" y="48"/>
                  </a:cubicBezTo>
                  <a:cubicBezTo>
                    <a:pt x="11" y="48"/>
                    <a:pt x="11" y="47"/>
                    <a:pt x="13" y="47"/>
                  </a:cubicBezTo>
                  <a:cubicBezTo>
                    <a:pt x="13" y="48"/>
                    <a:pt x="13" y="49"/>
                    <a:pt x="13" y="50"/>
                  </a:cubicBezTo>
                  <a:cubicBezTo>
                    <a:pt x="15" y="50"/>
                    <a:pt x="16" y="50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4" y="45"/>
                    <a:pt x="24" y="45"/>
                    <a:pt x="24" y="45"/>
                  </a:cubicBezTo>
                  <a:cubicBezTo>
                    <a:pt x="25" y="43"/>
                    <a:pt x="25" y="43"/>
                    <a:pt x="25" y="43"/>
                  </a:cubicBezTo>
                  <a:cubicBezTo>
                    <a:pt x="31" y="42"/>
                    <a:pt x="31" y="42"/>
                    <a:pt x="31" y="42"/>
                  </a:cubicBezTo>
                  <a:cubicBezTo>
                    <a:pt x="34" y="44"/>
                    <a:pt x="34" y="44"/>
                    <a:pt x="34" y="44"/>
                  </a:cubicBezTo>
                  <a:cubicBezTo>
                    <a:pt x="35" y="40"/>
                    <a:pt x="35" y="40"/>
                    <a:pt x="35" y="40"/>
                  </a:cubicBezTo>
                  <a:cubicBezTo>
                    <a:pt x="37" y="39"/>
                    <a:pt x="37" y="39"/>
                    <a:pt x="37" y="39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4" y="35"/>
                    <a:pt x="44" y="35"/>
                    <a:pt x="44" y="35"/>
                  </a:cubicBezTo>
                  <a:cubicBezTo>
                    <a:pt x="44" y="31"/>
                    <a:pt x="44" y="31"/>
                    <a:pt x="44" y="31"/>
                  </a:cubicBezTo>
                  <a:cubicBezTo>
                    <a:pt x="45" y="26"/>
                    <a:pt x="45" y="26"/>
                    <a:pt x="45" y="26"/>
                  </a:cubicBezTo>
                  <a:cubicBezTo>
                    <a:pt x="47" y="21"/>
                    <a:pt x="47" y="21"/>
                    <a:pt x="47" y="21"/>
                  </a:cubicBezTo>
                  <a:cubicBezTo>
                    <a:pt x="46" y="17"/>
                    <a:pt x="46" y="17"/>
                    <a:pt x="46" y="17"/>
                  </a:cubicBezTo>
                  <a:cubicBezTo>
                    <a:pt x="45" y="12"/>
                    <a:pt x="45" y="12"/>
                    <a:pt x="45" y="12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43" y="3"/>
                    <a:pt x="43" y="3"/>
                    <a:pt x="43" y="3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2" y="4"/>
                    <a:pt x="32" y="4"/>
                    <a:pt x="32" y="4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29" y="9"/>
                    <a:pt x="29" y="9"/>
                    <a:pt x="29" y="9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4" y="33"/>
                    <a:pt x="4" y="33"/>
                    <a:pt x="4" y="33"/>
                  </a:cubicBezTo>
                  <a:lnTo>
                    <a:pt x="5" y="39"/>
                  </a:lnTo>
                  <a:close/>
                </a:path>
              </a:pathLst>
            </a:custGeom>
            <a:grpFill/>
            <a:ln w="3175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24" name="Freeform 98">
              <a:extLst>
                <a:ext uri="{FF2B5EF4-FFF2-40B4-BE49-F238E27FC236}">
                  <a16:creationId xmlns:a16="http://schemas.microsoft.com/office/drawing/2014/main" id="{3151DCA6-69CB-18BB-02D0-498E28A3966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56088" y="4341574"/>
              <a:ext cx="70060" cy="79042"/>
            </a:xfrm>
            <a:custGeom>
              <a:avLst/>
              <a:gdLst>
                <a:gd name="T0" fmla="*/ 1 w 20"/>
                <a:gd name="T1" fmla="*/ 3 h 22"/>
                <a:gd name="T2" fmla="*/ 4 w 20"/>
                <a:gd name="T3" fmla="*/ 2 h 22"/>
                <a:gd name="T4" fmla="*/ 8 w 20"/>
                <a:gd name="T5" fmla="*/ 5 h 22"/>
                <a:gd name="T6" fmla="*/ 11 w 20"/>
                <a:gd name="T7" fmla="*/ 1 h 22"/>
                <a:gd name="T8" fmla="*/ 17 w 20"/>
                <a:gd name="T9" fmla="*/ 2 h 22"/>
                <a:gd name="T10" fmla="*/ 17 w 20"/>
                <a:gd name="T11" fmla="*/ 8 h 22"/>
                <a:gd name="T12" fmla="*/ 20 w 20"/>
                <a:gd name="T13" fmla="*/ 9 h 22"/>
                <a:gd name="T14" fmla="*/ 18 w 20"/>
                <a:gd name="T15" fmla="*/ 13 h 22"/>
                <a:gd name="T16" fmla="*/ 15 w 20"/>
                <a:gd name="T17" fmla="*/ 16 h 22"/>
                <a:gd name="T18" fmla="*/ 14 w 20"/>
                <a:gd name="T19" fmla="*/ 21 h 22"/>
                <a:gd name="T20" fmla="*/ 9 w 20"/>
                <a:gd name="T21" fmla="*/ 22 h 22"/>
                <a:gd name="T22" fmla="*/ 6 w 20"/>
                <a:gd name="T23" fmla="*/ 22 h 22"/>
                <a:gd name="T24" fmla="*/ 5 w 20"/>
                <a:gd name="T25" fmla="*/ 7 h 22"/>
                <a:gd name="T26" fmla="*/ 2 w 20"/>
                <a:gd name="T27" fmla="*/ 6 h 22"/>
                <a:gd name="T28" fmla="*/ 2 w 20"/>
                <a:gd name="T29" fmla="*/ 7 h 22"/>
                <a:gd name="T30" fmla="*/ 0 w 20"/>
                <a:gd name="T31" fmla="*/ 3 h 22"/>
                <a:gd name="T32" fmla="*/ 1 w 20"/>
                <a:gd name="T33" fmla="*/ 3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" h="22">
                  <a:moveTo>
                    <a:pt x="1" y="3"/>
                  </a:moveTo>
                  <a:cubicBezTo>
                    <a:pt x="1" y="3"/>
                    <a:pt x="2" y="0"/>
                    <a:pt x="4" y="2"/>
                  </a:cubicBezTo>
                  <a:cubicBezTo>
                    <a:pt x="6" y="5"/>
                    <a:pt x="5" y="7"/>
                    <a:pt x="8" y="5"/>
                  </a:cubicBezTo>
                  <a:cubicBezTo>
                    <a:pt x="10" y="3"/>
                    <a:pt x="9" y="0"/>
                    <a:pt x="11" y="1"/>
                  </a:cubicBezTo>
                  <a:cubicBezTo>
                    <a:pt x="12" y="2"/>
                    <a:pt x="17" y="2"/>
                    <a:pt x="17" y="2"/>
                  </a:cubicBezTo>
                  <a:cubicBezTo>
                    <a:pt x="17" y="2"/>
                    <a:pt x="15" y="7"/>
                    <a:pt x="17" y="8"/>
                  </a:cubicBezTo>
                  <a:cubicBezTo>
                    <a:pt x="20" y="10"/>
                    <a:pt x="20" y="9"/>
                    <a:pt x="20" y="9"/>
                  </a:cubicBezTo>
                  <a:cubicBezTo>
                    <a:pt x="20" y="9"/>
                    <a:pt x="20" y="11"/>
                    <a:pt x="18" y="13"/>
                  </a:cubicBezTo>
                  <a:cubicBezTo>
                    <a:pt x="17" y="14"/>
                    <a:pt x="15" y="16"/>
                    <a:pt x="15" y="16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4" y="21"/>
                    <a:pt x="11" y="22"/>
                    <a:pt x="9" y="22"/>
                  </a:cubicBezTo>
                  <a:cubicBezTo>
                    <a:pt x="9" y="22"/>
                    <a:pt x="7" y="22"/>
                    <a:pt x="6" y="22"/>
                  </a:cubicBezTo>
                  <a:cubicBezTo>
                    <a:pt x="5" y="16"/>
                    <a:pt x="5" y="13"/>
                    <a:pt x="5" y="7"/>
                  </a:cubicBezTo>
                  <a:cubicBezTo>
                    <a:pt x="3" y="7"/>
                    <a:pt x="3" y="7"/>
                    <a:pt x="2" y="6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0" y="3"/>
                    <a:pt x="0" y="3"/>
                    <a:pt x="0" y="3"/>
                  </a:cubicBezTo>
                  <a:lnTo>
                    <a:pt x="1" y="3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25" name="Freeform 99">
              <a:extLst>
                <a:ext uri="{FF2B5EF4-FFF2-40B4-BE49-F238E27FC236}">
                  <a16:creationId xmlns:a16="http://schemas.microsoft.com/office/drawing/2014/main" id="{4A708F70-DC73-F64C-5C74-C1FF1BC0959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56088" y="4341574"/>
              <a:ext cx="70060" cy="79042"/>
            </a:xfrm>
            <a:custGeom>
              <a:avLst/>
              <a:gdLst>
                <a:gd name="T0" fmla="*/ 1 w 20"/>
                <a:gd name="T1" fmla="*/ 3 h 22"/>
                <a:gd name="T2" fmla="*/ 4 w 20"/>
                <a:gd name="T3" fmla="*/ 2 h 22"/>
                <a:gd name="T4" fmla="*/ 8 w 20"/>
                <a:gd name="T5" fmla="*/ 5 h 22"/>
                <a:gd name="T6" fmla="*/ 11 w 20"/>
                <a:gd name="T7" fmla="*/ 1 h 22"/>
                <a:gd name="T8" fmla="*/ 17 w 20"/>
                <a:gd name="T9" fmla="*/ 2 h 22"/>
                <a:gd name="T10" fmla="*/ 17 w 20"/>
                <a:gd name="T11" fmla="*/ 8 h 22"/>
                <a:gd name="T12" fmla="*/ 20 w 20"/>
                <a:gd name="T13" fmla="*/ 9 h 22"/>
                <a:gd name="T14" fmla="*/ 18 w 20"/>
                <a:gd name="T15" fmla="*/ 13 h 22"/>
                <a:gd name="T16" fmla="*/ 15 w 20"/>
                <a:gd name="T17" fmla="*/ 16 h 22"/>
                <a:gd name="T18" fmla="*/ 14 w 20"/>
                <a:gd name="T19" fmla="*/ 21 h 22"/>
                <a:gd name="T20" fmla="*/ 9 w 20"/>
                <a:gd name="T21" fmla="*/ 22 h 22"/>
                <a:gd name="T22" fmla="*/ 6 w 20"/>
                <a:gd name="T23" fmla="*/ 22 h 22"/>
                <a:gd name="T24" fmla="*/ 5 w 20"/>
                <a:gd name="T25" fmla="*/ 7 h 22"/>
                <a:gd name="T26" fmla="*/ 2 w 20"/>
                <a:gd name="T27" fmla="*/ 6 h 22"/>
                <a:gd name="T28" fmla="*/ 2 w 20"/>
                <a:gd name="T29" fmla="*/ 7 h 22"/>
                <a:gd name="T30" fmla="*/ 0 w 20"/>
                <a:gd name="T31" fmla="*/ 3 h 22"/>
                <a:gd name="T32" fmla="*/ 1 w 20"/>
                <a:gd name="T33" fmla="*/ 3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" h="22">
                  <a:moveTo>
                    <a:pt x="1" y="3"/>
                  </a:moveTo>
                  <a:cubicBezTo>
                    <a:pt x="1" y="3"/>
                    <a:pt x="2" y="0"/>
                    <a:pt x="4" y="2"/>
                  </a:cubicBezTo>
                  <a:cubicBezTo>
                    <a:pt x="6" y="5"/>
                    <a:pt x="5" y="7"/>
                    <a:pt x="8" y="5"/>
                  </a:cubicBezTo>
                  <a:cubicBezTo>
                    <a:pt x="10" y="3"/>
                    <a:pt x="9" y="0"/>
                    <a:pt x="11" y="1"/>
                  </a:cubicBezTo>
                  <a:cubicBezTo>
                    <a:pt x="12" y="2"/>
                    <a:pt x="17" y="2"/>
                    <a:pt x="17" y="2"/>
                  </a:cubicBezTo>
                  <a:cubicBezTo>
                    <a:pt x="17" y="2"/>
                    <a:pt x="15" y="7"/>
                    <a:pt x="17" y="8"/>
                  </a:cubicBezTo>
                  <a:cubicBezTo>
                    <a:pt x="20" y="10"/>
                    <a:pt x="20" y="9"/>
                    <a:pt x="20" y="9"/>
                  </a:cubicBezTo>
                  <a:cubicBezTo>
                    <a:pt x="20" y="9"/>
                    <a:pt x="20" y="11"/>
                    <a:pt x="18" y="13"/>
                  </a:cubicBezTo>
                  <a:cubicBezTo>
                    <a:pt x="17" y="14"/>
                    <a:pt x="15" y="16"/>
                    <a:pt x="15" y="16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4" y="21"/>
                    <a:pt x="11" y="22"/>
                    <a:pt x="9" y="22"/>
                  </a:cubicBezTo>
                  <a:cubicBezTo>
                    <a:pt x="9" y="22"/>
                    <a:pt x="7" y="22"/>
                    <a:pt x="6" y="22"/>
                  </a:cubicBezTo>
                  <a:cubicBezTo>
                    <a:pt x="5" y="16"/>
                    <a:pt x="5" y="13"/>
                    <a:pt x="5" y="7"/>
                  </a:cubicBezTo>
                  <a:cubicBezTo>
                    <a:pt x="3" y="7"/>
                    <a:pt x="3" y="7"/>
                    <a:pt x="2" y="6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0" y="3"/>
                    <a:pt x="0" y="3"/>
                    <a:pt x="0" y="3"/>
                  </a:cubicBezTo>
                  <a:lnTo>
                    <a:pt x="1" y="3"/>
                  </a:lnTo>
                  <a:close/>
                </a:path>
              </a:pathLst>
            </a:custGeom>
            <a:grpFill/>
            <a:ln w="3175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26" name="Freeform 100">
              <a:extLst>
                <a:ext uri="{FF2B5EF4-FFF2-40B4-BE49-F238E27FC236}">
                  <a16:creationId xmlns:a16="http://schemas.microsoft.com/office/drawing/2014/main" id="{1BC338D4-1A2D-1726-9D24-E8002A79794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789021" y="3197263"/>
              <a:ext cx="256887" cy="623353"/>
            </a:xfrm>
            <a:custGeom>
              <a:avLst/>
              <a:gdLst>
                <a:gd name="T0" fmla="*/ 57 w 73"/>
                <a:gd name="T1" fmla="*/ 174 h 177"/>
                <a:gd name="T2" fmla="*/ 62 w 73"/>
                <a:gd name="T3" fmla="*/ 164 h 177"/>
                <a:gd name="T4" fmla="*/ 59 w 73"/>
                <a:gd name="T5" fmla="*/ 152 h 177"/>
                <a:gd name="T6" fmla="*/ 51 w 73"/>
                <a:gd name="T7" fmla="*/ 139 h 177"/>
                <a:gd name="T8" fmla="*/ 54 w 73"/>
                <a:gd name="T9" fmla="*/ 129 h 177"/>
                <a:gd name="T10" fmla="*/ 50 w 73"/>
                <a:gd name="T11" fmla="*/ 121 h 177"/>
                <a:gd name="T12" fmla="*/ 45 w 73"/>
                <a:gd name="T13" fmla="*/ 108 h 177"/>
                <a:gd name="T14" fmla="*/ 47 w 73"/>
                <a:gd name="T15" fmla="*/ 98 h 177"/>
                <a:gd name="T16" fmla="*/ 46 w 73"/>
                <a:gd name="T17" fmla="*/ 90 h 177"/>
                <a:gd name="T18" fmla="*/ 52 w 73"/>
                <a:gd name="T19" fmla="*/ 86 h 177"/>
                <a:gd name="T20" fmla="*/ 54 w 73"/>
                <a:gd name="T21" fmla="*/ 83 h 177"/>
                <a:gd name="T22" fmla="*/ 58 w 73"/>
                <a:gd name="T23" fmla="*/ 79 h 177"/>
                <a:gd name="T24" fmla="*/ 67 w 73"/>
                <a:gd name="T25" fmla="*/ 81 h 177"/>
                <a:gd name="T26" fmla="*/ 69 w 73"/>
                <a:gd name="T27" fmla="*/ 76 h 177"/>
                <a:gd name="T28" fmla="*/ 73 w 73"/>
                <a:gd name="T29" fmla="*/ 68 h 177"/>
                <a:gd name="T30" fmla="*/ 66 w 73"/>
                <a:gd name="T31" fmla="*/ 62 h 177"/>
                <a:gd name="T32" fmla="*/ 62 w 73"/>
                <a:gd name="T33" fmla="*/ 57 h 177"/>
                <a:gd name="T34" fmla="*/ 58 w 73"/>
                <a:gd name="T35" fmla="*/ 54 h 177"/>
                <a:gd name="T36" fmla="*/ 61 w 73"/>
                <a:gd name="T37" fmla="*/ 47 h 177"/>
                <a:gd name="T38" fmla="*/ 56 w 73"/>
                <a:gd name="T39" fmla="*/ 44 h 177"/>
                <a:gd name="T40" fmla="*/ 55 w 73"/>
                <a:gd name="T41" fmla="*/ 38 h 177"/>
                <a:gd name="T42" fmla="*/ 49 w 73"/>
                <a:gd name="T43" fmla="*/ 40 h 177"/>
                <a:gd name="T44" fmla="*/ 46 w 73"/>
                <a:gd name="T45" fmla="*/ 42 h 177"/>
                <a:gd name="T46" fmla="*/ 46 w 73"/>
                <a:gd name="T47" fmla="*/ 37 h 177"/>
                <a:gd name="T48" fmla="*/ 44 w 73"/>
                <a:gd name="T49" fmla="*/ 32 h 177"/>
                <a:gd name="T50" fmla="*/ 49 w 73"/>
                <a:gd name="T51" fmla="*/ 23 h 177"/>
                <a:gd name="T52" fmla="*/ 50 w 73"/>
                <a:gd name="T53" fmla="*/ 15 h 177"/>
                <a:gd name="T54" fmla="*/ 50 w 73"/>
                <a:gd name="T55" fmla="*/ 7 h 177"/>
                <a:gd name="T56" fmla="*/ 48 w 73"/>
                <a:gd name="T57" fmla="*/ 0 h 177"/>
                <a:gd name="T58" fmla="*/ 42 w 73"/>
                <a:gd name="T59" fmla="*/ 1 h 177"/>
                <a:gd name="T60" fmla="*/ 39 w 73"/>
                <a:gd name="T61" fmla="*/ 12 h 177"/>
                <a:gd name="T62" fmla="*/ 31 w 73"/>
                <a:gd name="T63" fmla="*/ 12 h 177"/>
                <a:gd name="T64" fmla="*/ 28 w 73"/>
                <a:gd name="T65" fmla="*/ 20 h 177"/>
                <a:gd name="T66" fmla="*/ 22 w 73"/>
                <a:gd name="T67" fmla="*/ 27 h 177"/>
                <a:gd name="T68" fmla="*/ 17 w 73"/>
                <a:gd name="T69" fmla="*/ 30 h 177"/>
                <a:gd name="T70" fmla="*/ 19 w 73"/>
                <a:gd name="T71" fmla="*/ 34 h 177"/>
                <a:gd name="T72" fmla="*/ 14 w 73"/>
                <a:gd name="T73" fmla="*/ 45 h 177"/>
                <a:gd name="T74" fmla="*/ 9 w 73"/>
                <a:gd name="T75" fmla="*/ 50 h 177"/>
                <a:gd name="T76" fmla="*/ 11 w 73"/>
                <a:gd name="T77" fmla="*/ 58 h 177"/>
                <a:gd name="T78" fmla="*/ 9 w 73"/>
                <a:gd name="T79" fmla="*/ 62 h 177"/>
                <a:gd name="T80" fmla="*/ 5 w 73"/>
                <a:gd name="T81" fmla="*/ 62 h 177"/>
                <a:gd name="T82" fmla="*/ 3 w 73"/>
                <a:gd name="T83" fmla="*/ 67 h 177"/>
                <a:gd name="T84" fmla="*/ 4 w 73"/>
                <a:gd name="T85" fmla="*/ 74 h 177"/>
                <a:gd name="T86" fmla="*/ 0 w 73"/>
                <a:gd name="T87" fmla="*/ 75 h 177"/>
                <a:gd name="T88" fmla="*/ 2 w 73"/>
                <a:gd name="T89" fmla="*/ 83 h 177"/>
                <a:gd name="T90" fmla="*/ 4 w 73"/>
                <a:gd name="T91" fmla="*/ 81 h 177"/>
                <a:gd name="T92" fmla="*/ 6 w 73"/>
                <a:gd name="T93" fmla="*/ 79 h 177"/>
                <a:gd name="T94" fmla="*/ 8 w 73"/>
                <a:gd name="T95" fmla="*/ 85 h 177"/>
                <a:gd name="T96" fmla="*/ 10 w 73"/>
                <a:gd name="T97" fmla="*/ 89 h 177"/>
                <a:gd name="T98" fmla="*/ 12 w 73"/>
                <a:gd name="T99" fmla="*/ 99 h 177"/>
                <a:gd name="T100" fmla="*/ 16 w 73"/>
                <a:gd name="T101" fmla="*/ 105 h 177"/>
                <a:gd name="T102" fmla="*/ 14 w 73"/>
                <a:gd name="T103" fmla="*/ 125 h 177"/>
                <a:gd name="T104" fmla="*/ 18 w 73"/>
                <a:gd name="T105" fmla="*/ 125 h 177"/>
                <a:gd name="T106" fmla="*/ 26 w 73"/>
                <a:gd name="T107" fmla="*/ 122 h 177"/>
                <a:gd name="T108" fmla="*/ 32 w 73"/>
                <a:gd name="T109" fmla="*/ 114 h 177"/>
                <a:gd name="T110" fmla="*/ 38 w 73"/>
                <a:gd name="T111" fmla="*/ 117 h 177"/>
                <a:gd name="T112" fmla="*/ 42 w 73"/>
                <a:gd name="T113" fmla="*/ 120 h 177"/>
                <a:gd name="T114" fmla="*/ 44 w 73"/>
                <a:gd name="T115" fmla="*/ 129 h 177"/>
                <a:gd name="T116" fmla="*/ 48 w 73"/>
                <a:gd name="T117" fmla="*/ 148 h 177"/>
                <a:gd name="T118" fmla="*/ 53 w 73"/>
                <a:gd name="T119" fmla="*/ 167 h 177"/>
                <a:gd name="T120" fmla="*/ 53 w 73"/>
                <a:gd name="T121" fmla="*/ 169 h 177"/>
                <a:gd name="T122" fmla="*/ 56 w 73"/>
                <a:gd name="T123" fmla="*/ 177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3" h="177">
                  <a:moveTo>
                    <a:pt x="56" y="177"/>
                  </a:moveTo>
                  <a:cubicBezTo>
                    <a:pt x="57" y="174"/>
                    <a:pt x="57" y="174"/>
                    <a:pt x="57" y="174"/>
                  </a:cubicBezTo>
                  <a:cubicBezTo>
                    <a:pt x="58" y="168"/>
                    <a:pt x="58" y="168"/>
                    <a:pt x="58" y="168"/>
                  </a:cubicBezTo>
                  <a:cubicBezTo>
                    <a:pt x="62" y="164"/>
                    <a:pt x="62" y="164"/>
                    <a:pt x="62" y="164"/>
                  </a:cubicBezTo>
                  <a:cubicBezTo>
                    <a:pt x="62" y="158"/>
                    <a:pt x="62" y="158"/>
                    <a:pt x="62" y="158"/>
                  </a:cubicBezTo>
                  <a:cubicBezTo>
                    <a:pt x="59" y="152"/>
                    <a:pt x="59" y="152"/>
                    <a:pt x="59" y="152"/>
                  </a:cubicBezTo>
                  <a:cubicBezTo>
                    <a:pt x="54" y="147"/>
                    <a:pt x="54" y="147"/>
                    <a:pt x="54" y="147"/>
                  </a:cubicBezTo>
                  <a:cubicBezTo>
                    <a:pt x="51" y="139"/>
                    <a:pt x="51" y="139"/>
                    <a:pt x="51" y="139"/>
                  </a:cubicBezTo>
                  <a:cubicBezTo>
                    <a:pt x="50" y="131"/>
                    <a:pt x="50" y="131"/>
                    <a:pt x="50" y="131"/>
                  </a:cubicBezTo>
                  <a:cubicBezTo>
                    <a:pt x="54" y="129"/>
                    <a:pt x="54" y="129"/>
                    <a:pt x="54" y="129"/>
                  </a:cubicBezTo>
                  <a:cubicBezTo>
                    <a:pt x="54" y="124"/>
                    <a:pt x="54" y="124"/>
                    <a:pt x="54" y="124"/>
                  </a:cubicBezTo>
                  <a:cubicBezTo>
                    <a:pt x="50" y="121"/>
                    <a:pt x="50" y="121"/>
                    <a:pt x="50" y="121"/>
                  </a:cubicBezTo>
                  <a:cubicBezTo>
                    <a:pt x="46" y="116"/>
                    <a:pt x="46" y="116"/>
                    <a:pt x="46" y="116"/>
                  </a:cubicBezTo>
                  <a:cubicBezTo>
                    <a:pt x="45" y="108"/>
                    <a:pt x="45" y="108"/>
                    <a:pt x="45" y="108"/>
                  </a:cubicBezTo>
                  <a:cubicBezTo>
                    <a:pt x="46" y="102"/>
                    <a:pt x="46" y="102"/>
                    <a:pt x="46" y="102"/>
                  </a:cubicBezTo>
                  <a:cubicBezTo>
                    <a:pt x="47" y="98"/>
                    <a:pt x="47" y="98"/>
                    <a:pt x="47" y="98"/>
                  </a:cubicBezTo>
                  <a:cubicBezTo>
                    <a:pt x="45" y="93"/>
                    <a:pt x="45" y="93"/>
                    <a:pt x="45" y="93"/>
                  </a:cubicBezTo>
                  <a:cubicBezTo>
                    <a:pt x="46" y="90"/>
                    <a:pt x="46" y="90"/>
                    <a:pt x="46" y="90"/>
                  </a:cubicBezTo>
                  <a:cubicBezTo>
                    <a:pt x="49" y="89"/>
                    <a:pt x="49" y="89"/>
                    <a:pt x="49" y="89"/>
                  </a:cubicBezTo>
                  <a:cubicBezTo>
                    <a:pt x="52" y="86"/>
                    <a:pt x="52" y="86"/>
                    <a:pt x="52" y="86"/>
                  </a:cubicBezTo>
                  <a:cubicBezTo>
                    <a:pt x="55" y="86"/>
                    <a:pt x="55" y="86"/>
                    <a:pt x="55" y="86"/>
                  </a:cubicBezTo>
                  <a:cubicBezTo>
                    <a:pt x="54" y="83"/>
                    <a:pt x="54" y="83"/>
                    <a:pt x="54" y="83"/>
                  </a:cubicBezTo>
                  <a:cubicBezTo>
                    <a:pt x="56" y="79"/>
                    <a:pt x="56" y="79"/>
                    <a:pt x="56" y="79"/>
                  </a:cubicBezTo>
                  <a:cubicBezTo>
                    <a:pt x="58" y="79"/>
                    <a:pt x="58" y="79"/>
                    <a:pt x="58" y="79"/>
                  </a:cubicBezTo>
                  <a:cubicBezTo>
                    <a:pt x="61" y="81"/>
                    <a:pt x="61" y="81"/>
                    <a:pt x="61" y="81"/>
                  </a:cubicBezTo>
                  <a:cubicBezTo>
                    <a:pt x="67" y="81"/>
                    <a:pt x="67" y="81"/>
                    <a:pt x="67" y="81"/>
                  </a:cubicBezTo>
                  <a:cubicBezTo>
                    <a:pt x="68" y="79"/>
                    <a:pt x="68" y="79"/>
                    <a:pt x="68" y="79"/>
                  </a:cubicBezTo>
                  <a:cubicBezTo>
                    <a:pt x="69" y="76"/>
                    <a:pt x="69" y="76"/>
                    <a:pt x="69" y="76"/>
                  </a:cubicBezTo>
                  <a:cubicBezTo>
                    <a:pt x="72" y="71"/>
                    <a:pt x="72" y="71"/>
                    <a:pt x="72" y="71"/>
                  </a:cubicBezTo>
                  <a:cubicBezTo>
                    <a:pt x="73" y="68"/>
                    <a:pt x="73" y="68"/>
                    <a:pt x="73" y="68"/>
                  </a:cubicBezTo>
                  <a:cubicBezTo>
                    <a:pt x="67" y="66"/>
                    <a:pt x="67" y="66"/>
                    <a:pt x="67" y="66"/>
                  </a:cubicBezTo>
                  <a:cubicBezTo>
                    <a:pt x="66" y="62"/>
                    <a:pt x="66" y="62"/>
                    <a:pt x="66" y="62"/>
                  </a:cubicBezTo>
                  <a:cubicBezTo>
                    <a:pt x="64" y="57"/>
                    <a:pt x="64" y="57"/>
                    <a:pt x="64" y="57"/>
                  </a:cubicBezTo>
                  <a:cubicBezTo>
                    <a:pt x="62" y="57"/>
                    <a:pt x="62" y="57"/>
                    <a:pt x="62" y="57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58" y="54"/>
                    <a:pt x="58" y="54"/>
                    <a:pt x="58" y="54"/>
                  </a:cubicBezTo>
                  <a:cubicBezTo>
                    <a:pt x="61" y="49"/>
                    <a:pt x="61" y="49"/>
                    <a:pt x="61" y="49"/>
                  </a:cubicBezTo>
                  <a:cubicBezTo>
                    <a:pt x="61" y="47"/>
                    <a:pt x="61" y="47"/>
                    <a:pt x="61" y="47"/>
                  </a:cubicBezTo>
                  <a:cubicBezTo>
                    <a:pt x="58" y="47"/>
                    <a:pt x="58" y="47"/>
                    <a:pt x="58" y="47"/>
                  </a:cubicBezTo>
                  <a:cubicBezTo>
                    <a:pt x="56" y="44"/>
                    <a:pt x="56" y="44"/>
                    <a:pt x="56" y="44"/>
                  </a:cubicBezTo>
                  <a:cubicBezTo>
                    <a:pt x="57" y="41"/>
                    <a:pt x="57" y="41"/>
                    <a:pt x="57" y="41"/>
                  </a:cubicBezTo>
                  <a:cubicBezTo>
                    <a:pt x="55" y="38"/>
                    <a:pt x="55" y="38"/>
                    <a:pt x="55" y="38"/>
                  </a:cubicBezTo>
                  <a:cubicBezTo>
                    <a:pt x="53" y="38"/>
                    <a:pt x="53" y="38"/>
                    <a:pt x="53" y="38"/>
                  </a:cubicBezTo>
                  <a:cubicBezTo>
                    <a:pt x="49" y="40"/>
                    <a:pt x="49" y="40"/>
                    <a:pt x="49" y="40"/>
                  </a:cubicBezTo>
                  <a:cubicBezTo>
                    <a:pt x="48" y="41"/>
                    <a:pt x="48" y="41"/>
                    <a:pt x="48" y="41"/>
                  </a:cubicBezTo>
                  <a:cubicBezTo>
                    <a:pt x="46" y="42"/>
                    <a:pt x="46" y="42"/>
                    <a:pt x="46" y="42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46" y="37"/>
                    <a:pt x="46" y="37"/>
                    <a:pt x="46" y="37"/>
                  </a:cubicBezTo>
                  <a:cubicBezTo>
                    <a:pt x="44" y="34"/>
                    <a:pt x="44" y="34"/>
                    <a:pt x="44" y="34"/>
                  </a:cubicBezTo>
                  <a:cubicBezTo>
                    <a:pt x="44" y="32"/>
                    <a:pt x="44" y="32"/>
                    <a:pt x="44" y="32"/>
                  </a:cubicBezTo>
                  <a:cubicBezTo>
                    <a:pt x="47" y="28"/>
                    <a:pt x="47" y="28"/>
                    <a:pt x="47" y="28"/>
                  </a:cubicBezTo>
                  <a:cubicBezTo>
                    <a:pt x="49" y="23"/>
                    <a:pt x="49" y="23"/>
                    <a:pt x="49" y="23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5"/>
                    <a:pt x="50" y="15"/>
                    <a:pt x="50" y="15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9" y="4"/>
                    <a:pt x="49" y="4"/>
                    <a:pt x="49" y="4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2" y="1"/>
                    <a:pt x="42" y="1"/>
                    <a:pt x="42" y="1"/>
                  </a:cubicBezTo>
                  <a:cubicBezTo>
                    <a:pt x="42" y="6"/>
                    <a:pt x="42" y="6"/>
                    <a:pt x="42" y="6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31" y="12"/>
                    <a:pt x="31" y="12"/>
                    <a:pt x="31" y="12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8" y="20"/>
                    <a:pt x="28" y="20"/>
                    <a:pt x="28" y="20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9" y="32"/>
                    <a:pt x="19" y="32"/>
                    <a:pt x="19" y="32"/>
                  </a:cubicBezTo>
                  <a:cubicBezTo>
                    <a:pt x="19" y="34"/>
                    <a:pt x="19" y="34"/>
                    <a:pt x="19" y="34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4" y="45"/>
                    <a:pt x="14" y="45"/>
                    <a:pt x="14" y="45"/>
                  </a:cubicBezTo>
                  <a:cubicBezTo>
                    <a:pt x="9" y="41"/>
                    <a:pt x="9" y="41"/>
                    <a:pt x="9" y="41"/>
                  </a:cubicBezTo>
                  <a:cubicBezTo>
                    <a:pt x="9" y="50"/>
                    <a:pt x="9" y="50"/>
                    <a:pt x="9" y="50"/>
                  </a:cubicBezTo>
                  <a:cubicBezTo>
                    <a:pt x="10" y="53"/>
                    <a:pt x="10" y="53"/>
                    <a:pt x="10" y="53"/>
                  </a:cubicBezTo>
                  <a:cubicBezTo>
                    <a:pt x="11" y="58"/>
                    <a:pt x="11" y="58"/>
                    <a:pt x="11" y="58"/>
                  </a:cubicBezTo>
                  <a:cubicBezTo>
                    <a:pt x="10" y="60"/>
                    <a:pt x="10" y="60"/>
                    <a:pt x="10" y="60"/>
                  </a:cubicBezTo>
                  <a:cubicBezTo>
                    <a:pt x="9" y="62"/>
                    <a:pt x="9" y="62"/>
                    <a:pt x="9" y="62"/>
                  </a:cubicBezTo>
                  <a:cubicBezTo>
                    <a:pt x="7" y="64"/>
                    <a:pt x="7" y="64"/>
                    <a:pt x="7" y="64"/>
                  </a:cubicBezTo>
                  <a:cubicBezTo>
                    <a:pt x="5" y="62"/>
                    <a:pt x="5" y="62"/>
                    <a:pt x="5" y="62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4" y="74"/>
                    <a:pt x="4" y="74"/>
                    <a:pt x="4" y="74"/>
                  </a:cubicBezTo>
                  <a:cubicBezTo>
                    <a:pt x="1" y="72"/>
                    <a:pt x="1" y="72"/>
                    <a:pt x="1" y="72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1" y="80"/>
                    <a:pt x="1" y="81"/>
                    <a:pt x="2" y="83"/>
                  </a:cubicBezTo>
                  <a:cubicBezTo>
                    <a:pt x="3" y="83"/>
                    <a:pt x="3" y="83"/>
                    <a:pt x="3" y="83"/>
                  </a:cubicBezTo>
                  <a:cubicBezTo>
                    <a:pt x="3" y="82"/>
                    <a:pt x="3" y="81"/>
                    <a:pt x="4" y="81"/>
                  </a:cubicBezTo>
                  <a:cubicBezTo>
                    <a:pt x="4" y="81"/>
                    <a:pt x="5" y="81"/>
                    <a:pt x="6" y="81"/>
                  </a:cubicBezTo>
                  <a:cubicBezTo>
                    <a:pt x="6" y="79"/>
                    <a:pt x="6" y="79"/>
                    <a:pt x="6" y="79"/>
                  </a:cubicBezTo>
                  <a:cubicBezTo>
                    <a:pt x="7" y="79"/>
                    <a:pt x="8" y="80"/>
                    <a:pt x="8" y="79"/>
                  </a:cubicBezTo>
                  <a:cubicBezTo>
                    <a:pt x="9" y="81"/>
                    <a:pt x="8" y="83"/>
                    <a:pt x="8" y="85"/>
                  </a:cubicBezTo>
                  <a:cubicBezTo>
                    <a:pt x="10" y="85"/>
                    <a:pt x="10" y="85"/>
                    <a:pt x="10" y="85"/>
                  </a:cubicBezTo>
                  <a:cubicBezTo>
                    <a:pt x="11" y="87"/>
                    <a:pt x="10" y="88"/>
                    <a:pt x="10" y="89"/>
                  </a:cubicBezTo>
                  <a:cubicBezTo>
                    <a:pt x="11" y="90"/>
                    <a:pt x="12" y="90"/>
                    <a:pt x="12" y="91"/>
                  </a:cubicBezTo>
                  <a:cubicBezTo>
                    <a:pt x="13" y="93"/>
                    <a:pt x="11" y="96"/>
                    <a:pt x="12" y="99"/>
                  </a:cubicBezTo>
                  <a:cubicBezTo>
                    <a:pt x="13" y="99"/>
                    <a:pt x="15" y="99"/>
                    <a:pt x="15" y="99"/>
                  </a:cubicBezTo>
                  <a:cubicBezTo>
                    <a:pt x="15" y="101"/>
                    <a:pt x="16" y="103"/>
                    <a:pt x="16" y="105"/>
                  </a:cubicBezTo>
                  <a:cubicBezTo>
                    <a:pt x="17" y="110"/>
                    <a:pt x="13" y="116"/>
                    <a:pt x="12" y="123"/>
                  </a:cubicBezTo>
                  <a:cubicBezTo>
                    <a:pt x="13" y="123"/>
                    <a:pt x="14" y="124"/>
                    <a:pt x="14" y="125"/>
                  </a:cubicBezTo>
                  <a:cubicBezTo>
                    <a:pt x="16" y="125"/>
                    <a:pt x="16" y="124"/>
                    <a:pt x="17" y="124"/>
                  </a:cubicBezTo>
                  <a:cubicBezTo>
                    <a:pt x="17" y="124"/>
                    <a:pt x="18" y="125"/>
                    <a:pt x="18" y="125"/>
                  </a:cubicBezTo>
                  <a:cubicBezTo>
                    <a:pt x="20" y="125"/>
                    <a:pt x="21" y="125"/>
                    <a:pt x="24" y="125"/>
                  </a:cubicBezTo>
                  <a:cubicBezTo>
                    <a:pt x="25" y="124"/>
                    <a:pt x="25" y="123"/>
                    <a:pt x="26" y="122"/>
                  </a:cubicBezTo>
                  <a:cubicBezTo>
                    <a:pt x="26" y="122"/>
                    <a:pt x="27" y="122"/>
                    <a:pt x="28" y="122"/>
                  </a:cubicBezTo>
                  <a:cubicBezTo>
                    <a:pt x="31" y="121"/>
                    <a:pt x="31" y="118"/>
                    <a:pt x="32" y="114"/>
                  </a:cubicBezTo>
                  <a:cubicBezTo>
                    <a:pt x="34" y="113"/>
                    <a:pt x="34" y="113"/>
                    <a:pt x="34" y="113"/>
                  </a:cubicBezTo>
                  <a:cubicBezTo>
                    <a:pt x="35" y="113"/>
                    <a:pt x="38" y="116"/>
                    <a:pt x="38" y="117"/>
                  </a:cubicBezTo>
                  <a:cubicBezTo>
                    <a:pt x="39" y="118"/>
                    <a:pt x="38" y="119"/>
                    <a:pt x="39" y="119"/>
                  </a:cubicBezTo>
                  <a:cubicBezTo>
                    <a:pt x="40" y="120"/>
                    <a:pt x="42" y="120"/>
                    <a:pt x="42" y="120"/>
                  </a:cubicBezTo>
                  <a:cubicBezTo>
                    <a:pt x="42" y="123"/>
                    <a:pt x="42" y="124"/>
                    <a:pt x="41" y="127"/>
                  </a:cubicBezTo>
                  <a:cubicBezTo>
                    <a:pt x="42" y="128"/>
                    <a:pt x="44" y="129"/>
                    <a:pt x="44" y="129"/>
                  </a:cubicBezTo>
                  <a:cubicBezTo>
                    <a:pt x="45" y="130"/>
                    <a:pt x="47" y="143"/>
                    <a:pt x="48" y="145"/>
                  </a:cubicBezTo>
                  <a:cubicBezTo>
                    <a:pt x="48" y="146"/>
                    <a:pt x="47" y="147"/>
                    <a:pt x="48" y="148"/>
                  </a:cubicBezTo>
                  <a:cubicBezTo>
                    <a:pt x="48" y="148"/>
                    <a:pt x="50" y="149"/>
                    <a:pt x="50" y="149"/>
                  </a:cubicBezTo>
                  <a:cubicBezTo>
                    <a:pt x="51" y="150"/>
                    <a:pt x="53" y="165"/>
                    <a:pt x="53" y="167"/>
                  </a:cubicBezTo>
                  <a:cubicBezTo>
                    <a:pt x="53" y="167"/>
                    <a:pt x="51" y="168"/>
                    <a:pt x="51" y="169"/>
                  </a:cubicBezTo>
                  <a:cubicBezTo>
                    <a:pt x="51" y="169"/>
                    <a:pt x="53" y="169"/>
                    <a:pt x="53" y="169"/>
                  </a:cubicBezTo>
                  <a:cubicBezTo>
                    <a:pt x="54" y="170"/>
                    <a:pt x="55" y="174"/>
                    <a:pt x="55" y="177"/>
                  </a:cubicBezTo>
                  <a:lnTo>
                    <a:pt x="56" y="177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27" name="Freeform 101">
              <a:extLst>
                <a:ext uri="{FF2B5EF4-FFF2-40B4-BE49-F238E27FC236}">
                  <a16:creationId xmlns:a16="http://schemas.microsoft.com/office/drawing/2014/main" id="{071F6B24-34EA-0549-BB6A-FBF47B52001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789021" y="3197263"/>
              <a:ext cx="256887" cy="623353"/>
            </a:xfrm>
            <a:custGeom>
              <a:avLst/>
              <a:gdLst>
                <a:gd name="T0" fmla="*/ 57 w 73"/>
                <a:gd name="T1" fmla="*/ 174 h 177"/>
                <a:gd name="T2" fmla="*/ 62 w 73"/>
                <a:gd name="T3" fmla="*/ 164 h 177"/>
                <a:gd name="T4" fmla="*/ 59 w 73"/>
                <a:gd name="T5" fmla="*/ 152 h 177"/>
                <a:gd name="T6" fmla="*/ 51 w 73"/>
                <a:gd name="T7" fmla="*/ 139 h 177"/>
                <a:gd name="T8" fmla="*/ 54 w 73"/>
                <a:gd name="T9" fmla="*/ 129 h 177"/>
                <a:gd name="T10" fmla="*/ 50 w 73"/>
                <a:gd name="T11" fmla="*/ 121 h 177"/>
                <a:gd name="T12" fmla="*/ 45 w 73"/>
                <a:gd name="T13" fmla="*/ 108 h 177"/>
                <a:gd name="T14" fmla="*/ 47 w 73"/>
                <a:gd name="T15" fmla="*/ 98 h 177"/>
                <a:gd name="T16" fmla="*/ 46 w 73"/>
                <a:gd name="T17" fmla="*/ 90 h 177"/>
                <a:gd name="T18" fmla="*/ 52 w 73"/>
                <a:gd name="T19" fmla="*/ 86 h 177"/>
                <a:gd name="T20" fmla="*/ 54 w 73"/>
                <a:gd name="T21" fmla="*/ 83 h 177"/>
                <a:gd name="T22" fmla="*/ 58 w 73"/>
                <a:gd name="T23" fmla="*/ 79 h 177"/>
                <a:gd name="T24" fmla="*/ 67 w 73"/>
                <a:gd name="T25" fmla="*/ 81 h 177"/>
                <a:gd name="T26" fmla="*/ 69 w 73"/>
                <a:gd name="T27" fmla="*/ 76 h 177"/>
                <a:gd name="T28" fmla="*/ 73 w 73"/>
                <a:gd name="T29" fmla="*/ 68 h 177"/>
                <a:gd name="T30" fmla="*/ 66 w 73"/>
                <a:gd name="T31" fmla="*/ 62 h 177"/>
                <a:gd name="T32" fmla="*/ 62 w 73"/>
                <a:gd name="T33" fmla="*/ 57 h 177"/>
                <a:gd name="T34" fmla="*/ 58 w 73"/>
                <a:gd name="T35" fmla="*/ 54 h 177"/>
                <a:gd name="T36" fmla="*/ 61 w 73"/>
                <a:gd name="T37" fmla="*/ 47 h 177"/>
                <a:gd name="T38" fmla="*/ 56 w 73"/>
                <a:gd name="T39" fmla="*/ 44 h 177"/>
                <a:gd name="T40" fmla="*/ 55 w 73"/>
                <a:gd name="T41" fmla="*/ 38 h 177"/>
                <a:gd name="T42" fmla="*/ 49 w 73"/>
                <a:gd name="T43" fmla="*/ 40 h 177"/>
                <a:gd name="T44" fmla="*/ 46 w 73"/>
                <a:gd name="T45" fmla="*/ 42 h 177"/>
                <a:gd name="T46" fmla="*/ 46 w 73"/>
                <a:gd name="T47" fmla="*/ 37 h 177"/>
                <a:gd name="T48" fmla="*/ 44 w 73"/>
                <a:gd name="T49" fmla="*/ 32 h 177"/>
                <a:gd name="T50" fmla="*/ 49 w 73"/>
                <a:gd name="T51" fmla="*/ 23 h 177"/>
                <a:gd name="T52" fmla="*/ 50 w 73"/>
                <a:gd name="T53" fmla="*/ 15 h 177"/>
                <a:gd name="T54" fmla="*/ 50 w 73"/>
                <a:gd name="T55" fmla="*/ 7 h 177"/>
                <a:gd name="T56" fmla="*/ 48 w 73"/>
                <a:gd name="T57" fmla="*/ 0 h 177"/>
                <a:gd name="T58" fmla="*/ 42 w 73"/>
                <a:gd name="T59" fmla="*/ 1 h 177"/>
                <a:gd name="T60" fmla="*/ 39 w 73"/>
                <a:gd name="T61" fmla="*/ 12 h 177"/>
                <a:gd name="T62" fmla="*/ 31 w 73"/>
                <a:gd name="T63" fmla="*/ 12 h 177"/>
                <a:gd name="T64" fmla="*/ 28 w 73"/>
                <a:gd name="T65" fmla="*/ 20 h 177"/>
                <a:gd name="T66" fmla="*/ 22 w 73"/>
                <a:gd name="T67" fmla="*/ 27 h 177"/>
                <a:gd name="T68" fmla="*/ 17 w 73"/>
                <a:gd name="T69" fmla="*/ 30 h 177"/>
                <a:gd name="T70" fmla="*/ 19 w 73"/>
                <a:gd name="T71" fmla="*/ 34 h 177"/>
                <a:gd name="T72" fmla="*/ 14 w 73"/>
                <a:gd name="T73" fmla="*/ 45 h 177"/>
                <a:gd name="T74" fmla="*/ 9 w 73"/>
                <a:gd name="T75" fmla="*/ 50 h 177"/>
                <a:gd name="T76" fmla="*/ 11 w 73"/>
                <a:gd name="T77" fmla="*/ 58 h 177"/>
                <a:gd name="T78" fmla="*/ 9 w 73"/>
                <a:gd name="T79" fmla="*/ 62 h 177"/>
                <a:gd name="T80" fmla="*/ 5 w 73"/>
                <a:gd name="T81" fmla="*/ 62 h 177"/>
                <a:gd name="T82" fmla="*/ 3 w 73"/>
                <a:gd name="T83" fmla="*/ 67 h 177"/>
                <a:gd name="T84" fmla="*/ 4 w 73"/>
                <a:gd name="T85" fmla="*/ 74 h 177"/>
                <a:gd name="T86" fmla="*/ 0 w 73"/>
                <a:gd name="T87" fmla="*/ 75 h 177"/>
                <a:gd name="T88" fmla="*/ 2 w 73"/>
                <a:gd name="T89" fmla="*/ 83 h 177"/>
                <a:gd name="T90" fmla="*/ 4 w 73"/>
                <a:gd name="T91" fmla="*/ 81 h 177"/>
                <a:gd name="T92" fmla="*/ 6 w 73"/>
                <a:gd name="T93" fmla="*/ 79 h 177"/>
                <a:gd name="T94" fmla="*/ 8 w 73"/>
                <a:gd name="T95" fmla="*/ 85 h 177"/>
                <a:gd name="T96" fmla="*/ 10 w 73"/>
                <a:gd name="T97" fmla="*/ 89 h 177"/>
                <a:gd name="T98" fmla="*/ 12 w 73"/>
                <a:gd name="T99" fmla="*/ 99 h 177"/>
                <a:gd name="T100" fmla="*/ 16 w 73"/>
                <a:gd name="T101" fmla="*/ 105 h 177"/>
                <a:gd name="T102" fmla="*/ 14 w 73"/>
                <a:gd name="T103" fmla="*/ 125 h 177"/>
                <a:gd name="T104" fmla="*/ 18 w 73"/>
                <a:gd name="T105" fmla="*/ 125 h 177"/>
                <a:gd name="T106" fmla="*/ 26 w 73"/>
                <a:gd name="T107" fmla="*/ 122 h 177"/>
                <a:gd name="T108" fmla="*/ 32 w 73"/>
                <a:gd name="T109" fmla="*/ 114 h 177"/>
                <a:gd name="T110" fmla="*/ 38 w 73"/>
                <a:gd name="T111" fmla="*/ 117 h 177"/>
                <a:gd name="T112" fmla="*/ 42 w 73"/>
                <a:gd name="T113" fmla="*/ 120 h 177"/>
                <a:gd name="T114" fmla="*/ 44 w 73"/>
                <a:gd name="T115" fmla="*/ 129 h 177"/>
                <a:gd name="T116" fmla="*/ 48 w 73"/>
                <a:gd name="T117" fmla="*/ 148 h 177"/>
                <a:gd name="T118" fmla="*/ 53 w 73"/>
                <a:gd name="T119" fmla="*/ 167 h 177"/>
                <a:gd name="T120" fmla="*/ 53 w 73"/>
                <a:gd name="T121" fmla="*/ 169 h 177"/>
                <a:gd name="T122" fmla="*/ 56 w 73"/>
                <a:gd name="T123" fmla="*/ 177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3" h="177">
                  <a:moveTo>
                    <a:pt x="56" y="177"/>
                  </a:moveTo>
                  <a:cubicBezTo>
                    <a:pt x="57" y="174"/>
                    <a:pt x="57" y="174"/>
                    <a:pt x="57" y="174"/>
                  </a:cubicBezTo>
                  <a:cubicBezTo>
                    <a:pt x="58" y="168"/>
                    <a:pt x="58" y="168"/>
                    <a:pt x="58" y="168"/>
                  </a:cubicBezTo>
                  <a:cubicBezTo>
                    <a:pt x="62" y="164"/>
                    <a:pt x="62" y="164"/>
                    <a:pt x="62" y="164"/>
                  </a:cubicBezTo>
                  <a:cubicBezTo>
                    <a:pt x="62" y="158"/>
                    <a:pt x="62" y="158"/>
                    <a:pt x="62" y="158"/>
                  </a:cubicBezTo>
                  <a:cubicBezTo>
                    <a:pt x="59" y="152"/>
                    <a:pt x="59" y="152"/>
                    <a:pt x="59" y="152"/>
                  </a:cubicBezTo>
                  <a:cubicBezTo>
                    <a:pt x="54" y="147"/>
                    <a:pt x="54" y="147"/>
                    <a:pt x="54" y="147"/>
                  </a:cubicBezTo>
                  <a:cubicBezTo>
                    <a:pt x="51" y="139"/>
                    <a:pt x="51" y="139"/>
                    <a:pt x="51" y="139"/>
                  </a:cubicBezTo>
                  <a:cubicBezTo>
                    <a:pt x="50" y="131"/>
                    <a:pt x="50" y="131"/>
                    <a:pt x="50" y="131"/>
                  </a:cubicBezTo>
                  <a:cubicBezTo>
                    <a:pt x="54" y="129"/>
                    <a:pt x="54" y="129"/>
                    <a:pt x="54" y="129"/>
                  </a:cubicBezTo>
                  <a:cubicBezTo>
                    <a:pt x="54" y="124"/>
                    <a:pt x="54" y="124"/>
                    <a:pt x="54" y="124"/>
                  </a:cubicBezTo>
                  <a:cubicBezTo>
                    <a:pt x="50" y="121"/>
                    <a:pt x="50" y="121"/>
                    <a:pt x="50" y="121"/>
                  </a:cubicBezTo>
                  <a:cubicBezTo>
                    <a:pt x="46" y="116"/>
                    <a:pt x="46" y="116"/>
                    <a:pt x="46" y="116"/>
                  </a:cubicBezTo>
                  <a:cubicBezTo>
                    <a:pt x="45" y="108"/>
                    <a:pt x="45" y="108"/>
                    <a:pt x="45" y="108"/>
                  </a:cubicBezTo>
                  <a:cubicBezTo>
                    <a:pt x="46" y="102"/>
                    <a:pt x="46" y="102"/>
                    <a:pt x="46" y="102"/>
                  </a:cubicBezTo>
                  <a:cubicBezTo>
                    <a:pt x="47" y="98"/>
                    <a:pt x="47" y="98"/>
                    <a:pt x="47" y="98"/>
                  </a:cubicBezTo>
                  <a:cubicBezTo>
                    <a:pt x="45" y="93"/>
                    <a:pt x="45" y="93"/>
                    <a:pt x="45" y="93"/>
                  </a:cubicBezTo>
                  <a:cubicBezTo>
                    <a:pt x="46" y="90"/>
                    <a:pt x="46" y="90"/>
                    <a:pt x="46" y="90"/>
                  </a:cubicBezTo>
                  <a:cubicBezTo>
                    <a:pt x="49" y="89"/>
                    <a:pt x="49" y="89"/>
                    <a:pt x="49" y="89"/>
                  </a:cubicBezTo>
                  <a:cubicBezTo>
                    <a:pt x="52" y="86"/>
                    <a:pt x="52" y="86"/>
                    <a:pt x="52" y="86"/>
                  </a:cubicBezTo>
                  <a:cubicBezTo>
                    <a:pt x="55" y="86"/>
                    <a:pt x="55" y="86"/>
                    <a:pt x="55" y="86"/>
                  </a:cubicBezTo>
                  <a:cubicBezTo>
                    <a:pt x="54" y="83"/>
                    <a:pt x="54" y="83"/>
                    <a:pt x="54" y="83"/>
                  </a:cubicBezTo>
                  <a:cubicBezTo>
                    <a:pt x="56" y="79"/>
                    <a:pt x="56" y="79"/>
                    <a:pt x="56" y="79"/>
                  </a:cubicBezTo>
                  <a:cubicBezTo>
                    <a:pt x="58" y="79"/>
                    <a:pt x="58" y="79"/>
                    <a:pt x="58" y="79"/>
                  </a:cubicBezTo>
                  <a:cubicBezTo>
                    <a:pt x="61" y="81"/>
                    <a:pt x="61" y="81"/>
                    <a:pt x="61" y="81"/>
                  </a:cubicBezTo>
                  <a:cubicBezTo>
                    <a:pt x="67" y="81"/>
                    <a:pt x="67" y="81"/>
                    <a:pt x="67" y="81"/>
                  </a:cubicBezTo>
                  <a:cubicBezTo>
                    <a:pt x="68" y="79"/>
                    <a:pt x="68" y="79"/>
                    <a:pt x="68" y="79"/>
                  </a:cubicBezTo>
                  <a:cubicBezTo>
                    <a:pt x="69" y="76"/>
                    <a:pt x="69" y="76"/>
                    <a:pt x="69" y="76"/>
                  </a:cubicBezTo>
                  <a:cubicBezTo>
                    <a:pt x="72" y="71"/>
                    <a:pt x="72" y="71"/>
                    <a:pt x="72" y="71"/>
                  </a:cubicBezTo>
                  <a:cubicBezTo>
                    <a:pt x="73" y="68"/>
                    <a:pt x="73" y="68"/>
                    <a:pt x="73" y="68"/>
                  </a:cubicBezTo>
                  <a:cubicBezTo>
                    <a:pt x="67" y="66"/>
                    <a:pt x="67" y="66"/>
                    <a:pt x="67" y="66"/>
                  </a:cubicBezTo>
                  <a:cubicBezTo>
                    <a:pt x="66" y="62"/>
                    <a:pt x="66" y="62"/>
                    <a:pt x="66" y="62"/>
                  </a:cubicBezTo>
                  <a:cubicBezTo>
                    <a:pt x="64" y="57"/>
                    <a:pt x="64" y="57"/>
                    <a:pt x="64" y="57"/>
                  </a:cubicBezTo>
                  <a:cubicBezTo>
                    <a:pt x="62" y="57"/>
                    <a:pt x="62" y="57"/>
                    <a:pt x="62" y="57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58" y="54"/>
                    <a:pt x="58" y="54"/>
                    <a:pt x="58" y="54"/>
                  </a:cubicBezTo>
                  <a:cubicBezTo>
                    <a:pt x="61" y="49"/>
                    <a:pt x="61" y="49"/>
                    <a:pt x="61" y="49"/>
                  </a:cubicBezTo>
                  <a:cubicBezTo>
                    <a:pt x="61" y="47"/>
                    <a:pt x="61" y="47"/>
                    <a:pt x="61" y="47"/>
                  </a:cubicBezTo>
                  <a:cubicBezTo>
                    <a:pt x="58" y="47"/>
                    <a:pt x="58" y="47"/>
                    <a:pt x="58" y="47"/>
                  </a:cubicBezTo>
                  <a:cubicBezTo>
                    <a:pt x="56" y="44"/>
                    <a:pt x="56" y="44"/>
                    <a:pt x="56" y="44"/>
                  </a:cubicBezTo>
                  <a:cubicBezTo>
                    <a:pt x="57" y="41"/>
                    <a:pt x="57" y="41"/>
                    <a:pt x="57" y="41"/>
                  </a:cubicBezTo>
                  <a:cubicBezTo>
                    <a:pt x="55" y="38"/>
                    <a:pt x="55" y="38"/>
                    <a:pt x="55" y="38"/>
                  </a:cubicBezTo>
                  <a:cubicBezTo>
                    <a:pt x="53" y="38"/>
                    <a:pt x="53" y="38"/>
                    <a:pt x="53" y="38"/>
                  </a:cubicBezTo>
                  <a:cubicBezTo>
                    <a:pt x="49" y="40"/>
                    <a:pt x="49" y="40"/>
                    <a:pt x="49" y="40"/>
                  </a:cubicBezTo>
                  <a:cubicBezTo>
                    <a:pt x="48" y="41"/>
                    <a:pt x="48" y="41"/>
                    <a:pt x="48" y="41"/>
                  </a:cubicBezTo>
                  <a:cubicBezTo>
                    <a:pt x="46" y="42"/>
                    <a:pt x="46" y="42"/>
                    <a:pt x="46" y="42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46" y="37"/>
                    <a:pt x="46" y="37"/>
                    <a:pt x="46" y="37"/>
                  </a:cubicBezTo>
                  <a:cubicBezTo>
                    <a:pt x="44" y="34"/>
                    <a:pt x="44" y="34"/>
                    <a:pt x="44" y="34"/>
                  </a:cubicBezTo>
                  <a:cubicBezTo>
                    <a:pt x="44" y="32"/>
                    <a:pt x="44" y="32"/>
                    <a:pt x="44" y="32"/>
                  </a:cubicBezTo>
                  <a:cubicBezTo>
                    <a:pt x="47" y="28"/>
                    <a:pt x="47" y="28"/>
                    <a:pt x="47" y="28"/>
                  </a:cubicBezTo>
                  <a:cubicBezTo>
                    <a:pt x="49" y="23"/>
                    <a:pt x="49" y="23"/>
                    <a:pt x="49" y="23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5"/>
                    <a:pt x="50" y="15"/>
                    <a:pt x="50" y="15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9" y="4"/>
                    <a:pt x="49" y="4"/>
                    <a:pt x="49" y="4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2" y="1"/>
                    <a:pt x="42" y="1"/>
                    <a:pt x="42" y="1"/>
                  </a:cubicBezTo>
                  <a:cubicBezTo>
                    <a:pt x="42" y="6"/>
                    <a:pt x="42" y="6"/>
                    <a:pt x="42" y="6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31" y="12"/>
                    <a:pt x="31" y="12"/>
                    <a:pt x="31" y="12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8" y="20"/>
                    <a:pt x="28" y="20"/>
                    <a:pt x="28" y="20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9" y="32"/>
                    <a:pt x="19" y="32"/>
                    <a:pt x="19" y="32"/>
                  </a:cubicBezTo>
                  <a:cubicBezTo>
                    <a:pt x="19" y="34"/>
                    <a:pt x="19" y="34"/>
                    <a:pt x="19" y="34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4" y="45"/>
                    <a:pt x="14" y="45"/>
                    <a:pt x="14" y="45"/>
                  </a:cubicBezTo>
                  <a:cubicBezTo>
                    <a:pt x="9" y="41"/>
                    <a:pt x="9" y="41"/>
                    <a:pt x="9" y="41"/>
                  </a:cubicBezTo>
                  <a:cubicBezTo>
                    <a:pt x="9" y="50"/>
                    <a:pt x="9" y="50"/>
                    <a:pt x="9" y="50"/>
                  </a:cubicBezTo>
                  <a:cubicBezTo>
                    <a:pt x="10" y="53"/>
                    <a:pt x="10" y="53"/>
                    <a:pt x="10" y="53"/>
                  </a:cubicBezTo>
                  <a:cubicBezTo>
                    <a:pt x="11" y="58"/>
                    <a:pt x="11" y="58"/>
                    <a:pt x="11" y="58"/>
                  </a:cubicBezTo>
                  <a:cubicBezTo>
                    <a:pt x="10" y="60"/>
                    <a:pt x="10" y="60"/>
                    <a:pt x="10" y="60"/>
                  </a:cubicBezTo>
                  <a:cubicBezTo>
                    <a:pt x="9" y="62"/>
                    <a:pt x="9" y="62"/>
                    <a:pt x="9" y="62"/>
                  </a:cubicBezTo>
                  <a:cubicBezTo>
                    <a:pt x="7" y="64"/>
                    <a:pt x="7" y="64"/>
                    <a:pt x="7" y="64"/>
                  </a:cubicBezTo>
                  <a:cubicBezTo>
                    <a:pt x="5" y="62"/>
                    <a:pt x="5" y="62"/>
                    <a:pt x="5" y="62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4" y="74"/>
                    <a:pt x="4" y="74"/>
                    <a:pt x="4" y="74"/>
                  </a:cubicBezTo>
                  <a:cubicBezTo>
                    <a:pt x="1" y="72"/>
                    <a:pt x="1" y="72"/>
                    <a:pt x="1" y="72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1" y="80"/>
                    <a:pt x="1" y="81"/>
                    <a:pt x="2" y="83"/>
                  </a:cubicBezTo>
                  <a:cubicBezTo>
                    <a:pt x="3" y="83"/>
                    <a:pt x="3" y="83"/>
                    <a:pt x="3" y="83"/>
                  </a:cubicBezTo>
                  <a:cubicBezTo>
                    <a:pt x="3" y="82"/>
                    <a:pt x="3" y="81"/>
                    <a:pt x="4" y="81"/>
                  </a:cubicBezTo>
                  <a:cubicBezTo>
                    <a:pt x="4" y="81"/>
                    <a:pt x="5" y="81"/>
                    <a:pt x="6" y="81"/>
                  </a:cubicBezTo>
                  <a:cubicBezTo>
                    <a:pt x="6" y="79"/>
                    <a:pt x="6" y="79"/>
                    <a:pt x="6" y="79"/>
                  </a:cubicBezTo>
                  <a:cubicBezTo>
                    <a:pt x="7" y="79"/>
                    <a:pt x="8" y="80"/>
                    <a:pt x="8" y="79"/>
                  </a:cubicBezTo>
                  <a:cubicBezTo>
                    <a:pt x="9" y="81"/>
                    <a:pt x="8" y="83"/>
                    <a:pt x="8" y="85"/>
                  </a:cubicBezTo>
                  <a:cubicBezTo>
                    <a:pt x="10" y="85"/>
                    <a:pt x="10" y="85"/>
                    <a:pt x="10" y="85"/>
                  </a:cubicBezTo>
                  <a:cubicBezTo>
                    <a:pt x="11" y="87"/>
                    <a:pt x="10" y="88"/>
                    <a:pt x="10" y="89"/>
                  </a:cubicBezTo>
                  <a:cubicBezTo>
                    <a:pt x="11" y="90"/>
                    <a:pt x="12" y="90"/>
                    <a:pt x="12" y="91"/>
                  </a:cubicBezTo>
                  <a:cubicBezTo>
                    <a:pt x="13" y="93"/>
                    <a:pt x="11" y="96"/>
                    <a:pt x="12" y="99"/>
                  </a:cubicBezTo>
                  <a:cubicBezTo>
                    <a:pt x="13" y="99"/>
                    <a:pt x="15" y="99"/>
                    <a:pt x="15" y="99"/>
                  </a:cubicBezTo>
                  <a:cubicBezTo>
                    <a:pt x="15" y="101"/>
                    <a:pt x="16" y="103"/>
                    <a:pt x="16" y="105"/>
                  </a:cubicBezTo>
                  <a:cubicBezTo>
                    <a:pt x="17" y="110"/>
                    <a:pt x="13" y="116"/>
                    <a:pt x="12" y="123"/>
                  </a:cubicBezTo>
                  <a:cubicBezTo>
                    <a:pt x="13" y="123"/>
                    <a:pt x="14" y="124"/>
                    <a:pt x="14" y="125"/>
                  </a:cubicBezTo>
                  <a:cubicBezTo>
                    <a:pt x="16" y="125"/>
                    <a:pt x="16" y="124"/>
                    <a:pt x="17" y="124"/>
                  </a:cubicBezTo>
                  <a:cubicBezTo>
                    <a:pt x="17" y="124"/>
                    <a:pt x="18" y="125"/>
                    <a:pt x="18" y="125"/>
                  </a:cubicBezTo>
                  <a:cubicBezTo>
                    <a:pt x="20" y="125"/>
                    <a:pt x="21" y="125"/>
                    <a:pt x="24" y="125"/>
                  </a:cubicBezTo>
                  <a:cubicBezTo>
                    <a:pt x="25" y="124"/>
                    <a:pt x="25" y="123"/>
                    <a:pt x="26" y="122"/>
                  </a:cubicBezTo>
                  <a:cubicBezTo>
                    <a:pt x="26" y="122"/>
                    <a:pt x="27" y="122"/>
                    <a:pt x="28" y="122"/>
                  </a:cubicBezTo>
                  <a:cubicBezTo>
                    <a:pt x="31" y="121"/>
                    <a:pt x="31" y="118"/>
                    <a:pt x="32" y="114"/>
                  </a:cubicBezTo>
                  <a:cubicBezTo>
                    <a:pt x="34" y="113"/>
                    <a:pt x="34" y="113"/>
                    <a:pt x="34" y="113"/>
                  </a:cubicBezTo>
                  <a:cubicBezTo>
                    <a:pt x="35" y="113"/>
                    <a:pt x="38" y="116"/>
                    <a:pt x="38" y="117"/>
                  </a:cubicBezTo>
                  <a:cubicBezTo>
                    <a:pt x="39" y="118"/>
                    <a:pt x="38" y="119"/>
                    <a:pt x="39" y="119"/>
                  </a:cubicBezTo>
                  <a:cubicBezTo>
                    <a:pt x="40" y="120"/>
                    <a:pt x="42" y="120"/>
                    <a:pt x="42" y="120"/>
                  </a:cubicBezTo>
                  <a:cubicBezTo>
                    <a:pt x="42" y="123"/>
                    <a:pt x="42" y="124"/>
                    <a:pt x="41" y="127"/>
                  </a:cubicBezTo>
                  <a:cubicBezTo>
                    <a:pt x="42" y="128"/>
                    <a:pt x="44" y="129"/>
                    <a:pt x="44" y="129"/>
                  </a:cubicBezTo>
                  <a:cubicBezTo>
                    <a:pt x="45" y="130"/>
                    <a:pt x="47" y="143"/>
                    <a:pt x="48" y="145"/>
                  </a:cubicBezTo>
                  <a:cubicBezTo>
                    <a:pt x="48" y="146"/>
                    <a:pt x="47" y="147"/>
                    <a:pt x="48" y="148"/>
                  </a:cubicBezTo>
                  <a:cubicBezTo>
                    <a:pt x="48" y="148"/>
                    <a:pt x="50" y="149"/>
                    <a:pt x="50" y="149"/>
                  </a:cubicBezTo>
                  <a:cubicBezTo>
                    <a:pt x="51" y="150"/>
                    <a:pt x="53" y="165"/>
                    <a:pt x="53" y="167"/>
                  </a:cubicBezTo>
                  <a:cubicBezTo>
                    <a:pt x="53" y="167"/>
                    <a:pt x="51" y="168"/>
                    <a:pt x="51" y="169"/>
                  </a:cubicBezTo>
                  <a:cubicBezTo>
                    <a:pt x="51" y="169"/>
                    <a:pt x="53" y="169"/>
                    <a:pt x="53" y="169"/>
                  </a:cubicBezTo>
                  <a:cubicBezTo>
                    <a:pt x="54" y="170"/>
                    <a:pt x="55" y="174"/>
                    <a:pt x="55" y="177"/>
                  </a:cubicBezTo>
                  <a:lnTo>
                    <a:pt x="56" y="177"/>
                  </a:lnTo>
                  <a:close/>
                </a:path>
              </a:pathLst>
            </a:custGeom>
            <a:grpFill/>
            <a:ln w="3175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28" name="Freeform 102">
              <a:extLst>
                <a:ext uri="{FF2B5EF4-FFF2-40B4-BE49-F238E27FC236}">
                  <a16:creationId xmlns:a16="http://schemas.microsoft.com/office/drawing/2014/main" id="{76A7200E-A150-EAF8-DA11-4BF4174C4C9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94412" y="3623012"/>
              <a:ext cx="229940" cy="226347"/>
            </a:xfrm>
            <a:custGeom>
              <a:avLst/>
              <a:gdLst>
                <a:gd name="T0" fmla="*/ 49 w 65"/>
                <a:gd name="T1" fmla="*/ 47 h 64"/>
                <a:gd name="T2" fmla="*/ 43 w 65"/>
                <a:gd name="T3" fmla="*/ 46 h 64"/>
                <a:gd name="T4" fmla="*/ 42 w 65"/>
                <a:gd name="T5" fmla="*/ 48 h 64"/>
                <a:gd name="T6" fmla="*/ 29 w 65"/>
                <a:gd name="T7" fmla="*/ 47 h 64"/>
                <a:gd name="T8" fmla="*/ 26 w 65"/>
                <a:gd name="T9" fmla="*/ 52 h 64"/>
                <a:gd name="T10" fmla="*/ 27 w 65"/>
                <a:gd name="T11" fmla="*/ 57 h 64"/>
                <a:gd name="T12" fmla="*/ 26 w 65"/>
                <a:gd name="T13" fmla="*/ 63 h 64"/>
                <a:gd name="T14" fmla="*/ 20 w 65"/>
                <a:gd name="T15" fmla="*/ 64 h 64"/>
                <a:gd name="T16" fmla="*/ 19 w 65"/>
                <a:gd name="T17" fmla="*/ 59 h 64"/>
                <a:gd name="T18" fmla="*/ 15 w 65"/>
                <a:gd name="T19" fmla="*/ 59 h 64"/>
                <a:gd name="T20" fmla="*/ 13 w 65"/>
                <a:gd name="T21" fmla="*/ 61 h 64"/>
                <a:gd name="T22" fmla="*/ 9 w 65"/>
                <a:gd name="T23" fmla="*/ 61 h 64"/>
                <a:gd name="T24" fmla="*/ 8 w 65"/>
                <a:gd name="T25" fmla="*/ 58 h 64"/>
                <a:gd name="T26" fmla="*/ 1 w 65"/>
                <a:gd name="T27" fmla="*/ 57 h 64"/>
                <a:gd name="T28" fmla="*/ 2 w 65"/>
                <a:gd name="T29" fmla="*/ 50 h 64"/>
                <a:gd name="T30" fmla="*/ 3 w 65"/>
                <a:gd name="T31" fmla="*/ 45 h 64"/>
                <a:gd name="T32" fmla="*/ 4 w 65"/>
                <a:gd name="T33" fmla="*/ 41 h 64"/>
                <a:gd name="T34" fmla="*/ 7 w 65"/>
                <a:gd name="T35" fmla="*/ 38 h 64"/>
                <a:gd name="T36" fmla="*/ 9 w 65"/>
                <a:gd name="T37" fmla="*/ 38 h 64"/>
                <a:gd name="T38" fmla="*/ 11 w 65"/>
                <a:gd name="T39" fmla="*/ 31 h 64"/>
                <a:gd name="T40" fmla="*/ 14 w 65"/>
                <a:gd name="T41" fmla="*/ 27 h 64"/>
                <a:gd name="T42" fmla="*/ 21 w 65"/>
                <a:gd name="T43" fmla="*/ 24 h 64"/>
                <a:gd name="T44" fmla="*/ 25 w 65"/>
                <a:gd name="T45" fmla="*/ 20 h 64"/>
                <a:gd name="T46" fmla="*/ 27 w 65"/>
                <a:gd name="T47" fmla="*/ 15 h 64"/>
                <a:gd name="T48" fmla="*/ 32 w 65"/>
                <a:gd name="T49" fmla="*/ 12 h 64"/>
                <a:gd name="T50" fmla="*/ 35 w 65"/>
                <a:gd name="T51" fmla="*/ 6 h 64"/>
                <a:gd name="T52" fmla="*/ 40 w 65"/>
                <a:gd name="T53" fmla="*/ 3 h 64"/>
                <a:gd name="T54" fmla="*/ 43 w 65"/>
                <a:gd name="T55" fmla="*/ 2 h 64"/>
                <a:gd name="T56" fmla="*/ 46 w 65"/>
                <a:gd name="T57" fmla="*/ 2 h 64"/>
                <a:gd name="T58" fmla="*/ 49 w 65"/>
                <a:gd name="T59" fmla="*/ 5 h 64"/>
                <a:gd name="T60" fmla="*/ 47 w 65"/>
                <a:gd name="T61" fmla="*/ 9 h 64"/>
                <a:gd name="T62" fmla="*/ 50 w 65"/>
                <a:gd name="T63" fmla="*/ 13 h 64"/>
                <a:gd name="T64" fmla="*/ 56 w 65"/>
                <a:gd name="T65" fmla="*/ 17 h 64"/>
                <a:gd name="T66" fmla="*/ 56 w 65"/>
                <a:gd name="T67" fmla="*/ 20 h 64"/>
                <a:gd name="T68" fmla="*/ 60 w 65"/>
                <a:gd name="T69" fmla="*/ 28 h 64"/>
                <a:gd name="T70" fmla="*/ 63 w 65"/>
                <a:gd name="T71" fmla="*/ 28 h 64"/>
                <a:gd name="T72" fmla="*/ 62 w 65"/>
                <a:gd name="T73" fmla="*/ 32 h 64"/>
                <a:gd name="T74" fmla="*/ 64 w 65"/>
                <a:gd name="T75" fmla="*/ 40 h 64"/>
                <a:gd name="T76" fmla="*/ 63 w 65"/>
                <a:gd name="T77" fmla="*/ 43 h 64"/>
                <a:gd name="T78" fmla="*/ 60 w 65"/>
                <a:gd name="T79" fmla="*/ 45 h 64"/>
                <a:gd name="T80" fmla="*/ 59 w 65"/>
                <a:gd name="T81" fmla="*/ 48 h 64"/>
                <a:gd name="T82" fmla="*/ 57 w 65"/>
                <a:gd name="T83" fmla="*/ 48 h 64"/>
                <a:gd name="T84" fmla="*/ 53 w 65"/>
                <a:gd name="T85" fmla="*/ 47 h 64"/>
                <a:gd name="T86" fmla="*/ 49 w 65"/>
                <a:gd name="T87" fmla="*/ 4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5" h="64">
                  <a:moveTo>
                    <a:pt x="49" y="47"/>
                  </a:moveTo>
                  <a:cubicBezTo>
                    <a:pt x="43" y="46"/>
                    <a:pt x="43" y="46"/>
                    <a:pt x="43" y="46"/>
                  </a:cubicBezTo>
                  <a:cubicBezTo>
                    <a:pt x="42" y="48"/>
                    <a:pt x="42" y="48"/>
                    <a:pt x="42" y="48"/>
                  </a:cubicBezTo>
                  <a:cubicBezTo>
                    <a:pt x="42" y="48"/>
                    <a:pt x="31" y="46"/>
                    <a:pt x="29" y="47"/>
                  </a:cubicBezTo>
                  <a:cubicBezTo>
                    <a:pt x="28" y="48"/>
                    <a:pt x="26" y="50"/>
                    <a:pt x="26" y="52"/>
                  </a:cubicBezTo>
                  <a:cubicBezTo>
                    <a:pt x="26" y="54"/>
                    <a:pt x="28" y="56"/>
                    <a:pt x="27" y="57"/>
                  </a:cubicBezTo>
                  <a:cubicBezTo>
                    <a:pt x="27" y="59"/>
                    <a:pt x="26" y="63"/>
                    <a:pt x="26" y="63"/>
                  </a:cubicBezTo>
                  <a:cubicBezTo>
                    <a:pt x="26" y="63"/>
                    <a:pt x="22" y="64"/>
                    <a:pt x="20" y="64"/>
                  </a:cubicBezTo>
                  <a:cubicBezTo>
                    <a:pt x="18" y="63"/>
                    <a:pt x="19" y="59"/>
                    <a:pt x="19" y="59"/>
                  </a:cubicBezTo>
                  <a:cubicBezTo>
                    <a:pt x="15" y="59"/>
                    <a:pt x="15" y="59"/>
                    <a:pt x="15" y="59"/>
                  </a:cubicBezTo>
                  <a:cubicBezTo>
                    <a:pt x="13" y="61"/>
                    <a:pt x="13" y="61"/>
                    <a:pt x="13" y="61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8" y="58"/>
                    <a:pt x="8" y="58"/>
                    <a:pt x="8" y="58"/>
                  </a:cubicBezTo>
                  <a:cubicBezTo>
                    <a:pt x="1" y="57"/>
                    <a:pt x="1" y="57"/>
                    <a:pt x="1" y="57"/>
                  </a:cubicBezTo>
                  <a:cubicBezTo>
                    <a:pt x="1" y="57"/>
                    <a:pt x="0" y="51"/>
                    <a:pt x="2" y="50"/>
                  </a:cubicBezTo>
                  <a:cubicBezTo>
                    <a:pt x="5" y="49"/>
                    <a:pt x="4" y="47"/>
                    <a:pt x="3" y="45"/>
                  </a:cubicBezTo>
                  <a:cubicBezTo>
                    <a:pt x="2" y="44"/>
                    <a:pt x="4" y="41"/>
                    <a:pt x="4" y="41"/>
                  </a:cubicBezTo>
                  <a:cubicBezTo>
                    <a:pt x="4" y="41"/>
                    <a:pt x="5" y="38"/>
                    <a:pt x="7" y="38"/>
                  </a:cubicBezTo>
                  <a:cubicBezTo>
                    <a:pt x="8" y="37"/>
                    <a:pt x="9" y="38"/>
                    <a:pt x="9" y="38"/>
                  </a:cubicBezTo>
                  <a:cubicBezTo>
                    <a:pt x="9" y="38"/>
                    <a:pt x="10" y="33"/>
                    <a:pt x="11" y="31"/>
                  </a:cubicBezTo>
                  <a:cubicBezTo>
                    <a:pt x="12" y="29"/>
                    <a:pt x="12" y="28"/>
                    <a:pt x="14" y="27"/>
                  </a:cubicBezTo>
                  <a:cubicBezTo>
                    <a:pt x="16" y="26"/>
                    <a:pt x="19" y="24"/>
                    <a:pt x="21" y="24"/>
                  </a:cubicBezTo>
                  <a:cubicBezTo>
                    <a:pt x="22" y="25"/>
                    <a:pt x="25" y="22"/>
                    <a:pt x="25" y="20"/>
                  </a:cubicBezTo>
                  <a:cubicBezTo>
                    <a:pt x="25" y="19"/>
                    <a:pt x="25" y="17"/>
                    <a:pt x="27" y="15"/>
                  </a:cubicBezTo>
                  <a:cubicBezTo>
                    <a:pt x="30" y="13"/>
                    <a:pt x="32" y="14"/>
                    <a:pt x="32" y="12"/>
                  </a:cubicBezTo>
                  <a:cubicBezTo>
                    <a:pt x="32" y="10"/>
                    <a:pt x="33" y="6"/>
                    <a:pt x="35" y="6"/>
                  </a:cubicBezTo>
                  <a:cubicBezTo>
                    <a:pt x="38" y="6"/>
                    <a:pt x="40" y="5"/>
                    <a:pt x="40" y="3"/>
                  </a:cubicBezTo>
                  <a:cubicBezTo>
                    <a:pt x="40" y="1"/>
                    <a:pt x="42" y="0"/>
                    <a:pt x="43" y="2"/>
                  </a:cubicBezTo>
                  <a:cubicBezTo>
                    <a:pt x="44" y="3"/>
                    <a:pt x="45" y="1"/>
                    <a:pt x="46" y="2"/>
                  </a:cubicBezTo>
                  <a:cubicBezTo>
                    <a:pt x="48" y="3"/>
                    <a:pt x="49" y="5"/>
                    <a:pt x="49" y="5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20"/>
                    <a:pt x="56" y="20"/>
                    <a:pt x="56" y="20"/>
                  </a:cubicBezTo>
                  <a:cubicBezTo>
                    <a:pt x="60" y="28"/>
                    <a:pt x="60" y="28"/>
                    <a:pt x="60" y="28"/>
                  </a:cubicBezTo>
                  <a:cubicBezTo>
                    <a:pt x="60" y="28"/>
                    <a:pt x="63" y="27"/>
                    <a:pt x="63" y="28"/>
                  </a:cubicBezTo>
                  <a:cubicBezTo>
                    <a:pt x="63" y="30"/>
                    <a:pt x="62" y="32"/>
                    <a:pt x="62" y="32"/>
                  </a:cubicBezTo>
                  <a:cubicBezTo>
                    <a:pt x="64" y="40"/>
                    <a:pt x="64" y="40"/>
                    <a:pt x="64" y="40"/>
                  </a:cubicBezTo>
                  <a:cubicBezTo>
                    <a:pt x="64" y="40"/>
                    <a:pt x="65" y="42"/>
                    <a:pt x="63" y="43"/>
                  </a:cubicBezTo>
                  <a:cubicBezTo>
                    <a:pt x="62" y="45"/>
                    <a:pt x="60" y="45"/>
                    <a:pt x="60" y="45"/>
                  </a:cubicBezTo>
                  <a:cubicBezTo>
                    <a:pt x="60" y="45"/>
                    <a:pt x="60" y="48"/>
                    <a:pt x="59" y="48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57" y="48"/>
                    <a:pt x="54" y="48"/>
                    <a:pt x="53" y="47"/>
                  </a:cubicBezTo>
                  <a:cubicBezTo>
                    <a:pt x="51" y="47"/>
                    <a:pt x="49" y="47"/>
                    <a:pt x="49" y="47"/>
                  </a:cubicBez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29" name="Freeform 103">
              <a:extLst>
                <a:ext uri="{FF2B5EF4-FFF2-40B4-BE49-F238E27FC236}">
                  <a16:creationId xmlns:a16="http://schemas.microsoft.com/office/drawing/2014/main" id="{0AD66FFB-D0B9-D234-66A9-94596350CFC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94412" y="3623012"/>
              <a:ext cx="229940" cy="226347"/>
            </a:xfrm>
            <a:custGeom>
              <a:avLst/>
              <a:gdLst>
                <a:gd name="T0" fmla="*/ 49 w 65"/>
                <a:gd name="T1" fmla="*/ 47 h 64"/>
                <a:gd name="T2" fmla="*/ 43 w 65"/>
                <a:gd name="T3" fmla="*/ 46 h 64"/>
                <a:gd name="T4" fmla="*/ 42 w 65"/>
                <a:gd name="T5" fmla="*/ 48 h 64"/>
                <a:gd name="T6" fmla="*/ 29 w 65"/>
                <a:gd name="T7" fmla="*/ 47 h 64"/>
                <a:gd name="T8" fmla="*/ 26 w 65"/>
                <a:gd name="T9" fmla="*/ 52 h 64"/>
                <a:gd name="T10" fmla="*/ 27 w 65"/>
                <a:gd name="T11" fmla="*/ 57 h 64"/>
                <a:gd name="T12" fmla="*/ 26 w 65"/>
                <a:gd name="T13" fmla="*/ 63 h 64"/>
                <a:gd name="T14" fmla="*/ 20 w 65"/>
                <a:gd name="T15" fmla="*/ 64 h 64"/>
                <a:gd name="T16" fmla="*/ 19 w 65"/>
                <a:gd name="T17" fmla="*/ 59 h 64"/>
                <a:gd name="T18" fmla="*/ 15 w 65"/>
                <a:gd name="T19" fmla="*/ 59 h 64"/>
                <a:gd name="T20" fmla="*/ 13 w 65"/>
                <a:gd name="T21" fmla="*/ 61 h 64"/>
                <a:gd name="T22" fmla="*/ 9 w 65"/>
                <a:gd name="T23" fmla="*/ 61 h 64"/>
                <a:gd name="T24" fmla="*/ 8 w 65"/>
                <a:gd name="T25" fmla="*/ 58 h 64"/>
                <a:gd name="T26" fmla="*/ 1 w 65"/>
                <a:gd name="T27" fmla="*/ 57 h 64"/>
                <a:gd name="T28" fmla="*/ 2 w 65"/>
                <a:gd name="T29" fmla="*/ 50 h 64"/>
                <a:gd name="T30" fmla="*/ 3 w 65"/>
                <a:gd name="T31" fmla="*/ 45 h 64"/>
                <a:gd name="T32" fmla="*/ 4 w 65"/>
                <a:gd name="T33" fmla="*/ 41 h 64"/>
                <a:gd name="T34" fmla="*/ 7 w 65"/>
                <a:gd name="T35" fmla="*/ 38 h 64"/>
                <a:gd name="T36" fmla="*/ 9 w 65"/>
                <a:gd name="T37" fmla="*/ 38 h 64"/>
                <a:gd name="T38" fmla="*/ 11 w 65"/>
                <a:gd name="T39" fmla="*/ 31 h 64"/>
                <a:gd name="T40" fmla="*/ 14 w 65"/>
                <a:gd name="T41" fmla="*/ 27 h 64"/>
                <a:gd name="T42" fmla="*/ 21 w 65"/>
                <a:gd name="T43" fmla="*/ 24 h 64"/>
                <a:gd name="T44" fmla="*/ 25 w 65"/>
                <a:gd name="T45" fmla="*/ 20 h 64"/>
                <a:gd name="T46" fmla="*/ 27 w 65"/>
                <a:gd name="T47" fmla="*/ 15 h 64"/>
                <a:gd name="T48" fmla="*/ 32 w 65"/>
                <a:gd name="T49" fmla="*/ 12 h 64"/>
                <a:gd name="T50" fmla="*/ 35 w 65"/>
                <a:gd name="T51" fmla="*/ 6 h 64"/>
                <a:gd name="T52" fmla="*/ 40 w 65"/>
                <a:gd name="T53" fmla="*/ 3 h 64"/>
                <a:gd name="T54" fmla="*/ 43 w 65"/>
                <a:gd name="T55" fmla="*/ 2 h 64"/>
                <a:gd name="T56" fmla="*/ 46 w 65"/>
                <a:gd name="T57" fmla="*/ 2 h 64"/>
                <a:gd name="T58" fmla="*/ 49 w 65"/>
                <a:gd name="T59" fmla="*/ 5 h 64"/>
                <a:gd name="T60" fmla="*/ 47 w 65"/>
                <a:gd name="T61" fmla="*/ 9 h 64"/>
                <a:gd name="T62" fmla="*/ 50 w 65"/>
                <a:gd name="T63" fmla="*/ 13 h 64"/>
                <a:gd name="T64" fmla="*/ 56 w 65"/>
                <a:gd name="T65" fmla="*/ 17 h 64"/>
                <a:gd name="T66" fmla="*/ 56 w 65"/>
                <a:gd name="T67" fmla="*/ 20 h 64"/>
                <a:gd name="T68" fmla="*/ 60 w 65"/>
                <a:gd name="T69" fmla="*/ 28 h 64"/>
                <a:gd name="T70" fmla="*/ 63 w 65"/>
                <a:gd name="T71" fmla="*/ 28 h 64"/>
                <a:gd name="T72" fmla="*/ 62 w 65"/>
                <a:gd name="T73" fmla="*/ 32 h 64"/>
                <a:gd name="T74" fmla="*/ 64 w 65"/>
                <a:gd name="T75" fmla="*/ 40 h 64"/>
                <a:gd name="T76" fmla="*/ 63 w 65"/>
                <a:gd name="T77" fmla="*/ 43 h 64"/>
                <a:gd name="T78" fmla="*/ 60 w 65"/>
                <a:gd name="T79" fmla="*/ 45 h 64"/>
                <a:gd name="T80" fmla="*/ 59 w 65"/>
                <a:gd name="T81" fmla="*/ 48 h 64"/>
                <a:gd name="T82" fmla="*/ 57 w 65"/>
                <a:gd name="T83" fmla="*/ 48 h 64"/>
                <a:gd name="T84" fmla="*/ 53 w 65"/>
                <a:gd name="T85" fmla="*/ 47 h 64"/>
                <a:gd name="T86" fmla="*/ 49 w 65"/>
                <a:gd name="T87" fmla="*/ 4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5" h="64">
                  <a:moveTo>
                    <a:pt x="49" y="47"/>
                  </a:moveTo>
                  <a:cubicBezTo>
                    <a:pt x="43" y="46"/>
                    <a:pt x="43" y="46"/>
                    <a:pt x="43" y="46"/>
                  </a:cubicBezTo>
                  <a:cubicBezTo>
                    <a:pt x="42" y="48"/>
                    <a:pt x="42" y="48"/>
                    <a:pt x="42" y="48"/>
                  </a:cubicBezTo>
                  <a:cubicBezTo>
                    <a:pt x="42" y="48"/>
                    <a:pt x="31" y="46"/>
                    <a:pt x="29" y="47"/>
                  </a:cubicBezTo>
                  <a:cubicBezTo>
                    <a:pt x="28" y="48"/>
                    <a:pt x="26" y="50"/>
                    <a:pt x="26" y="52"/>
                  </a:cubicBezTo>
                  <a:cubicBezTo>
                    <a:pt x="26" y="54"/>
                    <a:pt x="28" y="56"/>
                    <a:pt x="27" y="57"/>
                  </a:cubicBezTo>
                  <a:cubicBezTo>
                    <a:pt x="27" y="59"/>
                    <a:pt x="26" y="63"/>
                    <a:pt x="26" y="63"/>
                  </a:cubicBezTo>
                  <a:cubicBezTo>
                    <a:pt x="26" y="63"/>
                    <a:pt x="22" y="64"/>
                    <a:pt x="20" y="64"/>
                  </a:cubicBezTo>
                  <a:cubicBezTo>
                    <a:pt x="18" y="63"/>
                    <a:pt x="19" y="59"/>
                    <a:pt x="19" y="59"/>
                  </a:cubicBezTo>
                  <a:cubicBezTo>
                    <a:pt x="15" y="59"/>
                    <a:pt x="15" y="59"/>
                    <a:pt x="15" y="59"/>
                  </a:cubicBezTo>
                  <a:cubicBezTo>
                    <a:pt x="13" y="61"/>
                    <a:pt x="13" y="61"/>
                    <a:pt x="13" y="61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8" y="58"/>
                    <a:pt x="8" y="58"/>
                    <a:pt x="8" y="58"/>
                  </a:cubicBezTo>
                  <a:cubicBezTo>
                    <a:pt x="1" y="57"/>
                    <a:pt x="1" y="57"/>
                    <a:pt x="1" y="57"/>
                  </a:cubicBezTo>
                  <a:cubicBezTo>
                    <a:pt x="1" y="57"/>
                    <a:pt x="0" y="51"/>
                    <a:pt x="2" y="50"/>
                  </a:cubicBezTo>
                  <a:cubicBezTo>
                    <a:pt x="5" y="49"/>
                    <a:pt x="4" y="47"/>
                    <a:pt x="3" y="45"/>
                  </a:cubicBezTo>
                  <a:cubicBezTo>
                    <a:pt x="2" y="44"/>
                    <a:pt x="4" y="41"/>
                    <a:pt x="4" y="41"/>
                  </a:cubicBezTo>
                  <a:cubicBezTo>
                    <a:pt x="4" y="41"/>
                    <a:pt x="5" y="38"/>
                    <a:pt x="7" y="38"/>
                  </a:cubicBezTo>
                  <a:cubicBezTo>
                    <a:pt x="8" y="37"/>
                    <a:pt x="9" y="38"/>
                    <a:pt x="9" y="38"/>
                  </a:cubicBezTo>
                  <a:cubicBezTo>
                    <a:pt x="9" y="38"/>
                    <a:pt x="10" y="33"/>
                    <a:pt x="11" y="31"/>
                  </a:cubicBezTo>
                  <a:cubicBezTo>
                    <a:pt x="12" y="29"/>
                    <a:pt x="12" y="28"/>
                    <a:pt x="14" y="27"/>
                  </a:cubicBezTo>
                  <a:cubicBezTo>
                    <a:pt x="16" y="26"/>
                    <a:pt x="19" y="24"/>
                    <a:pt x="21" y="24"/>
                  </a:cubicBezTo>
                  <a:cubicBezTo>
                    <a:pt x="22" y="25"/>
                    <a:pt x="25" y="22"/>
                    <a:pt x="25" y="20"/>
                  </a:cubicBezTo>
                  <a:cubicBezTo>
                    <a:pt x="25" y="19"/>
                    <a:pt x="25" y="17"/>
                    <a:pt x="27" y="15"/>
                  </a:cubicBezTo>
                  <a:cubicBezTo>
                    <a:pt x="30" y="13"/>
                    <a:pt x="32" y="14"/>
                    <a:pt x="32" y="12"/>
                  </a:cubicBezTo>
                  <a:cubicBezTo>
                    <a:pt x="32" y="10"/>
                    <a:pt x="33" y="6"/>
                    <a:pt x="35" y="6"/>
                  </a:cubicBezTo>
                  <a:cubicBezTo>
                    <a:pt x="38" y="6"/>
                    <a:pt x="40" y="5"/>
                    <a:pt x="40" y="3"/>
                  </a:cubicBezTo>
                  <a:cubicBezTo>
                    <a:pt x="40" y="1"/>
                    <a:pt x="42" y="0"/>
                    <a:pt x="43" y="2"/>
                  </a:cubicBezTo>
                  <a:cubicBezTo>
                    <a:pt x="44" y="3"/>
                    <a:pt x="45" y="1"/>
                    <a:pt x="46" y="2"/>
                  </a:cubicBezTo>
                  <a:cubicBezTo>
                    <a:pt x="48" y="3"/>
                    <a:pt x="49" y="5"/>
                    <a:pt x="49" y="5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20"/>
                    <a:pt x="56" y="20"/>
                    <a:pt x="56" y="20"/>
                  </a:cubicBezTo>
                  <a:cubicBezTo>
                    <a:pt x="60" y="28"/>
                    <a:pt x="60" y="28"/>
                    <a:pt x="60" y="28"/>
                  </a:cubicBezTo>
                  <a:cubicBezTo>
                    <a:pt x="60" y="28"/>
                    <a:pt x="63" y="27"/>
                    <a:pt x="63" y="28"/>
                  </a:cubicBezTo>
                  <a:cubicBezTo>
                    <a:pt x="63" y="30"/>
                    <a:pt x="62" y="32"/>
                    <a:pt x="62" y="32"/>
                  </a:cubicBezTo>
                  <a:cubicBezTo>
                    <a:pt x="64" y="40"/>
                    <a:pt x="64" y="40"/>
                    <a:pt x="64" y="40"/>
                  </a:cubicBezTo>
                  <a:cubicBezTo>
                    <a:pt x="64" y="40"/>
                    <a:pt x="65" y="42"/>
                    <a:pt x="63" y="43"/>
                  </a:cubicBezTo>
                  <a:cubicBezTo>
                    <a:pt x="62" y="45"/>
                    <a:pt x="60" y="45"/>
                    <a:pt x="60" y="45"/>
                  </a:cubicBezTo>
                  <a:cubicBezTo>
                    <a:pt x="60" y="45"/>
                    <a:pt x="60" y="48"/>
                    <a:pt x="59" y="48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57" y="48"/>
                    <a:pt x="54" y="48"/>
                    <a:pt x="53" y="47"/>
                  </a:cubicBezTo>
                  <a:cubicBezTo>
                    <a:pt x="51" y="47"/>
                    <a:pt x="49" y="47"/>
                    <a:pt x="49" y="47"/>
                  </a:cubicBezTo>
                  <a:close/>
                </a:path>
              </a:pathLst>
            </a:custGeom>
            <a:grpFill/>
            <a:ln w="3175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30" name="Freeform 104">
              <a:extLst>
                <a:ext uri="{FF2B5EF4-FFF2-40B4-BE49-F238E27FC236}">
                  <a16:creationId xmlns:a16="http://schemas.microsoft.com/office/drawing/2014/main" id="{DB378E70-F8CF-AA80-D3C3-A9F567A797D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65669" y="2480498"/>
              <a:ext cx="186826" cy="138324"/>
            </a:xfrm>
            <a:custGeom>
              <a:avLst/>
              <a:gdLst>
                <a:gd name="T0" fmla="*/ 52 w 53"/>
                <a:gd name="T1" fmla="*/ 4 h 39"/>
                <a:gd name="T2" fmla="*/ 49 w 53"/>
                <a:gd name="T3" fmla="*/ 2 h 39"/>
                <a:gd name="T4" fmla="*/ 42 w 53"/>
                <a:gd name="T5" fmla="*/ 3 h 39"/>
                <a:gd name="T6" fmla="*/ 36 w 53"/>
                <a:gd name="T7" fmla="*/ 1 h 39"/>
                <a:gd name="T8" fmla="*/ 31 w 53"/>
                <a:gd name="T9" fmla="*/ 4 h 39"/>
                <a:gd name="T10" fmla="*/ 26 w 53"/>
                <a:gd name="T11" fmla="*/ 6 h 39"/>
                <a:gd name="T12" fmla="*/ 18 w 53"/>
                <a:gd name="T13" fmla="*/ 6 h 39"/>
                <a:gd name="T14" fmla="*/ 13 w 53"/>
                <a:gd name="T15" fmla="*/ 7 h 39"/>
                <a:gd name="T16" fmla="*/ 11 w 53"/>
                <a:gd name="T17" fmla="*/ 3 h 39"/>
                <a:gd name="T18" fmla="*/ 7 w 53"/>
                <a:gd name="T19" fmla="*/ 1 h 39"/>
                <a:gd name="T20" fmla="*/ 4 w 53"/>
                <a:gd name="T21" fmla="*/ 6 h 39"/>
                <a:gd name="T22" fmla="*/ 1 w 53"/>
                <a:gd name="T23" fmla="*/ 9 h 39"/>
                <a:gd name="T24" fmla="*/ 1 w 53"/>
                <a:gd name="T25" fmla="*/ 14 h 39"/>
                <a:gd name="T26" fmla="*/ 6 w 53"/>
                <a:gd name="T27" fmla="*/ 16 h 39"/>
                <a:gd name="T28" fmla="*/ 4 w 53"/>
                <a:gd name="T29" fmla="*/ 21 h 39"/>
                <a:gd name="T30" fmla="*/ 2 w 53"/>
                <a:gd name="T31" fmla="*/ 25 h 39"/>
                <a:gd name="T32" fmla="*/ 6 w 53"/>
                <a:gd name="T33" fmla="*/ 27 h 39"/>
                <a:gd name="T34" fmla="*/ 6 w 53"/>
                <a:gd name="T35" fmla="*/ 31 h 39"/>
                <a:gd name="T36" fmla="*/ 7 w 53"/>
                <a:gd name="T37" fmla="*/ 34 h 39"/>
                <a:gd name="T38" fmla="*/ 7 w 53"/>
                <a:gd name="T39" fmla="*/ 37 h 39"/>
                <a:gd name="T40" fmla="*/ 13 w 53"/>
                <a:gd name="T41" fmla="*/ 38 h 39"/>
                <a:gd name="T42" fmla="*/ 18 w 53"/>
                <a:gd name="T43" fmla="*/ 35 h 39"/>
                <a:gd name="T44" fmla="*/ 23 w 53"/>
                <a:gd name="T45" fmla="*/ 34 h 39"/>
                <a:gd name="T46" fmla="*/ 26 w 53"/>
                <a:gd name="T47" fmla="*/ 38 h 39"/>
                <a:gd name="T48" fmla="*/ 30 w 53"/>
                <a:gd name="T49" fmla="*/ 37 h 39"/>
                <a:gd name="T50" fmla="*/ 33 w 53"/>
                <a:gd name="T51" fmla="*/ 35 h 39"/>
                <a:gd name="T52" fmla="*/ 36 w 53"/>
                <a:gd name="T53" fmla="*/ 34 h 39"/>
                <a:gd name="T54" fmla="*/ 37 w 53"/>
                <a:gd name="T55" fmla="*/ 32 h 39"/>
                <a:gd name="T56" fmla="*/ 41 w 53"/>
                <a:gd name="T57" fmla="*/ 32 h 39"/>
                <a:gd name="T58" fmla="*/ 46 w 53"/>
                <a:gd name="T59" fmla="*/ 32 h 39"/>
                <a:gd name="T60" fmla="*/ 45 w 53"/>
                <a:gd name="T61" fmla="*/ 28 h 39"/>
                <a:gd name="T62" fmla="*/ 43 w 53"/>
                <a:gd name="T63" fmla="*/ 27 h 39"/>
                <a:gd name="T64" fmla="*/ 45 w 53"/>
                <a:gd name="T65" fmla="*/ 23 h 39"/>
                <a:gd name="T66" fmla="*/ 46 w 53"/>
                <a:gd name="T67" fmla="*/ 23 h 39"/>
                <a:gd name="T68" fmla="*/ 46 w 53"/>
                <a:gd name="T69" fmla="*/ 19 h 39"/>
                <a:gd name="T70" fmla="*/ 52 w 53"/>
                <a:gd name="T71" fmla="*/ 14 h 39"/>
                <a:gd name="T72" fmla="*/ 52 w 53"/>
                <a:gd name="T73" fmla="*/ 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3" h="39">
                  <a:moveTo>
                    <a:pt x="52" y="4"/>
                  </a:moveTo>
                  <a:cubicBezTo>
                    <a:pt x="52" y="4"/>
                    <a:pt x="50" y="2"/>
                    <a:pt x="49" y="2"/>
                  </a:cubicBezTo>
                  <a:cubicBezTo>
                    <a:pt x="46" y="1"/>
                    <a:pt x="46" y="1"/>
                    <a:pt x="42" y="3"/>
                  </a:cubicBezTo>
                  <a:cubicBezTo>
                    <a:pt x="39" y="4"/>
                    <a:pt x="38" y="1"/>
                    <a:pt x="36" y="1"/>
                  </a:cubicBezTo>
                  <a:cubicBezTo>
                    <a:pt x="34" y="0"/>
                    <a:pt x="33" y="2"/>
                    <a:pt x="31" y="4"/>
                  </a:cubicBezTo>
                  <a:cubicBezTo>
                    <a:pt x="29" y="6"/>
                    <a:pt x="30" y="5"/>
                    <a:pt x="26" y="6"/>
                  </a:cubicBezTo>
                  <a:cubicBezTo>
                    <a:pt x="21" y="7"/>
                    <a:pt x="22" y="7"/>
                    <a:pt x="18" y="6"/>
                  </a:cubicBezTo>
                  <a:cubicBezTo>
                    <a:pt x="15" y="5"/>
                    <a:pt x="18" y="7"/>
                    <a:pt x="13" y="7"/>
                  </a:cubicBezTo>
                  <a:cubicBezTo>
                    <a:pt x="9" y="7"/>
                    <a:pt x="9" y="5"/>
                    <a:pt x="11" y="3"/>
                  </a:cubicBezTo>
                  <a:cubicBezTo>
                    <a:pt x="13" y="2"/>
                    <a:pt x="7" y="1"/>
                    <a:pt x="7" y="1"/>
                  </a:cubicBezTo>
                  <a:cubicBezTo>
                    <a:pt x="7" y="1"/>
                    <a:pt x="6" y="4"/>
                    <a:pt x="4" y="6"/>
                  </a:cubicBezTo>
                  <a:cubicBezTo>
                    <a:pt x="2" y="7"/>
                    <a:pt x="2" y="8"/>
                    <a:pt x="1" y="9"/>
                  </a:cubicBezTo>
                  <a:cubicBezTo>
                    <a:pt x="0" y="11"/>
                    <a:pt x="0" y="12"/>
                    <a:pt x="1" y="14"/>
                  </a:cubicBezTo>
                  <a:cubicBezTo>
                    <a:pt x="2" y="16"/>
                    <a:pt x="4" y="16"/>
                    <a:pt x="6" y="16"/>
                  </a:cubicBezTo>
                  <a:cubicBezTo>
                    <a:pt x="8" y="17"/>
                    <a:pt x="5" y="19"/>
                    <a:pt x="4" y="21"/>
                  </a:cubicBezTo>
                  <a:cubicBezTo>
                    <a:pt x="4" y="23"/>
                    <a:pt x="2" y="25"/>
                    <a:pt x="2" y="25"/>
                  </a:cubicBezTo>
                  <a:cubicBezTo>
                    <a:pt x="2" y="25"/>
                    <a:pt x="4" y="25"/>
                    <a:pt x="6" y="27"/>
                  </a:cubicBezTo>
                  <a:cubicBezTo>
                    <a:pt x="7" y="29"/>
                    <a:pt x="4" y="29"/>
                    <a:pt x="6" y="31"/>
                  </a:cubicBezTo>
                  <a:cubicBezTo>
                    <a:pt x="8" y="33"/>
                    <a:pt x="7" y="34"/>
                    <a:pt x="7" y="34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7" y="37"/>
                    <a:pt x="10" y="38"/>
                    <a:pt x="13" y="38"/>
                  </a:cubicBezTo>
                  <a:cubicBezTo>
                    <a:pt x="15" y="38"/>
                    <a:pt x="16" y="38"/>
                    <a:pt x="18" y="35"/>
                  </a:cubicBezTo>
                  <a:cubicBezTo>
                    <a:pt x="19" y="33"/>
                    <a:pt x="20" y="34"/>
                    <a:pt x="23" y="34"/>
                  </a:cubicBezTo>
                  <a:cubicBezTo>
                    <a:pt x="26" y="34"/>
                    <a:pt x="26" y="38"/>
                    <a:pt x="26" y="38"/>
                  </a:cubicBezTo>
                  <a:cubicBezTo>
                    <a:pt x="26" y="38"/>
                    <a:pt x="28" y="37"/>
                    <a:pt x="30" y="37"/>
                  </a:cubicBezTo>
                  <a:cubicBezTo>
                    <a:pt x="32" y="37"/>
                    <a:pt x="34" y="39"/>
                    <a:pt x="33" y="35"/>
                  </a:cubicBezTo>
                  <a:cubicBezTo>
                    <a:pt x="31" y="32"/>
                    <a:pt x="36" y="34"/>
                    <a:pt x="36" y="34"/>
                  </a:cubicBezTo>
                  <a:cubicBezTo>
                    <a:pt x="36" y="34"/>
                    <a:pt x="36" y="33"/>
                    <a:pt x="37" y="32"/>
                  </a:cubicBezTo>
                  <a:cubicBezTo>
                    <a:pt x="38" y="31"/>
                    <a:pt x="40" y="31"/>
                    <a:pt x="41" y="32"/>
                  </a:cubicBezTo>
                  <a:cubicBezTo>
                    <a:pt x="42" y="33"/>
                    <a:pt x="46" y="32"/>
                    <a:pt x="46" y="32"/>
                  </a:cubicBezTo>
                  <a:cubicBezTo>
                    <a:pt x="46" y="31"/>
                    <a:pt x="46" y="29"/>
                    <a:pt x="45" y="28"/>
                  </a:cubicBezTo>
                  <a:cubicBezTo>
                    <a:pt x="45" y="27"/>
                    <a:pt x="43" y="27"/>
                    <a:pt x="43" y="27"/>
                  </a:cubicBezTo>
                  <a:cubicBezTo>
                    <a:pt x="43" y="27"/>
                    <a:pt x="45" y="23"/>
                    <a:pt x="45" y="23"/>
                  </a:cubicBezTo>
                  <a:cubicBezTo>
                    <a:pt x="46" y="23"/>
                    <a:pt x="46" y="23"/>
                    <a:pt x="46" y="23"/>
                  </a:cubicBezTo>
                  <a:cubicBezTo>
                    <a:pt x="46" y="21"/>
                    <a:pt x="45" y="20"/>
                    <a:pt x="46" y="19"/>
                  </a:cubicBezTo>
                  <a:cubicBezTo>
                    <a:pt x="46" y="18"/>
                    <a:pt x="52" y="14"/>
                    <a:pt x="52" y="14"/>
                  </a:cubicBezTo>
                  <a:cubicBezTo>
                    <a:pt x="53" y="11"/>
                    <a:pt x="51" y="6"/>
                    <a:pt x="52" y="4"/>
                  </a:cubicBez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31" name="Freeform 105">
              <a:extLst>
                <a:ext uri="{FF2B5EF4-FFF2-40B4-BE49-F238E27FC236}">
                  <a16:creationId xmlns:a16="http://schemas.microsoft.com/office/drawing/2014/main" id="{B80138F6-C3EC-C0F5-3EDF-BBAB8A6A284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65669" y="2480498"/>
              <a:ext cx="186826" cy="138324"/>
            </a:xfrm>
            <a:custGeom>
              <a:avLst/>
              <a:gdLst>
                <a:gd name="T0" fmla="*/ 52 w 53"/>
                <a:gd name="T1" fmla="*/ 4 h 39"/>
                <a:gd name="T2" fmla="*/ 49 w 53"/>
                <a:gd name="T3" fmla="*/ 2 h 39"/>
                <a:gd name="T4" fmla="*/ 42 w 53"/>
                <a:gd name="T5" fmla="*/ 3 h 39"/>
                <a:gd name="T6" fmla="*/ 36 w 53"/>
                <a:gd name="T7" fmla="*/ 1 h 39"/>
                <a:gd name="T8" fmla="*/ 31 w 53"/>
                <a:gd name="T9" fmla="*/ 4 h 39"/>
                <a:gd name="T10" fmla="*/ 26 w 53"/>
                <a:gd name="T11" fmla="*/ 6 h 39"/>
                <a:gd name="T12" fmla="*/ 18 w 53"/>
                <a:gd name="T13" fmla="*/ 6 h 39"/>
                <a:gd name="T14" fmla="*/ 13 w 53"/>
                <a:gd name="T15" fmla="*/ 7 h 39"/>
                <a:gd name="T16" fmla="*/ 11 w 53"/>
                <a:gd name="T17" fmla="*/ 3 h 39"/>
                <a:gd name="T18" fmla="*/ 7 w 53"/>
                <a:gd name="T19" fmla="*/ 1 h 39"/>
                <a:gd name="T20" fmla="*/ 4 w 53"/>
                <a:gd name="T21" fmla="*/ 6 h 39"/>
                <a:gd name="T22" fmla="*/ 1 w 53"/>
                <a:gd name="T23" fmla="*/ 9 h 39"/>
                <a:gd name="T24" fmla="*/ 1 w 53"/>
                <a:gd name="T25" fmla="*/ 14 h 39"/>
                <a:gd name="T26" fmla="*/ 6 w 53"/>
                <a:gd name="T27" fmla="*/ 16 h 39"/>
                <a:gd name="T28" fmla="*/ 4 w 53"/>
                <a:gd name="T29" fmla="*/ 21 h 39"/>
                <a:gd name="T30" fmla="*/ 2 w 53"/>
                <a:gd name="T31" fmla="*/ 25 h 39"/>
                <a:gd name="T32" fmla="*/ 6 w 53"/>
                <a:gd name="T33" fmla="*/ 27 h 39"/>
                <a:gd name="T34" fmla="*/ 6 w 53"/>
                <a:gd name="T35" fmla="*/ 31 h 39"/>
                <a:gd name="T36" fmla="*/ 7 w 53"/>
                <a:gd name="T37" fmla="*/ 34 h 39"/>
                <a:gd name="T38" fmla="*/ 7 w 53"/>
                <a:gd name="T39" fmla="*/ 37 h 39"/>
                <a:gd name="T40" fmla="*/ 13 w 53"/>
                <a:gd name="T41" fmla="*/ 38 h 39"/>
                <a:gd name="T42" fmla="*/ 18 w 53"/>
                <a:gd name="T43" fmla="*/ 35 h 39"/>
                <a:gd name="T44" fmla="*/ 23 w 53"/>
                <a:gd name="T45" fmla="*/ 34 h 39"/>
                <a:gd name="T46" fmla="*/ 26 w 53"/>
                <a:gd name="T47" fmla="*/ 38 h 39"/>
                <a:gd name="T48" fmla="*/ 30 w 53"/>
                <a:gd name="T49" fmla="*/ 37 h 39"/>
                <a:gd name="T50" fmla="*/ 33 w 53"/>
                <a:gd name="T51" fmla="*/ 35 h 39"/>
                <a:gd name="T52" fmla="*/ 36 w 53"/>
                <a:gd name="T53" fmla="*/ 34 h 39"/>
                <a:gd name="T54" fmla="*/ 37 w 53"/>
                <a:gd name="T55" fmla="*/ 32 h 39"/>
                <a:gd name="T56" fmla="*/ 41 w 53"/>
                <a:gd name="T57" fmla="*/ 32 h 39"/>
                <a:gd name="T58" fmla="*/ 46 w 53"/>
                <a:gd name="T59" fmla="*/ 32 h 39"/>
                <a:gd name="T60" fmla="*/ 45 w 53"/>
                <a:gd name="T61" fmla="*/ 28 h 39"/>
                <a:gd name="T62" fmla="*/ 43 w 53"/>
                <a:gd name="T63" fmla="*/ 27 h 39"/>
                <a:gd name="T64" fmla="*/ 45 w 53"/>
                <a:gd name="T65" fmla="*/ 23 h 39"/>
                <a:gd name="T66" fmla="*/ 46 w 53"/>
                <a:gd name="T67" fmla="*/ 23 h 39"/>
                <a:gd name="T68" fmla="*/ 46 w 53"/>
                <a:gd name="T69" fmla="*/ 19 h 39"/>
                <a:gd name="T70" fmla="*/ 52 w 53"/>
                <a:gd name="T71" fmla="*/ 14 h 39"/>
                <a:gd name="T72" fmla="*/ 52 w 53"/>
                <a:gd name="T73" fmla="*/ 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3" h="39">
                  <a:moveTo>
                    <a:pt x="52" y="4"/>
                  </a:moveTo>
                  <a:cubicBezTo>
                    <a:pt x="52" y="4"/>
                    <a:pt x="50" y="2"/>
                    <a:pt x="49" y="2"/>
                  </a:cubicBezTo>
                  <a:cubicBezTo>
                    <a:pt x="46" y="1"/>
                    <a:pt x="46" y="1"/>
                    <a:pt x="42" y="3"/>
                  </a:cubicBezTo>
                  <a:cubicBezTo>
                    <a:pt x="39" y="4"/>
                    <a:pt x="38" y="1"/>
                    <a:pt x="36" y="1"/>
                  </a:cubicBezTo>
                  <a:cubicBezTo>
                    <a:pt x="34" y="0"/>
                    <a:pt x="33" y="2"/>
                    <a:pt x="31" y="4"/>
                  </a:cubicBezTo>
                  <a:cubicBezTo>
                    <a:pt x="29" y="6"/>
                    <a:pt x="30" y="5"/>
                    <a:pt x="26" y="6"/>
                  </a:cubicBezTo>
                  <a:cubicBezTo>
                    <a:pt x="21" y="7"/>
                    <a:pt x="22" y="7"/>
                    <a:pt x="18" y="6"/>
                  </a:cubicBezTo>
                  <a:cubicBezTo>
                    <a:pt x="15" y="5"/>
                    <a:pt x="18" y="7"/>
                    <a:pt x="13" y="7"/>
                  </a:cubicBezTo>
                  <a:cubicBezTo>
                    <a:pt x="9" y="7"/>
                    <a:pt x="9" y="5"/>
                    <a:pt x="11" y="3"/>
                  </a:cubicBezTo>
                  <a:cubicBezTo>
                    <a:pt x="13" y="2"/>
                    <a:pt x="7" y="1"/>
                    <a:pt x="7" y="1"/>
                  </a:cubicBezTo>
                  <a:cubicBezTo>
                    <a:pt x="7" y="1"/>
                    <a:pt x="6" y="4"/>
                    <a:pt x="4" y="6"/>
                  </a:cubicBezTo>
                  <a:cubicBezTo>
                    <a:pt x="2" y="7"/>
                    <a:pt x="2" y="8"/>
                    <a:pt x="1" y="9"/>
                  </a:cubicBezTo>
                  <a:cubicBezTo>
                    <a:pt x="0" y="11"/>
                    <a:pt x="0" y="12"/>
                    <a:pt x="1" y="14"/>
                  </a:cubicBezTo>
                  <a:cubicBezTo>
                    <a:pt x="2" y="16"/>
                    <a:pt x="4" y="16"/>
                    <a:pt x="6" y="16"/>
                  </a:cubicBezTo>
                  <a:cubicBezTo>
                    <a:pt x="8" y="17"/>
                    <a:pt x="5" y="19"/>
                    <a:pt x="4" y="21"/>
                  </a:cubicBezTo>
                  <a:cubicBezTo>
                    <a:pt x="4" y="23"/>
                    <a:pt x="2" y="25"/>
                    <a:pt x="2" y="25"/>
                  </a:cubicBezTo>
                  <a:cubicBezTo>
                    <a:pt x="2" y="25"/>
                    <a:pt x="4" y="25"/>
                    <a:pt x="6" y="27"/>
                  </a:cubicBezTo>
                  <a:cubicBezTo>
                    <a:pt x="7" y="29"/>
                    <a:pt x="4" y="29"/>
                    <a:pt x="6" y="31"/>
                  </a:cubicBezTo>
                  <a:cubicBezTo>
                    <a:pt x="8" y="33"/>
                    <a:pt x="7" y="34"/>
                    <a:pt x="7" y="34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7" y="37"/>
                    <a:pt x="10" y="38"/>
                    <a:pt x="13" y="38"/>
                  </a:cubicBezTo>
                  <a:cubicBezTo>
                    <a:pt x="15" y="38"/>
                    <a:pt x="16" y="38"/>
                    <a:pt x="18" y="35"/>
                  </a:cubicBezTo>
                  <a:cubicBezTo>
                    <a:pt x="19" y="33"/>
                    <a:pt x="20" y="34"/>
                    <a:pt x="23" y="34"/>
                  </a:cubicBezTo>
                  <a:cubicBezTo>
                    <a:pt x="26" y="34"/>
                    <a:pt x="26" y="38"/>
                    <a:pt x="26" y="38"/>
                  </a:cubicBezTo>
                  <a:cubicBezTo>
                    <a:pt x="26" y="38"/>
                    <a:pt x="28" y="37"/>
                    <a:pt x="30" y="37"/>
                  </a:cubicBezTo>
                  <a:cubicBezTo>
                    <a:pt x="32" y="37"/>
                    <a:pt x="34" y="39"/>
                    <a:pt x="33" y="35"/>
                  </a:cubicBezTo>
                  <a:cubicBezTo>
                    <a:pt x="31" y="32"/>
                    <a:pt x="36" y="34"/>
                    <a:pt x="36" y="34"/>
                  </a:cubicBezTo>
                  <a:cubicBezTo>
                    <a:pt x="36" y="34"/>
                    <a:pt x="36" y="33"/>
                    <a:pt x="37" y="32"/>
                  </a:cubicBezTo>
                  <a:cubicBezTo>
                    <a:pt x="38" y="31"/>
                    <a:pt x="40" y="31"/>
                    <a:pt x="41" y="32"/>
                  </a:cubicBezTo>
                  <a:cubicBezTo>
                    <a:pt x="42" y="33"/>
                    <a:pt x="46" y="32"/>
                    <a:pt x="46" y="32"/>
                  </a:cubicBezTo>
                  <a:cubicBezTo>
                    <a:pt x="46" y="31"/>
                    <a:pt x="46" y="29"/>
                    <a:pt x="45" y="28"/>
                  </a:cubicBezTo>
                  <a:cubicBezTo>
                    <a:pt x="45" y="27"/>
                    <a:pt x="43" y="27"/>
                    <a:pt x="43" y="27"/>
                  </a:cubicBezTo>
                  <a:cubicBezTo>
                    <a:pt x="43" y="27"/>
                    <a:pt x="45" y="23"/>
                    <a:pt x="45" y="23"/>
                  </a:cubicBezTo>
                  <a:cubicBezTo>
                    <a:pt x="46" y="23"/>
                    <a:pt x="46" y="23"/>
                    <a:pt x="46" y="23"/>
                  </a:cubicBezTo>
                  <a:cubicBezTo>
                    <a:pt x="46" y="21"/>
                    <a:pt x="45" y="20"/>
                    <a:pt x="46" y="19"/>
                  </a:cubicBezTo>
                  <a:cubicBezTo>
                    <a:pt x="46" y="18"/>
                    <a:pt x="52" y="14"/>
                    <a:pt x="52" y="14"/>
                  </a:cubicBezTo>
                  <a:cubicBezTo>
                    <a:pt x="53" y="11"/>
                    <a:pt x="51" y="6"/>
                    <a:pt x="52" y="4"/>
                  </a:cubicBezTo>
                  <a:close/>
                </a:path>
              </a:pathLst>
            </a:custGeom>
            <a:grpFill/>
            <a:ln w="3175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32" name="Freeform 106">
              <a:extLst>
                <a:ext uri="{FF2B5EF4-FFF2-40B4-BE49-F238E27FC236}">
                  <a16:creationId xmlns:a16="http://schemas.microsoft.com/office/drawing/2014/main" id="{67B43CE8-502B-D29D-8F49-04CAAF3E7A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433930" y="4059538"/>
              <a:ext cx="46707" cy="32335"/>
            </a:xfrm>
            <a:custGeom>
              <a:avLst/>
              <a:gdLst>
                <a:gd name="T0" fmla="*/ 0 w 13"/>
                <a:gd name="T1" fmla="*/ 5 h 9"/>
                <a:gd name="T2" fmla="*/ 4 w 13"/>
                <a:gd name="T3" fmla="*/ 9 h 9"/>
                <a:gd name="T4" fmla="*/ 7 w 13"/>
                <a:gd name="T5" fmla="*/ 8 h 9"/>
                <a:gd name="T6" fmla="*/ 8 w 13"/>
                <a:gd name="T7" fmla="*/ 7 h 9"/>
                <a:gd name="T8" fmla="*/ 9 w 13"/>
                <a:gd name="T9" fmla="*/ 5 h 9"/>
                <a:gd name="T10" fmla="*/ 11 w 13"/>
                <a:gd name="T11" fmla="*/ 6 h 9"/>
                <a:gd name="T12" fmla="*/ 13 w 13"/>
                <a:gd name="T13" fmla="*/ 6 h 9"/>
                <a:gd name="T14" fmla="*/ 11 w 13"/>
                <a:gd name="T15" fmla="*/ 0 h 9"/>
                <a:gd name="T16" fmla="*/ 8 w 13"/>
                <a:gd name="T17" fmla="*/ 0 h 9"/>
                <a:gd name="T18" fmla="*/ 6 w 13"/>
                <a:gd name="T19" fmla="*/ 5 h 9"/>
                <a:gd name="T20" fmla="*/ 0 w 13"/>
                <a:gd name="T21" fmla="*/ 4 h 9"/>
                <a:gd name="T22" fmla="*/ 0 w 13"/>
                <a:gd name="T23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" h="9">
                  <a:moveTo>
                    <a:pt x="0" y="5"/>
                  </a:moveTo>
                  <a:cubicBezTo>
                    <a:pt x="4" y="9"/>
                    <a:pt x="4" y="9"/>
                    <a:pt x="4" y="9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0" y="0"/>
                    <a:pt x="9" y="0"/>
                    <a:pt x="8" y="0"/>
                  </a:cubicBezTo>
                  <a:cubicBezTo>
                    <a:pt x="6" y="1"/>
                    <a:pt x="7" y="3"/>
                    <a:pt x="6" y="5"/>
                  </a:cubicBezTo>
                  <a:cubicBezTo>
                    <a:pt x="5" y="5"/>
                    <a:pt x="2" y="4"/>
                    <a:pt x="0" y="4"/>
                  </a:cubicBezTo>
                  <a:lnTo>
                    <a:pt x="0" y="5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33" name="Freeform 107">
              <a:extLst>
                <a:ext uri="{FF2B5EF4-FFF2-40B4-BE49-F238E27FC236}">
                  <a16:creationId xmlns:a16="http://schemas.microsoft.com/office/drawing/2014/main" id="{423E2982-D4AE-EFFC-3B0C-1B641348C78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433930" y="4059538"/>
              <a:ext cx="46707" cy="32335"/>
            </a:xfrm>
            <a:custGeom>
              <a:avLst/>
              <a:gdLst>
                <a:gd name="T0" fmla="*/ 0 w 13"/>
                <a:gd name="T1" fmla="*/ 5 h 9"/>
                <a:gd name="T2" fmla="*/ 4 w 13"/>
                <a:gd name="T3" fmla="*/ 9 h 9"/>
                <a:gd name="T4" fmla="*/ 7 w 13"/>
                <a:gd name="T5" fmla="*/ 8 h 9"/>
                <a:gd name="T6" fmla="*/ 8 w 13"/>
                <a:gd name="T7" fmla="*/ 7 h 9"/>
                <a:gd name="T8" fmla="*/ 9 w 13"/>
                <a:gd name="T9" fmla="*/ 5 h 9"/>
                <a:gd name="T10" fmla="*/ 11 w 13"/>
                <a:gd name="T11" fmla="*/ 6 h 9"/>
                <a:gd name="T12" fmla="*/ 13 w 13"/>
                <a:gd name="T13" fmla="*/ 6 h 9"/>
                <a:gd name="T14" fmla="*/ 11 w 13"/>
                <a:gd name="T15" fmla="*/ 0 h 9"/>
                <a:gd name="T16" fmla="*/ 8 w 13"/>
                <a:gd name="T17" fmla="*/ 0 h 9"/>
                <a:gd name="T18" fmla="*/ 6 w 13"/>
                <a:gd name="T19" fmla="*/ 5 h 9"/>
                <a:gd name="T20" fmla="*/ 0 w 13"/>
                <a:gd name="T21" fmla="*/ 4 h 9"/>
                <a:gd name="T22" fmla="*/ 0 w 13"/>
                <a:gd name="T23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" h="9">
                  <a:moveTo>
                    <a:pt x="0" y="5"/>
                  </a:moveTo>
                  <a:cubicBezTo>
                    <a:pt x="4" y="9"/>
                    <a:pt x="4" y="9"/>
                    <a:pt x="4" y="9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0" y="0"/>
                    <a:pt x="9" y="0"/>
                    <a:pt x="8" y="0"/>
                  </a:cubicBezTo>
                  <a:cubicBezTo>
                    <a:pt x="6" y="1"/>
                    <a:pt x="7" y="3"/>
                    <a:pt x="6" y="5"/>
                  </a:cubicBezTo>
                  <a:cubicBezTo>
                    <a:pt x="5" y="5"/>
                    <a:pt x="2" y="4"/>
                    <a:pt x="0" y="4"/>
                  </a:cubicBezTo>
                  <a:lnTo>
                    <a:pt x="0" y="5"/>
                  </a:lnTo>
                  <a:close/>
                </a:path>
              </a:pathLst>
            </a:custGeom>
            <a:grpFill/>
            <a:ln w="3175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34" name="Freeform 108">
              <a:extLst>
                <a:ext uri="{FF2B5EF4-FFF2-40B4-BE49-F238E27FC236}">
                  <a16:creationId xmlns:a16="http://schemas.microsoft.com/office/drawing/2014/main" id="{57266867-C962-DB47-EA2F-ECC2E4448BA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701601" y="4046963"/>
              <a:ext cx="1219760" cy="1491017"/>
            </a:xfrm>
            <a:custGeom>
              <a:avLst/>
              <a:gdLst>
                <a:gd name="T0" fmla="*/ 206 w 346"/>
                <a:gd name="T1" fmla="*/ 70 h 423"/>
                <a:gd name="T2" fmla="*/ 202 w 346"/>
                <a:gd name="T3" fmla="*/ 61 h 423"/>
                <a:gd name="T4" fmla="*/ 198 w 346"/>
                <a:gd name="T5" fmla="*/ 405 h 423"/>
                <a:gd name="T6" fmla="*/ 176 w 346"/>
                <a:gd name="T7" fmla="*/ 77 h 423"/>
                <a:gd name="T8" fmla="*/ 232 w 346"/>
                <a:gd name="T9" fmla="*/ 324 h 423"/>
                <a:gd name="T10" fmla="*/ 257 w 346"/>
                <a:gd name="T11" fmla="*/ 309 h 423"/>
                <a:gd name="T12" fmla="*/ 273 w 346"/>
                <a:gd name="T13" fmla="*/ 304 h 423"/>
                <a:gd name="T14" fmla="*/ 285 w 346"/>
                <a:gd name="T15" fmla="*/ 294 h 423"/>
                <a:gd name="T16" fmla="*/ 293 w 346"/>
                <a:gd name="T17" fmla="*/ 272 h 423"/>
                <a:gd name="T18" fmla="*/ 307 w 346"/>
                <a:gd name="T19" fmla="*/ 235 h 423"/>
                <a:gd name="T20" fmla="*/ 307 w 346"/>
                <a:gd name="T21" fmla="*/ 196 h 423"/>
                <a:gd name="T22" fmla="*/ 321 w 346"/>
                <a:gd name="T23" fmla="*/ 179 h 423"/>
                <a:gd name="T24" fmla="*/ 339 w 346"/>
                <a:gd name="T25" fmla="*/ 156 h 423"/>
                <a:gd name="T26" fmla="*/ 344 w 346"/>
                <a:gd name="T27" fmla="*/ 123 h 423"/>
                <a:gd name="T28" fmla="*/ 329 w 346"/>
                <a:gd name="T29" fmla="*/ 106 h 423"/>
                <a:gd name="T30" fmla="*/ 307 w 346"/>
                <a:gd name="T31" fmla="*/ 90 h 423"/>
                <a:gd name="T32" fmla="*/ 269 w 346"/>
                <a:gd name="T33" fmla="*/ 80 h 423"/>
                <a:gd name="T34" fmla="*/ 258 w 346"/>
                <a:gd name="T35" fmla="*/ 74 h 423"/>
                <a:gd name="T36" fmla="*/ 248 w 346"/>
                <a:gd name="T37" fmla="*/ 64 h 423"/>
                <a:gd name="T38" fmla="*/ 221 w 346"/>
                <a:gd name="T39" fmla="*/ 72 h 423"/>
                <a:gd name="T40" fmla="*/ 222 w 346"/>
                <a:gd name="T41" fmla="*/ 70 h 423"/>
                <a:gd name="T42" fmla="*/ 225 w 346"/>
                <a:gd name="T43" fmla="*/ 55 h 423"/>
                <a:gd name="T44" fmla="*/ 206 w 346"/>
                <a:gd name="T45" fmla="*/ 68 h 423"/>
                <a:gd name="T46" fmla="*/ 197 w 346"/>
                <a:gd name="T47" fmla="*/ 68 h 423"/>
                <a:gd name="T48" fmla="*/ 197 w 346"/>
                <a:gd name="T49" fmla="*/ 60 h 423"/>
                <a:gd name="T50" fmla="*/ 212 w 346"/>
                <a:gd name="T51" fmla="*/ 51 h 423"/>
                <a:gd name="T52" fmla="*/ 210 w 346"/>
                <a:gd name="T53" fmla="*/ 45 h 423"/>
                <a:gd name="T54" fmla="*/ 205 w 346"/>
                <a:gd name="T55" fmla="*/ 16 h 423"/>
                <a:gd name="T56" fmla="*/ 187 w 346"/>
                <a:gd name="T57" fmla="*/ 36 h 423"/>
                <a:gd name="T58" fmla="*/ 163 w 346"/>
                <a:gd name="T59" fmla="*/ 30 h 423"/>
                <a:gd name="T60" fmla="*/ 143 w 346"/>
                <a:gd name="T61" fmla="*/ 37 h 423"/>
                <a:gd name="T62" fmla="*/ 123 w 346"/>
                <a:gd name="T63" fmla="*/ 20 h 423"/>
                <a:gd name="T64" fmla="*/ 118 w 346"/>
                <a:gd name="T65" fmla="*/ 0 h 423"/>
                <a:gd name="T66" fmla="*/ 97 w 346"/>
                <a:gd name="T67" fmla="*/ 13 h 423"/>
                <a:gd name="T68" fmla="*/ 84 w 346"/>
                <a:gd name="T69" fmla="*/ 21 h 423"/>
                <a:gd name="T70" fmla="*/ 84 w 346"/>
                <a:gd name="T71" fmla="*/ 43 h 423"/>
                <a:gd name="T72" fmla="*/ 61 w 346"/>
                <a:gd name="T73" fmla="*/ 46 h 423"/>
                <a:gd name="T74" fmla="*/ 45 w 346"/>
                <a:gd name="T75" fmla="*/ 51 h 423"/>
                <a:gd name="T76" fmla="*/ 33 w 346"/>
                <a:gd name="T77" fmla="*/ 99 h 423"/>
                <a:gd name="T78" fmla="*/ 4 w 346"/>
                <a:gd name="T79" fmla="*/ 130 h 423"/>
                <a:gd name="T80" fmla="*/ 15 w 346"/>
                <a:gd name="T81" fmla="*/ 158 h 423"/>
                <a:gd name="T82" fmla="*/ 48 w 346"/>
                <a:gd name="T83" fmla="*/ 184 h 423"/>
                <a:gd name="T84" fmla="*/ 74 w 346"/>
                <a:gd name="T85" fmla="*/ 179 h 423"/>
                <a:gd name="T86" fmla="*/ 113 w 346"/>
                <a:gd name="T87" fmla="*/ 200 h 423"/>
                <a:gd name="T88" fmla="*/ 136 w 346"/>
                <a:gd name="T89" fmla="*/ 229 h 423"/>
                <a:gd name="T90" fmla="*/ 140 w 346"/>
                <a:gd name="T91" fmla="*/ 267 h 423"/>
                <a:gd name="T92" fmla="*/ 158 w 346"/>
                <a:gd name="T93" fmla="*/ 291 h 423"/>
                <a:gd name="T94" fmla="*/ 170 w 346"/>
                <a:gd name="T95" fmla="*/ 331 h 423"/>
                <a:gd name="T96" fmla="*/ 164 w 346"/>
                <a:gd name="T97" fmla="*/ 361 h 423"/>
                <a:gd name="T98" fmla="*/ 159 w 346"/>
                <a:gd name="T99" fmla="*/ 390 h 423"/>
                <a:gd name="T100" fmla="*/ 181 w 346"/>
                <a:gd name="T101" fmla="*/ 420 h 423"/>
                <a:gd name="T102" fmla="*/ 196 w 346"/>
                <a:gd name="T103" fmla="*/ 397 h 423"/>
                <a:gd name="T104" fmla="*/ 205 w 346"/>
                <a:gd name="T105" fmla="*/ 392 h 423"/>
                <a:gd name="T106" fmla="*/ 220 w 346"/>
                <a:gd name="T107" fmla="*/ 371 h 423"/>
                <a:gd name="T108" fmla="*/ 219 w 346"/>
                <a:gd name="T109" fmla="*/ 347 h 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46" h="423">
                  <a:moveTo>
                    <a:pt x="182" y="70"/>
                  </a:moveTo>
                  <a:cubicBezTo>
                    <a:pt x="183" y="69"/>
                    <a:pt x="183" y="70"/>
                    <a:pt x="183" y="70"/>
                  </a:cubicBezTo>
                  <a:cubicBezTo>
                    <a:pt x="182" y="71"/>
                    <a:pt x="180" y="71"/>
                    <a:pt x="180" y="72"/>
                  </a:cubicBezTo>
                  <a:cubicBezTo>
                    <a:pt x="179" y="73"/>
                    <a:pt x="179" y="74"/>
                    <a:pt x="178" y="75"/>
                  </a:cubicBezTo>
                  <a:cubicBezTo>
                    <a:pt x="177" y="76"/>
                    <a:pt x="179" y="71"/>
                    <a:pt x="182" y="70"/>
                  </a:cubicBezTo>
                  <a:close/>
                  <a:moveTo>
                    <a:pt x="207" y="68"/>
                  </a:moveTo>
                  <a:cubicBezTo>
                    <a:pt x="208" y="69"/>
                    <a:pt x="206" y="70"/>
                    <a:pt x="206" y="70"/>
                  </a:cubicBezTo>
                  <a:cubicBezTo>
                    <a:pt x="206" y="69"/>
                    <a:pt x="206" y="68"/>
                    <a:pt x="207" y="68"/>
                  </a:cubicBezTo>
                  <a:close/>
                  <a:moveTo>
                    <a:pt x="199" y="64"/>
                  </a:moveTo>
                  <a:cubicBezTo>
                    <a:pt x="198" y="65"/>
                    <a:pt x="198" y="66"/>
                    <a:pt x="200" y="66"/>
                  </a:cubicBezTo>
                  <a:cubicBezTo>
                    <a:pt x="200" y="66"/>
                    <a:pt x="201" y="64"/>
                    <a:pt x="199" y="64"/>
                  </a:cubicBezTo>
                  <a:close/>
                  <a:moveTo>
                    <a:pt x="202" y="61"/>
                  </a:moveTo>
                  <a:cubicBezTo>
                    <a:pt x="203" y="62"/>
                    <a:pt x="203" y="62"/>
                    <a:pt x="203" y="62"/>
                  </a:cubicBezTo>
                  <a:cubicBezTo>
                    <a:pt x="203" y="62"/>
                    <a:pt x="203" y="61"/>
                    <a:pt x="202" y="61"/>
                  </a:cubicBezTo>
                  <a:close/>
                  <a:moveTo>
                    <a:pt x="190" y="410"/>
                  </a:moveTo>
                  <a:cubicBezTo>
                    <a:pt x="189" y="410"/>
                    <a:pt x="187" y="413"/>
                    <a:pt x="190" y="412"/>
                  </a:cubicBezTo>
                  <a:cubicBezTo>
                    <a:pt x="190" y="412"/>
                    <a:pt x="191" y="410"/>
                    <a:pt x="190" y="410"/>
                  </a:cubicBezTo>
                  <a:close/>
                  <a:moveTo>
                    <a:pt x="195" y="409"/>
                  </a:moveTo>
                  <a:cubicBezTo>
                    <a:pt x="192" y="409"/>
                    <a:pt x="191" y="412"/>
                    <a:pt x="196" y="411"/>
                  </a:cubicBezTo>
                  <a:cubicBezTo>
                    <a:pt x="198" y="411"/>
                    <a:pt x="199" y="408"/>
                    <a:pt x="195" y="409"/>
                  </a:cubicBezTo>
                  <a:close/>
                  <a:moveTo>
                    <a:pt x="198" y="405"/>
                  </a:moveTo>
                  <a:cubicBezTo>
                    <a:pt x="197" y="407"/>
                    <a:pt x="197" y="407"/>
                    <a:pt x="197" y="407"/>
                  </a:cubicBezTo>
                  <a:cubicBezTo>
                    <a:pt x="198" y="406"/>
                    <a:pt x="204" y="405"/>
                    <a:pt x="198" y="405"/>
                  </a:cubicBezTo>
                  <a:close/>
                  <a:moveTo>
                    <a:pt x="177" y="76"/>
                  </a:moveTo>
                  <a:cubicBezTo>
                    <a:pt x="176" y="78"/>
                    <a:pt x="176" y="78"/>
                    <a:pt x="176" y="78"/>
                  </a:cubicBezTo>
                  <a:cubicBezTo>
                    <a:pt x="170" y="78"/>
                    <a:pt x="166" y="77"/>
                    <a:pt x="162" y="78"/>
                  </a:cubicBezTo>
                  <a:cubicBezTo>
                    <a:pt x="163" y="76"/>
                    <a:pt x="163" y="76"/>
                    <a:pt x="163" y="76"/>
                  </a:cubicBezTo>
                  <a:cubicBezTo>
                    <a:pt x="167" y="76"/>
                    <a:pt x="171" y="79"/>
                    <a:pt x="176" y="77"/>
                  </a:cubicBezTo>
                  <a:cubicBezTo>
                    <a:pt x="176" y="77"/>
                    <a:pt x="176" y="76"/>
                    <a:pt x="177" y="76"/>
                  </a:cubicBezTo>
                  <a:close/>
                  <a:moveTo>
                    <a:pt x="200" y="58"/>
                  </a:moveTo>
                  <a:cubicBezTo>
                    <a:pt x="199" y="58"/>
                    <a:pt x="199" y="59"/>
                    <a:pt x="201" y="59"/>
                  </a:cubicBezTo>
                  <a:cubicBezTo>
                    <a:pt x="201" y="59"/>
                    <a:pt x="203" y="57"/>
                    <a:pt x="200" y="58"/>
                  </a:cubicBezTo>
                  <a:close/>
                  <a:moveTo>
                    <a:pt x="221" y="332"/>
                  </a:moveTo>
                  <a:cubicBezTo>
                    <a:pt x="225" y="331"/>
                    <a:pt x="227" y="329"/>
                    <a:pt x="230" y="327"/>
                  </a:cubicBezTo>
                  <a:cubicBezTo>
                    <a:pt x="231" y="327"/>
                    <a:pt x="232" y="325"/>
                    <a:pt x="232" y="324"/>
                  </a:cubicBezTo>
                  <a:cubicBezTo>
                    <a:pt x="234" y="323"/>
                    <a:pt x="237" y="323"/>
                    <a:pt x="239" y="322"/>
                  </a:cubicBezTo>
                  <a:cubicBezTo>
                    <a:pt x="240" y="321"/>
                    <a:pt x="241" y="317"/>
                    <a:pt x="241" y="317"/>
                  </a:cubicBezTo>
                  <a:cubicBezTo>
                    <a:pt x="243" y="316"/>
                    <a:pt x="247" y="317"/>
                    <a:pt x="249" y="316"/>
                  </a:cubicBezTo>
                  <a:cubicBezTo>
                    <a:pt x="249" y="316"/>
                    <a:pt x="250" y="315"/>
                    <a:pt x="250" y="314"/>
                  </a:cubicBezTo>
                  <a:cubicBezTo>
                    <a:pt x="252" y="314"/>
                    <a:pt x="254" y="314"/>
                    <a:pt x="257" y="314"/>
                  </a:cubicBezTo>
                  <a:cubicBezTo>
                    <a:pt x="256" y="312"/>
                    <a:pt x="256" y="311"/>
                    <a:pt x="255" y="309"/>
                  </a:cubicBezTo>
                  <a:cubicBezTo>
                    <a:pt x="255" y="309"/>
                    <a:pt x="256" y="309"/>
                    <a:pt x="257" y="309"/>
                  </a:cubicBezTo>
                  <a:cubicBezTo>
                    <a:pt x="257" y="309"/>
                    <a:pt x="258" y="307"/>
                    <a:pt x="259" y="307"/>
                  </a:cubicBezTo>
                  <a:cubicBezTo>
                    <a:pt x="259" y="307"/>
                    <a:pt x="260" y="308"/>
                    <a:pt x="262" y="308"/>
                  </a:cubicBezTo>
                  <a:cubicBezTo>
                    <a:pt x="262" y="308"/>
                    <a:pt x="264" y="306"/>
                    <a:pt x="264" y="306"/>
                  </a:cubicBezTo>
                  <a:cubicBezTo>
                    <a:pt x="267" y="305"/>
                    <a:pt x="268" y="306"/>
                    <a:pt x="271" y="306"/>
                  </a:cubicBezTo>
                  <a:cubicBezTo>
                    <a:pt x="271" y="305"/>
                    <a:pt x="271" y="302"/>
                    <a:pt x="271" y="302"/>
                  </a:cubicBezTo>
                  <a:cubicBezTo>
                    <a:pt x="271" y="303"/>
                    <a:pt x="272" y="302"/>
                    <a:pt x="273" y="302"/>
                  </a:cubicBezTo>
                  <a:cubicBezTo>
                    <a:pt x="273" y="304"/>
                    <a:pt x="273" y="304"/>
                    <a:pt x="273" y="304"/>
                  </a:cubicBezTo>
                  <a:cubicBezTo>
                    <a:pt x="273" y="304"/>
                    <a:pt x="274" y="305"/>
                    <a:pt x="274" y="305"/>
                  </a:cubicBezTo>
                  <a:cubicBezTo>
                    <a:pt x="275" y="306"/>
                    <a:pt x="277" y="305"/>
                    <a:pt x="279" y="305"/>
                  </a:cubicBezTo>
                  <a:cubicBezTo>
                    <a:pt x="279" y="304"/>
                    <a:pt x="281" y="303"/>
                    <a:pt x="281" y="302"/>
                  </a:cubicBezTo>
                  <a:cubicBezTo>
                    <a:pt x="281" y="302"/>
                    <a:pt x="280" y="300"/>
                    <a:pt x="281" y="299"/>
                  </a:cubicBezTo>
                  <a:cubicBezTo>
                    <a:pt x="285" y="297"/>
                    <a:pt x="285" y="297"/>
                    <a:pt x="285" y="297"/>
                  </a:cubicBezTo>
                  <a:cubicBezTo>
                    <a:pt x="285" y="296"/>
                    <a:pt x="286" y="295"/>
                    <a:pt x="286" y="294"/>
                  </a:cubicBezTo>
                  <a:cubicBezTo>
                    <a:pt x="285" y="294"/>
                    <a:pt x="285" y="294"/>
                    <a:pt x="285" y="294"/>
                  </a:cubicBezTo>
                  <a:cubicBezTo>
                    <a:pt x="285" y="292"/>
                    <a:pt x="285" y="292"/>
                    <a:pt x="285" y="289"/>
                  </a:cubicBezTo>
                  <a:cubicBezTo>
                    <a:pt x="283" y="289"/>
                    <a:pt x="285" y="288"/>
                    <a:pt x="285" y="289"/>
                  </a:cubicBezTo>
                  <a:cubicBezTo>
                    <a:pt x="285" y="288"/>
                    <a:pt x="285" y="287"/>
                    <a:pt x="285" y="287"/>
                  </a:cubicBezTo>
                  <a:cubicBezTo>
                    <a:pt x="285" y="286"/>
                    <a:pt x="287" y="285"/>
                    <a:pt x="287" y="285"/>
                  </a:cubicBezTo>
                  <a:cubicBezTo>
                    <a:pt x="288" y="283"/>
                    <a:pt x="287" y="281"/>
                    <a:pt x="288" y="279"/>
                  </a:cubicBezTo>
                  <a:cubicBezTo>
                    <a:pt x="289" y="278"/>
                    <a:pt x="292" y="276"/>
                    <a:pt x="293" y="275"/>
                  </a:cubicBezTo>
                  <a:cubicBezTo>
                    <a:pt x="293" y="274"/>
                    <a:pt x="292" y="273"/>
                    <a:pt x="293" y="272"/>
                  </a:cubicBezTo>
                  <a:cubicBezTo>
                    <a:pt x="293" y="271"/>
                    <a:pt x="294" y="272"/>
                    <a:pt x="295" y="271"/>
                  </a:cubicBezTo>
                  <a:cubicBezTo>
                    <a:pt x="295" y="271"/>
                    <a:pt x="294" y="270"/>
                    <a:pt x="295" y="269"/>
                  </a:cubicBezTo>
                  <a:cubicBezTo>
                    <a:pt x="295" y="267"/>
                    <a:pt x="299" y="266"/>
                    <a:pt x="300" y="264"/>
                  </a:cubicBezTo>
                  <a:cubicBezTo>
                    <a:pt x="301" y="261"/>
                    <a:pt x="300" y="256"/>
                    <a:pt x="301" y="253"/>
                  </a:cubicBezTo>
                  <a:cubicBezTo>
                    <a:pt x="301" y="251"/>
                    <a:pt x="304" y="249"/>
                    <a:pt x="306" y="247"/>
                  </a:cubicBezTo>
                  <a:cubicBezTo>
                    <a:pt x="304" y="245"/>
                    <a:pt x="302" y="240"/>
                    <a:pt x="305" y="236"/>
                  </a:cubicBezTo>
                  <a:cubicBezTo>
                    <a:pt x="305" y="236"/>
                    <a:pt x="306" y="235"/>
                    <a:pt x="307" y="235"/>
                  </a:cubicBezTo>
                  <a:cubicBezTo>
                    <a:pt x="307" y="234"/>
                    <a:pt x="307" y="229"/>
                    <a:pt x="307" y="229"/>
                  </a:cubicBezTo>
                  <a:cubicBezTo>
                    <a:pt x="307" y="227"/>
                    <a:pt x="308" y="225"/>
                    <a:pt x="308" y="223"/>
                  </a:cubicBezTo>
                  <a:cubicBezTo>
                    <a:pt x="307" y="219"/>
                    <a:pt x="307" y="219"/>
                    <a:pt x="307" y="219"/>
                  </a:cubicBezTo>
                  <a:cubicBezTo>
                    <a:pt x="306" y="214"/>
                    <a:pt x="306" y="210"/>
                    <a:pt x="307" y="205"/>
                  </a:cubicBezTo>
                  <a:cubicBezTo>
                    <a:pt x="305" y="205"/>
                    <a:pt x="305" y="205"/>
                    <a:pt x="304" y="204"/>
                  </a:cubicBezTo>
                  <a:cubicBezTo>
                    <a:pt x="304" y="203"/>
                    <a:pt x="306" y="202"/>
                    <a:pt x="307" y="201"/>
                  </a:cubicBezTo>
                  <a:cubicBezTo>
                    <a:pt x="307" y="199"/>
                    <a:pt x="306" y="199"/>
                    <a:pt x="307" y="196"/>
                  </a:cubicBezTo>
                  <a:cubicBezTo>
                    <a:pt x="308" y="195"/>
                    <a:pt x="309" y="195"/>
                    <a:pt x="310" y="193"/>
                  </a:cubicBezTo>
                  <a:cubicBezTo>
                    <a:pt x="310" y="193"/>
                    <a:pt x="310" y="188"/>
                    <a:pt x="310" y="188"/>
                  </a:cubicBezTo>
                  <a:cubicBezTo>
                    <a:pt x="314" y="190"/>
                    <a:pt x="313" y="188"/>
                    <a:pt x="315" y="192"/>
                  </a:cubicBezTo>
                  <a:cubicBezTo>
                    <a:pt x="316" y="191"/>
                    <a:pt x="318" y="188"/>
                    <a:pt x="318" y="187"/>
                  </a:cubicBezTo>
                  <a:cubicBezTo>
                    <a:pt x="318" y="187"/>
                    <a:pt x="318" y="186"/>
                    <a:pt x="318" y="185"/>
                  </a:cubicBezTo>
                  <a:cubicBezTo>
                    <a:pt x="318" y="185"/>
                    <a:pt x="320" y="185"/>
                    <a:pt x="320" y="184"/>
                  </a:cubicBezTo>
                  <a:cubicBezTo>
                    <a:pt x="321" y="182"/>
                    <a:pt x="320" y="181"/>
                    <a:pt x="321" y="179"/>
                  </a:cubicBezTo>
                  <a:cubicBezTo>
                    <a:pt x="321" y="177"/>
                    <a:pt x="323" y="176"/>
                    <a:pt x="324" y="174"/>
                  </a:cubicBezTo>
                  <a:cubicBezTo>
                    <a:pt x="325" y="173"/>
                    <a:pt x="324" y="171"/>
                    <a:pt x="325" y="170"/>
                  </a:cubicBezTo>
                  <a:cubicBezTo>
                    <a:pt x="325" y="169"/>
                    <a:pt x="331" y="164"/>
                    <a:pt x="331" y="164"/>
                  </a:cubicBezTo>
                  <a:cubicBezTo>
                    <a:pt x="332" y="164"/>
                    <a:pt x="333" y="164"/>
                    <a:pt x="334" y="164"/>
                  </a:cubicBezTo>
                  <a:cubicBezTo>
                    <a:pt x="335" y="163"/>
                    <a:pt x="335" y="162"/>
                    <a:pt x="336" y="161"/>
                  </a:cubicBezTo>
                  <a:cubicBezTo>
                    <a:pt x="337" y="160"/>
                    <a:pt x="338" y="159"/>
                    <a:pt x="339" y="158"/>
                  </a:cubicBezTo>
                  <a:cubicBezTo>
                    <a:pt x="339" y="158"/>
                    <a:pt x="339" y="157"/>
                    <a:pt x="339" y="156"/>
                  </a:cubicBezTo>
                  <a:cubicBezTo>
                    <a:pt x="339" y="156"/>
                    <a:pt x="341" y="155"/>
                    <a:pt x="341" y="154"/>
                  </a:cubicBezTo>
                  <a:cubicBezTo>
                    <a:pt x="343" y="151"/>
                    <a:pt x="343" y="149"/>
                    <a:pt x="344" y="145"/>
                  </a:cubicBezTo>
                  <a:cubicBezTo>
                    <a:pt x="346" y="144"/>
                    <a:pt x="346" y="144"/>
                    <a:pt x="346" y="144"/>
                  </a:cubicBezTo>
                  <a:cubicBezTo>
                    <a:pt x="346" y="141"/>
                    <a:pt x="345" y="140"/>
                    <a:pt x="345" y="138"/>
                  </a:cubicBezTo>
                  <a:cubicBezTo>
                    <a:pt x="345" y="137"/>
                    <a:pt x="346" y="134"/>
                    <a:pt x="346" y="132"/>
                  </a:cubicBezTo>
                  <a:cubicBezTo>
                    <a:pt x="344" y="130"/>
                    <a:pt x="344" y="130"/>
                    <a:pt x="344" y="130"/>
                  </a:cubicBezTo>
                  <a:cubicBezTo>
                    <a:pt x="343" y="129"/>
                    <a:pt x="345" y="126"/>
                    <a:pt x="344" y="123"/>
                  </a:cubicBezTo>
                  <a:cubicBezTo>
                    <a:pt x="344" y="121"/>
                    <a:pt x="342" y="121"/>
                    <a:pt x="341" y="120"/>
                  </a:cubicBezTo>
                  <a:cubicBezTo>
                    <a:pt x="341" y="119"/>
                    <a:pt x="341" y="118"/>
                    <a:pt x="341" y="118"/>
                  </a:cubicBezTo>
                  <a:cubicBezTo>
                    <a:pt x="341" y="117"/>
                    <a:pt x="340" y="117"/>
                    <a:pt x="340" y="117"/>
                  </a:cubicBezTo>
                  <a:cubicBezTo>
                    <a:pt x="338" y="113"/>
                    <a:pt x="338" y="108"/>
                    <a:pt x="334" y="108"/>
                  </a:cubicBezTo>
                  <a:cubicBezTo>
                    <a:pt x="332" y="107"/>
                    <a:pt x="330" y="109"/>
                    <a:pt x="330" y="109"/>
                  </a:cubicBezTo>
                  <a:cubicBezTo>
                    <a:pt x="330" y="109"/>
                    <a:pt x="330" y="107"/>
                    <a:pt x="330" y="107"/>
                  </a:cubicBezTo>
                  <a:cubicBezTo>
                    <a:pt x="329" y="107"/>
                    <a:pt x="329" y="106"/>
                    <a:pt x="329" y="106"/>
                  </a:cubicBezTo>
                  <a:cubicBezTo>
                    <a:pt x="326" y="105"/>
                    <a:pt x="325" y="107"/>
                    <a:pt x="323" y="108"/>
                  </a:cubicBezTo>
                  <a:cubicBezTo>
                    <a:pt x="323" y="107"/>
                    <a:pt x="324" y="106"/>
                    <a:pt x="324" y="106"/>
                  </a:cubicBezTo>
                  <a:cubicBezTo>
                    <a:pt x="323" y="105"/>
                    <a:pt x="322" y="105"/>
                    <a:pt x="321" y="104"/>
                  </a:cubicBezTo>
                  <a:cubicBezTo>
                    <a:pt x="321" y="104"/>
                    <a:pt x="321" y="103"/>
                    <a:pt x="321" y="102"/>
                  </a:cubicBezTo>
                  <a:cubicBezTo>
                    <a:pt x="317" y="98"/>
                    <a:pt x="317" y="98"/>
                    <a:pt x="317" y="98"/>
                  </a:cubicBezTo>
                  <a:cubicBezTo>
                    <a:pt x="317" y="97"/>
                    <a:pt x="316" y="98"/>
                    <a:pt x="316" y="98"/>
                  </a:cubicBezTo>
                  <a:cubicBezTo>
                    <a:pt x="313" y="96"/>
                    <a:pt x="310" y="92"/>
                    <a:pt x="307" y="90"/>
                  </a:cubicBezTo>
                  <a:cubicBezTo>
                    <a:pt x="305" y="89"/>
                    <a:pt x="304" y="89"/>
                    <a:pt x="302" y="88"/>
                  </a:cubicBezTo>
                  <a:cubicBezTo>
                    <a:pt x="301" y="88"/>
                    <a:pt x="300" y="86"/>
                    <a:pt x="299" y="86"/>
                  </a:cubicBezTo>
                  <a:cubicBezTo>
                    <a:pt x="295" y="85"/>
                    <a:pt x="294" y="86"/>
                    <a:pt x="290" y="86"/>
                  </a:cubicBezTo>
                  <a:cubicBezTo>
                    <a:pt x="283" y="85"/>
                    <a:pt x="284" y="82"/>
                    <a:pt x="279" y="84"/>
                  </a:cubicBezTo>
                  <a:cubicBezTo>
                    <a:pt x="278" y="83"/>
                    <a:pt x="276" y="80"/>
                    <a:pt x="275" y="80"/>
                  </a:cubicBezTo>
                  <a:cubicBezTo>
                    <a:pt x="273" y="79"/>
                    <a:pt x="272" y="80"/>
                    <a:pt x="271" y="80"/>
                  </a:cubicBezTo>
                  <a:cubicBezTo>
                    <a:pt x="271" y="80"/>
                    <a:pt x="270" y="80"/>
                    <a:pt x="269" y="80"/>
                  </a:cubicBezTo>
                  <a:cubicBezTo>
                    <a:pt x="267" y="82"/>
                    <a:pt x="267" y="86"/>
                    <a:pt x="263" y="86"/>
                  </a:cubicBezTo>
                  <a:cubicBezTo>
                    <a:pt x="261" y="85"/>
                    <a:pt x="262" y="82"/>
                    <a:pt x="263" y="80"/>
                  </a:cubicBezTo>
                  <a:cubicBezTo>
                    <a:pt x="263" y="80"/>
                    <a:pt x="260" y="80"/>
                    <a:pt x="260" y="80"/>
                  </a:cubicBezTo>
                  <a:cubicBezTo>
                    <a:pt x="260" y="79"/>
                    <a:pt x="261" y="78"/>
                    <a:pt x="261" y="78"/>
                  </a:cubicBezTo>
                  <a:cubicBezTo>
                    <a:pt x="262" y="76"/>
                    <a:pt x="261" y="76"/>
                    <a:pt x="261" y="75"/>
                  </a:cubicBezTo>
                  <a:cubicBezTo>
                    <a:pt x="259" y="75"/>
                    <a:pt x="260" y="76"/>
                    <a:pt x="259" y="74"/>
                  </a:cubicBezTo>
                  <a:cubicBezTo>
                    <a:pt x="258" y="74"/>
                    <a:pt x="258" y="74"/>
                    <a:pt x="258" y="74"/>
                  </a:cubicBezTo>
                  <a:cubicBezTo>
                    <a:pt x="258" y="74"/>
                    <a:pt x="258" y="73"/>
                    <a:pt x="259" y="72"/>
                  </a:cubicBezTo>
                  <a:cubicBezTo>
                    <a:pt x="258" y="71"/>
                    <a:pt x="258" y="71"/>
                    <a:pt x="257" y="70"/>
                  </a:cubicBezTo>
                  <a:cubicBezTo>
                    <a:pt x="256" y="70"/>
                    <a:pt x="255" y="69"/>
                    <a:pt x="254" y="70"/>
                  </a:cubicBezTo>
                  <a:cubicBezTo>
                    <a:pt x="254" y="70"/>
                    <a:pt x="253" y="72"/>
                    <a:pt x="252" y="72"/>
                  </a:cubicBezTo>
                  <a:cubicBezTo>
                    <a:pt x="252" y="71"/>
                    <a:pt x="253" y="70"/>
                    <a:pt x="253" y="68"/>
                  </a:cubicBezTo>
                  <a:cubicBezTo>
                    <a:pt x="251" y="68"/>
                    <a:pt x="251" y="67"/>
                    <a:pt x="248" y="66"/>
                  </a:cubicBezTo>
                  <a:cubicBezTo>
                    <a:pt x="248" y="66"/>
                    <a:pt x="248" y="64"/>
                    <a:pt x="248" y="64"/>
                  </a:cubicBezTo>
                  <a:cubicBezTo>
                    <a:pt x="247" y="64"/>
                    <a:pt x="247" y="66"/>
                    <a:pt x="245" y="65"/>
                  </a:cubicBezTo>
                  <a:cubicBezTo>
                    <a:pt x="244" y="65"/>
                    <a:pt x="242" y="62"/>
                    <a:pt x="241" y="61"/>
                  </a:cubicBezTo>
                  <a:cubicBezTo>
                    <a:pt x="239" y="60"/>
                    <a:pt x="239" y="60"/>
                    <a:pt x="239" y="60"/>
                  </a:cubicBezTo>
                  <a:cubicBezTo>
                    <a:pt x="232" y="58"/>
                    <a:pt x="230" y="63"/>
                    <a:pt x="226" y="65"/>
                  </a:cubicBezTo>
                  <a:cubicBezTo>
                    <a:pt x="227" y="66"/>
                    <a:pt x="228" y="67"/>
                    <a:pt x="228" y="68"/>
                  </a:cubicBezTo>
                  <a:cubicBezTo>
                    <a:pt x="227" y="69"/>
                    <a:pt x="226" y="68"/>
                    <a:pt x="225" y="68"/>
                  </a:cubicBezTo>
                  <a:cubicBezTo>
                    <a:pt x="221" y="72"/>
                    <a:pt x="221" y="72"/>
                    <a:pt x="221" y="72"/>
                  </a:cubicBezTo>
                  <a:cubicBezTo>
                    <a:pt x="224" y="72"/>
                    <a:pt x="217" y="75"/>
                    <a:pt x="220" y="72"/>
                  </a:cubicBezTo>
                  <a:cubicBezTo>
                    <a:pt x="216" y="72"/>
                    <a:pt x="214" y="72"/>
                    <a:pt x="210" y="74"/>
                  </a:cubicBezTo>
                  <a:cubicBezTo>
                    <a:pt x="208" y="72"/>
                    <a:pt x="208" y="71"/>
                    <a:pt x="207" y="70"/>
                  </a:cubicBezTo>
                  <a:cubicBezTo>
                    <a:pt x="211" y="73"/>
                    <a:pt x="209" y="72"/>
                    <a:pt x="214" y="71"/>
                  </a:cubicBezTo>
                  <a:cubicBezTo>
                    <a:pt x="214" y="71"/>
                    <a:pt x="218" y="72"/>
                    <a:pt x="219" y="72"/>
                  </a:cubicBezTo>
                  <a:cubicBezTo>
                    <a:pt x="219" y="72"/>
                    <a:pt x="219" y="71"/>
                    <a:pt x="219" y="70"/>
                  </a:cubicBezTo>
                  <a:cubicBezTo>
                    <a:pt x="221" y="70"/>
                    <a:pt x="221" y="70"/>
                    <a:pt x="222" y="70"/>
                  </a:cubicBezTo>
                  <a:cubicBezTo>
                    <a:pt x="222" y="68"/>
                    <a:pt x="222" y="68"/>
                    <a:pt x="222" y="68"/>
                  </a:cubicBezTo>
                  <a:cubicBezTo>
                    <a:pt x="222" y="68"/>
                    <a:pt x="224" y="68"/>
                    <a:pt x="224" y="68"/>
                  </a:cubicBezTo>
                  <a:cubicBezTo>
                    <a:pt x="225" y="67"/>
                    <a:pt x="224" y="66"/>
                    <a:pt x="225" y="64"/>
                  </a:cubicBezTo>
                  <a:cubicBezTo>
                    <a:pt x="226" y="64"/>
                    <a:pt x="226" y="64"/>
                    <a:pt x="226" y="64"/>
                  </a:cubicBezTo>
                  <a:cubicBezTo>
                    <a:pt x="227" y="62"/>
                    <a:pt x="226" y="60"/>
                    <a:pt x="225" y="58"/>
                  </a:cubicBezTo>
                  <a:cubicBezTo>
                    <a:pt x="227" y="58"/>
                    <a:pt x="225" y="55"/>
                    <a:pt x="225" y="55"/>
                  </a:cubicBezTo>
                  <a:cubicBezTo>
                    <a:pt x="225" y="55"/>
                    <a:pt x="225" y="55"/>
                    <a:pt x="225" y="55"/>
                  </a:cubicBezTo>
                  <a:cubicBezTo>
                    <a:pt x="223" y="55"/>
                    <a:pt x="222" y="55"/>
                    <a:pt x="219" y="55"/>
                  </a:cubicBezTo>
                  <a:cubicBezTo>
                    <a:pt x="220" y="55"/>
                    <a:pt x="220" y="51"/>
                    <a:pt x="219" y="51"/>
                  </a:cubicBezTo>
                  <a:cubicBezTo>
                    <a:pt x="214" y="50"/>
                    <a:pt x="214" y="54"/>
                    <a:pt x="212" y="55"/>
                  </a:cubicBezTo>
                  <a:cubicBezTo>
                    <a:pt x="211" y="56"/>
                    <a:pt x="209" y="56"/>
                    <a:pt x="209" y="57"/>
                  </a:cubicBezTo>
                  <a:cubicBezTo>
                    <a:pt x="208" y="57"/>
                    <a:pt x="209" y="59"/>
                    <a:pt x="208" y="60"/>
                  </a:cubicBezTo>
                  <a:cubicBezTo>
                    <a:pt x="208" y="60"/>
                    <a:pt x="206" y="60"/>
                    <a:pt x="206" y="61"/>
                  </a:cubicBezTo>
                  <a:cubicBezTo>
                    <a:pt x="205" y="64"/>
                    <a:pt x="206" y="66"/>
                    <a:pt x="206" y="68"/>
                  </a:cubicBezTo>
                  <a:cubicBezTo>
                    <a:pt x="205" y="67"/>
                    <a:pt x="205" y="67"/>
                    <a:pt x="205" y="67"/>
                  </a:cubicBezTo>
                  <a:cubicBezTo>
                    <a:pt x="203" y="62"/>
                    <a:pt x="203" y="65"/>
                    <a:pt x="201" y="66"/>
                  </a:cubicBezTo>
                  <a:cubicBezTo>
                    <a:pt x="200" y="67"/>
                    <a:pt x="199" y="67"/>
                    <a:pt x="199" y="67"/>
                  </a:cubicBezTo>
                  <a:cubicBezTo>
                    <a:pt x="198" y="68"/>
                    <a:pt x="200" y="72"/>
                    <a:pt x="199" y="75"/>
                  </a:cubicBezTo>
                  <a:cubicBezTo>
                    <a:pt x="199" y="76"/>
                    <a:pt x="197" y="77"/>
                    <a:pt x="197" y="78"/>
                  </a:cubicBezTo>
                  <a:cubicBezTo>
                    <a:pt x="196" y="80"/>
                    <a:pt x="198" y="75"/>
                    <a:pt x="198" y="75"/>
                  </a:cubicBezTo>
                  <a:cubicBezTo>
                    <a:pt x="198" y="73"/>
                    <a:pt x="197" y="69"/>
                    <a:pt x="197" y="68"/>
                  </a:cubicBezTo>
                  <a:cubicBezTo>
                    <a:pt x="197" y="68"/>
                    <a:pt x="197" y="66"/>
                    <a:pt x="197" y="66"/>
                  </a:cubicBezTo>
                  <a:cubicBezTo>
                    <a:pt x="196" y="66"/>
                    <a:pt x="195" y="65"/>
                    <a:pt x="194" y="66"/>
                  </a:cubicBezTo>
                  <a:cubicBezTo>
                    <a:pt x="192" y="66"/>
                    <a:pt x="190" y="69"/>
                    <a:pt x="188" y="69"/>
                  </a:cubicBezTo>
                  <a:cubicBezTo>
                    <a:pt x="186" y="70"/>
                    <a:pt x="185" y="69"/>
                    <a:pt x="183" y="70"/>
                  </a:cubicBezTo>
                  <a:cubicBezTo>
                    <a:pt x="186" y="69"/>
                    <a:pt x="190" y="66"/>
                    <a:pt x="193" y="65"/>
                  </a:cubicBezTo>
                  <a:cubicBezTo>
                    <a:pt x="193" y="65"/>
                    <a:pt x="195" y="66"/>
                    <a:pt x="196" y="65"/>
                  </a:cubicBezTo>
                  <a:cubicBezTo>
                    <a:pt x="197" y="64"/>
                    <a:pt x="196" y="61"/>
                    <a:pt x="197" y="60"/>
                  </a:cubicBezTo>
                  <a:cubicBezTo>
                    <a:pt x="197" y="59"/>
                    <a:pt x="200" y="57"/>
                    <a:pt x="200" y="55"/>
                  </a:cubicBezTo>
                  <a:cubicBezTo>
                    <a:pt x="200" y="55"/>
                    <a:pt x="200" y="54"/>
                    <a:pt x="200" y="53"/>
                  </a:cubicBezTo>
                  <a:cubicBezTo>
                    <a:pt x="201" y="52"/>
                    <a:pt x="203" y="51"/>
                    <a:pt x="204" y="51"/>
                  </a:cubicBezTo>
                  <a:cubicBezTo>
                    <a:pt x="205" y="50"/>
                    <a:pt x="205" y="47"/>
                    <a:pt x="206" y="47"/>
                  </a:cubicBezTo>
                  <a:cubicBezTo>
                    <a:pt x="207" y="47"/>
                    <a:pt x="207" y="49"/>
                    <a:pt x="206" y="49"/>
                  </a:cubicBezTo>
                  <a:cubicBezTo>
                    <a:pt x="206" y="50"/>
                    <a:pt x="206" y="51"/>
                    <a:pt x="207" y="53"/>
                  </a:cubicBezTo>
                  <a:cubicBezTo>
                    <a:pt x="208" y="52"/>
                    <a:pt x="213" y="54"/>
                    <a:pt x="212" y="51"/>
                  </a:cubicBezTo>
                  <a:cubicBezTo>
                    <a:pt x="212" y="50"/>
                    <a:pt x="212" y="50"/>
                    <a:pt x="211" y="50"/>
                  </a:cubicBezTo>
                  <a:cubicBezTo>
                    <a:pt x="211" y="49"/>
                    <a:pt x="211" y="47"/>
                    <a:pt x="211" y="47"/>
                  </a:cubicBezTo>
                  <a:cubicBezTo>
                    <a:pt x="213" y="47"/>
                    <a:pt x="213" y="47"/>
                    <a:pt x="213" y="47"/>
                  </a:cubicBezTo>
                  <a:cubicBezTo>
                    <a:pt x="213" y="45"/>
                    <a:pt x="214" y="43"/>
                    <a:pt x="214" y="41"/>
                  </a:cubicBezTo>
                  <a:cubicBezTo>
                    <a:pt x="213" y="42"/>
                    <a:pt x="212" y="41"/>
                    <a:pt x="212" y="41"/>
                  </a:cubicBezTo>
                  <a:cubicBezTo>
                    <a:pt x="211" y="41"/>
                    <a:pt x="210" y="43"/>
                    <a:pt x="210" y="43"/>
                  </a:cubicBezTo>
                  <a:cubicBezTo>
                    <a:pt x="210" y="44"/>
                    <a:pt x="211" y="44"/>
                    <a:pt x="210" y="45"/>
                  </a:cubicBezTo>
                  <a:cubicBezTo>
                    <a:pt x="210" y="45"/>
                    <a:pt x="208" y="45"/>
                    <a:pt x="208" y="45"/>
                  </a:cubicBezTo>
                  <a:cubicBezTo>
                    <a:pt x="210" y="41"/>
                    <a:pt x="212" y="41"/>
                    <a:pt x="208" y="38"/>
                  </a:cubicBezTo>
                  <a:cubicBezTo>
                    <a:pt x="213" y="36"/>
                    <a:pt x="211" y="37"/>
                    <a:pt x="213" y="32"/>
                  </a:cubicBezTo>
                  <a:cubicBezTo>
                    <a:pt x="211" y="32"/>
                    <a:pt x="209" y="32"/>
                    <a:pt x="207" y="32"/>
                  </a:cubicBezTo>
                  <a:cubicBezTo>
                    <a:pt x="207" y="30"/>
                    <a:pt x="208" y="27"/>
                    <a:pt x="207" y="25"/>
                  </a:cubicBezTo>
                  <a:cubicBezTo>
                    <a:pt x="207" y="24"/>
                    <a:pt x="205" y="23"/>
                    <a:pt x="205" y="23"/>
                  </a:cubicBezTo>
                  <a:cubicBezTo>
                    <a:pt x="204" y="20"/>
                    <a:pt x="206" y="19"/>
                    <a:pt x="205" y="16"/>
                  </a:cubicBezTo>
                  <a:cubicBezTo>
                    <a:pt x="204" y="14"/>
                    <a:pt x="202" y="12"/>
                    <a:pt x="202" y="10"/>
                  </a:cubicBezTo>
                  <a:cubicBezTo>
                    <a:pt x="201" y="9"/>
                    <a:pt x="202" y="8"/>
                    <a:pt x="202" y="7"/>
                  </a:cubicBezTo>
                  <a:cubicBezTo>
                    <a:pt x="201" y="7"/>
                    <a:pt x="199" y="7"/>
                    <a:pt x="199" y="6"/>
                  </a:cubicBezTo>
                  <a:cubicBezTo>
                    <a:pt x="195" y="13"/>
                    <a:pt x="195" y="13"/>
                    <a:pt x="195" y="13"/>
                  </a:cubicBezTo>
                  <a:cubicBezTo>
                    <a:pt x="194" y="19"/>
                    <a:pt x="194" y="19"/>
                    <a:pt x="194" y="19"/>
                  </a:cubicBezTo>
                  <a:cubicBezTo>
                    <a:pt x="194" y="19"/>
                    <a:pt x="193" y="27"/>
                    <a:pt x="192" y="28"/>
                  </a:cubicBezTo>
                  <a:cubicBezTo>
                    <a:pt x="192" y="30"/>
                    <a:pt x="187" y="36"/>
                    <a:pt x="187" y="36"/>
                  </a:cubicBezTo>
                  <a:cubicBezTo>
                    <a:pt x="184" y="33"/>
                    <a:pt x="184" y="33"/>
                    <a:pt x="184" y="33"/>
                  </a:cubicBezTo>
                  <a:cubicBezTo>
                    <a:pt x="179" y="34"/>
                    <a:pt x="179" y="34"/>
                    <a:pt x="179" y="34"/>
                  </a:cubicBezTo>
                  <a:cubicBezTo>
                    <a:pt x="179" y="34"/>
                    <a:pt x="176" y="37"/>
                    <a:pt x="174" y="36"/>
                  </a:cubicBezTo>
                  <a:cubicBezTo>
                    <a:pt x="172" y="34"/>
                    <a:pt x="171" y="31"/>
                    <a:pt x="171" y="31"/>
                  </a:cubicBezTo>
                  <a:cubicBezTo>
                    <a:pt x="167" y="31"/>
                    <a:pt x="167" y="31"/>
                    <a:pt x="167" y="31"/>
                  </a:cubicBezTo>
                  <a:cubicBezTo>
                    <a:pt x="166" y="29"/>
                    <a:pt x="166" y="29"/>
                    <a:pt x="166" y="29"/>
                  </a:cubicBezTo>
                  <a:cubicBezTo>
                    <a:pt x="163" y="30"/>
                    <a:pt x="163" y="30"/>
                    <a:pt x="163" y="30"/>
                  </a:cubicBezTo>
                  <a:cubicBezTo>
                    <a:pt x="157" y="28"/>
                    <a:pt x="157" y="28"/>
                    <a:pt x="157" y="28"/>
                  </a:cubicBezTo>
                  <a:cubicBezTo>
                    <a:pt x="156" y="33"/>
                    <a:pt x="156" y="33"/>
                    <a:pt x="156" y="33"/>
                  </a:cubicBezTo>
                  <a:cubicBezTo>
                    <a:pt x="159" y="35"/>
                    <a:pt x="159" y="35"/>
                    <a:pt x="159" y="35"/>
                  </a:cubicBezTo>
                  <a:cubicBezTo>
                    <a:pt x="157" y="39"/>
                    <a:pt x="157" y="39"/>
                    <a:pt x="157" y="39"/>
                  </a:cubicBezTo>
                  <a:cubicBezTo>
                    <a:pt x="151" y="37"/>
                    <a:pt x="151" y="37"/>
                    <a:pt x="151" y="37"/>
                  </a:cubicBezTo>
                  <a:cubicBezTo>
                    <a:pt x="147" y="38"/>
                    <a:pt x="147" y="38"/>
                    <a:pt x="147" y="38"/>
                  </a:cubicBezTo>
                  <a:cubicBezTo>
                    <a:pt x="147" y="38"/>
                    <a:pt x="145" y="39"/>
                    <a:pt x="143" y="37"/>
                  </a:cubicBezTo>
                  <a:cubicBezTo>
                    <a:pt x="140" y="36"/>
                    <a:pt x="141" y="39"/>
                    <a:pt x="139" y="39"/>
                  </a:cubicBezTo>
                  <a:cubicBezTo>
                    <a:pt x="137" y="39"/>
                    <a:pt x="138" y="43"/>
                    <a:pt x="137" y="42"/>
                  </a:cubicBezTo>
                  <a:cubicBezTo>
                    <a:pt x="135" y="41"/>
                    <a:pt x="134" y="45"/>
                    <a:pt x="133" y="45"/>
                  </a:cubicBezTo>
                  <a:cubicBezTo>
                    <a:pt x="131" y="45"/>
                    <a:pt x="129" y="44"/>
                    <a:pt x="129" y="42"/>
                  </a:cubicBezTo>
                  <a:cubicBezTo>
                    <a:pt x="129" y="41"/>
                    <a:pt x="126" y="40"/>
                    <a:pt x="125" y="39"/>
                  </a:cubicBezTo>
                  <a:cubicBezTo>
                    <a:pt x="124" y="37"/>
                    <a:pt x="122" y="36"/>
                    <a:pt x="123" y="33"/>
                  </a:cubicBezTo>
                  <a:cubicBezTo>
                    <a:pt x="124" y="30"/>
                    <a:pt x="123" y="20"/>
                    <a:pt x="123" y="20"/>
                  </a:cubicBezTo>
                  <a:cubicBezTo>
                    <a:pt x="123" y="20"/>
                    <a:pt x="126" y="18"/>
                    <a:pt x="128" y="16"/>
                  </a:cubicBezTo>
                  <a:cubicBezTo>
                    <a:pt x="130" y="15"/>
                    <a:pt x="129" y="14"/>
                    <a:pt x="128" y="12"/>
                  </a:cubicBezTo>
                  <a:cubicBezTo>
                    <a:pt x="127" y="11"/>
                    <a:pt x="129" y="9"/>
                    <a:pt x="128" y="9"/>
                  </a:cubicBezTo>
                  <a:cubicBezTo>
                    <a:pt x="127" y="8"/>
                    <a:pt x="123" y="7"/>
                    <a:pt x="123" y="7"/>
                  </a:cubicBezTo>
                  <a:cubicBezTo>
                    <a:pt x="126" y="4"/>
                    <a:pt x="126" y="4"/>
                    <a:pt x="126" y="4"/>
                  </a:cubicBezTo>
                  <a:cubicBezTo>
                    <a:pt x="126" y="4"/>
                    <a:pt x="126" y="1"/>
                    <a:pt x="124" y="1"/>
                  </a:cubicBezTo>
                  <a:cubicBezTo>
                    <a:pt x="122" y="2"/>
                    <a:pt x="118" y="0"/>
                    <a:pt x="118" y="0"/>
                  </a:cubicBezTo>
                  <a:cubicBezTo>
                    <a:pt x="118" y="3"/>
                    <a:pt x="118" y="3"/>
                    <a:pt x="118" y="3"/>
                  </a:cubicBezTo>
                  <a:cubicBezTo>
                    <a:pt x="117" y="6"/>
                    <a:pt x="117" y="6"/>
                    <a:pt x="117" y="6"/>
                  </a:cubicBezTo>
                  <a:cubicBezTo>
                    <a:pt x="117" y="6"/>
                    <a:pt x="114" y="6"/>
                    <a:pt x="113" y="6"/>
                  </a:cubicBezTo>
                  <a:cubicBezTo>
                    <a:pt x="111" y="6"/>
                    <a:pt x="111" y="10"/>
                    <a:pt x="109" y="10"/>
                  </a:cubicBezTo>
                  <a:cubicBezTo>
                    <a:pt x="107" y="10"/>
                    <a:pt x="107" y="12"/>
                    <a:pt x="105" y="12"/>
                  </a:cubicBezTo>
                  <a:cubicBezTo>
                    <a:pt x="103" y="12"/>
                    <a:pt x="100" y="12"/>
                    <a:pt x="100" y="12"/>
                  </a:cubicBezTo>
                  <a:cubicBezTo>
                    <a:pt x="100" y="12"/>
                    <a:pt x="98" y="11"/>
                    <a:pt x="97" y="13"/>
                  </a:cubicBezTo>
                  <a:cubicBezTo>
                    <a:pt x="96" y="15"/>
                    <a:pt x="98" y="16"/>
                    <a:pt x="98" y="16"/>
                  </a:cubicBezTo>
                  <a:cubicBezTo>
                    <a:pt x="98" y="16"/>
                    <a:pt x="94" y="16"/>
                    <a:pt x="93" y="14"/>
                  </a:cubicBezTo>
                  <a:cubicBezTo>
                    <a:pt x="92" y="13"/>
                    <a:pt x="87" y="13"/>
                    <a:pt x="87" y="13"/>
                  </a:cubicBezTo>
                  <a:cubicBezTo>
                    <a:pt x="87" y="13"/>
                    <a:pt x="85" y="11"/>
                    <a:pt x="81" y="11"/>
                  </a:cubicBezTo>
                  <a:cubicBezTo>
                    <a:pt x="78" y="10"/>
                    <a:pt x="78" y="11"/>
                    <a:pt x="80" y="12"/>
                  </a:cubicBezTo>
                  <a:cubicBezTo>
                    <a:pt x="82" y="13"/>
                    <a:pt x="80" y="15"/>
                    <a:pt x="82" y="17"/>
                  </a:cubicBezTo>
                  <a:cubicBezTo>
                    <a:pt x="84" y="19"/>
                    <a:pt x="84" y="20"/>
                    <a:pt x="84" y="21"/>
                  </a:cubicBezTo>
                  <a:cubicBezTo>
                    <a:pt x="85" y="23"/>
                    <a:pt x="83" y="27"/>
                    <a:pt x="83" y="29"/>
                  </a:cubicBezTo>
                  <a:cubicBezTo>
                    <a:pt x="84" y="31"/>
                    <a:pt x="85" y="31"/>
                    <a:pt x="87" y="32"/>
                  </a:cubicBezTo>
                  <a:cubicBezTo>
                    <a:pt x="88" y="33"/>
                    <a:pt x="91" y="32"/>
                    <a:pt x="93" y="31"/>
                  </a:cubicBezTo>
                  <a:cubicBezTo>
                    <a:pt x="95" y="30"/>
                    <a:pt x="96" y="34"/>
                    <a:pt x="96" y="34"/>
                  </a:cubicBezTo>
                  <a:cubicBezTo>
                    <a:pt x="96" y="34"/>
                    <a:pt x="95" y="35"/>
                    <a:pt x="93" y="35"/>
                  </a:cubicBezTo>
                  <a:cubicBezTo>
                    <a:pt x="91" y="35"/>
                    <a:pt x="90" y="41"/>
                    <a:pt x="88" y="41"/>
                  </a:cubicBezTo>
                  <a:cubicBezTo>
                    <a:pt x="86" y="41"/>
                    <a:pt x="86" y="43"/>
                    <a:pt x="84" y="43"/>
                  </a:cubicBezTo>
                  <a:cubicBezTo>
                    <a:pt x="82" y="43"/>
                    <a:pt x="81" y="47"/>
                    <a:pt x="79" y="47"/>
                  </a:cubicBezTo>
                  <a:cubicBezTo>
                    <a:pt x="76" y="47"/>
                    <a:pt x="73" y="50"/>
                    <a:pt x="73" y="50"/>
                  </a:cubicBezTo>
                  <a:cubicBezTo>
                    <a:pt x="69" y="47"/>
                    <a:pt x="69" y="47"/>
                    <a:pt x="69" y="47"/>
                  </a:cubicBezTo>
                  <a:cubicBezTo>
                    <a:pt x="66" y="46"/>
                    <a:pt x="66" y="46"/>
                    <a:pt x="66" y="46"/>
                  </a:cubicBezTo>
                  <a:cubicBezTo>
                    <a:pt x="65" y="42"/>
                    <a:pt x="65" y="42"/>
                    <a:pt x="65" y="42"/>
                  </a:cubicBezTo>
                  <a:cubicBezTo>
                    <a:pt x="62" y="42"/>
                    <a:pt x="62" y="42"/>
                    <a:pt x="62" y="42"/>
                  </a:cubicBezTo>
                  <a:cubicBezTo>
                    <a:pt x="61" y="46"/>
                    <a:pt x="61" y="46"/>
                    <a:pt x="61" y="46"/>
                  </a:cubicBezTo>
                  <a:cubicBezTo>
                    <a:pt x="58" y="47"/>
                    <a:pt x="58" y="47"/>
                    <a:pt x="58" y="47"/>
                  </a:cubicBezTo>
                  <a:cubicBezTo>
                    <a:pt x="55" y="45"/>
                    <a:pt x="55" y="45"/>
                    <a:pt x="55" y="45"/>
                  </a:cubicBezTo>
                  <a:cubicBezTo>
                    <a:pt x="55" y="47"/>
                    <a:pt x="55" y="47"/>
                    <a:pt x="55" y="47"/>
                  </a:cubicBezTo>
                  <a:cubicBezTo>
                    <a:pt x="55" y="47"/>
                    <a:pt x="49" y="48"/>
                    <a:pt x="46" y="48"/>
                  </a:cubicBezTo>
                  <a:cubicBezTo>
                    <a:pt x="44" y="48"/>
                    <a:pt x="41" y="46"/>
                    <a:pt x="41" y="46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45" y="51"/>
                    <a:pt x="45" y="51"/>
                    <a:pt x="45" y="51"/>
                  </a:cubicBezTo>
                  <a:cubicBezTo>
                    <a:pt x="44" y="52"/>
                    <a:pt x="44" y="52"/>
                    <a:pt x="44" y="52"/>
                  </a:cubicBezTo>
                  <a:cubicBezTo>
                    <a:pt x="39" y="52"/>
                    <a:pt x="39" y="52"/>
                    <a:pt x="39" y="52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41" y="58"/>
                    <a:pt x="41" y="58"/>
                    <a:pt x="41" y="58"/>
                  </a:cubicBezTo>
                  <a:cubicBezTo>
                    <a:pt x="41" y="58"/>
                    <a:pt x="44" y="65"/>
                    <a:pt x="44" y="66"/>
                  </a:cubicBezTo>
                  <a:cubicBezTo>
                    <a:pt x="46" y="69"/>
                    <a:pt x="43" y="72"/>
                    <a:pt x="43" y="74"/>
                  </a:cubicBezTo>
                  <a:cubicBezTo>
                    <a:pt x="42" y="77"/>
                    <a:pt x="33" y="99"/>
                    <a:pt x="33" y="99"/>
                  </a:cubicBezTo>
                  <a:cubicBezTo>
                    <a:pt x="33" y="99"/>
                    <a:pt x="33" y="102"/>
                    <a:pt x="31" y="102"/>
                  </a:cubicBezTo>
                  <a:cubicBezTo>
                    <a:pt x="28" y="102"/>
                    <a:pt x="26" y="102"/>
                    <a:pt x="24" y="103"/>
                  </a:cubicBezTo>
                  <a:cubicBezTo>
                    <a:pt x="22" y="104"/>
                    <a:pt x="18" y="104"/>
                    <a:pt x="16" y="106"/>
                  </a:cubicBezTo>
                  <a:cubicBezTo>
                    <a:pt x="14" y="108"/>
                    <a:pt x="10" y="109"/>
                    <a:pt x="9" y="112"/>
                  </a:cubicBezTo>
                  <a:cubicBezTo>
                    <a:pt x="8" y="114"/>
                    <a:pt x="8" y="117"/>
                    <a:pt x="7" y="119"/>
                  </a:cubicBezTo>
                  <a:cubicBezTo>
                    <a:pt x="5" y="122"/>
                    <a:pt x="4" y="123"/>
                    <a:pt x="4" y="125"/>
                  </a:cubicBezTo>
                  <a:cubicBezTo>
                    <a:pt x="4" y="127"/>
                    <a:pt x="4" y="130"/>
                    <a:pt x="4" y="130"/>
                  </a:cubicBezTo>
                  <a:cubicBezTo>
                    <a:pt x="4" y="130"/>
                    <a:pt x="0" y="128"/>
                    <a:pt x="0" y="130"/>
                  </a:cubicBezTo>
                  <a:cubicBezTo>
                    <a:pt x="0" y="131"/>
                    <a:pt x="0" y="135"/>
                    <a:pt x="2" y="136"/>
                  </a:cubicBezTo>
                  <a:cubicBezTo>
                    <a:pt x="3" y="136"/>
                    <a:pt x="3" y="140"/>
                    <a:pt x="3" y="140"/>
                  </a:cubicBezTo>
                  <a:cubicBezTo>
                    <a:pt x="2" y="144"/>
                    <a:pt x="2" y="144"/>
                    <a:pt x="2" y="144"/>
                  </a:cubicBezTo>
                  <a:cubicBezTo>
                    <a:pt x="2" y="144"/>
                    <a:pt x="6" y="146"/>
                    <a:pt x="7" y="149"/>
                  </a:cubicBezTo>
                  <a:cubicBezTo>
                    <a:pt x="8" y="151"/>
                    <a:pt x="13" y="152"/>
                    <a:pt x="13" y="154"/>
                  </a:cubicBezTo>
                  <a:cubicBezTo>
                    <a:pt x="13" y="157"/>
                    <a:pt x="15" y="158"/>
                    <a:pt x="15" y="158"/>
                  </a:cubicBezTo>
                  <a:cubicBezTo>
                    <a:pt x="23" y="158"/>
                    <a:pt x="23" y="158"/>
                    <a:pt x="23" y="158"/>
                  </a:cubicBezTo>
                  <a:cubicBezTo>
                    <a:pt x="23" y="158"/>
                    <a:pt x="27" y="156"/>
                    <a:pt x="29" y="154"/>
                  </a:cubicBezTo>
                  <a:cubicBezTo>
                    <a:pt x="31" y="152"/>
                    <a:pt x="31" y="156"/>
                    <a:pt x="31" y="156"/>
                  </a:cubicBezTo>
                  <a:cubicBezTo>
                    <a:pt x="29" y="182"/>
                    <a:pt x="29" y="182"/>
                    <a:pt x="29" y="182"/>
                  </a:cubicBezTo>
                  <a:cubicBezTo>
                    <a:pt x="39" y="185"/>
                    <a:pt x="39" y="185"/>
                    <a:pt x="39" y="185"/>
                  </a:cubicBezTo>
                  <a:cubicBezTo>
                    <a:pt x="39" y="185"/>
                    <a:pt x="41" y="185"/>
                    <a:pt x="43" y="186"/>
                  </a:cubicBezTo>
                  <a:cubicBezTo>
                    <a:pt x="44" y="187"/>
                    <a:pt x="49" y="185"/>
                    <a:pt x="48" y="184"/>
                  </a:cubicBezTo>
                  <a:cubicBezTo>
                    <a:pt x="47" y="182"/>
                    <a:pt x="49" y="181"/>
                    <a:pt x="49" y="181"/>
                  </a:cubicBezTo>
                  <a:cubicBezTo>
                    <a:pt x="52" y="181"/>
                    <a:pt x="52" y="181"/>
                    <a:pt x="52" y="181"/>
                  </a:cubicBezTo>
                  <a:cubicBezTo>
                    <a:pt x="52" y="181"/>
                    <a:pt x="58" y="171"/>
                    <a:pt x="61" y="170"/>
                  </a:cubicBezTo>
                  <a:cubicBezTo>
                    <a:pt x="65" y="170"/>
                    <a:pt x="69" y="168"/>
                    <a:pt x="72" y="168"/>
                  </a:cubicBezTo>
                  <a:cubicBezTo>
                    <a:pt x="76" y="168"/>
                    <a:pt x="76" y="168"/>
                    <a:pt x="76" y="168"/>
                  </a:cubicBezTo>
                  <a:cubicBezTo>
                    <a:pt x="77" y="170"/>
                    <a:pt x="77" y="170"/>
                    <a:pt x="77" y="170"/>
                  </a:cubicBezTo>
                  <a:cubicBezTo>
                    <a:pt x="77" y="170"/>
                    <a:pt x="73" y="177"/>
                    <a:pt x="74" y="179"/>
                  </a:cubicBezTo>
                  <a:cubicBezTo>
                    <a:pt x="75" y="181"/>
                    <a:pt x="76" y="184"/>
                    <a:pt x="78" y="184"/>
                  </a:cubicBezTo>
                  <a:cubicBezTo>
                    <a:pt x="80" y="185"/>
                    <a:pt x="80" y="185"/>
                    <a:pt x="83" y="186"/>
                  </a:cubicBezTo>
                  <a:cubicBezTo>
                    <a:pt x="85" y="186"/>
                    <a:pt x="86" y="182"/>
                    <a:pt x="88" y="185"/>
                  </a:cubicBezTo>
                  <a:cubicBezTo>
                    <a:pt x="91" y="188"/>
                    <a:pt x="92" y="189"/>
                    <a:pt x="95" y="191"/>
                  </a:cubicBezTo>
                  <a:cubicBezTo>
                    <a:pt x="98" y="192"/>
                    <a:pt x="97" y="193"/>
                    <a:pt x="100" y="195"/>
                  </a:cubicBezTo>
                  <a:cubicBezTo>
                    <a:pt x="102" y="196"/>
                    <a:pt x="103" y="198"/>
                    <a:pt x="106" y="198"/>
                  </a:cubicBezTo>
                  <a:cubicBezTo>
                    <a:pt x="109" y="198"/>
                    <a:pt x="110" y="200"/>
                    <a:pt x="113" y="200"/>
                  </a:cubicBezTo>
                  <a:cubicBezTo>
                    <a:pt x="115" y="200"/>
                    <a:pt x="117" y="198"/>
                    <a:pt x="118" y="200"/>
                  </a:cubicBezTo>
                  <a:cubicBezTo>
                    <a:pt x="120" y="202"/>
                    <a:pt x="120" y="205"/>
                    <a:pt x="121" y="208"/>
                  </a:cubicBezTo>
                  <a:cubicBezTo>
                    <a:pt x="122" y="210"/>
                    <a:pt x="123" y="213"/>
                    <a:pt x="123" y="213"/>
                  </a:cubicBezTo>
                  <a:cubicBezTo>
                    <a:pt x="123" y="213"/>
                    <a:pt x="121" y="216"/>
                    <a:pt x="120" y="218"/>
                  </a:cubicBezTo>
                  <a:cubicBezTo>
                    <a:pt x="119" y="220"/>
                    <a:pt x="120" y="222"/>
                    <a:pt x="122" y="225"/>
                  </a:cubicBezTo>
                  <a:cubicBezTo>
                    <a:pt x="123" y="228"/>
                    <a:pt x="123" y="230"/>
                    <a:pt x="123" y="230"/>
                  </a:cubicBezTo>
                  <a:cubicBezTo>
                    <a:pt x="136" y="229"/>
                    <a:pt x="136" y="229"/>
                    <a:pt x="136" y="229"/>
                  </a:cubicBezTo>
                  <a:cubicBezTo>
                    <a:pt x="136" y="229"/>
                    <a:pt x="135" y="232"/>
                    <a:pt x="136" y="234"/>
                  </a:cubicBezTo>
                  <a:cubicBezTo>
                    <a:pt x="136" y="237"/>
                    <a:pt x="136" y="239"/>
                    <a:pt x="139" y="241"/>
                  </a:cubicBezTo>
                  <a:cubicBezTo>
                    <a:pt x="141" y="242"/>
                    <a:pt x="142" y="244"/>
                    <a:pt x="143" y="246"/>
                  </a:cubicBezTo>
                  <a:cubicBezTo>
                    <a:pt x="144" y="248"/>
                    <a:pt x="143" y="248"/>
                    <a:pt x="143" y="251"/>
                  </a:cubicBezTo>
                  <a:cubicBezTo>
                    <a:pt x="143" y="254"/>
                    <a:pt x="140" y="262"/>
                    <a:pt x="140" y="262"/>
                  </a:cubicBezTo>
                  <a:cubicBezTo>
                    <a:pt x="142" y="265"/>
                    <a:pt x="142" y="265"/>
                    <a:pt x="142" y="265"/>
                  </a:cubicBezTo>
                  <a:cubicBezTo>
                    <a:pt x="140" y="267"/>
                    <a:pt x="140" y="267"/>
                    <a:pt x="140" y="267"/>
                  </a:cubicBezTo>
                  <a:cubicBezTo>
                    <a:pt x="141" y="269"/>
                    <a:pt x="141" y="269"/>
                    <a:pt x="141" y="269"/>
                  </a:cubicBezTo>
                  <a:cubicBezTo>
                    <a:pt x="141" y="269"/>
                    <a:pt x="142" y="270"/>
                    <a:pt x="143" y="272"/>
                  </a:cubicBezTo>
                  <a:cubicBezTo>
                    <a:pt x="145" y="274"/>
                    <a:pt x="144" y="277"/>
                    <a:pt x="144" y="280"/>
                  </a:cubicBezTo>
                  <a:cubicBezTo>
                    <a:pt x="143" y="284"/>
                    <a:pt x="145" y="285"/>
                    <a:pt x="145" y="288"/>
                  </a:cubicBezTo>
                  <a:cubicBezTo>
                    <a:pt x="145" y="290"/>
                    <a:pt x="155" y="290"/>
                    <a:pt x="155" y="290"/>
                  </a:cubicBezTo>
                  <a:cubicBezTo>
                    <a:pt x="157" y="289"/>
                    <a:pt x="157" y="289"/>
                    <a:pt x="157" y="289"/>
                  </a:cubicBezTo>
                  <a:cubicBezTo>
                    <a:pt x="158" y="291"/>
                    <a:pt x="158" y="291"/>
                    <a:pt x="158" y="291"/>
                  </a:cubicBezTo>
                  <a:cubicBezTo>
                    <a:pt x="158" y="291"/>
                    <a:pt x="158" y="294"/>
                    <a:pt x="161" y="294"/>
                  </a:cubicBezTo>
                  <a:cubicBezTo>
                    <a:pt x="164" y="294"/>
                    <a:pt x="165" y="295"/>
                    <a:pt x="165" y="298"/>
                  </a:cubicBezTo>
                  <a:cubicBezTo>
                    <a:pt x="165" y="302"/>
                    <a:pt x="165" y="305"/>
                    <a:pt x="165" y="308"/>
                  </a:cubicBezTo>
                  <a:cubicBezTo>
                    <a:pt x="165" y="311"/>
                    <a:pt x="166" y="314"/>
                    <a:pt x="167" y="313"/>
                  </a:cubicBezTo>
                  <a:cubicBezTo>
                    <a:pt x="169" y="312"/>
                    <a:pt x="172" y="311"/>
                    <a:pt x="172" y="312"/>
                  </a:cubicBezTo>
                  <a:cubicBezTo>
                    <a:pt x="172" y="314"/>
                    <a:pt x="172" y="319"/>
                    <a:pt x="171" y="321"/>
                  </a:cubicBezTo>
                  <a:cubicBezTo>
                    <a:pt x="169" y="323"/>
                    <a:pt x="170" y="331"/>
                    <a:pt x="170" y="331"/>
                  </a:cubicBezTo>
                  <a:cubicBezTo>
                    <a:pt x="170" y="331"/>
                    <a:pt x="175" y="334"/>
                    <a:pt x="174" y="332"/>
                  </a:cubicBezTo>
                  <a:cubicBezTo>
                    <a:pt x="174" y="330"/>
                    <a:pt x="177" y="332"/>
                    <a:pt x="177" y="332"/>
                  </a:cubicBezTo>
                  <a:cubicBezTo>
                    <a:pt x="177" y="332"/>
                    <a:pt x="177" y="336"/>
                    <a:pt x="178" y="339"/>
                  </a:cubicBezTo>
                  <a:cubicBezTo>
                    <a:pt x="178" y="342"/>
                    <a:pt x="178" y="347"/>
                    <a:pt x="178" y="348"/>
                  </a:cubicBezTo>
                  <a:cubicBezTo>
                    <a:pt x="179" y="350"/>
                    <a:pt x="176" y="350"/>
                    <a:pt x="175" y="351"/>
                  </a:cubicBezTo>
                  <a:cubicBezTo>
                    <a:pt x="174" y="353"/>
                    <a:pt x="169" y="352"/>
                    <a:pt x="168" y="355"/>
                  </a:cubicBezTo>
                  <a:cubicBezTo>
                    <a:pt x="167" y="357"/>
                    <a:pt x="166" y="359"/>
                    <a:pt x="164" y="361"/>
                  </a:cubicBezTo>
                  <a:cubicBezTo>
                    <a:pt x="162" y="363"/>
                    <a:pt x="160" y="363"/>
                    <a:pt x="160" y="365"/>
                  </a:cubicBezTo>
                  <a:cubicBezTo>
                    <a:pt x="159" y="367"/>
                    <a:pt x="154" y="366"/>
                    <a:pt x="154" y="369"/>
                  </a:cubicBezTo>
                  <a:cubicBezTo>
                    <a:pt x="154" y="372"/>
                    <a:pt x="153" y="375"/>
                    <a:pt x="151" y="376"/>
                  </a:cubicBezTo>
                  <a:cubicBezTo>
                    <a:pt x="149" y="377"/>
                    <a:pt x="147" y="378"/>
                    <a:pt x="147" y="380"/>
                  </a:cubicBezTo>
                  <a:cubicBezTo>
                    <a:pt x="147" y="382"/>
                    <a:pt x="145" y="387"/>
                    <a:pt x="145" y="387"/>
                  </a:cubicBezTo>
                  <a:cubicBezTo>
                    <a:pt x="151" y="385"/>
                    <a:pt x="151" y="385"/>
                    <a:pt x="151" y="385"/>
                  </a:cubicBezTo>
                  <a:cubicBezTo>
                    <a:pt x="159" y="390"/>
                    <a:pt x="159" y="390"/>
                    <a:pt x="159" y="390"/>
                  </a:cubicBezTo>
                  <a:cubicBezTo>
                    <a:pt x="159" y="390"/>
                    <a:pt x="160" y="392"/>
                    <a:pt x="161" y="394"/>
                  </a:cubicBezTo>
                  <a:cubicBezTo>
                    <a:pt x="162" y="396"/>
                    <a:pt x="165" y="395"/>
                    <a:pt x="167" y="398"/>
                  </a:cubicBezTo>
                  <a:cubicBezTo>
                    <a:pt x="168" y="400"/>
                    <a:pt x="169" y="400"/>
                    <a:pt x="172" y="402"/>
                  </a:cubicBezTo>
                  <a:cubicBezTo>
                    <a:pt x="175" y="404"/>
                    <a:pt x="177" y="403"/>
                    <a:pt x="178" y="406"/>
                  </a:cubicBezTo>
                  <a:cubicBezTo>
                    <a:pt x="178" y="409"/>
                    <a:pt x="179" y="411"/>
                    <a:pt x="182" y="412"/>
                  </a:cubicBezTo>
                  <a:cubicBezTo>
                    <a:pt x="184" y="413"/>
                    <a:pt x="185" y="414"/>
                    <a:pt x="185" y="414"/>
                  </a:cubicBezTo>
                  <a:cubicBezTo>
                    <a:pt x="181" y="420"/>
                    <a:pt x="181" y="420"/>
                    <a:pt x="181" y="420"/>
                  </a:cubicBezTo>
                  <a:cubicBezTo>
                    <a:pt x="182" y="423"/>
                    <a:pt x="182" y="423"/>
                    <a:pt x="182" y="423"/>
                  </a:cubicBezTo>
                  <a:cubicBezTo>
                    <a:pt x="185" y="421"/>
                    <a:pt x="187" y="419"/>
                    <a:pt x="188" y="416"/>
                  </a:cubicBezTo>
                  <a:cubicBezTo>
                    <a:pt x="188" y="413"/>
                    <a:pt x="187" y="412"/>
                    <a:pt x="186" y="409"/>
                  </a:cubicBezTo>
                  <a:cubicBezTo>
                    <a:pt x="188" y="408"/>
                    <a:pt x="192" y="405"/>
                    <a:pt x="192" y="402"/>
                  </a:cubicBezTo>
                  <a:cubicBezTo>
                    <a:pt x="192" y="402"/>
                    <a:pt x="192" y="400"/>
                    <a:pt x="192" y="400"/>
                  </a:cubicBezTo>
                  <a:cubicBezTo>
                    <a:pt x="193" y="399"/>
                    <a:pt x="195" y="399"/>
                    <a:pt x="196" y="398"/>
                  </a:cubicBezTo>
                  <a:cubicBezTo>
                    <a:pt x="196" y="397"/>
                    <a:pt x="196" y="397"/>
                    <a:pt x="196" y="397"/>
                  </a:cubicBezTo>
                  <a:cubicBezTo>
                    <a:pt x="199" y="395"/>
                    <a:pt x="199" y="393"/>
                    <a:pt x="199" y="388"/>
                  </a:cubicBezTo>
                  <a:cubicBezTo>
                    <a:pt x="200" y="389"/>
                    <a:pt x="201" y="388"/>
                    <a:pt x="202" y="389"/>
                  </a:cubicBezTo>
                  <a:cubicBezTo>
                    <a:pt x="202" y="390"/>
                    <a:pt x="202" y="390"/>
                    <a:pt x="202" y="390"/>
                  </a:cubicBezTo>
                  <a:cubicBezTo>
                    <a:pt x="202" y="390"/>
                    <a:pt x="203" y="391"/>
                    <a:pt x="204" y="391"/>
                  </a:cubicBezTo>
                  <a:cubicBezTo>
                    <a:pt x="204" y="391"/>
                    <a:pt x="205" y="389"/>
                    <a:pt x="204" y="389"/>
                  </a:cubicBezTo>
                  <a:cubicBezTo>
                    <a:pt x="206" y="390"/>
                    <a:pt x="206" y="390"/>
                    <a:pt x="206" y="390"/>
                  </a:cubicBezTo>
                  <a:cubicBezTo>
                    <a:pt x="205" y="390"/>
                    <a:pt x="205" y="393"/>
                    <a:pt x="205" y="392"/>
                  </a:cubicBezTo>
                  <a:cubicBezTo>
                    <a:pt x="204" y="396"/>
                    <a:pt x="204" y="397"/>
                    <a:pt x="203" y="400"/>
                  </a:cubicBezTo>
                  <a:cubicBezTo>
                    <a:pt x="203" y="400"/>
                    <a:pt x="201" y="401"/>
                    <a:pt x="201" y="402"/>
                  </a:cubicBezTo>
                  <a:cubicBezTo>
                    <a:pt x="199" y="406"/>
                    <a:pt x="205" y="399"/>
                    <a:pt x="205" y="399"/>
                  </a:cubicBezTo>
                  <a:cubicBezTo>
                    <a:pt x="206" y="396"/>
                    <a:pt x="208" y="391"/>
                    <a:pt x="209" y="388"/>
                  </a:cubicBezTo>
                  <a:cubicBezTo>
                    <a:pt x="210" y="384"/>
                    <a:pt x="210" y="381"/>
                    <a:pt x="212" y="378"/>
                  </a:cubicBezTo>
                  <a:cubicBezTo>
                    <a:pt x="213" y="377"/>
                    <a:pt x="217" y="372"/>
                    <a:pt x="218" y="372"/>
                  </a:cubicBezTo>
                  <a:cubicBezTo>
                    <a:pt x="219" y="371"/>
                    <a:pt x="220" y="372"/>
                    <a:pt x="220" y="371"/>
                  </a:cubicBezTo>
                  <a:cubicBezTo>
                    <a:pt x="221" y="370"/>
                    <a:pt x="220" y="369"/>
                    <a:pt x="221" y="367"/>
                  </a:cubicBezTo>
                  <a:cubicBezTo>
                    <a:pt x="221" y="367"/>
                    <a:pt x="222" y="366"/>
                    <a:pt x="222" y="366"/>
                  </a:cubicBezTo>
                  <a:cubicBezTo>
                    <a:pt x="221" y="365"/>
                    <a:pt x="222" y="356"/>
                    <a:pt x="222" y="353"/>
                  </a:cubicBezTo>
                  <a:cubicBezTo>
                    <a:pt x="221" y="353"/>
                    <a:pt x="220" y="353"/>
                    <a:pt x="220" y="352"/>
                  </a:cubicBezTo>
                  <a:cubicBezTo>
                    <a:pt x="220" y="351"/>
                    <a:pt x="221" y="350"/>
                    <a:pt x="221" y="349"/>
                  </a:cubicBezTo>
                  <a:cubicBezTo>
                    <a:pt x="219" y="349"/>
                    <a:pt x="219" y="349"/>
                    <a:pt x="219" y="349"/>
                  </a:cubicBezTo>
                  <a:cubicBezTo>
                    <a:pt x="219" y="349"/>
                    <a:pt x="219" y="347"/>
                    <a:pt x="219" y="347"/>
                  </a:cubicBezTo>
                  <a:cubicBezTo>
                    <a:pt x="221" y="348"/>
                    <a:pt x="220" y="346"/>
                    <a:pt x="220" y="346"/>
                  </a:cubicBezTo>
                  <a:cubicBezTo>
                    <a:pt x="220" y="346"/>
                    <a:pt x="220" y="342"/>
                    <a:pt x="220" y="341"/>
                  </a:cubicBezTo>
                  <a:cubicBezTo>
                    <a:pt x="220" y="340"/>
                    <a:pt x="219" y="341"/>
                    <a:pt x="219" y="339"/>
                  </a:cubicBezTo>
                  <a:cubicBezTo>
                    <a:pt x="219" y="338"/>
                    <a:pt x="221" y="338"/>
                    <a:pt x="221" y="337"/>
                  </a:cubicBezTo>
                  <a:cubicBezTo>
                    <a:pt x="222" y="335"/>
                    <a:pt x="221" y="334"/>
                    <a:pt x="221" y="332"/>
                  </a:cubicBez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35" name="Freeform 109">
              <a:extLst>
                <a:ext uri="{FF2B5EF4-FFF2-40B4-BE49-F238E27FC236}">
                  <a16:creationId xmlns:a16="http://schemas.microsoft.com/office/drawing/2014/main" id="{4C07ADB2-6D8F-72C8-FD07-E53B5FC8892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701601" y="4046963"/>
              <a:ext cx="1219760" cy="1491017"/>
            </a:xfrm>
            <a:custGeom>
              <a:avLst/>
              <a:gdLst>
                <a:gd name="T0" fmla="*/ 206 w 346"/>
                <a:gd name="T1" fmla="*/ 70 h 423"/>
                <a:gd name="T2" fmla="*/ 202 w 346"/>
                <a:gd name="T3" fmla="*/ 61 h 423"/>
                <a:gd name="T4" fmla="*/ 198 w 346"/>
                <a:gd name="T5" fmla="*/ 405 h 423"/>
                <a:gd name="T6" fmla="*/ 176 w 346"/>
                <a:gd name="T7" fmla="*/ 77 h 423"/>
                <a:gd name="T8" fmla="*/ 232 w 346"/>
                <a:gd name="T9" fmla="*/ 324 h 423"/>
                <a:gd name="T10" fmla="*/ 257 w 346"/>
                <a:gd name="T11" fmla="*/ 309 h 423"/>
                <a:gd name="T12" fmla="*/ 273 w 346"/>
                <a:gd name="T13" fmla="*/ 304 h 423"/>
                <a:gd name="T14" fmla="*/ 285 w 346"/>
                <a:gd name="T15" fmla="*/ 294 h 423"/>
                <a:gd name="T16" fmla="*/ 293 w 346"/>
                <a:gd name="T17" fmla="*/ 272 h 423"/>
                <a:gd name="T18" fmla="*/ 307 w 346"/>
                <a:gd name="T19" fmla="*/ 235 h 423"/>
                <a:gd name="T20" fmla="*/ 307 w 346"/>
                <a:gd name="T21" fmla="*/ 196 h 423"/>
                <a:gd name="T22" fmla="*/ 321 w 346"/>
                <a:gd name="T23" fmla="*/ 179 h 423"/>
                <a:gd name="T24" fmla="*/ 339 w 346"/>
                <a:gd name="T25" fmla="*/ 156 h 423"/>
                <a:gd name="T26" fmla="*/ 344 w 346"/>
                <a:gd name="T27" fmla="*/ 123 h 423"/>
                <a:gd name="T28" fmla="*/ 329 w 346"/>
                <a:gd name="T29" fmla="*/ 106 h 423"/>
                <a:gd name="T30" fmla="*/ 307 w 346"/>
                <a:gd name="T31" fmla="*/ 90 h 423"/>
                <a:gd name="T32" fmla="*/ 269 w 346"/>
                <a:gd name="T33" fmla="*/ 80 h 423"/>
                <a:gd name="T34" fmla="*/ 258 w 346"/>
                <a:gd name="T35" fmla="*/ 74 h 423"/>
                <a:gd name="T36" fmla="*/ 248 w 346"/>
                <a:gd name="T37" fmla="*/ 64 h 423"/>
                <a:gd name="T38" fmla="*/ 221 w 346"/>
                <a:gd name="T39" fmla="*/ 72 h 423"/>
                <a:gd name="T40" fmla="*/ 222 w 346"/>
                <a:gd name="T41" fmla="*/ 70 h 423"/>
                <a:gd name="T42" fmla="*/ 225 w 346"/>
                <a:gd name="T43" fmla="*/ 55 h 423"/>
                <a:gd name="T44" fmla="*/ 206 w 346"/>
                <a:gd name="T45" fmla="*/ 68 h 423"/>
                <a:gd name="T46" fmla="*/ 197 w 346"/>
                <a:gd name="T47" fmla="*/ 68 h 423"/>
                <a:gd name="T48" fmla="*/ 197 w 346"/>
                <a:gd name="T49" fmla="*/ 60 h 423"/>
                <a:gd name="T50" fmla="*/ 212 w 346"/>
                <a:gd name="T51" fmla="*/ 51 h 423"/>
                <a:gd name="T52" fmla="*/ 210 w 346"/>
                <a:gd name="T53" fmla="*/ 45 h 423"/>
                <a:gd name="T54" fmla="*/ 205 w 346"/>
                <a:gd name="T55" fmla="*/ 16 h 423"/>
                <a:gd name="T56" fmla="*/ 187 w 346"/>
                <a:gd name="T57" fmla="*/ 36 h 423"/>
                <a:gd name="T58" fmla="*/ 163 w 346"/>
                <a:gd name="T59" fmla="*/ 30 h 423"/>
                <a:gd name="T60" fmla="*/ 143 w 346"/>
                <a:gd name="T61" fmla="*/ 37 h 423"/>
                <a:gd name="T62" fmla="*/ 123 w 346"/>
                <a:gd name="T63" fmla="*/ 20 h 423"/>
                <a:gd name="T64" fmla="*/ 118 w 346"/>
                <a:gd name="T65" fmla="*/ 0 h 423"/>
                <a:gd name="T66" fmla="*/ 97 w 346"/>
                <a:gd name="T67" fmla="*/ 13 h 423"/>
                <a:gd name="T68" fmla="*/ 84 w 346"/>
                <a:gd name="T69" fmla="*/ 21 h 423"/>
                <a:gd name="T70" fmla="*/ 84 w 346"/>
                <a:gd name="T71" fmla="*/ 43 h 423"/>
                <a:gd name="T72" fmla="*/ 61 w 346"/>
                <a:gd name="T73" fmla="*/ 46 h 423"/>
                <a:gd name="T74" fmla="*/ 45 w 346"/>
                <a:gd name="T75" fmla="*/ 51 h 423"/>
                <a:gd name="T76" fmla="*/ 33 w 346"/>
                <a:gd name="T77" fmla="*/ 99 h 423"/>
                <a:gd name="T78" fmla="*/ 4 w 346"/>
                <a:gd name="T79" fmla="*/ 130 h 423"/>
                <a:gd name="T80" fmla="*/ 15 w 346"/>
                <a:gd name="T81" fmla="*/ 158 h 423"/>
                <a:gd name="T82" fmla="*/ 48 w 346"/>
                <a:gd name="T83" fmla="*/ 184 h 423"/>
                <a:gd name="T84" fmla="*/ 74 w 346"/>
                <a:gd name="T85" fmla="*/ 179 h 423"/>
                <a:gd name="T86" fmla="*/ 113 w 346"/>
                <a:gd name="T87" fmla="*/ 200 h 423"/>
                <a:gd name="T88" fmla="*/ 136 w 346"/>
                <a:gd name="T89" fmla="*/ 229 h 423"/>
                <a:gd name="T90" fmla="*/ 140 w 346"/>
                <a:gd name="T91" fmla="*/ 267 h 423"/>
                <a:gd name="T92" fmla="*/ 158 w 346"/>
                <a:gd name="T93" fmla="*/ 291 h 423"/>
                <a:gd name="T94" fmla="*/ 170 w 346"/>
                <a:gd name="T95" fmla="*/ 331 h 423"/>
                <a:gd name="T96" fmla="*/ 164 w 346"/>
                <a:gd name="T97" fmla="*/ 361 h 423"/>
                <a:gd name="T98" fmla="*/ 159 w 346"/>
                <a:gd name="T99" fmla="*/ 390 h 423"/>
                <a:gd name="T100" fmla="*/ 181 w 346"/>
                <a:gd name="T101" fmla="*/ 420 h 423"/>
                <a:gd name="T102" fmla="*/ 196 w 346"/>
                <a:gd name="T103" fmla="*/ 397 h 423"/>
                <a:gd name="T104" fmla="*/ 205 w 346"/>
                <a:gd name="T105" fmla="*/ 392 h 423"/>
                <a:gd name="T106" fmla="*/ 220 w 346"/>
                <a:gd name="T107" fmla="*/ 371 h 423"/>
                <a:gd name="T108" fmla="*/ 219 w 346"/>
                <a:gd name="T109" fmla="*/ 347 h 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46" h="423">
                  <a:moveTo>
                    <a:pt x="182" y="70"/>
                  </a:moveTo>
                  <a:cubicBezTo>
                    <a:pt x="183" y="69"/>
                    <a:pt x="183" y="70"/>
                    <a:pt x="183" y="70"/>
                  </a:cubicBezTo>
                  <a:cubicBezTo>
                    <a:pt x="182" y="71"/>
                    <a:pt x="180" y="71"/>
                    <a:pt x="180" y="72"/>
                  </a:cubicBezTo>
                  <a:cubicBezTo>
                    <a:pt x="179" y="73"/>
                    <a:pt x="179" y="74"/>
                    <a:pt x="178" y="75"/>
                  </a:cubicBezTo>
                  <a:cubicBezTo>
                    <a:pt x="177" y="76"/>
                    <a:pt x="179" y="71"/>
                    <a:pt x="182" y="70"/>
                  </a:cubicBezTo>
                  <a:close/>
                  <a:moveTo>
                    <a:pt x="207" y="68"/>
                  </a:moveTo>
                  <a:cubicBezTo>
                    <a:pt x="208" y="69"/>
                    <a:pt x="206" y="70"/>
                    <a:pt x="206" y="70"/>
                  </a:cubicBezTo>
                  <a:cubicBezTo>
                    <a:pt x="206" y="69"/>
                    <a:pt x="206" y="68"/>
                    <a:pt x="207" y="68"/>
                  </a:cubicBezTo>
                  <a:close/>
                  <a:moveTo>
                    <a:pt x="199" y="64"/>
                  </a:moveTo>
                  <a:cubicBezTo>
                    <a:pt x="198" y="65"/>
                    <a:pt x="198" y="66"/>
                    <a:pt x="200" y="66"/>
                  </a:cubicBezTo>
                  <a:cubicBezTo>
                    <a:pt x="200" y="66"/>
                    <a:pt x="201" y="64"/>
                    <a:pt x="199" y="64"/>
                  </a:cubicBezTo>
                  <a:close/>
                  <a:moveTo>
                    <a:pt x="202" y="61"/>
                  </a:moveTo>
                  <a:cubicBezTo>
                    <a:pt x="203" y="62"/>
                    <a:pt x="203" y="62"/>
                    <a:pt x="203" y="62"/>
                  </a:cubicBezTo>
                  <a:cubicBezTo>
                    <a:pt x="203" y="62"/>
                    <a:pt x="203" y="61"/>
                    <a:pt x="202" y="61"/>
                  </a:cubicBezTo>
                  <a:close/>
                  <a:moveTo>
                    <a:pt x="190" y="410"/>
                  </a:moveTo>
                  <a:cubicBezTo>
                    <a:pt x="189" y="410"/>
                    <a:pt x="187" y="413"/>
                    <a:pt x="190" y="412"/>
                  </a:cubicBezTo>
                  <a:cubicBezTo>
                    <a:pt x="190" y="412"/>
                    <a:pt x="191" y="410"/>
                    <a:pt x="190" y="410"/>
                  </a:cubicBezTo>
                  <a:close/>
                  <a:moveTo>
                    <a:pt x="195" y="409"/>
                  </a:moveTo>
                  <a:cubicBezTo>
                    <a:pt x="192" y="409"/>
                    <a:pt x="191" y="412"/>
                    <a:pt x="196" y="411"/>
                  </a:cubicBezTo>
                  <a:cubicBezTo>
                    <a:pt x="198" y="411"/>
                    <a:pt x="199" y="408"/>
                    <a:pt x="195" y="409"/>
                  </a:cubicBezTo>
                  <a:close/>
                  <a:moveTo>
                    <a:pt x="198" y="405"/>
                  </a:moveTo>
                  <a:cubicBezTo>
                    <a:pt x="197" y="407"/>
                    <a:pt x="197" y="407"/>
                    <a:pt x="197" y="407"/>
                  </a:cubicBezTo>
                  <a:cubicBezTo>
                    <a:pt x="198" y="406"/>
                    <a:pt x="204" y="405"/>
                    <a:pt x="198" y="405"/>
                  </a:cubicBezTo>
                  <a:close/>
                  <a:moveTo>
                    <a:pt x="177" y="76"/>
                  </a:moveTo>
                  <a:cubicBezTo>
                    <a:pt x="176" y="78"/>
                    <a:pt x="176" y="78"/>
                    <a:pt x="176" y="78"/>
                  </a:cubicBezTo>
                  <a:cubicBezTo>
                    <a:pt x="170" y="78"/>
                    <a:pt x="166" y="77"/>
                    <a:pt x="162" y="78"/>
                  </a:cubicBezTo>
                  <a:cubicBezTo>
                    <a:pt x="163" y="76"/>
                    <a:pt x="163" y="76"/>
                    <a:pt x="163" y="76"/>
                  </a:cubicBezTo>
                  <a:cubicBezTo>
                    <a:pt x="167" y="76"/>
                    <a:pt x="171" y="79"/>
                    <a:pt x="176" y="77"/>
                  </a:cubicBezTo>
                  <a:cubicBezTo>
                    <a:pt x="176" y="77"/>
                    <a:pt x="176" y="76"/>
                    <a:pt x="177" y="76"/>
                  </a:cubicBezTo>
                  <a:close/>
                  <a:moveTo>
                    <a:pt x="200" y="58"/>
                  </a:moveTo>
                  <a:cubicBezTo>
                    <a:pt x="199" y="58"/>
                    <a:pt x="199" y="59"/>
                    <a:pt x="201" y="59"/>
                  </a:cubicBezTo>
                  <a:cubicBezTo>
                    <a:pt x="201" y="59"/>
                    <a:pt x="203" y="57"/>
                    <a:pt x="200" y="58"/>
                  </a:cubicBezTo>
                  <a:close/>
                  <a:moveTo>
                    <a:pt x="221" y="332"/>
                  </a:moveTo>
                  <a:cubicBezTo>
                    <a:pt x="225" y="331"/>
                    <a:pt x="227" y="329"/>
                    <a:pt x="230" y="327"/>
                  </a:cubicBezTo>
                  <a:cubicBezTo>
                    <a:pt x="231" y="327"/>
                    <a:pt x="232" y="325"/>
                    <a:pt x="232" y="324"/>
                  </a:cubicBezTo>
                  <a:cubicBezTo>
                    <a:pt x="234" y="323"/>
                    <a:pt x="237" y="323"/>
                    <a:pt x="239" y="322"/>
                  </a:cubicBezTo>
                  <a:cubicBezTo>
                    <a:pt x="240" y="321"/>
                    <a:pt x="241" y="317"/>
                    <a:pt x="241" y="317"/>
                  </a:cubicBezTo>
                  <a:cubicBezTo>
                    <a:pt x="243" y="316"/>
                    <a:pt x="247" y="317"/>
                    <a:pt x="249" y="316"/>
                  </a:cubicBezTo>
                  <a:cubicBezTo>
                    <a:pt x="249" y="316"/>
                    <a:pt x="250" y="315"/>
                    <a:pt x="250" y="314"/>
                  </a:cubicBezTo>
                  <a:cubicBezTo>
                    <a:pt x="252" y="314"/>
                    <a:pt x="254" y="314"/>
                    <a:pt x="257" y="314"/>
                  </a:cubicBezTo>
                  <a:cubicBezTo>
                    <a:pt x="256" y="312"/>
                    <a:pt x="256" y="311"/>
                    <a:pt x="255" y="309"/>
                  </a:cubicBezTo>
                  <a:cubicBezTo>
                    <a:pt x="255" y="309"/>
                    <a:pt x="256" y="309"/>
                    <a:pt x="257" y="309"/>
                  </a:cubicBezTo>
                  <a:cubicBezTo>
                    <a:pt x="257" y="309"/>
                    <a:pt x="258" y="307"/>
                    <a:pt x="259" y="307"/>
                  </a:cubicBezTo>
                  <a:cubicBezTo>
                    <a:pt x="259" y="307"/>
                    <a:pt x="260" y="308"/>
                    <a:pt x="262" y="308"/>
                  </a:cubicBezTo>
                  <a:cubicBezTo>
                    <a:pt x="262" y="308"/>
                    <a:pt x="264" y="306"/>
                    <a:pt x="264" y="306"/>
                  </a:cubicBezTo>
                  <a:cubicBezTo>
                    <a:pt x="267" y="305"/>
                    <a:pt x="268" y="306"/>
                    <a:pt x="271" y="306"/>
                  </a:cubicBezTo>
                  <a:cubicBezTo>
                    <a:pt x="271" y="305"/>
                    <a:pt x="271" y="302"/>
                    <a:pt x="271" y="302"/>
                  </a:cubicBezTo>
                  <a:cubicBezTo>
                    <a:pt x="271" y="303"/>
                    <a:pt x="272" y="302"/>
                    <a:pt x="273" y="302"/>
                  </a:cubicBezTo>
                  <a:cubicBezTo>
                    <a:pt x="273" y="304"/>
                    <a:pt x="273" y="304"/>
                    <a:pt x="273" y="304"/>
                  </a:cubicBezTo>
                  <a:cubicBezTo>
                    <a:pt x="273" y="304"/>
                    <a:pt x="274" y="305"/>
                    <a:pt x="274" y="305"/>
                  </a:cubicBezTo>
                  <a:cubicBezTo>
                    <a:pt x="275" y="306"/>
                    <a:pt x="277" y="305"/>
                    <a:pt x="279" y="305"/>
                  </a:cubicBezTo>
                  <a:cubicBezTo>
                    <a:pt x="279" y="304"/>
                    <a:pt x="281" y="303"/>
                    <a:pt x="281" y="302"/>
                  </a:cubicBezTo>
                  <a:cubicBezTo>
                    <a:pt x="281" y="302"/>
                    <a:pt x="280" y="300"/>
                    <a:pt x="281" y="299"/>
                  </a:cubicBezTo>
                  <a:cubicBezTo>
                    <a:pt x="285" y="297"/>
                    <a:pt x="285" y="297"/>
                    <a:pt x="285" y="297"/>
                  </a:cubicBezTo>
                  <a:cubicBezTo>
                    <a:pt x="285" y="296"/>
                    <a:pt x="286" y="295"/>
                    <a:pt x="286" y="294"/>
                  </a:cubicBezTo>
                  <a:cubicBezTo>
                    <a:pt x="285" y="294"/>
                    <a:pt x="285" y="294"/>
                    <a:pt x="285" y="294"/>
                  </a:cubicBezTo>
                  <a:cubicBezTo>
                    <a:pt x="285" y="292"/>
                    <a:pt x="285" y="292"/>
                    <a:pt x="285" y="289"/>
                  </a:cubicBezTo>
                  <a:cubicBezTo>
                    <a:pt x="283" y="289"/>
                    <a:pt x="285" y="288"/>
                    <a:pt x="285" y="289"/>
                  </a:cubicBezTo>
                  <a:cubicBezTo>
                    <a:pt x="285" y="288"/>
                    <a:pt x="285" y="287"/>
                    <a:pt x="285" y="287"/>
                  </a:cubicBezTo>
                  <a:cubicBezTo>
                    <a:pt x="285" y="286"/>
                    <a:pt x="287" y="285"/>
                    <a:pt x="287" y="285"/>
                  </a:cubicBezTo>
                  <a:cubicBezTo>
                    <a:pt x="288" y="283"/>
                    <a:pt x="287" y="281"/>
                    <a:pt x="288" y="279"/>
                  </a:cubicBezTo>
                  <a:cubicBezTo>
                    <a:pt x="289" y="278"/>
                    <a:pt x="292" y="276"/>
                    <a:pt x="293" y="275"/>
                  </a:cubicBezTo>
                  <a:cubicBezTo>
                    <a:pt x="293" y="274"/>
                    <a:pt x="292" y="273"/>
                    <a:pt x="293" y="272"/>
                  </a:cubicBezTo>
                  <a:cubicBezTo>
                    <a:pt x="293" y="271"/>
                    <a:pt x="294" y="272"/>
                    <a:pt x="295" y="271"/>
                  </a:cubicBezTo>
                  <a:cubicBezTo>
                    <a:pt x="295" y="271"/>
                    <a:pt x="294" y="270"/>
                    <a:pt x="295" y="269"/>
                  </a:cubicBezTo>
                  <a:cubicBezTo>
                    <a:pt x="295" y="267"/>
                    <a:pt x="299" y="266"/>
                    <a:pt x="300" y="264"/>
                  </a:cubicBezTo>
                  <a:cubicBezTo>
                    <a:pt x="301" y="261"/>
                    <a:pt x="300" y="256"/>
                    <a:pt x="301" y="253"/>
                  </a:cubicBezTo>
                  <a:cubicBezTo>
                    <a:pt x="301" y="251"/>
                    <a:pt x="304" y="249"/>
                    <a:pt x="306" y="247"/>
                  </a:cubicBezTo>
                  <a:cubicBezTo>
                    <a:pt x="304" y="245"/>
                    <a:pt x="302" y="240"/>
                    <a:pt x="305" y="236"/>
                  </a:cubicBezTo>
                  <a:cubicBezTo>
                    <a:pt x="305" y="236"/>
                    <a:pt x="306" y="235"/>
                    <a:pt x="307" y="235"/>
                  </a:cubicBezTo>
                  <a:cubicBezTo>
                    <a:pt x="307" y="234"/>
                    <a:pt x="307" y="229"/>
                    <a:pt x="307" y="229"/>
                  </a:cubicBezTo>
                  <a:cubicBezTo>
                    <a:pt x="307" y="227"/>
                    <a:pt x="308" y="225"/>
                    <a:pt x="308" y="223"/>
                  </a:cubicBezTo>
                  <a:cubicBezTo>
                    <a:pt x="307" y="219"/>
                    <a:pt x="307" y="219"/>
                    <a:pt x="307" y="219"/>
                  </a:cubicBezTo>
                  <a:cubicBezTo>
                    <a:pt x="306" y="214"/>
                    <a:pt x="306" y="210"/>
                    <a:pt x="307" y="205"/>
                  </a:cubicBezTo>
                  <a:cubicBezTo>
                    <a:pt x="305" y="205"/>
                    <a:pt x="305" y="205"/>
                    <a:pt x="304" y="204"/>
                  </a:cubicBezTo>
                  <a:cubicBezTo>
                    <a:pt x="304" y="203"/>
                    <a:pt x="306" y="202"/>
                    <a:pt x="307" y="201"/>
                  </a:cubicBezTo>
                  <a:cubicBezTo>
                    <a:pt x="307" y="199"/>
                    <a:pt x="306" y="199"/>
                    <a:pt x="307" y="196"/>
                  </a:cubicBezTo>
                  <a:cubicBezTo>
                    <a:pt x="308" y="195"/>
                    <a:pt x="309" y="195"/>
                    <a:pt x="310" y="193"/>
                  </a:cubicBezTo>
                  <a:cubicBezTo>
                    <a:pt x="310" y="193"/>
                    <a:pt x="310" y="188"/>
                    <a:pt x="310" y="188"/>
                  </a:cubicBezTo>
                  <a:cubicBezTo>
                    <a:pt x="314" y="190"/>
                    <a:pt x="313" y="188"/>
                    <a:pt x="315" y="192"/>
                  </a:cubicBezTo>
                  <a:cubicBezTo>
                    <a:pt x="316" y="191"/>
                    <a:pt x="318" y="188"/>
                    <a:pt x="318" y="187"/>
                  </a:cubicBezTo>
                  <a:cubicBezTo>
                    <a:pt x="318" y="187"/>
                    <a:pt x="318" y="186"/>
                    <a:pt x="318" y="185"/>
                  </a:cubicBezTo>
                  <a:cubicBezTo>
                    <a:pt x="318" y="185"/>
                    <a:pt x="320" y="185"/>
                    <a:pt x="320" y="184"/>
                  </a:cubicBezTo>
                  <a:cubicBezTo>
                    <a:pt x="321" y="182"/>
                    <a:pt x="320" y="181"/>
                    <a:pt x="321" y="179"/>
                  </a:cubicBezTo>
                  <a:cubicBezTo>
                    <a:pt x="321" y="177"/>
                    <a:pt x="323" y="176"/>
                    <a:pt x="324" y="174"/>
                  </a:cubicBezTo>
                  <a:cubicBezTo>
                    <a:pt x="325" y="173"/>
                    <a:pt x="324" y="171"/>
                    <a:pt x="325" y="170"/>
                  </a:cubicBezTo>
                  <a:cubicBezTo>
                    <a:pt x="325" y="169"/>
                    <a:pt x="331" y="164"/>
                    <a:pt x="331" y="164"/>
                  </a:cubicBezTo>
                  <a:cubicBezTo>
                    <a:pt x="332" y="164"/>
                    <a:pt x="333" y="164"/>
                    <a:pt x="334" y="164"/>
                  </a:cubicBezTo>
                  <a:cubicBezTo>
                    <a:pt x="335" y="163"/>
                    <a:pt x="335" y="162"/>
                    <a:pt x="336" y="161"/>
                  </a:cubicBezTo>
                  <a:cubicBezTo>
                    <a:pt x="337" y="160"/>
                    <a:pt x="338" y="159"/>
                    <a:pt x="339" y="158"/>
                  </a:cubicBezTo>
                  <a:cubicBezTo>
                    <a:pt x="339" y="158"/>
                    <a:pt x="339" y="157"/>
                    <a:pt x="339" y="156"/>
                  </a:cubicBezTo>
                  <a:cubicBezTo>
                    <a:pt x="339" y="156"/>
                    <a:pt x="341" y="155"/>
                    <a:pt x="341" y="154"/>
                  </a:cubicBezTo>
                  <a:cubicBezTo>
                    <a:pt x="343" y="151"/>
                    <a:pt x="343" y="149"/>
                    <a:pt x="344" y="145"/>
                  </a:cubicBezTo>
                  <a:cubicBezTo>
                    <a:pt x="346" y="144"/>
                    <a:pt x="346" y="144"/>
                    <a:pt x="346" y="144"/>
                  </a:cubicBezTo>
                  <a:cubicBezTo>
                    <a:pt x="346" y="141"/>
                    <a:pt x="345" y="140"/>
                    <a:pt x="345" y="138"/>
                  </a:cubicBezTo>
                  <a:cubicBezTo>
                    <a:pt x="345" y="137"/>
                    <a:pt x="346" y="134"/>
                    <a:pt x="346" y="132"/>
                  </a:cubicBezTo>
                  <a:cubicBezTo>
                    <a:pt x="344" y="130"/>
                    <a:pt x="344" y="130"/>
                    <a:pt x="344" y="130"/>
                  </a:cubicBezTo>
                  <a:cubicBezTo>
                    <a:pt x="343" y="129"/>
                    <a:pt x="345" y="126"/>
                    <a:pt x="344" y="123"/>
                  </a:cubicBezTo>
                  <a:cubicBezTo>
                    <a:pt x="344" y="121"/>
                    <a:pt x="342" y="121"/>
                    <a:pt x="341" y="120"/>
                  </a:cubicBezTo>
                  <a:cubicBezTo>
                    <a:pt x="341" y="119"/>
                    <a:pt x="341" y="118"/>
                    <a:pt x="341" y="118"/>
                  </a:cubicBezTo>
                  <a:cubicBezTo>
                    <a:pt x="341" y="117"/>
                    <a:pt x="340" y="117"/>
                    <a:pt x="340" y="117"/>
                  </a:cubicBezTo>
                  <a:cubicBezTo>
                    <a:pt x="338" y="113"/>
                    <a:pt x="338" y="108"/>
                    <a:pt x="334" y="108"/>
                  </a:cubicBezTo>
                  <a:cubicBezTo>
                    <a:pt x="332" y="107"/>
                    <a:pt x="330" y="109"/>
                    <a:pt x="330" y="109"/>
                  </a:cubicBezTo>
                  <a:cubicBezTo>
                    <a:pt x="330" y="109"/>
                    <a:pt x="330" y="107"/>
                    <a:pt x="330" y="107"/>
                  </a:cubicBezTo>
                  <a:cubicBezTo>
                    <a:pt x="329" y="107"/>
                    <a:pt x="329" y="106"/>
                    <a:pt x="329" y="106"/>
                  </a:cubicBezTo>
                  <a:cubicBezTo>
                    <a:pt x="326" y="105"/>
                    <a:pt x="325" y="107"/>
                    <a:pt x="323" y="108"/>
                  </a:cubicBezTo>
                  <a:cubicBezTo>
                    <a:pt x="323" y="107"/>
                    <a:pt x="324" y="106"/>
                    <a:pt x="324" y="106"/>
                  </a:cubicBezTo>
                  <a:cubicBezTo>
                    <a:pt x="323" y="105"/>
                    <a:pt x="322" y="105"/>
                    <a:pt x="321" y="104"/>
                  </a:cubicBezTo>
                  <a:cubicBezTo>
                    <a:pt x="321" y="104"/>
                    <a:pt x="321" y="103"/>
                    <a:pt x="321" y="102"/>
                  </a:cubicBezTo>
                  <a:cubicBezTo>
                    <a:pt x="317" y="98"/>
                    <a:pt x="317" y="98"/>
                    <a:pt x="317" y="98"/>
                  </a:cubicBezTo>
                  <a:cubicBezTo>
                    <a:pt x="317" y="97"/>
                    <a:pt x="316" y="98"/>
                    <a:pt x="316" y="98"/>
                  </a:cubicBezTo>
                  <a:cubicBezTo>
                    <a:pt x="313" y="96"/>
                    <a:pt x="310" y="92"/>
                    <a:pt x="307" y="90"/>
                  </a:cubicBezTo>
                  <a:cubicBezTo>
                    <a:pt x="305" y="89"/>
                    <a:pt x="304" y="89"/>
                    <a:pt x="302" y="88"/>
                  </a:cubicBezTo>
                  <a:cubicBezTo>
                    <a:pt x="301" y="88"/>
                    <a:pt x="300" y="86"/>
                    <a:pt x="299" y="86"/>
                  </a:cubicBezTo>
                  <a:cubicBezTo>
                    <a:pt x="295" y="85"/>
                    <a:pt x="294" y="86"/>
                    <a:pt x="290" y="86"/>
                  </a:cubicBezTo>
                  <a:cubicBezTo>
                    <a:pt x="283" y="85"/>
                    <a:pt x="284" y="82"/>
                    <a:pt x="279" y="84"/>
                  </a:cubicBezTo>
                  <a:cubicBezTo>
                    <a:pt x="278" y="83"/>
                    <a:pt x="276" y="80"/>
                    <a:pt x="275" y="80"/>
                  </a:cubicBezTo>
                  <a:cubicBezTo>
                    <a:pt x="273" y="79"/>
                    <a:pt x="272" y="80"/>
                    <a:pt x="271" y="80"/>
                  </a:cubicBezTo>
                  <a:cubicBezTo>
                    <a:pt x="271" y="80"/>
                    <a:pt x="270" y="80"/>
                    <a:pt x="269" y="80"/>
                  </a:cubicBezTo>
                  <a:cubicBezTo>
                    <a:pt x="267" y="82"/>
                    <a:pt x="267" y="86"/>
                    <a:pt x="263" y="86"/>
                  </a:cubicBezTo>
                  <a:cubicBezTo>
                    <a:pt x="261" y="85"/>
                    <a:pt x="262" y="82"/>
                    <a:pt x="263" y="80"/>
                  </a:cubicBezTo>
                  <a:cubicBezTo>
                    <a:pt x="263" y="80"/>
                    <a:pt x="260" y="80"/>
                    <a:pt x="260" y="80"/>
                  </a:cubicBezTo>
                  <a:cubicBezTo>
                    <a:pt x="260" y="79"/>
                    <a:pt x="261" y="78"/>
                    <a:pt x="261" y="78"/>
                  </a:cubicBezTo>
                  <a:cubicBezTo>
                    <a:pt x="262" y="76"/>
                    <a:pt x="261" y="76"/>
                    <a:pt x="261" y="75"/>
                  </a:cubicBezTo>
                  <a:cubicBezTo>
                    <a:pt x="259" y="75"/>
                    <a:pt x="260" y="76"/>
                    <a:pt x="259" y="74"/>
                  </a:cubicBezTo>
                  <a:cubicBezTo>
                    <a:pt x="258" y="74"/>
                    <a:pt x="258" y="74"/>
                    <a:pt x="258" y="74"/>
                  </a:cubicBezTo>
                  <a:cubicBezTo>
                    <a:pt x="258" y="74"/>
                    <a:pt x="258" y="73"/>
                    <a:pt x="259" y="72"/>
                  </a:cubicBezTo>
                  <a:cubicBezTo>
                    <a:pt x="258" y="71"/>
                    <a:pt x="258" y="71"/>
                    <a:pt x="257" y="70"/>
                  </a:cubicBezTo>
                  <a:cubicBezTo>
                    <a:pt x="256" y="70"/>
                    <a:pt x="255" y="69"/>
                    <a:pt x="254" y="70"/>
                  </a:cubicBezTo>
                  <a:cubicBezTo>
                    <a:pt x="254" y="70"/>
                    <a:pt x="253" y="72"/>
                    <a:pt x="252" y="72"/>
                  </a:cubicBezTo>
                  <a:cubicBezTo>
                    <a:pt x="252" y="71"/>
                    <a:pt x="253" y="70"/>
                    <a:pt x="253" y="68"/>
                  </a:cubicBezTo>
                  <a:cubicBezTo>
                    <a:pt x="251" y="68"/>
                    <a:pt x="251" y="67"/>
                    <a:pt x="248" y="66"/>
                  </a:cubicBezTo>
                  <a:cubicBezTo>
                    <a:pt x="248" y="66"/>
                    <a:pt x="248" y="64"/>
                    <a:pt x="248" y="64"/>
                  </a:cubicBezTo>
                  <a:cubicBezTo>
                    <a:pt x="247" y="64"/>
                    <a:pt x="247" y="66"/>
                    <a:pt x="245" y="65"/>
                  </a:cubicBezTo>
                  <a:cubicBezTo>
                    <a:pt x="244" y="65"/>
                    <a:pt x="242" y="62"/>
                    <a:pt x="241" y="61"/>
                  </a:cubicBezTo>
                  <a:cubicBezTo>
                    <a:pt x="239" y="60"/>
                    <a:pt x="239" y="60"/>
                    <a:pt x="239" y="60"/>
                  </a:cubicBezTo>
                  <a:cubicBezTo>
                    <a:pt x="232" y="58"/>
                    <a:pt x="230" y="63"/>
                    <a:pt x="226" y="65"/>
                  </a:cubicBezTo>
                  <a:cubicBezTo>
                    <a:pt x="227" y="66"/>
                    <a:pt x="228" y="67"/>
                    <a:pt x="228" y="68"/>
                  </a:cubicBezTo>
                  <a:cubicBezTo>
                    <a:pt x="227" y="69"/>
                    <a:pt x="226" y="68"/>
                    <a:pt x="225" y="68"/>
                  </a:cubicBezTo>
                  <a:cubicBezTo>
                    <a:pt x="221" y="72"/>
                    <a:pt x="221" y="72"/>
                    <a:pt x="221" y="72"/>
                  </a:cubicBezTo>
                  <a:cubicBezTo>
                    <a:pt x="224" y="72"/>
                    <a:pt x="217" y="75"/>
                    <a:pt x="220" y="72"/>
                  </a:cubicBezTo>
                  <a:cubicBezTo>
                    <a:pt x="216" y="72"/>
                    <a:pt x="214" y="72"/>
                    <a:pt x="210" y="74"/>
                  </a:cubicBezTo>
                  <a:cubicBezTo>
                    <a:pt x="208" y="72"/>
                    <a:pt x="208" y="71"/>
                    <a:pt x="207" y="70"/>
                  </a:cubicBezTo>
                  <a:cubicBezTo>
                    <a:pt x="211" y="73"/>
                    <a:pt x="209" y="72"/>
                    <a:pt x="214" y="71"/>
                  </a:cubicBezTo>
                  <a:cubicBezTo>
                    <a:pt x="214" y="71"/>
                    <a:pt x="218" y="72"/>
                    <a:pt x="219" y="72"/>
                  </a:cubicBezTo>
                  <a:cubicBezTo>
                    <a:pt x="219" y="72"/>
                    <a:pt x="219" y="71"/>
                    <a:pt x="219" y="70"/>
                  </a:cubicBezTo>
                  <a:cubicBezTo>
                    <a:pt x="221" y="70"/>
                    <a:pt x="221" y="70"/>
                    <a:pt x="222" y="70"/>
                  </a:cubicBezTo>
                  <a:cubicBezTo>
                    <a:pt x="222" y="68"/>
                    <a:pt x="222" y="68"/>
                    <a:pt x="222" y="68"/>
                  </a:cubicBezTo>
                  <a:cubicBezTo>
                    <a:pt x="222" y="68"/>
                    <a:pt x="224" y="68"/>
                    <a:pt x="224" y="68"/>
                  </a:cubicBezTo>
                  <a:cubicBezTo>
                    <a:pt x="225" y="67"/>
                    <a:pt x="224" y="66"/>
                    <a:pt x="225" y="64"/>
                  </a:cubicBezTo>
                  <a:cubicBezTo>
                    <a:pt x="226" y="64"/>
                    <a:pt x="226" y="64"/>
                    <a:pt x="226" y="64"/>
                  </a:cubicBezTo>
                  <a:cubicBezTo>
                    <a:pt x="227" y="62"/>
                    <a:pt x="226" y="60"/>
                    <a:pt x="225" y="58"/>
                  </a:cubicBezTo>
                  <a:cubicBezTo>
                    <a:pt x="227" y="58"/>
                    <a:pt x="225" y="55"/>
                    <a:pt x="225" y="55"/>
                  </a:cubicBezTo>
                  <a:cubicBezTo>
                    <a:pt x="225" y="55"/>
                    <a:pt x="225" y="55"/>
                    <a:pt x="225" y="55"/>
                  </a:cubicBezTo>
                  <a:cubicBezTo>
                    <a:pt x="223" y="55"/>
                    <a:pt x="222" y="55"/>
                    <a:pt x="219" y="55"/>
                  </a:cubicBezTo>
                  <a:cubicBezTo>
                    <a:pt x="220" y="55"/>
                    <a:pt x="220" y="51"/>
                    <a:pt x="219" y="51"/>
                  </a:cubicBezTo>
                  <a:cubicBezTo>
                    <a:pt x="214" y="50"/>
                    <a:pt x="214" y="54"/>
                    <a:pt x="212" y="55"/>
                  </a:cubicBezTo>
                  <a:cubicBezTo>
                    <a:pt x="211" y="56"/>
                    <a:pt x="209" y="56"/>
                    <a:pt x="209" y="57"/>
                  </a:cubicBezTo>
                  <a:cubicBezTo>
                    <a:pt x="208" y="57"/>
                    <a:pt x="209" y="59"/>
                    <a:pt x="208" y="60"/>
                  </a:cubicBezTo>
                  <a:cubicBezTo>
                    <a:pt x="208" y="60"/>
                    <a:pt x="206" y="60"/>
                    <a:pt x="206" y="61"/>
                  </a:cubicBezTo>
                  <a:cubicBezTo>
                    <a:pt x="205" y="64"/>
                    <a:pt x="206" y="66"/>
                    <a:pt x="206" y="68"/>
                  </a:cubicBezTo>
                  <a:cubicBezTo>
                    <a:pt x="205" y="67"/>
                    <a:pt x="205" y="67"/>
                    <a:pt x="205" y="67"/>
                  </a:cubicBezTo>
                  <a:cubicBezTo>
                    <a:pt x="203" y="62"/>
                    <a:pt x="203" y="65"/>
                    <a:pt x="201" y="66"/>
                  </a:cubicBezTo>
                  <a:cubicBezTo>
                    <a:pt x="200" y="67"/>
                    <a:pt x="199" y="67"/>
                    <a:pt x="199" y="67"/>
                  </a:cubicBezTo>
                  <a:cubicBezTo>
                    <a:pt x="198" y="68"/>
                    <a:pt x="200" y="72"/>
                    <a:pt x="199" y="75"/>
                  </a:cubicBezTo>
                  <a:cubicBezTo>
                    <a:pt x="199" y="76"/>
                    <a:pt x="197" y="77"/>
                    <a:pt x="197" y="78"/>
                  </a:cubicBezTo>
                  <a:cubicBezTo>
                    <a:pt x="196" y="80"/>
                    <a:pt x="198" y="75"/>
                    <a:pt x="198" y="75"/>
                  </a:cubicBezTo>
                  <a:cubicBezTo>
                    <a:pt x="198" y="73"/>
                    <a:pt x="197" y="69"/>
                    <a:pt x="197" y="68"/>
                  </a:cubicBezTo>
                  <a:cubicBezTo>
                    <a:pt x="197" y="68"/>
                    <a:pt x="197" y="66"/>
                    <a:pt x="197" y="66"/>
                  </a:cubicBezTo>
                  <a:cubicBezTo>
                    <a:pt x="196" y="66"/>
                    <a:pt x="195" y="65"/>
                    <a:pt x="194" y="66"/>
                  </a:cubicBezTo>
                  <a:cubicBezTo>
                    <a:pt x="192" y="66"/>
                    <a:pt x="190" y="69"/>
                    <a:pt x="188" y="69"/>
                  </a:cubicBezTo>
                  <a:cubicBezTo>
                    <a:pt x="186" y="70"/>
                    <a:pt x="185" y="69"/>
                    <a:pt x="183" y="70"/>
                  </a:cubicBezTo>
                  <a:cubicBezTo>
                    <a:pt x="186" y="69"/>
                    <a:pt x="190" y="66"/>
                    <a:pt x="193" y="65"/>
                  </a:cubicBezTo>
                  <a:cubicBezTo>
                    <a:pt x="193" y="65"/>
                    <a:pt x="195" y="66"/>
                    <a:pt x="196" y="65"/>
                  </a:cubicBezTo>
                  <a:cubicBezTo>
                    <a:pt x="197" y="64"/>
                    <a:pt x="196" y="61"/>
                    <a:pt x="197" y="60"/>
                  </a:cubicBezTo>
                  <a:cubicBezTo>
                    <a:pt x="197" y="59"/>
                    <a:pt x="200" y="57"/>
                    <a:pt x="200" y="55"/>
                  </a:cubicBezTo>
                  <a:cubicBezTo>
                    <a:pt x="200" y="55"/>
                    <a:pt x="200" y="54"/>
                    <a:pt x="200" y="53"/>
                  </a:cubicBezTo>
                  <a:cubicBezTo>
                    <a:pt x="201" y="52"/>
                    <a:pt x="203" y="51"/>
                    <a:pt x="204" y="51"/>
                  </a:cubicBezTo>
                  <a:cubicBezTo>
                    <a:pt x="205" y="50"/>
                    <a:pt x="205" y="47"/>
                    <a:pt x="206" y="47"/>
                  </a:cubicBezTo>
                  <a:cubicBezTo>
                    <a:pt x="207" y="47"/>
                    <a:pt x="207" y="49"/>
                    <a:pt x="206" y="49"/>
                  </a:cubicBezTo>
                  <a:cubicBezTo>
                    <a:pt x="206" y="50"/>
                    <a:pt x="206" y="51"/>
                    <a:pt x="207" y="53"/>
                  </a:cubicBezTo>
                  <a:cubicBezTo>
                    <a:pt x="208" y="52"/>
                    <a:pt x="213" y="54"/>
                    <a:pt x="212" y="51"/>
                  </a:cubicBezTo>
                  <a:cubicBezTo>
                    <a:pt x="212" y="50"/>
                    <a:pt x="212" y="50"/>
                    <a:pt x="211" y="50"/>
                  </a:cubicBezTo>
                  <a:cubicBezTo>
                    <a:pt x="211" y="49"/>
                    <a:pt x="211" y="47"/>
                    <a:pt x="211" y="47"/>
                  </a:cubicBezTo>
                  <a:cubicBezTo>
                    <a:pt x="213" y="47"/>
                    <a:pt x="213" y="47"/>
                    <a:pt x="213" y="47"/>
                  </a:cubicBezTo>
                  <a:cubicBezTo>
                    <a:pt x="213" y="45"/>
                    <a:pt x="214" y="43"/>
                    <a:pt x="214" y="41"/>
                  </a:cubicBezTo>
                  <a:cubicBezTo>
                    <a:pt x="213" y="42"/>
                    <a:pt x="212" y="41"/>
                    <a:pt x="212" y="41"/>
                  </a:cubicBezTo>
                  <a:cubicBezTo>
                    <a:pt x="211" y="41"/>
                    <a:pt x="210" y="43"/>
                    <a:pt x="210" y="43"/>
                  </a:cubicBezTo>
                  <a:cubicBezTo>
                    <a:pt x="210" y="44"/>
                    <a:pt x="211" y="44"/>
                    <a:pt x="210" y="45"/>
                  </a:cubicBezTo>
                  <a:cubicBezTo>
                    <a:pt x="210" y="45"/>
                    <a:pt x="208" y="45"/>
                    <a:pt x="208" y="45"/>
                  </a:cubicBezTo>
                  <a:cubicBezTo>
                    <a:pt x="210" y="41"/>
                    <a:pt x="212" y="41"/>
                    <a:pt x="208" y="38"/>
                  </a:cubicBezTo>
                  <a:cubicBezTo>
                    <a:pt x="213" y="36"/>
                    <a:pt x="211" y="37"/>
                    <a:pt x="213" y="32"/>
                  </a:cubicBezTo>
                  <a:cubicBezTo>
                    <a:pt x="211" y="32"/>
                    <a:pt x="209" y="32"/>
                    <a:pt x="207" y="32"/>
                  </a:cubicBezTo>
                  <a:cubicBezTo>
                    <a:pt x="207" y="30"/>
                    <a:pt x="208" y="27"/>
                    <a:pt x="207" y="25"/>
                  </a:cubicBezTo>
                  <a:cubicBezTo>
                    <a:pt x="207" y="24"/>
                    <a:pt x="205" y="23"/>
                    <a:pt x="205" y="23"/>
                  </a:cubicBezTo>
                  <a:cubicBezTo>
                    <a:pt x="204" y="20"/>
                    <a:pt x="206" y="19"/>
                    <a:pt x="205" y="16"/>
                  </a:cubicBezTo>
                  <a:cubicBezTo>
                    <a:pt x="204" y="14"/>
                    <a:pt x="202" y="12"/>
                    <a:pt x="202" y="10"/>
                  </a:cubicBezTo>
                  <a:cubicBezTo>
                    <a:pt x="201" y="9"/>
                    <a:pt x="202" y="8"/>
                    <a:pt x="202" y="7"/>
                  </a:cubicBezTo>
                  <a:cubicBezTo>
                    <a:pt x="201" y="7"/>
                    <a:pt x="199" y="7"/>
                    <a:pt x="199" y="6"/>
                  </a:cubicBezTo>
                  <a:cubicBezTo>
                    <a:pt x="195" y="13"/>
                    <a:pt x="195" y="13"/>
                    <a:pt x="195" y="13"/>
                  </a:cubicBezTo>
                  <a:cubicBezTo>
                    <a:pt x="194" y="19"/>
                    <a:pt x="194" y="19"/>
                    <a:pt x="194" y="19"/>
                  </a:cubicBezTo>
                  <a:cubicBezTo>
                    <a:pt x="194" y="19"/>
                    <a:pt x="193" y="27"/>
                    <a:pt x="192" y="28"/>
                  </a:cubicBezTo>
                  <a:cubicBezTo>
                    <a:pt x="192" y="30"/>
                    <a:pt x="187" y="36"/>
                    <a:pt x="187" y="36"/>
                  </a:cubicBezTo>
                  <a:cubicBezTo>
                    <a:pt x="184" y="33"/>
                    <a:pt x="184" y="33"/>
                    <a:pt x="184" y="33"/>
                  </a:cubicBezTo>
                  <a:cubicBezTo>
                    <a:pt x="179" y="34"/>
                    <a:pt x="179" y="34"/>
                    <a:pt x="179" y="34"/>
                  </a:cubicBezTo>
                  <a:cubicBezTo>
                    <a:pt x="179" y="34"/>
                    <a:pt x="176" y="37"/>
                    <a:pt x="174" y="36"/>
                  </a:cubicBezTo>
                  <a:cubicBezTo>
                    <a:pt x="172" y="34"/>
                    <a:pt x="171" y="31"/>
                    <a:pt x="171" y="31"/>
                  </a:cubicBezTo>
                  <a:cubicBezTo>
                    <a:pt x="167" y="31"/>
                    <a:pt x="167" y="31"/>
                    <a:pt x="167" y="31"/>
                  </a:cubicBezTo>
                  <a:cubicBezTo>
                    <a:pt x="166" y="29"/>
                    <a:pt x="166" y="29"/>
                    <a:pt x="166" y="29"/>
                  </a:cubicBezTo>
                  <a:cubicBezTo>
                    <a:pt x="163" y="30"/>
                    <a:pt x="163" y="30"/>
                    <a:pt x="163" y="30"/>
                  </a:cubicBezTo>
                  <a:cubicBezTo>
                    <a:pt x="157" y="28"/>
                    <a:pt x="157" y="28"/>
                    <a:pt x="157" y="28"/>
                  </a:cubicBezTo>
                  <a:cubicBezTo>
                    <a:pt x="156" y="33"/>
                    <a:pt x="156" y="33"/>
                    <a:pt x="156" y="33"/>
                  </a:cubicBezTo>
                  <a:cubicBezTo>
                    <a:pt x="159" y="35"/>
                    <a:pt x="159" y="35"/>
                    <a:pt x="159" y="35"/>
                  </a:cubicBezTo>
                  <a:cubicBezTo>
                    <a:pt x="157" y="39"/>
                    <a:pt x="157" y="39"/>
                    <a:pt x="157" y="39"/>
                  </a:cubicBezTo>
                  <a:cubicBezTo>
                    <a:pt x="151" y="37"/>
                    <a:pt x="151" y="37"/>
                    <a:pt x="151" y="37"/>
                  </a:cubicBezTo>
                  <a:cubicBezTo>
                    <a:pt x="147" y="38"/>
                    <a:pt x="147" y="38"/>
                    <a:pt x="147" y="38"/>
                  </a:cubicBezTo>
                  <a:cubicBezTo>
                    <a:pt x="147" y="38"/>
                    <a:pt x="145" y="39"/>
                    <a:pt x="143" y="37"/>
                  </a:cubicBezTo>
                  <a:cubicBezTo>
                    <a:pt x="140" y="36"/>
                    <a:pt x="141" y="39"/>
                    <a:pt x="139" y="39"/>
                  </a:cubicBezTo>
                  <a:cubicBezTo>
                    <a:pt x="137" y="39"/>
                    <a:pt x="138" y="43"/>
                    <a:pt x="137" y="42"/>
                  </a:cubicBezTo>
                  <a:cubicBezTo>
                    <a:pt x="135" y="41"/>
                    <a:pt x="134" y="45"/>
                    <a:pt x="133" y="45"/>
                  </a:cubicBezTo>
                  <a:cubicBezTo>
                    <a:pt x="131" y="45"/>
                    <a:pt x="129" y="44"/>
                    <a:pt x="129" y="42"/>
                  </a:cubicBezTo>
                  <a:cubicBezTo>
                    <a:pt x="129" y="41"/>
                    <a:pt x="126" y="40"/>
                    <a:pt x="125" y="39"/>
                  </a:cubicBezTo>
                  <a:cubicBezTo>
                    <a:pt x="124" y="37"/>
                    <a:pt x="122" y="36"/>
                    <a:pt x="123" y="33"/>
                  </a:cubicBezTo>
                  <a:cubicBezTo>
                    <a:pt x="124" y="30"/>
                    <a:pt x="123" y="20"/>
                    <a:pt x="123" y="20"/>
                  </a:cubicBezTo>
                  <a:cubicBezTo>
                    <a:pt x="123" y="20"/>
                    <a:pt x="126" y="18"/>
                    <a:pt x="128" y="16"/>
                  </a:cubicBezTo>
                  <a:cubicBezTo>
                    <a:pt x="130" y="15"/>
                    <a:pt x="129" y="14"/>
                    <a:pt x="128" y="12"/>
                  </a:cubicBezTo>
                  <a:cubicBezTo>
                    <a:pt x="127" y="11"/>
                    <a:pt x="129" y="9"/>
                    <a:pt x="128" y="9"/>
                  </a:cubicBezTo>
                  <a:cubicBezTo>
                    <a:pt x="127" y="8"/>
                    <a:pt x="123" y="7"/>
                    <a:pt x="123" y="7"/>
                  </a:cubicBezTo>
                  <a:cubicBezTo>
                    <a:pt x="126" y="4"/>
                    <a:pt x="126" y="4"/>
                    <a:pt x="126" y="4"/>
                  </a:cubicBezTo>
                  <a:cubicBezTo>
                    <a:pt x="126" y="4"/>
                    <a:pt x="126" y="1"/>
                    <a:pt x="124" y="1"/>
                  </a:cubicBezTo>
                  <a:cubicBezTo>
                    <a:pt x="122" y="2"/>
                    <a:pt x="118" y="0"/>
                    <a:pt x="118" y="0"/>
                  </a:cubicBezTo>
                  <a:cubicBezTo>
                    <a:pt x="118" y="3"/>
                    <a:pt x="118" y="3"/>
                    <a:pt x="118" y="3"/>
                  </a:cubicBezTo>
                  <a:cubicBezTo>
                    <a:pt x="117" y="6"/>
                    <a:pt x="117" y="6"/>
                    <a:pt x="117" y="6"/>
                  </a:cubicBezTo>
                  <a:cubicBezTo>
                    <a:pt x="117" y="6"/>
                    <a:pt x="114" y="6"/>
                    <a:pt x="113" y="6"/>
                  </a:cubicBezTo>
                  <a:cubicBezTo>
                    <a:pt x="111" y="6"/>
                    <a:pt x="111" y="10"/>
                    <a:pt x="109" y="10"/>
                  </a:cubicBezTo>
                  <a:cubicBezTo>
                    <a:pt x="107" y="10"/>
                    <a:pt x="107" y="12"/>
                    <a:pt x="105" y="12"/>
                  </a:cubicBezTo>
                  <a:cubicBezTo>
                    <a:pt x="103" y="12"/>
                    <a:pt x="100" y="12"/>
                    <a:pt x="100" y="12"/>
                  </a:cubicBezTo>
                  <a:cubicBezTo>
                    <a:pt x="100" y="12"/>
                    <a:pt x="98" y="11"/>
                    <a:pt x="97" y="13"/>
                  </a:cubicBezTo>
                  <a:cubicBezTo>
                    <a:pt x="96" y="15"/>
                    <a:pt x="98" y="16"/>
                    <a:pt x="98" y="16"/>
                  </a:cubicBezTo>
                  <a:cubicBezTo>
                    <a:pt x="98" y="16"/>
                    <a:pt x="94" y="16"/>
                    <a:pt x="93" y="14"/>
                  </a:cubicBezTo>
                  <a:cubicBezTo>
                    <a:pt x="92" y="13"/>
                    <a:pt x="87" y="13"/>
                    <a:pt x="87" y="13"/>
                  </a:cubicBezTo>
                  <a:cubicBezTo>
                    <a:pt x="87" y="13"/>
                    <a:pt x="85" y="11"/>
                    <a:pt x="81" y="11"/>
                  </a:cubicBezTo>
                  <a:cubicBezTo>
                    <a:pt x="78" y="10"/>
                    <a:pt x="78" y="11"/>
                    <a:pt x="80" y="12"/>
                  </a:cubicBezTo>
                  <a:cubicBezTo>
                    <a:pt x="82" y="13"/>
                    <a:pt x="80" y="15"/>
                    <a:pt x="82" y="17"/>
                  </a:cubicBezTo>
                  <a:cubicBezTo>
                    <a:pt x="84" y="19"/>
                    <a:pt x="84" y="20"/>
                    <a:pt x="84" y="21"/>
                  </a:cubicBezTo>
                  <a:cubicBezTo>
                    <a:pt x="85" y="23"/>
                    <a:pt x="83" y="27"/>
                    <a:pt x="83" y="29"/>
                  </a:cubicBezTo>
                  <a:cubicBezTo>
                    <a:pt x="84" y="31"/>
                    <a:pt x="85" y="31"/>
                    <a:pt x="87" y="32"/>
                  </a:cubicBezTo>
                  <a:cubicBezTo>
                    <a:pt x="88" y="33"/>
                    <a:pt x="91" y="32"/>
                    <a:pt x="93" y="31"/>
                  </a:cubicBezTo>
                  <a:cubicBezTo>
                    <a:pt x="95" y="30"/>
                    <a:pt x="96" y="34"/>
                    <a:pt x="96" y="34"/>
                  </a:cubicBezTo>
                  <a:cubicBezTo>
                    <a:pt x="96" y="34"/>
                    <a:pt x="95" y="35"/>
                    <a:pt x="93" y="35"/>
                  </a:cubicBezTo>
                  <a:cubicBezTo>
                    <a:pt x="91" y="35"/>
                    <a:pt x="90" y="41"/>
                    <a:pt x="88" y="41"/>
                  </a:cubicBezTo>
                  <a:cubicBezTo>
                    <a:pt x="86" y="41"/>
                    <a:pt x="86" y="43"/>
                    <a:pt x="84" y="43"/>
                  </a:cubicBezTo>
                  <a:cubicBezTo>
                    <a:pt x="82" y="43"/>
                    <a:pt x="81" y="47"/>
                    <a:pt x="79" y="47"/>
                  </a:cubicBezTo>
                  <a:cubicBezTo>
                    <a:pt x="76" y="47"/>
                    <a:pt x="73" y="50"/>
                    <a:pt x="73" y="50"/>
                  </a:cubicBezTo>
                  <a:cubicBezTo>
                    <a:pt x="69" y="47"/>
                    <a:pt x="69" y="47"/>
                    <a:pt x="69" y="47"/>
                  </a:cubicBezTo>
                  <a:cubicBezTo>
                    <a:pt x="66" y="46"/>
                    <a:pt x="66" y="46"/>
                    <a:pt x="66" y="46"/>
                  </a:cubicBezTo>
                  <a:cubicBezTo>
                    <a:pt x="65" y="42"/>
                    <a:pt x="65" y="42"/>
                    <a:pt x="65" y="42"/>
                  </a:cubicBezTo>
                  <a:cubicBezTo>
                    <a:pt x="62" y="42"/>
                    <a:pt x="62" y="42"/>
                    <a:pt x="62" y="42"/>
                  </a:cubicBezTo>
                  <a:cubicBezTo>
                    <a:pt x="61" y="46"/>
                    <a:pt x="61" y="46"/>
                    <a:pt x="61" y="46"/>
                  </a:cubicBezTo>
                  <a:cubicBezTo>
                    <a:pt x="58" y="47"/>
                    <a:pt x="58" y="47"/>
                    <a:pt x="58" y="47"/>
                  </a:cubicBezTo>
                  <a:cubicBezTo>
                    <a:pt x="55" y="45"/>
                    <a:pt x="55" y="45"/>
                    <a:pt x="55" y="45"/>
                  </a:cubicBezTo>
                  <a:cubicBezTo>
                    <a:pt x="55" y="47"/>
                    <a:pt x="55" y="47"/>
                    <a:pt x="55" y="47"/>
                  </a:cubicBezTo>
                  <a:cubicBezTo>
                    <a:pt x="55" y="47"/>
                    <a:pt x="49" y="48"/>
                    <a:pt x="46" y="48"/>
                  </a:cubicBezTo>
                  <a:cubicBezTo>
                    <a:pt x="44" y="48"/>
                    <a:pt x="41" y="46"/>
                    <a:pt x="41" y="46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45" y="51"/>
                    <a:pt x="45" y="51"/>
                    <a:pt x="45" y="51"/>
                  </a:cubicBezTo>
                  <a:cubicBezTo>
                    <a:pt x="44" y="52"/>
                    <a:pt x="44" y="52"/>
                    <a:pt x="44" y="52"/>
                  </a:cubicBezTo>
                  <a:cubicBezTo>
                    <a:pt x="39" y="52"/>
                    <a:pt x="39" y="52"/>
                    <a:pt x="39" y="52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41" y="58"/>
                    <a:pt x="41" y="58"/>
                    <a:pt x="41" y="58"/>
                  </a:cubicBezTo>
                  <a:cubicBezTo>
                    <a:pt x="41" y="58"/>
                    <a:pt x="44" y="65"/>
                    <a:pt x="44" y="66"/>
                  </a:cubicBezTo>
                  <a:cubicBezTo>
                    <a:pt x="46" y="69"/>
                    <a:pt x="43" y="72"/>
                    <a:pt x="43" y="74"/>
                  </a:cubicBezTo>
                  <a:cubicBezTo>
                    <a:pt x="42" y="77"/>
                    <a:pt x="33" y="99"/>
                    <a:pt x="33" y="99"/>
                  </a:cubicBezTo>
                  <a:cubicBezTo>
                    <a:pt x="33" y="99"/>
                    <a:pt x="33" y="102"/>
                    <a:pt x="31" y="102"/>
                  </a:cubicBezTo>
                  <a:cubicBezTo>
                    <a:pt x="28" y="102"/>
                    <a:pt x="26" y="102"/>
                    <a:pt x="24" y="103"/>
                  </a:cubicBezTo>
                  <a:cubicBezTo>
                    <a:pt x="22" y="104"/>
                    <a:pt x="18" y="104"/>
                    <a:pt x="16" y="106"/>
                  </a:cubicBezTo>
                  <a:cubicBezTo>
                    <a:pt x="14" y="108"/>
                    <a:pt x="10" y="109"/>
                    <a:pt x="9" y="112"/>
                  </a:cubicBezTo>
                  <a:cubicBezTo>
                    <a:pt x="8" y="114"/>
                    <a:pt x="8" y="117"/>
                    <a:pt x="7" y="119"/>
                  </a:cubicBezTo>
                  <a:cubicBezTo>
                    <a:pt x="5" y="122"/>
                    <a:pt x="4" y="123"/>
                    <a:pt x="4" y="125"/>
                  </a:cubicBezTo>
                  <a:cubicBezTo>
                    <a:pt x="4" y="127"/>
                    <a:pt x="4" y="130"/>
                    <a:pt x="4" y="130"/>
                  </a:cubicBezTo>
                  <a:cubicBezTo>
                    <a:pt x="4" y="130"/>
                    <a:pt x="0" y="128"/>
                    <a:pt x="0" y="130"/>
                  </a:cubicBezTo>
                  <a:cubicBezTo>
                    <a:pt x="0" y="131"/>
                    <a:pt x="0" y="135"/>
                    <a:pt x="2" y="136"/>
                  </a:cubicBezTo>
                  <a:cubicBezTo>
                    <a:pt x="3" y="136"/>
                    <a:pt x="3" y="140"/>
                    <a:pt x="3" y="140"/>
                  </a:cubicBezTo>
                  <a:cubicBezTo>
                    <a:pt x="2" y="144"/>
                    <a:pt x="2" y="144"/>
                    <a:pt x="2" y="144"/>
                  </a:cubicBezTo>
                  <a:cubicBezTo>
                    <a:pt x="2" y="144"/>
                    <a:pt x="6" y="146"/>
                    <a:pt x="7" y="149"/>
                  </a:cubicBezTo>
                  <a:cubicBezTo>
                    <a:pt x="8" y="151"/>
                    <a:pt x="13" y="152"/>
                    <a:pt x="13" y="154"/>
                  </a:cubicBezTo>
                  <a:cubicBezTo>
                    <a:pt x="13" y="157"/>
                    <a:pt x="15" y="158"/>
                    <a:pt x="15" y="158"/>
                  </a:cubicBezTo>
                  <a:cubicBezTo>
                    <a:pt x="23" y="158"/>
                    <a:pt x="23" y="158"/>
                    <a:pt x="23" y="158"/>
                  </a:cubicBezTo>
                  <a:cubicBezTo>
                    <a:pt x="23" y="158"/>
                    <a:pt x="27" y="156"/>
                    <a:pt x="29" y="154"/>
                  </a:cubicBezTo>
                  <a:cubicBezTo>
                    <a:pt x="31" y="152"/>
                    <a:pt x="31" y="156"/>
                    <a:pt x="31" y="156"/>
                  </a:cubicBezTo>
                  <a:cubicBezTo>
                    <a:pt x="29" y="182"/>
                    <a:pt x="29" y="182"/>
                    <a:pt x="29" y="182"/>
                  </a:cubicBezTo>
                  <a:cubicBezTo>
                    <a:pt x="39" y="185"/>
                    <a:pt x="39" y="185"/>
                    <a:pt x="39" y="185"/>
                  </a:cubicBezTo>
                  <a:cubicBezTo>
                    <a:pt x="39" y="185"/>
                    <a:pt x="41" y="185"/>
                    <a:pt x="43" y="186"/>
                  </a:cubicBezTo>
                  <a:cubicBezTo>
                    <a:pt x="44" y="187"/>
                    <a:pt x="49" y="185"/>
                    <a:pt x="48" y="184"/>
                  </a:cubicBezTo>
                  <a:cubicBezTo>
                    <a:pt x="47" y="182"/>
                    <a:pt x="49" y="181"/>
                    <a:pt x="49" y="181"/>
                  </a:cubicBezTo>
                  <a:cubicBezTo>
                    <a:pt x="52" y="181"/>
                    <a:pt x="52" y="181"/>
                    <a:pt x="52" y="181"/>
                  </a:cubicBezTo>
                  <a:cubicBezTo>
                    <a:pt x="52" y="181"/>
                    <a:pt x="58" y="171"/>
                    <a:pt x="61" y="170"/>
                  </a:cubicBezTo>
                  <a:cubicBezTo>
                    <a:pt x="65" y="170"/>
                    <a:pt x="69" y="168"/>
                    <a:pt x="72" y="168"/>
                  </a:cubicBezTo>
                  <a:cubicBezTo>
                    <a:pt x="76" y="168"/>
                    <a:pt x="76" y="168"/>
                    <a:pt x="76" y="168"/>
                  </a:cubicBezTo>
                  <a:cubicBezTo>
                    <a:pt x="77" y="170"/>
                    <a:pt x="77" y="170"/>
                    <a:pt x="77" y="170"/>
                  </a:cubicBezTo>
                  <a:cubicBezTo>
                    <a:pt x="77" y="170"/>
                    <a:pt x="73" y="177"/>
                    <a:pt x="74" y="179"/>
                  </a:cubicBezTo>
                  <a:cubicBezTo>
                    <a:pt x="75" y="181"/>
                    <a:pt x="76" y="184"/>
                    <a:pt x="78" y="184"/>
                  </a:cubicBezTo>
                  <a:cubicBezTo>
                    <a:pt x="80" y="185"/>
                    <a:pt x="80" y="185"/>
                    <a:pt x="83" y="186"/>
                  </a:cubicBezTo>
                  <a:cubicBezTo>
                    <a:pt x="85" y="186"/>
                    <a:pt x="86" y="182"/>
                    <a:pt x="88" y="185"/>
                  </a:cubicBezTo>
                  <a:cubicBezTo>
                    <a:pt x="91" y="188"/>
                    <a:pt x="92" y="189"/>
                    <a:pt x="95" y="191"/>
                  </a:cubicBezTo>
                  <a:cubicBezTo>
                    <a:pt x="98" y="192"/>
                    <a:pt x="97" y="193"/>
                    <a:pt x="100" y="195"/>
                  </a:cubicBezTo>
                  <a:cubicBezTo>
                    <a:pt x="102" y="196"/>
                    <a:pt x="103" y="198"/>
                    <a:pt x="106" y="198"/>
                  </a:cubicBezTo>
                  <a:cubicBezTo>
                    <a:pt x="109" y="198"/>
                    <a:pt x="110" y="200"/>
                    <a:pt x="113" y="200"/>
                  </a:cubicBezTo>
                  <a:cubicBezTo>
                    <a:pt x="115" y="200"/>
                    <a:pt x="117" y="198"/>
                    <a:pt x="118" y="200"/>
                  </a:cubicBezTo>
                  <a:cubicBezTo>
                    <a:pt x="120" y="202"/>
                    <a:pt x="120" y="205"/>
                    <a:pt x="121" y="208"/>
                  </a:cubicBezTo>
                  <a:cubicBezTo>
                    <a:pt x="122" y="210"/>
                    <a:pt x="123" y="213"/>
                    <a:pt x="123" y="213"/>
                  </a:cubicBezTo>
                  <a:cubicBezTo>
                    <a:pt x="123" y="213"/>
                    <a:pt x="121" y="216"/>
                    <a:pt x="120" y="218"/>
                  </a:cubicBezTo>
                  <a:cubicBezTo>
                    <a:pt x="119" y="220"/>
                    <a:pt x="120" y="222"/>
                    <a:pt x="122" y="225"/>
                  </a:cubicBezTo>
                  <a:cubicBezTo>
                    <a:pt x="123" y="228"/>
                    <a:pt x="123" y="230"/>
                    <a:pt x="123" y="230"/>
                  </a:cubicBezTo>
                  <a:cubicBezTo>
                    <a:pt x="136" y="229"/>
                    <a:pt x="136" y="229"/>
                    <a:pt x="136" y="229"/>
                  </a:cubicBezTo>
                  <a:cubicBezTo>
                    <a:pt x="136" y="229"/>
                    <a:pt x="135" y="232"/>
                    <a:pt x="136" y="234"/>
                  </a:cubicBezTo>
                  <a:cubicBezTo>
                    <a:pt x="136" y="237"/>
                    <a:pt x="136" y="239"/>
                    <a:pt x="139" y="241"/>
                  </a:cubicBezTo>
                  <a:cubicBezTo>
                    <a:pt x="141" y="242"/>
                    <a:pt x="142" y="244"/>
                    <a:pt x="143" y="246"/>
                  </a:cubicBezTo>
                  <a:cubicBezTo>
                    <a:pt x="144" y="248"/>
                    <a:pt x="143" y="248"/>
                    <a:pt x="143" y="251"/>
                  </a:cubicBezTo>
                  <a:cubicBezTo>
                    <a:pt x="143" y="254"/>
                    <a:pt x="140" y="262"/>
                    <a:pt x="140" y="262"/>
                  </a:cubicBezTo>
                  <a:cubicBezTo>
                    <a:pt x="142" y="265"/>
                    <a:pt x="142" y="265"/>
                    <a:pt x="142" y="265"/>
                  </a:cubicBezTo>
                  <a:cubicBezTo>
                    <a:pt x="140" y="267"/>
                    <a:pt x="140" y="267"/>
                    <a:pt x="140" y="267"/>
                  </a:cubicBezTo>
                  <a:cubicBezTo>
                    <a:pt x="141" y="269"/>
                    <a:pt x="141" y="269"/>
                    <a:pt x="141" y="269"/>
                  </a:cubicBezTo>
                  <a:cubicBezTo>
                    <a:pt x="141" y="269"/>
                    <a:pt x="142" y="270"/>
                    <a:pt x="143" y="272"/>
                  </a:cubicBezTo>
                  <a:cubicBezTo>
                    <a:pt x="145" y="274"/>
                    <a:pt x="144" y="277"/>
                    <a:pt x="144" y="280"/>
                  </a:cubicBezTo>
                  <a:cubicBezTo>
                    <a:pt x="143" y="284"/>
                    <a:pt x="145" y="285"/>
                    <a:pt x="145" y="288"/>
                  </a:cubicBezTo>
                  <a:cubicBezTo>
                    <a:pt x="145" y="290"/>
                    <a:pt x="155" y="290"/>
                    <a:pt x="155" y="290"/>
                  </a:cubicBezTo>
                  <a:cubicBezTo>
                    <a:pt x="157" y="289"/>
                    <a:pt x="157" y="289"/>
                    <a:pt x="157" y="289"/>
                  </a:cubicBezTo>
                  <a:cubicBezTo>
                    <a:pt x="158" y="291"/>
                    <a:pt x="158" y="291"/>
                    <a:pt x="158" y="291"/>
                  </a:cubicBezTo>
                  <a:cubicBezTo>
                    <a:pt x="158" y="291"/>
                    <a:pt x="158" y="294"/>
                    <a:pt x="161" y="294"/>
                  </a:cubicBezTo>
                  <a:cubicBezTo>
                    <a:pt x="164" y="294"/>
                    <a:pt x="165" y="295"/>
                    <a:pt x="165" y="298"/>
                  </a:cubicBezTo>
                  <a:cubicBezTo>
                    <a:pt x="165" y="302"/>
                    <a:pt x="165" y="305"/>
                    <a:pt x="165" y="308"/>
                  </a:cubicBezTo>
                  <a:cubicBezTo>
                    <a:pt x="165" y="311"/>
                    <a:pt x="166" y="314"/>
                    <a:pt x="167" y="313"/>
                  </a:cubicBezTo>
                  <a:cubicBezTo>
                    <a:pt x="169" y="312"/>
                    <a:pt x="172" y="311"/>
                    <a:pt x="172" y="312"/>
                  </a:cubicBezTo>
                  <a:cubicBezTo>
                    <a:pt x="172" y="314"/>
                    <a:pt x="172" y="319"/>
                    <a:pt x="171" y="321"/>
                  </a:cubicBezTo>
                  <a:cubicBezTo>
                    <a:pt x="169" y="323"/>
                    <a:pt x="170" y="331"/>
                    <a:pt x="170" y="331"/>
                  </a:cubicBezTo>
                  <a:cubicBezTo>
                    <a:pt x="170" y="331"/>
                    <a:pt x="175" y="334"/>
                    <a:pt x="174" y="332"/>
                  </a:cubicBezTo>
                  <a:cubicBezTo>
                    <a:pt x="174" y="330"/>
                    <a:pt x="177" y="332"/>
                    <a:pt x="177" y="332"/>
                  </a:cubicBezTo>
                  <a:cubicBezTo>
                    <a:pt x="177" y="332"/>
                    <a:pt x="177" y="336"/>
                    <a:pt x="178" y="339"/>
                  </a:cubicBezTo>
                  <a:cubicBezTo>
                    <a:pt x="178" y="342"/>
                    <a:pt x="178" y="347"/>
                    <a:pt x="178" y="348"/>
                  </a:cubicBezTo>
                  <a:cubicBezTo>
                    <a:pt x="179" y="350"/>
                    <a:pt x="176" y="350"/>
                    <a:pt x="175" y="351"/>
                  </a:cubicBezTo>
                  <a:cubicBezTo>
                    <a:pt x="174" y="353"/>
                    <a:pt x="169" y="352"/>
                    <a:pt x="168" y="355"/>
                  </a:cubicBezTo>
                  <a:cubicBezTo>
                    <a:pt x="167" y="357"/>
                    <a:pt x="166" y="359"/>
                    <a:pt x="164" y="361"/>
                  </a:cubicBezTo>
                  <a:cubicBezTo>
                    <a:pt x="162" y="363"/>
                    <a:pt x="160" y="363"/>
                    <a:pt x="160" y="365"/>
                  </a:cubicBezTo>
                  <a:cubicBezTo>
                    <a:pt x="159" y="367"/>
                    <a:pt x="154" y="366"/>
                    <a:pt x="154" y="369"/>
                  </a:cubicBezTo>
                  <a:cubicBezTo>
                    <a:pt x="154" y="372"/>
                    <a:pt x="153" y="375"/>
                    <a:pt x="151" y="376"/>
                  </a:cubicBezTo>
                  <a:cubicBezTo>
                    <a:pt x="149" y="377"/>
                    <a:pt x="147" y="378"/>
                    <a:pt x="147" y="380"/>
                  </a:cubicBezTo>
                  <a:cubicBezTo>
                    <a:pt x="147" y="382"/>
                    <a:pt x="145" y="387"/>
                    <a:pt x="145" y="387"/>
                  </a:cubicBezTo>
                  <a:cubicBezTo>
                    <a:pt x="151" y="385"/>
                    <a:pt x="151" y="385"/>
                    <a:pt x="151" y="385"/>
                  </a:cubicBezTo>
                  <a:cubicBezTo>
                    <a:pt x="159" y="390"/>
                    <a:pt x="159" y="390"/>
                    <a:pt x="159" y="390"/>
                  </a:cubicBezTo>
                  <a:cubicBezTo>
                    <a:pt x="159" y="390"/>
                    <a:pt x="160" y="392"/>
                    <a:pt x="161" y="394"/>
                  </a:cubicBezTo>
                  <a:cubicBezTo>
                    <a:pt x="162" y="396"/>
                    <a:pt x="165" y="395"/>
                    <a:pt x="167" y="398"/>
                  </a:cubicBezTo>
                  <a:cubicBezTo>
                    <a:pt x="168" y="400"/>
                    <a:pt x="169" y="400"/>
                    <a:pt x="172" y="402"/>
                  </a:cubicBezTo>
                  <a:cubicBezTo>
                    <a:pt x="175" y="404"/>
                    <a:pt x="177" y="403"/>
                    <a:pt x="178" y="406"/>
                  </a:cubicBezTo>
                  <a:cubicBezTo>
                    <a:pt x="178" y="409"/>
                    <a:pt x="179" y="411"/>
                    <a:pt x="182" y="412"/>
                  </a:cubicBezTo>
                  <a:cubicBezTo>
                    <a:pt x="184" y="413"/>
                    <a:pt x="185" y="414"/>
                    <a:pt x="185" y="414"/>
                  </a:cubicBezTo>
                  <a:cubicBezTo>
                    <a:pt x="181" y="420"/>
                    <a:pt x="181" y="420"/>
                    <a:pt x="181" y="420"/>
                  </a:cubicBezTo>
                  <a:cubicBezTo>
                    <a:pt x="182" y="423"/>
                    <a:pt x="182" y="423"/>
                    <a:pt x="182" y="423"/>
                  </a:cubicBezTo>
                  <a:cubicBezTo>
                    <a:pt x="185" y="421"/>
                    <a:pt x="187" y="419"/>
                    <a:pt x="188" y="416"/>
                  </a:cubicBezTo>
                  <a:cubicBezTo>
                    <a:pt x="188" y="413"/>
                    <a:pt x="187" y="412"/>
                    <a:pt x="186" y="409"/>
                  </a:cubicBezTo>
                  <a:cubicBezTo>
                    <a:pt x="188" y="408"/>
                    <a:pt x="192" y="405"/>
                    <a:pt x="192" y="402"/>
                  </a:cubicBezTo>
                  <a:cubicBezTo>
                    <a:pt x="192" y="402"/>
                    <a:pt x="192" y="400"/>
                    <a:pt x="192" y="400"/>
                  </a:cubicBezTo>
                  <a:cubicBezTo>
                    <a:pt x="193" y="399"/>
                    <a:pt x="195" y="399"/>
                    <a:pt x="196" y="398"/>
                  </a:cubicBezTo>
                  <a:cubicBezTo>
                    <a:pt x="196" y="397"/>
                    <a:pt x="196" y="397"/>
                    <a:pt x="196" y="397"/>
                  </a:cubicBezTo>
                  <a:cubicBezTo>
                    <a:pt x="199" y="395"/>
                    <a:pt x="199" y="393"/>
                    <a:pt x="199" y="388"/>
                  </a:cubicBezTo>
                  <a:cubicBezTo>
                    <a:pt x="200" y="389"/>
                    <a:pt x="201" y="388"/>
                    <a:pt x="202" y="389"/>
                  </a:cubicBezTo>
                  <a:cubicBezTo>
                    <a:pt x="202" y="390"/>
                    <a:pt x="202" y="390"/>
                    <a:pt x="202" y="390"/>
                  </a:cubicBezTo>
                  <a:cubicBezTo>
                    <a:pt x="202" y="390"/>
                    <a:pt x="203" y="391"/>
                    <a:pt x="204" y="391"/>
                  </a:cubicBezTo>
                  <a:cubicBezTo>
                    <a:pt x="204" y="391"/>
                    <a:pt x="205" y="389"/>
                    <a:pt x="204" y="389"/>
                  </a:cubicBezTo>
                  <a:cubicBezTo>
                    <a:pt x="206" y="390"/>
                    <a:pt x="206" y="390"/>
                    <a:pt x="206" y="390"/>
                  </a:cubicBezTo>
                  <a:cubicBezTo>
                    <a:pt x="205" y="390"/>
                    <a:pt x="205" y="393"/>
                    <a:pt x="205" y="392"/>
                  </a:cubicBezTo>
                  <a:cubicBezTo>
                    <a:pt x="204" y="396"/>
                    <a:pt x="204" y="397"/>
                    <a:pt x="203" y="400"/>
                  </a:cubicBezTo>
                  <a:cubicBezTo>
                    <a:pt x="203" y="400"/>
                    <a:pt x="201" y="401"/>
                    <a:pt x="201" y="402"/>
                  </a:cubicBezTo>
                  <a:cubicBezTo>
                    <a:pt x="199" y="406"/>
                    <a:pt x="205" y="399"/>
                    <a:pt x="205" y="399"/>
                  </a:cubicBezTo>
                  <a:cubicBezTo>
                    <a:pt x="206" y="396"/>
                    <a:pt x="208" y="391"/>
                    <a:pt x="209" y="388"/>
                  </a:cubicBezTo>
                  <a:cubicBezTo>
                    <a:pt x="210" y="384"/>
                    <a:pt x="210" y="381"/>
                    <a:pt x="212" y="378"/>
                  </a:cubicBezTo>
                  <a:cubicBezTo>
                    <a:pt x="213" y="377"/>
                    <a:pt x="217" y="372"/>
                    <a:pt x="218" y="372"/>
                  </a:cubicBezTo>
                  <a:cubicBezTo>
                    <a:pt x="219" y="371"/>
                    <a:pt x="220" y="372"/>
                    <a:pt x="220" y="371"/>
                  </a:cubicBezTo>
                  <a:cubicBezTo>
                    <a:pt x="221" y="370"/>
                    <a:pt x="220" y="369"/>
                    <a:pt x="221" y="367"/>
                  </a:cubicBezTo>
                  <a:cubicBezTo>
                    <a:pt x="221" y="367"/>
                    <a:pt x="222" y="366"/>
                    <a:pt x="222" y="366"/>
                  </a:cubicBezTo>
                  <a:cubicBezTo>
                    <a:pt x="221" y="365"/>
                    <a:pt x="222" y="356"/>
                    <a:pt x="222" y="353"/>
                  </a:cubicBezTo>
                  <a:cubicBezTo>
                    <a:pt x="221" y="353"/>
                    <a:pt x="220" y="353"/>
                    <a:pt x="220" y="352"/>
                  </a:cubicBezTo>
                  <a:cubicBezTo>
                    <a:pt x="220" y="351"/>
                    <a:pt x="221" y="350"/>
                    <a:pt x="221" y="349"/>
                  </a:cubicBezTo>
                  <a:cubicBezTo>
                    <a:pt x="219" y="349"/>
                    <a:pt x="219" y="349"/>
                    <a:pt x="219" y="349"/>
                  </a:cubicBezTo>
                  <a:cubicBezTo>
                    <a:pt x="219" y="349"/>
                    <a:pt x="219" y="347"/>
                    <a:pt x="219" y="347"/>
                  </a:cubicBezTo>
                  <a:cubicBezTo>
                    <a:pt x="221" y="348"/>
                    <a:pt x="220" y="346"/>
                    <a:pt x="220" y="346"/>
                  </a:cubicBezTo>
                  <a:cubicBezTo>
                    <a:pt x="220" y="346"/>
                    <a:pt x="220" y="342"/>
                    <a:pt x="220" y="341"/>
                  </a:cubicBezTo>
                  <a:cubicBezTo>
                    <a:pt x="220" y="340"/>
                    <a:pt x="219" y="341"/>
                    <a:pt x="219" y="339"/>
                  </a:cubicBezTo>
                  <a:cubicBezTo>
                    <a:pt x="219" y="338"/>
                    <a:pt x="221" y="338"/>
                    <a:pt x="221" y="337"/>
                  </a:cubicBezTo>
                  <a:cubicBezTo>
                    <a:pt x="222" y="335"/>
                    <a:pt x="221" y="334"/>
                    <a:pt x="221" y="332"/>
                  </a:cubicBezTo>
                  <a:close/>
                </a:path>
              </a:pathLst>
            </a:custGeom>
            <a:grpFill/>
            <a:ln w="3175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36" name="Freeform 110">
              <a:extLst>
                <a:ext uri="{FF2B5EF4-FFF2-40B4-BE49-F238E27FC236}">
                  <a16:creationId xmlns:a16="http://schemas.microsoft.com/office/drawing/2014/main" id="{E9B48BBE-6DD8-CB5E-3039-B5AF5BD0E45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66867" y="4912831"/>
              <a:ext cx="298203" cy="355688"/>
            </a:xfrm>
            <a:custGeom>
              <a:avLst/>
              <a:gdLst>
                <a:gd name="T0" fmla="*/ 0 w 85"/>
                <a:gd name="T1" fmla="*/ 83 h 101"/>
                <a:gd name="T2" fmla="*/ 6 w 85"/>
                <a:gd name="T3" fmla="*/ 88 h 101"/>
                <a:gd name="T4" fmla="*/ 6 w 85"/>
                <a:gd name="T5" fmla="*/ 96 h 101"/>
                <a:gd name="T6" fmla="*/ 9 w 85"/>
                <a:gd name="T7" fmla="*/ 101 h 101"/>
                <a:gd name="T8" fmla="*/ 13 w 85"/>
                <a:gd name="T9" fmla="*/ 99 h 101"/>
                <a:gd name="T10" fmla="*/ 21 w 85"/>
                <a:gd name="T11" fmla="*/ 96 h 101"/>
                <a:gd name="T12" fmla="*/ 30 w 85"/>
                <a:gd name="T13" fmla="*/ 89 h 101"/>
                <a:gd name="T14" fmla="*/ 33 w 85"/>
                <a:gd name="T15" fmla="*/ 84 h 101"/>
                <a:gd name="T16" fmla="*/ 36 w 85"/>
                <a:gd name="T17" fmla="*/ 86 h 101"/>
                <a:gd name="T18" fmla="*/ 41 w 85"/>
                <a:gd name="T19" fmla="*/ 86 h 101"/>
                <a:gd name="T20" fmla="*/ 48 w 85"/>
                <a:gd name="T21" fmla="*/ 87 h 101"/>
                <a:gd name="T22" fmla="*/ 52 w 85"/>
                <a:gd name="T23" fmla="*/ 87 h 101"/>
                <a:gd name="T24" fmla="*/ 53 w 85"/>
                <a:gd name="T25" fmla="*/ 74 h 101"/>
                <a:gd name="T26" fmla="*/ 57 w 85"/>
                <a:gd name="T27" fmla="*/ 72 h 101"/>
                <a:gd name="T28" fmla="*/ 61 w 85"/>
                <a:gd name="T29" fmla="*/ 64 h 101"/>
                <a:gd name="T30" fmla="*/ 68 w 85"/>
                <a:gd name="T31" fmla="*/ 57 h 101"/>
                <a:gd name="T32" fmla="*/ 76 w 85"/>
                <a:gd name="T33" fmla="*/ 54 h 101"/>
                <a:gd name="T34" fmla="*/ 80 w 85"/>
                <a:gd name="T35" fmla="*/ 51 h 101"/>
                <a:gd name="T36" fmla="*/ 85 w 85"/>
                <a:gd name="T37" fmla="*/ 47 h 101"/>
                <a:gd name="T38" fmla="*/ 81 w 85"/>
                <a:gd name="T39" fmla="*/ 45 h 101"/>
                <a:gd name="T40" fmla="*/ 77 w 85"/>
                <a:gd name="T41" fmla="*/ 44 h 101"/>
                <a:gd name="T42" fmla="*/ 74 w 85"/>
                <a:gd name="T43" fmla="*/ 41 h 101"/>
                <a:gd name="T44" fmla="*/ 75 w 85"/>
                <a:gd name="T45" fmla="*/ 35 h 101"/>
                <a:gd name="T46" fmla="*/ 72 w 85"/>
                <a:gd name="T47" fmla="*/ 32 h 101"/>
                <a:gd name="T48" fmla="*/ 69 w 85"/>
                <a:gd name="T49" fmla="*/ 29 h 101"/>
                <a:gd name="T50" fmla="*/ 68 w 85"/>
                <a:gd name="T51" fmla="*/ 24 h 101"/>
                <a:gd name="T52" fmla="*/ 63 w 85"/>
                <a:gd name="T53" fmla="*/ 21 h 101"/>
                <a:gd name="T54" fmla="*/ 60 w 85"/>
                <a:gd name="T55" fmla="*/ 21 h 101"/>
                <a:gd name="T56" fmla="*/ 58 w 85"/>
                <a:gd name="T57" fmla="*/ 18 h 101"/>
                <a:gd name="T58" fmla="*/ 53 w 85"/>
                <a:gd name="T59" fmla="*/ 11 h 101"/>
                <a:gd name="T60" fmla="*/ 50 w 85"/>
                <a:gd name="T61" fmla="*/ 7 h 101"/>
                <a:gd name="T62" fmla="*/ 48 w 85"/>
                <a:gd name="T63" fmla="*/ 1 h 101"/>
                <a:gd name="T64" fmla="*/ 44 w 85"/>
                <a:gd name="T65" fmla="*/ 3 h 101"/>
                <a:gd name="T66" fmla="*/ 39 w 85"/>
                <a:gd name="T67" fmla="*/ 4 h 101"/>
                <a:gd name="T68" fmla="*/ 36 w 85"/>
                <a:gd name="T69" fmla="*/ 5 h 101"/>
                <a:gd name="T70" fmla="*/ 17 w 85"/>
                <a:gd name="T71" fmla="*/ 7 h 101"/>
                <a:gd name="T72" fmla="*/ 10 w 85"/>
                <a:gd name="T73" fmla="*/ 7 h 101"/>
                <a:gd name="T74" fmla="*/ 10 w 85"/>
                <a:gd name="T75" fmla="*/ 43 h 101"/>
                <a:gd name="T76" fmla="*/ 0 w 85"/>
                <a:gd name="T77" fmla="*/ 43 h 101"/>
                <a:gd name="T78" fmla="*/ 0 w 85"/>
                <a:gd name="T79" fmla="*/ 83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5" h="101">
                  <a:moveTo>
                    <a:pt x="0" y="83"/>
                  </a:moveTo>
                  <a:cubicBezTo>
                    <a:pt x="0" y="83"/>
                    <a:pt x="4" y="84"/>
                    <a:pt x="6" y="88"/>
                  </a:cubicBezTo>
                  <a:cubicBezTo>
                    <a:pt x="8" y="93"/>
                    <a:pt x="8" y="93"/>
                    <a:pt x="6" y="96"/>
                  </a:cubicBezTo>
                  <a:cubicBezTo>
                    <a:pt x="5" y="98"/>
                    <a:pt x="6" y="101"/>
                    <a:pt x="9" y="101"/>
                  </a:cubicBezTo>
                  <a:cubicBezTo>
                    <a:pt x="11" y="101"/>
                    <a:pt x="10" y="99"/>
                    <a:pt x="13" y="99"/>
                  </a:cubicBezTo>
                  <a:cubicBezTo>
                    <a:pt x="15" y="99"/>
                    <a:pt x="21" y="96"/>
                    <a:pt x="21" y="96"/>
                  </a:cubicBezTo>
                  <a:cubicBezTo>
                    <a:pt x="21" y="96"/>
                    <a:pt x="30" y="91"/>
                    <a:pt x="30" y="89"/>
                  </a:cubicBezTo>
                  <a:cubicBezTo>
                    <a:pt x="30" y="87"/>
                    <a:pt x="28" y="86"/>
                    <a:pt x="33" y="84"/>
                  </a:cubicBezTo>
                  <a:cubicBezTo>
                    <a:pt x="34" y="83"/>
                    <a:pt x="35" y="85"/>
                    <a:pt x="36" y="86"/>
                  </a:cubicBezTo>
                  <a:cubicBezTo>
                    <a:pt x="38" y="87"/>
                    <a:pt x="39" y="84"/>
                    <a:pt x="41" y="86"/>
                  </a:cubicBezTo>
                  <a:cubicBezTo>
                    <a:pt x="44" y="88"/>
                    <a:pt x="46" y="86"/>
                    <a:pt x="48" y="87"/>
                  </a:cubicBezTo>
                  <a:cubicBezTo>
                    <a:pt x="50" y="88"/>
                    <a:pt x="52" y="89"/>
                    <a:pt x="52" y="87"/>
                  </a:cubicBezTo>
                  <a:cubicBezTo>
                    <a:pt x="52" y="85"/>
                    <a:pt x="53" y="74"/>
                    <a:pt x="53" y="74"/>
                  </a:cubicBezTo>
                  <a:cubicBezTo>
                    <a:pt x="53" y="74"/>
                    <a:pt x="55" y="72"/>
                    <a:pt x="57" y="72"/>
                  </a:cubicBezTo>
                  <a:cubicBezTo>
                    <a:pt x="59" y="72"/>
                    <a:pt x="58" y="65"/>
                    <a:pt x="61" y="64"/>
                  </a:cubicBezTo>
                  <a:cubicBezTo>
                    <a:pt x="64" y="63"/>
                    <a:pt x="65" y="57"/>
                    <a:pt x="68" y="57"/>
                  </a:cubicBezTo>
                  <a:cubicBezTo>
                    <a:pt x="70" y="57"/>
                    <a:pt x="74" y="54"/>
                    <a:pt x="76" y="54"/>
                  </a:cubicBezTo>
                  <a:cubicBezTo>
                    <a:pt x="79" y="54"/>
                    <a:pt x="76" y="51"/>
                    <a:pt x="80" y="51"/>
                  </a:cubicBezTo>
                  <a:cubicBezTo>
                    <a:pt x="83" y="52"/>
                    <a:pt x="85" y="47"/>
                    <a:pt x="85" y="47"/>
                  </a:cubicBezTo>
                  <a:cubicBezTo>
                    <a:pt x="85" y="47"/>
                    <a:pt x="83" y="47"/>
                    <a:pt x="81" y="45"/>
                  </a:cubicBezTo>
                  <a:cubicBezTo>
                    <a:pt x="80" y="43"/>
                    <a:pt x="80" y="46"/>
                    <a:pt x="77" y="44"/>
                  </a:cubicBezTo>
                  <a:cubicBezTo>
                    <a:pt x="75" y="42"/>
                    <a:pt x="74" y="44"/>
                    <a:pt x="74" y="41"/>
                  </a:cubicBezTo>
                  <a:cubicBezTo>
                    <a:pt x="74" y="38"/>
                    <a:pt x="73" y="37"/>
                    <a:pt x="75" y="35"/>
                  </a:cubicBezTo>
                  <a:cubicBezTo>
                    <a:pt x="76" y="33"/>
                    <a:pt x="72" y="34"/>
                    <a:pt x="72" y="32"/>
                  </a:cubicBezTo>
                  <a:cubicBezTo>
                    <a:pt x="72" y="30"/>
                    <a:pt x="70" y="31"/>
                    <a:pt x="69" y="29"/>
                  </a:cubicBezTo>
                  <a:cubicBezTo>
                    <a:pt x="68" y="27"/>
                    <a:pt x="68" y="24"/>
                    <a:pt x="68" y="24"/>
                  </a:cubicBezTo>
                  <a:cubicBezTo>
                    <a:pt x="68" y="24"/>
                    <a:pt x="64" y="23"/>
                    <a:pt x="63" y="21"/>
                  </a:cubicBezTo>
                  <a:cubicBezTo>
                    <a:pt x="63" y="19"/>
                    <a:pt x="63" y="22"/>
                    <a:pt x="60" y="21"/>
                  </a:cubicBezTo>
                  <a:cubicBezTo>
                    <a:pt x="57" y="20"/>
                    <a:pt x="60" y="19"/>
                    <a:pt x="58" y="18"/>
                  </a:cubicBezTo>
                  <a:cubicBezTo>
                    <a:pt x="56" y="17"/>
                    <a:pt x="53" y="11"/>
                    <a:pt x="53" y="11"/>
                  </a:cubicBezTo>
                  <a:cubicBezTo>
                    <a:pt x="53" y="11"/>
                    <a:pt x="53" y="7"/>
                    <a:pt x="50" y="7"/>
                  </a:cubicBezTo>
                  <a:cubicBezTo>
                    <a:pt x="48" y="7"/>
                    <a:pt x="48" y="1"/>
                    <a:pt x="48" y="1"/>
                  </a:cubicBezTo>
                  <a:cubicBezTo>
                    <a:pt x="48" y="1"/>
                    <a:pt x="44" y="0"/>
                    <a:pt x="44" y="3"/>
                  </a:cubicBezTo>
                  <a:cubicBezTo>
                    <a:pt x="44" y="6"/>
                    <a:pt x="39" y="1"/>
                    <a:pt x="39" y="4"/>
                  </a:cubicBezTo>
                  <a:cubicBezTo>
                    <a:pt x="39" y="7"/>
                    <a:pt x="36" y="5"/>
                    <a:pt x="36" y="5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0" y="43"/>
                    <a:pt x="0" y="43"/>
                    <a:pt x="0" y="43"/>
                  </a:cubicBezTo>
                  <a:lnTo>
                    <a:pt x="0" y="83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37" name="Freeform 111">
              <a:extLst>
                <a:ext uri="{FF2B5EF4-FFF2-40B4-BE49-F238E27FC236}">
                  <a16:creationId xmlns:a16="http://schemas.microsoft.com/office/drawing/2014/main" id="{7A79F563-DA37-2F3A-E2B7-8C61BCDDE3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66867" y="4912831"/>
              <a:ext cx="298203" cy="355688"/>
            </a:xfrm>
            <a:custGeom>
              <a:avLst/>
              <a:gdLst>
                <a:gd name="T0" fmla="*/ 0 w 85"/>
                <a:gd name="T1" fmla="*/ 83 h 101"/>
                <a:gd name="T2" fmla="*/ 6 w 85"/>
                <a:gd name="T3" fmla="*/ 88 h 101"/>
                <a:gd name="T4" fmla="*/ 6 w 85"/>
                <a:gd name="T5" fmla="*/ 96 h 101"/>
                <a:gd name="T6" fmla="*/ 9 w 85"/>
                <a:gd name="T7" fmla="*/ 101 h 101"/>
                <a:gd name="T8" fmla="*/ 13 w 85"/>
                <a:gd name="T9" fmla="*/ 99 h 101"/>
                <a:gd name="T10" fmla="*/ 21 w 85"/>
                <a:gd name="T11" fmla="*/ 96 h 101"/>
                <a:gd name="T12" fmla="*/ 30 w 85"/>
                <a:gd name="T13" fmla="*/ 89 h 101"/>
                <a:gd name="T14" fmla="*/ 33 w 85"/>
                <a:gd name="T15" fmla="*/ 84 h 101"/>
                <a:gd name="T16" fmla="*/ 36 w 85"/>
                <a:gd name="T17" fmla="*/ 86 h 101"/>
                <a:gd name="T18" fmla="*/ 41 w 85"/>
                <a:gd name="T19" fmla="*/ 86 h 101"/>
                <a:gd name="T20" fmla="*/ 48 w 85"/>
                <a:gd name="T21" fmla="*/ 87 h 101"/>
                <a:gd name="T22" fmla="*/ 52 w 85"/>
                <a:gd name="T23" fmla="*/ 87 h 101"/>
                <a:gd name="T24" fmla="*/ 53 w 85"/>
                <a:gd name="T25" fmla="*/ 74 h 101"/>
                <a:gd name="T26" fmla="*/ 57 w 85"/>
                <a:gd name="T27" fmla="*/ 72 h 101"/>
                <a:gd name="T28" fmla="*/ 61 w 85"/>
                <a:gd name="T29" fmla="*/ 64 h 101"/>
                <a:gd name="T30" fmla="*/ 68 w 85"/>
                <a:gd name="T31" fmla="*/ 57 h 101"/>
                <a:gd name="T32" fmla="*/ 76 w 85"/>
                <a:gd name="T33" fmla="*/ 54 h 101"/>
                <a:gd name="T34" fmla="*/ 80 w 85"/>
                <a:gd name="T35" fmla="*/ 51 h 101"/>
                <a:gd name="T36" fmla="*/ 85 w 85"/>
                <a:gd name="T37" fmla="*/ 47 h 101"/>
                <a:gd name="T38" fmla="*/ 81 w 85"/>
                <a:gd name="T39" fmla="*/ 45 h 101"/>
                <a:gd name="T40" fmla="*/ 77 w 85"/>
                <a:gd name="T41" fmla="*/ 44 h 101"/>
                <a:gd name="T42" fmla="*/ 74 w 85"/>
                <a:gd name="T43" fmla="*/ 41 h 101"/>
                <a:gd name="T44" fmla="*/ 75 w 85"/>
                <a:gd name="T45" fmla="*/ 35 h 101"/>
                <a:gd name="T46" fmla="*/ 72 w 85"/>
                <a:gd name="T47" fmla="*/ 32 h 101"/>
                <a:gd name="T48" fmla="*/ 69 w 85"/>
                <a:gd name="T49" fmla="*/ 29 h 101"/>
                <a:gd name="T50" fmla="*/ 68 w 85"/>
                <a:gd name="T51" fmla="*/ 24 h 101"/>
                <a:gd name="T52" fmla="*/ 63 w 85"/>
                <a:gd name="T53" fmla="*/ 21 h 101"/>
                <a:gd name="T54" fmla="*/ 60 w 85"/>
                <a:gd name="T55" fmla="*/ 21 h 101"/>
                <a:gd name="T56" fmla="*/ 58 w 85"/>
                <a:gd name="T57" fmla="*/ 18 h 101"/>
                <a:gd name="T58" fmla="*/ 53 w 85"/>
                <a:gd name="T59" fmla="*/ 11 h 101"/>
                <a:gd name="T60" fmla="*/ 50 w 85"/>
                <a:gd name="T61" fmla="*/ 7 h 101"/>
                <a:gd name="T62" fmla="*/ 48 w 85"/>
                <a:gd name="T63" fmla="*/ 1 h 101"/>
                <a:gd name="T64" fmla="*/ 44 w 85"/>
                <a:gd name="T65" fmla="*/ 3 h 101"/>
                <a:gd name="T66" fmla="*/ 39 w 85"/>
                <a:gd name="T67" fmla="*/ 4 h 101"/>
                <a:gd name="T68" fmla="*/ 36 w 85"/>
                <a:gd name="T69" fmla="*/ 5 h 101"/>
                <a:gd name="T70" fmla="*/ 17 w 85"/>
                <a:gd name="T71" fmla="*/ 7 h 101"/>
                <a:gd name="T72" fmla="*/ 10 w 85"/>
                <a:gd name="T73" fmla="*/ 7 h 101"/>
                <a:gd name="T74" fmla="*/ 10 w 85"/>
                <a:gd name="T75" fmla="*/ 43 h 101"/>
                <a:gd name="T76" fmla="*/ 0 w 85"/>
                <a:gd name="T77" fmla="*/ 43 h 101"/>
                <a:gd name="T78" fmla="*/ 0 w 85"/>
                <a:gd name="T79" fmla="*/ 83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5" h="101">
                  <a:moveTo>
                    <a:pt x="0" y="83"/>
                  </a:moveTo>
                  <a:cubicBezTo>
                    <a:pt x="0" y="83"/>
                    <a:pt x="4" y="84"/>
                    <a:pt x="6" y="88"/>
                  </a:cubicBezTo>
                  <a:cubicBezTo>
                    <a:pt x="8" y="93"/>
                    <a:pt x="8" y="93"/>
                    <a:pt x="6" y="96"/>
                  </a:cubicBezTo>
                  <a:cubicBezTo>
                    <a:pt x="5" y="98"/>
                    <a:pt x="6" y="101"/>
                    <a:pt x="9" y="101"/>
                  </a:cubicBezTo>
                  <a:cubicBezTo>
                    <a:pt x="11" y="101"/>
                    <a:pt x="10" y="99"/>
                    <a:pt x="13" y="99"/>
                  </a:cubicBezTo>
                  <a:cubicBezTo>
                    <a:pt x="15" y="99"/>
                    <a:pt x="21" y="96"/>
                    <a:pt x="21" y="96"/>
                  </a:cubicBezTo>
                  <a:cubicBezTo>
                    <a:pt x="21" y="96"/>
                    <a:pt x="30" y="91"/>
                    <a:pt x="30" y="89"/>
                  </a:cubicBezTo>
                  <a:cubicBezTo>
                    <a:pt x="30" y="87"/>
                    <a:pt x="28" y="86"/>
                    <a:pt x="33" y="84"/>
                  </a:cubicBezTo>
                  <a:cubicBezTo>
                    <a:pt x="34" y="83"/>
                    <a:pt x="35" y="85"/>
                    <a:pt x="36" y="86"/>
                  </a:cubicBezTo>
                  <a:cubicBezTo>
                    <a:pt x="38" y="87"/>
                    <a:pt x="39" y="84"/>
                    <a:pt x="41" y="86"/>
                  </a:cubicBezTo>
                  <a:cubicBezTo>
                    <a:pt x="44" y="88"/>
                    <a:pt x="46" y="86"/>
                    <a:pt x="48" y="87"/>
                  </a:cubicBezTo>
                  <a:cubicBezTo>
                    <a:pt x="50" y="88"/>
                    <a:pt x="52" y="89"/>
                    <a:pt x="52" y="87"/>
                  </a:cubicBezTo>
                  <a:cubicBezTo>
                    <a:pt x="52" y="85"/>
                    <a:pt x="53" y="74"/>
                    <a:pt x="53" y="74"/>
                  </a:cubicBezTo>
                  <a:cubicBezTo>
                    <a:pt x="53" y="74"/>
                    <a:pt x="55" y="72"/>
                    <a:pt x="57" y="72"/>
                  </a:cubicBezTo>
                  <a:cubicBezTo>
                    <a:pt x="59" y="72"/>
                    <a:pt x="58" y="65"/>
                    <a:pt x="61" y="64"/>
                  </a:cubicBezTo>
                  <a:cubicBezTo>
                    <a:pt x="64" y="63"/>
                    <a:pt x="65" y="57"/>
                    <a:pt x="68" y="57"/>
                  </a:cubicBezTo>
                  <a:cubicBezTo>
                    <a:pt x="70" y="57"/>
                    <a:pt x="74" y="54"/>
                    <a:pt x="76" y="54"/>
                  </a:cubicBezTo>
                  <a:cubicBezTo>
                    <a:pt x="79" y="54"/>
                    <a:pt x="76" y="51"/>
                    <a:pt x="80" y="51"/>
                  </a:cubicBezTo>
                  <a:cubicBezTo>
                    <a:pt x="83" y="52"/>
                    <a:pt x="85" y="47"/>
                    <a:pt x="85" y="47"/>
                  </a:cubicBezTo>
                  <a:cubicBezTo>
                    <a:pt x="85" y="47"/>
                    <a:pt x="83" y="47"/>
                    <a:pt x="81" y="45"/>
                  </a:cubicBezTo>
                  <a:cubicBezTo>
                    <a:pt x="80" y="43"/>
                    <a:pt x="80" y="46"/>
                    <a:pt x="77" y="44"/>
                  </a:cubicBezTo>
                  <a:cubicBezTo>
                    <a:pt x="75" y="42"/>
                    <a:pt x="74" y="44"/>
                    <a:pt x="74" y="41"/>
                  </a:cubicBezTo>
                  <a:cubicBezTo>
                    <a:pt x="74" y="38"/>
                    <a:pt x="73" y="37"/>
                    <a:pt x="75" y="35"/>
                  </a:cubicBezTo>
                  <a:cubicBezTo>
                    <a:pt x="76" y="33"/>
                    <a:pt x="72" y="34"/>
                    <a:pt x="72" y="32"/>
                  </a:cubicBezTo>
                  <a:cubicBezTo>
                    <a:pt x="72" y="30"/>
                    <a:pt x="70" y="31"/>
                    <a:pt x="69" y="29"/>
                  </a:cubicBezTo>
                  <a:cubicBezTo>
                    <a:pt x="68" y="27"/>
                    <a:pt x="68" y="24"/>
                    <a:pt x="68" y="24"/>
                  </a:cubicBezTo>
                  <a:cubicBezTo>
                    <a:pt x="68" y="24"/>
                    <a:pt x="64" y="23"/>
                    <a:pt x="63" y="21"/>
                  </a:cubicBezTo>
                  <a:cubicBezTo>
                    <a:pt x="63" y="19"/>
                    <a:pt x="63" y="22"/>
                    <a:pt x="60" y="21"/>
                  </a:cubicBezTo>
                  <a:cubicBezTo>
                    <a:pt x="57" y="20"/>
                    <a:pt x="60" y="19"/>
                    <a:pt x="58" y="18"/>
                  </a:cubicBezTo>
                  <a:cubicBezTo>
                    <a:pt x="56" y="17"/>
                    <a:pt x="53" y="11"/>
                    <a:pt x="53" y="11"/>
                  </a:cubicBezTo>
                  <a:cubicBezTo>
                    <a:pt x="53" y="11"/>
                    <a:pt x="53" y="7"/>
                    <a:pt x="50" y="7"/>
                  </a:cubicBezTo>
                  <a:cubicBezTo>
                    <a:pt x="48" y="7"/>
                    <a:pt x="48" y="1"/>
                    <a:pt x="48" y="1"/>
                  </a:cubicBezTo>
                  <a:cubicBezTo>
                    <a:pt x="48" y="1"/>
                    <a:pt x="44" y="0"/>
                    <a:pt x="44" y="3"/>
                  </a:cubicBezTo>
                  <a:cubicBezTo>
                    <a:pt x="44" y="6"/>
                    <a:pt x="39" y="1"/>
                    <a:pt x="39" y="4"/>
                  </a:cubicBezTo>
                  <a:cubicBezTo>
                    <a:pt x="39" y="7"/>
                    <a:pt x="36" y="5"/>
                    <a:pt x="36" y="5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0" y="43"/>
                    <a:pt x="0" y="43"/>
                    <a:pt x="0" y="43"/>
                  </a:cubicBezTo>
                  <a:lnTo>
                    <a:pt x="0" y="83"/>
                  </a:lnTo>
                  <a:close/>
                </a:path>
              </a:pathLst>
            </a:custGeom>
            <a:grpFill/>
            <a:ln w="3175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38" name="Freeform 112">
              <a:extLst>
                <a:ext uri="{FF2B5EF4-FFF2-40B4-BE49-F238E27FC236}">
                  <a16:creationId xmlns:a16="http://schemas.microsoft.com/office/drawing/2014/main" id="{5F1F2322-1804-7FE6-089C-C132C8A7338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53694" y="2446366"/>
              <a:ext cx="123953" cy="122156"/>
            </a:xfrm>
            <a:custGeom>
              <a:avLst/>
              <a:gdLst>
                <a:gd name="T0" fmla="*/ 31 w 35"/>
                <a:gd name="T1" fmla="*/ 7 h 35"/>
                <a:gd name="T2" fmla="*/ 23 w 35"/>
                <a:gd name="T3" fmla="*/ 6 h 35"/>
                <a:gd name="T4" fmla="*/ 22 w 35"/>
                <a:gd name="T5" fmla="*/ 5 h 35"/>
                <a:gd name="T6" fmla="*/ 17 w 35"/>
                <a:gd name="T7" fmla="*/ 3 h 35"/>
                <a:gd name="T8" fmla="*/ 9 w 35"/>
                <a:gd name="T9" fmla="*/ 4 h 35"/>
                <a:gd name="T10" fmla="*/ 6 w 35"/>
                <a:gd name="T11" fmla="*/ 3 h 35"/>
                <a:gd name="T12" fmla="*/ 3 w 35"/>
                <a:gd name="T13" fmla="*/ 1 h 35"/>
                <a:gd name="T14" fmla="*/ 0 w 35"/>
                <a:gd name="T15" fmla="*/ 2 h 35"/>
                <a:gd name="T16" fmla="*/ 0 w 35"/>
                <a:gd name="T17" fmla="*/ 5 h 35"/>
                <a:gd name="T18" fmla="*/ 4 w 35"/>
                <a:gd name="T19" fmla="*/ 12 h 35"/>
                <a:gd name="T20" fmla="*/ 4 w 35"/>
                <a:gd name="T21" fmla="*/ 15 h 35"/>
                <a:gd name="T22" fmla="*/ 12 w 35"/>
                <a:gd name="T23" fmla="*/ 24 h 35"/>
                <a:gd name="T24" fmla="*/ 16 w 35"/>
                <a:gd name="T25" fmla="*/ 27 h 35"/>
                <a:gd name="T26" fmla="*/ 20 w 35"/>
                <a:gd name="T27" fmla="*/ 30 h 35"/>
                <a:gd name="T28" fmla="*/ 21 w 35"/>
                <a:gd name="T29" fmla="*/ 32 h 35"/>
                <a:gd name="T30" fmla="*/ 24 w 35"/>
                <a:gd name="T31" fmla="*/ 35 h 35"/>
                <a:gd name="T32" fmla="*/ 23 w 35"/>
                <a:gd name="T33" fmla="*/ 30 h 35"/>
                <a:gd name="T34" fmla="*/ 25 w 35"/>
                <a:gd name="T35" fmla="*/ 25 h 35"/>
                <a:gd name="T36" fmla="*/ 28 w 35"/>
                <a:gd name="T37" fmla="*/ 24 h 35"/>
                <a:gd name="T38" fmla="*/ 30 w 35"/>
                <a:gd name="T39" fmla="*/ 21 h 35"/>
                <a:gd name="T40" fmla="*/ 34 w 35"/>
                <a:gd name="T41" fmla="*/ 19 h 35"/>
                <a:gd name="T42" fmla="*/ 30 w 35"/>
                <a:gd name="T43" fmla="*/ 15 h 35"/>
                <a:gd name="T44" fmla="*/ 33 w 35"/>
                <a:gd name="T45" fmla="*/ 14 h 35"/>
                <a:gd name="T46" fmla="*/ 31 w 35"/>
                <a:gd name="T47" fmla="*/ 10 h 35"/>
                <a:gd name="T48" fmla="*/ 31 w 35"/>
                <a:gd name="T4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5" h="35">
                  <a:moveTo>
                    <a:pt x="31" y="7"/>
                  </a:moveTo>
                  <a:cubicBezTo>
                    <a:pt x="31" y="7"/>
                    <a:pt x="24" y="9"/>
                    <a:pt x="23" y="6"/>
                  </a:cubicBezTo>
                  <a:cubicBezTo>
                    <a:pt x="23" y="4"/>
                    <a:pt x="22" y="5"/>
                    <a:pt x="22" y="5"/>
                  </a:cubicBezTo>
                  <a:cubicBezTo>
                    <a:pt x="22" y="5"/>
                    <a:pt x="19" y="4"/>
                    <a:pt x="17" y="3"/>
                  </a:cubicBezTo>
                  <a:cubicBezTo>
                    <a:pt x="15" y="2"/>
                    <a:pt x="11" y="6"/>
                    <a:pt x="9" y="4"/>
                  </a:cubicBezTo>
                  <a:cubicBezTo>
                    <a:pt x="8" y="3"/>
                    <a:pt x="7" y="1"/>
                    <a:pt x="6" y="3"/>
                  </a:cubicBezTo>
                  <a:cubicBezTo>
                    <a:pt x="5" y="5"/>
                    <a:pt x="3" y="2"/>
                    <a:pt x="3" y="1"/>
                  </a:cubicBezTo>
                  <a:cubicBezTo>
                    <a:pt x="2" y="0"/>
                    <a:pt x="0" y="0"/>
                    <a:pt x="0" y="2"/>
                  </a:cubicBezTo>
                  <a:cubicBezTo>
                    <a:pt x="0" y="4"/>
                    <a:pt x="0" y="5"/>
                    <a:pt x="0" y="5"/>
                  </a:cubicBezTo>
                  <a:cubicBezTo>
                    <a:pt x="0" y="5"/>
                    <a:pt x="4" y="9"/>
                    <a:pt x="4" y="12"/>
                  </a:cubicBezTo>
                  <a:cubicBezTo>
                    <a:pt x="5" y="15"/>
                    <a:pt x="2" y="12"/>
                    <a:pt x="4" y="15"/>
                  </a:cubicBezTo>
                  <a:cubicBezTo>
                    <a:pt x="6" y="18"/>
                    <a:pt x="11" y="22"/>
                    <a:pt x="12" y="24"/>
                  </a:cubicBezTo>
                  <a:cubicBezTo>
                    <a:pt x="14" y="27"/>
                    <a:pt x="14" y="26"/>
                    <a:pt x="16" y="27"/>
                  </a:cubicBezTo>
                  <a:cubicBezTo>
                    <a:pt x="17" y="29"/>
                    <a:pt x="20" y="30"/>
                    <a:pt x="20" y="30"/>
                  </a:cubicBezTo>
                  <a:cubicBezTo>
                    <a:pt x="20" y="30"/>
                    <a:pt x="21" y="31"/>
                    <a:pt x="21" y="32"/>
                  </a:cubicBezTo>
                  <a:cubicBezTo>
                    <a:pt x="22" y="34"/>
                    <a:pt x="23" y="34"/>
                    <a:pt x="24" y="35"/>
                  </a:cubicBezTo>
                  <a:cubicBezTo>
                    <a:pt x="23" y="33"/>
                    <a:pt x="22" y="32"/>
                    <a:pt x="23" y="30"/>
                  </a:cubicBezTo>
                  <a:cubicBezTo>
                    <a:pt x="23" y="28"/>
                    <a:pt x="23" y="27"/>
                    <a:pt x="25" y="25"/>
                  </a:cubicBezTo>
                  <a:cubicBezTo>
                    <a:pt x="26" y="25"/>
                    <a:pt x="27" y="25"/>
                    <a:pt x="28" y="24"/>
                  </a:cubicBezTo>
                  <a:cubicBezTo>
                    <a:pt x="29" y="23"/>
                    <a:pt x="29" y="22"/>
                    <a:pt x="30" y="21"/>
                  </a:cubicBezTo>
                  <a:cubicBezTo>
                    <a:pt x="31" y="20"/>
                    <a:pt x="33" y="21"/>
                    <a:pt x="34" y="19"/>
                  </a:cubicBezTo>
                  <a:cubicBezTo>
                    <a:pt x="35" y="17"/>
                    <a:pt x="29" y="17"/>
                    <a:pt x="30" y="15"/>
                  </a:cubicBezTo>
                  <a:cubicBezTo>
                    <a:pt x="30" y="14"/>
                    <a:pt x="33" y="15"/>
                    <a:pt x="33" y="14"/>
                  </a:cubicBezTo>
                  <a:cubicBezTo>
                    <a:pt x="34" y="12"/>
                    <a:pt x="31" y="12"/>
                    <a:pt x="31" y="10"/>
                  </a:cubicBezTo>
                  <a:cubicBezTo>
                    <a:pt x="30" y="9"/>
                    <a:pt x="31" y="8"/>
                    <a:pt x="31" y="7"/>
                  </a:cubicBez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39" name="Freeform 113">
              <a:extLst>
                <a:ext uri="{FF2B5EF4-FFF2-40B4-BE49-F238E27FC236}">
                  <a16:creationId xmlns:a16="http://schemas.microsoft.com/office/drawing/2014/main" id="{4FB2FF76-4708-0BCA-C1B7-D961F1F9EA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53694" y="2446366"/>
              <a:ext cx="123953" cy="122156"/>
            </a:xfrm>
            <a:custGeom>
              <a:avLst/>
              <a:gdLst>
                <a:gd name="T0" fmla="*/ 31 w 35"/>
                <a:gd name="T1" fmla="*/ 7 h 35"/>
                <a:gd name="T2" fmla="*/ 23 w 35"/>
                <a:gd name="T3" fmla="*/ 6 h 35"/>
                <a:gd name="T4" fmla="*/ 22 w 35"/>
                <a:gd name="T5" fmla="*/ 5 h 35"/>
                <a:gd name="T6" fmla="*/ 17 w 35"/>
                <a:gd name="T7" fmla="*/ 3 h 35"/>
                <a:gd name="T8" fmla="*/ 9 w 35"/>
                <a:gd name="T9" fmla="*/ 4 h 35"/>
                <a:gd name="T10" fmla="*/ 6 w 35"/>
                <a:gd name="T11" fmla="*/ 3 h 35"/>
                <a:gd name="T12" fmla="*/ 3 w 35"/>
                <a:gd name="T13" fmla="*/ 1 h 35"/>
                <a:gd name="T14" fmla="*/ 0 w 35"/>
                <a:gd name="T15" fmla="*/ 2 h 35"/>
                <a:gd name="T16" fmla="*/ 0 w 35"/>
                <a:gd name="T17" fmla="*/ 5 h 35"/>
                <a:gd name="T18" fmla="*/ 4 w 35"/>
                <a:gd name="T19" fmla="*/ 12 h 35"/>
                <a:gd name="T20" fmla="*/ 4 w 35"/>
                <a:gd name="T21" fmla="*/ 15 h 35"/>
                <a:gd name="T22" fmla="*/ 12 w 35"/>
                <a:gd name="T23" fmla="*/ 24 h 35"/>
                <a:gd name="T24" fmla="*/ 16 w 35"/>
                <a:gd name="T25" fmla="*/ 27 h 35"/>
                <a:gd name="T26" fmla="*/ 20 w 35"/>
                <a:gd name="T27" fmla="*/ 30 h 35"/>
                <a:gd name="T28" fmla="*/ 21 w 35"/>
                <a:gd name="T29" fmla="*/ 32 h 35"/>
                <a:gd name="T30" fmla="*/ 24 w 35"/>
                <a:gd name="T31" fmla="*/ 35 h 35"/>
                <a:gd name="T32" fmla="*/ 23 w 35"/>
                <a:gd name="T33" fmla="*/ 30 h 35"/>
                <a:gd name="T34" fmla="*/ 25 w 35"/>
                <a:gd name="T35" fmla="*/ 25 h 35"/>
                <a:gd name="T36" fmla="*/ 28 w 35"/>
                <a:gd name="T37" fmla="*/ 24 h 35"/>
                <a:gd name="T38" fmla="*/ 30 w 35"/>
                <a:gd name="T39" fmla="*/ 21 h 35"/>
                <a:gd name="T40" fmla="*/ 34 w 35"/>
                <a:gd name="T41" fmla="*/ 19 h 35"/>
                <a:gd name="T42" fmla="*/ 30 w 35"/>
                <a:gd name="T43" fmla="*/ 15 h 35"/>
                <a:gd name="T44" fmla="*/ 33 w 35"/>
                <a:gd name="T45" fmla="*/ 14 h 35"/>
                <a:gd name="T46" fmla="*/ 31 w 35"/>
                <a:gd name="T47" fmla="*/ 10 h 35"/>
                <a:gd name="T48" fmla="*/ 31 w 35"/>
                <a:gd name="T4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5" h="35">
                  <a:moveTo>
                    <a:pt x="31" y="7"/>
                  </a:moveTo>
                  <a:cubicBezTo>
                    <a:pt x="31" y="7"/>
                    <a:pt x="24" y="9"/>
                    <a:pt x="23" y="6"/>
                  </a:cubicBezTo>
                  <a:cubicBezTo>
                    <a:pt x="23" y="4"/>
                    <a:pt x="22" y="5"/>
                    <a:pt x="22" y="5"/>
                  </a:cubicBezTo>
                  <a:cubicBezTo>
                    <a:pt x="22" y="5"/>
                    <a:pt x="19" y="4"/>
                    <a:pt x="17" y="3"/>
                  </a:cubicBezTo>
                  <a:cubicBezTo>
                    <a:pt x="15" y="2"/>
                    <a:pt x="11" y="6"/>
                    <a:pt x="9" y="4"/>
                  </a:cubicBezTo>
                  <a:cubicBezTo>
                    <a:pt x="8" y="3"/>
                    <a:pt x="7" y="1"/>
                    <a:pt x="6" y="3"/>
                  </a:cubicBezTo>
                  <a:cubicBezTo>
                    <a:pt x="5" y="5"/>
                    <a:pt x="3" y="2"/>
                    <a:pt x="3" y="1"/>
                  </a:cubicBezTo>
                  <a:cubicBezTo>
                    <a:pt x="2" y="0"/>
                    <a:pt x="0" y="0"/>
                    <a:pt x="0" y="2"/>
                  </a:cubicBezTo>
                  <a:cubicBezTo>
                    <a:pt x="0" y="4"/>
                    <a:pt x="0" y="5"/>
                    <a:pt x="0" y="5"/>
                  </a:cubicBezTo>
                  <a:cubicBezTo>
                    <a:pt x="0" y="5"/>
                    <a:pt x="4" y="9"/>
                    <a:pt x="4" y="12"/>
                  </a:cubicBezTo>
                  <a:cubicBezTo>
                    <a:pt x="5" y="15"/>
                    <a:pt x="2" y="12"/>
                    <a:pt x="4" y="15"/>
                  </a:cubicBezTo>
                  <a:cubicBezTo>
                    <a:pt x="6" y="18"/>
                    <a:pt x="11" y="22"/>
                    <a:pt x="12" y="24"/>
                  </a:cubicBezTo>
                  <a:cubicBezTo>
                    <a:pt x="14" y="27"/>
                    <a:pt x="14" y="26"/>
                    <a:pt x="16" y="27"/>
                  </a:cubicBezTo>
                  <a:cubicBezTo>
                    <a:pt x="17" y="29"/>
                    <a:pt x="20" y="30"/>
                    <a:pt x="20" y="30"/>
                  </a:cubicBezTo>
                  <a:cubicBezTo>
                    <a:pt x="20" y="30"/>
                    <a:pt x="21" y="31"/>
                    <a:pt x="21" y="32"/>
                  </a:cubicBezTo>
                  <a:cubicBezTo>
                    <a:pt x="22" y="34"/>
                    <a:pt x="23" y="34"/>
                    <a:pt x="24" y="35"/>
                  </a:cubicBezTo>
                  <a:cubicBezTo>
                    <a:pt x="23" y="33"/>
                    <a:pt x="22" y="32"/>
                    <a:pt x="23" y="30"/>
                  </a:cubicBezTo>
                  <a:cubicBezTo>
                    <a:pt x="23" y="28"/>
                    <a:pt x="23" y="27"/>
                    <a:pt x="25" y="25"/>
                  </a:cubicBezTo>
                  <a:cubicBezTo>
                    <a:pt x="26" y="25"/>
                    <a:pt x="27" y="25"/>
                    <a:pt x="28" y="24"/>
                  </a:cubicBezTo>
                  <a:cubicBezTo>
                    <a:pt x="29" y="23"/>
                    <a:pt x="29" y="22"/>
                    <a:pt x="30" y="21"/>
                  </a:cubicBezTo>
                  <a:cubicBezTo>
                    <a:pt x="31" y="20"/>
                    <a:pt x="33" y="21"/>
                    <a:pt x="34" y="19"/>
                  </a:cubicBezTo>
                  <a:cubicBezTo>
                    <a:pt x="35" y="17"/>
                    <a:pt x="29" y="17"/>
                    <a:pt x="30" y="15"/>
                  </a:cubicBezTo>
                  <a:cubicBezTo>
                    <a:pt x="30" y="14"/>
                    <a:pt x="33" y="15"/>
                    <a:pt x="33" y="14"/>
                  </a:cubicBezTo>
                  <a:cubicBezTo>
                    <a:pt x="34" y="12"/>
                    <a:pt x="31" y="12"/>
                    <a:pt x="31" y="10"/>
                  </a:cubicBezTo>
                  <a:cubicBezTo>
                    <a:pt x="30" y="9"/>
                    <a:pt x="31" y="8"/>
                    <a:pt x="31" y="7"/>
                  </a:cubicBezTo>
                  <a:close/>
                </a:path>
              </a:pathLst>
            </a:custGeom>
            <a:grpFill/>
            <a:ln w="3175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40" name="Freeform 114">
              <a:extLst>
                <a:ext uri="{FF2B5EF4-FFF2-40B4-BE49-F238E27FC236}">
                  <a16:creationId xmlns:a16="http://schemas.microsoft.com/office/drawing/2014/main" id="{C43086AE-6AD9-029F-C510-21544F07DF8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39923" y="4637980"/>
              <a:ext cx="370060" cy="454491"/>
            </a:xfrm>
            <a:custGeom>
              <a:avLst/>
              <a:gdLst>
                <a:gd name="T0" fmla="*/ 7 w 105"/>
                <a:gd name="T1" fmla="*/ 55 h 129"/>
                <a:gd name="T2" fmla="*/ 8 w 105"/>
                <a:gd name="T3" fmla="*/ 59 h 129"/>
                <a:gd name="T4" fmla="*/ 6 w 105"/>
                <a:gd name="T5" fmla="*/ 58 h 129"/>
                <a:gd name="T6" fmla="*/ 1 w 105"/>
                <a:gd name="T7" fmla="*/ 70 h 129"/>
                <a:gd name="T8" fmla="*/ 7 w 105"/>
                <a:gd name="T9" fmla="*/ 85 h 129"/>
                <a:gd name="T10" fmla="*/ 13 w 105"/>
                <a:gd name="T11" fmla="*/ 98 h 129"/>
                <a:gd name="T12" fmla="*/ 17 w 105"/>
                <a:gd name="T13" fmla="*/ 116 h 129"/>
                <a:gd name="T14" fmla="*/ 22 w 105"/>
                <a:gd name="T15" fmla="*/ 126 h 129"/>
                <a:gd name="T16" fmla="*/ 37 w 105"/>
                <a:gd name="T17" fmla="*/ 123 h 129"/>
                <a:gd name="T18" fmla="*/ 45 w 105"/>
                <a:gd name="T19" fmla="*/ 128 h 129"/>
                <a:gd name="T20" fmla="*/ 48 w 105"/>
                <a:gd name="T21" fmla="*/ 124 h 129"/>
                <a:gd name="T22" fmla="*/ 65 w 105"/>
                <a:gd name="T23" fmla="*/ 122 h 129"/>
                <a:gd name="T24" fmla="*/ 70 w 105"/>
                <a:gd name="T25" fmla="*/ 107 h 129"/>
                <a:gd name="T26" fmla="*/ 78 w 105"/>
                <a:gd name="T27" fmla="*/ 93 h 129"/>
                <a:gd name="T28" fmla="*/ 96 w 105"/>
                <a:gd name="T29" fmla="*/ 94 h 129"/>
                <a:gd name="T30" fmla="*/ 103 w 105"/>
                <a:gd name="T31" fmla="*/ 97 h 129"/>
                <a:gd name="T32" fmla="*/ 104 w 105"/>
                <a:gd name="T33" fmla="*/ 83 h 129"/>
                <a:gd name="T34" fmla="*/ 100 w 105"/>
                <a:gd name="T35" fmla="*/ 73 h 129"/>
                <a:gd name="T36" fmla="*/ 97 w 105"/>
                <a:gd name="T37" fmla="*/ 61 h 129"/>
                <a:gd name="T38" fmla="*/ 83 w 105"/>
                <a:gd name="T39" fmla="*/ 57 h 129"/>
                <a:gd name="T40" fmla="*/ 84 w 105"/>
                <a:gd name="T41" fmla="*/ 45 h 129"/>
                <a:gd name="T42" fmla="*/ 79 w 105"/>
                <a:gd name="T43" fmla="*/ 32 h 129"/>
                <a:gd name="T44" fmla="*/ 67 w 105"/>
                <a:gd name="T45" fmla="*/ 30 h 129"/>
                <a:gd name="T46" fmla="*/ 56 w 105"/>
                <a:gd name="T47" fmla="*/ 23 h 129"/>
                <a:gd name="T48" fmla="*/ 44 w 105"/>
                <a:gd name="T49" fmla="*/ 18 h 129"/>
                <a:gd name="T50" fmla="*/ 35 w 105"/>
                <a:gd name="T51" fmla="*/ 11 h 129"/>
                <a:gd name="T52" fmla="*/ 37 w 105"/>
                <a:gd name="T53" fmla="*/ 0 h 129"/>
                <a:gd name="T54" fmla="*/ 22 w 105"/>
                <a:gd name="T55" fmla="*/ 2 h 129"/>
                <a:gd name="T56" fmla="*/ 10 w 105"/>
                <a:gd name="T57" fmla="*/ 13 h 129"/>
                <a:gd name="T58" fmla="*/ 4 w 105"/>
                <a:gd name="T59" fmla="*/ 18 h 129"/>
                <a:gd name="T60" fmla="*/ 5 w 105"/>
                <a:gd name="T61" fmla="*/ 28 h 129"/>
                <a:gd name="T62" fmla="*/ 2 w 105"/>
                <a:gd name="T63" fmla="*/ 42 h 129"/>
                <a:gd name="T64" fmla="*/ 4 w 105"/>
                <a:gd name="T65" fmla="*/ 51 h 129"/>
                <a:gd name="T66" fmla="*/ 22 w 105"/>
                <a:gd name="T67" fmla="*/ 84 h 129"/>
                <a:gd name="T68" fmla="*/ 22 w 105"/>
                <a:gd name="T69" fmla="*/ 84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5" h="129">
                  <a:moveTo>
                    <a:pt x="5" y="55"/>
                  </a:moveTo>
                  <a:cubicBezTo>
                    <a:pt x="6" y="55"/>
                    <a:pt x="7" y="55"/>
                    <a:pt x="7" y="55"/>
                  </a:cubicBezTo>
                  <a:cubicBezTo>
                    <a:pt x="8" y="56"/>
                    <a:pt x="9" y="59"/>
                    <a:pt x="8" y="59"/>
                  </a:cubicBezTo>
                  <a:cubicBezTo>
                    <a:pt x="8" y="59"/>
                    <a:pt x="8" y="59"/>
                    <a:pt x="8" y="59"/>
                  </a:cubicBezTo>
                  <a:cubicBezTo>
                    <a:pt x="7" y="58"/>
                    <a:pt x="6" y="58"/>
                    <a:pt x="6" y="58"/>
                  </a:cubicBezTo>
                  <a:cubicBezTo>
                    <a:pt x="6" y="58"/>
                    <a:pt x="6" y="58"/>
                    <a:pt x="6" y="58"/>
                  </a:cubicBezTo>
                  <a:cubicBezTo>
                    <a:pt x="6" y="58"/>
                    <a:pt x="8" y="61"/>
                    <a:pt x="6" y="63"/>
                  </a:cubicBezTo>
                  <a:cubicBezTo>
                    <a:pt x="5" y="65"/>
                    <a:pt x="1" y="70"/>
                    <a:pt x="1" y="70"/>
                  </a:cubicBezTo>
                  <a:cubicBezTo>
                    <a:pt x="3" y="76"/>
                    <a:pt x="3" y="76"/>
                    <a:pt x="3" y="76"/>
                  </a:cubicBezTo>
                  <a:cubicBezTo>
                    <a:pt x="3" y="75"/>
                    <a:pt x="5" y="84"/>
                    <a:pt x="7" y="85"/>
                  </a:cubicBezTo>
                  <a:cubicBezTo>
                    <a:pt x="9" y="87"/>
                    <a:pt x="11" y="90"/>
                    <a:pt x="11" y="90"/>
                  </a:cubicBezTo>
                  <a:cubicBezTo>
                    <a:pt x="11" y="90"/>
                    <a:pt x="12" y="96"/>
                    <a:pt x="13" y="98"/>
                  </a:cubicBezTo>
                  <a:cubicBezTo>
                    <a:pt x="14" y="101"/>
                    <a:pt x="14" y="105"/>
                    <a:pt x="16" y="107"/>
                  </a:cubicBezTo>
                  <a:cubicBezTo>
                    <a:pt x="17" y="109"/>
                    <a:pt x="17" y="116"/>
                    <a:pt x="17" y="116"/>
                  </a:cubicBezTo>
                  <a:cubicBezTo>
                    <a:pt x="18" y="123"/>
                    <a:pt x="18" y="123"/>
                    <a:pt x="18" y="123"/>
                  </a:cubicBezTo>
                  <a:cubicBezTo>
                    <a:pt x="22" y="126"/>
                    <a:pt x="22" y="126"/>
                    <a:pt x="22" y="126"/>
                  </a:cubicBezTo>
                  <a:cubicBezTo>
                    <a:pt x="29" y="120"/>
                    <a:pt x="29" y="120"/>
                    <a:pt x="29" y="120"/>
                  </a:cubicBezTo>
                  <a:cubicBezTo>
                    <a:pt x="29" y="120"/>
                    <a:pt x="34" y="123"/>
                    <a:pt x="37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5" y="126"/>
                    <a:pt x="45" y="128"/>
                  </a:cubicBezTo>
                  <a:cubicBezTo>
                    <a:pt x="46" y="128"/>
                    <a:pt x="46" y="129"/>
                    <a:pt x="46" y="129"/>
                  </a:cubicBezTo>
                  <a:cubicBezTo>
                    <a:pt x="46" y="129"/>
                    <a:pt x="47" y="128"/>
                    <a:pt x="48" y="124"/>
                  </a:cubicBezTo>
                  <a:cubicBezTo>
                    <a:pt x="50" y="119"/>
                    <a:pt x="52" y="122"/>
                    <a:pt x="52" y="122"/>
                  </a:cubicBezTo>
                  <a:cubicBezTo>
                    <a:pt x="65" y="122"/>
                    <a:pt x="65" y="122"/>
                    <a:pt x="65" y="122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70" y="107"/>
                    <a:pt x="70" y="107"/>
                    <a:pt x="70" y="107"/>
                  </a:cubicBezTo>
                  <a:cubicBezTo>
                    <a:pt x="70" y="107"/>
                    <a:pt x="73" y="102"/>
                    <a:pt x="73" y="101"/>
                  </a:cubicBezTo>
                  <a:cubicBezTo>
                    <a:pt x="73" y="99"/>
                    <a:pt x="78" y="93"/>
                    <a:pt x="78" y="93"/>
                  </a:cubicBezTo>
                  <a:cubicBezTo>
                    <a:pt x="88" y="92"/>
                    <a:pt x="88" y="92"/>
                    <a:pt x="88" y="92"/>
                  </a:cubicBezTo>
                  <a:cubicBezTo>
                    <a:pt x="96" y="94"/>
                    <a:pt x="96" y="94"/>
                    <a:pt x="96" y="94"/>
                  </a:cubicBezTo>
                  <a:cubicBezTo>
                    <a:pt x="101" y="98"/>
                    <a:pt x="101" y="98"/>
                    <a:pt x="101" y="98"/>
                  </a:cubicBezTo>
                  <a:cubicBezTo>
                    <a:pt x="103" y="97"/>
                    <a:pt x="103" y="97"/>
                    <a:pt x="103" y="97"/>
                  </a:cubicBezTo>
                  <a:cubicBezTo>
                    <a:pt x="101" y="94"/>
                    <a:pt x="101" y="94"/>
                    <a:pt x="101" y="94"/>
                  </a:cubicBezTo>
                  <a:cubicBezTo>
                    <a:pt x="101" y="94"/>
                    <a:pt x="104" y="86"/>
                    <a:pt x="104" y="83"/>
                  </a:cubicBezTo>
                  <a:cubicBezTo>
                    <a:pt x="104" y="80"/>
                    <a:pt x="105" y="80"/>
                    <a:pt x="104" y="78"/>
                  </a:cubicBezTo>
                  <a:cubicBezTo>
                    <a:pt x="103" y="76"/>
                    <a:pt x="102" y="74"/>
                    <a:pt x="100" y="73"/>
                  </a:cubicBezTo>
                  <a:cubicBezTo>
                    <a:pt x="97" y="71"/>
                    <a:pt x="97" y="69"/>
                    <a:pt x="97" y="66"/>
                  </a:cubicBezTo>
                  <a:cubicBezTo>
                    <a:pt x="96" y="64"/>
                    <a:pt x="97" y="61"/>
                    <a:pt x="97" y="61"/>
                  </a:cubicBezTo>
                  <a:cubicBezTo>
                    <a:pt x="84" y="62"/>
                    <a:pt x="84" y="62"/>
                    <a:pt x="84" y="62"/>
                  </a:cubicBezTo>
                  <a:cubicBezTo>
                    <a:pt x="84" y="62"/>
                    <a:pt x="84" y="60"/>
                    <a:pt x="83" y="57"/>
                  </a:cubicBezTo>
                  <a:cubicBezTo>
                    <a:pt x="81" y="54"/>
                    <a:pt x="80" y="52"/>
                    <a:pt x="81" y="50"/>
                  </a:cubicBezTo>
                  <a:cubicBezTo>
                    <a:pt x="82" y="48"/>
                    <a:pt x="84" y="45"/>
                    <a:pt x="84" y="45"/>
                  </a:cubicBezTo>
                  <a:cubicBezTo>
                    <a:pt x="84" y="45"/>
                    <a:pt x="83" y="42"/>
                    <a:pt x="82" y="40"/>
                  </a:cubicBezTo>
                  <a:cubicBezTo>
                    <a:pt x="81" y="37"/>
                    <a:pt x="81" y="34"/>
                    <a:pt x="79" y="32"/>
                  </a:cubicBezTo>
                  <a:cubicBezTo>
                    <a:pt x="78" y="30"/>
                    <a:pt x="76" y="32"/>
                    <a:pt x="74" y="32"/>
                  </a:cubicBezTo>
                  <a:cubicBezTo>
                    <a:pt x="71" y="32"/>
                    <a:pt x="70" y="30"/>
                    <a:pt x="67" y="30"/>
                  </a:cubicBezTo>
                  <a:cubicBezTo>
                    <a:pt x="64" y="30"/>
                    <a:pt x="63" y="28"/>
                    <a:pt x="61" y="27"/>
                  </a:cubicBezTo>
                  <a:cubicBezTo>
                    <a:pt x="58" y="25"/>
                    <a:pt x="59" y="24"/>
                    <a:pt x="56" y="23"/>
                  </a:cubicBezTo>
                  <a:cubicBezTo>
                    <a:pt x="53" y="21"/>
                    <a:pt x="52" y="20"/>
                    <a:pt x="49" y="17"/>
                  </a:cubicBezTo>
                  <a:cubicBezTo>
                    <a:pt x="47" y="14"/>
                    <a:pt x="46" y="18"/>
                    <a:pt x="44" y="18"/>
                  </a:cubicBezTo>
                  <a:cubicBezTo>
                    <a:pt x="41" y="17"/>
                    <a:pt x="41" y="17"/>
                    <a:pt x="39" y="16"/>
                  </a:cubicBezTo>
                  <a:cubicBezTo>
                    <a:pt x="37" y="16"/>
                    <a:pt x="36" y="13"/>
                    <a:pt x="35" y="11"/>
                  </a:cubicBezTo>
                  <a:cubicBezTo>
                    <a:pt x="34" y="9"/>
                    <a:pt x="38" y="2"/>
                    <a:pt x="38" y="2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0" y="0"/>
                    <a:pt x="26" y="2"/>
                    <a:pt x="22" y="2"/>
                  </a:cubicBezTo>
                  <a:cubicBezTo>
                    <a:pt x="19" y="3"/>
                    <a:pt x="13" y="13"/>
                    <a:pt x="13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8" y="14"/>
                    <a:pt x="9" y="16"/>
                  </a:cubicBezTo>
                  <a:cubicBezTo>
                    <a:pt x="10" y="17"/>
                    <a:pt x="5" y="19"/>
                    <a:pt x="4" y="18"/>
                  </a:cubicBezTo>
                  <a:cubicBezTo>
                    <a:pt x="2" y="17"/>
                    <a:pt x="0" y="17"/>
                    <a:pt x="0" y="17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3" y="35"/>
                    <a:pt x="1" y="40"/>
                    <a:pt x="2" y="42"/>
                  </a:cubicBezTo>
                  <a:cubicBezTo>
                    <a:pt x="3" y="45"/>
                    <a:pt x="4" y="47"/>
                    <a:pt x="4" y="47"/>
                  </a:cubicBezTo>
                  <a:cubicBezTo>
                    <a:pt x="4" y="47"/>
                    <a:pt x="3" y="49"/>
                    <a:pt x="4" y="51"/>
                  </a:cubicBezTo>
                  <a:cubicBezTo>
                    <a:pt x="5" y="52"/>
                    <a:pt x="5" y="55"/>
                    <a:pt x="5" y="55"/>
                  </a:cubicBezTo>
                  <a:close/>
                  <a:moveTo>
                    <a:pt x="22" y="84"/>
                  </a:moveTo>
                  <a:cubicBezTo>
                    <a:pt x="25" y="85"/>
                    <a:pt x="24" y="90"/>
                    <a:pt x="24" y="90"/>
                  </a:cubicBezTo>
                  <a:cubicBezTo>
                    <a:pt x="23" y="89"/>
                    <a:pt x="19" y="83"/>
                    <a:pt x="22" y="84"/>
                  </a:cubicBez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41" name="Freeform 115">
              <a:extLst>
                <a:ext uri="{FF2B5EF4-FFF2-40B4-BE49-F238E27FC236}">
                  <a16:creationId xmlns:a16="http://schemas.microsoft.com/office/drawing/2014/main" id="{96D3D863-CBD8-85C1-DB4D-367BE0ACFF9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39923" y="4637980"/>
              <a:ext cx="370060" cy="454491"/>
            </a:xfrm>
            <a:custGeom>
              <a:avLst/>
              <a:gdLst>
                <a:gd name="T0" fmla="*/ 7 w 105"/>
                <a:gd name="T1" fmla="*/ 55 h 129"/>
                <a:gd name="T2" fmla="*/ 8 w 105"/>
                <a:gd name="T3" fmla="*/ 59 h 129"/>
                <a:gd name="T4" fmla="*/ 6 w 105"/>
                <a:gd name="T5" fmla="*/ 58 h 129"/>
                <a:gd name="T6" fmla="*/ 1 w 105"/>
                <a:gd name="T7" fmla="*/ 70 h 129"/>
                <a:gd name="T8" fmla="*/ 7 w 105"/>
                <a:gd name="T9" fmla="*/ 85 h 129"/>
                <a:gd name="T10" fmla="*/ 13 w 105"/>
                <a:gd name="T11" fmla="*/ 98 h 129"/>
                <a:gd name="T12" fmla="*/ 17 w 105"/>
                <a:gd name="T13" fmla="*/ 116 h 129"/>
                <a:gd name="T14" fmla="*/ 22 w 105"/>
                <a:gd name="T15" fmla="*/ 126 h 129"/>
                <a:gd name="T16" fmla="*/ 37 w 105"/>
                <a:gd name="T17" fmla="*/ 123 h 129"/>
                <a:gd name="T18" fmla="*/ 45 w 105"/>
                <a:gd name="T19" fmla="*/ 128 h 129"/>
                <a:gd name="T20" fmla="*/ 48 w 105"/>
                <a:gd name="T21" fmla="*/ 124 h 129"/>
                <a:gd name="T22" fmla="*/ 65 w 105"/>
                <a:gd name="T23" fmla="*/ 122 h 129"/>
                <a:gd name="T24" fmla="*/ 70 w 105"/>
                <a:gd name="T25" fmla="*/ 107 h 129"/>
                <a:gd name="T26" fmla="*/ 78 w 105"/>
                <a:gd name="T27" fmla="*/ 93 h 129"/>
                <a:gd name="T28" fmla="*/ 96 w 105"/>
                <a:gd name="T29" fmla="*/ 94 h 129"/>
                <a:gd name="T30" fmla="*/ 103 w 105"/>
                <a:gd name="T31" fmla="*/ 97 h 129"/>
                <a:gd name="T32" fmla="*/ 104 w 105"/>
                <a:gd name="T33" fmla="*/ 83 h 129"/>
                <a:gd name="T34" fmla="*/ 100 w 105"/>
                <a:gd name="T35" fmla="*/ 73 h 129"/>
                <a:gd name="T36" fmla="*/ 97 w 105"/>
                <a:gd name="T37" fmla="*/ 61 h 129"/>
                <a:gd name="T38" fmla="*/ 83 w 105"/>
                <a:gd name="T39" fmla="*/ 57 h 129"/>
                <a:gd name="T40" fmla="*/ 84 w 105"/>
                <a:gd name="T41" fmla="*/ 45 h 129"/>
                <a:gd name="T42" fmla="*/ 79 w 105"/>
                <a:gd name="T43" fmla="*/ 32 h 129"/>
                <a:gd name="T44" fmla="*/ 67 w 105"/>
                <a:gd name="T45" fmla="*/ 30 h 129"/>
                <a:gd name="T46" fmla="*/ 56 w 105"/>
                <a:gd name="T47" fmla="*/ 23 h 129"/>
                <a:gd name="T48" fmla="*/ 44 w 105"/>
                <a:gd name="T49" fmla="*/ 18 h 129"/>
                <a:gd name="T50" fmla="*/ 35 w 105"/>
                <a:gd name="T51" fmla="*/ 11 h 129"/>
                <a:gd name="T52" fmla="*/ 37 w 105"/>
                <a:gd name="T53" fmla="*/ 0 h 129"/>
                <a:gd name="T54" fmla="*/ 22 w 105"/>
                <a:gd name="T55" fmla="*/ 2 h 129"/>
                <a:gd name="T56" fmla="*/ 10 w 105"/>
                <a:gd name="T57" fmla="*/ 13 h 129"/>
                <a:gd name="T58" fmla="*/ 4 w 105"/>
                <a:gd name="T59" fmla="*/ 18 h 129"/>
                <a:gd name="T60" fmla="*/ 5 w 105"/>
                <a:gd name="T61" fmla="*/ 28 h 129"/>
                <a:gd name="T62" fmla="*/ 2 w 105"/>
                <a:gd name="T63" fmla="*/ 42 h 129"/>
                <a:gd name="T64" fmla="*/ 4 w 105"/>
                <a:gd name="T65" fmla="*/ 51 h 129"/>
                <a:gd name="T66" fmla="*/ 22 w 105"/>
                <a:gd name="T67" fmla="*/ 84 h 129"/>
                <a:gd name="T68" fmla="*/ 22 w 105"/>
                <a:gd name="T69" fmla="*/ 84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5" h="129">
                  <a:moveTo>
                    <a:pt x="5" y="55"/>
                  </a:moveTo>
                  <a:cubicBezTo>
                    <a:pt x="6" y="55"/>
                    <a:pt x="7" y="55"/>
                    <a:pt x="7" y="55"/>
                  </a:cubicBezTo>
                  <a:cubicBezTo>
                    <a:pt x="8" y="56"/>
                    <a:pt x="9" y="59"/>
                    <a:pt x="8" y="59"/>
                  </a:cubicBezTo>
                  <a:cubicBezTo>
                    <a:pt x="8" y="59"/>
                    <a:pt x="8" y="59"/>
                    <a:pt x="8" y="59"/>
                  </a:cubicBezTo>
                  <a:cubicBezTo>
                    <a:pt x="7" y="58"/>
                    <a:pt x="6" y="58"/>
                    <a:pt x="6" y="58"/>
                  </a:cubicBezTo>
                  <a:cubicBezTo>
                    <a:pt x="6" y="58"/>
                    <a:pt x="6" y="58"/>
                    <a:pt x="6" y="58"/>
                  </a:cubicBezTo>
                  <a:cubicBezTo>
                    <a:pt x="6" y="58"/>
                    <a:pt x="8" y="61"/>
                    <a:pt x="6" y="63"/>
                  </a:cubicBezTo>
                  <a:cubicBezTo>
                    <a:pt x="5" y="65"/>
                    <a:pt x="1" y="70"/>
                    <a:pt x="1" y="70"/>
                  </a:cubicBezTo>
                  <a:cubicBezTo>
                    <a:pt x="3" y="76"/>
                    <a:pt x="3" y="76"/>
                    <a:pt x="3" y="76"/>
                  </a:cubicBezTo>
                  <a:cubicBezTo>
                    <a:pt x="3" y="75"/>
                    <a:pt x="5" y="84"/>
                    <a:pt x="7" y="85"/>
                  </a:cubicBezTo>
                  <a:cubicBezTo>
                    <a:pt x="9" y="87"/>
                    <a:pt x="11" y="90"/>
                    <a:pt x="11" y="90"/>
                  </a:cubicBezTo>
                  <a:cubicBezTo>
                    <a:pt x="11" y="90"/>
                    <a:pt x="12" y="96"/>
                    <a:pt x="13" y="98"/>
                  </a:cubicBezTo>
                  <a:cubicBezTo>
                    <a:pt x="14" y="101"/>
                    <a:pt x="14" y="105"/>
                    <a:pt x="16" y="107"/>
                  </a:cubicBezTo>
                  <a:cubicBezTo>
                    <a:pt x="17" y="109"/>
                    <a:pt x="17" y="116"/>
                    <a:pt x="17" y="116"/>
                  </a:cubicBezTo>
                  <a:cubicBezTo>
                    <a:pt x="18" y="123"/>
                    <a:pt x="18" y="123"/>
                    <a:pt x="18" y="123"/>
                  </a:cubicBezTo>
                  <a:cubicBezTo>
                    <a:pt x="22" y="126"/>
                    <a:pt x="22" y="126"/>
                    <a:pt x="22" y="126"/>
                  </a:cubicBezTo>
                  <a:cubicBezTo>
                    <a:pt x="29" y="120"/>
                    <a:pt x="29" y="120"/>
                    <a:pt x="29" y="120"/>
                  </a:cubicBezTo>
                  <a:cubicBezTo>
                    <a:pt x="29" y="120"/>
                    <a:pt x="34" y="123"/>
                    <a:pt x="37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5" y="126"/>
                    <a:pt x="45" y="128"/>
                  </a:cubicBezTo>
                  <a:cubicBezTo>
                    <a:pt x="46" y="128"/>
                    <a:pt x="46" y="129"/>
                    <a:pt x="46" y="129"/>
                  </a:cubicBezTo>
                  <a:cubicBezTo>
                    <a:pt x="46" y="129"/>
                    <a:pt x="47" y="128"/>
                    <a:pt x="48" y="124"/>
                  </a:cubicBezTo>
                  <a:cubicBezTo>
                    <a:pt x="50" y="119"/>
                    <a:pt x="52" y="122"/>
                    <a:pt x="52" y="122"/>
                  </a:cubicBezTo>
                  <a:cubicBezTo>
                    <a:pt x="65" y="122"/>
                    <a:pt x="65" y="122"/>
                    <a:pt x="65" y="122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70" y="107"/>
                    <a:pt x="70" y="107"/>
                    <a:pt x="70" y="107"/>
                  </a:cubicBezTo>
                  <a:cubicBezTo>
                    <a:pt x="70" y="107"/>
                    <a:pt x="73" y="102"/>
                    <a:pt x="73" y="101"/>
                  </a:cubicBezTo>
                  <a:cubicBezTo>
                    <a:pt x="73" y="99"/>
                    <a:pt x="78" y="93"/>
                    <a:pt x="78" y="93"/>
                  </a:cubicBezTo>
                  <a:cubicBezTo>
                    <a:pt x="88" y="92"/>
                    <a:pt x="88" y="92"/>
                    <a:pt x="88" y="92"/>
                  </a:cubicBezTo>
                  <a:cubicBezTo>
                    <a:pt x="96" y="94"/>
                    <a:pt x="96" y="94"/>
                    <a:pt x="96" y="94"/>
                  </a:cubicBezTo>
                  <a:cubicBezTo>
                    <a:pt x="101" y="98"/>
                    <a:pt x="101" y="98"/>
                    <a:pt x="101" y="98"/>
                  </a:cubicBezTo>
                  <a:cubicBezTo>
                    <a:pt x="103" y="97"/>
                    <a:pt x="103" y="97"/>
                    <a:pt x="103" y="97"/>
                  </a:cubicBezTo>
                  <a:cubicBezTo>
                    <a:pt x="101" y="94"/>
                    <a:pt x="101" y="94"/>
                    <a:pt x="101" y="94"/>
                  </a:cubicBezTo>
                  <a:cubicBezTo>
                    <a:pt x="101" y="94"/>
                    <a:pt x="104" y="86"/>
                    <a:pt x="104" y="83"/>
                  </a:cubicBezTo>
                  <a:cubicBezTo>
                    <a:pt x="104" y="80"/>
                    <a:pt x="105" y="80"/>
                    <a:pt x="104" y="78"/>
                  </a:cubicBezTo>
                  <a:cubicBezTo>
                    <a:pt x="103" y="76"/>
                    <a:pt x="102" y="74"/>
                    <a:pt x="100" y="73"/>
                  </a:cubicBezTo>
                  <a:cubicBezTo>
                    <a:pt x="97" y="71"/>
                    <a:pt x="97" y="69"/>
                    <a:pt x="97" y="66"/>
                  </a:cubicBezTo>
                  <a:cubicBezTo>
                    <a:pt x="96" y="64"/>
                    <a:pt x="97" y="61"/>
                    <a:pt x="97" y="61"/>
                  </a:cubicBezTo>
                  <a:cubicBezTo>
                    <a:pt x="84" y="62"/>
                    <a:pt x="84" y="62"/>
                    <a:pt x="84" y="62"/>
                  </a:cubicBezTo>
                  <a:cubicBezTo>
                    <a:pt x="84" y="62"/>
                    <a:pt x="84" y="60"/>
                    <a:pt x="83" y="57"/>
                  </a:cubicBezTo>
                  <a:cubicBezTo>
                    <a:pt x="81" y="54"/>
                    <a:pt x="80" y="52"/>
                    <a:pt x="81" y="50"/>
                  </a:cubicBezTo>
                  <a:cubicBezTo>
                    <a:pt x="82" y="48"/>
                    <a:pt x="84" y="45"/>
                    <a:pt x="84" y="45"/>
                  </a:cubicBezTo>
                  <a:cubicBezTo>
                    <a:pt x="84" y="45"/>
                    <a:pt x="83" y="42"/>
                    <a:pt x="82" y="40"/>
                  </a:cubicBezTo>
                  <a:cubicBezTo>
                    <a:pt x="81" y="37"/>
                    <a:pt x="81" y="34"/>
                    <a:pt x="79" y="32"/>
                  </a:cubicBezTo>
                  <a:cubicBezTo>
                    <a:pt x="78" y="30"/>
                    <a:pt x="76" y="32"/>
                    <a:pt x="74" y="32"/>
                  </a:cubicBezTo>
                  <a:cubicBezTo>
                    <a:pt x="71" y="32"/>
                    <a:pt x="70" y="30"/>
                    <a:pt x="67" y="30"/>
                  </a:cubicBezTo>
                  <a:cubicBezTo>
                    <a:pt x="64" y="30"/>
                    <a:pt x="63" y="28"/>
                    <a:pt x="61" y="27"/>
                  </a:cubicBezTo>
                  <a:cubicBezTo>
                    <a:pt x="58" y="25"/>
                    <a:pt x="59" y="24"/>
                    <a:pt x="56" y="23"/>
                  </a:cubicBezTo>
                  <a:cubicBezTo>
                    <a:pt x="53" y="21"/>
                    <a:pt x="52" y="20"/>
                    <a:pt x="49" y="17"/>
                  </a:cubicBezTo>
                  <a:cubicBezTo>
                    <a:pt x="47" y="14"/>
                    <a:pt x="46" y="18"/>
                    <a:pt x="44" y="18"/>
                  </a:cubicBezTo>
                  <a:cubicBezTo>
                    <a:pt x="41" y="17"/>
                    <a:pt x="41" y="17"/>
                    <a:pt x="39" y="16"/>
                  </a:cubicBezTo>
                  <a:cubicBezTo>
                    <a:pt x="37" y="16"/>
                    <a:pt x="36" y="13"/>
                    <a:pt x="35" y="11"/>
                  </a:cubicBezTo>
                  <a:cubicBezTo>
                    <a:pt x="34" y="9"/>
                    <a:pt x="38" y="2"/>
                    <a:pt x="38" y="2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0" y="0"/>
                    <a:pt x="26" y="2"/>
                    <a:pt x="22" y="2"/>
                  </a:cubicBezTo>
                  <a:cubicBezTo>
                    <a:pt x="19" y="3"/>
                    <a:pt x="13" y="13"/>
                    <a:pt x="13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8" y="14"/>
                    <a:pt x="9" y="16"/>
                  </a:cubicBezTo>
                  <a:cubicBezTo>
                    <a:pt x="10" y="17"/>
                    <a:pt x="5" y="19"/>
                    <a:pt x="4" y="18"/>
                  </a:cubicBezTo>
                  <a:cubicBezTo>
                    <a:pt x="2" y="17"/>
                    <a:pt x="0" y="17"/>
                    <a:pt x="0" y="17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3" y="35"/>
                    <a:pt x="1" y="40"/>
                    <a:pt x="2" y="42"/>
                  </a:cubicBezTo>
                  <a:cubicBezTo>
                    <a:pt x="3" y="45"/>
                    <a:pt x="4" y="47"/>
                    <a:pt x="4" y="47"/>
                  </a:cubicBezTo>
                  <a:cubicBezTo>
                    <a:pt x="4" y="47"/>
                    <a:pt x="3" y="49"/>
                    <a:pt x="4" y="51"/>
                  </a:cubicBezTo>
                  <a:cubicBezTo>
                    <a:pt x="5" y="52"/>
                    <a:pt x="5" y="55"/>
                    <a:pt x="5" y="55"/>
                  </a:cubicBezTo>
                  <a:close/>
                  <a:moveTo>
                    <a:pt x="22" y="84"/>
                  </a:moveTo>
                  <a:cubicBezTo>
                    <a:pt x="25" y="85"/>
                    <a:pt x="24" y="90"/>
                    <a:pt x="24" y="90"/>
                  </a:cubicBezTo>
                  <a:cubicBezTo>
                    <a:pt x="23" y="89"/>
                    <a:pt x="19" y="83"/>
                    <a:pt x="22" y="84"/>
                  </a:cubicBezTo>
                  <a:close/>
                </a:path>
              </a:pathLst>
            </a:custGeom>
            <a:grpFill/>
            <a:ln w="3175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42" name="Freeform 116">
              <a:extLst>
                <a:ext uri="{FF2B5EF4-FFF2-40B4-BE49-F238E27FC236}">
                  <a16:creationId xmlns:a16="http://schemas.microsoft.com/office/drawing/2014/main" id="{86B53CCB-D1AF-91BD-FA8B-668AF19859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86625" y="3157742"/>
              <a:ext cx="91617" cy="52096"/>
            </a:xfrm>
            <a:custGeom>
              <a:avLst/>
              <a:gdLst>
                <a:gd name="T0" fmla="*/ 2 w 51"/>
                <a:gd name="T1" fmla="*/ 14 h 29"/>
                <a:gd name="T2" fmla="*/ 0 w 51"/>
                <a:gd name="T3" fmla="*/ 22 h 29"/>
                <a:gd name="T4" fmla="*/ 6 w 51"/>
                <a:gd name="T5" fmla="*/ 29 h 29"/>
                <a:gd name="T6" fmla="*/ 14 w 51"/>
                <a:gd name="T7" fmla="*/ 27 h 29"/>
                <a:gd name="T8" fmla="*/ 22 w 51"/>
                <a:gd name="T9" fmla="*/ 25 h 29"/>
                <a:gd name="T10" fmla="*/ 32 w 51"/>
                <a:gd name="T11" fmla="*/ 29 h 29"/>
                <a:gd name="T12" fmla="*/ 47 w 51"/>
                <a:gd name="T13" fmla="*/ 27 h 29"/>
                <a:gd name="T14" fmla="*/ 51 w 51"/>
                <a:gd name="T15" fmla="*/ 25 h 29"/>
                <a:gd name="T16" fmla="*/ 51 w 51"/>
                <a:gd name="T17" fmla="*/ 18 h 29"/>
                <a:gd name="T18" fmla="*/ 49 w 51"/>
                <a:gd name="T19" fmla="*/ 6 h 29"/>
                <a:gd name="T20" fmla="*/ 38 w 51"/>
                <a:gd name="T21" fmla="*/ 4 h 29"/>
                <a:gd name="T22" fmla="*/ 30 w 51"/>
                <a:gd name="T23" fmla="*/ 4 h 29"/>
                <a:gd name="T24" fmla="*/ 22 w 51"/>
                <a:gd name="T25" fmla="*/ 0 h 29"/>
                <a:gd name="T26" fmla="*/ 12 w 51"/>
                <a:gd name="T27" fmla="*/ 2 h 29"/>
                <a:gd name="T28" fmla="*/ 6 w 51"/>
                <a:gd name="T29" fmla="*/ 4 h 29"/>
                <a:gd name="T30" fmla="*/ 2 w 51"/>
                <a:gd name="T31" fmla="*/ 1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1" h="29">
                  <a:moveTo>
                    <a:pt x="2" y="14"/>
                  </a:moveTo>
                  <a:lnTo>
                    <a:pt x="0" y="22"/>
                  </a:lnTo>
                  <a:lnTo>
                    <a:pt x="6" y="29"/>
                  </a:lnTo>
                  <a:lnTo>
                    <a:pt x="14" y="27"/>
                  </a:lnTo>
                  <a:lnTo>
                    <a:pt x="22" y="25"/>
                  </a:lnTo>
                  <a:lnTo>
                    <a:pt x="32" y="29"/>
                  </a:lnTo>
                  <a:lnTo>
                    <a:pt x="47" y="27"/>
                  </a:lnTo>
                  <a:lnTo>
                    <a:pt x="51" y="25"/>
                  </a:lnTo>
                  <a:lnTo>
                    <a:pt x="51" y="18"/>
                  </a:lnTo>
                  <a:lnTo>
                    <a:pt x="49" y="6"/>
                  </a:lnTo>
                  <a:lnTo>
                    <a:pt x="38" y="4"/>
                  </a:lnTo>
                  <a:lnTo>
                    <a:pt x="30" y="4"/>
                  </a:lnTo>
                  <a:lnTo>
                    <a:pt x="22" y="0"/>
                  </a:lnTo>
                  <a:lnTo>
                    <a:pt x="12" y="2"/>
                  </a:lnTo>
                  <a:lnTo>
                    <a:pt x="6" y="4"/>
                  </a:lnTo>
                  <a:lnTo>
                    <a:pt x="2" y="14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43" name="Freeform 117">
              <a:extLst>
                <a:ext uri="{FF2B5EF4-FFF2-40B4-BE49-F238E27FC236}">
                  <a16:creationId xmlns:a16="http://schemas.microsoft.com/office/drawing/2014/main" id="{8C164599-66BB-4BAC-D5B4-43556E46E68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86625" y="3157742"/>
              <a:ext cx="91617" cy="52096"/>
            </a:xfrm>
            <a:custGeom>
              <a:avLst/>
              <a:gdLst>
                <a:gd name="T0" fmla="*/ 2 w 51"/>
                <a:gd name="T1" fmla="*/ 14 h 29"/>
                <a:gd name="T2" fmla="*/ 0 w 51"/>
                <a:gd name="T3" fmla="*/ 22 h 29"/>
                <a:gd name="T4" fmla="*/ 6 w 51"/>
                <a:gd name="T5" fmla="*/ 29 h 29"/>
                <a:gd name="T6" fmla="*/ 14 w 51"/>
                <a:gd name="T7" fmla="*/ 27 h 29"/>
                <a:gd name="T8" fmla="*/ 22 w 51"/>
                <a:gd name="T9" fmla="*/ 25 h 29"/>
                <a:gd name="T10" fmla="*/ 32 w 51"/>
                <a:gd name="T11" fmla="*/ 29 h 29"/>
                <a:gd name="T12" fmla="*/ 47 w 51"/>
                <a:gd name="T13" fmla="*/ 27 h 29"/>
                <a:gd name="T14" fmla="*/ 51 w 51"/>
                <a:gd name="T15" fmla="*/ 25 h 29"/>
                <a:gd name="T16" fmla="*/ 51 w 51"/>
                <a:gd name="T17" fmla="*/ 18 h 29"/>
                <a:gd name="T18" fmla="*/ 49 w 51"/>
                <a:gd name="T19" fmla="*/ 6 h 29"/>
                <a:gd name="T20" fmla="*/ 38 w 51"/>
                <a:gd name="T21" fmla="*/ 4 h 29"/>
                <a:gd name="T22" fmla="*/ 30 w 51"/>
                <a:gd name="T23" fmla="*/ 4 h 29"/>
                <a:gd name="T24" fmla="*/ 22 w 51"/>
                <a:gd name="T25" fmla="*/ 0 h 29"/>
                <a:gd name="T26" fmla="*/ 12 w 51"/>
                <a:gd name="T27" fmla="*/ 2 h 29"/>
                <a:gd name="T28" fmla="*/ 6 w 51"/>
                <a:gd name="T29" fmla="*/ 4 h 29"/>
                <a:gd name="T30" fmla="*/ 2 w 51"/>
                <a:gd name="T31" fmla="*/ 1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1" h="29">
                  <a:moveTo>
                    <a:pt x="2" y="14"/>
                  </a:moveTo>
                  <a:lnTo>
                    <a:pt x="0" y="22"/>
                  </a:lnTo>
                  <a:lnTo>
                    <a:pt x="6" y="29"/>
                  </a:lnTo>
                  <a:lnTo>
                    <a:pt x="14" y="27"/>
                  </a:lnTo>
                  <a:lnTo>
                    <a:pt x="22" y="25"/>
                  </a:lnTo>
                  <a:lnTo>
                    <a:pt x="32" y="29"/>
                  </a:lnTo>
                  <a:lnTo>
                    <a:pt x="47" y="27"/>
                  </a:lnTo>
                  <a:lnTo>
                    <a:pt x="51" y="25"/>
                  </a:lnTo>
                  <a:lnTo>
                    <a:pt x="51" y="18"/>
                  </a:lnTo>
                  <a:lnTo>
                    <a:pt x="49" y="6"/>
                  </a:lnTo>
                  <a:lnTo>
                    <a:pt x="38" y="4"/>
                  </a:lnTo>
                  <a:lnTo>
                    <a:pt x="30" y="4"/>
                  </a:lnTo>
                  <a:lnTo>
                    <a:pt x="22" y="0"/>
                  </a:lnTo>
                  <a:lnTo>
                    <a:pt x="12" y="2"/>
                  </a:lnTo>
                  <a:lnTo>
                    <a:pt x="6" y="4"/>
                  </a:lnTo>
                  <a:lnTo>
                    <a:pt x="2" y="14"/>
                  </a:lnTo>
                  <a:close/>
                </a:path>
              </a:pathLst>
            </a:custGeom>
            <a:grpFill/>
            <a:ln w="3175" cap="rnd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44" name="Freeform 118">
              <a:extLst>
                <a:ext uri="{FF2B5EF4-FFF2-40B4-BE49-F238E27FC236}">
                  <a16:creationId xmlns:a16="http://schemas.microsoft.com/office/drawing/2014/main" id="{AB8EC9A5-437C-4635-1D1A-923E31B3C6E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92017" y="3746963"/>
              <a:ext cx="88024" cy="260479"/>
            </a:xfrm>
            <a:custGeom>
              <a:avLst/>
              <a:gdLst>
                <a:gd name="T0" fmla="*/ 17 w 25"/>
                <a:gd name="T1" fmla="*/ 69 h 74"/>
                <a:gd name="T2" fmla="*/ 18 w 25"/>
                <a:gd name="T3" fmla="*/ 62 h 74"/>
                <a:gd name="T4" fmla="*/ 17 w 25"/>
                <a:gd name="T5" fmla="*/ 56 h 74"/>
                <a:gd name="T6" fmla="*/ 17 w 25"/>
                <a:gd name="T7" fmla="*/ 44 h 74"/>
                <a:gd name="T8" fmla="*/ 18 w 25"/>
                <a:gd name="T9" fmla="*/ 41 h 74"/>
                <a:gd name="T10" fmla="*/ 20 w 25"/>
                <a:gd name="T11" fmla="*/ 38 h 74"/>
                <a:gd name="T12" fmla="*/ 21 w 25"/>
                <a:gd name="T13" fmla="*/ 34 h 74"/>
                <a:gd name="T14" fmla="*/ 22 w 25"/>
                <a:gd name="T15" fmla="*/ 29 h 74"/>
                <a:gd name="T16" fmla="*/ 24 w 25"/>
                <a:gd name="T17" fmla="*/ 25 h 74"/>
                <a:gd name="T18" fmla="*/ 24 w 25"/>
                <a:gd name="T19" fmla="*/ 20 h 74"/>
                <a:gd name="T20" fmla="*/ 23 w 25"/>
                <a:gd name="T21" fmla="*/ 15 h 74"/>
                <a:gd name="T22" fmla="*/ 22 w 25"/>
                <a:gd name="T23" fmla="*/ 12 h 74"/>
                <a:gd name="T24" fmla="*/ 22 w 25"/>
                <a:gd name="T25" fmla="*/ 7 h 74"/>
                <a:gd name="T26" fmla="*/ 17 w 25"/>
                <a:gd name="T27" fmla="*/ 5 h 74"/>
                <a:gd name="T28" fmla="*/ 16 w 25"/>
                <a:gd name="T29" fmla="*/ 2 h 74"/>
                <a:gd name="T30" fmla="*/ 12 w 25"/>
                <a:gd name="T31" fmla="*/ 1 h 74"/>
                <a:gd name="T32" fmla="*/ 8 w 25"/>
                <a:gd name="T33" fmla="*/ 5 h 74"/>
                <a:gd name="T34" fmla="*/ 7 w 25"/>
                <a:gd name="T35" fmla="*/ 8 h 74"/>
                <a:gd name="T36" fmla="*/ 4 w 25"/>
                <a:gd name="T37" fmla="*/ 10 h 74"/>
                <a:gd name="T38" fmla="*/ 3 w 25"/>
                <a:gd name="T39" fmla="*/ 13 h 74"/>
                <a:gd name="T40" fmla="*/ 1 w 25"/>
                <a:gd name="T41" fmla="*/ 13 h 74"/>
                <a:gd name="T42" fmla="*/ 0 w 25"/>
                <a:gd name="T43" fmla="*/ 22 h 74"/>
                <a:gd name="T44" fmla="*/ 7 w 25"/>
                <a:gd name="T45" fmla="*/ 23 h 74"/>
                <a:gd name="T46" fmla="*/ 7 w 25"/>
                <a:gd name="T47" fmla="*/ 29 h 74"/>
                <a:gd name="T48" fmla="*/ 8 w 25"/>
                <a:gd name="T49" fmla="*/ 34 h 74"/>
                <a:gd name="T50" fmla="*/ 8 w 25"/>
                <a:gd name="T51" fmla="*/ 40 h 74"/>
                <a:gd name="T52" fmla="*/ 8 w 25"/>
                <a:gd name="T53" fmla="*/ 48 h 74"/>
                <a:gd name="T54" fmla="*/ 7 w 25"/>
                <a:gd name="T55" fmla="*/ 55 h 74"/>
                <a:gd name="T56" fmla="*/ 7 w 25"/>
                <a:gd name="T57" fmla="*/ 61 h 74"/>
                <a:gd name="T58" fmla="*/ 7 w 25"/>
                <a:gd name="T59" fmla="*/ 67 h 74"/>
                <a:gd name="T60" fmla="*/ 8 w 25"/>
                <a:gd name="T61" fmla="*/ 69 h 74"/>
                <a:gd name="T62" fmla="*/ 10 w 25"/>
                <a:gd name="T63" fmla="*/ 74 h 74"/>
                <a:gd name="T64" fmla="*/ 10 w 25"/>
                <a:gd name="T65" fmla="*/ 74 h 74"/>
                <a:gd name="T66" fmla="*/ 12 w 25"/>
                <a:gd name="T67" fmla="*/ 71 h 74"/>
                <a:gd name="T68" fmla="*/ 17 w 25"/>
                <a:gd name="T69" fmla="*/ 6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" h="74">
                  <a:moveTo>
                    <a:pt x="17" y="69"/>
                  </a:moveTo>
                  <a:cubicBezTo>
                    <a:pt x="17" y="69"/>
                    <a:pt x="18" y="64"/>
                    <a:pt x="18" y="62"/>
                  </a:cubicBezTo>
                  <a:cubicBezTo>
                    <a:pt x="18" y="60"/>
                    <a:pt x="18" y="58"/>
                    <a:pt x="17" y="56"/>
                  </a:cubicBezTo>
                  <a:cubicBezTo>
                    <a:pt x="15" y="54"/>
                    <a:pt x="18" y="46"/>
                    <a:pt x="17" y="44"/>
                  </a:cubicBezTo>
                  <a:cubicBezTo>
                    <a:pt x="16" y="42"/>
                    <a:pt x="16" y="40"/>
                    <a:pt x="18" y="41"/>
                  </a:cubicBezTo>
                  <a:cubicBezTo>
                    <a:pt x="20" y="42"/>
                    <a:pt x="21" y="40"/>
                    <a:pt x="20" y="38"/>
                  </a:cubicBezTo>
                  <a:cubicBezTo>
                    <a:pt x="18" y="36"/>
                    <a:pt x="20" y="36"/>
                    <a:pt x="21" y="34"/>
                  </a:cubicBezTo>
                  <a:cubicBezTo>
                    <a:pt x="22" y="32"/>
                    <a:pt x="22" y="31"/>
                    <a:pt x="22" y="29"/>
                  </a:cubicBezTo>
                  <a:cubicBezTo>
                    <a:pt x="22" y="26"/>
                    <a:pt x="22" y="25"/>
                    <a:pt x="24" y="25"/>
                  </a:cubicBezTo>
                  <a:cubicBezTo>
                    <a:pt x="25" y="25"/>
                    <a:pt x="23" y="23"/>
                    <a:pt x="24" y="20"/>
                  </a:cubicBezTo>
                  <a:cubicBezTo>
                    <a:pt x="25" y="17"/>
                    <a:pt x="25" y="16"/>
                    <a:pt x="23" y="15"/>
                  </a:cubicBezTo>
                  <a:cubicBezTo>
                    <a:pt x="21" y="14"/>
                    <a:pt x="20" y="13"/>
                    <a:pt x="22" y="12"/>
                  </a:cubicBezTo>
                  <a:cubicBezTo>
                    <a:pt x="23" y="11"/>
                    <a:pt x="22" y="7"/>
                    <a:pt x="22" y="7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5"/>
                    <a:pt x="18" y="3"/>
                    <a:pt x="16" y="2"/>
                  </a:cubicBezTo>
                  <a:cubicBezTo>
                    <a:pt x="14" y="0"/>
                    <a:pt x="12" y="1"/>
                    <a:pt x="12" y="1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9" y="7"/>
                    <a:pt x="7" y="8"/>
                  </a:cubicBezTo>
                  <a:cubicBezTo>
                    <a:pt x="6" y="10"/>
                    <a:pt x="4" y="10"/>
                    <a:pt x="4" y="10"/>
                  </a:cubicBezTo>
                  <a:cubicBezTo>
                    <a:pt x="4" y="10"/>
                    <a:pt x="4" y="13"/>
                    <a:pt x="3" y="13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23"/>
                    <a:pt x="8" y="27"/>
                    <a:pt x="7" y="29"/>
                  </a:cubicBezTo>
                  <a:cubicBezTo>
                    <a:pt x="6" y="31"/>
                    <a:pt x="8" y="34"/>
                    <a:pt x="8" y="34"/>
                  </a:cubicBezTo>
                  <a:cubicBezTo>
                    <a:pt x="8" y="34"/>
                    <a:pt x="9" y="36"/>
                    <a:pt x="8" y="40"/>
                  </a:cubicBezTo>
                  <a:cubicBezTo>
                    <a:pt x="6" y="45"/>
                    <a:pt x="8" y="45"/>
                    <a:pt x="8" y="48"/>
                  </a:cubicBezTo>
                  <a:cubicBezTo>
                    <a:pt x="8" y="52"/>
                    <a:pt x="8" y="52"/>
                    <a:pt x="7" y="55"/>
                  </a:cubicBezTo>
                  <a:cubicBezTo>
                    <a:pt x="6" y="58"/>
                    <a:pt x="6" y="59"/>
                    <a:pt x="7" y="61"/>
                  </a:cubicBezTo>
                  <a:cubicBezTo>
                    <a:pt x="8" y="64"/>
                    <a:pt x="7" y="67"/>
                    <a:pt x="7" y="67"/>
                  </a:cubicBezTo>
                  <a:cubicBezTo>
                    <a:pt x="7" y="67"/>
                    <a:pt x="7" y="67"/>
                    <a:pt x="8" y="69"/>
                  </a:cubicBezTo>
                  <a:cubicBezTo>
                    <a:pt x="10" y="71"/>
                    <a:pt x="10" y="74"/>
                    <a:pt x="10" y="74"/>
                  </a:cubicBezTo>
                  <a:cubicBezTo>
                    <a:pt x="10" y="74"/>
                    <a:pt x="10" y="74"/>
                    <a:pt x="10" y="74"/>
                  </a:cubicBezTo>
                  <a:cubicBezTo>
                    <a:pt x="10" y="74"/>
                    <a:pt x="12" y="71"/>
                    <a:pt x="12" y="71"/>
                  </a:cubicBezTo>
                  <a:cubicBezTo>
                    <a:pt x="13" y="71"/>
                    <a:pt x="14" y="70"/>
                    <a:pt x="17" y="69"/>
                  </a:cubicBez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45" name="Freeform 119">
              <a:extLst>
                <a:ext uri="{FF2B5EF4-FFF2-40B4-BE49-F238E27FC236}">
                  <a16:creationId xmlns:a16="http://schemas.microsoft.com/office/drawing/2014/main" id="{5C52DD66-29B2-0992-4243-7609BF58AA1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92017" y="3746963"/>
              <a:ext cx="88024" cy="260479"/>
            </a:xfrm>
            <a:custGeom>
              <a:avLst/>
              <a:gdLst>
                <a:gd name="T0" fmla="*/ 17 w 25"/>
                <a:gd name="T1" fmla="*/ 69 h 74"/>
                <a:gd name="T2" fmla="*/ 18 w 25"/>
                <a:gd name="T3" fmla="*/ 62 h 74"/>
                <a:gd name="T4" fmla="*/ 17 w 25"/>
                <a:gd name="T5" fmla="*/ 56 h 74"/>
                <a:gd name="T6" fmla="*/ 17 w 25"/>
                <a:gd name="T7" fmla="*/ 44 h 74"/>
                <a:gd name="T8" fmla="*/ 18 w 25"/>
                <a:gd name="T9" fmla="*/ 41 h 74"/>
                <a:gd name="T10" fmla="*/ 20 w 25"/>
                <a:gd name="T11" fmla="*/ 38 h 74"/>
                <a:gd name="T12" fmla="*/ 21 w 25"/>
                <a:gd name="T13" fmla="*/ 34 h 74"/>
                <a:gd name="T14" fmla="*/ 22 w 25"/>
                <a:gd name="T15" fmla="*/ 29 h 74"/>
                <a:gd name="T16" fmla="*/ 24 w 25"/>
                <a:gd name="T17" fmla="*/ 25 h 74"/>
                <a:gd name="T18" fmla="*/ 24 w 25"/>
                <a:gd name="T19" fmla="*/ 20 h 74"/>
                <a:gd name="T20" fmla="*/ 23 w 25"/>
                <a:gd name="T21" fmla="*/ 15 h 74"/>
                <a:gd name="T22" fmla="*/ 22 w 25"/>
                <a:gd name="T23" fmla="*/ 12 h 74"/>
                <a:gd name="T24" fmla="*/ 22 w 25"/>
                <a:gd name="T25" fmla="*/ 7 h 74"/>
                <a:gd name="T26" fmla="*/ 17 w 25"/>
                <a:gd name="T27" fmla="*/ 5 h 74"/>
                <a:gd name="T28" fmla="*/ 16 w 25"/>
                <a:gd name="T29" fmla="*/ 2 h 74"/>
                <a:gd name="T30" fmla="*/ 12 w 25"/>
                <a:gd name="T31" fmla="*/ 1 h 74"/>
                <a:gd name="T32" fmla="*/ 8 w 25"/>
                <a:gd name="T33" fmla="*/ 5 h 74"/>
                <a:gd name="T34" fmla="*/ 7 w 25"/>
                <a:gd name="T35" fmla="*/ 8 h 74"/>
                <a:gd name="T36" fmla="*/ 4 w 25"/>
                <a:gd name="T37" fmla="*/ 10 h 74"/>
                <a:gd name="T38" fmla="*/ 3 w 25"/>
                <a:gd name="T39" fmla="*/ 13 h 74"/>
                <a:gd name="T40" fmla="*/ 1 w 25"/>
                <a:gd name="T41" fmla="*/ 13 h 74"/>
                <a:gd name="T42" fmla="*/ 0 w 25"/>
                <a:gd name="T43" fmla="*/ 22 h 74"/>
                <a:gd name="T44" fmla="*/ 7 w 25"/>
                <a:gd name="T45" fmla="*/ 23 h 74"/>
                <a:gd name="T46" fmla="*/ 7 w 25"/>
                <a:gd name="T47" fmla="*/ 29 h 74"/>
                <a:gd name="T48" fmla="*/ 8 w 25"/>
                <a:gd name="T49" fmla="*/ 34 h 74"/>
                <a:gd name="T50" fmla="*/ 8 w 25"/>
                <a:gd name="T51" fmla="*/ 40 h 74"/>
                <a:gd name="T52" fmla="*/ 8 w 25"/>
                <a:gd name="T53" fmla="*/ 48 h 74"/>
                <a:gd name="T54" fmla="*/ 7 w 25"/>
                <a:gd name="T55" fmla="*/ 55 h 74"/>
                <a:gd name="T56" fmla="*/ 7 w 25"/>
                <a:gd name="T57" fmla="*/ 61 h 74"/>
                <a:gd name="T58" fmla="*/ 7 w 25"/>
                <a:gd name="T59" fmla="*/ 67 h 74"/>
                <a:gd name="T60" fmla="*/ 8 w 25"/>
                <a:gd name="T61" fmla="*/ 69 h 74"/>
                <a:gd name="T62" fmla="*/ 10 w 25"/>
                <a:gd name="T63" fmla="*/ 74 h 74"/>
                <a:gd name="T64" fmla="*/ 10 w 25"/>
                <a:gd name="T65" fmla="*/ 74 h 74"/>
                <a:gd name="T66" fmla="*/ 12 w 25"/>
                <a:gd name="T67" fmla="*/ 71 h 74"/>
                <a:gd name="T68" fmla="*/ 17 w 25"/>
                <a:gd name="T69" fmla="*/ 6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" h="74">
                  <a:moveTo>
                    <a:pt x="17" y="69"/>
                  </a:moveTo>
                  <a:cubicBezTo>
                    <a:pt x="17" y="69"/>
                    <a:pt x="18" y="64"/>
                    <a:pt x="18" y="62"/>
                  </a:cubicBezTo>
                  <a:cubicBezTo>
                    <a:pt x="18" y="60"/>
                    <a:pt x="18" y="58"/>
                    <a:pt x="17" y="56"/>
                  </a:cubicBezTo>
                  <a:cubicBezTo>
                    <a:pt x="15" y="54"/>
                    <a:pt x="18" y="46"/>
                    <a:pt x="17" y="44"/>
                  </a:cubicBezTo>
                  <a:cubicBezTo>
                    <a:pt x="16" y="42"/>
                    <a:pt x="16" y="40"/>
                    <a:pt x="18" y="41"/>
                  </a:cubicBezTo>
                  <a:cubicBezTo>
                    <a:pt x="20" y="42"/>
                    <a:pt x="21" y="40"/>
                    <a:pt x="20" y="38"/>
                  </a:cubicBezTo>
                  <a:cubicBezTo>
                    <a:pt x="18" y="36"/>
                    <a:pt x="20" y="36"/>
                    <a:pt x="21" y="34"/>
                  </a:cubicBezTo>
                  <a:cubicBezTo>
                    <a:pt x="22" y="32"/>
                    <a:pt x="22" y="31"/>
                    <a:pt x="22" y="29"/>
                  </a:cubicBezTo>
                  <a:cubicBezTo>
                    <a:pt x="22" y="26"/>
                    <a:pt x="22" y="25"/>
                    <a:pt x="24" y="25"/>
                  </a:cubicBezTo>
                  <a:cubicBezTo>
                    <a:pt x="25" y="25"/>
                    <a:pt x="23" y="23"/>
                    <a:pt x="24" y="20"/>
                  </a:cubicBezTo>
                  <a:cubicBezTo>
                    <a:pt x="25" y="17"/>
                    <a:pt x="25" y="16"/>
                    <a:pt x="23" y="15"/>
                  </a:cubicBezTo>
                  <a:cubicBezTo>
                    <a:pt x="21" y="14"/>
                    <a:pt x="20" y="13"/>
                    <a:pt x="22" y="12"/>
                  </a:cubicBezTo>
                  <a:cubicBezTo>
                    <a:pt x="23" y="11"/>
                    <a:pt x="22" y="7"/>
                    <a:pt x="22" y="7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5"/>
                    <a:pt x="18" y="3"/>
                    <a:pt x="16" y="2"/>
                  </a:cubicBezTo>
                  <a:cubicBezTo>
                    <a:pt x="14" y="0"/>
                    <a:pt x="12" y="1"/>
                    <a:pt x="12" y="1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9" y="7"/>
                    <a:pt x="7" y="8"/>
                  </a:cubicBezTo>
                  <a:cubicBezTo>
                    <a:pt x="6" y="10"/>
                    <a:pt x="4" y="10"/>
                    <a:pt x="4" y="10"/>
                  </a:cubicBezTo>
                  <a:cubicBezTo>
                    <a:pt x="4" y="10"/>
                    <a:pt x="4" y="13"/>
                    <a:pt x="3" y="13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23"/>
                    <a:pt x="8" y="27"/>
                    <a:pt x="7" y="29"/>
                  </a:cubicBezTo>
                  <a:cubicBezTo>
                    <a:pt x="6" y="31"/>
                    <a:pt x="8" y="34"/>
                    <a:pt x="8" y="34"/>
                  </a:cubicBezTo>
                  <a:cubicBezTo>
                    <a:pt x="8" y="34"/>
                    <a:pt x="9" y="36"/>
                    <a:pt x="8" y="40"/>
                  </a:cubicBezTo>
                  <a:cubicBezTo>
                    <a:pt x="6" y="45"/>
                    <a:pt x="8" y="45"/>
                    <a:pt x="8" y="48"/>
                  </a:cubicBezTo>
                  <a:cubicBezTo>
                    <a:pt x="8" y="52"/>
                    <a:pt x="8" y="52"/>
                    <a:pt x="7" y="55"/>
                  </a:cubicBezTo>
                  <a:cubicBezTo>
                    <a:pt x="6" y="58"/>
                    <a:pt x="6" y="59"/>
                    <a:pt x="7" y="61"/>
                  </a:cubicBezTo>
                  <a:cubicBezTo>
                    <a:pt x="8" y="64"/>
                    <a:pt x="7" y="67"/>
                    <a:pt x="7" y="67"/>
                  </a:cubicBezTo>
                  <a:cubicBezTo>
                    <a:pt x="7" y="67"/>
                    <a:pt x="7" y="67"/>
                    <a:pt x="8" y="69"/>
                  </a:cubicBezTo>
                  <a:cubicBezTo>
                    <a:pt x="10" y="71"/>
                    <a:pt x="10" y="74"/>
                    <a:pt x="10" y="74"/>
                  </a:cubicBezTo>
                  <a:cubicBezTo>
                    <a:pt x="10" y="74"/>
                    <a:pt x="10" y="74"/>
                    <a:pt x="10" y="74"/>
                  </a:cubicBezTo>
                  <a:cubicBezTo>
                    <a:pt x="10" y="74"/>
                    <a:pt x="12" y="71"/>
                    <a:pt x="12" y="71"/>
                  </a:cubicBezTo>
                  <a:cubicBezTo>
                    <a:pt x="13" y="71"/>
                    <a:pt x="14" y="70"/>
                    <a:pt x="17" y="69"/>
                  </a:cubicBezTo>
                  <a:close/>
                </a:path>
              </a:pathLst>
            </a:custGeom>
            <a:grpFill/>
            <a:ln w="3175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46" name="Freeform 120">
              <a:extLst>
                <a:ext uri="{FF2B5EF4-FFF2-40B4-BE49-F238E27FC236}">
                  <a16:creationId xmlns:a16="http://schemas.microsoft.com/office/drawing/2014/main" id="{DB58CF4A-F06A-163F-99EC-01336A81EF8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54295" y="3527802"/>
              <a:ext cx="39521" cy="102396"/>
            </a:xfrm>
            <a:custGeom>
              <a:avLst/>
              <a:gdLst>
                <a:gd name="T0" fmla="*/ 3 w 11"/>
                <a:gd name="T1" fmla="*/ 29 h 29"/>
                <a:gd name="T2" fmla="*/ 8 w 11"/>
                <a:gd name="T3" fmla="*/ 15 h 29"/>
                <a:gd name="T4" fmla="*/ 10 w 11"/>
                <a:gd name="T5" fmla="*/ 13 h 29"/>
                <a:gd name="T6" fmla="*/ 10 w 11"/>
                <a:gd name="T7" fmla="*/ 3 h 29"/>
                <a:gd name="T8" fmla="*/ 8 w 11"/>
                <a:gd name="T9" fmla="*/ 2 h 29"/>
                <a:gd name="T10" fmla="*/ 8 w 11"/>
                <a:gd name="T11" fmla="*/ 2 h 29"/>
                <a:gd name="T12" fmla="*/ 4 w 11"/>
                <a:gd name="T13" fmla="*/ 3 h 29"/>
                <a:gd name="T14" fmla="*/ 1 w 11"/>
                <a:gd name="T15" fmla="*/ 5 h 29"/>
                <a:gd name="T16" fmla="*/ 0 w 11"/>
                <a:gd name="T17" fmla="*/ 29 h 29"/>
                <a:gd name="T18" fmla="*/ 3 w 11"/>
                <a:gd name="T1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29">
                  <a:moveTo>
                    <a:pt x="3" y="29"/>
                  </a:moveTo>
                  <a:cubicBezTo>
                    <a:pt x="6" y="26"/>
                    <a:pt x="11" y="17"/>
                    <a:pt x="8" y="15"/>
                  </a:cubicBezTo>
                  <a:cubicBezTo>
                    <a:pt x="8" y="15"/>
                    <a:pt x="10" y="13"/>
                    <a:pt x="10" y="13"/>
                  </a:cubicBezTo>
                  <a:cubicBezTo>
                    <a:pt x="11" y="9"/>
                    <a:pt x="10" y="7"/>
                    <a:pt x="10" y="3"/>
                  </a:cubicBezTo>
                  <a:cubicBezTo>
                    <a:pt x="9" y="3"/>
                    <a:pt x="8" y="3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5" y="0"/>
                    <a:pt x="4" y="3"/>
                    <a:pt x="4" y="3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29"/>
                    <a:pt x="0" y="29"/>
                    <a:pt x="0" y="29"/>
                  </a:cubicBezTo>
                  <a:lnTo>
                    <a:pt x="3" y="29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47" name="Freeform 121">
              <a:extLst>
                <a:ext uri="{FF2B5EF4-FFF2-40B4-BE49-F238E27FC236}">
                  <a16:creationId xmlns:a16="http://schemas.microsoft.com/office/drawing/2014/main" id="{6E8F2661-3AC6-BFE7-7E57-6CF208AEA82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54295" y="3527802"/>
              <a:ext cx="39521" cy="102396"/>
            </a:xfrm>
            <a:custGeom>
              <a:avLst/>
              <a:gdLst>
                <a:gd name="T0" fmla="*/ 3 w 11"/>
                <a:gd name="T1" fmla="*/ 29 h 29"/>
                <a:gd name="T2" fmla="*/ 8 w 11"/>
                <a:gd name="T3" fmla="*/ 15 h 29"/>
                <a:gd name="T4" fmla="*/ 10 w 11"/>
                <a:gd name="T5" fmla="*/ 13 h 29"/>
                <a:gd name="T6" fmla="*/ 10 w 11"/>
                <a:gd name="T7" fmla="*/ 3 h 29"/>
                <a:gd name="T8" fmla="*/ 8 w 11"/>
                <a:gd name="T9" fmla="*/ 2 h 29"/>
                <a:gd name="T10" fmla="*/ 8 w 11"/>
                <a:gd name="T11" fmla="*/ 2 h 29"/>
                <a:gd name="T12" fmla="*/ 4 w 11"/>
                <a:gd name="T13" fmla="*/ 3 h 29"/>
                <a:gd name="T14" fmla="*/ 1 w 11"/>
                <a:gd name="T15" fmla="*/ 5 h 29"/>
                <a:gd name="T16" fmla="*/ 0 w 11"/>
                <a:gd name="T17" fmla="*/ 29 h 29"/>
                <a:gd name="T18" fmla="*/ 3 w 11"/>
                <a:gd name="T1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29">
                  <a:moveTo>
                    <a:pt x="3" y="29"/>
                  </a:moveTo>
                  <a:cubicBezTo>
                    <a:pt x="6" y="26"/>
                    <a:pt x="11" y="17"/>
                    <a:pt x="8" y="15"/>
                  </a:cubicBezTo>
                  <a:cubicBezTo>
                    <a:pt x="8" y="15"/>
                    <a:pt x="10" y="13"/>
                    <a:pt x="10" y="13"/>
                  </a:cubicBezTo>
                  <a:cubicBezTo>
                    <a:pt x="11" y="9"/>
                    <a:pt x="10" y="7"/>
                    <a:pt x="10" y="3"/>
                  </a:cubicBezTo>
                  <a:cubicBezTo>
                    <a:pt x="9" y="3"/>
                    <a:pt x="8" y="3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5" y="0"/>
                    <a:pt x="4" y="3"/>
                    <a:pt x="4" y="3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29"/>
                    <a:pt x="0" y="29"/>
                    <a:pt x="0" y="29"/>
                  </a:cubicBezTo>
                  <a:lnTo>
                    <a:pt x="3" y="29"/>
                  </a:lnTo>
                  <a:close/>
                </a:path>
              </a:pathLst>
            </a:custGeom>
            <a:grpFill/>
            <a:ln w="3175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48" name="Freeform 122">
              <a:extLst>
                <a:ext uri="{FF2B5EF4-FFF2-40B4-BE49-F238E27FC236}">
                  <a16:creationId xmlns:a16="http://schemas.microsoft.com/office/drawing/2014/main" id="{BC9C1675-5BBA-A3CB-1ACD-06DAABD349C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38723" y="2157145"/>
              <a:ext cx="125748" cy="88024"/>
            </a:xfrm>
            <a:custGeom>
              <a:avLst/>
              <a:gdLst>
                <a:gd name="T0" fmla="*/ 10 w 36"/>
                <a:gd name="T1" fmla="*/ 0 h 25"/>
                <a:gd name="T2" fmla="*/ 6 w 36"/>
                <a:gd name="T3" fmla="*/ 2 h 25"/>
                <a:gd name="T4" fmla="*/ 0 w 36"/>
                <a:gd name="T5" fmla="*/ 4 h 25"/>
                <a:gd name="T6" fmla="*/ 2 w 36"/>
                <a:gd name="T7" fmla="*/ 7 h 25"/>
                <a:gd name="T8" fmla="*/ 4 w 36"/>
                <a:gd name="T9" fmla="*/ 8 h 25"/>
                <a:gd name="T10" fmla="*/ 5 w 36"/>
                <a:gd name="T11" fmla="*/ 11 h 25"/>
                <a:gd name="T12" fmla="*/ 9 w 36"/>
                <a:gd name="T13" fmla="*/ 14 h 25"/>
                <a:gd name="T14" fmla="*/ 13 w 36"/>
                <a:gd name="T15" fmla="*/ 15 h 25"/>
                <a:gd name="T16" fmla="*/ 15 w 36"/>
                <a:gd name="T17" fmla="*/ 18 h 25"/>
                <a:gd name="T18" fmla="*/ 19 w 36"/>
                <a:gd name="T19" fmla="*/ 21 h 25"/>
                <a:gd name="T20" fmla="*/ 23 w 36"/>
                <a:gd name="T21" fmla="*/ 21 h 25"/>
                <a:gd name="T22" fmla="*/ 25 w 36"/>
                <a:gd name="T23" fmla="*/ 24 h 25"/>
                <a:gd name="T24" fmla="*/ 27 w 36"/>
                <a:gd name="T25" fmla="*/ 25 h 25"/>
                <a:gd name="T26" fmla="*/ 31 w 36"/>
                <a:gd name="T27" fmla="*/ 24 h 25"/>
                <a:gd name="T28" fmla="*/ 32 w 36"/>
                <a:gd name="T29" fmla="*/ 22 h 25"/>
                <a:gd name="T30" fmla="*/ 34 w 36"/>
                <a:gd name="T31" fmla="*/ 19 h 25"/>
                <a:gd name="T32" fmla="*/ 33 w 36"/>
                <a:gd name="T33" fmla="*/ 13 h 25"/>
                <a:gd name="T34" fmla="*/ 34 w 36"/>
                <a:gd name="T35" fmla="*/ 10 h 25"/>
                <a:gd name="T36" fmla="*/ 30 w 36"/>
                <a:gd name="T37" fmla="*/ 8 h 25"/>
                <a:gd name="T38" fmla="*/ 26 w 36"/>
                <a:gd name="T39" fmla="*/ 6 h 25"/>
                <a:gd name="T40" fmla="*/ 22 w 36"/>
                <a:gd name="T41" fmla="*/ 5 h 25"/>
                <a:gd name="T42" fmla="*/ 17 w 36"/>
                <a:gd name="T43" fmla="*/ 6 h 25"/>
                <a:gd name="T44" fmla="*/ 10 w 36"/>
                <a:gd name="T4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" h="25">
                  <a:moveTo>
                    <a:pt x="10" y="0"/>
                  </a:moveTo>
                  <a:cubicBezTo>
                    <a:pt x="9" y="1"/>
                    <a:pt x="7" y="2"/>
                    <a:pt x="6" y="2"/>
                  </a:cubicBezTo>
                  <a:cubicBezTo>
                    <a:pt x="4" y="3"/>
                    <a:pt x="2" y="3"/>
                    <a:pt x="0" y="4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4" y="6"/>
                    <a:pt x="4" y="8"/>
                  </a:cubicBezTo>
                  <a:cubicBezTo>
                    <a:pt x="5" y="10"/>
                    <a:pt x="5" y="11"/>
                    <a:pt x="5" y="11"/>
                  </a:cubicBezTo>
                  <a:cubicBezTo>
                    <a:pt x="5" y="11"/>
                    <a:pt x="7" y="11"/>
                    <a:pt x="9" y="14"/>
                  </a:cubicBezTo>
                  <a:cubicBezTo>
                    <a:pt x="12" y="17"/>
                    <a:pt x="13" y="15"/>
                    <a:pt x="13" y="15"/>
                  </a:cubicBezTo>
                  <a:cubicBezTo>
                    <a:pt x="13" y="15"/>
                    <a:pt x="13" y="16"/>
                    <a:pt x="15" y="18"/>
                  </a:cubicBezTo>
                  <a:cubicBezTo>
                    <a:pt x="17" y="20"/>
                    <a:pt x="18" y="20"/>
                    <a:pt x="19" y="21"/>
                  </a:cubicBezTo>
                  <a:cubicBezTo>
                    <a:pt x="21" y="22"/>
                    <a:pt x="23" y="18"/>
                    <a:pt x="23" y="21"/>
                  </a:cubicBezTo>
                  <a:cubicBezTo>
                    <a:pt x="23" y="24"/>
                    <a:pt x="23" y="24"/>
                    <a:pt x="25" y="24"/>
                  </a:cubicBezTo>
                  <a:cubicBezTo>
                    <a:pt x="27" y="24"/>
                    <a:pt x="27" y="25"/>
                    <a:pt x="27" y="25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1" y="23"/>
                    <a:pt x="31" y="23"/>
                    <a:pt x="32" y="22"/>
                  </a:cubicBezTo>
                  <a:cubicBezTo>
                    <a:pt x="32" y="21"/>
                    <a:pt x="30" y="19"/>
                    <a:pt x="34" y="19"/>
                  </a:cubicBezTo>
                  <a:cubicBezTo>
                    <a:pt x="34" y="19"/>
                    <a:pt x="36" y="14"/>
                    <a:pt x="33" y="13"/>
                  </a:cubicBezTo>
                  <a:cubicBezTo>
                    <a:pt x="30" y="11"/>
                    <a:pt x="35" y="10"/>
                    <a:pt x="34" y="10"/>
                  </a:cubicBezTo>
                  <a:cubicBezTo>
                    <a:pt x="32" y="10"/>
                    <a:pt x="30" y="8"/>
                    <a:pt x="30" y="8"/>
                  </a:cubicBezTo>
                  <a:cubicBezTo>
                    <a:pt x="30" y="8"/>
                    <a:pt x="26" y="8"/>
                    <a:pt x="26" y="6"/>
                  </a:cubicBezTo>
                  <a:cubicBezTo>
                    <a:pt x="26" y="4"/>
                    <a:pt x="25" y="5"/>
                    <a:pt x="22" y="5"/>
                  </a:cubicBezTo>
                  <a:cubicBezTo>
                    <a:pt x="20" y="5"/>
                    <a:pt x="20" y="7"/>
                    <a:pt x="17" y="6"/>
                  </a:cubicBezTo>
                  <a:cubicBezTo>
                    <a:pt x="12" y="6"/>
                    <a:pt x="10" y="0"/>
                    <a:pt x="10" y="0"/>
                  </a:cubicBez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49" name="Freeform 123">
              <a:extLst>
                <a:ext uri="{FF2B5EF4-FFF2-40B4-BE49-F238E27FC236}">
                  <a16:creationId xmlns:a16="http://schemas.microsoft.com/office/drawing/2014/main" id="{E7F87679-5D11-C956-0E21-277033FEC45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38723" y="2157145"/>
              <a:ext cx="125748" cy="88024"/>
            </a:xfrm>
            <a:custGeom>
              <a:avLst/>
              <a:gdLst>
                <a:gd name="T0" fmla="*/ 10 w 36"/>
                <a:gd name="T1" fmla="*/ 0 h 25"/>
                <a:gd name="T2" fmla="*/ 6 w 36"/>
                <a:gd name="T3" fmla="*/ 2 h 25"/>
                <a:gd name="T4" fmla="*/ 0 w 36"/>
                <a:gd name="T5" fmla="*/ 4 h 25"/>
                <a:gd name="T6" fmla="*/ 2 w 36"/>
                <a:gd name="T7" fmla="*/ 7 h 25"/>
                <a:gd name="T8" fmla="*/ 4 w 36"/>
                <a:gd name="T9" fmla="*/ 8 h 25"/>
                <a:gd name="T10" fmla="*/ 5 w 36"/>
                <a:gd name="T11" fmla="*/ 11 h 25"/>
                <a:gd name="T12" fmla="*/ 9 w 36"/>
                <a:gd name="T13" fmla="*/ 14 h 25"/>
                <a:gd name="T14" fmla="*/ 13 w 36"/>
                <a:gd name="T15" fmla="*/ 15 h 25"/>
                <a:gd name="T16" fmla="*/ 15 w 36"/>
                <a:gd name="T17" fmla="*/ 18 h 25"/>
                <a:gd name="T18" fmla="*/ 19 w 36"/>
                <a:gd name="T19" fmla="*/ 21 h 25"/>
                <a:gd name="T20" fmla="*/ 23 w 36"/>
                <a:gd name="T21" fmla="*/ 21 h 25"/>
                <a:gd name="T22" fmla="*/ 25 w 36"/>
                <a:gd name="T23" fmla="*/ 24 h 25"/>
                <a:gd name="T24" fmla="*/ 27 w 36"/>
                <a:gd name="T25" fmla="*/ 25 h 25"/>
                <a:gd name="T26" fmla="*/ 31 w 36"/>
                <a:gd name="T27" fmla="*/ 24 h 25"/>
                <a:gd name="T28" fmla="*/ 32 w 36"/>
                <a:gd name="T29" fmla="*/ 22 h 25"/>
                <a:gd name="T30" fmla="*/ 34 w 36"/>
                <a:gd name="T31" fmla="*/ 19 h 25"/>
                <a:gd name="T32" fmla="*/ 33 w 36"/>
                <a:gd name="T33" fmla="*/ 13 h 25"/>
                <a:gd name="T34" fmla="*/ 34 w 36"/>
                <a:gd name="T35" fmla="*/ 10 h 25"/>
                <a:gd name="T36" fmla="*/ 30 w 36"/>
                <a:gd name="T37" fmla="*/ 8 h 25"/>
                <a:gd name="T38" fmla="*/ 26 w 36"/>
                <a:gd name="T39" fmla="*/ 6 h 25"/>
                <a:gd name="T40" fmla="*/ 22 w 36"/>
                <a:gd name="T41" fmla="*/ 5 h 25"/>
                <a:gd name="T42" fmla="*/ 17 w 36"/>
                <a:gd name="T43" fmla="*/ 6 h 25"/>
                <a:gd name="T44" fmla="*/ 10 w 36"/>
                <a:gd name="T4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" h="25">
                  <a:moveTo>
                    <a:pt x="10" y="0"/>
                  </a:moveTo>
                  <a:cubicBezTo>
                    <a:pt x="9" y="1"/>
                    <a:pt x="7" y="2"/>
                    <a:pt x="6" y="2"/>
                  </a:cubicBezTo>
                  <a:cubicBezTo>
                    <a:pt x="4" y="3"/>
                    <a:pt x="2" y="3"/>
                    <a:pt x="0" y="4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4" y="6"/>
                    <a:pt x="4" y="8"/>
                  </a:cubicBezTo>
                  <a:cubicBezTo>
                    <a:pt x="5" y="10"/>
                    <a:pt x="5" y="11"/>
                    <a:pt x="5" y="11"/>
                  </a:cubicBezTo>
                  <a:cubicBezTo>
                    <a:pt x="5" y="11"/>
                    <a:pt x="7" y="11"/>
                    <a:pt x="9" y="14"/>
                  </a:cubicBezTo>
                  <a:cubicBezTo>
                    <a:pt x="12" y="17"/>
                    <a:pt x="13" y="15"/>
                    <a:pt x="13" y="15"/>
                  </a:cubicBezTo>
                  <a:cubicBezTo>
                    <a:pt x="13" y="15"/>
                    <a:pt x="13" y="16"/>
                    <a:pt x="15" y="18"/>
                  </a:cubicBezTo>
                  <a:cubicBezTo>
                    <a:pt x="17" y="20"/>
                    <a:pt x="18" y="20"/>
                    <a:pt x="19" y="21"/>
                  </a:cubicBezTo>
                  <a:cubicBezTo>
                    <a:pt x="21" y="22"/>
                    <a:pt x="23" y="18"/>
                    <a:pt x="23" y="21"/>
                  </a:cubicBezTo>
                  <a:cubicBezTo>
                    <a:pt x="23" y="24"/>
                    <a:pt x="23" y="24"/>
                    <a:pt x="25" y="24"/>
                  </a:cubicBezTo>
                  <a:cubicBezTo>
                    <a:pt x="27" y="24"/>
                    <a:pt x="27" y="25"/>
                    <a:pt x="27" y="25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1" y="23"/>
                    <a:pt x="31" y="23"/>
                    <a:pt x="32" y="22"/>
                  </a:cubicBezTo>
                  <a:cubicBezTo>
                    <a:pt x="32" y="21"/>
                    <a:pt x="30" y="19"/>
                    <a:pt x="34" y="19"/>
                  </a:cubicBezTo>
                  <a:cubicBezTo>
                    <a:pt x="34" y="19"/>
                    <a:pt x="36" y="14"/>
                    <a:pt x="33" y="13"/>
                  </a:cubicBezTo>
                  <a:cubicBezTo>
                    <a:pt x="30" y="11"/>
                    <a:pt x="35" y="10"/>
                    <a:pt x="34" y="10"/>
                  </a:cubicBezTo>
                  <a:cubicBezTo>
                    <a:pt x="32" y="10"/>
                    <a:pt x="30" y="8"/>
                    <a:pt x="30" y="8"/>
                  </a:cubicBezTo>
                  <a:cubicBezTo>
                    <a:pt x="30" y="8"/>
                    <a:pt x="26" y="8"/>
                    <a:pt x="26" y="6"/>
                  </a:cubicBezTo>
                  <a:cubicBezTo>
                    <a:pt x="26" y="4"/>
                    <a:pt x="25" y="5"/>
                    <a:pt x="22" y="5"/>
                  </a:cubicBezTo>
                  <a:cubicBezTo>
                    <a:pt x="20" y="5"/>
                    <a:pt x="20" y="7"/>
                    <a:pt x="17" y="6"/>
                  </a:cubicBezTo>
                  <a:cubicBezTo>
                    <a:pt x="12" y="6"/>
                    <a:pt x="10" y="0"/>
                    <a:pt x="10" y="0"/>
                  </a:cubicBezTo>
                  <a:close/>
                </a:path>
              </a:pathLst>
            </a:custGeom>
            <a:grpFill/>
            <a:ln w="3175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50" name="Freeform 124">
              <a:extLst>
                <a:ext uri="{FF2B5EF4-FFF2-40B4-BE49-F238E27FC236}">
                  <a16:creationId xmlns:a16="http://schemas.microsoft.com/office/drawing/2014/main" id="{60A5EADE-11C5-D097-D04C-1235025B582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21357" y="1923612"/>
              <a:ext cx="229940" cy="226347"/>
            </a:xfrm>
            <a:custGeom>
              <a:avLst/>
              <a:gdLst>
                <a:gd name="T0" fmla="*/ 18 w 65"/>
                <a:gd name="T1" fmla="*/ 15 h 64"/>
                <a:gd name="T2" fmla="*/ 24 w 65"/>
                <a:gd name="T3" fmla="*/ 11 h 64"/>
                <a:gd name="T4" fmla="*/ 28 w 65"/>
                <a:gd name="T5" fmla="*/ 8 h 64"/>
                <a:gd name="T6" fmla="*/ 30 w 65"/>
                <a:gd name="T7" fmla="*/ 3 h 64"/>
                <a:gd name="T8" fmla="*/ 36 w 65"/>
                <a:gd name="T9" fmla="*/ 3 h 64"/>
                <a:gd name="T10" fmla="*/ 38 w 65"/>
                <a:gd name="T11" fmla="*/ 5 h 64"/>
                <a:gd name="T12" fmla="*/ 42 w 65"/>
                <a:gd name="T13" fmla="*/ 4 h 64"/>
                <a:gd name="T14" fmla="*/ 46 w 65"/>
                <a:gd name="T15" fmla="*/ 5 h 64"/>
                <a:gd name="T16" fmla="*/ 51 w 65"/>
                <a:gd name="T17" fmla="*/ 9 h 64"/>
                <a:gd name="T18" fmla="*/ 54 w 65"/>
                <a:gd name="T19" fmla="*/ 13 h 64"/>
                <a:gd name="T20" fmla="*/ 56 w 65"/>
                <a:gd name="T21" fmla="*/ 20 h 64"/>
                <a:gd name="T22" fmla="*/ 57 w 65"/>
                <a:gd name="T23" fmla="*/ 27 h 64"/>
                <a:gd name="T24" fmla="*/ 63 w 65"/>
                <a:gd name="T25" fmla="*/ 32 h 64"/>
                <a:gd name="T26" fmla="*/ 63 w 65"/>
                <a:gd name="T27" fmla="*/ 39 h 64"/>
                <a:gd name="T28" fmla="*/ 57 w 65"/>
                <a:gd name="T29" fmla="*/ 39 h 64"/>
                <a:gd name="T30" fmla="*/ 60 w 65"/>
                <a:gd name="T31" fmla="*/ 44 h 64"/>
                <a:gd name="T32" fmla="*/ 60 w 65"/>
                <a:gd name="T33" fmla="*/ 55 h 64"/>
                <a:gd name="T34" fmla="*/ 57 w 65"/>
                <a:gd name="T35" fmla="*/ 55 h 64"/>
                <a:gd name="T36" fmla="*/ 55 w 65"/>
                <a:gd name="T37" fmla="*/ 58 h 64"/>
                <a:gd name="T38" fmla="*/ 52 w 65"/>
                <a:gd name="T39" fmla="*/ 61 h 64"/>
                <a:gd name="T40" fmla="*/ 45 w 65"/>
                <a:gd name="T41" fmla="*/ 61 h 64"/>
                <a:gd name="T42" fmla="*/ 41 w 65"/>
                <a:gd name="T43" fmla="*/ 61 h 64"/>
                <a:gd name="T44" fmla="*/ 37 w 65"/>
                <a:gd name="T45" fmla="*/ 59 h 64"/>
                <a:gd name="T46" fmla="*/ 36 w 65"/>
                <a:gd name="T47" fmla="*/ 62 h 64"/>
                <a:gd name="T48" fmla="*/ 35 w 65"/>
                <a:gd name="T49" fmla="*/ 60 h 64"/>
                <a:gd name="T50" fmla="*/ 32 w 65"/>
                <a:gd name="T51" fmla="*/ 60 h 64"/>
                <a:gd name="T52" fmla="*/ 24 w 65"/>
                <a:gd name="T53" fmla="*/ 60 h 64"/>
                <a:gd name="T54" fmla="*/ 15 w 65"/>
                <a:gd name="T55" fmla="*/ 58 h 64"/>
                <a:gd name="T56" fmla="*/ 9 w 65"/>
                <a:gd name="T57" fmla="*/ 59 h 64"/>
                <a:gd name="T58" fmla="*/ 5 w 65"/>
                <a:gd name="T59" fmla="*/ 61 h 64"/>
                <a:gd name="T60" fmla="*/ 1 w 65"/>
                <a:gd name="T61" fmla="*/ 60 h 64"/>
                <a:gd name="T62" fmla="*/ 0 w 65"/>
                <a:gd name="T63" fmla="*/ 53 h 64"/>
                <a:gd name="T64" fmla="*/ 2 w 65"/>
                <a:gd name="T65" fmla="*/ 45 h 64"/>
                <a:gd name="T66" fmla="*/ 0 w 65"/>
                <a:gd name="T67" fmla="*/ 38 h 64"/>
                <a:gd name="T68" fmla="*/ 4 w 65"/>
                <a:gd name="T69" fmla="*/ 36 h 64"/>
                <a:gd name="T70" fmla="*/ 9 w 65"/>
                <a:gd name="T71" fmla="*/ 36 h 64"/>
                <a:gd name="T72" fmla="*/ 10 w 65"/>
                <a:gd name="T73" fmla="*/ 33 h 64"/>
                <a:gd name="T74" fmla="*/ 14 w 65"/>
                <a:gd name="T75" fmla="*/ 33 h 64"/>
                <a:gd name="T76" fmla="*/ 14 w 65"/>
                <a:gd name="T77" fmla="*/ 28 h 64"/>
                <a:gd name="T78" fmla="*/ 17 w 65"/>
                <a:gd name="T79" fmla="*/ 20 h 64"/>
                <a:gd name="T80" fmla="*/ 18 w 65"/>
                <a:gd name="T81" fmla="*/ 15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5" h="64">
                  <a:moveTo>
                    <a:pt x="18" y="15"/>
                  </a:moveTo>
                  <a:cubicBezTo>
                    <a:pt x="18" y="15"/>
                    <a:pt x="21" y="9"/>
                    <a:pt x="24" y="11"/>
                  </a:cubicBezTo>
                  <a:cubicBezTo>
                    <a:pt x="28" y="13"/>
                    <a:pt x="28" y="12"/>
                    <a:pt x="28" y="8"/>
                  </a:cubicBezTo>
                  <a:cubicBezTo>
                    <a:pt x="28" y="4"/>
                    <a:pt x="30" y="3"/>
                    <a:pt x="30" y="3"/>
                  </a:cubicBezTo>
                  <a:cubicBezTo>
                    <a:pt x="30" y="3"/>
                    <a:pt x="34" y="5"/>
                    <a:pt x="36" y="3"/>
                  </a:cubicBezTo>
                  <a:cubicBezTo>
                    <a:pt x="37" y="0"/>
                    <a:pt x="36" y="7"/>
                    <a:pt x="38" y="5"/>
                  </a:cubicBezTo>
                  <a:cubicBezTo>
                    <a:pt x="40" y="4"/>
                    <a:pt x="42" y="4"/>
                    <a:pt x="42" y="4"/>
                  </a:cubicBezTo>
                  <a:cubicBezTo>
                    <a:pt x="42" y="4"/>
                    <a:pt x="44" y="4"/>
                    <a:pt x="46" y="5"/>
                  </a:cubicBezTo>
                  <a:cubicBezTo>
                    <a:pt x="48" y="6"/>
                    <a:pt x="51" y="6"/>
                    <a:pt x="51" y="9"/>
                  </a:cubicBezTo>
                  <a:cubicBezTo>
                    <a:pt x="51" y="11"/>
                    <a:pt x="54" y="9"/>
                    <a:pt x="54" y="13"/>
                  </a:cubicBezTo>
                  <a:cubicBezTo>
                    <a:pt x="54" y="16"/>
                    <a:pt x="56" y="16"/>
                    <a:pt x="56" y="20"/>
                  </a:cubicBezTo>
                  <a:cubicBezTo>
                    <a:pt x="56" y="24"/>
                    <a:pt x="55" y="26"/>
                    <a:pt x="57" y="27"/>
                  </a:cubicBezTo>
                  <a:cubicBezTo>
                    <a:pt x="59" y="29"/>
                    <a:pt x="62" y="29"/>
                    <a:pt x="63" y="32"/>
                  </a:cubicBezTo>
                  <a:cubicBezTo>
                    <a:pt x="64" y="35"/>
                    <a:pt x="65" y="38"/>
                    <a:pt x="63" y="39"/>
                  </a:cubicBezTo>
                  <a:cubicBezTo>
                    <a:pt x="60" y="39"/>
                    <a:pt x="59" y="36"/>
                    <a:pt x="57" y="39"/>
                  </a:cubicBezTo>
                  <a:cubicBezTo>
                    <a:pt x="56" y="42"/>
                    <a:pt x="60" y="42"/>
                    <a:pt x="60" y="44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0" y="55"/>
                    <a:pt x="59" y="55"/>
                    <a:pt x="57" y="55"/>
                  </a:cubicBezTo>
                  <a:cubicBezTo>
                    <a:pt x="55" y="55"/>
                    <a:pt x="55" y="55"/>
                    <a:pt x="55" y="58"/>
                  </a:cubicBezTo>
                  <a:cubicBezTo>
                    <a:pt x="54" y="61"/>
                    <a:pt x="55" y="62"/>
                    <a:pt x="52" y="61"/>
                  </a:cubicBezTo>
                  <a:cubicBezTo>
                    <a:pt x="50" y="61"/>
                    <a:pt x="47" y="60"/>
                    <a:pt x="45" y="61"/>
                  </a:cubicBezTo>
                  <a:cubicBezTo>
                    <a:pt x="43" y="61"/>
                    <a:pt x="43" y="59"/>
                    <a:pt x="41" y="61"/>
                  </a:cubicBezTo>
                  <a:cubicBezTo>
                    <a:pt x="39" y="62"/>
                    <a:pt x="38" y="59"/>
                    <a:pt x="37" y="59"/>
                  </a:cubicBezTo>
                  <a:cubicBezTo>
                    <a:pt x="37" y="60"/>
                    <a:pt x="36" y="62"/>
                    <a:pt x="36" y="62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5" y="60"/>
                    <a:pt x="34" y="60"/>
                    <a:pt x="32" y="60"/>
                  </a:cubicBezTo>
                  <a:cubicBezTo>
                    <a:pt x="29" y="60"/>
                    <a:pt x="27" y="61"/>
                    <a:pt x="24" y="60"/>
                  </a:cubicBezTo>
                  <a:cubicBezTo>
                    <a:pt x="22" y="59"/>
                    <a:pt x="18" y="59"/>
                    <a:pt x="15" y="58"/>
                  </a:cubicBezTo>
                  <a:cubicBezTo>
                    <a:pt x="13" y="58"/>
                    <a:pt x="9" y="59"/>
                    <a:pt x="9" y="59"/>
                  </a:cubicBezTo>
                  <a:cubicBezTo>
                    <a:pt x="9" y="59"/>
                    <a:pt x="6" y="64"/>
                    <a:pt x="5" y="61"/>
                  </a:cubicBezTo>
                  <a:cubicBezTo>
                    <a:pt x="4" y="57"/>
                    <a:pt x="1" y="60"/>
                    <a:pt x="1" y="60"/>
                  </a:cubicBezTo>
                  <a:cubicBezTo>
                    <a:pt x="1" y="60"/>
                    <a:pt x="0" y="55"/>
                    <a:pt x="0" y="53"/>
                  </a:cubicBezTo>
                  <a:cubicBezTo>
                    <a:pt x="0" y="51"/>
                    <a:pt x="4" y="47"/>
                    <a:pt x="2" y="45"/>
                  </a:cubicBezTo>
                  <a:cubicBezTo>
                    <a:pt x="0" y="43"/>
                    <a:pt x="0" y="38"/>
                    <a:pt x="0" y="38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9" y="36"/>
                    <a:pt x="9" y="36"/>
                    <a:pt x="9" y="36"/>
                  </a:cubicBezTo>
                  <a:cubicBezTo>
                    <a:pt x="10" y="36"/>
                    <a:pt x="10" y="33"/>
                    <a:pt x="10" y="33"/>
                  </a:cubicBezTo>
                  <a:cubicBezTo>
                    <a:pt x="14" y="33"/>
                    <a:pt x="14" y="33"/>
                    <a:pt x="14" y="33"/>
                  </a:cubicBezTo>
                  <a:cubicBezTo>
                    <a:pt x="14" y="33"/>
                    <a:pt x="14" y="31"/>
                    <a:pt x="14" y="28"/>
                  </a:cubicBezTo>
                  <a:cubicBezTo>
                    <a:pt x="13" y="25"/>
                    <a:pt x="15" y="22"/>
                    <a:pt x="17" y="20"/>
                  </a:cubicBezTo>
                  <a:cubicBezTo>
                    <a:pt x="19" y="18"/>
                    <a:pt x="18" y="15"/>
                    <a:pt x="18" y="15"/>
                  </a:cubicBez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51" name="Freeform 125">
              <a:extLst>
                <a:ext uri="{FF2B5EF4-FFF2-40B4-BE49-F238E27FC236}">
                  <a16:creationId xmlns:a16="http://schemas.microsoft.com/office/drawing/2014/main" id="{B1DA26A3-4757-AF7C-CBE8-12BCD5057C4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21357" y="1923612"/>
              <a:ext cx="229940" cy="226347"/>
            </a:xfrm>
            <a:custGeom>
              <a:avLst/>
              <a:gdLst>
                <a:gd name="T0" fmla="*/ 18 w 65"/>
                <a:gd name="T1" fmla="*/ 15 h 64"/>
                <a:gd name="T2" fmla="*/ 24 w 65"/>
                <a:gd name="T3" fmla="*/ 11 h 64"/>
                <a:gd name="T4" fmla="*/ 28 w 65"/>
                <a:gd name="T5" fmla="*/ 8 h 64"/>
                <a:gd name="T6" fmla="*/ 30 w 65"/>
                <a:gd name="T7" fmla="*/ 3 h 64"/>
                <a:gd name="T8" fmla="*/ 36 w 65"/>
                <a:gd name="T9" fmla="*/ 3 h 64"/>
                <a:gd name="T10" fmla="*/ 38 w 65"/>
                <a:gd name="T11" fmla="*/ 5 h 64"/>
                <a:gd name="T12" fmla="*/ 42 w 65"/>
                <a:gd name="T13" fmla="*/ 4 h 64"/>
                <a:gd name="T14" fmla="*/ 46 w 65"/>
                <a:gd name="T15" fmla="*/ 5 h 64"/>
                <a:gd name="T16" fmla="*/ 51 w 65"/>
                <a:gd name="T17" fmla="*/ 9 h 64"/>
                <a:gd name="T18" fmla="*/ 54 w 65"/>
                <a:gd name="T19" fmla="*/ 13 h 64"/>
                <a:gd name="T20" fmla="*/ 56 w 65"/>
                <a:gd name="T21" fmla="*/ 20 h 64"/>
                <a:gd name="T22" fmla="*/ 57 w 65"/>
                <a:gd name="T23" fmla="*/ 27 h 64"/>
                <a:gd name="T24" fmla="*/ 63 w 65"/>
                <a:gd name="T25" fmla="*/ 32 h 64"/>
                <a:gd name="T26" fmla="*/ 63 w 65"/>
                <a:gd name="T27" fmla="*/ 39 h 64"/>
                <a:gd name="T28" fmla="*/ 57 w 65"/>
                <a:gd name="T29" fmla="*/ 39 h 64"/>
                <a:gd name="T30" fmla="*/ 60 w 65"/>
                <a:gd name="T31" fmla="*/ 44 h 64"/>
                <a:gd name="T32" fmla="*/ 60 w 65"/>
                <a:gd name="T33" fmla="*/ 55 h 64"/>
                <a:gd name="T34" fmla="*/ 57 w 65"/>
                <a:gd name="T35" fmla="*/ 55 h 64"/>
                <a:gd name="T36" fmla="*/ 55 w 65"/>
                <a:gd name="T37" fmla="*/ 58 h 64"/>
                <a:gd name="T38" fmla="*/ 52 w 65"/>
                <a:gd name="T39" fmla="*/ 61 h 64"/>
                <a:gd name="T40" fmla="*/ 45 w 65"/>
                <a:gd name="T41" fmla="*/ 61 h 64"/>
                <a:gd name="T42" fmla="*/ 41 w 65"/>
                <a:gd name="T43" fmla="*/ 61 h 64"/>
                <a:gd name="T44" fmla="*/ 37 w 65"/>
                <a:gd name="T45" fmla="*/ 59 h 64"/>
                <a:gd name="T46" fmla="*/ 36 w 65"/>
                <a:gd name="T47" fmla="*/ 62 h 64"/>
                <a:gd name="T48" fmla="*/ 35 w 65"/>
                <a:gd name="T49" fmla="*/ 60 h 64"/>
                <a:gd name="T50" fmla="*/ 32 w 65"/>
                <a:gd name="T51" fmla="*/ 60 h 64"/>
                <a:gd name="T52" fmla="*/ 24 w 65"/>
                <a:gd name="T53" fmla="*/ 60 h 64"/>
                <a:gd name="T54" fmla="*/ 15 w 65"/>
                <a:gd name="T55" fmla="*/ 58 h 64"/>
                <a:gd name="T56" fmla="*/ 9 w 65"/>
                <a:gd name="T57" fmla="*/ 59 h 64"/>
                <a:gd name="T58" fmla="*/ 5 w 65"/>
                <a:gd name="T59" fmla="*/ 61 h 64"/>
                <a:gd name="T60" fmla="*/ 1 w 65"/>
                <a:gd name="T61" fmla="*/ 60 h 64"/>
                <a:gd name="T62" fmla="*/ 0 w 65"/>
                <a:gd name="T63" fmla="*/ 53 h 64"/>
                <a:gd name="T64" fmla="*/ 2 w 65"/>
                <a:gd name="T65" fmla="*/ 45 h 64"/>
                <a:gd name="T66" fmla="*/ 0 w 65"/>
                <a:gd name="T67" fmla="*/ 38 h 64"/>
                <a:gd name="T68" fmla="*/ 4 w 65"/>
                <a:gd name="T69" fmla="*/ 36 h 64"/>
                <a:gd name="T70" fmla="*/ 9 w 65"/>
                <a:gd name="T71" fmla="*/ 36 h 64"/>
                <a:gd name="T72" fmla="*/ 10 w 65"/>
                <a:gd name="T73" fmla="*/ 33 h 64"/>
                <a:gd name="T74" fmla="*/ 14 w 65"/>
                <a:gd name="T75" fmla="*/ 33 h 64"/>
                <a:gd name="T76" fmla="*/ 14 w 65"/>
                <a:gd name="T77" fmla="*/ 28 h 64"/>
                <a:gd name="T78" fmla="*/ 17 w 65"/>
                <a:gd name="T79" fmla="*/ 20 h 64"/>
                <a:gd name="T80" fmla="*/ 18 w 65"/>
                <a:gd name="T81" fmla="*/ 15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5" h="64">
                  <a:moveTo>
                    <a:pt x="18" y="15"/>
                  </a:moveTo>
                  <a:cubicBezTo>
                    <a:pt x="18" y="15"/>
                    <a:pt x="21" y="9"/>
                    <a:pt x="24" y="11"/>
                  </a:cubicBezTo>
                  <a:cubicBezTo>
                    <a:pt x="28" y="13"/>
                    <a:pt x="28" y="12"/>
                    <a:pt x="28" y="8"/>
                  </a:cubicBezTo>
                  <a:cubicBezTo>
                    <a:pt x="28" y="4"/>
                    <a:pt x="30" y="3"/>
                    <a:pt x="30" y="3"/>
                  </a:cubicBezTo>
                  <a:cubicBezTo>
                    <a:pt x="30" y="3"/>
                    <a:pt x="34" y="5"/>
                    <a:pt x="36" y="3"/>
                  </a:cubicBezTo>
                  <a:cubicBezTo>
                    <a:pt x="37" y="0"/>
                    <a:pt x="36" y="7"/>
                    <a:pt x="38" y="5"/>
                  </a:cubicBezTo>
                  <a:cubicBezTo>
                    <a:pt x="40" y="4"/>
                    <a:pt x="42" y="4"/>
                    <a:pt x="42" y="4"/>
                  </a:cubicBezTo>
                  <a:cubicBezTo>
                    <a:pt x="42" y="4"/>
                    <a:pt x="44" y="4"/>
                    <a:pt x="46" y="5"/>
                  </a:cubicBezTo>
                  <a:cubicBezTo>
                    <a:pt x="48" y="6"/>
                    <a:pt x="51" y="6"/>
                    <a:pt x="51" y="9"/>
                  </a:cubicBezTo>
                  <a:cubicBezTo>
                    <a:pt x="51" y="11"/>
                    <a:pt x="54" y="9"/>
                    <a:pt x="54" y="13"/>
                  </a:cubicBezTo>
                  <a:cubicBezTo>
                    <a:pt x="54" y="16"/>
                    <a:pt x="56" y="16"/>
                    <a:pt x="56" y="20"/>
                  </a:cubicBezTo>
                  <a:cubicBezTo>
                    <a:pt x="56" y="24"/>
                    <a:pt x="55" y="26"/>
                    <a:pt x="57" y="27"/>
                  </a:cubicBezTo>
                  <a:cubicBezTo>
                    <a:pt x="59" y="29"/>
                    <a:pt x="62" y="29"/>
                    <a:pt x="63" y="32"/>
                  </a:cubicBezTo>
                  <a:cubicBezTo>
                    <a:pt x="64" y="35"/>
                    <a:pt x="65" y="38"/>
                    <a:pt x="63" y="39"/>
                  </a:cubicBezTo>
                  <a:cubicBezTo>
                    <a:pt x="60" y="39"/>
                    <a:pt x="59" y="36"/>
                    <a:pt x="57" y="39"/>
                  </a:cubicBezTo>
                  <a:cubicBezTo>
                    <a:pt x="56" y="42"/>
                    <a:pt x="60" y="42"/>
                    <a:pt x="60" y="44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0" y="55"/>
                    <a:pt x="59" y="55"/>
                    <a:pt x="57" y="55"/>
                  </a:cubicBezTo>
                  <a:cubicBezTo>
                    <a:pt x="55" y="55"/>
                    <a:pt x="55" y="55"/>
                    <a:pt x="55" y="58"/>
                  </a:cubicBezTo>
                  <a:cubicBezTo>
                    <a:pt x="54" y="61"/>
                    <a:pt x="55" y="62"/>
                    <a:pt x="52" y="61"/>
                  </a:cubicBezTo>
                  <a:cubicBezTo>
                    <a:pt x="50" y="61"/>
                    <a:pt x="47" y="60"/>
                    <a:pt x="45" y="61"/>
                  </a:cubicBezTo>
                  <a:cubicBezTo>
                    <a:pt x="43" y="61"/>
                    <a:pt x="43" y="59"/>
                    <a:pt x="41" y="61"/>
                  </a:cubicBezTo>
                  <a:cubicBezTo>
                    <a:pt x="39" y="62"/>
                    <a:pt x="38" y="59"/>
                    <a:pt x="37" y="59"/>
                  </a:cubicBezTo>
                  <a:cubicBezTo>
                    <a:pt x="37" y="60"/>
                    <a:pt x="36" y="62"/>
                    <a:pt x="36" y="62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5" y="60"/>
                    <a:pt x="34" y="60"/>
                    <a:pt x="32" y="60"/>
                  </a:cubicBezTo>
                  <a:cubicBezTo>
                    <a:pt x="29" y="60"/>
                    <a:pt x="27" y="61"/>
                    <a:pt x="24" y="60"/>
                  </a:cubicBezTo>
                  <a:cubicBezTo>
                    <a:pt x="22" y="59"/>
                    <a:pt x="18" y="59"/>
                    <a:pt x="15" y="58"/>
                  </a:cubicBezTo>
                  <a:cubicBezTo>
                    <a:pt x="13" y="58"/>
                    <a:pt x="9" y="59"/>
                    <a:pt x="9" y="59"/>
                  </a:cubicBezTo>
                  <a:cubicBezTo>
                    <a:pt x="9" y="59"/>
                    <a:pt x="6" y="64"/>
                    <a:pt x="5" y="61"/>
                  </a:cubicBezTo>
                  <a:cubicBezTo>
                    <a:pt x="4" y="57"/>
                    <a:pt x="1" y="60"/>
                    <a:pt x="1" y="60"/>
                  </a:cubicBezTo>
                  <a:cubicBezTo>
                    <a:pt x="1" y="60"/>
                    <a:pt x="0" y="55"/>
                    <a:pt x="0" y="53"/>
                  </a:cubicBezTo>
                  <a:cubicBezTo>
                    <a:pt x="0" y="51"/>
                    <a:pt x="4" y="47"/>
                    <a:pt x="2" y="45"/>
                  </a:cubicBezTo>
                  <a:cubicBezTo>
                    <a:pt x="0" y="43"/>
                    <a:pt x="0" y="38"/>
                    <a:pt x="0" y="38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9" y="36"/>
                    <a:pt x="9" y="36"/>
                    <a:pt x="9" y="36"/>
                  </a:cubicBezTo>
                  <a:cubicBezTo>
                    <a:pt x="10" y="36"/>
                    <a:pt x="10" y="33"/>
                    <a:pt x="10" y="33"/>
                  </a:cubicBezTo>
                  <a:cubicBezTo>
                    <a:pt x="14" y="33"/>
                    <a:pt x="14" y="33"/>
                    <a:pt x="14" y="33"/>
                  </a:cubicBezTo>
                  <a:cubicBezTo>
                    <a:pt x="14" y="33"/>
                    <a:pt x="14" y="31"/>
                    <a:pt x="14" y="28"/>
                  </a:cubicBezTo>
                  <a:cubicBezTo>
                    <a:pt x="13" y="25"/>
                    <a:pt x="15" y="22"/>
                    <a:pt x="17" y="20"/>
                  </a:cubicBezTo>
                  <a:cubicBezTo>
                    <a:pt x="19" y="18"/>
                    <a:pt x="18" y="15"/>
                    <a:pt x="18" y="15"/>
                  </a:cubicBezTo>
                  <a:close/>
                </a:path>
              </a:pathLst>
            </a:custGeom>
            <a:grpFill/>
            <a:ln w="3175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52" name="Freeform 126">
              <a:extLst>
                <a:ext uri="{FF2B5EF4-FFF2-40B4-BE49-F238E27FC236}">
                  <a16:creationId xmlns:a16="http://schemas.microsoft.com/office/drawing/2014/main" id="{13BCA86F-B3C3-9D90-A8CD-A111B01341A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86631" y="3278102"/>
              <a:ext cx="25150" cy="19761"/>
            </a:xfrm>
            <a:custGeom>
              <a:avLst/>
              <a:gdLst>
                <a:gd name="T0" fmla="*/ 1 w 7"/>
                <a:gd name="T1" fmla="*/ 0 h 6"/>
                <a:gd name="T2" fmla="*/ 0 w 7"/>
                <a:gd name="T3" fmla="*/ 4 h 6"/>
                <a:gd name="T4" fmla="*/ 4 w 7"/>
                <a:gd name="T5" fmla="*/ 0 h 6"/>
                <a:gd name="T6" fmla="*/ 1 w 7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6">
                  <a:moveTo>
                    <a:pt x="1" y="0"/>
                  </a:moveTo>
                  <a:cubicBezTo>
                    <a:pt x="1" y="2"/>
                    <a:pt x="0" y="2"/>
                    <a:pt x="0" y="4"/>
                  </a:cubicBezTo>
                  <a:cubicBezTo>
                    <a:pt x="6" y="6"/>
                    <a:pt x="7" y="6"/>
                    <a:pt x="4" y="0"/>
                  </a:cubicBezTo>
                  <a:cubicBezTo>
                    <a:pt x="3" y="0"/>
                    <a:pt x="2" y="0"/>
                    <a:pt x="1" y="0"/>
                  </a:cubicBez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53" name="Freeform 127">
              <a:extLst>
                <a:ext uri="{FF2B5EF4-FFF2-40B4-BE49-F238E27FC236}">
                  <a16:creationId xmlns:a16="http://schemas.microsoft.com/office/drawing/2014/main" id="{F8D0DD15-E215-CE96-32C6-D022EB84AE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86631" y="3278102"/>
              <a:ext cx="25150" cy="19761"/>
            </a:xfrm>
            <a:custGeom>
              <a:avLst/>
              <a:gdLst>
                <a:gd name="T0" fmla="*/ 1 w 7"/>
                <a:gd name="T1" fmla="*/ 0 h 6"/>
                <a:gd name="T2" fmla="*/ 0 w 7"/>
                <a:gd name="T3" fmla="*/ 4 h 6"/>
                <a:gd name="T4" fmla="*/ 4 w 7"/>
                <a:gd name="T5" fmla="*/ 0 h 6"/>
                <a:gd name="T6" fmla="*/ 1 w 7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6">
                  <a:moveTo>
                    <a:pt x="1" y="0"/>
                  </a:moveTo>
                  <a:cubicBezTo>
                    <a:pt x="1" y="2"/>
                    <a:pt x="0" y="2"/>
                    <a:pt x="0" y="4"/>
                  </a:cubicBezTo>
                  <a:cubicBezTo>
                    <a:pt x="6" y="6"/>
                    <a:pt x="7" y="6"/>
                    <a:pt x="4" y="0"/>
                  </a:cubicBezTo>
                  <a:cubicBezTo>
                    <a:pt x="3" y="0"/>
                    <a:pt x="2" y="0"/>
                    <a:pt x="1" y="0"/>
                  </a:cubicBezTo>
                  <a:close/>
                </a:path>
              </a:pathLst>
            </a:custGeom>
            <a:grpFill/>
            <a:ln w="3175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54" name="Freeform 128">
              <a:extLst>
                <a:ext uri="{FF2B5EF4-FFF2-40B4-BE49-F238E27FC236}">
                  <a16:creationId xmlns:a16="http://schemas.microsoft.com/office/drawing/2014/main" id="{2EC9A1D9-A610-2D00-92A7-EFE5C289368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38123" y="3234988"/>
              <a:ext cx="165269" cy="240718"/>
            </a:xfrm>
            <a:custGeom>
              <a:avLst/>
              <a:gdLst>
                <a:gd name="T0" fmla="*/ 8 w 47"/>
                <a:gd name="T1" fmla="*/ 55 h 68"/>
                <a:gd name="T2" fmla="*/ 16 w 47"/>
                <a:gd name="T3" fmla="*/ 53 h 68"/>
                <a:gd name="T4" fmla="*/ 19 w 47"/>
                <a:gd name="T5" fmla="*/ 51 h 68"/>
                <a:gd name="T6" fmla="*/ 21 w 47"/>
                <a:gd name="T7" fmla="*/ 52 h 68"/>
                <a:gd name="T8" fmla="*/ 25 w 47"/>
                <a:gd name="T9" fmla="*/ 47 h 68"/>
                <a:gd name="T10" fmla="*/ 24 w 47"/>
                <a:gd name="T11" fmla="*/ 44 h 68"/>
                <a:gd name="T12" fmla="*/ 26 w 47"/>
                <a:gd name="T13" fmla="*/ 41 h 68"/>
                <a:gd name="T14" fmla="*/ 24 w 47"/>
                <a:gd name="T15" fmla="*/ 35 h 68"/>
                <a:gd name="T16" fmla="*/ 32 w 47"/>
                <a:gd name="T17" fmla="*/ 41 h 68"/>
                <a:gd name="T18" fmla="*/ 37 w 47"/>
                <a:gd name="T19" fmla="*/ 47 h 68"/>
                <a:gd name="T20" fmla="*/ 38 w 47"/>
                <a:gd name="T21" fmla="*/ 50 h 68"/>
                <a:gd name="T22" fmla="*/ 41 w 47"/>
                <a:gd name="T23" fmla="*/ 62 h 68"/>
                <a:gd name="T24" fmla="*/ 43 w 47"/>
                <a:gd name="T25" fmla="*/ 64 h 68"/>
                <a:gd name="T26" fmla="*/ 47 w 47"/>
                <a:gd name="T27" fmla="*/ 63 h 68"/>
                <a:gd name="T28" fmla="*/ 46 w 47"/>
                <a:gd name="T29" fmla="*/ 56 h 68"/>
                <a:gd name="T30" fmla="*/ 44 w 47"/>
                <a:gd name="T31" fmla="*/ 48 h 68"/>
                <a:gd name="T32" fmla="*/ 40 w 47"/>
                <a:gd name="T33" fmla="*/ 37 h 68"/>
                <a:gd name="T34" fmla="*/ 35 w 47"/>
                <a:gd name="T35" fmla="*/ 41 h 68"/>
                <a:gd name="T36" fmla="*/ 36 w 47"/>
                <a:gd name="T37" fmla="*/ 32 h 68"/>
                <a:gd name="T38" fmla="*/ 40 w 47"/>
                <a:gd name="T39" fmla="*/ 23 h 68"/>
                <a:gd name="T40" fmla="*/ 44 w 47"/>
                <a:gd name="T41" fmla="*/ 16 h 68"/>
                <a:gd name="T42" fmla="*/ 33 w 47"/>
                <a:gd name="T43" fmla="*/ 17 h 68"/>
                <a:gd name="T44" fmla="*/ 22 w 47"/>
                <a:gd name="T45" fmla="*/ 18 h 68"/>
                <a:gd name="T46" fmla="*/ 19 w 47"/>
                <a:gd name="T47" fmla="*/ 11 h 68"/>
                <a:gd name="T48" fmla="*/ 16 w 47"/>
                <a:gd name="T49" fmla="*/ 3 h 68"/>
                <a:gd name="T50" fmla="*/ 7 w 47"/>
                <a:gd name="T51" fmla="*/ 0 h 68"/>
                <a:gd name="T52" fmla="*/ 9 w 47"/>
                <a:gd name="T53" fmla="*/ 9 h 68"/>
                <a:gd name="T54" fmla="*/ 3 w 47"/>
                <a:gd name="T55" fmla="*/ 14 h 68"/>
                <a:gd name="T56" fmla="*/ 1 w 47"/>
                <a:gd name="T57" fmla="*/ 23 h 68"/>
                <a:gd name="T58" fmla="*/ 7 w 47"/>
                <a:gd name="T59" fmla="*/ 28 h 68"/>
                <a:gd name="T60" fmla="*/ 7 w 47"/>
                <a:gd name="T61" fmla="*/ 37 h 68"/>
                <a:gd name="T62" fmla="*/ 10 w 47"/>
                <a:gd name="T63" fmla="*/ 47 h 68"/>
                <a:gd name="T64" fmla="*/ 8 w 47"/>
                <a:gd name="T65" fmla="*/ 53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7" h="68">
                  <a:moveTo>
                    <a:pt x="8" y="53"/>
                  </a:moveTo>
                  <a:cubicBezTo>
                    <a:pt x="8" y="53"/>
                    <a:pt x="8" y="55"/>
                    <a:pt x="8" y="55"/>
                  </a:cubicBezTo>
                  <a:cubicBezTo>
                    <a:pt x="13" y="56"/>
                    <a:pt x="12" y="53"/>
                    <a:pt x="14" y="53"/>
                  </a:cubicBezTo>
                  <a:cubicBezTo>
                    <a:pt x="14" y="52"/>
                    <a:pt x="16" y="53"/>
                    <a:pt x="16" y="53"/>
                  </a:cubicBezTo>
                  <a:cubicBezTo>
                    <a:pt x="16" y="51"/>
                    <a:pt x="16" y="51"/>
                    <a:pt x="16" y="51"/>
                  </a:cubicBezTo>
                  <a:cubicBezTo>
                    <a:pt x="17" y="51"/>
                    <a:pt x="17" y="52"/>
                    <a:pt x="19" y="51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21" y="50"/>
                    <a:pt x="20" y="51"/>
                    <a:pt x="21" y="52"/>
                  </a:cubicBezTo>
                  <a:cubicBezTo>
                    <a:pt x="22" y="51"/>
                    <a:pt x="24" y="51"/>
                    <a:pt x="24" y="51"/>
                  </a:cubicBezTo>
                  <a:cubicBezTo>
                    <a:pt x="24" y="50"/>
                    <a:pt x="26" y="48"/>
                    <a:pt x="25" y="47"/>
                  </a:cubicBezTo>
                  <a:cubicBezTo>
                    <a:pt x="24" y="46"/>
                    <a:pt x="24" y="47"/>
                    <a:pt x="24" y="45"/>
                  </a:cubicBezTo>
                  <a:cubicBezTo>
                    <a:pt x="23" y="46"/>
                    <a:pt x="24" y="44"/>
                    <a:pt x="24" y="44"/>
                  </a:cubicBezTo>
                  <a:cubicBezTo>
                    <a:pt x="22" y="45"/>
                    <a:pt x="23" y="43"/>
                    <a:pt x="23" y="43"/>
                  </a:cubicBezTo>
                  <a:cubicBezTo>
                    <a:pt x="24" y="42"/>
                    <a:pt x="25" y="42"/>
                    <a:pt x="26" y="41"/>
                  </a:cubicBezTo>
                  <a:cubicBezTo>
                    <a:pt x="25" y="39"/>
                    <a:pt x="25" y="38"/>
                    <a:pt x="24" y="37"/>
                  </a:cubicBezTo>
                  <a:cubicBezTo>
                    <a:pt x="23" y="37"/>
                    <a:pt x="24" y="35"/>
                    <a:pt x="24" y="35"/>
                  </a:cubicBezTo>
                  <a:cubicBezTo>
                    <a:pt x="26" y="36"/>
                    <a:pt x="27" y="40"/>
                    <a:pt x="29" y="41"/>
                  </a:cubicBezTo>
                  <a:cubicBezTo>
                    <a:pt x="30" y="41"/>
                    <a:pt x="31" y="40"/>
                    <a:pt x="32" y="41"/>
                  </a:cubicBezTo>
                  <a:cubicBezTo>
                    <a:pt x="33" y="41"/>
                    <a:pt x="32" y="42"/>
                    <a:pt x="33" y="43"/>
                  </a:cubicBezTo>
                  <a:cubicBezTo>
                    <a:pt x="34" y="43"/>
                    <a:pt x="37" y="46"/>
                    <a:pt x="37" y="47"/>
                  </a:cubicBezTo>
                  <a:cubicBezTo>
                    <a:pt x="37" y="47"/>
                    <a:pt x="37" y="48"/>
                    <a:pt x="37" y="49"/>
                  </a:cubicBezTo>
                  <a:cubicBezTo>
                    <a:pt x="38" y="50"/>
                    <a:pt x="38" y="50"/>
                    <a:pt x="38" y="50"/>
                  </a:cubicBezTo>
                  <a:cubicBezTo>
                    <a:pt x="39" y="54"/>
                    <a:pt x="38" y="57"/>
                    <a:pt x="39" y="60"/>
                  </a:cubicBezTo>
                  <a:cubicBezTo>
                    <a:pt x="39" y="61"/>
                    <a:pt x="41" y="62"/>
                    <a:pt x="41" y="62"/>
                  </a:cubicBezTo>
                  <a:cubicBezTo>
                    <a:pt x="42" y="64"/>
                    <a:pt x="43" y="66"/>
                    <a:pt x="43" y="68"/>
                  </a:cubicBezTo>
                  <a:cubicBezTo>
                    <a:pt x="43" y="64"/>
                    <a:pt x="43" y="64"/>
                    <a:pt x="43" y="64"/>
                  </a:cubicBezTo>
                  <a:cubicBezTo>
                    <a:pt x="44" y="61"/>
                    <a:pt x="44" y="61"/>
                    <a:pt x="44" y="61"/>
                  </a:cubicBezTo>
                  <a:cubicBezTo>
                    <a:pt x="47" y="63"/>
                    <a:pt x="47" y="63"/>
                    <a:pt x="47" y="63"/>
                  </a:cubicBezTo>
                  <a:cubicBezTo>
                    <a:pt x="47" y="59"/>
                    <a:pt x="47" y="59"/>
                    <a:pt x="47" y="59"/>
                  </a:cubicBezTo>
                  <a:cubicBezTo>
                    <a:pt x="46" y="56"/>
                    <a:pt x="46" y="56"/>
                    <a:pt x="46" y="56"/>
                  </a:cubicBezTo>
                  <a:cubicBezTo>
                    <a:pt x="45" y="52"/>
                    <a:pt x="45" y="52"/>
                    <a:pt x="45" y="52"/>
                  </a:cubicBezTo>
                  <a:cubicBezTo>
                    <a:pt x="44" y="48"/>
                    <a:pt x="44" y="48"/>
                    <a:pt x="44" y="48"/>
                  </a:cubicBezTo>
                  <a:cubicBezTo>
                    <a:pt x="44" y="43"/>
                    <a:pt x="44" y="43"/>
                    <a:pt x="44" y="43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39" y="41"/>
                    <a:pt x="39" y="41"/>
                    <a:pt x="39" y="41"/>
                  </a:cubicBezTo>
                  <a:cubicBezTo>
                    <a:pt x="35" y="41"/>
                    <a:pt x="35" y="41"/>
                    <a:pt x="35" y="41"/>
                  </a:cubicBezTo>
                  <a:cubicBezTo>
                    <a:pt x="34" y="38"/>
                    <a:pt x="34" y="38"/>
                    <a:pt x="34" y="38"/>
                  </a:cubicBezTo>
                  <a:cubicBezTo>
                    <a:pt x="36" y="32"/>
                    <a:pt x="36" y="32"/>
                    <a:pt x="36" y="32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8" y="28"/>
                    <a:pt x="39" y="24"/>
                    <a:pt x="40" y="23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3" y="17"/>
                    <a:pt x="33" y="17"/>
                    <a:pt x="33" y="17"/>
                  </a:cubicBezTo>
                  <a:cubicBezTo>
                    <a:pt x="28" y="18"/>
                    <a:pt x="28" y="18"/>
                    <a:pt x="28" y="18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9" y="31"/>
                    <a:pt x="9" y="31"/>
                    <a:pt x="9" y="31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10" y="47"/>
                    <a:pt x="10" y="47"/>
                    <a:pt x="10" y="47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8" y="53"/>
                    <a:pt x="8" y="53"/>
                    <a:pt x="8" y="53"/>
                  </a:cubicBez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55" name="Freeform 129">
              <a:extLst>
                <a:ext uri="{FF2B5EF4-FFF2-40B4-BE49-F238E27FC236}">
                  <a16:creationId xmlns:a16="http://schemas.microsoft.com/office/drawing/2014/main" id="{CC17B97A-E1FC-6F4E-0176-43F85084D17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38123" y="3234988"/>
              <a:ext cx="165269" cy="240718"/>
            </a:xfrm>
            <a:custGeom>
              <a:avLst/>
              <a:gdLst>
                <a:gd name="T0" fmla="*/ 8 w 47"/>
                <a:gd name="T1" fmla="*/ 55 h 68"/>
                <a:gd name="T2" fmla="*/ 16 w 47"/>
                <a:gd name="T3" fmla="*/ 53 h 68"/>
                <a:gd name="T4" fmla="*/ 19 w 47"/>
                <a:gd name="T5" fmla="*/ 51 h 68"/>
                <a:gd name="T6" fmla="*/ 21 w 47"/>
                <a:gd name="T7" fmla="*/ 52 h 68"/>
                <a:gd name="T8" fmla="*/ 25 w 47"/>
                <a:gd name="T9" fmla="*/ 47 h 68"/>
                <a:gd name="T10" fmla="*/ 24 w 47"/>
                <a:gd name="T11" fmla="*/ 44 h 68"/>
                <a:gd name="T12" fmla="*/ 26 w 47"/>
                <a:gd name="T13" fmla="*/ 41 h 68"/>
                <a:gd name="T14" fmla="*/ 24 w 47"/>
                <a:gd name="T15" fmla="*/ 35 h 68"/>
                <a:gd name="T16" fmla="*/ 32 w 47"/>
                <a:gd name="T17" fmla="*/ 41 h 68"/>
                <a:gd name="T18" fmla="*/ 37 w 47"/>
                <a:gd name="T19" fmla="*/ 47 h 68"/>
                <a:gd name="T20" fmla="*/ 38 w 47"/>
                <a:gd name="T21" fmla="*/ 50 h 68"/>
                <a:gd name="T22" fmla="*/ 41 w 47"/>
                <a:gd name="T23" fmla="*/ 62 h 68"/>
                <a:gd name="T24" fmla="*/ 43 w 47"/>
                <a:gd name="T25" fmla="*/ 64 h 68"/>
                <a:gd name="T26" fmla="*/ 47 w 47"/>
                <a:gd name="T27" fmla="*/ 63 h 68"/>
                <a:gd name="T28" fmla="*/ 46 w 47"/>
                <a:gd name="T29" fmla="*/ 56 h 68"/>
                <a:gd name="T30" fmla="*/ 44 w 47"/>
                <a:gd name="T31" fmla="*/ 48 h 68"/>
                <a:gd name="T32" fmla="*/ 40 w 47"/>
                <a:gd name="T33" fmla="*/ 37 h 68"/>
                <a:gd name="T34" fmla="*/ 35 w 47"/>
                <a:gd name="T35" fmla="*/ 41 h 68"/>
                <a:gd name="T36" fmla="*/ 36 w 47"/>
                <a:gd name="T37" fmla="*/ 32 h 68"/>
                <a:gd name="T38" fmla="*/ 40 w 47"/>
                <a:gd name="T39" fmla="*/ 23 h 68"/>
                <a:gd name="T40" fmla="*/ 44 w 47"/>
                <a:gd name="T41" fmla="*/ 16 h 68"/>
                <a:gd name="T42" fmla="*/ 33 w 47"/>
                <a:gd name="T43" fmla="*/ 17 h 68"/>
                <a:gd name="T44" fmla="*/ 22 w 47"/>
                <a:gd name="T45" fmla="*/ 18 h 68"/>
                <a:gd name="T46" fmla="*/ 19 w 47"/>
                <a:gd name="T47" fmla="*/ 11 h 68"/>
                <a:gd name="T48" fmla="*/ 16 w 47"/>
                <a:gd name="T49" fmla="*/ 3 h 68"/>
                <a:gd name="T50" fmla="*/ 7 w 47"/>
                <a:gd name="T51" fmla="*/ 0 h 68"/>
                <a:gd name="T52" fmla="*/ 9 w 47"/>
                <a:gd name="T53" fmla="*/ 9 h 68"/>
                <a:gd name="T54" fmla="*/ 3 w 47"/>
                <a:gd name="T55" fmla="*/ 14 h 68"/>
                <a:gd name="T56" fmla="*/ 1 w 47"/>
                <a:gd name="T57" fmla="*/ 23 h 68"/>
                <a:gd name="T58" fmla="*/ 7 w 47"/>
                <a:gd name="T59" fmla="*/ 28 h 68"/>
                <a:gd name="T60" fmla="*/ 7 w 47"/>
                <a:gd name="T61" fmla="*/ 37 h 68"/>
                <a:gd name="T62" fmla="*/ 10 w 47"/>
                <a:gd name="T63" fmla="*/ 47 h 68"/>
                <a:gd name="T64" fmla="*/ 8 w 47"/>
                <a:gd name="T65" fmla="*/ 53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7" h="68">
                  <a:moveTo>
                    <a:pt x="8" y="53"/>
                  </a:moveTo>
                  <a:cubicBezTo>
                    <a:pt x="8" y="53"/>
                    <a:pt x="8" y="55"/>
                    <a:pt x="8" y="55"/>
                  </a:cubicBezTo>
                  <a:cubicBezTo>
                    <a:pt x="13" y="56"/>
                    <a:pt x="12" y="53"/>
                    <a:pt x="14" y="53"/>
                  </a:cubicBezTo>
                  <a:cubicBezTo>
                    <a:pt x="14" y="52"/>
                    <a:pt x="16" y="53"/>
                    <a:pt x="16" y="53"/>
                  </a:cubicBezTo>
                  <a:cubicBezTo>
                    <a:pt x="16" y="51"/>
                    <a:pt x="16" y="51"/>
                    <a:pt x="16" y="51"/>
                  </a:cubicBezTo>
                  <a:cubicBezTo>
                    <a:pt x="17" y="51"/>
                    <a:pt x="17" y="52"/>
                    <a:pt x="19" y="51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21" y="50"/>
                    <a:pt x="20" y="51"/>
                    <a:pt x="21" y="52"/>
                  </a:cubicBezTo>
                  <a:cubicBezTo>
                    <a:pt x="22" y="51"/>
                    <a:pt x="24" y="51"/>
                    <a:pt x="24" y="51"/>
                  </a:cubicBezTo>
                  <a:cubicBezTo>
                    <a:pt x="24" y="50"/>
                    <a:pt x="26" y="48"/>
                    <a:pt x="25" y="47"/>
                  </a:cubicBezTo>
                  <a:cubicBezTo>
                    <a:pt x="24" y="46"/>
                    <a:pt x="24" y="47"/>
                    <a:pt x="24" y="45"/>
                  </a:cubicBezTo>
                  <a:cubicBezTo>
                    <a:pt x="23" y="46"/>
                    <a:pt x="24" y="44"/>
                    <a:pt x="24" y="44"/>
                  </a:cubicBezTo>
                  <a:cubicBezTo>
                    <a:pt x="22" y="45"/>
                    <a:pt x="23" y="43"/>
                    <a:pt x="23" y="43"/>
                  </a:cubicBezTo>
                  <a:cubicBezTo>
                    <a:pt x="24" y="42"/>
                    <a:pt x="25" y="42"/>
                    <a:pt x="26" y="41"/>
                  </a:cubicBezTo>
                  <a:cubicBezTo>
                    <a:pt x="25" y="39"/>
                    <a:pt x="25" y="38"/>
                    <a:pt x="24" y="37"/>
                  </a:cubicBezTo>
                  <a:cubicBezTo>
                    <a:pt x="23" y="37"/>
                    <a:pt x="24" y="35"/>
                    <a:pt x="24" y="35"/>
                  </a:cubicBezTo>
                  <a:cubicBezTo>
                    <a:pt x="26" y="36"/>
                    <a:pt x="27" y="40"/>
                    <a:pt x="29" y="41"/>
                  </a:cubicBezTo>
                  <a:cubicBezTo>
                    <a:pt x="30" y="41"/>
                    <a:pt x="31" y="40"/>
                    <a:pt x="32" y="41"/>
                  </a:cubicBezTo>
                  <a:cubicBezTo>
                    <a:pt x="33" y="41"/>
                    <a:pt x="32" y="42"/>
                    <a:pt x="33" y="43"/>
                  </a:cubicBezTo>
                  <a:cubicBezTo>
                    <a:pt x="34" y="43"/>
                    <a:pt x="37" y="46"/>
                    <a:pt x="37" y="47"/>
                  </a:cubicBezTo>
                  <a:cubicBezTo>
                    <a:pt x="37" y="47"/>
                    <a:pt x="37" y="48"/>
                    <a:pt x="37" y="49"/>
                  </a:cubicBezTo>
                  <a:cubicBezTo>
                    <a:pt x="38" y="50"/>
                    <a:pt x="38" y="50"/>
                    <a:pt x="38" y="50"/>
                  </a:cubicBezTo>
                  <a:cubicBezTo>
                    <a:pt x="39" y="54"/>
                    <a:pt x="38" y="57"/>
                    <a:pt x="39" y="60"/>
                  </a:cubicBezTo>
                  <a:cubicBezTo>
                    <a:pt x="39" y="61"/>
                    <a:pt x="41" y="62"/>
                    <a:pt x="41" y="62"/>
                  </a:cubicBezTo>
                  <a:cubicBezTo>
                    <a:pt x="42" y="64"/>
                    <a:pt x="43" y="66"/>
                    <a:pt x="43" y="68"/>
                  </a:cubicBezTo>
                  <a:cubicBezTo>
                    <a:pt x="43" y="64"/>
                    <a:pt x="43" y="64"/>
                    <a:pt x="43" y="64"/>
                  </a:cubicBezTo>
                  <a:cubicBezTo>
                    <a:pt x="44" y="61"/>
                    <a:pt x="44" y="61"/>
                    <a:pt x="44" y="61"/>
                  </a:cubicBezTo>
                  <a:cubicBezTo>
                    <a:pt x="47" y="63"/>
                    <a:pt x="47" y="63"/>
                    <a:pt x="47" y="63"/>
                  </a:cubicBezTo>
                  <a:cubicBezTo>
                    <a:pt x="47" y="59"/>
                    <a:pt x="47" y="59"/>
                    <a:pt x="47" y="59"/>
                  </a:cubicBezTo>
                  <a:cubicBezTo>
                    <a:pt x="46" y="56"/>
                    <a:pt x="46" y="56"/>
                    <a:pt x="46" y="56"/>
                  </a:cubicBezTo>
                  <a:cubicBezTo>
                    <a:pt x="45" y="52"/>
                    <a:pt x="45" y="52"/>
                    <a:pt x="45" y="52"/>
                  </a:cubicBezTo>
                  <a:cubicBezTo>
                    <a:pt x="44" y="48"/>
                    <a:pt x="44" y="48"/>
                    <a:pt x="44" y="48"/>
                  </a:cubicBezTo>
                  <a:cubicBezTo>
                    <a:pt x="44" y="43"/>
                    <a:pt x="44" y="43"/>
                    <a:pt x="44" y="43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39" y="41"/>
                    <a:pt x="39" y="41"/>
                    <a:pt x="39" y="41"/>
                  </a:cubicBezTo>
                  <a:cubicBezTo>
                    <a:pt x="35" y="41"/>
                    <a:pt x="35" y="41"/>
                    <a:pt x="35" y="41"/>
                  </a:cubicBezTo>
                  <a:cubicBezTo>
                    <a:pt x="34" y="38"/>
                    <a:pt x="34" y="38"/>
                    <a:pt x="34" y="38"/>
                  </a:cubicBezTo>
                  <a:cubicBezTo>
                    <a:pt x="36" y="32"/>
                    <a:pt x="36" y="32"/>
                    <a:pt x="36" y="32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8" y="28"/>
                    <a:pt x="39" y="24"/>
                    <a:pt x="40" y="23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3" y="17"/>
                    <a:pt x="33" y="17"/>
                    <a:pt x="33" y="17"/>
                  </a:cubicBezTo>
                  <a:cubicBezTo>
                    <a:pt x="28" y="18"/>
                    <a:pt x="28" y="18"/>
                    <a:pt x="28" y="18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9" y="31"/>
                    <a:pt x="9" y="31"/>
                    <a:pt x="9" y="31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10" y="47"/>
                    <a:pt x="10" y="47"/>
                    <a:pt x="10" y="47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8" y="53"/>
                    <a:pt x="8" y="53"/>
                    <a:pt x="8" y="53"/>
                  </a:cubicBezTo>
                  <a:close/>
                </a:path>
              </a:pathLst>
            </a:custGeom>
            <a:grpFill/>
            <a:ln w="3175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56" name="Freeform 130">
              <a:extLst>
                <a:ext uri="{FF2B5EF4-FFF2-40B4-BE49-F238E27FC236}">
                  <a16:creationId xmlns:a16="http://schemas.microsoft.com/office/drawing/2014/main" id="{88922456-7ABD-406E-5137-22A2FB580E2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344711" y="2586485"/>
              <a:ext cx="154491" cy="138324"/>
            </a:xfrm>
            <a:custGeom>
              <a:avLst/>
              <a:gdLst>
                <a:gd name="T0" fmla="*/ 33 w 44"/>
                <a:gd name="T1" fmla="*/ 5 h 39"/>
                <a:gd name="T2" fmla="*/ 29 w 44"/>
                <a:gd name="T3" fmla="*/ 11 h 39"/>
                <a:gd name="T4" fmla="*/ 25 w 44"/>
                <a:gd name="T5" fmla="*/ 7 h 39"/>
                <a:gd name="T6" fmla="*/ 21 w 44"/>
                <a:gd name="T7" fmla="*/ 3 h 39"/>
                <a:gd name="T8" fmla="*/ 18 w 44"/>
                <a:gd name="T9" fmla="*/ 0 h 39"/>
                <a:gd name="T10" fmla="*/ 15 w 44"/>
                <a:gd name="T11" fmla="*/ 3 h 39"/>
                <a:gd name="T12" fmla="*/ 17 w 44"/>
                <a:gd name="T13" fmla="*/ 7 h 39"/>
                <a:gd name="T14" fmla="*/ 12 w 44"/>
                <a:gd name="T15" fmla="*/ 5 h 39"/>
                <a:gd name="T16" fmla="*/ 8 w 44"/>
                <a:gd name="T17" fmla="*/ 2 h 39"/>
                <a:gd name="T18" fmla="*/ 5 w 44"/>
                <a:gd name="T19" fmla="*/ 3 h 39"/>
                <a:gd name="T20" fmla="*/ 2 w 44"/>
                <a:gd name="T21" fmla="*/ 7 h 39"/>
                <a:gd name="T22" fmla="*/ 2 w 44"/>
                <a:gd name="T23" fmla="*/ 10 h 39"/>
                <a:gd name="T24" fmla="*/ 5 w 44"/>
                <a:gd name="T25" fmla="*/ 10 h 39"/>
                <a:gd name="T26" fmla="*/ 8 w 44"/>
                <a:gd name="T27" fmla="*/ 13 h 39"/>
                <a:gd name="T28" fmla="*/ 7 w 44"/>
                <a:gd name="T29" fmla="*/ 17 h 39"/>
                <a:gd name="T30" fmla="*/ 11 w 44"/>
                <a:gd name="T31" fmla="*/ 19 h 39"/>
                <a:gd name="T32" fmla="*/ 13 w 44"/>
                <a:gd name="T33" fmla="*/ 21 h 39"/>
                <a:gd name="T34" fmla="*/ 11 w 44"/>
                <a:gd name="T35" fmla="*/ 23 h 39"/>
                <a:gd name="T36" fmla="*/ 14 w 44"/>
                <a:gd name="T37" fmla="*/ 26 h 39"/>
                <a:gd name="T38" fmla="*/ 17 w 44"/>
                <a:gd name="T39" fmla="*/ 27 h 39"/>
                <a:gd name="T40" fmla="*/ 18 w 44"/>
                <a:gd name="T41" fmla="*/ 32 h 39"/>
                <a:gd name="T42" fmla="*/ 22 w 44"/>
                <a:gd name="T43" fmla="*/ 28 h 39"/>
                <a:gd name="T44" fmla="*/ 25 w 44"/>
                <a:gd name="T45" fmla="*/ 27 h 39"/>
                <a:gd name="T46" fmla="*/ 26 w 44"/>
                <a:gd name="T47" fmla="*/ 31 h 39"/>
                <a:gd name="T48" fmla="*/ 26 w 44"/>
                <a:gd name="T49" fmla="*/ 34 h 39"/>
                <a:gd name="T50" fmla="*/ 28 w 44"/>
                <a:gd name="T51" fmla="*/ 37 h 39"/>
                <a:gd name="T52" fmla="*/ 31 w 44"/>
                <a:gd name="T53" fmla="*/ 39 h 39"/>
                <a:gd name="T54" fmla="*/ 31 w 44"/>
                <a:gd name="T55" fmla="*/ 34 h 39"/>
                <a:gd name="T56" fmla="*/ 34 w 44"/>
                <a:gd name="T57" fmla="*/ 32 h 39"/>
                <a:gd name="T58" fmla="*/ 33 w 44"/>
                <a:gd name="T59" fmla="*/ 30 h 39"/>
                <a:gd name="T60" fmla="*/ 36 w 44"/>
                <a:gd name="T61" fmla="*/ 26 h 39"/>
                <a:gd name="T62" fmla="*/ 36 w 44"/>
                <a:gd name="T63" fmla="*/ 20 h 39"/>
                <a:gd name="T64" fmla="*/ 44 w 44"/>
                <a:gd name="T65" fmla="*/ 16 h 39"/>
                <a:gd name="T66" fmla="*/ 42 w 44"/>
                <a:gd name="T67" fmla="*/ 14 h 39"/>
                <a:gd name="T68" fmla="*/ 40 w 44"/>
                <a:gd name="T69" fmla="*/ 14 h 39"/>
                <a:gd name="T70" fmla="*/ 35 w 44"/>
                <a:gd name="T71" fmla="*/ 9 h 39"/>
                <a:gd name="T72" fmla="*/ 33 w 44"/>
                <a:gd name="T73" fmla="*/ 5 h 39"/>
                <a:gd name="T74" fmla="*/ 0 w 44"/>
                <a:gd name="T75" fmla="*/ 28 h 39"/>
                <a:gd name="T76" fmla="*/ 2 w 44"/>
                <a:gd name="T77" fmla="*/ 31 h 39"/>
                <a:gd name="T78" fmla="*/ 6 w 44"/>
                <a:gd name="T79" fmla="*/ 35 h 39"/>
                <a:gd name="T80" fmla="*/ 9 w 44"/>
                <a:gd name="T81" fmla="*/ 36 h 39"/>
                <a:gd name="T82" fmla="*/ 13 w 44"/>
                <a:gd name="T83" fmla="*/ 35 h 39"/>
                <a:gd name="T84" fmla="*/ 10 w 44"/>
                <a:gd name="T85" fmla="*/ 31 h 39"/>
                <a:gd name="T86" fmla="*/ 7 w 44"/>
                <a:gd name="T87" fmla="*/ 28 h 39"/>
                <a:gd name="T88" fmla="*/ 3 w 44"/>
                <a:gd name="T89" fmla="*/ 27 h 39"/>
                <a:gd name="T90" fmla="*/ 0 w 44"/>
                <a:gd name="T91" fmla="*/ 28 h 39"/>
                <a:gd name="T92" fmla="*/ 21 w 44"/>
                <a:gd name="T93" fmla="*/ 27 h 39"/>
                <a:gd name="T94" fmla="*/ 15 w 44"/>
                <a:gd name="T95" fmla="*/ 19 h 39"/>
                <a:gd name="T96" fmla="*/ 19 w 44"/>
                <a:gd name="T97" fmla="*/ 18 h 39"/>
                <a:gd name="T98" fmla="*/ 20 w 44"/>
                <a:gd name="T99" fmla="*/ 20 h 39"/>
                <a:gd name="T100" fmla="*/ 19 w 44"/>
                <a:gd name="T101" fmla="*/ 20 h 39"/>
                <a:gd name="T102" fmla="*/ 20 w 44"/>
                <a:gd name="T103" fmla="*/ 23 h 39"/>
                <a:gd name="T104" fmla="*/ 23 w 44"/>
                <a:gd name="T105" fmla="*/ 25 h 39"/>
                <a:gd name="T106" fmla="*/ 21 w 44"/>
                <a:gd name="T107" fmla="*/ 27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4" h="39">
                  <a:moveTo>
                    <a:pt x="33" y="5"/>
                  </a:moveTo>
                  <a:cubicBezTo>
                    <a:pt x="33" y="5"/>
                    <a:pt x="30" y="11"/>
                    <a:pt x="29" y="11"/>
                  </a:cubicBezTo>
                  <a:cubicBezTo>
                    <a:pt x="27" y="11"/>
                    <a:pt x="26" y="10"/>
                    <a:pt x="25" y="7"/>
                  </a:cubicBezTo>
                  <a:cubicBezTo>
                    <a:pt x="24" y="5"/>
                    <a:pt x="23" y="5"/>
                    <a:pt x="21" y="3"/>
                  </a:cubicBezTo>
                  <a:cubicBezTo>
                    <a:pt x="20" y="1"/>
                    <a:pt x="18" y="0"/>
                    <a:pt x="18" y="0"/>
                  </a:cubicBezTo>
                  <a:cubicBezTo>
                    <a:pt x="18" y="0"/>
                    <a:pt x="14" y="1"/>
                    <a:pt x="15" y="3"/>
                  </a:cubicBezTo>
                  <a:cubicBezTo>
                    <a:pt x="17" y="4"/>
                    <a:pt x="18" y="6"/>
                    <a:pt x="17" y="7"/>
                  </a:cubicBezTo>
                  <a:cubicBezTo>
                    <a:pt x="16" y="9"/>
                    <a:pt x="12" y="5"/>
                    <a:pt x="12" y="5"/>
                  </a:cubicBezTo>
                  <a:cubicBezTo>
                    <a:pt x="12" y="5"/>
                    <a:pt x="11" y="2"/>
                    <a:pt x="8" y="2"/>
                  </a:cubicBezTo>
                  <a:cubicBezTo>
                    <a:pt x="6" y="2"/>
                    <a:pt x="6" y="1"/>
                    <a:pt x="5" y="3"/>
                  </a:cubicBezTo>
                  <a:cubicBezTo>
                    <a:pt x="4" y="5"/>
                    <a:pt x="2" y="7"/>
                    <a:pt x="2" y="7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4" y="12"/>
                    <a:pt x="5" y="10"/>
                  </a:cubicBezTo>
                  <a:cubicBezTo>
                    <a:pt x="6" y="8"/>
                    <a:pt x="7" y="12"/>
                    <a:pt x="8" y="13"/>
                  </a:cubicBezTo>
                  <a:cubicBezTo>
                    <a:pt x="10" y="13"/>
                    <a:pt x="7" y="17"/>
                    <a:pt x="7" y="17"/>
                  </a:cubicBezTo>
                  <a:cubicBezTo>
                    <a:pt x="7" y="17"/>
                    <a:pt x="9" y="18"/>
                    <a:pt x="11" y="19"/>
                  </a:cubicBezTo>
                  <a:cubicBezTo>
                    <a:pt x="12" y="20"/>
                    <a:pt x="13" y="21"/>
                    <a:pt x="13" y="21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1" y="23"/>
                    <a:pt x="12" y="26"/>
                    <a:pt x="14" y="26"/>
                  </a:cubicBezTo>
                  <a:cubicBezTo>
                    <a:pt x="16" y="27"/>
                    <a:pt x="17" y="26"/>
                    <a:pt x="17" y="27"/>
                  </a:cubicBezTo>
                  <a:cubicBezTo>
                    <a:pt x="16" y="29"/>
                    <a:pt x="18" y="32"/>
                    <a:pt x="18" y="32"/>
                  </a:cubicBezTo>
                  <a:cubicBezTo>
                    <a:pt x="18" y="32"/>
                    <a:pt x="20" y="29"/>
                    <a:pt x="22" y="28"/>
                  </a:cubicBezTo>
                  <a:cubicBezTo>
                    <a:pt x="24" y="28"/>
                    <a:pt x="23" y="25"/>
                    <a:pt x="25" y="27"/>
                  </a:cubicBezTo>
                  <a:cubicBezTo>
                    <a:pt x="26" y="29"/>
                    <a:pt x="27" y="31"/>
                    <a:pt x="26" y="31"/>
                  </a:cubicBezTo>
                  <a:cubicBezTo>
                    <a:pt x="23" y="31"/>
                    <a:pt x="27" y="32"/>
                    <a:pt x="26" y="34"/>
                  </a:cubicBezTo>
                  <a:cubicBezTo>
                    <a:pt x="27" y="36"/>
                    <a:pt x="26" y="36"/>
                    <a:pt x="28" y="37"/>
                  </a:cubicBezTo>
                  <a:cubicBezTo>
                    <a:pt x="29" y="38"/>
                    <a:pt x="31" y="39"/>
                    <a:pt x="31" y="39"/>
                  </a:cubicBezTo>
                  <a:cubicBezTo>
                    <a:pt x="31" y="37"/>
                    <a:pt x="31" y="36"/>
                    <a:pt x="31" y="34"/>
                  </a:cubicBezTo>
                  <a:cubicBezTo>
                    <a:pt x="33" y="33"/>
                    <a:pt x="33" y="33"/>
                    <a:pt x="34" y="32"/>
                  </a:cubicBezTo>
                  <a:cubicBezTo>
                    <a:pt x="34" y="31"/>
                    <a:pt x="34" y="30"/>
                    <a:pt x="33" y="30"/>
                  </a:cubicBezTo>
                  <a:cubicBezTo>
                    <a:pt x="33" y="30"/>
                    <a:pt x="35" y="26"/>
                    <a:pt x="36" y="26"/>
                  </a:cubicBezTo>
                  <a:cubicBezTo>
                    <a:pt x="36" y="24"/>
                    <a:pt x="35" y="22"/>
                    <a:pt x="36" y="20"/>
                  </a:cubicBezTo>
                  <a:cubicBezTo>
                    <a:pt x="36" y="18"/>
                    <a:pt x="41" y="16"/>
                    <a:pt x="44" y="16"/>
                  </a:cubicBezTo>
                  <a:cubicBezTo>
                    <a:pt x="43" y="15"/>
                    <a:pt x="43" y="14"/>
                    <a:pt x="42" y="14"/>
                  </a:cubicBezTo>
                  <a:cubicBezTo>
                    <a:pt x="42" y="14"/>
                    <a:pt x="41" y="14"/>
                    <a:pt x="40" y="14"/>
                  </a:cubicBezTo>
                  <a:cubicBezTo>
                    <a:pt x="39" y="13"/>
                    <a:pt x="36" y="11"/>
                    <a:pt x="35" y="9"/>
                  </a:cubicBezTo>
                  <a:cubicBezTo>
                    <a:pt x="34" y="8"/>
                    <a:pt x="34" y="6"/>
                    <a:pt x="33" y="5"/>
                  </a:cubicBezTo>
                  <a:close/>
                  <a:moveTo>
                    <a:pt x="0" y="28"/>
                  </a:moveTo>
                  <a:cubicBezTo>
                    <a:pt x="0" y="28"/>
                    <a:pt x="0" y="29"/>
                    <a:pt x="2" y="31"/>
                  </a:cubicBezTo>
                  <a:cubicBezTo>
                    <a:pt x="4" y="32"/>
                    <a:pt x="4" y="34"/>
                    <a:pt x="6" y="35"/>
                  </a:cubicBezTo>
                  <a:cubicBezTo>
                    <a:pt x="7" y="36"/>
                    <a:pt x="7" y="36"/>
                    <a:pt x="9" y="36"/>
                  </a:cubicBezTo>
                  <a:cubicBezTo>
                    <a:pt x="10" y="36"/>
                    <a:pt x="13" y="35"/>
                    <a:pt x="13" y="35"/>
                  </a:cubicBezTo>
                  <a:cubicBezTo>
                    <a:pt x="13" y="35"/>
                    <a:pt x="13" y="33"/>
                    <a:pt x="10" y="31"/>
                  </a:cubicBezTo>
                  <a:cubicBezTo>
                    <a:pt x="8" y="29"/>
                    <a:pt x="7" y="28"/>
                    <a:pt x="7" y="28"/>
                  </a:cubicBezTo>
                  <a:cubicBezTo>
                    <a:pt x="7" y="28"/>
                    <a:pt x="6" y="27"/>
                    <a:pt x="3" y="27"/>
                  </a:cubicBezTo>
                  <a:cubicBezTo>
                    <a:pt x="1" y="27"/>
                    <a:pt x="0" y="28"/>
                    <a:pt x="0" y="28"/>
                  </a:cubicBezTo>
                  <a:close/>
                  <a:moveTo>
                    <a:pt x="21" y="27"/>
                  </a:moveTo>
                  <a:cubicBezTo>
                    <a:pt x="19" y="25"/>
                    <a:pt x="16" y="22"/>
                    <a:pt x="15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22" y="23"/>
                    <a:pt x="23" y="24"/>
                    <a:pt x="23" y="25"/>
                  </a:cubicBezTo>
                  <a:cubicBezTo>
                    <a:pt x="23" y="26"/>
                    <a:pt x="22" y="27"/>
                    <a:pt x="21" y="27"/>
                  </a:cubicBez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57" name="Freeform 131">
              <a:extLst>
                <a:ext uri="{FF2B5EF4-FFF2-40B4-BE49-F238E27FC236}">
                  <a16:creationId xmlns:a16="http://schemas.microsoft.com/office/drawing/2014/main" id="{9419C42A-C3C4-299B-F4CA-DF6C97E383B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344711" y="2586485"/>
              <a:ext cx="154491" cy="138324"/>
            </a:xfrm>
            <a:custGeom>
              <a:avLst/>
              <a:gdLst>
                <a:gd name="T0" fmla="*/ 33 w 44"/>
                <a:gd name="T1" fmla="*/ 5 h 39"/>
                <a:gd name="T2" fmla="*/ 29 w 44"/>
                <a:gd name="T3" fmla="*/ 11 h 39"/>
                <a:gd name="T4" fmla="*/ 25 w 44"/>
                <a:gd name="T5" fmla="*/ 7 h 39"/>
                <a:gd name="T6" fmla="*/ 21 w 44"/>
                <a:gd name="T7" fmla="*/ 3 h 39"/>
                <a:gd name="T8" fmla="*/ 18 w 44"/>
                <a:gd name="T9" fmla="*/ 0 h 39"/>
                <a:gd name="T10" fmla="*/ 15 w 44"/>
                <a:gd name="T11" fmla="*/ 3 h 39"/>
                <a:gd name="T12" fmla="*/ 17 w 44"/>
                <a:gd name="T13" fmla="*/ 7 h 39"/>
                <a:gd name="T14" fmla="*/ 12 w 44"/>
                <a:gd name="T15" fmla="*/ 5 h 39"/>
                <a:gd name="T16" fmla="*/ 8 w 44"/>
                <a:gd name="T17" fmla="*/ 2 h 39"/>
                <a:gd name="T18" fmla="*/ 5 w 44"/>
                <a:gd name="T19" fmla="*/ 3 h 39"/>
                <a:gd name="T20" fmla="*/ 2 w 44"/>
                <a:gd name="T21" fmla="*/ 7 h 39"/>
                <a:gd name="T22" fmla="*/ 2 w 44"/>
                <a:gd name="T23" fmla="*/ 10 h 39"/>
                <a:gd name="T24" fmla="*/ 5 w 44"/>
                <a:gd name="T25" fmla="*/ 10 h 39"/>
                <a:gd name="T26" fmla="*/ 8 w 44"/>
                <a:gd name="T27" fmla="*/ 13 h 39"/>
                <a:gd name="T28" fmla="*/ 7 w 44"/>
                <a:gd name="T29" fmla="*/ 17 h 39"/>
                <a:gd name="T30" fmla="*/ 11 w 44"/>
                <a:gd name="T31" fmla="*/ 19 h 39"/>
                <a:gd name="T32" fmla="*/ 13 w 44"/>
                <a:gd name="T33" fmla="*/ 21 h 39"/>
                <a:gd name="T34" fmla="*/ 11 w 44"/>
                <a:gd name="T35" fmla="*/ 23 h 39"/>
                <a:gd name="T36" fmla="*/ 14 w 44"/>
                <a:gd name="T37" fmla="*/ 26 h 39"/>
                <a:gd name="T38" fmla="*/ 17 w 44"/>
                <a:gd name="T39" fmla="*/ 27 h 39"/>
                <a:gd name="T40" fmla="*/ 18 w 44"/>
                <a:gd name="T41" fmla="*/ 32 h 39"/>
                <a:gd name="T42" fmla="*/ 22 w 44"/>
                <a:gd name="T43" fmla="*/ 28 h 39"/>
                <a:gd name="T44" fmla="*/ 25 w 44"/>
                <a:gd name="T45" fmla="*/ 27 h 39"/>
                <a:gd name="T46" fmla="*/ 26 w 44"/>
                <a:gd name="T47" fmla="*/ 31 h 39"/>
                <a:gd name="T48" fmla="*/ 26 w 44"/>
                <a:gd name="T49" fmla="*/ 34 h 39"/>
                <a:gd name="T50" fmla="*/ 28 w 44"/>
                <a:gd name="T51" fmla="*/ 37 h 39"/>
                <a:gd name="T52" fmla="*/ 31 w 44"/>
                <a:gd name="T53" fmla="*/ 39 h 39"/>
                <a:gd name="T54" fmla="*/ 31 w 44"/>
                <a:gd name="T55" fmla="*/ 34 h 39"/>
                <a:gd name="T56" fmla="*/ 34 w 44"/>
                <a:gd name="T57" fmla="*/ 32 h 39"/>
                <a:gd name="T58" fmla="*/ 33 w 44"/>
                <a:gd name="T59" fmla="*/ 30 h 39"/>
                <a:gd name="T60" fmla="*/ 36 w 44"/>
                <a:gd name="T61" fmla="*/ 26 h 39"/>
                <a:gd name="T62" fmla="*/ 36 w 44"/>
                <a:gd name="T63" fmla="*/ 20 h 39"/>
                <a:gd name="T64" fmla="*/ 44 w 44"/>
                <a:gd name="T65" fmla="*/ 16 h 39"/>
                <a:gd name="T66" fmla="*/ 42 w 44"/>
                <a:gd name="T67" fmla="*/ 14 h 39"/>
                <a:gd name="T68" fmla="*/ 40 w 44"/>
                <a:gd name="T69" fmla="*/ 14 h 39"/>
                <a:gd name="T70" fmla="*/ 35 w 44"/>
                <a:gd name="T71" fmla="*/ 9 h 39"/>
                <a:gd name="T72" fmla="*/ 33 w 44"/>
                <a:gd name="T73" fmla="*/ 5 h 39"/>
                <a:gd name="T74" fmla="*/ 0 w 44"/>
                <a:gd name="T75" fmla="*/ 28 h 39"/>
                <a:gd name="T76" fmla="*/ 2 w 44"/>
                <a:gd name="T77" fmla="*/ 31 h 39"/>
                <a:gd name="T78" fmla="*/ 6 w 44"/>
                <a:gd name="T79" fmla="*/ 35 h 39"/>
                <a:gd name="T80" fmla="*/ 9 w 44"/>
                <a:gd name="T81" fmla="*/ 36 h 39"/>
                <a:gd name="T82" fmla="*/ 13 w 44"/>
                <a:gd name="T83" fmla="*/ 35 h 39"/>
                <a:gd name="T84" fmla="*/ 10 w 44"/>
                <a:gd name="T85" fmla="*/ 31 h 39"/>
                <a:gd name="T86" fmla="*/ 7 w 44"/>
                <a:gd name="T87" fmla="*/ 28 h 39"/>
                <a:gd name="T88" fmla="*/ 3 w 44"/>
                <a:gd name="T89" fmla="*/ 27 h 39"/>
                <a:gd name="T90" fmla="*/ 0 w 44"/>
                <a:gd name="T91" fmla="*/ 28 h 39"/>
                <a:gd name="T92" fmla="*/ 21 w 44"/>
                <a:gd name="T93" fmla="*/ 27 h 39"/>
                <a:gd name="T94" fmla="*/ 15 w 44"/>
                <a:gd name="T95" fmla="*/ 19 h 39"/>
                <a:gd name="T96" fmla="*/ 19 w 44"/>
                <a:gd name="T97" fmla="*/ 18 h 39"/>
                <a:gd name="T98" fmla="*/ 20 w 44"/>
                <a:gd name="T99" fmla="*/ 20 h 39"/>
                <a:gd name="T100" fmla="*/ 19 w 44"/>
                <a:gd name="T101" fmla="*/ 20 h 39"/>
                <a:gd name="T102" fmla="*/ 20 w 44"/>
                <a:gd name="T103" fmla="*/ 23 h 39"/>
                <a:gd name="T104" fmla="*/ 23 w 44"/>
                <a:gd name="T105" fmla="*/ 25 h 39"/>
                <a:gd name="T106" fmla="*/ 21 w 44"/>
                <a:gd name="T107" fmla="*/ 27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4" h="39">
                  <a:moveTo>
                    <a:pt x="33" y="5"/>
                  </a:moveTo>
                  <a:cubicBezTo>
                    <a:pt x="33" y="5"/>
                    <a:pt x="30" y="11"/>
                    <a:pt x="29" y="11"/>
                  </a:cubicBezTo>
                  <a:cubicBezTo>
                    <a:pt x="27" y="11"/>
                    <a:pt x="26" y="10"/>
                    <a:pt x="25" y="7"/>
                  </a:cubicBezTo>
                  <a:cubicBezTo>
                    <a:pt x="24" y="5"/>
                    <a:pt x="23" y="5"/>
                    <a:pt x="21" y="3"/>
                  </a:cubicBezTo>
                  <a:cubicBezTo>
                    <a:pt x="20" y="1"/>
                    <a:pt x="18" y="0"/>
                    <a:pt x="18" y="0"/>
                  </a:cubicBezTo>
                  <a:cubicBezTo>
                    <a:pt x="18" y="0"/>
                    <a:pt x="14" y="1"/>
                    <a:pt x="15" y="3"/>
                  </a:cubicBezTo>
                  <a:cubicBezTo>
                    <a:pt x="17" y="4"/>
                    <a:pt x="18" y="6"/>
                    <a:pt x="17" y="7"/>
                  </a:cubicBezTo>
                  <a:cubicBezTo>
                    <a:pt x="16" y="9"/>
                    <a:pt x="12" y="5"/>
                    <a:pt x="12" y="5"/>
                  </a:cubicBezTo>
                  <a:cubicBezTo>
                    <a:pt x="12" y="5"/>
                    <a:pt x="11" y="2"/>
                    <a:pt x="8" y="2"/>
                  </a:cubicBezTo>
                  <a:cubicBezTo>
                    <a:pt x="6" y="2"/>
                    <a:pt x="6" y="1"/>
                    <a:pt x="5" y="3"/>
                  </a:cubicBezTo>
                  <a:cubicBezTo>
                    <a:pt x="4" y="5"/>
                    <a:pt x="2" y="7"/>
                    <a:pt x="2" y="7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4" y="12"/>
                    <a:pt x="5" y="10"/>
                  </a:cubicBezTo>
                  <a:cubicBezTo>
                    <a:pt x="6" y="8"/>
                    <a:pt x="7" y="12"/>
                    <a:pt x="8" y="13"/>
                  </a:cubicBezTo>
                  <a:cubicBezTo>
                    <a:pt x="10" y="13"/>
                    <a:pt x="7" y="17"/>
                    <a:pt x="7" y="17"/>
                  </a:cubicBezTo>
                  <a:cubicBezTo>
                    <a:pt x="7" y="17"/>
                    <a:pt x="9" y="18"/>
                    <a:pt x="11" y="19"/>
                  </a:cubicBezTo>
                  <a:cubicBezTo>
                    <a:pt x="12" y="20"/>
                    <a:pt x="13" y="21"/>
                    <a:pt x="13" y="21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1" y="23"/>
                    <a:pt x="12" y="26"/>
                    <a:pt x="14" y="26"/>
                  </a:cubicBezTo>
                  <a:cubicBezTo>
                    <a:pt x="16" y="27"/>
                    <a:pt x="17" y="26"/>
                    <a:pt x="17" y="27"/>
                  </a:cubicBezTo>
                  <a:cubicBezTo>
                    <a:pt x="16" y="29"/>
                    <a:pt x="18" y="32"/>
                    <a:pt x="18" y="32"/>
                  </a:cubicBezTo>
                  <a:cubicBezTo>
                    <a:pt x="18" y="32"/>
                    <a:pt x="20" y="29"/>
                    <a:pt x="22" y="28"/>
                  </a:cubicBezTo>
                  <a:cubicBezTo>
                    <a:pt x="24" y="28"/>
                    <a:pt x="23" y="25"/>
                    <a:pt x="25" y="27"/>
                  </a:cubicBezTo>
                  <a:cubicBezTo>
                    <a:pt x="26" y="29"/>
                    <a:pt x="27" y="31"/>
                    <a:pt x="26" y="31"/>
                  </a:cubicBezTo>
                  <a:cubicBezTo>
                    <a:pt x="23" y="31"/>
                    <a:pt x="27" y="32"/>
                    <a:pt x="26" y="34"/>
                  </a:cubicBezTo>
                  <a:cubicBezTo>
                    <a:pt x="27" y="36"/>
                    <a:pt x="26" y="36"/>
                    <a:pt x="28" y="37"/>
                  </a:cubicBezTo>
                  <a:cubicBezTo>
                    <a:pt x="29" y="38"/>
                    <a:pt x="31" y="39"/>
                    <a:pt x="31" y="39"/>
                  </a:cubicBezTo>
                  <a:cubicBezTo>
                    <a:pt x="31" y="37"/>
                    <a:pt x="31" y="36"/>
                    <a:pt x="31" y="34"/>
                  </a:cubicBezTo>
                  <a:cubicBezTo>
                    <a:pt x="33" y="33"/>
                    <a:pt x="33" y="33"/>
                    <a:pt x="34" y="32"/>
                  </a:cubicBezTo>
                  <a:cubicBezTo>
                    <a:pt x="34" y="31"/>
                    <a:pt x="34" y="30"/>
                    <a:pt x="33" y="30"/>
                  </a:cubicBezTo>
                  <a:cubicBezTo>
                    <a:pt x="33" y="30"/>
                    <a:pt x="35" y="26"/>
                    <a:pt x="36" y="26"/>
                  </a:cubicBezTo>
                  <a:cubicBezTo>
                    <a:pt x="36" y="24"/>
                    <a:pt x="35" y="22"/>
                    <a:pt x="36" y="20"/>
                  </a:cubicBezTo>
                  <a:cubicBezTo>
                    <a:pt x="36" y="18"/>
                    <a:pt x="41" y="16"/>
                    <a:pt x="44" y="16"/>
                  </a:cubicBezTo>
                  <a:cubicBezTo>
                    <a:pt x="43" y="15"/>
                    <a:pt x="43" y="14"/>
                    <a:pt x="42" y="14"/>
                  </a:cubicBezTo>
                  <a:cubicBezTo>
                    <a:pt x="42" y="14"/>
                    <a:pt x="41" y="14"/>
                    <a:pt x="40" y="14"/>
                  </a:cubicBezTo>
                  <a:cubicBezTo>
                    <a:pt x="39" y="13"/>
                    <a:pt x="36" y="11"/>
                    <a:pt x="35" y="9"/>
                  </a:cubicBezTo>
                  <a:cubicBezTo>
                    <a:pt x="34" y="8"/>
                    <a:pt x="34" y="6"/>
                    <a:pt x="33" y="5"/>
                  </a:cubicBezTo>
                  <a:close/>
                  <a:moveTo>
                    <a:pt x="0" y="28"/>
                  </a:moveTo>
                  <a:cubicBezTo>
                    <a:pt x="0" y="28"/>
                    <a:pt x="0" y="29"/>
                    <a:pt x="2" y="31"/>
                  </a:cubicBezTo>
                  <a:cubicBezTo>
                    <a:pt x="4" y="32"/>
                    <a:pt x="4" y="34"/>
                    <a:pt x="6" y="35"/>
                  </a:cubicBezTo>
                  <a:cubicBezTo>
                    <a:pt x="7" y="36"/>
                    <a:pt x="7" y="36"/>
                    <a:pt x="9" y="36"/>
                  </a:cubicBezTo>
                  <a:cubicBezTo>
                    <a:pt x="10" y="36"/>
                    <a:pt x="13" y="35"/>
                    <a:pt x="13" y="35"/>
                  </a:cubicBezTo>
                  <a:cubicBezTo>
                    <a:pt x="13" y="35"/>
                    <a:pt x="13" y="33"/>
                    <a:pt x="10" y="31"/>
                  </a:cubicBezTo>
                  <a:cubicBezTo>
                    <a:pt x="8" y="29"/>
                    <a:pt x="7" y="28"/>
                    <a:pt x="7" y="28"/>
                  </a:cubicBezTo>
                  <a:cubicBezTo>
                    <a:pt x="7" y="28"/>
                    <a:pt x="6" y="27"/>
                    <a:pt x="3" y="27"/>
                  </a:cubicBezTo>
                  <a:cubicBezTo>
                    <a:pt x="1" y="27"/>
                    <a:pt x="0" y="28"/>
                    <a:pt x="0" y="28"/>
                  </a:cubicBezTo>
                  <a:close/>
                  <a:moveTo>
                    <a:pt x="21" y="27"/>
                  </a:moveTo>
                  <a:cubicBezTo>
                    <a:pt x="19" y="25"/>
                    <a:pt x="16" y="22"/>
                    <a:pt x="15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22" y="23"/>
                    <a:pt x="23" y="24"/>
                    <a:pt x="23" y="25"/>
                  </a:cubicBezTo>
                  <a:cubicBezTo>
                    <a:pt x="23" y="26"/>
                    <a:pt x="22" y="27"/>
                    <a:pt x="21" y="27"/>
                  </a:cubicBezTo>
                  <a:close/>
                </a:path>
              </a:pathLst>
            </a:custGeom>
            <a:grpFill/>
            <a:ln w="3175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58" name="Freeform 132">
              <a:extLst>
                <a:ext uri="{FF2B5EF4-FFF2-40B4-BE49-F238E27FC236}">
                  <a16:creationId xmlns:a16="http://schemas.microsoft.com/office/drawing/2014/main" id="{A79E3691-806F-98EC-0FB2-35E2820219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81239" y="2263132"/>
              <a:ext cx="211976" cy="114970"/>
            </a:xfrm>
            <a:custGeom>
              <a:avLst/>
              <a:gdLst>
                <a:gd name="T0" fmla="*/ 0 w 60"/>
                <a:gd name="T1" fmla="*/ 25 h 33"/>
                <a:gd name="T2" fmla="*/ 2 w 60"/>
                <a:gd name="T3" fmla="*/ 29 h 33"/>
                <a:gd name="T4" fmla="*/ 8 w 60"/>
                <a:gd name="T5" fmla="*/ 30 h 33"/>
                <a:gd name="T6" fmla="*/ 10 w 60"/>
                <a:gd name="T7" fmla="*/ 30 h 33"/>
                <a:gd name="T8" fmla="*/ 14 w 60"/>
                <a:gd name="T9" fmla="*/ 31 h 33"/>
                <a:gd name="T10" fmla="*/ 17 w 60"/>
                <a:gd name="T11" fmla="*/ 33 h 33"/>
                <a:gd name="T12" fmla="*/ 21 w 60"/>
                <a:gd name="T13" fmla="*/ 32 h 33"/>
                <a:gd name="T14" fmla="*/ 27 w 60"/>
                <a:gd name="T15" fmla="*/ 32 h 33"/>
                <a:gd name="T16" fmla="*/ 30 w 60"/>
                <a:gd name="T17" fmla="*/ 31 h 33"/>
                <a:gd name="T18" fmla="*/ 34 w 60"/>
                <a:gd name="T19" fmla="*/ 30 h 33"/>
                <a:gd name="T20" fmla="*/ 40 w 60"/>
                <a:gd name="T21" fmla="*/ 28 h 33"/>
                <a:gd name="T22" fmla="*/ 44 w 60"/>
                <a:gd name="T23" fmla="*/ 26 h 33"/>
                <a:gd name="T24" fmla="*/ 50 w 60"/>
                <a:gd name="T25" fmla="*/ 27 h 33"/>
                <a:gd name="T26" fmla="*/ 53 w 60"/>
                <a:gd name="T27" fmla="*/ 25 h 33"/>
                <a:gd name="T28" fmla="*/ 56 w 60"/>
                <a:gd name="T29" fmla="*/ 22 h 33"/>
                <a:gd name="T30" fmla="*/ 58 w 60"/>
                <a:gd name="T31" fmla="*/ 16 h 33"/>
                <a:gd name="T32" fmla="*/ 60 w 60"/>
                <a:gd name="T33" fmla="*/ 13 h 33"/>
                <a:gd name="T34" fmla="*/ 58 w 60"/>
                <a:gd name="T35" fmla="*/ 9 h 33"/>
                <a:gd name="T36" fmla="*/ 58 w 60"/>
                <a:gd name="T37" fmla="*/ 4 h 33"/>
                <a:gd name="T38" fmla="*/ 52 w 60"/>
                <a:gd name="T39" fmla="*/ 4 h 33"/>
                <a:gd name="T40" fmla="*/ 46 w 60"/>
                <a:gd name="T41" fmla="*/ 2 h 33"/>
                <a:gd name="T42" fmla="*/ 41 w 60"/>
                <a:gd name="T43" fmla="*/ 1 h 33"/>
                <a:gd name="T44" fmla="*/ 38 w 60"/>
                <a:gd name="T45" fmla="*/ 6 h 33"/>
                <a:gd name="T46" fmla="*/ 31 w 60"/>
                <a:gd name="T47" fmla="*/ 4 h 33"/>
                <a:gd name="T48" fmla="*/ 27 w 60"/>
                <a:gd name="T49" fmla="*/ 8 h 33"/>
                <a:gd name="T50" fmla="*/ 24 w 60"/>
                <a:gd name="T51" fmla="*/ 11 h 33"/>
                <a:gd name="T52" fmla="*/ 21 w 60"/>
                <a:gd name="T53" fmla="*/ 13 h 33"/>
                <a:gd name="T54" fmla="*/ 24 w 60"/>
                <a:gd name="T55" fmla="*/ 17 h 33"/>
                <a:gd name="T56" fmla="*/ 22 w 60"/>
                <a:gd name="T57" fmla="*/ 20 h 33"/>
                <a:gd name="T58" fmla="*/ 18 w 60"/>
                <a:gd name="T59" fmla="*/ 18 h 33"/>
                <a:gd name="T60" fmla="*/ 12 w 60"/>
                <a:gd name="T61" fmla="*/ 17 h 33"/>
                <a:gd name="T62" fmla="*/ 9 w 60"/>
                <a:gd name="T63" fmla="*/ 20 h 33"/>
                <a:gd name="T64" fmla="*/ 4 w 60"/>
                <a:gd name="T65" fmla="*/ 21 h 33"/>
                <a:gd name="T66" fmla="*/ 0 w 60"/>
                <a:gd name="T67" fmla="*/ 2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0" h="33">
                  <a:moveTo>
                    <a:pt x="0" y="25"/>
                  </a:moveTo>
                  <a:cubicBezTo>
                    <a:pt x="3" y="24"/>
                    <a:pt x="3" y="26"/>
                    <a:pt x="2" y="29"/>
                  </a:cubicBezTo>
                  <a:cubicBezTo>
                    <a:pt x="2" y="29"/>
                    <a:pt x="8" y="32"/>
                    <a:pt x="8" y="30"/>
                  </a:cubicBezTo>
                  <a:cubicBezTo>
                    <a:pt x="8" y="29"/>
                    <a:pt x="7" y="29"/>
                    <a:pt x="10" y="30"/>
                  </a:cubicBezTo>
                  <a:cubicBezTo>
                    <a:pt x="13" y="31"/>
                    <a:pt x="10" y="31"/>
                    <a:pt x="14" y="31"/>
                  </a:cubicBezTo>
                  <a:cubicBezTo>
                    <a:pt x="17" y="31"/>
                    <a:pt x="15" y="33"/>
                    <a:pt x="17" y="33"/>
                  </a:cubicBezTo>
                  <a:cubicBezTo>
                    <a:pt x="19" y="33"/>
                    <a:pt x="19" y="33"/>
                    <a:pt x="21" y="32"/>
                  </a:cubicBezTo>
                  <a:cubicBezTo>
                    <a:pt x="23" y="32"/>
                    <a:pt x="27" y="32"/>
                    <a:pt x="27" y="32"/>
                  </a:cubicBezTo>
                  <a:cubicBezTo>
                    <a:pt x="27" y="32"/>
                    <a:pt x="30" y="33"/>
                    <a:pt x="30" y="31"/>
                  </a:cubicBezTo>
                  <a:cubicBezTo>
                    <a:pt x="30" y="29"/>
                    <a:pt x="31" y="29"/>
                    <a:pt x="34" y="30"/>
                  </a:cubicBezTo>
                  <a:cubicBezTo>
                    <a:pt x="37" y="31"/>
                    <a:pt x="39" y="30"/>
                    <a:pt x="40" y="28"/>
                  </a:cubicBezTo>
                  <a:cubicBezTo>
                    <a:pt x="41" y="26"/>
                    <a:pt x="42" y="26"/>
                    <a:pt x="44" y="26"/>
                  </a:cubicBezTo>
                  <a:cubicBezTo>
                    <a:pt x="46" y="26"/>
                    <a:pt x="48" y="28"/>
                    <a:pt x="50" y="27"/>
                  </a:cubicBezTo>
                  <a:cubicBezTo>
                    <a:pt x="52" y="25"/>
                    <a:pt x="53" y="25"/>
                    <a:pt x="53" y="25"/>
                  </a:cubicBezTo>
                  <a:cubicBezTo>
                    <a:pt x="53" y="25"/>
                    <a:pt x="54" y="21"/>
                    <a:pt x="56" y="22"/>
                  </a:cubicBezTo>
                  <a:cubicBezTo>
                    <a:pt x="58" y="23"/>
                    <a:pt x="58" y="16"/>
                    <a:pt x="58" y="16"/>
                  </a:cubicBezTo>
                  <a:cubicBezTo>
                    <a:pt x="58" y="16"/>
                    <a:pt x="57" y="12"/>
                    <a:pt x="60" y="13"/>
                  </a:cubicBezTo>
                  <a:cubicBezTo>
                    <a:pt x="58" y="9"/>
                    <a:pt x="58" y="9"/>
                    <a:pt x="58" y="9"/>
                  </a:cubicBezTo>
                  <a:cubicBezTo>
                    <a:pt x="55" y="8"/>
                    <a:pt x="58" y="4"/>
                    <a:pt x="58" y="4"/>
                  </a:cubicBezTo>
                  <a:cubicBezTo>
                    <a:pt x="58" y="4"/>
                    <a:pt x="55" y="4"/>
                    <a:pt x="52" y="4"/>
                  </a:cubicBezTo>
                  <a:cubicBezTo>
                    <a:pt x="50" y="5"/>
                    <a:pt x="48" y="4"/>
                    <a:pt x="46" y="2"/>
                  </a:cubicBezTo>
                  <a:cubicBezTo>
                    <a:pt x="44" y="0"/>
                    <a:pt x="41" y="1"/>
                    <a:pt x="41" y="1"/>
                  </a:cubicBezTo>
                  <a:cubicBezTo>
                    <a:pt x="41" y="1"/>
                    <a:pt x="39" y="2"/>
                    <a:pt x="38" y="6"/>
                  </a:cubicBezTo>
                  <a:cubicBezTo>
                    <a:pt x="36" y="9"/>
                    <a:pt x="31" y="4"/>
                    <a:pt x="31" y="4"/>
                  </a:cubicBezTo>
                  <a:cubicBezTo>
                    <a:pt x="31" y="4"/>
                    <a:pt x="27" y="5"/>
                    <a:pt x="27" y="8"/>
                  </a:cubicBezTo>
                  <a:cubicBezTo>
                    <a:pt x="28" y="11"/>
                    <a:pt x="27" y="11"/>
                    <a:pt x="24" y="11"/>
                  </a:cubicBezTo>
                  <a:cubicBezTo>
                    <a:pt x="22" y="12"/>
                    <a:pt x="21" y="13"/>
                    <a:pt x="21" y="13"/>
                  </a:cubicBezTo>
                  <a:cubicBezTo>
                    <a:pt x="21" y="13"/>
                    <a:pt x="24" y="14"/>
                    <a:pt x="24" y="17"/>
                  </a:cubicBezTo>
                  <a:cubicBezTo>
                    <a:pt x="24" y="20"/>
                    <a:pt x="24" y="21"/>
                    <a:pt x="22" y="20"/>
                  </a:cubicBezTo>
                  <a:cubicBezTo>
                    <a:pt x="20" y="19"/>
                    <a:pt x="20" y="17"/>
                    <a:pt x="18" y="18"/>
                  </a:cubicBezTo>
                  <a:cubicBezTo>
                    <a:pt x="16" y="18"/>
                    <a:pt x="13" y="16"/>
                    <a:pt x="12" y="17"/>
                  </a:cubicBezTo>
                  <a:cubicBezTo>
                    <a:pt x="11" y="18"/>
                    <a:pt x="11" y="20"/>
                    <a:pt x="9" y="20"/>
                  </a:cubicBezTo>
                  <a:cubicBezTo>
                    <a:pt x="7" y="20"/>
                    <a:pt x="7" y="21"/>
                    <a:pt x="4" y="21"/>
                  </a:cubicBezTo>
                  <a:cubicBezTo>
                    <a:pt x="2" y="21"/>
                    <a:pt x="1" y="24"/>
                    <a:pt x="0" y="25"/>
                  </a:cubicBez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59" name="Freeform 133">
              <a:extLst>
                <a:ext uri="{FF2B5EF4-FFF2-40B4-BE49-F238E27FC236}">
                  <a16:creationId xmlns:a16="http://schemas.microsoft.com/office/drawing/2014/main" id="{403BB36B-38BA-A3C0-2641-8237022ED2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81239" y="2263132"/>
              <a:ext cx="211976" cy="114970"/>
            </a:xfrm>
            <a:custGeom>
              <a:avLst/>
              <a:gdLst>
                <a:gd name="T0" fmla="*/ 0 w 60"/>
                <a:gd name="T1" fmla="*/ 25 h 33"/>
                <a:gd name="T2" fmla="*/ 2 w 60"/>
                <a:gd name="T3" fmla="*/ 29 h 33"/>
                <a:gd name="T4" fmla="*/ 8 w 60"/>
                <a:gd name="T5" fmla="*/ 30 h 33"/>
                <a:gd name="T6" fmla="*/ 10 w 60"/>
                <a:gd name="T7" fmla="*/ 30 h 33"/>
                <a:gd name="T8" fmla="*/ 14 w 60"/>
                <a:gd name="T9" fmla="*/ 31 h 33"/>
                <a:gd name="T10" fmla="*/ 17 w 60"/>
                <a:gd name="T11" fmla="*/ 33 h 33"/>
                <a:gd name="T12" fmla="*/ 21 w 60"/>
                <a:gd name="T13" fmla="*/ 32 h 33"/>
                <a:gd name="T14" fmla="*/ 27 w 60"/>
                <a:gd name="T15" fmla="*/ 32 h 33"/>
                <a:gd name="T16" fmla="*/ 30 w 60"/>
                <a:gd name="T17" fmla="*/ 31 h 33"/>
                <a:gd name="T18" fmla="*/ 34 w 60"/>
                <a:gd name="T19" fmla="*/ 30 h 33"/>
                <a:gd name="T20" fmla="*/ 40 w 60"/>
                <a:gd name="T21" fmla="*/ 28 h 33"/>
                <a:gd name="T22" fmla="*/ 44 w 60"/>
                <a:gd name="T23" fmla="*/ 26 h 33"/>
                <a:gd name="T24" fmla="*/ 50 w 60"/>
                <a:gd name="T25" fmla="*/ 27 h 33"/>
                <a:gd name="T26" fmla="*/ 53 w 60"/>
                <a:gd name="T27" fmla="*/ 25 h 33"/>
                <a:gd name="T28" fmla="*/ 56 w 60"/>
                <a:gd name="T29" fmla="*/ 22 h 33"/>
                <a:gd name="T30" fmla="*/ 58 w 60"/>
                <a:gd name="T31" fmla="*/ 16 h 33"/>
                <a:gd name="T32" fmla="*/ 60 w 60"/>
                <a:gd name="T33" fmla="*/ 13 h 33"/>
                <a:gd name="T34" fmla="*/ 58 w 60"/>
                <a:gd name="T35" fmla="*/ 9 h 33"/>
                <a:gd name="T36" fmla="*/ 58 w 60"/>
                <a:gd name="T37" fmla="*/ 4 h 33"/>
                <a:gd name="T38" fmla="*/ 52 w 60"/>
                <a:gd name="T39" fmla="*/ 4 h 33"/>
                <a:gd name="T40" fmla="*/ 46 w 60"/>
                <a:gd name="T41" fmla="*/ 2 h 33"/>
                <a:gd name="T42" fmla="*/ 41 w 60"/>
                <a:gd name="T43" fmla="*/ 1 h 33"/>
                <a:gd name="T44" fmla="*/ 38 w 60"/>
                <a:gd name="T45" fmla="*/ 6 h 33"/>
                <a:gd name="T46" fmla="*/ 31 w 60"/>
                <a:gd name="T47" fmla="*/ 4 h 33"/>
                <a:gd name="T48" fmla="*/ 27 w 60"/>
                <a:gd name="T49" fmla="*/ 8 h 33"/>
                <a:gd name="T50" fmla="*/ 24 w 60"/>
                <a:gd name="T51" fmla="*/ 11 h 33"/>
                <a:gd name="T52" fmla="*/ 21 w 60"/>
                <a:gd name="T53" fmla="*/ 13 h 33"/>
                <a:gd name="T54" fmla="*/ 24 w 60"/>
                <a:gd name="T55" fmla="*/ 17 h 33"/>
                <a:gd name="T56" fmla="*/ 22 w 60"/>
                <a:gd name="T57" fmla="*/ 20 h 33"/>
                <a:gd name="T58" fmla="*/ 18 w 60"/>
                <a:gd name="T59" fmla="*/ 18 h 33"/>
                <a:gd name="T60" fmla="*/ 12 w 60"/>
                <a:gd name="T61" fmla="*/ 17 h 33"/>
                <a:gd name="T62" fmla="*/ 9 w 60"/>
                <a:gd name="T63" fmla="*/ 20 h 33"/>
                <a:gd name="T64" fmla="*/ 4 w 60"/>
                <a:gd name="T65" fmla="*/ 21 h 33"/>
                <a:gd name="T66" fmla="*/ 0 w 60"/>
                <a:gd name="T67" fmla="*/ 2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0" h="33">
                  <a:moveTo>
                    <a:pt x="0" y="25"/>
                  </a:moveTo>
                  <a:cubicBezTo>
                    <a:pt x="3" y="24"/>
                    <a:pt x="3" y="26"/>
                    <a:pt x="2" y="29"/>
                  </a:cubicBezTo>
                  <a:cubicBezTo>
                    <a:pt x="2" y="29"/>
                    <a:pt x="8" y="32"/>
                    <a:pt x="8" y="30"/>
                  </a:cubicBezTo>
                  <a:cubicBezTo>
                    <a:pt x="8" y="29"/>
                    <a:pt x="7" y="29"/>
                    <a:pt x="10" y="30"/>
                  </a:cubicBezTo>
                  <a:cubicBezTo>
                    <a:pt x="13" y="31"/>
                    <a:pt x="10" y="31"/>
                    <a:pt x="14" y="31"/>
                  </a:cubicBezTo>
                  <a:cubicBezTo>
                    <a:pt x="17" y="31"/>
                    <a:pt x="15" y="33"/>
                    <a:pt x="17" y="33"/>
                  </a:cubicBezTo>
                  <a:cubicBezTo>
                    <a:pt x="19" y="33"/>
                    <a:pt x="19" y="33"/>
                    <a:pt x="21" y="32"/>
                  </a:cubicBezTo>
                  <a:cubicBezTo>
                    <a:pt x="23" y="32"/>
                    <a:pt x="27" y="32"/>
                    <a:pt x="27" y="32"/>
                  </a:cubicBezTo>
                  <a:cubicBezTo>
                    <a:pt x="27" y="32"/>
                    <a:pt x="30" y="33"/>
                    <a:pt x="30" y="31"/>
                  </a:cubicBezTo>
                  <a:cubicBezTo>
                    <a:pt x="30" y="29"/>
                    <a:pt x="31" y="29"/>
                    <a:pt x="34" y="30"/>
                  </a:cubicBezTo>
                  <a:cubicBezTo>
                    <a:pt x="37" y="31"/>
                    <a:pt x="39" y="30"/>
                    <a:pt x="40" y="28"/>
                  </a:cubicBezTo>
                  <a:cubicBezTo>
                    <a:pt x="41" y="26"/>
                    <a:pt x="42" y="26"/>
                    <a:pt x="44" y="26"/>
                  </a:cubicBezTo>
                  <a:cubicBezTo>
                    <a:pt x="46" y="26"/>
                    <a:pt x="48" y="28"/>
                    <a:pt x="50" y="27"/>
                  </a:cubicBezTo>
                  <a:cubicBezTo>
                    <a:pt x="52" y="25"/>
                    <a:pt x="53" y="25"/>
                    <a:pt x="53" y="25"/>
                  </a:cubicBezTo>
                  <a:cubicBezTo>
                    <a:pt x="53" y="25"/>
                    <a:pt x="54" y="21"/>
                    <a:pt x="56" y="22"/>
                  </a:cubicBezTo>
                  <a:cubicBezTo>
                    <a:pt x="58" y="23"/>
                    <a:pt x="58" y="16"/>
                    <a:pt x="58" y="16"/>
                  </a:cubicBezTo>
                  <a:cubicBezTo>
                    <a:pt x="58" y="16"/>
                    <a:pt x="57" y="12"/>
                    <a:pt x="60" y="13"/>
                  </a:cubicBezTo>
                  <a:cubicBezTo>
                    <a:pt x="58" y="9"/>
                    <a:pt x="58" y="9"/>
                    <a:pt x="58" y="9"/>
                  </a:cubicBezTo>
                  <a:cubicBezTo>
                    <a:pt x="55" y="8"/>
                    <a:pt x="58" y="4"/>
                    <a:pt x="58" y="4"/>
                  </a:cubicBezTo>
                  <a:cubicBezTo>
                    <a:pt x="58" y="4"/>
                    <a:pt x="55" y="4"/>
                    <a:pt x="52" y="4"/>
                  </a:cubicBezTo>
                  <a:cubicBezTo>
                    <a:pt x="50" y="5"/>
                    <a:pt x="48" y="4"/>
                    <a:pt x="46" y="2"/>
                  </a:cubicBezTo>
                  <a:cubicBezTo>
                    <a:pt x="44" y="0"/>
                    <a:pt x="41" y="1"/>
                    <a:pt x="41" y="1"/>
                  </a:cubicBezTo>
                  <a:cubicBezTo>
                    <a:pt x="41" y="1"/>
                    <a:pt x="39" y="2"/>
                    <a:pt x="38" y="6"/>
                  </a:cubicBezTo>
                  <a:cubicBezTo>
                    <a:pt x="36" y="9"/>
                    <a:pt x="31" y="4"/>
                    <a:pt x="31" y="4"/>
                  </a:cubicBezTo>
                  <a:cubicBezTo>
                    <a:pt x="31" y="4"/>
                    <a:pt x="27" y="5"/>
                    <a:pt x="27" y="8"/>
                  </a:cubicBezTo>
                  <a:cubicBezTo>
                    <a:pt x="28" y="11"/>
                    <a:pt x="27" y="11"/>
                    <a:pt x="24" y="11"/>
                  </a:cubicBezTo>
                  <a:cubicBezTo>
                    <a:pt x="22" y="12"/>
                    <a:pt x="21" y="13"/>
                    <a:pt x="21" y="13"/>
                  </a:cubicBezTo>
                  <a:cubicBezTo>
                    <a:pt x="21" y="13"/>
                    <a:pt x="24" y="14"/>
                    <a:pt x="24" y="17"/>
                  </a:cubicBezTo>
                  <a:cubicBezTo>
                    <a:pt x="24" y="20"/>
                    <a:pt x="24" y="21"/>
                    <a:pt x="22" y="20"/>
                  </a:cubicBezTo>
                  <a:cubicBezTo>
                    <a:pt x="20" y="19"/>
                    <a:pt x="20" y="17"/>
                    <a:pt x="18" y="18"/>
                  </a:cubicBezTo>
                  <a:cubicBezTo>
                    <a:pt x="16" y="18"/>
                    <a:pt x="13" y="16"/>
                    <a:pt x="12" y="17"/>
                  </a:cubicBezTo>
                  <a:cubicBezTo>
                    <a:pt x="11" y="18"/>
                    <a:pt x="11" y="20"/>
                    <a:pt x="9" y="20"/>
                  </a:cubicBezTo>
                  <a:cubicBezTo>
                    <a:pt x="7" y="20"/>
                    <a:pt x="7" y="21"/>
                    <a:pt x="4" y="21"/>
                  </a:cubicBezTo>
                  <a:cubicBezTo>
                    <a:pt x="2" y="21"/>
                    <a:pt x="1" y="24"/>
                    <a:pt x="0" y="25"/>
                  </a:cubicBezTo>
                  <a:close/>
                </a:path>
              </a:pathLst>
            </a:custGeom>
            <a:grpFill/>
            <a:ln w="3175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60" name="Freeform 134">
              <a:extLst>
                <a:ext uri="{FF2B5EF4-FFF2-40B4-BE49-F238E27FC236}">
                  <a16:creationId xmlns:a16="http://schemas.microsoft.com/office/drawing/2014/main" id="{9AE8B8A3-7CD8-C017-12FA-A884CCD1864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398002" y="4670316"/>
              <a:ext cx="1223353" cy="1304190"/>
            </a:xfrm>
            <a:custGeom>
              <a:avLst/>
              <a:gdLst>
                <a:gd name="T0" fmla="*/ 264 w 347"/>
                <a:gd name="T1" fmla="*/ 309 h 370"/>
                <a:gd name="T2" fmla="*/ 275 w 347"/>
                <a:gd name="T3" fmla="*/ 302 h 370"/>
                <a:gd name="T4" fmla="*/ 279 w 347"/>
                <a:gd name="T5" fmla="*/ 310 h 370"/>
                <a:gd name="T6" fmla="*/ 295 w 347"/>
                <a:gd name="T7" fmla="*/ 304 h 370"/>
                <a:gd name="T8" fmla="*/ 313 w 347"/>
                <a:gd name="T9" fmla="*/ 291 h 370"/>
                <a:gd name="T10" fmla="*/ 323 w 347"/>
                <a:gd name="T11" fmla="*/ 262 h 370"/>
                <a:gd name="T12" fmla="*/ 333 w 347"/>
                <a:gd name="T13" fmla="*/ 238 h 370"/>
                <a:gd name="T14" fmla="*/ 343 w 347"/>
                <a:gd name="T15" fmla="*/ 215 h 370"/>
                <a:gd name="T16" fmla="*/ 341 w 347"/>
                <a:gd name="T17" fmla="*/ 165 h 370"/>
                <a:gd name="T18" fmla="*/ 329 w 347"/>
                <a:gd name="T19" fmla="*/ 143 h 370"/>
                <a:gd name="T20" fmla="*/ 311 w 347"/>
                <a:gd name="T21" fmla="*/ 110 h 370"/>
                <a:gd name="T22" fmla="*/ 290 w 347"/>
                <a:gd name="T23" fmla="*/ 90 h 370"/>
                <a:gd name="T24" fmla="*/ 277 w 347"/>
                <a:gd name="T25" fmla="*/ 42 h 370"/>
                <a:gd name="T26" fmla="*/ 262 w 347"/>
                <a:gd name="T27" fmla="*/ 19 h 370"/>
                <a:gd name="T28" fmla="*/ 248 w 347"/>
                <a:gd name="T29" fmla="*/ 1 h 370"/>
                <a:gd name="T30" fmla="*/ 244 w 347"/>
                <a:gd name="T31" fmla="*/ 48 h 370"/>
                <a:gd name="T32" fmla="*/ 225 w 347"/>
                <a:gd name="T33" fmla="*/ 65 h 370"/>
                <a:gd name="T34" fmla="*/ 193 w 347"/>
                <a:gd name="T35" fmla="*/ 44 h 370"/>
                <a:gd name="T36" fmla="*/ 203 w 347"/>
                <a:gd name="T37" fmla="*/ 14 h 370"/>
                <a:gd name="T38" fmla="*/ 181 w 347"/>
                <a:gd name="T39" fmla="*/ 10 h 370"/>
                <a:gd name="T40" fmla="*/ 170 w 347"/>
                <a:gd name="T41" fmla="*/ 14 h 370"/>
                <a:gd name="T42" fmla="*/ 147 w 347"/>
                <a:gd name="T43" fmla="*/ 20 h 370"/>
                <a:gd name="T44" fmla="*/ 139 w 347"/>
                <a:gd name="T45" fmla="*/ 44 h 370"/>
                <a:gd name="T46" fmla="*/ 125 w 347"/>
                <a:gd name="T47" fmla="*/ 35 h 370"/>
                <a:gd name="T48" fmla="*/ 107 w 347"/>
                <a:gd name="T49" fmla="*/ 38 h 370"/>
                <a:gd name="T50" fmla="*/ 95 w 347"/>
                <a:gd name="T51" fmla="*/ 55 h 370"/>
                <a:gd name="T52" fmla="*/ 87 w 347"/>
                <a:gd name="T53" fmla="*/ 64 h 370"/>
                <a:gd name="T54" fmla="*/ 79 w 347"/>
                <a:gd name="T55" fmla="*/ 75 h 370"/>
                <a:gd name="T56" fmla="*/ 47 w 347"/>
                <a:gd name="T57" fmla="*/ 100 h 370"/>
                <a:gd name="T58" fmla="*/ 20 w 347"/>
                <a:gd name="T59" fmla="*/ 114 h 370"/>
                <a:gd name="T60" fmla="*/ 6 w 347"/>
                <a:gd name="T61" fmla="*/ 128 h 370"/>
                <a:gd name="T62" fmla="*/ 7 w 347"/>
                <a:gd name="T63" fmla="*/ 155 h 370"/>
                <a:gd name="T64" fmla="*/ 0 w 347"/>
                <a:gd name="T65" fmla="*/ 159 h 370"/>
                <a:gd name="T66" fmla="*/ 16 w 347"/>
                <a:gd name="T67" fmla="*/ 189 h 370"/>
                <a:gd name="T68" fmla="*/ 22 w 347"/>
                <a:gd name="T69" fmla="*/ 230 h 370"/>
                <a:gd name="T70" fmla="*/ 24 w 347"/>
                <a:gd name="T71" fmla="*/ 257 h 370"/>
                <a:gd name="T72" fmla="*/ 49 w 347"/>
                <a:gd name="T73" fmla="*/ 255 h 370"/>
                <a:gd name="T74" fmla="*/ 64 w 347"/>
                <a:gd name="T75" fmla="*/ 252 h 370"/>
                <a:gd name="T76" fmla="*/ 86 w 347"/>
                <a:gd name="T77" fmla="*/ 251 h 370"/>
                <a:gd name="T78" fmla="*/ 109 w 347"/>
                <a:gd name="T79" fmla="*/ 232 h 370"/>
                <a:gd name="T80" fmla="*/ 151 w 347"/>
                <a:gd name="T81" fmla="*/ 226 h 370"/>
                <a:gd name="T82" fmla="*/ 177 w 347"/>
                <a:gd name="T83" fmla="*/ 232 h 370"/>
                <a:gd name="T84" fmla="*/ 189 w 347"/>
                <a:gd name="T85" fmla="*/ 256 h 370"/>
                <a:gd name="T86" fmla="*/ 210 w 347"/>
                <a:gd name="T87" fmla="*/ 249 h 370"/>
                <a:gd name="T88" fmla="*/ 209 w 347"/>
                <a:gd name="T89" fmla="*/ 265 h 370"/>
                <a:gd name="T90" fmla="*/ 224 w 347"/>
                <a:gd name="T91" fmla="*/ 270 h 370"/>
                <a:gd name="T92" fmla="*/ 248 w 347"/>
                <a:gd name="T93" fmla="*/ 304 h 370"/>
                <a:gd name="T94" fmla="*/ 275 w 347"/>
                <a:gd name="T95" fmla="*/ 359 h 370"/>
                <a:gd name="T96" fmla="*/ 291 w 347"/>
                <a:gd name="T97" fmla="*/ 369 h 370"/>
                <a:gd name="T98" fmla="*/ 293 w 347"/>
                <a:gd name="T99" fmla="*/ 363 h 370"/>
                <a:gd name="T100" fmla="*/ 275 w 347"/>
                <a:gd name="T101" fmla="*/ 336 h 370"/>
                <a:gd name="T102" fmla="*/ 301 w 347"/>
                <a:gd name="T103" fmla="*/ 330 h 370"/>
                <a:gd name="T104" fmla="*/ 190 w 347"/>
                <a:gd name="T105" fmla="*/ 222 h 370"/>
                <a:gd name="T106" fmla="*/ 194 w 347"/>
                <a:gd name="T107" fmla="*/ 221 h 370"/>
                <a:gd name="T108" fmla="*/ 226 w 347"/>
                <a:gd name="T109" fmla="*/ 63 h 370"/>
                <a:gd name="T110" fmla="*/ 202 w 347"/>
                <a:gd name="T111" fmla="*/ 30 h 370"/>
                <a:gd name="T112" fmla="*/ 152 w 347"/>
                <a:gd name="T113" fmla="*/ 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47" h="370">
                  <a:moveTo>
                    <a:pt x="248" y="304"/>
                  </a:moveTo>
                  <a:cubicBezTo>
                    <a:pt x="248" y="304"/>
                    <a:pt x="249" y="306"/>
                    <a:pt x="249" y="306"/>
                  </a:cubicBezTo>
                  <a:cubicBezTo>
                    <a:pt x="249" y="307"/>
                    <a:pt x="251" y="306"/>
                    <a:pt x="252" y="306"/>
                  </a:cubicBezTo>
                  <a:cubicBezTo>
                    <a:pt x="252" y="308"/>
                    <a:pt x="251" y="310"/>
                    <a:pt x="253" y="311"/>
                  </a:cubicBezTo>
                  <a:cubicBezTo>
                    <a:pt x="253" y="311"/>
                    <a:pt x="254" y="310"/>
                    <a:pt x="255" y="310"/>
                  </a:cubicBezTo>
                  <a:cubicBezTo>
                    <a:pt x="256" y="310"/>
                    <a:pt x="257" y="313"/>
                    <a:pt x="258" y="314"/>
                  </a:cubicBezTo>
                  <a:cubicBezTo>
                    <a:pt x="259" y="313"/>
                    <a:pt x="261" y="313"/>
                    <a:pt x="262" y="312"/>
                  </a:cubicBezTo>
                  <a:cubicBezTo>
                    <a:pt x="263" y="311"/>
                    <a:pt x="263" y="309"/>
                    <a:pt x="264" y="309"/>
                  </a:cubicBezTo>
                  <a:cubicBezTo>
                    <a:pt x="265" y="309"/>
                    <a:pt x="265" y="309"/>
                    <a:pt x="265" y="309"/>
                  </a:cubicBezTo>
                  <a:cubicBezTo>
                    <a:pt x="266" y="308"/>
                    <a:pt x="265" y="306"/>
                    <a:pt x="266" y="306"/>
                  </a:cubicBezTo>
                  <a:cubicBezTo>
                    <a:pt x="267" y="305"/>
                    <a:pt x="268" y="305"/>
                    <a:pt x="269" y="304"/>
                  </a:cubicBezTo>
                  <a:cubicBezTo>
                    <a:pt x="270" y="302"/>
                    <a:pt x="266" y="304"/>
                    <a:pt x="269" y="302"/>
                  </a:cubicBezTo>
                  <a:cubicBezTo>
                    <a:pt x="270" y="301"/>
                    <a:pt x="270" y="301"/>
                    <a:pt x="271" y="300"/>
                  </a:cubicBezTo>
                  <a:cubicBezTo>
                    <a:pt x="271" y="299"/>
                    <a:pt x="271" y="299"/>
                    <a:pt x="271" y="299"/>
                  </a:cubicBezTo>
                  <a:cubicBezTo>
                    <a:pt x="272" y="299"/>
                    <a:pt x="274" y="300"/>
                    <a:pt x="274" y="300"/>
                  </a:cubicBezTo>
                  <a:cubicBezTo>
                    <a:pt x="274" y="301"/>
                    <a:pt x="274" y="301"/>
                    <a:pt x="275" y="302"/>
                  </a:cubicBezTo>
                  <a:cubicBezTo>
                    <a:pt x="274" y="303"/>
                    <a:pt x="271" y="304"/>
                    <a:pt x="271" y="304"/>
                  </a:cubicBezTo>
                  <a:cubicBezTo>
                    <a:pt x="271" y="305"/>
                    <a:pt x="272" y="306"/>
                    <a:pt x="271" y="306"/>
                  </a:cubicBezTo>
                  <a:cubicBezTo>
                    <a:pt x="272" y="306"/>
                    <a:pt x="273" y="307"/>
                    <a:pt x="274" y="306"/>
                  </a:cubicBezTo>
                  <a:cubicBezTo>
                    <a:pt x="275" y="306"/>
                    <a:pt x="276" y="305"/>
                    <a:pt x="277" y="304"/>
                  </a:cubicBezTo>
                  <a:cubicBezTo>
                    <a:pt x="277" y="304"/>
                    <a:pt x="277" y="306"/>
                    <a:pt x="277" y="306"/>
                  </a:cubicBezTo>
                  <a:cubicBezTo>
                    <a:pt x="276" y="307"/>
                    <a:pt x="275" y="307"/>
                    <a:pt x="275" y="307"/>
                  </a:cubicBezTo>
                  <a:cubicBezTo>
                    <a:pt x="275" y="308"/>
                    <a:pt x="275" y="308"/>
                    <a:pt x="275" y="308"/>
                  </a:cubicBezTo>
                  <a:cubicBezTo>
                    <a:pt x="275" y="309"/>
                    <a:pt x="279" y="310"/>
                    <a:pt x="279" y="310"/>
                  </a:cubicBezTo>
                  <a:cubicBezTo>
                    <a:pt x="281" y="314"/>
                    <a:pt x="281" y="314"/>
                    <a:pt x="281" y="314"/>
                  </a:cubicBezTo>
                  <a:cubicBezTo>
                    <a:pt x="281" y="313"/>
                    <a:pt x="282" y="312"/>
                    <a:pt x="283" y="313"/>
                  </a:cubicBezTo>
                  <a:cubicBezTo>
                    <a:pt x="283" y="313"/>
                    <a:pt x="283" y="315"/>
                    <a:pt x="283" y="316"/>
                  </a:cubicBezTo>
                  <a:cubicBezTo>
                    <a:pt x="284" y="317"/>
                    <a:pt x="285" y="317"/>
                    <a:pt x="285" y="317"/>
                  </a:cubicBezTo>
                  <a:cubicBezTo>
                    <a:pt x="287" y="313"/>
                    <a:pt x="285" y="315"/>
                    <a:pt x="287" y="313"/>
                  </a:cubicBezTo>
                  <a:cubicBezTo>
                    <a:pt x="288" y="312"/>
                    <a:pt x="289" y="313"/>
                    <a:pt x="290" y="312"/>
                  </a:cubicBezTo>
                  <a:cubicBezTo>
                    <a:pt x="290" y="312"/>
                    <a:pt x="291" y="310"/>
                    <a:pt x="291" y="310"/>
                  </a:cubicBezTo>
                  <a:cubicBezTo>
                    <a:pt x="292" y="308"/>
                    <a:pt x="295" y="306"/>
                    <a:pt x="295" y="304"/>
                  </a:cubicBezTo>
                  <a:cubicBezTo>
                    <a:pt x="296" y="303"/>
                    <a:pt x="294" y="303"/>
                    <a:pt x="295" y="302"/>
                  </a:cubicBezTo>
                  <a:cubicBezTo>
                    <a:pt x="295" y="301"/>
                    <a:pt x="296" y="300"/>
                    <a:pt x="297" y="299"/>
                  </a:cubicBezTo>
                  <a:cubicBezTo>
                    <a:pt x="303" y="299"/>
                    <a:pt x="307" y="298"/>
                    <a:pt x="311" y="300"/>
                  </a:cubicBezTo>
                  <a:cubicBezTo>
                    <a:pt x="312" y="297"/>
                    <a:pt x="312" y="297"/>
                    <a:pt x="312" y="297"/>
                  </a:cubicBezTo>
                  <a:cubicBezTo>
                    <a:pt x="312" y="297"/>
                    <a:pt x="314" y="297"/>
                    <a:pt x="315" y="297"/>
                  </a:cubicBezTo>
                  <a:cubicBezTo>
                    <a:pt x="315" y="296"/>
                    <a:pt x="314" y="294"/>
                    <a:pt x="314" y="294"/>
                  </a:cubicBezTo>
                  <a:cubicBezTo>
                    <a:pt x="316" y="293"/>
                    <a:pt x="315" y="294"/>
                    <a:pt x="316" y="292"/>
                  </a:cubicBezTo>
                  <a:cubicBezTo>
                    <a:pt x="315" y="291"/>
                    <a:pt x="314" y="291"/>
                    <a:pt x="313" y="291"/>
                  </a:cubicBezTo>
                  <a:cubicBezTo>
                    <a:pt x="313" y="290"/>
                    <a:pt x="313" y="289"/>
                    <a:pt x="312" y="288"/>
                  </a:cubicBezTo>
                  <a:cubicBezTo>
                    <a:pt x="314" y="285"/>
                    <a:pt x="316" y="282"/>
                    <a:pt x="317" y="278"/>
                  </a:cubicBezTo>
                  <a:cubicBezTo>
                    <a:pt x="317" y="278"/>
                    <a:pt x="317" y="273"/>
                    <a:pt x="317" y="271"/>
                  </a:cubicBezTo>
                  <a:cubicBezTo>
                    <a:pt x="318" y="271"/>
                    <a:pt x="318" y="271"/>
                    <a:pt x="318" y="271"/>
                  </a:cubicBezTo>
                  <a:cubicBezTo>
                    <a:pt x="319" y="270"/>
                    <a:pt x="319" y="268"/>
                    <a:pt x="320" y="266"/>
                  </a:cubicBezTo>
                  <a:cubicBezTo>
                    <a:pt x="321" y="266"/>
                    <a:pt x="321" y="266"/>
                    <a:pt x="321" y="266"/>
                  </a:cubicBezTo>
                  <a:cubicBezTo>
                    <a:pt x="322" y="266"/>
                    <a:pt x="322" y="263"/>
                    <a:pt x="321" y="262"/>
                  </a:cubicBezTo>
                  <a:cubicBezTo>
                    <a:pt x="323" y="262"/>
                    <a:pt x="323" y="262"/>
                    <a:pt x="323" y="262"/>
                  </a:cubicBezTo>
                  <a:cubicBezTo>
                    <a:pt x="323" y="261"/>
                    <a:pt x="322" y="259"/>
                    <a:pt x="323" y="258"/>
                  </a:cubicBezTo>
                  <a:cubicBezTo>
                    <a:pt x="324" y="257"/>
                    <a:pt x="324" y="257"/>
                    <a:pt x="324" y="257"/>
                  </a:cubicBezTo>
                  <a:cubicBezTo>
                    <a:pt x="325" y="253"/>
                    <a:pt x="325" y="251"/>
                    <a:pt x="324" y="248"/>
                  </a:cubicBezTo>
                  <a:cubicBezTo>
                    <a:pt x="325" y="247"/>
                    <a:pt x="326" y="247"/>
                    <a:pt x="327" y="246"/>
                  </a:cubicBezTo>
                  <a:cubicBezTo>
                    <a:pt x="327" y="246"/>
                    <a:pt x="327" y="244"/>
                    <a:pt x="327" y="243"/>
                  </a:cubicBezTo>
                  <a:cubicBezTo>
                    <a:pt x="328" y="242"/>
                    <a:pt x="330" y="242"/>
                    <a:pt x="331" y="241"/>
                  </a:cubicBezTo>
                  <a:cubicBezTo>
                    <a:pt x="332" y="241"/>
                    <a:pt x="332" y="239"/>
                    <a:pt x="333" y="238"/>
                  </a:cubicBezTo>
                  <a:cubicBezTo>
                    <a:pt x="333" y="238"/>
                    <a:pt x="333" y="238"/>
                    <a:pt x="333" y="238"/>
                  </a:cubicBezTo>
                  <a:cubicBezTo>
                    <a:pt x="335" y="237"/>
                    <a:pt x="335" y="238"/>
                    <a:pt x="337" y="237"/>
                  </a:cubicBezTo>
                  <a:cubicBezTo>
                    <a:pt x="337" y="236"/>
                    <a:pt x="336" y="233"/>
                    <a:pt x="337" y="232"/>
                  </a:cubicBezTo>
                  <a:cubicBezTo>
                    <a:pt x="337" y="231"/>
                    <a:pt x="338" y="230"/>
                    <a:pt x="339" y="230"/>
                  </a:cubicBezTo>
                  <a:cubicBezTo>
                    <a:pt x="340" y="230"/>
                    <a:pt x="340" y="230"/>
                    <a:pt x="340" y="230"/>
                  </a:cubicBezTo>
                  <a:cubicBezTo>
                    <a:pt x="340" y="229"/>
                    <a:pt x="340" y="227"/>
                    <a:pt x="340" y="227"/>
                  </a:cubicBezTo>
                  <a:cubicBezTo>
                    <a:pt x="340" y="225"/>
                    <a:pt x="342" y="223"/>
                    <a:pt x="342" y="222"/>
                  </a:cubicBezTo>
                  <a:cubicBezTo>
                    <a:pt x="342" y="220"/>
                    <a:pt x="341" y="218"/>
                    <a:pt x="341" y="217"/>
                  </a:cubicBezTo>
                  <a:cubicBezTo>
                    <a:pt x="341" y="217"/>
                    <a:pt x="342" y="215"/>
                    <a:pt x="343" y="215"/>
                  </a:cubicBezTo>
                  <a:cubicBezTo>
                    <a:pt x="341" y="210"/>
                    <a:pt x="342" y="208"/>
                    <a:pt x="343" y="204"/>
                  </a:cubicBezTo>
                  <a:cubicBezTo>
                    <a:pt x="342" y="203"/>
                    <a:pt x="342" y="204"/>
                    <a:pt x="341" y="202"/>
                  </a:cubicBezTo>
                  <a:cubicBezTo>
                    <a:pt x="343" y="200"/>
                    <a:pt x="347" y="200"/>
                    <a:pt x="343" y="197"/>
                  </a:cubicBezTo>
                  <a:cubicBezTo>
                    <a:pt x="344" y="195"/>
                    <a:pt x="347" y="194"/>
                    <a:pt x="345" y="189"/>
                  </a:cubicBezTo>
                  <a:cubicBezTo>
                    <a:pt x="345" y="187"/>
                    <a:pt x="343" y="186"/>
                    <a:pt x="342" y="185"/>
                  </a:cubicBezTo>
                  <a:cubicBezTo>
                    <a:pt x="341" y="184"/>
                    <a:pt x="340" y="179"/>
                    <a:pt x="340" y="179"/>
                  </a:cubicBezTo>
                  <a:cubicBezTo>
                    <a:pt x="340" y="175"/>
                    <a:pt x="340" y="169"/>
                    <a:pt x="341" y="167"/>
                  </a:cubicBezTo>
                  <a:cubicBezTo>
                    <a:pt x="341" y="165"/>
                    <a:pt x="341" y="165"/>
                    <a:pt x="341" y="165"/>
                  </a:cubicBezTo>
                  <a:cubicBezTo>
                    <a:pt x="340" y="165"/>
                    <a:pt x="341" y="161"/>
                    <a:pt x="341" y="161"/>
                  </a:cubicBezTo>
                  <a:cubicBezTo>
                    <a:pt x="339" y="160"/>
                    <a:pt x="339" y="160"/>
                    <a:pt x="339" y="160"/>
                  </a:cubicBezTo>
                  <a:cubicBezTo>
                    <a:pt x="339" y="159"/>
                    <a:pt x="340" y="158"/>
                    <a:pt x="339" y="157"/>
                  </a:cubicBezTo>
                  <a:cubicBezTo>
                    <a:pt x="339" y="156"/>
                    <a:pt x="338" y="156"/>
                    <a:pt x="337" y="156"/>
                  </a:cubicBezTo>
                  <a:cubicBezTo>
                    <a:pt x="336" y="155"/>
                    <a:pt x="336" y="153"/>
                    <a:pt x="335" y="152"/>
                  </a:cubicBezTo>
                  <a:cubicBezTo>
                    <a:pt x="335" y="151"/>
                    <a:pt x="332" y="151"/>
                    <a:pt x="332" y="150"/>
                  </a:cubicBezTo>
                  <a:cubicBezTo>
                    <a:pt x="331" y="149"/>
                    <a:pt x="332" y="148"/>
                    <a:pt x="332" y="147"/>
                  </a:cubicBezTo>
                  <a:cubicBezTo>
                    <a:pt x="332" y="146"/>
                    <a:pt x="330" y="144"/>
                    <a:pt x="329" y="143"/>
                  </a:cubicBezTo>
                  <a:cubicBezTo>
                    <a:pt x="328" y="142"/>
                    <a:pt x="324" y="140"/>
                    <a:pt x="323" y="139"/>
                  </a:cubicBezTo>
                  <a:cubicBezTo>
                    <a:pt x="322" y="136"/>
                    <a:pt x="324" y="130"/>
                    <a:pt x="322" y="127"/>
                  </a:cubicBezTo>
                  <a:cubicBezTo>
                    <a:pt x="321" y="127"/>
                    <a:pt x="321" y="127"/>
                    <a:pt x="321" y="127"/>
                  </a:cubicBezTo>
                  <a:cubicBezTo>
                    <a:pt x="318" y="123"/>
                    <a:pt x="318" y="123"/>
                    <a:pt x="318" y="123"/>
                  </a:cubicBezTo>
                  <a:cubicBezTo>
                    <a:pt x="317" y="123"/>
                    <a:pt x="315" y="126"/>
                    <a:pt x="313" y="123"/>
                  </a:cubicBezTo>
                  <a:cubicBezTo>
                    <a:pt x="311" y="119"/>
                    <a:pt x="314" y="118"/>
                    <a:pt x="313" y="114"/>
                  </a:cubicBezTo>
                  <a:cubicBezTo>
                    <a:pt x="312" y="113"/>
                    <a:pt x="312" y="113"/>
                    <a:pt x="312" y="113"/>
                  </a:cubicBezTo>
                  <a:cubicBezTo>
                    <a:pt x="311" y="112"/>
                    <a:pt x="312" y="111"/>
                    <a:pt x="311" y="110"/>
                  </a:cubicBezTo>
                  <a:cubicBezTo>
                    <a:pt x="309" y="105"/>
                    <a:pt x="304" y="110"/>
                    <a:pt x="307" y="100"/>
                  </a:cubicBezTo>
                  <a:cubicBezTo>
                    <a:pt x="306" y="99"/>
                    <a:pt x="304" y="97"/>
                    <a:pt x="302" y="96"/>
                  </a:cubicBezTo>
                  <a:cubicBezTo>
                    <a:pt x="302" y="96"/>
                    <a:pt x="302" y="94"/>
                    <a:pt x="302" y="94"/>
                  </a:cubicBezTo>
                  <a:cubicBezTo>
                    <a:pt x="297" y="92"/>
                    <a:pt x="297" y="92"/>
                    <a:pt x="297" y="92"/>
                  </a:cubicBezTo>
                  <a:cubicBezTo>
                    <a:pt x="297" y="92"/>
                    <a:pt x="298" y="93"/>
                    <a:pt x="296" y="94"/>
                  </a:cubicBezTo>
                  <a:cubicBezTo>
                    <a:pt x="296" y="93"/>
                    <a:pt x="295" y="93"/>
                    <a:pt x="294" y="92"/>
                  </a:cubicBezTo>
                  <a:cubicBezTo>
                    <a:pt x="294" y="92"/>
                    <a:pt x="294" y="90"/>
                    <a:pt x="294" y="90"/>
                  </a:cubicBezTo>
                  <a:cubicBezTo>
                    <a:pt x="293" y="89"/>
                    <a:pt x="291" y="90"/>
                    <a:pt x="290" y="90"/>
                  </a:cubicBezTo>
                  <a:cubicBezTo>
                    <a:pt x="289" y="89"/>
                    <a:pt x="288" y="88"/>
                    <a:pt x="287" y="88"/>
                  </a:cubicBezTo>
                  <a:cubicBezTo>
                    <a:pt x="285" y="87"/>
                    <a:pt x="285" y="87"/>
                    <a:pt x="285" y="87"/>
                  </a:cubicBezTo>
                  <a:cubicBezTo>
                    <a:pt x="284" y="85"/>
                    <a:pt x="285" y="82"/>
                    <a:pt x="285" y="82"/>
                  </a:cubicBezTo>
                  <a:cubicBezTo>
                    <a:pt x="284" y="77"/>
                    <a:pt x="285" y="74"/>
                    <a:pt x="284" y="68"/>
                  </a:cubicBezTo>
                  <a:cubicBezTo>
                    <a:pt x="284" y="68"/>
                    <a:pt x="282" y="66"/>
                    <a:pt x="282" y="66"/>
                  </a:cubicBezTo>
                  <a:cubicBezTo>
                    <a:pt x="282" y="65"/>
                    <a:pt x="282" y="63"/>
                    <a:pt x="282" y="62"/>
                  </a:cubicBezTo>
                  <a:cubicBezTo>
                    <a:pt x="282" y="61"/>
                    <a:pt x="277" y="58"/>
                    <a:pt x="277" y="56"/>
                  </a:cubicBezTo>
                  <a:cubicBezTo>
                    <a:pt x="276" y="54"/>
                    <a:pt x="277" y="45"/>
                    <a:pt x="277" y="42"/>
                  </a:cubicBezTo>
                  <a:cubicBezTo>
                    <a:pt x="276" y="42"/>
                    <a:pt x="277" y="41"/>
                    <a:pt x="277" y="41"/>
                  </a:cubicBezTo>
                  <a:cubicBezTo>
                    <a:pt x="276" y="41"/>
                    <a:pt x="275" y="41"/>
                    <a:pt x="275" y="42"/>
                  </a:cubicBezTo>
                  <a:cubicBezTo>
                    <a:pt x="273" y="39"/>
                    <a:pt x="272" y="37"/>
                    <a:pt x="270" y="34"/>
                  </a:cubicBezTo>
                  <a:cubicBezTo>
                    <a:pt x="268" y="36"/>
                    <a:pt x="266" y="37"/>
                    <a:pt x="265" y="39"/>
                  </a:cubicBezTo>
                  <a:cubicBezTo>
                    <a:pt x="264" y="38"/>
                    <a:pt x="263" y="37"/>
                    <a:pt x="262" y="37"/>
                  </a:cubicBezTo>
                  <a:cubicBezTo>
                    <a:pt x="262" y="33"/>
                    <a:pt x="263" y="30"/>
                    <a:pt x="264" y="28"/>
                  </a:cubicBezTo>
                  <a:cubicBezTo>
                    <a:pt x="264" y="26"/>
                    <a:pt x="264" y="26"/>
                    <a:pt x="264" y="26"/>
                  </a:cubicBezTo>
                  <a:cubicBezTo>
                    <a:pt x="262" y="25"/>
                    <a:pt x="263" y="21"/>
                    <a:pt x="262" y="19"/>
                  </a:cubicBezTo>
                  <a:cubicBezTo>
                    <a:pt x="261" y="18"/>
                    <a:pt x="259" y="17"/>
                    <a:pt x="258" y="16"/>
                  </a:cubicBezTo>
                  <a:cubicBezTo>
                    <a:pt x="258" y="15"/>
                    <a:pt x="259" y="13"/>
                    <a:pt x="258" y="12"/>
                  </a:cubicBezTo>
                  <a:cubicBezTo>
                    <a:pt x="258" y="11"/>
                    <a:pt x="256" y="11"/>
                    <a:pt x="256" y="10"/>
                  </a:cubicBezTo>
                  <a:cubicBezTo>
                    <a:pt x="255" y="10"/>
                    <a:pt x="256" y="8"/>
                    <a:pt x="256" y="7"/>
                  </a:cubicBezTo>
                  <a:cubicBezTo>
                    <a:pt x="255" y="6"/>
                    <a:pt x="253" y="6"/>
                    <a:pt x="253" y="5"/>
                  </a:cubicBezTo>
                  <a:cubicBezTo>
                    <a:pt x="252" y="4"/>
                    <a:pt x="252" y="2"/>
                    <a:pt x="252" y="0"/>
                  </a:cubicBezTo>
                  <a:cubicBezTo>
                    <a:pt x="250" y="0"/>
                    <a:pt x="250" y="0"/>
                    <a:pt x="250" y="0"/>
                  </a:cubicBezTo>
                  <a:cubicBezTo>
                    <a:pt x="250" y="2"/>
                    <a:pt x="249" y="1"/>
                    <a:pt x="248" y="1"/>
                  </a:cubicBezTo>
                  <a:cubicBezTo>
                    <a:pt x="248" y="5"/>
                    <a:pt x="249" y="7"/>
                    <a:pt x="248" y="11"/>
                  </a:cubicBezTo>
                  <a:cubicBezTo>
                    <a:pt x="247" y="12"/>
                    <a:pt x="245" y="14"/>
                    <a:pt x="245" y="15"/>
                  </a:cubicBezTo>
                  <a:cubicBezTo>
                    <a:pt x="245" y="16"/>
                    <a:pt x="246" y="16"/>
                    <a:pt x="246" y="16"/>
                  </a:cubicBezTo>
                  <a:cubicBezTo>
                    <a:pt x="246" y="26"/>
                    <a:pt x="246" y="26"/>
                    <a:pt x="246" y="26"/>
                  </a:cubicBezTo>
                  <a:cubicBezTo>
                    <a:pt x="246" y="28"/>
                    <a:pt x="244" y="28"/>
                    <a:pt x="244" y="32"/>
                  </a:cubicBezTo>
                  <a:cubicBezTo>
                    <a:pt x="243" y="34"/>
                    <a:pt x="244" y="40"/>
                    <a:pt x="245" y="43"/>
                  </a:cubicBezTo>
                  <a:cubicBezTo>
                    <a:pt x="245" y="43"/>
                    <a:pt x="246" y="45"/>
                    <a:pt x="246" y="46"/>
                  </a:cubicBezTo>
                  <a:cubicBezTo>
                    <a:pt x="246" y="46"/>
                    <a:pt x="244" y="47"/>
                    <a:pt x="244" y="48"/>
                  </a:cubicBezTo>
                  <a:cubicBezTo>
                    <a:pt x="244" y="50"/>
                    <a:pt x="245" y="52"/>
                    <a:pt x="244" y="54"/>
                  </a:cubicBezTo>
                  <a:cubicBezTo>
                    <a:pt x="244" y="55"/>
                    <a:pt x="242" y="57"/>
                    <a:pt x="241" y="58"/>
                  </a:cubicBezTo>
                  <a:cubicBezTo>
                    <a:pt x="244" y="61"/>
                    <a:pt x="239" y="65"/>
                    <a:pt x="239" y="66"/>
                  </a:cubicBezTo>
                  <a:cubicBezTo>
                    <a:pt x="239" y="68"/>
                    <a:pt x="239" y="70"/>
                    <a:pt x="239" y="72"/>
                  </a:cubicBezTo>
                  <a:cubicBezTo>
                    <a:pt x="237" y="72"/>
                    <a:pt x="232" y="74"/>
                    <a:pt x="229" y="73"/>
                  </a:cubicBezTo>
                  <a:cubicBezTo>
                    <a:pt x="229" y="72"/>
                    <a:pt x="229" y="72"/>
                    <a:pt x="229" y="72"/>
                  </a:cubicBezTo>
                  <a:cubicBezTo>
                    <a:pt x="228" y="72"/>
                    <a:pt x="228" y="72"/>
                    <a:pt x="228" y="72"/>
                  </a:cubicBezTo>
                  <a:cubicBezTo>
                    <a:pt x="228" y="70"/>
                    <a:pt x="226" y="66"/>
                    <a:pt x="225" y="65"/>
                  </a:cubicBezTo>
                  <a:cubicBezTo>
                    <a:pt x="224" y="64"/>
                    <a:pt x="222" y="64"/>
                    <a:pt x="220" y="64"/>
                  </a:cubicBezTo>
                  <a:cubicBezTo>
                    <a:pt x="218" y="62"/>
                    <a:pt x="216" y="57"/>
                    <a:pt x="214" y="56"/>
                  </a:cubicBezTo>
                  <a:cubicBezTo>
                    <a:pt x="212" y="55"/>
                    <a:pt x="211" y="56"/>
                    <a:pt x="210" y="55"/>
                  </a:cubicBezTo>
                  <a:cubicBezTo>
                    <a:pt x="208" y="54"/>
                    <a:pt x="208" y="52"/>
                    <a:pt x="206" y="52"/>
                  </a:cubicBezTo>
                  <a:cubicBezTo>
                    <a:pt x="205" y="51"/>
                    <a:pt x="203" y="52"/>
                    <a:pt x="202" y="52"/>
                  </a:cubicBezTo>
                  <a:cubicBezTo>
                    <a:pt x="202" y="51"/>
                    <a:pt x="201" y="48"/>
                    <a:pt x="200" y="48"/>
                  </a:cubicBezTo>
                  <a:cubicBezTo>
                    <a:pt x="199" y="47"/>
                    <a:pt x="198" y="47"/>
                    <a:pt x="197" y="47"/>
                  </a:cubicBezTo>
                  <a:cubicBezTo>
                    <a:pt x="196" y="46"/>
                    <a:pt x="194" y="45"/>
                    <a:pt x="193" y="44"/>
                  </a:cubicBezTo>
                  <a:cubicBezTo>
                    <a:pt x="194" y="40"/>
                    <a:pt x="193" y="38"/>
                    <a:pt x="194" y="34"/>
                  </a:cubicBezTo>
                  <a:cubicBezTo>
                    <a:pt x="194" y="34"/>
                    <a:pt x="196" y="33"/>
                    <a:pt x="196" y="33"/>
                  </a:cubicBezTo>
                  <a:cubicBezTo>
                    <a:pt x="197" y="31"/>
                    <a:pt x="196" y="28"/>
                    <a:pt x="196" y="25"/>
                  </a:cubicBezTo>
                  <a:cubicBezTo>
                    <a:pt x="203" y="27"/>
                    <a:pt x="202" y="26"/>
                    <a:pt x="200" y="20"/>
                  </a:cubicBezTo>
                  <a:cubicBezTo>
                    <a:pt x="202" y="19"/>
                    <a:pt x="204" y="18"/>
                    <a:pt x="206" y="17"/>
                  </a:cubicBezTo>
                  <a:cubicBezTo>
                    <a:pt x="206" y="17"/>
                    <a:pt x="205" y="15"/>
                    <a:pt x="206" y="14"/>
                  </a:cubicBezTo>
                  <a:cubicBezTo>
                    <a:pt x="205" y="14"/>
                    <a:pt x="204" y="15"/>
                    <a:pt x="204" y="15"/>
                  </a:cubicBezTo>
                  <a:cubicBezTo>
                    <a:pt x="203" y="14"/>
                    <a:pt x="204" y="14"/>
                    <a:pt x="203" y="14"/>
                  </a:cubicBezTo>
                  <a:cubicBezTo>
                    <a:pt x="203" y="12"/>
                    <a:pt x="204" y="12"/>
                    <a:pt x="204" y="10"/>
                  </a:cubicBezTo>
                  <a:cubicBezTo>
                    <a:pt x="202" y="12"/>
                    <a:pt x="201" y="12"/>
                    <a:pt x="198" y="13"/>
                  </a:cubicBezTo>
                  <a:cubicBezTo>
                    <a:pt x="198" y="13"/>
                    <a:pt x="198" y="15"/>
                    <a:pt x="198" y="15"/>
                  </a:cubicBezTo>
                  <a:cubicBezTo>
                    <a:pt x="198" y="14"/>
                    <a:pt x="195" y="11"/>
                    <a:pt x="194" y="11"/>
                  </a:cubicBezTo>
                  <a:cubicBezTo>
                    <a:pt x="192" y="11"/>
                    <a:pt x="191" y="12"/>
                    <a:pt x="190" y="12"/>
                  </a:cubicBezTo>
                  <a:cubicBezTo>
                    <a:pt x="188" y="13"/>
                    <a:pt x="188" y="11"/>
                    <a:pt x="187" y="11"/>
                  </a:cubicBezTo>
                  <a:cubicBezTo>
                    <a:pt x="185" y="11"/>
                    <a:pt x="184" y="12"/>
                    <a:pt x="182" y="12"/>
                  </a:cubicBezTo>
                  <a:cubicBezTo>
                    <a:pt x="181" y="10"/>
                    <a:pt x="181" y="10"/>
                    <a:pt x="181" y="10"/>
                  </a:cubicBezTo>
                  <a:cubicBezTo>
                    <a:pt x="179" y="9"/>
                    <a:pt x="178" y="11"/>
                    <a:pt x="177" y="10"/>
                  </a:cubicBezTo>
                  <a:cubicBezTo>
                    <a:pt x="176" y="10"/>
                    <a:pt x="176" y="8"/>
                    <a:pt x="175" y="7"/>
                  </a:cubicBezTo>
                  <a:cubicBezTo>
                    <a:pt x="173" y="8"/>
                    <a:pt x="172" y="8"/>
                    <a:pt x="170" y="9"/>
                  </a:cubicBezTo>
                  <a:cubicBezTo>
                    <a:pt x="167" y="2"/>
                    <a:pt x="168" y="7"/>
                    <a:pt x="162" y="4"/>
                  </a:cubicBezTo>
                  <a:cubicBezTo>
                    <a:pt x="162" y="4"/>
                    <a:pt x="161" y="5"/>
                    <a:pt x="161" y="5"/>
                  </a:cubicBezTo>
                  <a:cubicBezTo>
                    <a:pt x="162" y="6"/>
                    <a:pt x="164" y="8"/>
                    <a:pt x="164" y="8"/>
                  </a:cubicBezTo>
                  <a:cubicBezTo>
                    <a:pt x="165" y="9"/>
                    <a:pt x="166" y="8"/>
                    <a:pt x="167" y="8"/>
                  </a:cubicBezTo>
                  <a:cubicBezTo>
                    <a:pt x="169" y="9"/>
                    <a:pt x="169" y="12"/>
                    <a:pt x="170" y="14"/>
                  </a:cubicBezTo>
                  <a:cubicBezTo>
                    <a:pt x="169" y="14"/>
                    <a:pt x="169" y="14"/>
                    <a:pt x="169" y="14"/>
                  </a:cubicBezTo>
                  <a:cubicBezTo>
                    <a:pt x="169" y="15"/>
                    <a:pt x="168" y="16"/>
                    <a:pt x="168" y="17"/>
                  </a:cubicBezTo>
                  <a:cubicBezTo>
                    <a:pt x="166" y="16"/>
                    <a:pt x="162" y="13"/>
                    <a:pt x="158" y="14"/>
                  </a:cubicBezTo>
                  <a:cubicBezTo>
                    <a:pt x="158" y="15"/>
                    <a:pt x="158" y="16"/>
                    <a:pt x="157" y="16"/>
                  </a:cubicBezTo>
                  <a:cubicBezTo>
                    <a:pt x="156" y="13"/>
                    <a:pt x="157" y="14"/>
                    <a:pt x="156" y="13"/>
                  </a:cubicBezTo>
                  <a:cubicBezTo>
                    <a:pt x="152" y="17"/>
                    <a:pt x="154" y="17"/>
                    <a:pt x="150" y="15"/>
                  </a:cubicBezTo>
                  <a:cubicBezTo>
                    <a:pt x="150" y="16"/>
                    <a:pt x="151" y="18"/>
                    <a:pt x="151" y="18"/>
                  </a:cubicBezTo>
                  <a:cubicBezTo>
                    <a:pt x="150" y="19"/>
                    <a:pt x="147" y="20"/>
                    <a:pt x="147" y="20"/>
                  </a:cubicBezTo>
                  <a:cubicBezTo>
                    <a:pt x="147" y="21"/>
                    <a:pt x="146" y="22"/>
                    <a:pt x="147" y="22"/>
                  </a:cubicBezTo>
                  <a:cubicBezTo>
                    <a:pt x="148" y="23"/>
                    <a:pt x="149" y="25"/>
                    <a:pt x="150" y="26"/>
                  </a:cubicBezTo>
                  <a:cubicBezTo>
                    <a:pt x="144" y="26"/>
                    <a:pt x="145" y="27"/>
                    <a:pt x="144" y="33"/>
                  </a:cubicBezTo>
                  <a:cubicBezTo>
                    <a:pt x="142" y="33"/>
                    <a:pt x="143" y="33"/>
                    <a:pt x="141" y="33"/>
                  </a:cubicBezTo>
                  <a:cubicBezTo>
                    <a:pt x="141" y="33"/>
                    <a:pt x="140" y="40"/>
                    <a:pt x="142" y="41"/>
                  </a:cubicBezTo>
                  <a:cubicBezTo>
                    <a:pt x="143" y="41"/>
                    <a:pt x="144" y="41"/>
                    <a:pt x="144" y="42"/>
                  </a:cubicBezTo>
                  <a:cubicBezTo>
                    <a:pt x="144" y="42"/>
                    <a:pt x="143" y="44"/>
                    <a:pt x="144" y="44"/>
                  </a:cubicBezTo>
                  <a:cubicBezTo>
                    <a:pt x="142" y="44"/>
                    <a:pt x="139" y="44"/>
                    <a:pt x="139" y="44"/>
                  </a:cubicBezTo>
                  <a:cubicBezTo>
                    <a:pt x="138" y="42"/>
                    <a:pt x="138" y="42"/>
                    <a:pt x="138" y="42"/>
                  </a:cubicBezTo>
                  <a:cubicBezTo>
                    <a:pt x="132" y="40"/>
                    <a:pt x="131" y="39"/>
                    <a:pt x="131" y="47"/>
                  </a:cubicBezTo>
                  <a:cubicBezTo>
                    <a:pt x="129" y="47"/>
                    <a:pt x="129" y="46"/>
                    <a:pt x="129" y="48"/>
                  </a:cubicBezTo>
                  <a:cubicBezTo>
                    <a:pt x="126" y="48"/>
                    <a:pt x="129" y="43"/>
                    <a:pt x="129" y="43"/>
                  </a:cubicBezTo>
                  <a:cubicBezTo>
                    <a:pt x="129" y="43"/>
                    <a:pt x="129" y="39"/>
                    <a:pt x="129" y="38"/>
                  </a:cubicBezTo>
                  <a:cubicBezTo>
                    <a:pt x="128" y="38"/>
                    <a:pt x="128" y="38"/>
                    <a:pt x="128" y="38"/>
                  </a:cubicBezTo>
                  <a:cubicBezTo>
                    <a:pt x="127" y="37"/>
                    <a:pt x="127" y="36"/>
                    <a:pt x="127" y="35"/>
                  </a:cubicBezTo>
                  <a:cubicBezTo>
                    <a:pt x="125" y="35"/>
                    <a:pt x="125" y="35"/>
                    <a:pt x="125" y="35"/>
                  </a:cubicBezTo>
                  <a:cubicBezTo>
                    <a:pt x="125" y="34"/>
                    <a:pt x="125" y="33"/>
                    <a:pt x="125" y="32"/>
                  </a:cubicBezTo>
                  <a:cubicBezTo>
                    <a:pt x="122" y="28"/>
                    <a:pt x="117" y="31"/>
                    <a:pt x="114" y="33"/>
                  </a:cubicBezTo>
                  <a:cubicBezTo>
                    <a:pt x="114" y="32"/>
                    <a:pt x="115" y="31"/>
                    <a:pt x="113" y="31"/>
                  </a:cubicBezTo>
                  <a:cubicBezTo>
                    <a:pt x="113" y="34"/>
                    <a:pt x="113" y="35"/>
                    <a:pt x="113" y="38"/>
                  </a:cubicBezTo>
                  <a:cubicBezTo>
                    <a:pt x="112" y="38"/>
                    <a:pt x="111" y="37"/>
                    <a:pt x="111" y="37"/>
                  </a:cubicBezTo>
                  <a:cubicBezTo>
                    <a:pt x="111" y="37"/>
                    <a:pt x="111" y="35"/>
                    <a:pt x="111" y="35"/>
                  </a:cubicBezTo>
                  <a:cubicBezTo>
                    <a:pt x="110" y="35"/>
                    <a:pt x="109" y="38"/>
                    <a:pt x="109" y="38"/>
                  </a:cubicBezTo>
                  <a:cubicBezTo>
                    <a:pt x="109" y="39"/>
                    <a:pt x="108" y="38"/>
                    <a:pt x="107" y="38"/>
                  </a:cubicBezTo>
                  <a:cubicBezTo>
                    <a:pt x="107" y="39"/>
                    <a:pt x="106" y="41"/>
                    <a:pt x="107" y="40"/>
                  </a:cubicBezTo>
                  <a:cubicBezTo>
                    <a:pt x="107" y="42"/>
                    <a:pt x="107" y="41"/>
                    <a:pt x="108" y="41"/>
                  </a:cubicBezTo>
                  <a:cubicBezTo>
                    <a:pt x="108" y="41"/>
                    <a:pt x="108" y="43"/>
                    <a:pt x="108" y="43"/>
                  </a:cubicBezTo>
                  <a:cubicBezTo>
                    <a:pt x="106" y="44"/>
                    <a:pt x="105" y="44"/>
                    <a:pt x="105" y="44"/>
                  </a:cubicBezTo>
                  <a:cubicBezTo>
                    <a:pt x="105" y="44"/>
                    <a:pt x="105" y="44"/>
                    <a:pt x="106" y="47"/>
                  </a:cubicBezTo>
                  <a:cubicBezTo>
                    <a:pt x="102" y="46"/>
                    <a:pt x="104" y="46"/>
                    <a:pt x="99" y="47"/>
                  </a:cubicBezTo>
                  <a:cubicBezTo>
                    <a:pt x="101" y="52"/>
                    <a:pt x="100" y="53"/>
                    <a:pt x="98" y="56"/>
                  </a:cubicBezTo>
                  <a:cubicBezTo>
                    <a:pt x="97" y="55"/>
                    <a:pt x="96" y="56"/>
                    <a:pt x="95" y="55"/>
                  </a:cubicBezTo>
                  <a:cubicBezTo>
                    <a:pt x="95" y="55"/>
                    <a:pt x="95" y="53"/>
                    <a:pt x="95" y="53"/>
                  </a:cubicBezTo>
                  <a:cubicBezTo>
                    <a:pt x="93" y="53"/>
                    <a:pt x="93" y="53"/>
                    <a:pt x="93" y="53"/>
                  </a:cubicBezTo>
                  <a:cubicBezTo>
                    <a:pt x="92" y="54"/>
                    <a:pt x="93" y="54"/>
                    <a:pt x="91" y="54"/>
                  </a:cubicBezTo>
                  <a:cubicBezTo>
                    <a:pt x="91" y="57"/>
                    <a:pt x="90" y="60"/>
                    <a:pt x="91" y="62"/>
                  </a:cubicBezTo>
                  <a:cubicBezTo>
                    <a:pt x="92" y="63"/>
                    <a:pt x="93" y="64"/>
                    <a:pt x="93" y="64"/>
                  </a:cubicBezTo>
                  <a:cubicBezTo>
                    <a:pt x="92" y="65"/>
                    <a:pt x="92" y="65"/>
                    <a:pt x="91" y="65"/>
                  </a:cubicBezTo>
                  <a:cubicBezTo>
                    <a:pt x="91" y="65"/>
                    <a:pt x="91" y="67"/>
                    <a:pt x="91" y="68"/>
                  </a:cubicBezTo>
                  <a:cubicBezTo>
                    <a:pt x="90" y="66"/>
                    <a:pt x="88" y="65"/>
                    <a:pt x="87" y="64"/>
                  </a:cubicBezTo>
                  <a:cubicBezTo>
                    <a:pt x="87" y="62"/>
                    <a:pt x="88" y="60"/>
                    <a:pt x="87" y="58"/>
                  </a:cubicBezTo>
                  <a:cubicBezTo>
                    <a:pt x="86" y="58"/>
                    <a:pt x="85" y="58"/>
                    <a:pt x="85" y="58"/>
                  </a:cubicBezTo>
                  <a:cubicBezTo>
                    <a:pt x="84" y="58"/>
                    <a:pt x="85" y="60"/>
                    <a:pt x="85" y="60"/>
                  </a:cubicBezTo>
                  <a:cubicBezTo>
                    <a:pt x="85" y="60"/>
                    <a:pt x="81" y="62"/>
                    <a:pt x="81" y="62"/>
                  </a:cubicBezTo>
                  <a:cubicBezTo>
                    <a:pt x="78" y="66"/>
                    <a:pt x="81" y="69"/>
                    <a:pt x="80" y="72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9" y="74"/>
                    <a:pt x="78" y="75"/>
                  </a:cubicBezTo>
                  <a:cubicBezTo>
                    <a:pt x="79" y="75"/>
                    <a:pt x="79" y="75"/>
                    <a:pt x="79" y="75"/>
                  </a:cubicBezTo>
                  <a:cubicBezTo>
                    <a:pt x="79" y="75"/>
                    <a:pt x="80" y="77"/>
                    <a:pt x="80" y="78"/>
                  </a:cubicBezTo>
                  <a:cubicBezTo>
                    <a:pt x="79" y="79"/>
                    <a:pt x="76" y="79"/>
                    <a:pt x="75" y="81"/>
                  </a:cubicBezTo>
                  <a:cubicBezTo>
                    <a:pt x="74" y="81"/>
                    <a:pt x="75" y="82"/>
                    <a:pt x="75" y="83"/>
                  </a:cubicBezTo>
                  <a:cubicBezTo>
                    <a:pt x="75" y="83"/>
                    <a:pt x="69" y="90"/>
                    <a:pt x="69" y="90"/>
                  </a:cubicBezTo>
                  <a:cubicBezTo>
                    <a:pt x="66" y="92"/>
                    <a:pt x="64" y="91"/>
                    <a:pt x="59" y="92"/>
                  </a:cubicBezTo>
                  <a:cubicBezTo>
                    <a:pt x="58" y="93"/>
                    <a:pt x="56" y="95"/>
                    <a:pt x="55" y="95"/>
                  </a:cubicBezTo>
                  <a:cubicBezTo>
                    <a:pt x="54" y="95"/>
                    <a:pt x="52" y="94"/>
                    <a:pt x="51" y="94"/>
                  </a:cubicBezTo>
                  <a:cubicBezTo>
                    <a:pt x="49" y="95"/>
                    <a:pt x="49" y="99"/>
                    <a:pt x="47" y="100"/>
                  </a:cubicBezTo>
                  <a:cubicBezTo>
                    <a:pt x="46" y="101"/>
                    <a:pt x="44" y="100"/>
                    <a:pt x="43" y="101"/>
                  </a:cubicBezTo>
                  <a:cubicBezTo>
                    <a:pt x="42" y="101"/>
                    <a:pt x="42" y="103"/>
                    <a:pt x="42" y="103"/>
                  </a:cubicBezTo>
                  <a:cubicBezTo>
                    <a:pt x="39" y="105"/>
                    <a:pt x="35" y="103"/>
                    <a:pt x="33" y="102"/>
                  </a:cubicBezTo>
                  <a:cubicBezTo>
                    <a:pt x="32" y="103"/>
                    <a:pt x="32" y="104"/>
                    <a:pt x="32" y="106"/>
                  </a:cubicBezTo>
                  <a:cubicBezTo>
                    <a:pt x="31" y="105"/>
                    <a:pt x="27" y="105"/>
                    <a:pt x="27" y="106"/>
                  </a:cubicBezTo>
                  <a:cubicBezTo>
                    <a:pt x="25" y="106"/>
                    <a:pt x="24" y="111"/>
                    <a:pt x="22" y="112"/>
                  </a:cubicBezTo>
                  <a:cubicBezTo>
                    <a:pt x="21" y="112"/>
                    <a:pt x="21" y="112"/>
                    <a:pt x="21" y="112"/>
                  </a:cubicBezTo>
                  <a:cubicBezTo>
                    <a:pt x="20" y="112"/>
                    <a:pt x="21" y="114"/>
                    <a:pt x="20" y="114"/>
                  </a:cubicBezTo>
                  <a:cubicBezTo>
                    <a:pt x="20" y="114"/>
                    <a:pt x="19" y="114"/>
                    <a:pt x="18" y="114"/>
                  </a:cubicBezTo>
                  <a:cubicBezTo>
                    <a:pt x="16" y="115"/>
                    <a:pt x="15" y="119"/>
                    <a:pt x="14" y="120"/>
                  </a:cubicBezTo>
                  <a:cubicBezTo>
                    <a:pt x="12" y="121"/>
                    <a:pt x="10" y="122"/>
                    <a:pt x="8" y="123"/>
                  </a:cubicBezTo>
                  <a:cubicBezTo>
                    <a:pt x="8" y="122"/>
                    <a:pt x="7" y="121"/>
                    <a:pt x="8" y="121"/>
                  </a:cubicBezTo>
                  <a:cubicBezTo>
                    <a:pt x="9" y="120"/>
                    <a:pt x="8" y="118"/>
                    <a:pt x="8" y="118"/>
                  </a:cubicBezTo>
                  <a:cubicBezTo>
                    <a:pt x="8" y="118"/>
                    <a:pt x="9" y="117"/>
                    <a:pt x="8" y="117"/>
                  </a:cubicBezTo>
                  <a:cubicBezTo>
                    <a:pt x="6" y="119"/>
                    <a:pt x="7" y="123"/>
                    <a:pt x="4" y="124"/>
                  </a:cubicBezTo>
                  <a:cubicBezTo>
                    <a:pt x="4" y="124"/>
                    <a:pt x="6" y="128"/>
                    <a:pt x="6" y="128"/>
                  </a:cubicBezTo>
                  <a:cubicBezTo>
                    <a:pt x="7" y="127"/>
                    <a:pt x="6" y="132"/>
                    <a:pt x="6" y="133"/>
                  </a:cubicBezTo>
                  <a:cubicBezTo>
                    <a:pt x="6" y="132"/>
                    <a:pt x="6" y="134"/>
                    <a:pt x="6" y="134"/>
                  </a:cubicBezTo>
                  <a:cubicBezTo>
                    <a:pt x="7" y="137"/>
                    <a:pt x="5" y="139"/>
                    <a:pt x="4" y="141"/>
                  </a:cubicBezTo>
                  <a:cubicBezTo>
                    <a:pt x="4" y="141"/>
                    <a:pt x="2" y="141"/>
                    <a:pt x="2" y="141"/>
                  </a:cubicBezTo>
                  <a:cubicBezTo>
                    <a:pt x="1" y="143"/>
                    <a:pt x="1" y="143"/>
                    <a:pt x="1" y="143"/>
                  </a:cubicBezTo>
                  <a:cubicBezTo>
                    <a:pt x="1" y="143"/>
                    <a:pt x="2" y="143"/>
                    <a:pt x="2" y="143"/>
                  </a:cubicBezTo>
                  <a:cubicBezTo>
                    <a:pt x="4" y="145"/>
                    <a:pt x="6" y="146"/>
                    <a:pt x="7" y="148"/>
                  </a:cubicBezTo>
                  <a:cubicBezTo>
                    <a:pt x="8" y="151"/>
                    <a:pt x="7" y="152"/>
                    <a:pt x="7" y="155"/>
                  </a:cubicBezTo>
                  <a:cubicBezTo>
                    <a:pt x="7" y="157"/>
                    <a:pt x="8" y="160"/>
                    <a:pt x="9" y="164"/>
                  </a:cubicBezTo>
                  <a:cubicBezTo>
                    <a:pt x="7" y="163"/>
                    <a:pt x="7" y="164"/>
                    <a:pt x="5" y="163"/>
                  </a:cubicBezTo>
                  <a:cubicBezTo>
                    <a:pt x="5" y="162"/>
                    <a:pt x="5" y="159"/>
                    <a:pt x="5" y="159"/>
                  </a:cubicBezTo>
                  <a:cubicBezTo>
                    <a:pt x="4" y="159"/>
                    <a:pt x="4" y="159"/>
                    <a:pt x="4" y="159"/>
                  </a:cubicBezTo>
                  <a:cubicBezTo>
                    <a:pt x="5" y="164"/>
                    <a:pt x="6" y="165"/>
                    <a:pt x="7" y="169"/>
                  </a:cubicBezTo>
                  <a:cubicBezTo>
                    <a:pt x="7" y="169"/>
                    <a:pt x="5" y="170"/>
                    <a:pt x="5" y="169"/>
                  </a:cubicBezTo>
                  <a:cubicBezTo>
                    <a:pt x="3" y="169"/>
                    <a:pt x="3" y="163"/>
                    <a:pt x="2" y="160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1" y="162"/>
                    <a:pt x="1" y="165"/>
                    <a:pt x="2" y="168"/>
                  </a:cubicBezTo>
                  <a:cubicBezTo>
                    <a:pt x="2" y="168"/>
                    <a:pt x="3" y="168"/>
                    <a:pt x="3" y="169"/>
                  </a:cubicBezTo>
                  <a:cubicBezTo>
                    <a:pt x="5" y="172"/>
                    <a:pt x="7" y="173"/>
                    <a:pt x="9" y="176"/>
                  </a:cubicBezTo>
                  <a:cubicBezTo>
                    <a:pt x="10" y="177"/>
                    <a:pt x="9" y="178"/>
                    <a:pt x="10" y="180"/>
                  </a:cubicBezTo>
                  <a:cubicBezTo>
                    <a:pt x="11" y="181"/>
                    <a:pt x="11" y="181"/>
                    <a:pt x="11" y="181"/>
                  </a:cubicBezTo>
                  <a:cubicBezTo>
                    <a:pt x="11" y="182"/>
                    <a:pt x="11" y="182"/>
                    <a:pt x="11" y="182"/>
                  </a:cubicBezTo>
                  <a:cubicBezTo>
                    <a:pt x="10" y="181"/>
                    <a:pt x="10" y="185"/>
                    <a:pt x="10" y="185"/>
                  </a:cubicBezTo>
                  <a:cubicBezTo>
                    <a:pt x="11" y="187"/>
                    <a:pt x="14" y="188"/>
                    <a:pt x="16" y="189"/>
                  </a:cubicBezTo>
                  <a:cubicBezTo>
                    <a:pt x="15" y="191"/>
                    <a:pt x="14" y="193"/>
                    <a:pt x="14" y="194"/>
                  </a:cubicBezTo>
                  <a:cubicBezTo>
                    <a:pt x="15" y="195"/>
                    <a:pt x="19" y="198"/>
                    <a:pt x="19" y="201"/>
                  </a:cubicBezTo>
                  <a:cubicBezTo>
                    <a:pt x="19" y="201"/>
                    <a:pt x="18" y="202"/>
                    <a:pt x="18" y="203"/>
                  </a:cubicBezTo>
                  <a:cubicBezTo>
                    <a:pt x="17" y="205"/>
                    <a:pt x="18" y="209"/>
                    <a:pt x="18" y="211"/>
                  </a:cubicBezTo>
                  <a:cubicBezTo>
                    <a:pt x="19" y="213"/>
                    <a:pt x="20" y="215"/>
                    <a:pt x="21" y="217"/>
                  </a:cubicBezTo>
                  <a:cubicBezTo>
                    <a:pt x="22" y="221"/>
                    <a:pt x="21" y="221"/>
                    <a:pt x="22" y="224"/>
                  </a:cubicBezTo>
                  <a:cubicBezTo>
                    <a:pt x="22" y="224"/>
                    <a:pt x="24" y="227"/>
                    <a:pt x="24" y="227"/>
                  </a:cubicBezTo>
                  <a:cubicBezTo>
                    <a:pt x="24" y="228"/>
                    <a:pt x="22" y="230"/>
                    <a:pt x="22" y="230"/>
                  </a:cubicBezTo>
                  <a:cubicBezTo>
                    <a:pt x="22" y="233"/>
                    <a:pt x="24" y="233"/>
                    <a:pt x="24" y="235"/>
                  </a:cubicBezTo>
                  <a:cubicBezTo>
                    <a:pt x="23" y="236"/>
                    <a:pt x="22" y="237"/>
                    <a:pt x="22" y="237"/>
                  </a:cubicBezTo>
                  <a:cubicBezTo>
                    <a:pt x="21" y="242"/>
                    <a:pt x="22" y="244"/>
                    <a:pt x="22" y="249"/>
                  </a:cubicBezTo>
                  <a:cubicBezTo>
                    <a:pt x="21" y="249"/>
                    <a:pt x="21" y="250"/>
                    <a:pt x="20" y="250"/>
                  </a:cubicBezTo>
                  <a:cubicBezTo>
                    <a:pt x="20" y="249"/>
                    <a:pt x="18" y="247"/>
                    <a:pt x="18" y="247"/>
                  </a:cubicBezTo>
                  <a:cubicBezTo>
                    <a:pt x="17" y="247"/>
                    <a:pt x="15" y="247"/>
                    <a:pt x="16" y="248"/>
                  </a:cubicBezTo>
                  <a:cubicBezTo>
                    <a:pt x="16" y="247"/>
                    <a:pt x="16" y="251"/>
                    <a:pt x="17" y="252"/>
                  </a:cubicBezTo>
                  <a:cubicBezTo>
                    <a:pt x="19" y="256"/>
                    <a:pt x="21" y="254"/>
                    <a:pt x="24" y="257"/>
                  </a:cubicBezTo>
                  <a:cubicBezTo>
                    <a:pt x="25" y="258"/>
                    <a:pt x="26" y="261"/>
                    <a:pt x="27" y="262"/>
                  </a:cubicBezTo>
                  <a:cubicBezTo>
                    <a:pt x="28" y="263"/>
                    <a:pt x="32" y="262"/>
                    <a:pt x="32" y="262"/>
                  </a:cubicBezTo>
                  <a:cubicBezTo>
                    <a:pt x="33" y="262"/>
                    <a:pt x="33" y="262"/>
                    <a:pt x="33" y="262"/>
                  </a:cubicBezTo>
                  <a:cubicBezTo>
                    <a:pt x="34" y="262"/>
                    <a:pt x="36" y="261"/>
                    <a:pt x="37" y="262"/>
                  </a:cubicBezTo>
                  <a:cubicBezTo>
                    <a:pt x="37" y="262"/>
                    <a:pt x="40" y="264"/>
                    <a:pt x="41" y="264"/>
                  </a:cubicBezTo>
                  <a:cubicBezTo>
                    <a:pt x="41" y="264"/>
                    <a:pt x="42" y="262"/>
                    <a:pt x="42" y="262"/>
                  </a:cubicBezTo>
                  <a:cubicBezTo>
                    <a:pt x="42" y="262"/>
                    <a:pt x="43" y="262"/>
                    <a:pt x="44" y="262"/>
                  </a:cubicBezTo>
                  <a:cubicBezTo>
                    <a:pt x="44" y="262"/>
                    <a:pt x="48" y="255"/>
                    <a:pt x="49" y="255"/>
                  </a:cubicBezTo>
                  <a:cubicBezTo>
                    <a:pt x="50" y="255"/>
                    <a:pt x="50" y="255"/>
                    <a:pt x="50" y="255"/>
                  </a:cubicBezTo>
                  <a:cubicBezTo>
                    <a:pt x="50" y="255"/>
                    <a:pt x="51" y="258"/>
                    <a:pt x="51" y="258"/>
                  </a:cubicBezTo>
                  <a:cubicBezTo>
                    <a:pt x="51" y="258"/>
                    <a:pt x="53" y="258"/>
                    <a:pt x="53" y="258"/>
                  </a:cubicBezTo>
                  <a:cubicBezTo>
                    <a:pt x="54" y="256"/>
                    <a:pt x="54" y="256"/>
                    <a:pt x="54" y="254"/>
                  </a:cubicBezTo>
                  <a:cubicBezTo>
                    <a:pt x="54" y="252"/>
                    <a:pt x="54" y="252"/>
                    <a:pt x="54" y="252"/>
                  </a:cubicBezTo>
                  <a:cubicBezTo>
                    <a:pt x="56" y="252"/>
                    <a:pt x="57" y="253"/>
                    <a:pt x="59" y="252"/>
                  </a:cubicBezTo>
                  <a:cubicBezTo>
                    <a:pt x="61" y="251"/>
                    <a:pt x="61" y="251"/>
                    <a:pt x="61" y="251"/>
                  </a:cubicBezTo>
                  <a:cubicBezTo>
                    <a:pt x="63" y="251"/>
                    <a:pt x="62" y="252"/>
                    <a:pt x="64" y="252"/>
                  </a:cubicBezTo>
                  <a:cubicBezTo>
                    <a:pt x="64" y="251"/>
                    <a:pt x="64" y="250"/>
                    <a:pt x="65" y="250"/>
                  </a:cubicBezTo>
                  <a:cubicBezTo>
                    <a:pt x="68" y="249"/>
                    <a:pt x="72" y="251"/>
                    <a:pt x="74" y="251"/>
                  </a:cubicBezTo>
                  <a:cubicBezTo>
                    <a:pt x="74" y="251"/>
                    <a:pt x="75" y="250"/>
                    <a:pt x="77" y="250"/>
                  </a:cubicBezTo>
                  <a:cubicBezTo>
                    <a:pt x="77" y="250"/>
                    <a:pt x="78" y="252"/>
                    <a:pt x="78" y="252"/>
                  </a:cubicBezTo>
                  <a:cubicBezTo>
                    <a:pt x="79" y="252"/>
                    <a:pt x="78" y="251"/>
                    <a:pt x="79" y="250"/>
                  </a:cubicBezTo>
                  <a:cubicBezTo>
                    <a:pt x="80" y="250"/>
                    <a:pt x="82" y="251"/>
                    <a:pt x="83" y="250"/>
                  </a:cubicBezTo>
                  <a:cubicBezTo>
                    <a:pt x="83" y="250"/>
                    <a:pt x="83" y="250"/>
                    <a:pt x="83" y="250"/>
                  </a:cubicBezTo>
                  <a:cubicBezTo>
                    <a:pt x="87" y="249"/>
                    <a:pt x="85" y="251"/>
                    <a:pt x="86" y="251"/>
                  </a:cubicBezTo>
                  <a:cubicBezTo>
                    <a:pt x="88" y="251"/>
                    <a:pt x="87" y="250"/>
                    <a:pt x="88" y="250"/>
                  </a:cubicBezTo>
                  <a:cubicBezTo>
                    <a:pt x="89" y="250"/>
                    <a:pt x="90" y="250"/>
                    <a:pt x="89" y="250"/>
                  </a:cubicBezTo>
                  <a:cubicBezTo>
                    <a:pt x="90" y="250"/>
                    <a:pt x="90" y="250"/>
                    <a:pt x="90" y="250"/>
                  </a:cubicBezTo>
                  <a:cubicBezTo>
                    <a:pt x="92" y="249"/>
                    <a:pt x="94" y="242"/>
                    <a:pt x="96" y="241"/>
                  </a:cubicBezTo>
                  <a:cubicBezTo>
                    <a:pt x="98" y="240"/>
                    <a:pt x="100" y="241"/>
                    <a:pt x="102" y="240"/>
                  </a:cubicBezTo>
                  <a:cubicBezTo>
                    <a:pt x="104" y="236"/>
                    <a:pt x="104" y="236"/>
                    <a:pt x="104" y="236"/>
                  </a:cubicBezTo>
                  <a:cubicBezTo>
                    <a:pt x="105" y="236"/>
                    <a:pt x="106" y="237"/>
                    <a:pt x="106" y="237"/>
                  </a:cubicBezTo>
                  <a:cubicBezTo>
                    <a:pt x="107" y="236"/>
                    <a:pt x="108" y="234"/>
                    <a:pt x="109" y="232"/>
                  </a:cubicBezTo>
                  <a:cubicBezTo>
                    <a:pt x="116" y="233"/>
                    <a:pt x="125" y="232"/>
                    <a:pt x="129" y="230"/>
                  </a:cubicBezTo>
                  <a:cubicBezTo>
                    <a:pt x="129" y="229"/>
                    <a:pt x="129" y="229"/>
                    <a:pt x="129" y="229"/>
                  </a:cubicBezTo>
                  <a:cubicBezTo>
                    <a:pt x="131" y="229"/>
                    <a:pt x="132" y="228"/>
                    <a:pt x="133" y="228"/>
                  </a:cubicBezTo>
                  <a:cubicBezTo>
                    <a:pt x="135" y="227"/>
                    <a:pt x="135" y="229"/>
                    <a:pt x="137" y="229"/>
                  </a:cubicBezTo>
                  <a:cubicBezTo>
                    <a:pt x="138" y="227"/>
                    <a:pt x="138" y="227"/>
                    <a:pt x="138" y="227"/>
                  </a:cubicBezTo>
                  <a:cubicBezTo>
                    <a:pt x="141" y="226"/>
                    <a:pt x="142" y="227"/>
                    <a:pt x="145" y="227"/>
                  </a:cubicBezTo>
                  <a:cubicBezTo>
                    <a:pt x="146" y="225"/>
                    <a:pt x="146" y="225"/>
                    <a:pt x="146" y="225"/>
                  </a:cubicBezTo>
                  <a:cubicBezTo>
                    <a:pt x="148" y="225"/>
                    <a:pt x="149" y="226"/>
                    <a:pt x="151" y="226"/>
                  </a:cubicBezTo>
                  <a:cubicBezTo>
                    <a:pt x="153" y="225"/>
                    <a:pt x="153" y="223"/>
                    <a:pt x="155" y="223"/>
                  </a:cubicBezTo>
                  <a:cubicBezTo>
                    <a:pt x="155" y="223"/>
                    <a:pt x="160" y="226"/>
                    <a:pt x="160" y="227"/>
                  </a:cubicBezTo>
                  <a:cubicBezTo>
                    <a:pt x="162" y="227"/>
                    <a:pt x="162" y="227"/>
                    <a:pt x="162" y="227"/>
                  </a:cubicBezTo>
                  <a:cubicBezTo>
                    <a:pt x="162" y="228"/>
                    <a:pt x="162" y="229"/>
                    <a:pt x="162" y="230"/>
                  </a:cubicBezTo>
                  <a:cubicBezTo>
                    <a:pt x="166" y="229"/>
                    <a:pt x="169" y="228"/>
                    <a:pt x="171" y="230"/>
                  </a:cubicBezTo>
                  <a:cubicBezTo>
                    <a:pt x="172" y="231"/>
                    <a:pt x="172" y="231"/>
                    <a:pt x="172" y="231"/>
                  </a:cubicBezTo>
                  <a:cubicBezTo>
                    <a:pt x="173" y="231"/>
                    <a:pt x="174" y="230"/>
                    <a:pt x="176" y="230"/>
                  </a:cubicBezTo>
                  <a:cubicBezTo>
                    <a:pt x="176" y="231"/>
                    <a:pt x="176" y="231"/>
                    <a:pt x="177" y="232"/>
                  </a:cubicBezTo>
                  <a:cubicBezTo>
                    <a:pt x="177" y="232"/>
                    <a:pt x="177" y="236"/>
                    <a:pt x="177" y="236"/>
                  </a:cubicBezTo>
                  <a:cubicBezTo>
                    <a:pt x="178" y="236"/>
                    <a:pt x="180" y="235"/>
                    <a:pt x="181" y="236"/>
                  </a:cubicBezTo>
                  <a:cubicBezTo>
                    <a:pt x="181" y="236"/>
                    <a:pt x="183" y="238"/>
                    <a:pt x="181" y="238"/>
                  </a:cubicBezTo>
                  <a:cubicBezTo>
                    <a:pt x="181" y="239"/>
                    <a:pt x="180" y="240"/>
                    <a:pt x="179" y="241"/>
                  </a:cubicBezTo>
                  <a:cubicBezTo>
                    <a:pt x="181" y="242"/>
                    <a:pt x="184" y="243"/>
                    <a:pt x="186" y="244"/>
                  </a:cubicBezTo>
                  <a:cubicBezTo>
                    <a:pt x="186" y="247"/>
                    <a:pt x="185" y="250"/>
                    <a:pt x="187" y="252"/>
                  </a:cubicBezTo>
                  <a:cubicBezTo>
                    <a:pt x="187" y="253"/>
                    <a:pt x="189" y="253"/>
                    <a:pt x="190" y="254"/>
                  </a:cubicBezTo>
                  <a:cubicBezTo>
                    <a:pt x="190" y="255"/>
                    <a:pt x="189" y="255"/>
                    <a:pt x="189" y="256"/>
                  </a:cubicBezTo>
                  <a:cubicBezTo>
                    <a:pt x="190" y="257"/>
                    <a:pt x="191" y="257"/>
                    <a:pt x="192" y="258"/>
                  </a:cubicBezTo>
                  <a:cubicBezTo>
                    <a:pt x="193" y="258"/>
                    <a:pt x="193" y="258"/>
                    <a:pt x="195" y="258"/>
                  </a:cubicBezTo>
                  <a:cubicBezTo>
                    <a:pt x="196" y="256"/>
                    <a:pt x="197" y="253"/>
                    <a:pt x="200" y="252"/>
                  </a:cubicBezTo>
                  <a:cubicBezTo>
                    <a:pt x="200" y="250"/>
                    <a:pt x="200" y="250"/>
                    <a:pt x="200" y="250"/>
                  </a:cubicBezTo>
                  <a:cubicBezTo>
                    <a:pt x="201" y="249"/>
                    <a:pt x="207" y="247"/>
                    <a:pt x="208" y="246"/>
                  </a:cubicBezTo>
                  <a:cubicBezTo>
                    <a:pt x="208" y="245"/>
                    <a:pt x="208" y="244"/>
                    <a:pt x="208" y="242"/>
                  </a:cubicBezTo>
                  <a:cubicBezTo>
                    <a:pt x="209" y="242"/>
                    <a:pt x="211" y="242"/>
                    <a:pt x="211" y="241"/>
                  </a:cubicBezTo>
                  <a:cubicBezTo>
                    <a:pt x="211" y="244"/>
                    <a:pt x="211" y="246"/>
                    <a:pt x="210" y="249"/>
                  </a:cubicBezTo>
                  <a:cubicBezTo>
                    <a:pt x="210" y="250"/>
                    <a:pt x="209" y="251"/>
                    <a:pt x="208" y="252"/>
                  </a:cubicBezTo>
                  <a:cubicBezTo>
                    <a:pt x="207" y="255"/>
                    <a:pt x="207" y="258"/>
                    <a:pt x="208" y="262"/>
                  </a:cubicBezTo>
                  <a:cubicBezTo>
                    <a:pt x="207" y="262"/>
                    <a:pt x="206" y="264"/>
                    <a:pt x="205" y="264"/>
                  </a:cubicBezTo>
                  <a:cubicBezTo>
                    <a:pt x="204" y="264"/>
                    <a:pt x="203" y="263"/>
                    <a:pt x="202" y="264"/>
                  </a:cubicBezTo>
                  <a:cubicBezTo>
                    <a:pt x="202" y="264"/>
                    <a:pt x="203" y="266"/>
                    <a:pt x="202" y="266"/>
                  </a:cubicBezTo>
                  <a:cubicBezTo>
                    <a:pt x="204" y="266"/>
                    <a:pt x="203" y="267"/>
                    <a:pt x="204" y="267"/>
                  </a:cubicBezTo>
                  <a:cubicBezTo>
                    <a:pt x="205" y="267"/>
                    <a:pt x="206" y="265"/>
                    <a:pt x="206" y="265"/>
                  </a:cubicBezTo>
                  <a:cubicBezTo>
                    <a:pt x="206" y="265"/>
                    <a:pt x="208" y="266"/>
                    <a:pt x="209" y="265"/>
                  </a:cubicBezTo>
                  <a:cubicBezTo>
                    <a:pt x="211" y="263"/>
                    <a:pt x="209" y="259"/>
                    <a:pt x="211" y="256"/>
                  </a:cubicBezTo>
                  <a:cubicBezTo>
                    <a:pt x="212" y="255"/>
                    <a:pt x="213" y="256"/>
                    <a:pt x="214" y="255"/>
                  </a:cubicBezTo>
                  <a:cubicBezTo>
                    <a:pt x="215" y="256"/>
                    <a:pt x="214" y="258"/>
                    <a:pt x="214" y="259"/>
                  </a:cubicBezTo>
                  <a:cubicBezTo>
                    <a:pt x="215" y="260"/>
                    <a:pt x="217" y="261"/>
                    <a:pt x="217" y="262"/>
                  </a:cubicBezTo>
                  <a:cubicBezTo>
                    <a:pt x="217" y="263"/>
                    <a:pt x="217" y="270"/>
                    <a:pt x="216" y="273"/>
                  </a:cubicBezTo>
                  <a:cubicBezTo>
                    <a:pt x="218" y="272"/>
                    <a:pt x="219" y="273"/>
                    <a:pt x="221" y="272"/>
                  </a:cubicBezTo>
                  <a:cubicBezTo>
                    <a:pt x="222" y="270"/>
                    <a:pt x="222" y="270"/>
                    <a:pt x="222" y="270"/>
                  </a:cubicBezTo>
                  <a:cubicBezTo>
                    <a:pt x="222" y="270"/>
                    <a:pt x="224" y="271"/>
                    <a:pt x="224" y="270"/>
                  </a:cubicBezTo>
                  <a:cubicBezTo>
                    <a:pt x="225" y="275"/>
                    <a:pt x="225" y="277"/>
                    <a:pt x="227" y="280"/>
                  </a:cubicBezTo>
                  <a:cubicBezTo>
                    <a:pt x="228" y="281"/>
                    <a:pt x="228" y="281"/>
                    <a:pt x="228" y="281"/>
                  </a:cubicBezTo>
                  <a:cubicBezTo>
                    <a:pt x="229" y="285"/>
                    <a:pt x="226" y="289"/>
                    <a:pt x="228" y="293"/>
                  </a:cubicBezTo>
                  <a:cubicBezTo>
                    <a:pt x="228" y="295"/>
                    <a:pt x="232" y="296"/>
                    <a:pt x="234" y="298"/>
                  </a:cubicBezTo>
                  <a:cubicBezTo>
                    <a:pt x="234" y="299"/>
                    <a:pt x="234" y="301"/>
                    <a:pt x="235" y="302"/>
                  </a:cubicBezTo>
                  <a:cubicBezTo>
                    <a:pt x="235" y="302"/>
                    <a:pt x="237" y="301"/>
                    <a:pt x="238" y="302"/>
                  </a:cubicBezTo>
                  <a:cubicBezTo>
                    <a:pt x="240" y="302"/>
                    <a:pt x="242" y="306"/>
                    <a:pt x="244" y="306"/>
                  </a:cubicBezTo>
                  <a:cubicBezTo>
                    <a:pt x="245" y="306"/>
                    <a:pt x="245" y="304"/>
                    <a:pt x="248" y="304"/>
                  </a:cubicBezTo>
                  <a:close/>
                  <a:moveTo>
                    <a:pt x="268" y="334"/>
                  </a:moveTo>
                  <a:cubicBezTo>
                    <a:pt x="268" y="334"/>
                    <a:pt x="267" y="338"/>
                    <a:pt x="267" y="339"/>
                  </a:cubicBezTo>
                  <a:cubicBezTo>
                    <a:pt x="269" y="342"/>
                    <a:pt x="269" y="342"/>
                    <a:pt x="269" y="342"/>
                  </a:cubicBezTo>
                  <a:cubicBezTo>
                    <a:pt x="269" y="343"/>
                    <a:pt x="274" y="352"/>
                    <a:pt x="275" y="352"/>
                  </a:cubicBezTo>
                  <a:cubicBezTo>
                    <a:pt x="275" y="353"/>
                    <a:pt x="275" y="353"/>
                    <a:pt x="275" y="353"/>
                  </a:cubicBezTo>
                  <a:cubicBezTo>
                    <a:pt x="276" y="353"/>
                    <a:pt x="277" y="353"/>
                    <a:pt x="277" y="353"/>
                  </a:cubicBezTo>
                  <a:cubicBezTo>
                    <a:pt x="277" y="354"/>
                    <a:pt x="276" y="354"/>
                    <a:pt x="275" y="354"/>
                  </a:cubicBezTo>
                  <a:cubicBezTo>
                    <a:pt x="275" y="356"/>
                    <a:pt x="274" y="357"/>
                    <a:pt x="275" y="359"/>
                  </a:cubicBezTo>
                  <a:cubicBezTo>
                    <a:pt x="275" y="360"/>
                    <a:pt x="278" y="362"/>
                    <a:pt x="279" y="363"/>
                  </a:cubicBezTo>
                  <a:cubicBezTo>
                    <a:pt x="279" y="364"/>
                    <a:pt x="279" y="365"/>
                    <a:pt x="279" y="365"/>
                  </a:cubicBezTo>
                  <a:cubicBezTo>
                    <a:pt x="280" y="366"/>
                    <a:pt x="282" y="365"/>
                    <a:pt x="282" y="366"/>
                  </a:cubicBezTo>
                  <a:cubicBezTo>
                    <a:pt x="283" y="367"/>
                    <a:pt x="281" y="368"/>
                    <a:pt x="283" y="369"/>
                  </a:cubicBezTo>
                  <a:cubicBezTo>
                    <a:pt x="283" y="369"/>
                    <a:pt x="283" y="369"/>
                    <a:pt x="283" y="369"/>
                  </a:cubicBezTo>
                  <a:cubicBezTo>
                    <a:pt x="286" y="370"/>
                    <a:pt x="286" y="369"/>
                    <a:pt x="289" y="370"/>
                  </a:cubicBezTo>
                  <a:cubicBezTo>
                    <a:pt x="289" y="369"/>
                    <a:pt x="289" y="368"/>
                    <a:pt x="289" y="368"/>
                  </a:cubicBezTo>
                  <a:cubicBezTo>
                    <a:pt x="290" y="368"/>
                    <a:pt x="290" y="370"/>
                    <a:pt x="291" y="369"/>
                  </a:cubicBezTo>
                  <a:cubicBezTo>
                    <a:pt x="292" y="368"/>
                    <a:pt x="292" y="365"/>
                    <a:pt x="291" y="366"/>
                  </a:cubicBezTo>
                  <a:cubicBezTo>
                    <a:pt x="291" y="367"/>
                    <a:pt x="291" y="367"/>
                    <a:pt x="291" y="367"/>
                  </a:cubicBezTo>
                  <a:cubicBezTo>
                    <a:pt x="291" y="367"/>
                    <a:pt x="290" y="367"/>
                    <a:pt x="290" y="367"/>
                  </a:cubicBezTo>
                  <a:cubicBezTo>
                    <a:pt x="290" y="366"/>
                    <a:pt x="290" y="366"/>
                    <a:pt x="289" y="364"/>
                  </a:cubicBezTo>
                  <a:cubicBezTo>
                    <a:pt x="291" y="364"/>
                    <a:pt x="291" y="364"/>
                    <a:pt x="291" y="363"/>
                  </a:cubicBezTo>
                  <a:cubicBezTo>
                    <a:pt x="291" y="362"/>
                    <a:pt x="291" y="362"/>
                    <a:pt x="291" y="362"/>
                  </a:cubicBezTo>
                  <a:cubicBezTo>
                    <a:pt x="292" y="362"/>
                    <a:pt x="292" y="362"/>
                    <a:pt x="292" y="362"/>
                  </a:cubicBezTo>
                  <a:cubicBezTo>
                    <a:pt x="291" y="361"/>
                    <a:pt x="295" y="362"/>
                    <a:pt x="293" y="363"/>
                  </a:cubicBezTo>
                  <a:cubicBezTo>
                    <a:pt x="294" y="363"/>
                    <a:pt x="294" y="365"/>
                    <a:pt x="295" y="365"/>
                  </a:cubicBezTo>
                  <a:cubicBezTo>
                    <a:pt x="295" y="365"/>
                    <a:pt x="297" y="364"/>
                    <a:pt x="297" y="364"/>
                  </a:cubicBezTo>
                  <a:cubicBezTo>
                    <a:pt x="295" y="359"/>
                    <a:pt x="297" y="357"/>
                    <a:pt x="297" y="351"/>
                  </a:cubicBezTo>
                  <a:cubicBezTo>
                    <a:pt x="298" y="351"/>
                    <a:pt x="299" y="353"/>
                    <a:pt x="299" y="351"/>
                  </a:cubicBezTo>
                  <a:cubicBezTo>
                    <a:pt x="301" y="346"/>
                    <a:pt x="298" y="339"/>
                    <a:pt x="297" y="336"/>
                  </a:cubicBezTo>
                  <a:cubicBezTo>
                    <a:pt x="296" y="337"/>
                    <a:pt x="294" y="338"/>
                    <a:pt x="291" y="339"/>
                  </a:cubicBezTo>
                  <a:cubicBezTo>
                    <a:pt x="291" y="339"/>
                    <a:pt x="290" y="341"/>
                    <a:pt x="290" y="341"/>
                  </a:cubicBezTo>
                  <a:cubicBezTo>
                    <a:pt x="286" y="342"/>
                    <a:pt x="279" y="337"/>
                    <a:pt x="275" y="336"/>
                  </a:cubicBezTo>
                  <a:cubicBezTo>
                    <a:pt x="273" y="335"/>
                    <a:pt x="273" y="336"/>
                    <a:pt x="272" y="336"/>
                  </a:cubicBezTo>
                  <a:cubicBezTo>
                    <a:pt x="272" y="336"/>
                    <a:pt x="270" y="334"/>
                    <a:pt x="270" y="334"/>
                  </a:cubicBezTo>
                  <a:cubicBezTo>
                    <a:pt x="269" y="334"/>
                    <a:pt x="269" y="335"/>
                    <a:pt x="268" y="334"/>
                  </a:cubicBezTo>
                  <a:close/>
                  <a:moveTo>
                    <a:pt x="297" y="324"/>
                  </a:moveTo>
                  <a:cubicBezTo>
                    <a:pt x="296" y="324"/>
                    <a:pt x="296" y="326"/>
                    <a:pt x="296" y="326"/>
                  </a:cubicBezTo>
                  <a:cubicBezTo>
                    <a:pt x="296" y="326"/>
                    <a:pt x="295" y="329"/>
                    <a:pt x="299" y="330"/>
                  </a:cubicBezTo>
                  <a:cubicBezTo>
                    <a:pt x="299" y="331"/>
                    <a:pt x="299" y="331"/>
                    <a:pt x="299" y="331"/>
                  </a:cubicBezTo>
                  <a:cubicBezTo>
                    <a:pt x="299" y="331"/>
                    <a:pt x="301" y="330"/>
                    <a:pt x="301" y="330"/>
                  </a:cubicBezTo>
                  <a:cubicBezTo>
                    <a:pt x="300" y="328"/>
                    <a:pt x="299" y="324"/>
                    <a:pt x="297" y="324"/>
                  </a:cubicBezTo>
                  <a:close/>
                  <a:moveTo>
                    <a:pt x="261" y="322"/>
                  </a:moveTo>
                  <a:cubicBezTo>
                    <a:pt x="261" y="322"/>
                    <a:pt x="259" y="328"/>
                    <a:pt x="262" y="327"/>
                  </a:cubicBezTo>
                  <a:cubicBezTo>
                    <a:pt x="262" y="326"/>
                    <a:pt x="263" y="322"/>
                    <a:pt x="261" y="322"/>
                  </a:cubicBezTo>
                  <a:close/>
                  <a:moveTo>
                    <a:pt x="208" y="273"/>
                  </a:moveTo>
                  <a:cubicBezTo>
                    <a:pt x="202" y="274"/>
                    <a:pt x="204" y="278"/>
                    <a:pt x="210" y="277"/>
                  </a:cubicBezTo>
                  <a:cubicBezTo>
                    <a:pt x="214" y="276"/>
                    <a:pt x="211" y="273"/>
                    <a:pt x="208" y="273"/>
                  </a:cubicBezTo>
                  <a:close/>
                  <a:moveTo>
                    <a:pt x="190" y="222"/>
                  </a:moveTo>
                  <a:cubicBezTo>
                    <a:pt x="193" y="222"/>
                    <a:pt x="189" y="223"/>
                    <a:pt x="189" y="223"/>
                  </a:cubicBezTo>
                  <a:cubicBezTo>
                    <a:pt x="190" y="223"/>
                    <a:pt x="189" y="222"/>
                    <a:pt x="190" y="222"/>
                  </a:cubicBezTo>
                  <a:close/>
                  <a:moveTo>
                    <a:pt x="194" y="221"/>
                  </a:moveTo>
                  <a:cubicBezTo>
                    <a:pt x="197" y="222"/>
                    <a:pt x="195" y="223"/>
                    <a:pt x="197" y="226"/>
                  </a:cubicBezTo>
                  <a:cubicBezTo>
                    <a:pt x="198" y="227"/>
                    <a:pt x="198" y="227"/>
                    <a:pt x="198" y="227"/>
                  </a:cubicBezTo>
                  <a:cubicBezTo>
                    <a:pt x="199" y="228"/>
                    <a:pt x="198" y="228"/>
                    <a:pt x="198" y="230"/>
                  </a:cubicBezTo>
                  <a:cubicBezTo>
                    <a:pt x="197" y="230"/>
                    <a:pt x="197" y="229"/>
                    <a:pt x="195" y="229"/>
                  </a:cubicBezTo>
                  <a:cubicBezTo>
                    <a:pt x="195" y="226"/>
                    <a:pt x="194" y="221"/>
                    <a:pt x="194" y="221"/>
                  </a:cubicBezTo>
                  <a:close/>
                  <a:moveTo>
                    <a:pt x="208" y="215"/>
                  </a:moveTo>
                  <a:cubicBezTo>
                    <a:pt x="213" y="217"/>
                    <a:pt x="212" y="224"/>
                    <a:pt x="211" y="223"/>
                  </a:cubicBezTo>
                  <a:cubicBezTo>
                    <a:pt x="211" y="223"/>
                    <a:pt x="206" y="215"/>
                    <a:pt x="208" y="215"/>
                  </a:cubicBezTo>
                  <a:close/>
                  <a:moveTo>
                    <a:pt x="2" y="151"/>
                  </a:moveTo>
                  <a:cubicBezTo>
                    <a:pt x="2" y="153"/>
                    <a:pt x="2" y="153"/>
                    <a:pt x="2" y="153"/>
                  </a:cubicBezTo>
                  <a:cubicBezTo>
                    <a:pt x="2" y="152"/>
                    <a:pt x="3" y="151"/>
                    <a:pt x="2" y="151"/>
                  </a:cubicBezTo>
                  <a:close/>
                  <a:moveTo>
                    <a:pt x="226" y="59"/>
                  </a:moveTo>
                  <a:cubicBezTo>
                    <a:pt x="226" y="63"/>
                    <a:pt x="226" y="63"/>
                    <a:pt x="226" y="63"/>
                  </a:cubicBezTo>
                  <a:cubicBezTo>
                    <a:pt x="227" y="61"/>
                    <a:pt x="231" y="59"/>
                    <a:pt x="226" y="59"/>
                  </a:cubicBezTo>
                  <a:close/>
                  <a:moveTo>
                    <a:pt x="202" y="30"/>
                  </a:moveTo>
                  <a:cubicBezTo>
                    <a:pt x="202" y="31"/>
                    <a:pt x="202" y="30"/>
                    <a:pt x="201" y="30"/>
                  </a:cubicBezTo>
                  <a:cubicBezTo>
                    <a:pt x="201" y="36"/>
                    <a:pt x="199" y="36"/>
                    <a:pt x="206" y="36"/>
                  </a:cubicBezTo>
                  <a:cubicBezTo>
                    <a:pt x="205" y="35"/>
                    <a:pt x="205" y="34"/>
                    <a:pt x="204" y="34"/>
                  </a:cubicBezTo>
                  <a:cubicBezTo>
                    <a:pt x="204" y="34"/>
                    <a:pt x="204" y="32"/>
                    <a:pt x="204" y="32"/>
                  </a:cubicBezTo>
                  <a:cubicBezTo>
                    <a:pt x="204" y="32"/>
                    <a:pt x="206" y="31"/>
                    <a:pt x="205" y="30"/>
                  </a:cubicBezTo>
                  <a:cubicBezTo>
                    <a:pt x="204" y="30"/>
                    <a:pt x="203" y="30"/>
                    <a:pt x="202" y="30"/>
                  </a:cubicBezTo>
                  <a:close/>
                  <a:moveTo>
                    <a:pt x="148" y="6"/>
                  </a:moveTo>
                  <a:cubicBezTo>
                    <a:pt x="147" y="9"/>
                    <a:pt x="147" y="8"/>
                    <a:pt x="147" y="10"/>
                  </a:cubicBezTo>
                  <a:cubicBezTo>
                    <a:pt x="147" y="10"/>
                    <a:pt x="149" y="10"/>
                    <a:pt x="150" y="10"/>
                  </a:cubicBezTo>
                  <a:cubicBezTo>
                    <a:pt x="150" y="10"/>
                    <a:pt x="150" y="8"/>
                    <a:pt x="150" y="8"/>
                  </a:cubicBezTo>
                  <a:cubicBezTo>
                    <a:pt x="150" y="8"/>
                    <a:pt x="148" y="7"/>
                    <a:pt x="148" y="6"/>
                  </a:cubicBezTo>
                  <a:close/>
                  <a:moveTo>
                    <a:pt x="155" y="5"/>
                  </a:moveTo>
                  <a:cubicBezTo>
                    <a:pt x="155" y="7"/>
                    <a:pt x="155" y="7"/>
                    <a:pt x="155" y="7"/>
                  </a:cubicBezTo>
                  <a:cubicBezTo>
                    <a:pt x="153" y="7"/>
                    <a:pt x="153" y="7"/>
                    <a:pt x="152" y="7"/>
                  </a:cubicBezTo>
                  <a:cubicBezTo>
                    <a:pt x="152" y="7"/>
                    <a:pt x="152" y="9"/>
                    <a:pt x="152" y="9"/>
                  </a:cubicBezTo>
                  <a:cubicBezTo>
                    <a:pt x="152" y="9"/>
                    <a:pt x="153" y="9"/>
                    <a:pt x="154" y="9"/>
                  </a:cubicBezTo>
                  <a:cubicBezTo>
                    <a:pt x="154" y="8"/>
                    <a:pt x="154" y="7"/>
                    <a:pt x="155" y="7"/>
                  </a:cubicBezTo>
                  <a:cubicBezTo>
                    <a:pt x="155" y="7"/>
                    <a:pt x="160" y="8"/>
                    <a:pt x="157" y="6"/>
                  </a:cubicBezTo>
                  <a:cubicBezTo>
                    <a:pt x="156" y="6"/>
                    <a:pt x="157" y="5"/>
                    <a:pt x="155" y="5"/>
                  </a:cubicBez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61" name="Freeform 135">
              <a:extLst>
                <a:ext uri="{FF2B5EF4-FFF2-40B4-BE49-F238E27FC236}">
                  <a16:creationId xmlns:a16="http://schemas.microsoft.com/office/drawing/2014/main" id="{EB966E92-BE68-2F2D-10BD-00DFB30E408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398002" y="4670316"/>
              <a:ext cx="1223353" cy="1304190"/>
            </a:xfrm>
            <a:custGeom>
              <a:avLst/>
              <a:gdLst>
                <a:gd name="T0" fmla="*/ 264 w 347"/>
                <a:gd name="T1" fmla="*/ 309 h 370"/>
                <a:gd name="T2" fmla="*/ 275 w 347"/>
                <a:gd name="T3" fmla="*/ 302 h 370"/>
                <a:gd name="T4" fmla="*/ 279 w 347"/>
                <a:gd name="T5" fmla="*/ 310 h 370"/>
                <a:gd name="T6" fmla="*/ 295 w 347"/>
                <a:gd name="T7" fmla="*/ 304 h 370"/>
                <a:gd name="T8" fmla="*/ 313 w 347"/>
                <a:gd name="T9" fmla="*/ 291 h 370"/>
                <a:gd name="T10" fmla="*/ 323 w 347"/>
                <a:gd name="T11" fmla="*/ 262 h 370"/>
                <a:gd name="T12" fmla="*/ 333 w 347"/>
                <a:gd name="T13" fmla="*/ 238 h 370"/>
                <a:gd name="T14" fmla="*/ 343 w 347"/>
                <a:gd name="T15" fmla="*/ 215 h 370"/>
                <a:gd name="T16" fmla="*/ 341 w 347"/>
                <a:gd name="T17" fmla="*/ 165 h 370"/>
                <a:gd name="T18" fmla="*/ 329 w 347"/>
                <a:gd name="T19" fmla="*/ 143 h 370"/>
                <a:gd name="T20" fmla="*/ 311 w 347"/>
                <a:gd name="T21" fmla="*/ 110 h 370"/>
                <a:gd name="T22" fmla="*/ 290 w 347"/>
                <a:gd name="T23" fmla="*/ 90 h 370"/>
                <a:gd name="T24" fmla="*/ 277 w 347"/>
                <a:gd name="T25" fmla="*/ 42 h 370"/>
                <a:gd name="T26" fmla="*/ 262 w 347"/>
                <a:gd name="T27" fmla="*/ 19 h 370"/>
                <a:gd name="T28" fmla="*/ 248 w 347"/>
                <a:gd name="T29" fmla="*/ 1 h 370"/>
                <a:gd name="T30" fmla="*/ 244 w 347"/>
                <a:gd name="T31" fmla="*/ 48 h 370"/>
                <a:gd name="T32" fmla="*/ 225 w 347"/>
                <a:gd name="T33" fmla="*/ 65 h 370"/>
                <a:gd name="T34" fmla="*/ 193 w 347"/>
                <a:gd name="T35" fmla="*/ 44 h 370"/>
                <a:gd name="T36" fmla="*/ 203 w 347"/>
                <a:gd name="T37" fmla="*/ 14 h 370"/>
                <a:gd name="T38" fmla="*/ 181 w 347"/>
                <a:gd name="T39" fmla="*/ 10 h 370"/>
                <a:gd name="T40" fmla="*/ 170 w 347"/>
                <a:gd name="T41" fmla="*/ 14 h 370"/>
                <a:gd name="T42" fmla="*/ 147 w 347"/>
                <a:gd name="T43" fmla="*/ 20 h 370"/>
                <a:gd name="T44" fmla="*/ 139 w 347"/>
                <a:gd name="T45" fmla="*/ 44 h 370"/>
                <a:gd name="T46" fmla="*/ 125 w 347"/>
                <a:gd name="T47" fmla="*/ 35 h 370"/>
                <a:gd name="T48" fmla="*/ 107 w 347"/>
                <a:gd name="T49" fmla="*/ 38 h 370"/>
                <a:gd name="T50" fmla="*/ 95 w 347"/>
                <a:gd name="T51" fmla="*/ 55 h 370"/>
                <a:gd name="T52" fmla="*/ 87 w 347"/>
                <a:gd name="T53" fmla="*/ 64 h 370"/>
                <a:gd name="T54" fmla="*/ 79 w 347"/>
                <a:gd name="T55" fmla="*/ 75 h 370"/>
                <a:gd name="T56" fmla="*/ 47 w 347"/>
                <a:gd name="T57" fmla="*/ 100 h 370"/>
                <a:gd name="T58" fmla="*/ 20 w 347"/>
                <a:gd name="T59" fmla="*/ 114 h 370"/>
                <a:gd name="T60" fmla="*/ 6 w 347"/>
                <a:gd name="T61" fmla="*/ 128 h 370"/>
                <a:gd name="T62" fmla="*/ 7 w 347"/>
                <a:gd name="T63" fmla="*/ 155 h 370"/>
                <a:gd name="T64" fmla="*/ 0 w 347"/>
                <a:gd name="T65" fmla="*/ 159 h 370"/>
                <a:gd name="T66" fmla="*/ 16 w 347"/>
                <a:gd name="T67" fmla="*/ 189 h 370"/>
                <a:gd name="T68" fmla="*/ 22 w 347"/>
                <a:gd name="T69" fmla="*/ 230 h 370"/>
                <a:gd name="T70" fmla="*/ 24 w 347"/>
                <a:gd name="T71" fmla="*/ 257 h 370"/>
                <a:gd name="T72" fmla="*/ 49 w 347"/>
                <a:gd name="T73" fmla="*/ 255 h 370"/>
                <a:gd name="T74" fmla="*/ 64 w 347"/>
                <a:gd name="T75" fmla="*/ 252 h 370"/>
                <a:gd name="T76" fmla="*/ 86 w 347"/>
                <a:gd name="T77" fmla="*/ 251 h 370"/>
                <a:gd name="T78" fmla="*/ 109 w 347"/>
                <a:gd name="T79" fmla="*/ 232 h 370"/>
                <a:gd name="T80" fmla="*/ 151 w 347"/>
                <a:gd name="T81" fmla="*/ 226 h 370"/>
                <a:gd name="T82" fmla="*/ 177 w 347"/>
                <a:gd name="T83" fmla="*/ 232 h 370"/>
                <a:gd name="T84" fmla="*/ 189 w 347"/>
                <a:gd name="T85" fmla="*/ 256 h 370"/>
                <a:gd name="T86" fmla="*/ 210 w 347"/>
                <a:gd name="T87" fmla="*/ 249 h 370"/>
                <a:gd name="T88" fmla="*/ 209 w 347"/>
                <a:gd name="T89" fmla="*/ 265 h 370"/>
                <a:gd name="T90" fmla="*/ 224 w 347"/>
                <a:gd name="T91" fmla="*/ 270 h 370"/>
                <a:gd name="T92" fmla="*/ 248 w 347"/>
                <a:gd name="T93" fmla="*/ 304 h 370"/>
                <a:gd name="T94" fmla="*/ 275 w 347"/>
                <a:gd name="T95" fmla="*/ 359 h 370"/>
                <a:gd name="T96" fmla="*/ 291 w 347"/>
                <a:gd name="T97" fmla="*/ 369 h 370"/>
                <a:gd name="T98" fmla="*/ 293 w 347"/>
                <a:gd name="T99" fmla="*/ 363 h 370"/>
                <a:gd name="T100" fmla="*/ 275 w 347"/>
                <a:gd name="T101" fmla="*/ 336 h 370"/>
                <a:gd name="T102" fmla="*/ 301 w 347"/>
                <a:gd name="T103" fmla="*/ 330 h 370"/>
                <a:gd name="T104" fmla="*/ 190 w 347"/>
                <a:gd name="T105" fmla="*/ 222 h 370"/>
                <a:gd name="T106" fmla="*/ 194 w 347"/>
                <a:gd name="T107" fmla="*/ 221 h 370"/>
                <a:gd name="T108" fmla="*/ 226 w 347"/>
                <a:gd name="T109" fmla="*/ 63 h 370"/>
                <a:gd name="T110" fmla="*/ 202 w 347"/>
                <a:gd name="T111" fmla="*/ 30 h 370"/>
                <a:gd name="T112" fmla="*/ 152 w 347"/>
                <a:gd name="T113" fmla="*/ 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47" h="370">
                  <a:moveTo>
                    <a:pt x="248" y="304"/>
                  </a:moveTo>
                  <a:cubicBezTo>
                    <a:pt x="248" y="304"/>
                    <a:pt x="249" y="306"/>
                    <a:pt x="249" y="306"/>
                  </a:cubicBezTo>
                  <a:cubicBezTo>
                    <a:pt x="249" y="307"/>
                    <a:pt x="251" y="306"/>
                    <a:pt x="252" y="306"/>
                  </a:cubicBezTo>
                  <a:cubicBezTo>
                    <a:pt x="252" y="308"/>
                    <a:pt x="251" y="310"/>
                    <a:pt x="253" y="311"/>
                  </a:cubicBezTo>
                  <a:cubicBezTo>
                    <a:pt x="253" y="311"/>
                    <a:pt x="254" y="310"/>
                    <a:pt x="255" y="310"/>
                  </a:cubicBezTo>
                  <a:cubicBezTo>
                    <a:pt x="256" y="310"/>
                    <a:pt x="257" y="313"/>
                    <a:pt x="258" y="314"/>
                  </a:cubicBezTo>
                  <a:cubicBezTo>
                    <a:pt x="259" y="313"/>
                    <a:pt x="261" y="313"/>
                    <a:pt x="262" y="312"/>
                  </a:cubicBezTo>
                  <a:cubicBezTo>
                    <a:pt x="263" y="311"/>
                    <a:pt x="263" y="309"/>
                    <a:pt x="264" y="309"/>
                  </a:cubicBezTo>
                  <a:cubicBezTo>
                    <a:pt x="265" y="309"/>
                    <a:pt x="265" y="309"/>
                    <a:pt x="265" y="309"/>
                  </a:cubicBezTo>
                  <a:cubicBezTo>
                    <a:pt x="266" y="308"/>
                    <a:pt x="265" y="306"/>
                    <a:pt x="266" y="306"/>
                  </a:cubicBezTo>
                  <a:cubicBezTo>
                    <a:pt x="267" y="305"/>
                    <a:pt x="268" y="305"/>
                    <a:pt x="269" y="304"/>
                  </a:cubicBezTo>
                  <a:cubicBezTo>
                    <a:pt x="270" y="302"/>
                    <a:pt x="266" y="304"/>
                    <a:pt x="269" y="302"/>
                  </a:cubicBezTo>
                  <a:cubicBezTo>
                    <a:pt x="270" y="301"/>
                    <a:pt x="270" y="301"/>
                    <a:pt x="271" y="300"/>
                  </a:cubicBezTo>
                  <a:cubicBezTo>
                    <a:pt x="271" y="299"/>
                    <a:pt x="271" y="299"/>
                    <a:pt x="271" y="299"/>
                  </a:cubicBezTo>
                  <a:cubicBezTo>
                    <a:pt x="272" y="299"/>
                    <a:pt x="274" y="300"/>
                    <a:pt x="274" y="300"/>
                  </a:cubicBezTo>
                  <a:cubicBezTo>
                    <a:pt x="274" y="301"/>
                    <a:pt x="274" y="301"/>
                    <a:pt x="275" y="302"/>
                  </a:cubicBezTo>
                  <a:cubicBezTo>
                    <a:pt x="274" y="303"/>
                    <a:pt x="271" y="304"/>
                    <a:pt x="271" y="304"/>
                  </a:cubicBezTo>
                  <a:cubicBezTo>
                    <a:pt x="271" y="305"/>
                    <a:pt x="272" y="306"/>
                    <a:pt x="271" y="306"/>
                  </a:cubicBezTo>
                  <a:cubicBezTo>
                    <a:pt x="272" y="306"/>
                    <a:pt x="273" y="307"/>
                    <a:pt x="274" y="306"/>
                  </a:cubicBezTo>
                  <a:cubicBezTo>
                    <a:pt x="275" y="306"/>
                    <a:pt x="276" y="305"/>
                    <a:pt x="277" y="304"/>
                  </a:cubicBezTo>
                  <a:cubicBezTo>
                    <a:pt x="277" y="304"/>
                    <a:pt x="277" y="306"/>
                    <a:pt x="277" y="306"/>
                  </a:cubicBezTo>
                  <a:cubicBezTo>
                    <a:pt x="276" y="307"/>
                    <a:pt x="275" y="307"/>
                    <a:pt x="275" y="307"/>
                  </a:cubicBezTo>
                  <a:cubicBezTo>
                    <a:pt x="275" y="308"/>
                    <a:pt x="275" y="308"/>
                    <a:pt x="275" y="308"/>
                  </a:cubicBezTo>
                  <a:cubicBezTo>
                    <a:pt x="275" y="309"/>
                    <a:pt x="279" y="310"/>
                    <a:pt x="279" y="310"/>
                  </a:cubicBezTo>
                  <a:cubicBezTo>
                    <a:pt x="281" y="314"/>
                    <a:pt x="281" y="314"/>
                    <a:pt x="281" y="314"/>
                  </a:cubicBezTo>
                  <a:cubicBezTo>
                    <a:pt x="281" y="313"/>
                    <a:pt x="282" y="312"/>
                    <a:pt x="283" y="313"/>
                  </a:cubicBezTo>
                  <a:cubicBezTo>
                    <a:pt x="283" y="313"/>
                    <a:pt x="283" y="315"/>
                    <a:pt x="283" y="316"/>
                  </a:cubicBezTo>
                  <a:cubicBezTo>
                    <a:pt x="284" y="317"/>
                    <a:pt x="285" y="317"/>
                    <a:pt x="285" y="317"/>
                  </a:cubicBezTo>
                  <a:cubicBezTo>
                    <a:pt x="287" y="313"/>
                    <a:pt x="285" y="315"/>
                    <a:pt x="287" y="313"/>
                  </a:cubicBezTo>
                  <a:cubicBezTo>
                    <a:pt x="288" y="312"/>
                    <a:pt x="289" y="313"/>
                    <a:pt x="290" y="312"/>
                  </a:cubicBezTo>
                  <a:cubicBezTo>
                    <a:pt x="290" y="312"/>
                    <a:pt x="291" y="310"/>
                    <a:pt x="291" y="310"/>
                  </a:cubicBezTo>
                  <a:cubicBezTo>
                    <a:pt x="292" y="308"/>
                    <a:pt x="295" y="306"/>
                    <a:pt x="295" y="304"/>
                  </a:cubicBezTo>
                  <a:cubicBezTo>
                    <a:pt x="296" y="303"/>
                    <a:pt x="294" y="303"/>
                    <a:pt x="295" y="302"/>
                  </a:cubicBezTo>
                  <a:cubicBezTo>
                    <a:pt x="295" y="301"/>
                    <a:pt x="296" y="300"/>
                    <a:pt x="297" y="299"/>
                  </a:cubicBezTo>
                  <a:cubicBezTo>
                    <a:pt x="303" y="299"/>
                    <a:pt x="307" y="298"/>
                    <a:pt x="311" y="300"/>
                  </a:cubicBezTo>
                  <a:cubicBezTo>
                    <a:pt x="312" y="297"/>
                    <a:pt x="312" y="297"/>
                    <a:pt x="312" y="297"/>
                  </a:cubicBezTo>
                  <a:cubicBezTo>
                    <a:pt x="312" y="297"/>
                    <a:pt x="314" y="297"/>
                    <a:pt x="315" y="297"/>
                  </a:cubicBezTo>
                  <a:cubicBezTo>
                    <a:pt x="315" y="296"/>
                    <a:pt x="314" y="294"/>
                    <a:pt x="314" y="294"/>
                  </a:cubicBezTo>
                  <a:cubicBezTo>
                    <a:pt x="316" y="293"/>
                    <a:pt x="315" y="294"/>
                    <a:pt x="316" y="292"/>
                  </a:cubicBezTo>
                  <a:cubicBezTo>
                    <a:pt x="315" y="291"/>
                    <a:pt x="314" y="291"/>
                    <a:pt x="313" y="291"/>
                  </a:cubicBezTo>
                  <a:cubicBezTo>
                    <a:pt x="313" y="290"/>
                    <a:pt x="313" y="289"/>
                    <a:pt x="312" y="288"/>
                  </a:cubicBezTo>
                  <a:cubicBezTo>
                    <a:pt x="314" y="285"/>
                    <a:pt x="316" y="282"/>
                    <a:pt x="317" y="278"/>
                  </a:cubicBezTo>
                  <a:cubicBezTo>
                    <a:pt x="317" y="278"/>
                    <a:pt x="317" y="273"/>
                    <a:pt x="317" y="271"/>
                  </a:cubicBezTo>
                  <a:cubicBezTo>
                    <a:pt x="318" y="271"/>
                    <a:pt x="318" y="271"/>
                    <a:pt x="318" y="271"/>
                  </a:cubicBezTo>
                  <a:cubicBezTo>
                    <a:pt x="319" y="270"/>
                    <a:pt x="319" y="268"/>
                    <a:pt x="320" y="266"/>
                  </a:cubicBezTo>
                  <a:cubicBezTo>
                    <a:pt x="321" y="266"/>
                    <a:pt x="321" y="266"/>
                    <a:pt x="321" y="266"/>
                  </a:cubicBezTo>
                  <a:cubicBezTo>
                    <a:pt x="322" y="266"/>
                    <a:pt x="322" y="263"/>
                    <a:pt x="321" y="262"/>
                  </a:cubicBezTo>
                  <a:cubicBezTo>
                    <a:pt x="323" y="262"/>
                    <a:pt x="323" y="262"/>
                    <a:pt x="323" y="262"/>
                  </a:cubicBezTo>
                  <a:cubicBezTo>
                    <a:pt x="323" y="261"/>
                    <a:pt x="322" y="259"/>
                    <a:pt x="323" y="258"/>
                  </a:cubicBezTo>
                  <a:cubicBezTo>
                    <a:pt x="324" y="257"/>
                    <a:pt x="324" y="257"/>
                    <a:pt x="324" y="257"/>
                  </a:cubicBezTo>
                  <a:cubicBezTo>
                    <a:pt x="325" y="253"/>
                    <a:pt x="325" y="251"/>
                    <a:pt x="324" y="248"/>
                  </a:cubicBezTo>
                  <a:cubicBezTo>
                    <a:pt x="325" y="247"/>
                    <a:pt x="326" y="247"/>
                    <a:pt x="327" y="246"/>
                  </a:cubicBezTo>
                  <a:cubicBezTo>
                    <a:pt x="327" y="246"/>
                    <a:pt x="327" y="244"/>
                    <a:pt x="327" y="243"/>
                  </a:cubicBezTo>
                  <a:cubicBezTo>
                    <a:pt x="328" y="242"/>
                    <a:pt x="330" y="242"/>
                    <a:pt x="331" y="241"/>
                  </a:cubicBezTo>
                  <a:cubicBezTo>
                    <a:pt x="332" y="241"/>
                    <a:pt x="332" y="239"/>
                    <a:pt x="333" y="238"/>
                  </a:cubicBezTo>
                  <a:cubicBezTo>
                    <a:pt x="333" y="238"/>
                    <a:pt x="333" y="238"/>
                    <a:pt x="333" y="238"/>
                  </a:cubicBezTo>
                  <a:cubicBezTo>
                    <a:pt x="335" y="237"/>
                    <a:pt x="335" y="238"/>
                    <a:pt x="337" y="237"/>
                  </a:cubicBezTo>
                  <a:cubicBezTo>
                    <a:pt x="337" y="236"/>
                    <a:pt x="336" y="233"/>
                    <a:pt x="337" y="232"/>
                  </a:cubicBezTo>
                  <a:cubicBezTo>
                    <a:pt x="337" y="231"/>
                    <a:pt x="338" y="230"/>
                    <a:pt x="339" y="230"/>
                  </a:cubicBezTo>
                  <a:cubicBezTo>
                    <a:pt x="340" y="230"/>
                    <a:pt x="340" y="230"/>
                    <a:pt x="340" y="230"/>
                  </a:cubicBezTo>
                  <a:cubicBezTo>
                    <a:pt x="340" y="229"/>
                    <a:pt x="340" y="227"/>
                    <a:pt x="340" y="227"/>
                  </a:cubicBezTo>
                  <a:cubicBezTo>
                    <a:pt x="340" y="225"/>
                    <a:pt x="342" y="223"/>
                    <a:pt x="342" y="222"/>
                  </a:cubicBezTo>
                  <a:cubicBezTo>
                    <a:pt x="342" y="220"/>
                    <a:pt x="341" y="218"/>
                    <a:pt x="341" y="217"/>
                  </a:cubicBezTo>
                  <a:cubicBezTo>
                    <a:pt x="341" y="217"/>
                    <a:pt x="342" y="215"/>
                    <a:pt x="343" y="215"/>
                  </a:cubicBezTo>
                  <a:cubicBezTo>
                    <a:pt x="341" y="210"/>
                    <a:pt x="342" y="208"/>
                    <a:pt x="343" y="204"/>
                  </a:cubicBezTo>
                  <a:cubicBezTo>
                    <a:pt x="342" y="203"/>
                    <a:pt x="342" y="204"/>
                    <a:pt x="341" y="202"/>
                  </a:cubicBezTo>
                  <a:cubicBezTo>
                    <a:pt x="343" y="200"/>
                    <a:pt x="347" y="200"/>
                    <a:pt x="343" y="197"/>
                  </a:cubicBezTo>
                  <a:cubicBezTo>
                    <a:pt x="344" y="195"/>
                    <a:pt x="347" y="194"/>
                    <a:pt x="345" y="189"/>
                  </a:cubicBezTo>
                  <a:cubicBezTo>
                    <a:pt x="345" y="187"/>
                    <a:pt x="343" y="186"/>
                    <a:pt x="342" y="185"/>
                  </a:cubicBezTo>
                  <a:cubicBezTo>
                    <a:pt x="341" y="184"/>
                    <a:pt x="340" y="179"/>
                    <a:pt x="340" y="179"/>
                  </a:cubicBezTo>
                  <a:cubicBezTo>
                    <a:pt x="340" y="175"/>
                    <a:pt x="340" y="169"/>
                    <a:pt x="341" y="167"/>
                  </a:cubicBezTo>
                  <a:cubicBezTo>
                    <a:pt x="341" y="165"/>
                    <a:pt x="341" y="165"/>
                    <a:pt x="341" y="165"/>
                  </a:cubicBezTo>
                  <a:cubicBezTo>
                    <a:pt x="340" y="165"/>
                    <a:pt x="341" y="161"/>
                    <a:pt x="341" y="161"/>
                  </a:cubicBezTo>
                  <a:cubicBezTo>
                    <a:pt x="339" y="160"/>
                    <a:pt x="339" y="160"/>
                    <a:pt x="339" y="160"/>
                  </a:cubicBezTo>
                  <a:cubicBezTo>
                    <a:pt x="339" y="159"/>
                    <a:pt x="340" y="158"/>
                    <a:pt x="339" y="157"/>
                  </a:cubicBezTo>
                  <a:cubicBezTo>
                    <a:pt x="339" y="156"/>
                    <a:pt x="338" y="156"/>
                    <a:pt x="337" y="156"/>
                  </a:cubicBezTo>
                  <a:cubicBezTo>
                    <a:pt x="336" y="155"/>
                    <a:pt x="336" y="153"/>
                    <a:pt x="335" y="152"/>
                  </a:cubicBezTo>
                  <a:cubicBezTo>
                    <a:pt x="335" y="151"/>
                    <a:pt x="332" y="151"/>
                    <a:pt x="332" y="150"/>
                  </a:cubicBezTo>
                  <a:cubicBezTo>
                    <a:pt x="331" y="149"/>
                    <a:pt x="332" y="148"/>
                    <a:pt x="332" y="147"/>
                  </a:cubicBezTo>
                  <a:cubicBezTo>
                    <a:pt x="332" y="146"/>
                    <a:pt x="330" y="144"/>
                    <a:pt x="329" y="143"/>
                  </a:cubicBezTo>
                  <a:cubicBezTo>
                    <a:pt x="328" y="142"/>
                    <a:pt x="324" y="140"/>
                    <a:pt x="323" y="139"/>
                  </a:cubicBezTo>
                  <a:cubicBezTo>
                    <a:pt x="322" y="136"/>
                    <a:pt x="324" y="130"/>
                    <a:pt x="322" y="127"/>
                  </a:cubicBezTo>
                  <a:cubicBezTo>
                    <a:pt x="321" y="127"/>
                    <a:pt x="321" y="127"/>
                    <a:pt x="321" y="127"/>
                  </a:cubicBezTo>
                  <a:cubicBezTo>
                    <a:pt x="318" y="123"/>
                    <a:pt x="318" y="123"/>
                    <a:pt x="318" y="123"/>
                  </a:cubicBezTo>
                  <a:cubicBezTo>
                    <a:pt x="317" y="123"/>
                    <a:pt x="315" y="126"/>
                    <a:pt x="313" y="123"/>
                  </a:cubicBezTo>
                  <a:cubicBezTo>
                    <a:pt x="311" y="119"/>
                    <a:pt x="314" y="118"/>
                    <a:pt x="313" y="114"/>
                  </a:cubicBezTo>
                  <a:cubicBezTo>
                    <a:pt x="312" y="113"/>
                    <a:pt x="312" y="113"/>
                    <a:pt x="312" y="113"/>
                  </a:cubicBezTo>
                  <a:cubicBezTo>
                    <a:pt x="311" y="112"/>
                    <a:pt x="312" y="111"/>
                    <a:pt x="311" y="110"/>
                  </a:cubicBezTo>
                  <a:cubicBezTo>
                    <a:pt x="309" y="105"/>
                    <a:pt x="304" y="110"/>
                    <a:pt x="307" y="100"/>
                  </a:cubicBezTo>
                  <a:cubicBezTo>
                    <a:pt x="306" y="99"/>
                    <a:pt x="304" y="97"/>
                    <a:pt x="302" y="96"/>
                  </a:cubicBezTo>
                  <a:cubicBezTo>
                    <a:pt x="302" y="96"/>
                    <a:pt x="302" y="94"/>
                    <a:pt x="302" y="94"/>
                  </a:cubicBezTo>
                  <a:cubicBezTo>
                    <a:pt x="297" y="92"/>
                    <a:pt x="297" y="92"/>
                    <a:pt x="297" y="92"/>
                  </a:cubicBezTo>
                  <a:cubicBezTo>
                    <a:pt x="297" y="92"/>
                    <a:pt x="298" y="93"/>
                    <a:pt x="296" y="94"/>
                  </a:cubicBezTo>
                  <a:cubicBezTo>
                    <a:pt x="296" y="93"/>
                    <a:pt x="295" y="93"/>
                    <a:pt x="294" y="92"/>
                  </a:cubicBezTo>
                  <a:cubicBezTo>
                    <a:pt x="294" y="92"/>
                    <a:pt x="294" y="90"/>
                    <a:pt x="294" y="90"/>
                  </a:cubicBezTo>
                  <a:cubicBezTo>
                    <a:pt x="293" y="89"/>
                    <a:pt x="291" y="90"/>
                    <a:pt x="290" y="90"/>
                  </a:cubicBezTo>
                  <a:cubicBezTo>
                    <a:pt x="289" y="89"/>
                    <a:pt x="288" y="88"/>
                    <a:pt x="287" y="88"/>
                  </a:cubicBezTo>
                  <a:cubicBezTo>
                    <a:pt x="285" y="87"/>
                    <a:pt x="285" y="87"/>
                    <a:pt x="285" y="87"/>
                  </a:cubicBezTo>
                  <a:cubicBezTo>
                    <a:pt x="284" y="85"/>
                    <a:pt x="285" y="82"/>
                    <a:pt x="285" y="82"/>
                  </a:cubicBezTo>
                  <a:cubicBezTo>
                    <a:pt x="284" y="77"/>
                    <a:pt x="285" y="74"/>
                    <a:pt x="284" y="68"/>
                  </a:cubicBezTo>
                  <a:cubicBezTo>
                    <a:pt x="284" y="68"/>
                    <a:pt x="282" y="66"/>
                    <a:pt x="282" y="66"/>
                  </a:cubicBezTo>
                  <a:cubicBezTo>
                    <a:pt x="282" y="65"/>
                    <a:pt x="282" y="63"/>
                    <a:pt x="282" y="62"/>
                  </a:cubicBezTo>
                  <a:cubicBezTo>
                    <a:pt x="282" y="61"/>
                    <a:pt x="277" y="58"/>
                    <a:pt x="277" y="56"/>
                  </a:cubicBezTo>
                  <a:cubicBezTo>
                    <a:pt x="276" y="54"/>
                    <a:pt x="277" y="45"/>
                    <a:pt x="277" y="42"/>
                  </a:cubicBezTo>
                  <a:cubicBezTo>
                    <a:pt x="276" y="42"/>
                    <a:pt x="277" y="41"/>
                    <a:pt x="277" y="41"/>
                  </a:cubicBezTo>
                  <a:cubicBezTo>
                    <a:pt x="276" y="41"/>
                    <a:pt x="275" y="41"/>
                    <a:pt x="275" y="42"/>
                  </a:cubicBezTo>
                  <a:cubicBezTo>
                    <a:pt x="273" y="39"/>
                    <a:pt x="272" y="37"/>
                    <a:pt x="270" y="34"/>
                  </a:cubicBezTo>
                  <a:cubicBezTo>
                    <a:pt x="268" y="36"/>
                    <a:pt x="266" y="37"/>
                    <a:pt x="265" y="39"/>
                  </a:cubicBezTo>
                  <a:cubicBezTo>
                    <a:pt x="264" y="38"/>
                    <a:pt x="263" y="37"/>
                    <a:pt x="262" y="37"/>
                  </a:cubicBezTo>
                  <a:cubicBezTo>
                    <a:pt x="262" y="33"/>
                    <a:pt x="263" y="30"/>
                    <a:pt x="264" y="28"/>
                  </a:cubicBezTo>
                  <a:cubicBezTo>
                    <a:pt x="264" y="26"/>
                    <a:pt x="264" y="26"/>
                    <a:pt x="264" y="26"/>
                  </a:cubicBezTo>
                  <a:cubicBezTo>
                    <a:pt x="262" y="25"/>
                    <a:pt x="263" y="21"/>
                    <a:pt x="262" y="19"/>
                  </a:cubicBezTo>
                  <a:cubicBezTo>
                    <a:pt x="261" y="18"/>
                    <a:pt x="259" y="17"/>
                    <a:pt x="258" y="16"/>
                  </a:cubicBezTo>
                  <a:cubicBezTo>
                    <a:pt x="258" y="15"/>
                    <a:pt x="259" y="13"/>
                    <a:pt x="258" y="12"/>
                  </a:cubicBezTo>
                  <a:cubicBezTo>
                    <a:pt x="258" y="11"/>
                    <a:pt x="256" y="11"/>
                    <a:pt x="256" y="10"/>
                  </a:cubicBezTo>
                  <a:cubicBezTo>
                    <a:pt x="255" y="10"/>
                    <a:pt x="256" y="8"/>
                    <a:pt x="256" y="7"/>
                  </a:cubicBezTo>
                  <a:cubicBezTo>
                    <a:pt x="255" y="6"/>
                    <a:pt x="253" y="6"/>
                    <a:pt x="253" y="5"/>
                  </a:cubicBezTo>
                  <a:cubicBezTo>
                    <a:pt x="252" y="4"/>
                    <a:pt x="252" y="2"/>
                    <a:pt x="252" y="0"/>
                  </a:cubicBezTo>
                  <a:cubicBezTo>
                    <a:pt x="250" y="0"/>
                    <a:pt x="250" y="0"/>
                    <a:pt x="250" y="0"/>
                  </a:cubicBezTo>
                  <a:cubicBezTo>
                    <a:pt x="250" y="2"/>
                    <a:pt x="249" y="1"/>
                    <a:pt x="248" y="1"/>
                  </a:cubicBezTo>
                  <a:cubicBezTo>
                    <a:pt x="248" y="5"/>
                    <a:pt x="249" y="7"/>
                    <a:pt x="248" y="11"/>
                  </a:cubicBezTo>
                  <a:cubicBezTo>
                    <a:pt x="247" y="12"/>
                    <a:pt x="245" y="14"/>
                    <a:pt x="245" y="15"/>
                  </a:cubicBezTo>
                  <a:cubicBezTo>
                    <a:pt x="245" y="16"/>
                    <a:pt x="246" y="16"/>
                    <a:pt x="246" y="16"/>
                  </a:cubicBezTo>
                  <a:cubicBezTo>
                    <a:pt x="246" y="26"/>
                    <a:pt x="246" y="26"/>
                    <a:pt x="246" y="26"/>
                  </a:cubicBezTo>
                  <a:cubicBezTo>
                    <a:pt x="246" y="28"/>
                    <a:pt x="244" y="28"/>
                    <a:pt x="244" y="32"/>
                  </a:cubicBezTo>
                  <a:cubicBezTo>
                    <a:pt x="243" y="34"/>
                    <a:pt x="244" y="40"/>
                    <a:pt x="245" y="43"/>
                  </a:cubicBezTo>
                  <a:cubicBezTo>
                    <a:pt x="245" y="43"/>
                    <a:pt x="246" y="45"/>
                    <a:pt x="246" y="46"/>
                  </a:cubicBezTo>
                  <a:cubicBezTo>
                    <a:pt x="246" y="46"/>
                    <a:pt x="244" y="47"/>
                    <a:pt x="244" y="48"/>
                  </a:cubicBezTo>
                  <a:cubicBezTo>
                    <a:pt x="244" y="50"/>
                    <a:pt x="245" y="52"/>
                    <a:pt x="244" y="54"/>
                  </a:cubicBezTo>
                  <a:cubicBezTo>
                    <a:pt x="244" y="55"/>
                    <a:pt x="242" y="57"/>
                    <a:pt x="241" y="58"/>
                  </a:cubicBezTo>
                  <a:cubicBezTo>
                    <a:pt x="244" y="61"/>
                    <a:pt x="239" y="65"/>
                    <a:pt x="239" y="66"/>
                  </a:cubicBezTo>
                  <a:cubicBezTo>
                    <a:pt x="239" y="68"/>
                    <a:pt x="239" y="70"/>
                    <a:pt x="239" y="72"/>
                  </a:cubicBezTo>
                  <a:cubicBezTo>
                    <a:pt x="237" y="72"/>
                    <a:pt x="232" y="74"/>
                    <a:pt x="229" y="73"/>
                  </a:cubicBezTo>
                  <a:cubicBezTo>
                    <a:pt x="229" y="72"/>
                    <a:pt x="229" y="72"/>
                    <a:pt x="229" y="72"/>
                  </a:cubicBezTo>
                  <a:cubicBezTo>
                    <a:pt x="228" y="72"/>
                    <a:pt x="228" y="72"/>
                    <a:pt x="228" y="72"/>
                  </a:cubicBezTo>
                  <a:cubicBezTo>
                    <a:pt x="228" y="70"/>
                    <a:pt x="226" y="66"/>
                    <a:pt x="225" y="65"/>
                  </a:cubicBezTo>
                  <a:cubicBezTo>
                    <a:pt x="224" y="64"/>
                    <a:pt x="222" y="64"/>
                    <a:pt x="220" y="64"/>
                  </a:cubicBezTo>
                  <a:cubicBezTo>
                    <a:pt x="218" y="62"/>
                    <a:pt x="216" y="57"/>
                    <a:pt x="214" y="56"/>
                  </a:cubicBezTo>
                  <a:cubicBezTo>
                    <a:pt x="212" y="55"/>
                    <a:pt x="211" y="56"/>
                    <a:pt x="210" y="55"/>
                  </a:cubicBezTo>
                  <a:cubicBezTo>
                    <a:pt x="208" y="54"/>
                    <a:pt x="208" y="52"/>
                    <a:pt x="206" y="52"/>
                  </a:cubicBezTo>
                  <a:cubicBezTo>
                    <a:pt x="205" y="51"/>
                    <a:pt x="203" y="52"/>
                    <a:pt x="202" y="52"/>
                  </a:cubicBezTo>
                  <a:cubicBezTo>
                    <a:pt x="202" y="51"/>
                    <a:pt x="201" y="48"/>
                    <a:pt x="200" y="48"/>
                  </a:cubicBezTo>
                  <a:cubicBezTo>
                    <a:pt x="199" y="47"/>
                    <a:pt x="198" y="47"/>
                    <a:pt x="197" y="47"/>
                  </a:cubicBezTo>
                  <a:cubicBezTo>
                    <a:pt x="196" y="46"/>
                    <a:pt x="194" y="45"/>
                    <a:pt x="193" y="44"/>
                  </a:cubicBezTo>
                  <a:cubicBezTo>
                    <a:pt x="194" y="40"/>
                    <a:pt x="193" y="38"/>
                    <a:pt x="194" y="34"/>
                  </a:cubicBezTo>
                  <a:cubicBezTo>
                    <a:pt x="194" y="34"/>
                    <a:pt x="196" y="33"/>
                    <a:pt x="196" y="33"/>
                  </a:cubicBezTo>
                  <a:cubicBezTo>
                    <a:pt x="197" y="31"/>
                    <a:pt x="196" y="28"/>
                    <a:pt x="196" y="25"/>
                  </a:cubicBezTo>
                  <a:cubicBezTo>
                    <a:pt x="203" y="27"/>
                    <a:pt x="202" y="26"/>
                    <a:pt x="200" y="20"/>
                  </a:cubicBezTo>
                  <a:cubicBezTo>
                    <a:pt x="202" y="19"/>
                    <a:pt x="204" y="18"/>
                    <a:pt x="206" y="17"/>
                  </a:cubicBezTo>
                  <a:cubicBezTo>
                    <a:pt x="206" y="17"/>
                    <a:pt x="205" y="15"/>
                    <a:pt x="206" y="14"/>
                  </a:cubicBezTo>
                  <a:cubicBezTo>
                    <a:pt x="205" y="14"/>
                    <a:pt x="204" y="15"/>
                    <a:pt x="204" y="15"/>
                  </a:cubicBezTo>
                  <a:cubicBezTo>
                    <a:pt x="203" y="14"/>
                    <a:pt x="204" y="14"/>
                    <a:pt x="203" y="14"/>
                  </a:cubicBezTo>
                  <a:cubicBezTo>
                    <a:pt x="203" y="12"/>
                    <a:pt x="204" y="12"/>
                    <a:pt x="204" y="10"/>
                  </a:cubicBezTo>
                  <a:cubicBezTo>
                    <a:pt x="202" y="12"/>
                    <a:pt x="201" y="12"/>
                    <a:pt x="198" y="13"/>
                  </a:cubicBezTo>
                  <a:cubicBezTo>
                    <a:pt x="198" y="13"/>
                    <a:pt x="198" y="15"/>
                    <a:pt x="198" y="15"/>
                  </a:cubicBezTo>
                  <a:cubicBezTo>
                    <a:pt x="198" y="14"/>
                    <a:pt x="195" y="11"/>
                    <a:pt x="194" y="11"/>
                  </a:cubicBezTo>
                  <a:cubicBezTo>
                    <a:pt x="192" y="11"/>
                    <a:pt x="191" y="12"/>
                    <a:pt x="190" y="12"/>
                  </a:cubicBezTo>
                  <a:cubicBezTo>
                    <a:pt x="188" y="13"/>
                    <a:pt x="188" y="11"/>
                    <a:pt x="187" y="11"/>
                  </a:cubicBezTo>
                  <a:cubicBezTo>
                    <a:pt x="185" y="11"/>
                    <a:pt x="184" y="12"/>
                    <a:pt x="182" y="12"/>
                  </a:cubicBezTo>
                  <a:cubicBezTo>
                    <a:pt x="181" y="10"/>
                    <a:pt x="181" y="10"/>
                    <a:pt x="181" y="10"/>
                  </a:cubicBezTo>
                  <a:cubicBezTo>
                    <a:pt x="179" y="9"/>
                    <a:pt x="178" y="11"/>
                    <a:pt x="177" y="10"/>
                  </a:cubicBezTo>
                  <a:cubicBezTo>
                    <a:pt x="176" y="10"/>
                    <a:pt x="176" y="8"/>
                    <a:pt x="175" y="7"/>
                  </a:cubicBezTo>
                  <a:cubicBezTo>
                    <a:pt x="173" y="8"/>
                    <a:pt x="172" y="8"/>
                    <a:pt x="170" y="9"/>
                  </a:cubicBezTo>
                  <a:cubicBezTo>
                    <a:pt x="167" y="2"/>
                    <a:pt x="168" y="7"/>
                    <a:pt x="162" y="4"/>
                  </a:cubicBezTo>
                  <a:cubicBezTo>
                    <a:pt x="162" y="4"/>
                    <a:pt x="161" y="5"/>
                    <a:pt x="161" y="5"/>
                  </a:cubicBezTo>
                  <a:cubicBezTo>
                    <a:pt x="162" y="6"/>
                    <a:pt x="164" y="8"/>
                    <a:pt x="164" y="8"/>
                  </a:cubicBezTo>
                  <a:cubicBezTo>
                    <a:pt x="165" y="9"/>
                    <a:pt x="166" y="8"/>
                    <a:pt x="167" y="8"/>
                  </a:cubicBezTo>
                  <a:cubicBezTo>
                    <a:pt x="169" y="9"/>
                    <a:pt x="169" y="12"/>
                    <a:pt x="170" y="14"/>
                  </a:cubicBezTo>
                  <a:cubicBezTo>
                    <a:pt x="169" y="14"/>
                    <a:pt x="169" y="14"/>
                    <a:pt x="169" y="14"/>
                  </a:cubicBezTo>
                  <a:cubicBezTo>
                    <a:pt x="169" y="15"/>
                    <a:pt x="168" y="16"/>
                    <a:pt x="168" y="17"/>
                  </a:cubicBezTo>
                  <a:cubicBezTo>
                    <a:pt x="166" y="16"/>
                    <a:pt x="162" y="13"/>
                    <a:pt x="158" y="14"/>
                  </a:cubicBezTo>
                  <a:cubicBezTo>
                    <a:pt x="158" y="15"/>
                    <a:pt x="158" y="16"/>
                    <a:pt x="157" y="16"/>
                  </a:cubicBezTo>
                  <a:cubicBezTo>
                    <a:pt x="156" y="13"/>
                    <a:pt x="157" y="14"/>
                    <a:pt x="156" y="13"/>
                  </a:cubicBezTo>
                  <a:cubicBezTo>
                    <a:pt x="152" y="17"/>
                    <a:pt x="154" y="17"/>
                    <a:pt x="150" y="15"/>
                  </a:cubicBezTo>
                  <a:cubicBezTo>
                    <a:pt x="150" y="16"/>
                    <a:pt x="151" y="18"/>
                    <a:pt x="151" y="18"/>
                  </a:cubicBezTo>
                  <a:cubicBezTo>
                    <a:pt x="150" y="19"/>
                    <a:pt x="147" y="20"/>
                    <a:pt x="147" y="20"/>
                  </a:cubicBezTo>
                  <a:cubicBezTo>
                    <a:pt x="147" y="21"/>
                    <a:pt x="146" y="22"/>
                    <a:pt x="147" y="22"/>
                  </a:cubicBezTo>
                  <a:cubicBezTo>
                    <a:pt x="148" y="23"/>
                    <a:pt x="149" y="25"/>
                    <a:pt x="150" y="26"/>
                  </a:cubicBezTo>
                  <a:cubicBezTo>
                    <a:pt x="144" y="26"/>
                    <a:pt x="145" y="27"/>
                    <a:pt x="144" y="33"/>
                  </a:cubicBezTo>
                  <a:cubicBezTo>
                    <a:pt x="142" y="33"/>
                    <a:pt x="143" y="33"/>
                    <a:pt x="141" y="33"/>
                  </a:cubicBezTo>
                  <a:cubicBezTo>
                    <a:pt x="141" y="33"/>
                    <a:pt x="140" y="40"/>
                    <a:pt x="142" y="41"/>
                  </a:cubicBezTo>
                  <a:cubicBezTo>
                    <a:pt x="143" y="41"/>
                    <a:pt x="144" y="41"/>
                    <a:pt x="144" y="42"/>
                  </a:cubicBezTo>
                  <a:cubicBezTo>
                    <a:pt x="144" y="42"/>
                    <a:pt x="143" y="44"/>
                    <a:pt x="144" y="44"/>
                  </a:cubicBezTo>
                  <a:cubicBezTo>
                    <a:pt x="142" y="44"/>
                    <a:pt x="139" y="44"/>
                    <a:pt x="139" y="44"/>
                  </a:cubicBezTo>
                  <a:cubicBezTo>
                    <a:pt x="138" y="42"/>
                    <a:pt x="138" y="42"/>
                    <a:pt x="138" y="42"/>
                  </a:cubicBezTo>
                  <a:cubicBezTo>
                    <a:pt x="132" y="40"/>
                    <a:pt x="131" y="39"/>
                    <a:pt x="131" y="47"/>
                  </a:cubicBezTo>
                  <a:cubicBezTo>
                    <a:pt x="129" y="47"/>
                    <a:pt x="129" y="46"/>
                    <a:pt x="129" y="48"/>
                  </a:cubicBezTo>
                  <a:cubicBezTo>
                    <a:pt x="126" y="48"/>
                    <a:pt x="129" y="43"/>
                    <a:pt x="129" y="43"/>
                  </a:cubicBezTo>
                  <a:cubicBezTo>
                    <a:pt x="129" y="43"/>
                    <a:pt x="129" y="39"/>
                    <a:pt x="129" y="38"/>
                  </a:cubicBezTo>
                  <a:cubicBezTo>
                    <a:pt x="128" y="38"/>
                    <a:pt x="128" y="38"/>
                    <a:pt x="128" y="38"/>
                  </a:cubicBezTo>
                  <a:cubicBezTo>
                    <a:pt x="127" y="37"/>
                    <a:pt x="127" y="36"/>
                    <a:pt x="127" y="35"/>
                  </a:cubicBezTo>
                  <a:cubicBezTo>
                    <a:pt x="125" y="35"/>
                    <a:pt x="125" y="35"/>
                    <a:pt x="125" y="35"/>
                  </a:cubicBezTo>
                  <a:cubicBezTo>
                    <a:pt x="125" y="34"/>
                    <a:pt x="125" y="33"/>
                    <a:pt x="125" y="32"/>
                  </a:cubicBezTo>
                  <a:cubicBezTo>
                    <a:pt x="122" y="28"/>
                    <a:pt x="117" y="31"/>
                    <a:pt x="114" y="33"/>
                  </a:cubicBezTo>
                  <a:cubicBezTo>
                    <a:pt x="114" y="32"/>
                    <a:pt x="115" y="31"/>
                    <a:pt x="113" y="31"/>
                  </a:cubicBezTo>
                  <a:cubicBezTo>
                    <a:pt x="113" y="34"/>
                    <a:pt x="113" y="35"/>
                    <a:pt x="113" y="38"/>
                  </a:cubicBezTo>
                  <a:cubicBezTo>
                    <a:pt x="112" y="38"/>
                    <a:pt x="111" y="37"/>
                    <a:pt x="111" y="37"/>
                  </a:cubicBezTo>
                  <a:cubicBezTo>
                    <a:pt x="111" y="37"/>
                    <a:pt x="111" y="35"/>
                    <a:pt x="111" y="35"/>
                  </a:cubicBezTo>
                  <a:cubicBezTo>
                    <a:pt x="110" y="35"/>
                    <a:pt x="109" y="38"/>
                    <a:pt x="109" y="38"/>
                  </a:cubicBezTo>
                  <a:cubicBezTo>
                    <a:pt x="109" y="39"/>
                    <a:pt x="108" y="38"/>
                    <a:pt x="107" y="38"/>
                  </a:cubicBezTo>
                  <a:cubicBezTo>
                    <a:pt x="107" y="39"/>
                    <a:pt x="106" y="41"/>
                    <a:pt x="107" y="40"/>
                  </a:cubicBezTo>
                  <a:cubicBezTo>
                    <a:pt x="107" y="42"/>
                    <a:pt x="107" y="41"/>
                    <a:pt x="108" y="41"/>
                  </a:cubicBezTo>
                  <a:cubicBezTo>
                    <a:pt x="108" y="41"/>
                    <a:pt x="108" y="43"/>
                    <a:pt x="108" y="43"/>
                  </a:cubicBezTo>
                  <a:cubicBezTo>
                    <a:pt x="106" y="44"/>
                    <a:pt x="105" y="44"/>
                    <a:pt x="105" y="44"/>
                  </a:cubicBezTo>
                  <a:cubicBezTo>
                    <a:pt x="105" y="44"/>
                    <a:pt x="105" y="44"/>
                    <a:pt x="106" y="47"/>
                  </a:cubicBezTo>
                  <a:cubicBezTo>
                    <a:pt x="102" y="46"/>
                    <a:pt x="104" y="46"/>
                    <a:pt x="99" y="47"/>
                  </a:cubicBezTo>
                  <a:cubicBezTo>
                    <a:pt x="101" y="52"/>
                    <a:pt x="100" y="53"/>
                    <a:pt x="98" y="56"/>
                  </a:cubicBezTo>
                  <a:cubicBezTo>
                    <a:pt x="97" y="55"/>
                    <a:pt x="96" y="56"/>
                    <a:pt x="95" y="55"/>
                  </a:cubicBezTo>
                  <a:cubicBezTo>
                    <a:pt x="95" y="55"/>
                    <a:pt x="95" y="53"/>
                    <a:pt x="95" y="53"/>
                  </a:cubicBezTo>
                  <a:cubicBezTo>
                    <a:pt x="93" y="53"/>
                    <a:pt x="93" y="53"/>
                    <a:pt x="93" y="53"/>
                  </a:cubicBezTo>
                  <a:cubicBezTo>
                    <a:pt x="92" y="54"/>
                    <a:pt x="93" y="54"/>
                    <a:pt x="91" y="54"/>
                  </a:cubicBezTo>
                  <a:cubicBezTo>
                    <a:pt x="91" y="57"/>
                    <a:pt x="90" y="60"/>
                    <a:pt x="91" y="62"/>
                  </a:cubicBezTo>
                  <a:cubicBezTo>
                    <a:pt x="92" y="63"/>
                    <a:pt x="93" y="64"/>
                    <a:pt x="93" y="64"/>
                  </a:cubicBezTo>
                  <a:cubicBezTo>
                    <a:pt x="92" y="65"/>
                    <a:pt x="92" y="65"/>
                    <a:pt x="91" y="65"/>
                  </a:cubicBezTo>
                  <a:cubicBezTo>
                    <a:pt x="91" y="65"/>
                    <a:pt x="91" y="67"/>
                    <a:pt x="91" y="68"/>
                  </a:cubicBezTo>
                  <a:cubicBezTo>
                    <a:pt x="90" y="66"/>
                    <a:pt x="88" y="65"/>
                    <a:pt x="87" y="64"/>
                  </a:cubicBezTo>
                  <a:cubicBezTo>
                    <a:pt x="87" y="62"/>
                    <a:pt x="88" y="60"/>
                    <a:pt x="87" y="58"/>
                  </a:cubicBezTo>
                  <a:cubicBezTo>
                    <a:pt x="86" y="58"/>
                    <a:pt x="85" y="58"/>
                    <a:pt x="85" y="58"/>
                  </a:cubicBezTo>
                  <a:cubicBezTo>
                    <a:pt x="84" y="58"/>
                    <a:pt x="85" y="60"/>
                    <a:pt x="85" y="60"/>
                  </a:cubicBezTo>
                  <a:cubicBezTo>
                    <a:pt x="85" y="60"/>
                    <a:pt x="81" y="62"/>
                    <a:pt x="81" y="62"/>
                  </a:cubicBezTo>
                  <a:cubicBezTo>
                    <a:pt x="78" y="66"/>
                    <a:pt x="81" y="69"/>
                    <a:pt x="80" y="72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9" y="74"/>
                    <a:pt x="78" y="75"/>
                  </a:cubicBezTo>
                  <a:cubicBezTo>
                    <a:pt x="79" y="75"/>
                    <a:pt x="79" y="75"/>
                    <a:pt x="79" y="75"/>
                  </a:cubicBezTo>
                  <a:cubicBezTo>
                    <a:pt x="79" y="75"/>
                    <a:pt x="80" y="77"/>
                    <a:pt x="80" y="78"/>
                  </a:cubicBezTo>
                  <a:cubicBezTo>
                    <a:pt x="79" y="79"/>
                    <a:pt x="76" y="79"/>
                    <a:pt x="75" y="81"/>
                  </a:cubicBezTo>
                  <a:cubicBezTo>
                    <a:pt x="74" y="81"/>
                    <a:pt x="75" y="82"/>
                    <a:pt x="75" y="83"/>
                  </a:cubicBezTo>
                  <a:cubicBezTo>
                    <a:pt x="75" y="83"/>
                    <a:pt x="69" y="90"/>
                    <a:pt x="69" y="90"/>
                  </a:cubicBezTo>
                  <a:cubicBezTo>
                    <a:pt x="66" y="92"/>
                    <a:pt x="64" y="91"/>
                    <a:pt x="59" y="92"/>
                  </a:cubicBezTo>
                  <a:cubicBezTo>
                    <a:pt x="58" y="93"/>
                    <a:pt x="56" y="95"/>
                    <a:pt x="55" y="95"/>
                  </a:cubicBezTo>
                  <a:cubicBezTo>
                    <a:pt x="54" y="95"/>
                    <a:pt x="52" y="94"/>
                    <a:pt x="51" y="94"/>
                  </a:cubicBezTo>
                  <a:cubicBezTo>
                    <a:pt x="49" y="95"/>
                    <a:pt x="49" y="99"/>
                    <a:pt x="47" y="100"/>
                  </a:cubicBezTo>
                  <a:cubicBezTo>
                    <a:pt x="46" y="101"/>
                    <a:pt x="44" y="100"/>
                    <a:pt x="43" y="101"/>
                  </a:cubicBezTo>
                  <a:cubicBezTo>
                    <a:pt x="42" y="101"/>
                    <a:pt x="42" y="103"/>
                    <a:pt x="42" y="103"/>
                  </a:cubicBezTo>
                  <a:cubicBezTo>
                    <a:pt x="39" y="105"/>
                    <a:pt x="35" y="103"/>
                    <a:pt x="33" y="102"/>
                  </a:cubicBezTo>
                  <a:cubicBezTo>
                    <a:pt x="32" y="103"/>
                    <a:pt x="32" y="104"/>
                    <a:pt x="32" y="106"/>
                  </a:cubicBezTo>
                  <a:cubicBezTo>
                    <a:pt x="31" y="105"/>
                    <a:pt x="27" y="105"/>
                    <a:pt x="27" y="106"/>
                  </a:cubicBezTo>
                  <a:cubicBezTo>
                    <a:pt x="25" y="106"/>
                    <a:pt x="24" y="111"/>
                    <a:pt x="22" y="112"/>
                  </a:cubicBezTo>
                  <a:cubicBezTo>
                    <a:pt x="21" y="112"/>
                    <a:pt x="21" y="112"/>
                    <a:pt x="21" y="112"/>
                  </a:cubicBezTo>
                  <a:cubicBezTo>
                    <a:pt x="20" y="112"/>
                    <a:pt x="21" y="114"/>
                    <a:pt x="20" y="114"/>
                  </a:cubicBezTo>
                  <a:cubicBezTo>
                    <a:pt x="20" y="114"/>
                    <a:pt x="19" y="114"/>
                    <a:pt x="18" y="114"/>
                  </a:cubicBezTo>
                  <a:cubicBezTo>
                    <a:pt x="16" y="115"/>
                    <a:pt x="15" y="119"/>
                    <a:pt x="14" y="120"/>
                  </a:cubicBezTo>
                  <a:cubicBezTo>
                    <a:pt x="12" y="121"/>
                    <a:pt x="10" y="122"/>
                    <a:pt x="8" y="123"/>
                  </a:cubicBezTo>
                  <a:cubicBezTo>
                    <a:pt x="8" y="122"/>
                    <a:pt x="7" y="121"/>
                    <a:pt x="8" y="121"/>
                  </a:cubicBezTo>
                  <a:cubicBezTo>
                    <a:pt x="9" y="120"/>
                    <a:pt x="8" y="118"/>
                    <a:pt x="8" y="118"/>
                  </a:cubicBezTo>
                  <a:cubicBezTo>
                    <a:pt x="8" y="118"/>
                    <a:pt x="9" y="117"/>
                    <a:pt x="8" y="117"/>
                  </a:cubicBezTo>
                  <a:cubicBezTo>
                    <a:pt x="6" y="119"/>
                    <a:pt x="7" y="123"/>
                    <a:pt x="4" y="124"/>
                  </a:cubicBezTo>
                  <a:cubicBezTo>
                    <a:pt x="4" y="124"/>
                    <a:pt x="6" y="128"/>
                    <a:pt x="6" y="128"/>
                  </a:cubicBezTo>
                  <a:cubicBezTo>
                    <a:pt x="7" y="127"/>
                    <a:pt x="6" y="132"/>
                    <a:pt x="6" y="133"/>
                  </a:cubicBezTo>
                  <a:cubicBezTo>
                    <a:pt x="6" y="132"/>
                    <a:pt x="6" y="134"/>
                    <a:pt x="6" y="134"/>
                  </a:cubicBezTo>
                  <a:cubicBezTo>
                    <a:pt x="7" y="137"/>
                    <a:pt x="5" y="139"/>
                    <a:pt x="4" y="141"/>
                  </a:cubicBezTo>
                  <a:cubicBezTo>
                    <a:pt x="4" y="141"/>
                    <a:pt x="2" y="141"/>
                    <a:pt x="2" y="141"/>
                  </a:cubicBezTo>
                  <a:cubicBezTo>
                    <a:pt x="1" y="143"/>
                    <a:pt x="1" y="143"/>
                    <a:pt x="1" y="143"/>
                  </a:cubicBezTo>
                  <a:cubicBezTo>
                    <a:pt x="1" y="143"/>
                    <a:pt x="2" y="143"/>
                    <a:pt x="2" y="143"/>
                  </a:cubicBezTo>
                  <a:cubicBezTo>
                    <a:pt x="4" y="145"/>
                    <a:pt x="6" y="146"/>
                    <a:pt x="7" y="148"/>
                  </a:cubicBezTo>
                  <a:cubicBezTo>
                    <a:pt x="8" y="151"/>
                    <a:pt x="7" y="152"/>
                    <a:pt x="7" y="155"/>
                  </a:cubicBezTo>
                  <a:cubicBezTo>
                    <a:pt x="7" y="157"/>
                    <a:pt x="8" y="160"/>
                    <a:pt x="9" y="164"/>
                  </a:cubicBezTo>
                  <a:cubicBezTo>
                    <a:pt x="7" y="163"/>
                    <a:pt x="7" y="164"/>
                    <a:pt x="5" y="163"/>
                  </a:cubicBezTo>
                  <a:cubicBezTo>
                    <a:pt x="5" y="162"/>
                    <a:pt x="5" y="159"/>
                    <a:pt x="5" y="159"/>
                  </a:cubicBezTo>
                  <a:cubicBezTo>
                    <a:pt x="4" y="159"/>
                    <a:pt x="4" y="159"/>
                    <a:pt x="4" y="159"/>
                  </a:cubicBezTo>
                  <a:cubicBezTo>
                    <a:pt x="5" y="164"/>
                    <a:pt x="6" y="165"/>
                    <a:pt x="7" y="169"/>
                  </a:cubicBezTo>
                  <a:cubicBezTo>
                    <a:pt x="7" y="169"/>
                    <a:pt x="5" y="170"/>
                    <a:pt x="5" y="169"/>
                  </a:cubicBezTo>
                  <a:cubicBezTo>
                    <a:pt x="3" y="169"/>
                    <a:pt x="3" y="163"/>
                    <a:pt x="2" y="160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1" y="162"/>
                    <a:pt x="1" y="165"/>
                    <a:pt x="2" y="168"/>
                  </a:cubicBezTo>
                  <a:cubicBezTo>
                    <a:pt x="2" y="168"/>
                    <a:pt x="3" y="168"/>
                    <a:pt x="3" y="169"/>
                  </a:cubicBezTo>
                  <a:cubicBezTo>
                    <a:pt x="5" y="172"/>
                    <a:pt x="7" y="173"/>
                    <a:pt x="9" y="176"/>
                  </a:cubicBezTo>
                  <a:cubicBezTo>
                    <a:pt x="10" y="177"/>
                    <a:pt x="9" y="178"/>
                    <a:pt x="10" y="180"/>
                  </a:cubicBezTo>
                  <a:cubicBezTo>
                    <a:pt x="11" y="181"/>
                    <a:pt x="11" y="181"/>
                    <a:pt x="11" y="181"/>
                  </a:cubicBezTo>
                  <a:cubicBezTo>
                    <a:pt x="11" y="182"/>
                    <a:pt x="11" y="182"/>
                    <a:pt x="11" y="182"/>
                  </a:cubicBezTo>
                  <a:cubicBezTo>
                    <a:pt x="10" y="181"/>
                    <a:pt x="10" y="185"/>
                    <a:pt x="10" y="185"/>
                  </a:cubicBezTo>
                  <a:cubicBezTo>
                    <a:pt x="11" y="187"/>
                    <a:pt x="14" y="188"/>
                    <a:pt x="16" y="189"/>
                  </a:cubicBezTo>
                  <a:cubicBezTo>
                    <a:pt x="15" y="191"/>
                    <a:pt x="14" y="193"/>
                    <a:pt x="14" y="194"/>
                  </a:cubicBezTo>
                  <a:cubicBezTo>
                    <a:pt x="15" y="195"/>
                    <a:pt x="19" y="198"/>
                    <a:pt x="19" y="201"/>
                  </a:cubicBezTo>
                  <a:cubicBezTo>
                    <a:pt x="19" y="201"/>
                    <a:pt x="18" y="202"/>
                    <a:pt x="18" y="203"/>
                  </a:cubicBezTo>
                  <a:cubicBezTo>
                    <a:pt x="17" y="205"/>
                    <a:pt x="18" y="209"/>
                    <a:pt x="18" y="211"/>
                  </a:cubicBezTo>
                  <a:cubicBezTo>
                    <a:pt x="19" y="213"/>
                    <a:pt x="20" y="215"/>
                    <a:pt x="21" y="217"/>
                  </a:cubicBezTo>
                  <a:cubicBezTo>
                    <a:pt x="22" y="221"/>
                    <a:pt x="21" y="221"/>
                    <a:pt x="22" y="224"/>
                  </a:cubicBezTo>
                  <a:cubicBezTo>
                    <a:pt x="22" y="224"/>
                    <a:pt x="24" y="227"/>
                    <a:pt x="24" y="227"/>
                  </a:cubicBezTo>
                  <a:cubicBezTo>
                    <a:pt x="24" y="228"/>
                    <a:pt x="22" y="230"/>
                    <a:pt x="22" y="230"/>
                  </a:cubicBezTo>
                  <a:cubicBezTo>
                    <a:pt x="22" y="233"/>
                    <a:pt x="24" y="233"/>
                    <a:pt x="24" y="235"/>
                  </a:cubicBezTo>
                  <a:cubicBezTo>
                    <a:pt x="23" y="236"/>
                    <a:pt x="22" y="237"/>
                    <a:pt x="22" y="237"/>
                  </a:cubicBezTo>
                  <a:cubicBezTo>
                    <a:pt x="21" y="242"/>
                    <a:pt x="22" y="244"/>
                    <a:pt x="22" y="249"/>
                  </a:cubicBezTo>
                  <a:cubicBezTo>
                    <a:pt x="21" y="249"/>
                    <a:pt x="21" y="250"/>
                    <a:pt x="20" y="250"/>
                  </a:cubicBezTo>
                  <a:cubicBezTo>
                    <a:pt x="20" y="249"/>
                    <a:pt x="18" y="247"/>
                    <a:pt x="18" y="247"/>
                  </a:cubicBezTo>
                  <a:cubicBezTo>
                    <a:pt x="17" y="247"/>
                    <a:pt x="15" y="247"/>
                    <a:pt x="16" y="248"/>
                  </a:cubicBezTo>
                  <a:cubicBezTo>
                    <a:pt x="16" y="247"/>
                    <a:pt x="16" y="251"/>
                    <a:pt x="17" y="252"/>
                  </a:cubicBezTo>
                  <a:cubicBezTo>
                    <a:pt x="19" y="256"/>
                    <a:pt x="21" y="254"/>
                    <a:pt x="24" y="257"/>
                  </a:cubicBezTo>
                  <a:cubicBezTo>
                    <a:pt x="25" y="258"/>
                    <a:pt x="26" y="261"/>
                    <a:pt x="27" y="262"/>
                  </a:cubicBezTo>
                  <a:cubicBezTo>
                    <a:pt x="28" y="263"/>
                    <a:pt x="32" y="262"/>
                    <a:pt x="32" y="262"/>
                  </a:cubicBezTo>
                  <a:cubicBezTo>
                    <a:pt x="33" y="262"/>
                    <a:pt x="33" y="262"/>
                    <a:pt x="33" y="262"/>
                  </a:cubicBezTo>
                  <a:cubicBezTo>
                    <a:pt x="34" y="262"/>
                    <a:pt x="36" y="261"/>
                    <a:pt x="37" y="262"/>
                  </a:cubicBezTo>
                  <a:cubicBezTo>
                    <a:pt x="37" y="262"/>
                    <a:pt x="40" y="264"/>
                    <a:pt x="41" y="264"/>
                  </a:cubicBezTo>
                  <a:cubicBezTo>
                    <a:pt x="41" y="264"/>
                    <a:pt x="42" y="262"/>
                    <a:pt x="42" y="262"/>
                  </a:cubicBezTo>
                  <a:cubicBezTo>
                    <a:pt x="42" y="262"/>
                    <a:pt x="43" y="262"/>
                    <a:pt x="44" y="262"/>
                  </a:cubicBezTo>
                  <a:cubicBezTo>
                    <a:pt x="44" y="262"/>
                    <a:pt x="48" y="255"/>
                    <a:pt x="49" y="255"/>
                  </a:cubicBezTo>
                  <a:cubicBezTo>
                    <a:pt x="50" y="255"/>
                    <a:pt x="50" y="255"/>
                    <a:pt x="50" y="255"/>
                  </a:cubicBezTo>
                  <a:cubicBezTo>
                    <a:pt x="50" y="255"/>
                    <a:pt x="51" y="258"/>
                    <a:pt x="51" y="258"/>
                  </a:cubicBezTo>
                  <a:cubicBezTo>
                    <a:pt x="51" y="258"/>
                    <a:pt x="53" y="258"/>
                    <a:pt x="53" y="258"/>
                  </a:cubicBezTo>
                  <a:cubicBezTo>
                    <a:pt x="54" y="256"/>
                    <a:pt x="54" y="256"/>
                    <a:pt x="54" y="254"/>
                  </a:cubicBezTo>
                  <a:cubicBezTo>
                    <a:pt x="54" y="252"/>
                    <a:pt x="54" y="252"/>
                    <a:pt x="54" y="252"/>
                  </a:cubicBezTo>
                  <a:cubicBezTo>
                    <a:pt x="56" y="252"/>
                    <a:pt x="57" y="253"/>
                    <a:pt x="59" y="252"/>
                  </a:cubicBezTo>
                  <a:cubicBezTo>
                    <a:pt x="61" y="251"/>
                    <a:pt x="61" y="251"/>
                    <a:pt x="61" y="251"/>
                  </a:cubicBezTo>
                  <a:cubicBezTo>
                    <a:pt x="63" y="251"/>
                    <a:pt x="62" y="252"/>
                    <a:pt x="64" y="252"/>
                  </a:cubicBezTo>
                  <a:cubicBezTo>
                    <a:pt x="64" y="251"/>
                    <a:pt x="64" y="250"/>
                    <a:pt x="65" y="250"/>
                  </a:cubicBezTo>
                  <a:cubicBezTo>
                    <a:pt x="68" y="249"/>
                    <a:pt x="72" y="251"/>
                    <a:pt x="74" y="251"/>
                  </a:cubicBezTo>
                  <a:cubicBezTo>
                    <a:pt x="74" y="251"/>
                    <a:pt x="75" y="250"/>
                    <a:pt x="77" y="250"/>
                  </a:cubicBezTo>
                  <a:cubicBezTo>
                    <a:pt x="77" y="250"/>
                    <a:pt x="78" y="252"/>
                    <a:pt x="78" y="252"/>
                  </a:cubicBezTo>
                  <a:cubicBezTo>
                    <a:pt x="79" y="252"/>
                    <a:pt x="78" y="251"/>
                    <a:pt x="79" y="250"/>
                  </a:cubicBezTo>
                  <a:cubicBezTo>
                    <a:pt x="80" y="250"/>
                    <a:pt x="82" y="251"/>
                    <a:pt x="83" y="250"/>
                  </a:cubicBezTo>
                  <a:cubicBezTo>
                    <a:pt x="83" y="250"/>
                    <a:pt x="83" y="250"/>
                    <a:pt x="83" y="250"/>
                  </a:cubicBezTo>
                  <a:cubicBezTo>
                    <a:pt x="87" y="249"/>
                    <a:pt x="85" y="251"/>
                    <a:pt x="86" y="251"/>
                  </a:cubicBezTo>
                  <a:cubicBezTo>
                    <a:pt x="88" y="251"/>
                    <a:pt x="87" y="250"/>
                    <a:pt x="88" y="250"/>
                  </a:cubicBezTo>
                  <a:cubicBezTo>
                    <a:pt x="89" y="250"/>
                    <a:pt x="90" y="250"/>
                    <a:pt x="89" y="250"/>
                  </a:cubicBezTo>
                  <a:cubicBezTo>
                    <a:pt x="90" y="250"/>
                    <a:pt x="90" y="250"/>
                    <a:pt x="90" y="250"/>
                  </a:cubicBezTo>
                  <a:cubicBezTo>
                    <a:pt x="92" y="249"/>
                    <a:pt x="94" y="242"/>
                    <a:pt x="96" y="241"/>
                  </a:cubicBezTo>
                  <a:cubicBezTo>
                    <a:pt x="98" y="240"/>
                    <a:pt x="100" y="241"/>
                    <a:pt x="102" y="240"/>
                  </a:cubicBezTo>
                  <a:cubicBezTo>
                    <a:pt x="104" y="236"/>
                    <a:pt x="104" y="236"/>
                    <a:pt x="104" y="236"/>
                  </a:cubicBezTo>
                  <a:cubicBezTo>
                    <a:pt x="105" y="236"/>
                    <a:pt x="106" y="237"/>
                    <a:pt x="106" y="237"/>
                  </a:cubicBezTo>
                  <a:cubicBezTo>
                    <a:pt x="107" y="236"/>
                    <a:pt x="108" y="234"/>
                    <a:pt x="109" y="232"/>
                  </a:cubicBezTo>
                  <a:cubicBezTo>
                    <a:pt x="116" y="233"/>
                    <a:pt x="125" y="232"/>
                    <a:pt x="129" y="230"/>
                  </a:cubicBezTo>
                  <a:cubicBezTo>
                    <a:pt x="129" y="229"/>
                    <a:pt x="129" y="229"/>
                    <a:pt x="129" y="229"/>
                  </a:cubicBezTo>
                  <a:cubicBezTo>
                    <a:pt x="131" y="229"/>
                    <a:pt x="132" y="228"/>
                    <a:pt x="133" y="228"/>
                  </a:cubicBezTo>
                  <a:cubicBezTo>
                    <a:pt x="135" y="227"/>
                    <a:pt x="135" y="229"/>
                    <a:pt x="137" y="229"/>
                  </a:cubicBezTo>
                  <a:cubicBezTo>
                    <a:pt x="138" y="227"/>
                    <a:pt x="138" y="227"/>
                    <a:pt x="138" y="227"/>
                  </a:cubicBezTo>
                  <a:cubicBezTo>
                    <a:pt x="141" y="226"/>
                    <a:pt x="142" y="227"/>
                    <a:pt x="145" y="227"/>
                  </a:cubicBezTo>
                  <a:cubicBezTo>
                    <a:pt x="146" y="225"/>
                    <a:pt x="146" y="225"/>
                    <a:pt x="146" y="225"/>
                  </a:cubicBezTo>
                  <a:cubicBezTo>
                    <a:pt x="148" y="225"/>
                    <a:pt x="149" y="226"/>
                    <a:pt x="151" y="226"/>
                  </a:cubicBezTo>
                  <a:cubicBezTo>
                    <a:pt x="153" y="225"/>
                    <a:pt x="153" y="223"/>
                    <a:pt x="155" y="223"/>
                  </a:cubicBezTo>
                  <a:cubicBezTo>
                    <a:pt x="155" y="223"/>
                    <a:pt x="160" y="226"/>
                    <a:pt x="160" y="227"/>
                  </a:cubicBezTo>
                  <a:cubicBezTo>
                    <a:pt x="162" y="227"/>
                    <a:pt x="162" y="227"/>
                    <a:pt x="162" y="227"/>
                  </a:cubicBezTo>
                  <a:cubicBezTo>
                    <a:pt x="162" y="228"/>
                    <a:pt x="162" y="229"/>
                    <a:pt x="162" y="230"/>
                  </a:cubicBezTo>
                  <a:cubicBezTo>
                    <a:pt x="166" y="229"/>
                    <a:pt x="169" y="228"/>
                    <a:pt x="171" y="230"/>
                  </a:cubicBezTo>
                  <a:cubicBezTo>
                    <a:pt x="172" y="231"/>
                    <a:pt x="172" y="231"/>
                    <a:pt x="172" y="231"/>
                  </a:cubicBezTo>
                  <a:cubicBezTo>
                    <a:pt x="173" y="231"/>
                    <a:pt x="174" y="230"/>
                    <a:pt x="176" y="230"/>
                  </a:cubicBezTo>
                  <a:cubicBezTo>
                    <a:pt x="176" y="231"/>
                    <a:pt x="176" y="231"/>
                    <a:pt x="177" y="232"/>
                  </a:cubicBezTo>
                  <a:cubicBezTo>
                    <a:pt x="177" y="232"/>
                    <a:pt x="177" y="236"/>
                    <a:pt x="177" y="236"/>
                  </a:cubicBezTo>
                  <a:cubicBezTo>
                    <a:pt x="178" y="236"/>
                    <a:pt x="180" y="235"/>
                    <a:pt x="181" y="236"/>
                  </a:cubicBezTo>
                  <a:cubicBezTo>
                    <a:pt x="181" y="236"/>
                    <a:pt x="183" y="238"/>
                    <a:pt x="181" y="238"/>
                  </a:cubicBezTo>
                  <a:cubicBezTo>
                    <a:pt x="181" y="239"/>
                    <a:pt x="180" y="240"/>
                    <a:pt x="179" y="241"/>
                  </a:cubicBezTo>
                  <a:cubicBezTo>
                    <a:pt x="181" y="242"/>
                    <a:pt x="184" y="243"/>
                    <a:pt x="186" y="244"/>
                  </a:cubicBezTo>
                  <a:cubicBezTo>
                    <a:pt x="186" y="247"/>
                    <a:pt x="185" y="250"/>
                    <a:pt x="187" y="252"/>
                  </a:cubicBezTo>
                  <a:cubicBezTo>
                    <a:pt x="187" y="253"/>
                    <a:pt x="189" y="253"/>
                    <a:pt x="190" y="254"/>
                  </a:cubicBezTo>
                  <a:cubicBezTo>
                    <a:pt x="190" y="255"/>
                    <a:pt x="189" y="255"/>
                    <a:pt x="189" y="256"/>
                  </a:cubicBezTo>
                  <a:cubicBezTo>
                    <a:pt x="190" y="257"/>
                    <a:pt x="191" y="257"/>
                    <a:pt x="192" y="258"/>
                  </a:cubicBezTo>
                  <a:cubicBezTo>
                    <a:pt x="193" y="258"/>
                    <a:pt x="193" y="258"/>
                    <a:pt x="195" y="258"/>
                  </a:cubicBezTo>
                  <a:cubicBezTo>
                    <a:pt x="196" y="256"/>
                    <a:pt x="197" y="253"/>
                    <a:pt x="200" y="252"/>
                  </a:cubicBezTo>
                  <a:cubicBezTo>
                    <a:pt x="200" y="250"/>
                    <a:pt x="200" y="250"/>
                    <a:pt x="200" y="250"/>
                  </a:cubicBezTo>
                  <a:cubicBezTo>
                    <a:pt x="201" y="249"/>
                    <a:pt x="207" y="247"/>
                    <a:pt x="208" y="246"/>
                  </a:cubicBezTo>
                  <a:cubicBezTo>
                    <a:pt x="208" y="245"/>
                    <a:pt x="208" y="244"/>
                    <a:pt x="208" y="242"/>
                  </a:cubicBezTo>
                  <a:cubicBezTo>
                    <a:pt x="209" y="242"/>
                    <a:pt x="211" y="242"/>
                    <a:pt x="211" y="241"/>
                  </a:cubicBezTo>
                  <a:cubicBezTo>
                    <a:pt x="211" y="244"/>
                    <a:pt x="211" y="246"/>
                    <a:pt x="210" y="249"/>
                  </a:cubicBezTo>
                  <a:cubicBezTo>
                    <a:pt x="210" y="250"/>
                    <a:pt x="209" y="251"/>
                    <a:pt x="208" y="252"/>
                  </a:cubicBezTo>
                  <a:cubicBezTo>
                    <a:pt x="207" y="255"/>
                    <a:pt x="207" y="258"/>
                    <a:pt x="208" y="262"/>
                  </a:cubicBezTo>
                  <a:cubicBezTo>
                    <a:pt x="207" y="262"/>
                    <a:pt x="206" y="264"/>
                    <a:pt x="205" y="264"/>
                  </a:cubicBezTo>
                  <a:cubicBezTo>
                    <a:pt x="204" y="264"/>
                    <a:pt x="203" y="263"/>
                    <a:pt x="202" y="264"/>
                  </a:cubicBezTo>
                  <a:cubicBezTo>
                    <a:pt x="202" y="264"/>
                    <a:pt x="203" y="266"/>
                    <a:pt x="202" y="266"/>
                  </a:cubicBezTo>
                  <a:cubicBezTo>
                    <a:pt x="204" y="266"/>
                    <a:pt x="203" y="267"/>
                    <a:pt x="204" y="267"/>
                  </a:cubicBezTo>
                  <a:cubicBezTo>
                    <a:pt x="205" y="267"/>
                    <a:pt x="206" y="265"/>
                    <a:pt x="206" y="265"/>
                  </a:cubicBezTo>
                  <a:cubicBezTo>
                    <a:pt x="206" y="265"/>
                    <a:pt x="208" y="266"/>
                    <a:pt x="209" y="265"/>
                  </a:cubicBezTo>
                  <a:cubicBezTo>
                    <a:pt x="211" y="263"/>
                    <a:pt x="209" y="259"/>
                    <a:pt x="211" y="256"/>
                  </a:cubicBezTo>
                  <a:cubicBezTo>
                    <a:pt x="212" y="255"/>
                    <a:pt x="213" y="256"/>
                    <a:pt x="214" y="255"/>
                  </a:cubicBezTo>
                  <a:cubicBezTo>
                    <a:pt x="215" y="256"/>
                    <a:pt x="214" y="258"/>
                    <a:pt x="214" y="259"/>
                  </a:cubicBezTo>
                  <a:cubicBezTo>
                    <a:pt x="215" y="260"/>
                    <a:pt x="217" y="261"/>
                    <a:pt x="217" y="262"/>
                  </a:cubicBezTo>
                  <a:cubicBezTo>
                    <a:pt x="217" y="263"/>
                    <a:pt x="217" y="270"/>
                    <a:pt x="216" y="273"/>
                  </a:cubicBezTo>
                  <a:cubicBezTo>
                    <a:pt x="218" y="272"/>
                    <a:pt x="219" y="273"/>
                    <a:pt x="221" y="272"/>
                  </a:cubicBezTo>
                  <a:cubicBezTo>
                    <a:pt x="222" y="270"/>
                    <a:pt x="222" y="270"/>
                    <a:pt x="222" y="270"/>
                  </a:cubicBezTo>
                  <a:cubicBezTo>
                    <a:pt x="222" y="270"/>
                    <a:pt x="224" y="271"/>
                    <a:pt x="224" y="270"/>
                  </a:cubicBezTo>
                  <a:cubicBezTo>
                    <a:pt x="225" y="275"/>
                    <a:pt x="225" y="277"/>
                    <a:pt x="227" y="280"/>
                  </a:cubicBezTo>
                  <a:cubicBezTo>
                    <a:pt x="228" y="281"/>
                    <a:pt x="228" y="281"/>
                    <a:pt x="228" y="281"/>
                  </a:cubicBezTo>
                  <a:cubicBezTo>
                    <a:pt x="229" y="285"/>
                    <a:pt x="226" y="289"/>
                    <a:pt x="228" y="293"/>
                  </a:cubicBezTo>
                  <a:cubicBezTo>
                    <a:pt x="228" y="295"/>
                    <a:pt x="232" y="296"/>
                    <a:pt x="234" y="298"/>
                  </a:cubicBezTo>
                  <a:cubicBezTo>
                    <a:pt x="234" y="299"/>
                    <a:pt x="234" y="301"/>
                    <a:pt x="235" y="302"/>
                  </a:cubicBezTo>
                  <a:cubicBezTo>
                    <a:pt x="235" y="302"/>
                    <a:pt x="237" y="301"/>
                    <a:pt x="238" y="302"/>
                  </a:cubicBezTo>
                  <a:cubicBezTo>
                    <a:pt x="240" y="302"/>
                    <a:pt x="242" y="306"/>
                    <a:pt x="244" y="306"/>
                  </a:cubicBezTo>
                  <a:cubicBezTo>
                    <a:pt x="245" y="306"/>
                    <a:pt x="245" y="304"/>
                    <a:pt x="248" y="304"/>
                  </a:cubicBezTo>
                  <a:close/>
                  <a:moveTo>
                    <a:pt x="268" y="334"/>
                  </a:moveTo>
                  <a:cubicBezTo>
                    <a:pt x="268" y="334"/>
                    <a:pt x="267" y="338"/>
                    <a:pt x="267" y="339"/>
                  </a:cubicBezTo>
                  <a:cubicBezTo>
                    <a:pt x="269" y="342"/>
                    <a:pt x="269" y="342"/>
                    <a:pt x="269" y="342"/>
                  </a:cubicBezTo>
                  <a:cubicBezTo>
                    <a:pt x="269" y="343"/>
                    <a:pt x="274" y="352"/>
                    <a:pt x="275" y="352"/>
                  </a:cubicBezTo>
                  <a:cubicBezTo>
                    <a:pt x="275" y="353"/>
                    <a:pt x="275" y="353"/>
                    <a:pt x="275" y="353"/>
                  </a:cubicBezTo>
                  <a:cubicBezTo>
                    <a:pt x="276" y="353"/>
                    <a:pt x="277" y="353"/>
                    <a:pt x="277" y="353"/>
                  </a:cubicBezTo>
                  <a:cubicBezTo>
                    <a:pt x="277" y="354"/>
                    <a:pt x="276" y="354"/>
                    <a:pt x="275" y="354"/>
                  </a:cubicBezTo>
                  <a:cubicBezTo>
                    <a:pt x="275" y="356"/>
                    <a:pt x="274" y="357"/>
                    <a:pt x="275" y="359"/>
                  </a:cubicBezTo>
                  <a:cubicBezTo>
                    <a:pt x="275" y="360"/>
                    <a:pt x="278" y="362"/>
                    <a:pt x="279" y="363"/>
                  </a:cubicBezTo>
                  <a:cubicBezTo>
                    <a:pt x="279" y="364"/>
                    <a:pt x="279" y="365"/>
                    <a:pt x="279" y="365"/>
                  </a:cubicBezTo>
                  <a:cubicBezTo>
                    <a:pt x="280" y="366"/>
                    <a:pt x="282" y="365"/>
                    <a:pt x="282" y="366"/>
                  </a:cubicBezTo>
                  <a:cubicBezTo>
                    <a:pt x="283" y="367"/>
                    <a:pt x="281" y="368"/>
                    <a:pt x="283" y="369"/>
                  </a:cubicBezTo>
                  <a:cubicBezTo>
                    <a:pt x="283" y="369"/>
                    <a:pt x="283" y="369"/>
                    <a:pt x="283" y="369"/>
                  </a:cubicBezTo>
                  <a:cubicBezTo>
                    <a:pt x="286" y="370"/>
                    <a:pt x="286" y="369"/>
                    <a:pt x="289" y="370"/>
                  </a:cubicBezTo>
                  <a:cubicBezTo>
                    <a:pt x="289" y="369"/>
                    <a:pt x="289" y="368"/>
                    <a:pt x="289" y="368"/>
                  </a:cubicBezTo>
                  <a:cubicBezTo>
                    <a:pt x="290" y="368"/>
                    <a:pt x="290" y="370"/>
                    <a:pt x="291" y="369"/>
                  </a:cubicBezTo>
                  <a:cubicBezTo>
                    <a:pt x="292" y="368"/>
                    <a:pt x="292" y="365"/>
                    <a:pt x="291" y="366"/>
                  </a:cubicBezTo>
                  <a:cubicBezTo>
                    <a:pt x="291" y="367"/>
                    <a:pt x="291" y="367"/>
                    <a:pt x="291" y="367"/>
                  </a:cubicBezTo>
                  <a:cubicBezTo>
                    <a:pt x="291" y="367"/>
                    <a:pt x="290" y="367"/>
                    <a:pt x="290" y="367"/>
                  </a:cubicBezTo>
                  <a:cubicBezTo>
                    <a:pt x="290" y="366"/>
                    <a:pt x="290" y="366"/>
                    <a:pt x="289" y="364"/>
                  </a:cubicBezTo>
                  <a:cubicBezTo>
                    <a:pt x="291" y="364"/>
                    <a:pt x="291" y="364"/>
                    <a:pt x="291" y="363"/>
                  </a:cubicBezTo>
                  <a:cubicBezTo>
                    <a:pt x="291" y="362"/>
                    <a:pt x="291" y="362"/>
                    <a:pt x="291" y="362"/>
                  </a:cubicBezTo>
                  <a:cubicBezTo>
                    <a:pt x="292" y="362"/>
                    <a:pt x="292" y="362"/>
                    <a:pt x="292" y="362"/>
                  </a:cubicBezTo>
                  <a:cubicBezTo>
                    <a:pt x="291" y="361"/>
                    <a:pt x="295" y="362"/>
                    <a:pt x="293" y="363"/>
                  </a:cubicBezTo>
                  <a:cubicBezTo>
                    <a:pt x="294" y="363"/>
                    <a:pt x="294" y="365"/>
                    <a:pt x="295" y="365"/>
                  </a:cubicBezTo>
                  <a:cubicBezTo>
                    <a:pt x="295" y="365"/>
                    <a:pt x="297" y="364"/>
                    <a:pt x="297" y="364"/>
                  </a:cubicBezTo>
                  <a:cubicBezTo>
                    <a:pt x="295" y="359"/>
                    <a:pt x="297" y="357"/>
                    <a:pt x="297" y="351"/>
                  </a:cubicBezTo>
                  <a:cubicBezTo>
                    <a:pt x="298" y="351"/>
                    <a:pt x="299" y="353"/>
                    <a:pt x="299" y="351"/>
                  </a:cubicBezTo>
                  <a:cubicBezTo>
                    <a:pt x="301" y="346"/>
                    <a:pt x="298" y="339"/>
                    <a:pt x="297" y="336"/>
                  </a:cubicBezTo>
                  <a:cubicBezTo>
                    <a:pt x="296" y="337"/>
                    <a:pt x="294" y="338"/>
                    <a:pt x="291" y="339"/>
                  </a:cubicBezTo>
                  <a:cubicBezTo>
                    <a:pt x="291" y="339"/>
                    <a:pt x="290" y="341"/>
                    <a:pt x="290" y="341"/>
                  </a:cubicBezTo>
                  <a:cubicBezTo>
                    <a:pt x="286" y="342"/>
                    <a:pt x="279" y="337"/>
                    <a:pt x="275" y="336"/>
                  </a:cubicBezTo>
                  <a:cubicBezTo>
                    <a:pt x="273" y="335"/>
                    <a:pt x="273" y="336"/>
                    <a:pt x="272" y="336"/>
                  </a:cubicBezTo>
                  <a:cubicBezTo>
                    <a:pt x="272" y="336"/>
                    <a:pt x="270" y="334"/>
                    <a:pt x="270" y="334"/>
                  </a:cubicBezTo>
                  <a:cubicBezTo>
                    <a:pt x="269" y="334"/>
                    <a:pt x="269" y="335"/>
                    <a:pt x="268" y="334"/>
                  </a:cubicBezTo>
                  <a:close/>
                  <a:moveTo>
                    <a:pt x="297" y="324"/>
                  </a:moveTo>
                  <a:cubicBezTo>
                    <a:pt x="296" y="324"/>
                    <a:pt x="296" y="326"/>
                    <a:pt x="296" y="326"/>
                  </a:cubicBezTo>
                  <a:cubicBezTo>
                    <a:pt x="296" y="326"/>
                    <a:pt x="295" y="329"/>
                    <a:pt x="299" y="330"/>
                  </a:cubicBezTo>
                  <a:cubicBezTo>
                    <a:pt x="299" y="331"/>
                    <a:pt x="299" y="331"/>
                    <a:pt x="299" y="331"/>
                  </a:cubicBezTo>
                  <a:cubicBezTo>
                    <a:pt x="299" y="331"/>
                    <a:pt x="301" y="330"/>
                    <a:pt x="301" y="330"/>
                  </a:cubicBezTo>
                  <a:cubicBezTo>
                    <a:pt x="300" y="328"/>
                    <a:pt x="299" y="324"/>
                    <a:pt x="297" y="324"/>
                  </a:cubicBezTo>
                  <a:close/>
                  <a:moveTo>
                    <a:pt x="261" y="322"/>
                  </a:moveTo>
                  <a:cubicBezTo>
                    <a:pt x="261" y="322"/>
                    <a:pt x="259" y="328"/>
                    <a:pt x="262" y="327"/>
                  </a:cubicBezTo>
                  <a:cubicBezTo>
                    <a:pt x="262" y="326"/>
                    <a:pt x="263" y="322"/>
                    <a:pt x="261" y="322"/>
                  </a:cubicBezTo>
                  <a:close/>
                  <a:moveTo>
                    <a:pt x="208" y="273"/>
                  </a:moveTo>
                  <a:cubicBezTo>
                    <a:pt x="202" y="274"/>
                    <a:pt x="204" y="278"/>
                    <a:pt x="210" y="277"/>
                  </a:cubicBezTo>
                  <a:cubicBezTo>
                    <a:pt x="214" y="276"/>
                    <a:pt x="211" y="273"/>
                    <a:pt x="208" y="273"/>
                  </a:cubicBezTo>
                  <a:close/>
                  <a:moveTo>
                    <a:pt x="190" y="222"/>
                  </a:moveTo>
                  <a:cubicBezTo>
                    <a:pt x="193" y="222"/>
                    <a:pt x="189" y="223"/>
                    <a:pt x="189" y="223"/>
                  </a:cubicBezTo>
                  <a:cubicBezTo>
                    <a:pt x="190" y="223"/>
                    <a:pt x="189" y="222"/>
                    <a:pt x="190" y="222"/>
                  </a:cubicBezTo>
                  <a:close/>
                  <a:moveTo>
                    <a:pt x="194" y="221"/>
                  </a:moveTo>
                  <a:cubicBezTo>
                    <a:pt x="197" y="222"/>
                    <a:pt x="195" y="223"/>
                    <a:pt x="197" y="226"/>
                  </a:cubicBezTo>
                  <a:cubicBezTo>
                    <a:pt x="198" y="227"/>
                    <a:pt x="198" y="227"/>
                    <a:pt x="198" y="227"/>
                  </a:cubicBezTo>
                  <a:cubicBezTo>
                    <a:pt x="199" y="228"/>
                    <a:pt x="198" y="228"/>
                    <a:pt x="198" y="230"/>
                  </a:cubicBezTo>
                  <a:cubicBezTo>
                    <a:pt x="197" y="230"/>
                    <a:pt x="197" y="229"/>
                    <a:pt x="195" y="229"/>
                  </a:cubicBezTo>
                  <a:cubicBezTo>
                    <a:pt x="195" y="226"/>
                    <a:pt x="194" y="221"/>
                    <a:pt x="194" y="221"/>
                  </a:cubicBezTo>
                  <a:close/>
                  <a:moveTo>
                    <a:pt x="208" y="215"/>
                  </a:moveTo>
                  <a:cubicBezTo>
                    <a:pt x="213" y="217"/>
                    <a:pt x="212" y="224"/>
                    <a:pt x="211" y="223"/>
                  </a:cubicBezTo>
                  <a:cubicBezTo>
                    <a:pt x="211" y="223"/>
                    <a:pt x="206" y="215"/>
                    <a:pt x="208" y="215"/>
                  </a:cubicBezTo>
                  <a:close/>
                  <a:moveTo>
                    <a:pt x="2" y="151"/>
                  </a:moveTo>
                  <a:cubicBezTo>
                    <a:pt x="2" y="153"/>
                    <a:pt x="2" y="153"/>
                    <a:pt x="2" y="153"/>
                  </a:cubicBezTo>
                  <a:cubicBezTo>
                    <a:pt x="2" y="152"/>
                    <a:pt x="3" y="151"/>
                    <a:pt x="2" y="151"/>
                  </a:cubicBezTo>
                  <a:close/>
                  <a:moveTo>
                    <a:pt x="226" y="59"/>
                  </a:moveTo>
                  <a:cubicBezTo>
                    <a:pt x="226" y="63"/>
                    <a:pt x="226" y="63"/>
                    <a:pt x="226" y="63"/>
                  </a:cubicBezTo>
                  <a:cubicBezTo>
                    <a:pt x="227" y="61"/>
                    <a:pt x="231" y="59"/>
                    <a:pt x="226" y="59"/>
                  </a:cubicBezTo>
                  <a:close/>
                  <a:moveTo>
                    <a:pt x="202" y="30"/>
                  </a:moveTo>
                  <a:cubicBezTo>
                    <a:pt x="202" y="31"/>
                    <a:pt x="202" y="30"/>
                    <a:pt x="201" y="30"/>
                  </a:cubicBezTo>
                  <a:cubicBezTo>
                    <a:pt x="201" y="36"/>
                    <a:pt x="199" y="36"/>
                    <a:pt x="206" y="36"/>
                  </a:cubicBezTo>
                  <a:cubicBezTo>
                    <a:pt x="205" y="35"/>
                    <a:pt x="205" y="34"/>
                    <a:pt x="204" y="34"/>
                  </a:cubicBezTo>
                  <a:cubicBezTo>
                    <a:pt x="204" y="34"/>
                    <a:pt x="204" y="32"/>
                    <a:pt x="204" y="32"/>
                  </a:cubicBezTo>
                  <a:cubicBezTo>
                    <a:pt x="204" y="32"/>
                    <a:pt x="206" y="31"/>
                    <a:pt x="205" y="30"/>
                  </a:cubicBezTo>
                  <a:cubicBezTo>
                    <a:pt x="204" y="30"/>
                    <a:pt x="203" y="30"/>
                    <a:pt x="202" y="30"/>
                  </a:cubicBezTo>
                  <a:close/>
                  <a:moveTo>
                    <a:pt x="148" y="6"/>
                  </a:moveTo>
                  <a:cubicBezTo>
                    <a:pt x="147" y="9"/>
                    <a:pt x="147" y="8"/>
                    <a:pt x="147" y="10"/>
                  </a:cubicBezTo>
                  <a:cubicBezTo>
                    <a:pt x="147" y="10"/>
                    <a:pt x="149" y="10"/>
                    <a:pt x="150" y="10"/>
                  </a:cubicBezTo>
                  <a:cubicBezTo>
                    <a:pt x="150" y="10"/>
                    <a:pt x="150" y="8"/>
                    <a:pt x="150" y="8"/>
                  </a:cubicBezTo>
                  <a:cubicBezTo>
                    <a:pt x="150" y="8"/>
                    <a:pt x="148" y="7"/>
                    <a:pt x="148" y="6"/>
                  </a:cubicBezTo>
                  <a:close/>
                  <a:moveTo>
                    <a:pt x="155" y="5"/>
                  </a:moveTo>
                  <a:cubicBezTo>
                    <a:pt x="155" y="7"/>
                    <a:pt x="155" y="7"/>
                    <a:pt x="155" y="7"/>
                  </a:cubicBezTo>
                  <a:cubicBezTo>
                    <a:pt x="153" y="7"/>
                    <a:pt x="153" y="7"/>
                    <a:pt x="152" y="7"/>
                  </a:cubicBezTo>
                  <a:cubicBezTo>
                    <a:pt x="152" y="7"/>
                    <a:pt x="152" y="9"/>
                    <a:pt x="152" y="9"/>
                  </a:cubicBezTo>
                  <a:cubicBezTo>
                    <a:pt x="152" y="9"/>
                    <a:pt x="153" y="9"/>
                    <a:pt x="154" y="9"/>
                  </a:cubicBezTo>
                  <a:cubicBezTo>
                    <a:pt x="154" y="8"/>
                    <a:pt x="154" y="7"/>
                    <a:pt x="155" y="7"/>
                  </a:cubicBezTo>
                  <a:cubicBezTo>
                    <a:pt x="155" y="7"/>
                    <a:pt x="160" y="8"/>
                    <a:pt x="157" y="6"/>
                  </a:cubicBezTo>
                  <a:cubicBezTo>
                    <a:pt x="156" y="6"/>
                    <a:pt x="157" y="5"/>
                    <a:pt x="155" y="5"/>
                  </a:cubicBezTo>
                  <a:close/>
                </a:path>
              </a:pathLst>
            </a:custGeom>
            <a:grpFill/>
            <a:ln w="3175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62" name="Freeform 136">
              <a:extLst>
                <a:ext uri="{FF2B5EF4-FFF2-40B4-BE49-F238E27FC236}">
                  <a16:creationId xmlns:a16="http://schemas.microsoft.com/office/drawing/2014/main" id="{6F0FC956-0DE4-DAC3-F20D-616CC373648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299800" y="2611635"/>
              <a:ext cx="107784" cy="102396"/>
            </a:xfrm>
            <a:custGeom>
              <a:avLst/>
              <a:gdLst>
                <a:gd name="T0" fmla="*/ 3 w 31"/>
                <a:gd name="T1" fmla="*/ 1 h 29"/>
                <a:gd name="T2" fmla="*/ 3 w 31"/>
                <a:gd name="T3" fmla="*/ 6 h 29"/>
                <a:gd name="T4" fmla="*/ 1 w 31"/>
                <a:gd name="T5" fmla="*/ 11 h 29"/>
                <a:gd name="T6" fmla="*/ 11 w 31"/>
                <a:gd name="T7" fmla="*/ 16 h 29"/>
                <a:gd name="T8" fmla="*/ 13 w 31"/>
                <a:gd name="T9" fmla="*/ 21 h 29"/>
                <a:gd name="T10" fmla="*/ 16 w 31"/>
                <a:gd name="T11" fmla="*/ 20 h 29"/>
                <a:gd name="T12" fmla="*/ 20 w 31"/>
                <a:gd name="T13" fmla="*/ 21 h 29"/>
                <a:gd name="T14" fmla="*/ 23 w 31"/>
                <a:gd name="T15" fmla="*/ 24 h 29"/>
                <a:gd name="T16" fmla="*/ 26 w 31"/>
                <a:gd name="T17" fmla="*/ 29 h 29"/>
                <a:gd name="T18" fmla="*/ 29 w 31"/>
                <a:gd name="T19" fmla="*/ 27 h 29"/>
                <a:gd name="T20" fmla="*/ 31 w 31"/>
                <a:gd name="T21" fmla="*/ 25 h 29"/>
                <a:gd name="T22" fmla="*/ 30 w 31"/>
                <a:gd name="T23" fmla="*/ 20 h 29"/>
                <a:gd name="T24" fmla="*/ 27 w 31"/>
                <a:gd name="T25" fmla="*/ 19 h 29"/>
                <a:gd name="T26" fmla="*/ 24 w 31"/>
                <a:gd name="T27" fmla="*/ 16 h 29"/>
                <a:gd name="T28" fmla="*/ 26 w 31"/>
                <a:gd name="T29" fmla="*/ 14 h 29"/>
                <a:gd name="T30" fmla="*/ 24 w 31"/>
                <a:gd name="T31" fmla="*/ 12 h 29"/>
                <a:gd name="T32" fmla="*/ 20 w 31"/>
                <a:gd name="T33" fmla="*/ 10 h 29"/>
                <a:gd name="T34" fmla="*/ 21 w 31"/>
                <a:gd name="T35" fmla="*/ 6 h 29"/>
                <a:gd name="T36" fmla="*/ 18 w 31"/>
                <a:gd name="T37" fmla="*/ 3 h 29"/>
                <a:gd name="T38" fmla="*/ 15 w 31"/>
                <a:gd name="T39" fmla="*/ 3 h 29"/>
                <a:gd name="T40" fmla="*/ 15 w 31"/>
                <a:gd name="T41" fmla="*/ 0 h 29"/>
                <a:gd name="T42" fmla="*/ 10 w 31"/>
                <a:gd name="T43" fmla="*/ 0 h 29"/>
                <a:gd name="T44" fmla="*/ 3 w 31"/>
                <a:gd name="T45" fmla="*/ 1 h 29"/>
                <a:gd name="T46" fmla="*/ 10 w 31"/>
                <a:gd name="T47" fmla="*/ 11 h 29"/>
                <a:gd name="T48" fmla="*/ 15 w 31"/>
                <a:gd name="T49" fmla="*/ 13 h 29"/>
                <a:gd name="T50" fmla="*/ 12 w 31"/>
                <a:gd name="T51" fmla="*/ 14 h 29"/>
                <a:gd name="T52" fmla="*/ 10 w 31"/>
                <a:gd name="T53" fmla="*/ 1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1" h="29">
                  <a:moveTo>
                    <a:pt x="3" y="1"/>
                  </a:moveTo>
                  <a:cubicBezTo>
                    <a:pt x="3" y="1"/>
                    <a:pt x="6" y="5"/>
                    <a:pt x="3" y="6"/>
                  </a:cubicBezTo>
                  <a:cubicBezTo>
                    <a:pt x="1" y="8"/>
                    <a:pt x="3" y="8"/>
                    <a:pt x="1" y="11"/>
                  </a:cubicBezTo>
                  <a:cubicBezTo>
                    <a:pt x="0" y="14"/>
                    <a:pt x="8" y="15"/>
                    <a:pt x="11" y="16"/>
                  </a:cubicBezTo>
                  <a:cubicBezTo>
                    <a:pt x="14" y="18"/>
                    <a:pt x="13" y="21"/>
                    <a:pt x="13" y="21"/>
                  </a:cubicBezTo>
                  <a:cubicBezTo>
                    <a:pt x="13" y="21"/>
                    <a:pt x="14" y="20"/>
                    <a:pt x="16" y="20"/>
                  </a:cubicBezTo>
                  <a:cubicBezTo>
                    <a:pt x="19" y="20"/>
                    <a:pt x="20" y="21"/>
                    <a:pt x="20" y="21"/>
                  </a:cubicBezTo>
                  <a:cubicBezTo>
                    <a:pt x="20" y="21"/>
                    <a:pt x="21" y="22"/>
                    <a:pt x="23" y="24"/>
                  </a:cubicBezTo>
                  <a:cubicBezTo>
                    <a:pt x="26" y="26"/>
                    <a:pt x="26" y="29"/>
                    <a:pt x="26" y="29"/>
                  </a:cubicBezTo>
                  <a:cubicBezTo>
                    <a:pt x="26" y="29"/>
                    <a:pt x="27" y="28"/>
                    <a:pt x="29" y="27"/>
                  </a:cubicBezTo>
                  <a:cubicBezTo>
                    <a:pt x="30" y="26"/>
                    <a:pt x="31" y="25"/>
                    <a:pt x="31" y="25"/>
                  </a:cubicBezTo>
                  <a:cubicBezTo>
                    <a:pt x="31" y="25"/>
                    <a:pt x="29" y="22"/>
                    <a:pt x="30" y="20"/>
                  </a:cubicBezTo>
                  <a:cubicBezTo>
                    <a:pt x="30" y="19"/>
                    <a:pt x="28" y="20"/>
                    <a:pt x="27" y="19"/>
                  </a:cubicBezTo>
                  <a:cubicBezTo>
                    <a:pt x="25" y="19"/>
                    <a:pt x="24" y="16"/>
                    <a:pt x="24" y="16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26" y="14"/>
                    <a:pt x="25" y="13"/>
                    <a:pt x="24" y="12"/>
                  </a:cubicBezTo>
                  <a:cubicBezTo>
                    <a:pt x="22" y="11"/>
                    <a:pt x="20" y="10"/>
                    <a:pt x="20" y="10"/>
                  </a:cubicBezTo>
                  <a:cubicBezTo>
                    <a:pt x="20" y="10"/>
                    <a:pt x="23" y="6"/>
                    <a:pt x="21" y="6"/>
                  </a:cubicBezTo>
                  <a:cubicBezTo>
                    <a:pt x="20" y="5"/>
                    <a:pt x="19" y="1"/>
                    <a:pt x="18" y="3"/>
                  </a:cubicBezTo>
                  <a:cubicBezTo>
                    <a:pt x="17" y="5"/>
                    <a:pt x="15" y="3"/>
                    <a:pt x="15" y="3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1" y="0"/>
                    <a:pt x="10" y="0"/>
                  </a:cubicBezTo>
                  <a:cubicBezTo>
                    <a:pt x="8" y="0"/>
                    <a:pt x="3" y="1"/>
                    <a:pt x="3" y="1"/>
                  </a:cubicBezTo>
                  <a:close/>
                  <a:moveTo>
                    <a:pt x="10" y="11"/>
                  </a:moveTo>
                  <a:cubicBezTo>
                    <a:pt x="14" y="11"/>
                    <a:pt x="13" y="12"/>
                    <a:pt x="15" y="13"/>
                  </a:cubicBezTo>
                  <a:cubicBezTo>
                    <a:pt x="14" y="14"/>
                    <a:pt x="13" y="14"/>
                    <a:pt x="12" y="14"/>
                  </a:cubicBezTo>
                  <a:cubicBezTo>
                    <a:pt x="12" y="14"/>
                    <a:pt x="9" y="11"/>
                    <a:pt x="10" y="11"/>
                  </a:cubicBez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63" name="Freeform 137">
              <a:extLst>
                <a:ext uri="{FF2B5EF4-FFF2-40B4-BE49-F238E27FC236}">
                  <a16:creationId xmlns:a16="http://schemas.microsoft.com/office/drawing/2014/main" id="{763B619C-AB1F-68B3-C6C9-0ED9E737358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299800" y="2611635"/>
              <a:ext cx="107784" cy="102396"/>
            </a:xfrm>
            <a:custGeom>
              <a:avLst/>
              <a:gdLst>
                <a:gd name="T0" fmla="*/ 3 w 31"/>
                <a:gd name="T1" fmla="*/ 1 h 29"/>
                <a:gd name="T2" fmla="*/ 3 w 31"/>
                <a:gd name="T3" fmla="*/ 6 h 29"/>
                <a:gd name="T4" fmla="*/ 1 w 31"/>
                <a:gd name="T5" fmla="*/ 11 h 29"/>
                <a:gd name="T6" fmla="*/ 11 w 31"/>
                <a:gd name="T7" fmla="*/ 16 h 29"/>
                <a:gd name="T8" fmla="*/ 13 w 31"/>
                <a:gd name="T9" fmla="*/ 21 h 29"/>
                <a:gd name="T10" fmla="*/ 16 w 31"/>
                <a:gd name="T11" fmla="*/ 20 h 29"/>
                <a:gd name="T12" fmla="*/ 20 w 31"/>
                <a:gd name="T13" fmla="*/ 21 h 29"/>
                <a:gd name="T14" fmla="*/ 23 w 31"/>
                <a:gd name="T15" fmla="*/ 24 h 29"/>
                <a:gd name="T16" fmla="*/ 26 w 31"/>
                <a:gd name="T17" fmla="*/ 29 h 29"/>
                <a:gd name="T18" fmla="*/ 29 w 31"/>
                <a:gd name="T19" fmla="*/ 27 h 29"/>
                <a:gd name="T20" fmla="*/ 31 w 31"/>
                <a:gd name="T21" fmla="*/ 25 h 29"/>
                <a:gd name="T22" fmla="*/ 30 w 31"/>
                <a:gd name="T23" fmla="*/ 20 h 29"/>
                <a:gd name="T24" fmla="*/ 27 w 31"/>
                <a:gd name="T25" fmla="*/ 19 h 29"/>
                <a:gd name="T26" fmla="*/ 24 w 31"/>
                <a:gd name="T27" fmla="*/ 16 h 29"/>
                <a:gd name="T28" fmla="*/ 26 w 31"/>
                <a:gd name="T29" fmla="*/ 14 h 29"/>
                <a:gd name="T30" fmla="*/ 24 w 31"/>
                <a:gd name="T31" fmla="*/ 12 h 29"/>
                <a:gd name="T32" fmla="*/ 20 w 31"/>
                <a:gd name="T33" fmla="*/ 10 h 29"/>
                <a:gd name="T34" fmla="*/ 21 w 31"/>
                <a:gd name="T35" fmla="*/ 6 h 29"/>
                <a:gd name="T36" fmla="*/ 18 w 31"/>
                <a:gd name="T37" fmla="*/ 3 h 29"/>
                <a:gd name="T38" fmla="*/ 15 w 31"/>
                <a:gd name="T39" fmla="*/ 3 h 29"/>
                <a:gd name="T40" fmla="*/ 15 w 31"/>
                <a:gd name="T41" fmla="*/ 0 h 29"/>
                <a:gd name="T42" fmla="*/ 10 w 31"/>
                <a:gd name="T43" fmla="*/ 0 h 29"/>
                <a:gd name="T44" fmla="*/ 3 w 31"/>
                <a:gd name="T45" fmla="*/ 1 h 29"/>
                <a:gd name="T46" fmla="*/ 10 w 31"/>
                <a:gd name="T47" fmla="*/ 11 h 29"/>
                <a:gd name="T48" fmla="*/ 15 w 31"/>
                <a:gd name="T49" fmla="*/ 13 h 29"/>
                <a:gd name="T50" fmla="*/ 12 w 31"/>
                <a:gd name="T51" fmla="*/ 14 h 29"/>
                <a:gd name="T52" fmla="*/ 10 w 31"/>
                <a:gd name="T53" fmla="*/ 1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1" h="29">
                  <a:moveTo>
                    <a:pt x="3" y="1"/>
                  </a:moveTo>
                  <a:cubicBezTo>
                    <a:pt x="3" y="1"/>
                    <a:pt x="6" y="5"/>
                    <a:pt x="3" y="6"/>
                  </a:cubicBezTo>
                  <a:cubicBezTo>
                    <a:pt x="1" y="8"/>
                    <a:pt x="3" y="8"/>
                    <a:pt x="1" y="11"/>
                  </a:cubicBezTo>
                  <a:cubicBezTo>
                    <a:pt x="0" y="14"/>
                    <a:pt x="8" y="15"/>
                    <a:pt x="11" y="16"/>
                  </a:cubicBezTo>
                  <a:cubicBezTo>
                    <a:pt x="14" y="18"/>
                    <a:pt x="13" y="21"/>
                    <a:pt x="13" y="21"/>
                  </a:cubicBezTo>
                  <a:cubicBezTo>
                    <a:pt x="13" y="21"/>
                    <a:pt x="14" y="20"/>
                    <a:pt x="16" y="20"/>
                  </a:cubicBezTo>
                  <a:cubicBezTo>
                    <a:pt x="19" y="20"/>
                    <a:pt x="20" y="21"/>
                    <a:pt x="20" y="21"/>
                  </a:cubicBezTo>
                  <a:cubicBezTo>
                    <a:pt x="20" y="21"/>
                    <a:pt x="21" y="22"/>
                    <a:pt x="23" y="24"/>
                  </a:cubicBezTo>
                  <a:cubicBezTo>
                    <a:pt x="26" y="26"/>
                    <a:pt x="26" y="29"/>
                    <a:pt x="26" y="29"/>
                  </a:cubicBezTo>
                  <a:cubicBezTo>
                    <a:pt x="26" y="29"/>
                    <a:pt x="27" y="28"/>
                    <a:pt x="29" y="27"/>
                  </a:cubicBezTo>
                  <a:cubicBezTo>
                    <a:pt x="30" y="26"/>
                    <a:pt x="31" y="25"/>
                    <a:pt x="31" y="25"/>
                  </a:cubicBezTo>
                  <a:cubicBezTo>
                    <a:pt x="31" y="25"/>
                    <a:pt x="29" y="22"/>
                    <a:pt x="30" y="20"/>
                  </a:cubicBezTo>
                  <a:cubicBezTo>
                    <a:pt x="30" y="19"/>
                    <a:pt x="28" y="20"/>
                    <a:pt x="27" y="19"/>
                  </a:cubicBezTo>
                  <a:cubicBezTo>
                    <a:pt x="25" y="19"/>
                    <a:pt x="24" y="16"/>
                    <a:pt x="24" y="16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26" y="14"/>
                    <a:pt x="25" y="13"/>
                    <a:pt x="24" y="12"/>
                  </a:cubicBezTo>
                  <a:cubicBezTo>
                    <a:pt x="22" y="11"/>
                    <a:pt x="20" y="10"/>
                    <a:pt x="20" y="10"/>
                  </a:cubicBezTo>
                  <a:cubicBezTo>
                    <a:pt x="20" y="10"/>
                    <a:pt x="23" y="6"/>
                    <a:pt x="21" y="6"/>
                  </a:cubicBezTo>
                  <a:cubicBezTo>
                    <a:pt x="20" y="5"/>
                    <a:pt x="19" y="1"/>
                    <a:pt x="18" y="3"/>
                  </a:cubicBezTo>
                  <a:cubicBezTo>
                    <a:pt x="17" y="5"/>
                    <a:pt x="15" y="3"/>
                    <a:pt x="15" y="3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1" y="0"/>
                    <a:pt x="10" y="0"/>
                  </a:cubicBezTo>
                  <a:cubicBezTo>
                    <a:pt x="8" y="0"/>
                    <a:pt x="3" y="1"/>
                    <a:pt x="3" y="1"/>
                  </a:cubicBezTo>
                  <a:close/>
                  <a:moveTo>
                    <a:pt x="10" y="11"/>
                  </a:moveTo>
                  <a:cubicBezTo>
                    <a:pt x="14" y="11"/>
                    <a:pt x="13" y="12"/>
                    <a:pt x="15" y="13"/>
                  </a:cubicBezTo>
                  <a:cubicBezTo>
                    <a:pt x="14" y="14"/>
                    <a:pt x="13" y="14"/>
                    <a:pt x="12" y="14"/>
                  </a:cubicBezTo>
                  <a:cubicBezTo>
                    <a:pt x="12" y="14"/>
                    <a:pt x="9" y="11"/>
                    <a:pt x="10" y="11"/>
                  </a:cubicBezTo>
                  <a:close/>
                </a:path>
              </a:pathLst>
            </a:custGeom>
            <a:grpFill/>
            <a:ln w="3175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64" name="Freeform 138">
              <a:extLst>
                <a:ext uri="{FF2B5EF4-FFF2-40B4-BE49-F238E27FC236}">
                  <a16:creationId xmlns:a16="http://schemas.microsoft.com/office/drawing/2014/main" id="{13CCB697-B418-736B-4EB0-F1A985D3396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733936" y="5058339"/>
              <a:ext cx="599999" cy="1420957"/>
            </a:xfrm>
            <a:custGeom>
              <a:avLst/>
              <a:gdLst>
                <a:gd name="T0" fmla="*/ 75 w 170"/>
                <a:gd name="T1" fmla="*/ 9 h 403"/>
                <a:gd name="T2" fmla="*/ 52 w 170"/>
                <a:gd name="T3" fmla="*/ 7 h 403"/>
                <a:gd name="T4" fmla="*/ 44 w 170"/>
                <a:gd name="T5" fmla="*/ 33 h 403"/>
                <a:gd name="T6" fmla="*/ 43 w 170"/>
                <a:gd name="T7" fmla="*/ 64 h 403"/>
                <a:gd name="T8" fmla="*/ 33 w 170"/>
                <a:gd name="T9" fmla="*/ 101 h 403"/>
                <a:gd name="T10" fmla="*/ 29 w 170"/>
                <a:gd name="T11" fmla="*/ 133 h 403"/>
                <a:gd name="T12" fmla="*/ 26 w 170"/>
                <a:gd name="T13" fmla="*/ 167 h 403"/>
                <a:gd name="T14" fmla="*/ 20 w 170"/>
                <a:gd name="T15" fmla="*/ 190 h 403"/>
                <a:gd name="T16" fmla="*/ 13 w 170"/>
                <a:gd name="T17" fmla="*/ 221 h 403"/>
                <a:gd name="T18" fmla="*/ 12 w 170"/>
                <a:gd name="T19" fmla="*/ 249 h 403"/>
                <a:gd name="T20" fmla="*/ 15 w 170"/>
                <a:gd name="T21" fmla="*/ 273 h 403"/>
                <a:gd name="T22" fmla="*/ 14 w 170"/>
                <a:gd name="T23" fmla="*/ 292 h 403"/>
                <a:gd name="T24" fmla="*/ 9 w 170"/>
                <a:gd name="T25" fmla="*/ 313 h 403"/>
                <a:gd name="T26" fmla="*/ 1 w 170"/>
                <a:gd name="T27" fmla="*/ 339 h 403"/>
                <a:gd name="T28" fmla="*/ 8 w 170"/>
                <a:gd name="T29" fmla="*/ 357 h 403"/>
                <a:gd name="T30" fmla="*/ 40 w 170"/>
                <a:gd name="T31" fmla="*/ 360 h 403"/>
                <a:gd name="T32" fmla="*/ 34 w 170"/>
                <a:gd name="T33" fmla="*/ 352 h 403"/>
                <a:gd name="T34" fmla="*/ 42 w 170"/>
                <a:gd name="T35" fmla="*/ 345 h 403"/>
                <a:gd name="T36" fmla="*/ 40 w 170"/>
                <a:gd name="T37" fmla="*/ 336 h 403"/>
                <a:gd name="T38" fmla="*/ 50 w 170"/>
                <a:gd name="T39" fmla="*/ 332 h 403"/>
                <a:gd name="T40" fmla="*/ 54 w 170"/>
                <a:gd name="T41" fmla="*/ 321 h 403"/>
                <a:gd name="T42" fmla="*/ 67 w 170"/>
                <a:gd name="T43" fmla="*/ 313 h 403"/>
                <a:gd name="T44" fmla="*/ 55 w 170"/>
                <a:gd name="T45" fmla="*/ 297 h 403"/>
                <a:gd name="T46" fmla="*/ 52 w 170"/>
                <a:gd name="T47" fmla="*/ 285 h 403"/>
                <a:gd name="T48" fmla="*/ 68 w 170"/>
                <a:gd name="T49" fmla="*/ 272 h 403"/>
                <a:gd name="T50" fmla="*/ 78 w 170"/>
                <a:gd name="T51" fmla="*/ 249 h 403"/>
                <a:gd name="T52" fmla="*/ 80 w 170"/>
                <a:gd name="T53" fmla="*/ 244 h 403"/>
                <a:gd name="T54" fmla="*/ 86 w 170"/>
                <a:gd name="T55" fmla="*/ 241 h 403"/>
                <a:gd name="T56" fmla="*/ 80 w 170"/>
                <a:gd name="T57" fmla="*/ 242 h 403"/>
                <a:gd name="T58" fmla="*/ 71 w 170"/>
                <a:gd name="T59" fmla="*/ 232 h 403"/>
                <a:gd name="T60" fmla="*/ 76 w 170"/>
                <a:gd name="T61" fmla="*/ 224 h 403"/>
                <a:gd name="T62" fmla="*/ 92 w 170"/>
                <a:gd name="T63" fmla="*/ 225 h 403"/>
                <a:gd name="T64" fmla="*/ 98 w 170"/>
                <a:gd name="T65" fmla="*/ 205 h 403"/>
                <a:gd name="T66" fmla="*/ 96 w 170"/>
                <a:gd name="T67" fmla="*/ 198 h 403"/>
                <a:gd name="T68" fmla="*/ 108 w 170"/>
                <a:gd name="T69" fmla="*/ 198 h 403"/>
                <a:gd name="T70" fmla="*/ 131 w 170"/>
                <a:gd name="T71" fmla="*/ 193 h 403"/>
                <a:gd name="T72" fmla="*/ 139 w 170"/>
                <a:gd name="T73" fmla="*/ 166 h 403"/>
                <a:gd name="T74" fmla="*/ 139 w 170"/>
                <a:gd name="T75" fmla="*/ 160 h 403"/>
                <a:gd name="T76" fmla="*/ 129 w 170"/>
                <a:gd name="T77" fmla="*/ 146 h 403"/>
                <a:gd name="T78" fmla="*/ 129 w 170"/>
                <a:gd name="T79" fmla="*/ 138 h 403"/>
                <a:gd name="T80" fmla="*/ 132 w 170"/>
                <a:gd name="T81" fmla="*/ 113 h 403"/>
                <a:gd name="T82" fmla="*/ 142 w 170"/>
                <a:gd name="T83" fmla="*/ 89 h 403"/>
                <a:gd name="T84" fmla="*/ 159 w 170"/>
                <a:gd name="T85" fmla="*/ 68 h 403"/>
                <a:gd name="T86" fmla="*/ 168 w 170"/>
                <a:gd name="T87" fmla="*/ 45 h 403"/>
                <a:gd name="T88" fmla="*/ 159 w 170"/>
                <a:gd name="T89" fmla="*/ 57 h 403"/>
                <a:gd name="T90" fmla="*/ 141 w 170"/>
                <a:gd name="T91" fmla="*/ 64 h 403"/>
                <a:gd name="T92" fmla="*/ 129 w 170"/>
                <a:gd name="T93" fmla="*/ 55 h 403"/>
                <a:gd name="T94" fmla="*/ 124 w 170"/>
                <a:gd name="T95" fmla="*/ 31 h 403"/>
                <a:gd name="T96" fmla="*/ 105 w 170"/>
                <a:gd name="T97" fmla="*/ 15 h 403"/>
                <a:gd name="T98" fmla="*/ 47 w 170"/>
                <a:gd name="T99" fmla="*/ 400 h 403"/>
                <a:gd name="T100" fmla="*/ 53 w 170"/>
                <a:gd name="T101" fmla="*/ 401 h 403"/>
                <a:gd name="T102" fmla="*/ 67 w 170"/>
                <a:gd name="T103" fmla="*/ 401 h 403"/>
                <a:gd name="T104" fmla="*/ 56 w 170"/>
                <a:gd name="T105" fmla="*/ 396 h 403"/>
                <a:gd name="T106" fmla="*/ 46 w 170"/>
                <a:gd name="T107" fmla="*/ 386 h 403"/>
                <a:gd name="T108" fmla="*/ 40 w 170"/>
                <a:gd name="T109" fmla="*/ 372 h 403"/>
                <a:gd name="T110" fmla="*/ 78 w 170"/>
                <a:gd name="T111" fmla="*/ 396 h 403"/>
                <a:gd name="T112" fmla="*/ 83 w 170"/>
                <a:gd name="T113" fmla="*/ 399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70" h="403">
                  <a:moveTo>
                    <a:pt x="95" y="3"/>
                  </a:moveTo>
                  <a:cubicBezTo>
                    <a:pt x="82" y="3"/>
                    <a:pt x="82" y="3"/>
                    <a:pt x="82" y="3"/>
                  </a:cubicBezTo>
                  <a:cubicBezTo>
                    <a:pt x="82" y="3"/>
                    <a:pt x="80" y="0"/>
                    <a:pt x="78" y="5"/>
                  </a:cubicBezTo>
                  <a:cubicBezTo>
                    <a:pt x="76" y="11"/>
                    <a:pt x="76" y="10"/>
                    <a:pt x="75" y="9"/>
                  </a:cubicBezTo>
                  <a:cubicBezTo>
                    <a:pt x="75" y="7"/>
                    <a:pt x="73" y="4"/>
                    <a:pt x="73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4" y="4"/>
                    <a:pt x="59" y="1"/>
                    <a:pt x="59" y="1"/>
                  </a:cubicBezTo>
                  <a:cubicBezTo>
                    <a:pt x="52" y="7"/>
                    <a:pt x="52" y="7"/>
                    <a:pt x="52" y="7"/>
                  </a:cubicBezTo>
                  <a:cubicBezTo>
                    <a:pt x="52" y="7"/>
                    <a:pt x="51" y="13"/>
                    <a:pt x="55" y="14"/>
                  </a:cubicBezTo>
                  <a:cubicBezTo>
                    <a:pt x="58" y="15"/>
                    <a:pt x="57" y="20"/>
                    <a:pt x="56" y="23"/>
                  </a:cubicBezTo>
                  <a:cubicBezTo>
                    <a:pt x="55" y="26"/>
                    <a:pt x="51" y="25"/>
                    <a:pt x="50" y="28"/>
                  </a:cubicBezTo>
                  <a:cubicBezTo>
                    <a:pt x="49" y="31"/>
                    <a:pt x="44" y="31"/>
                    <a:pt x="44" y="33"/>
                  </a:cubicBezTo>
                  <a:cubicBezTo>
                    <a:pt x="44" y="36"/>
                    <a:pt x="44" y="41"/>
                    <a:pt x="44" y="44"/>
                  </a:cubicBezTo>
                  <a:cubicBezTo>
                    <a:pt x="44" y="47"/>
                    <a:pt x="48" y="49"/>
                    <a:pt x="45" y="51"/>
                  </a:cubicBezTo>
                  <a:cubicBezTo>
                    <a:pt x="43" y="52"/>
                    <a:pt x="44" y="53"/>
                    <a:pt x="44" y="56"/>
                  </a:cubicBezTo>
                  <a:cubicBezTo>
                    <a:pt x="45" y="60"/>
                    <a:pt x="44" y="61"/>
                    <a:pt x="43" y="64"/>
                  </a:cubicBezTo>
                  <a:cubicBezTo>
                    <a:pt x="42" y="67"/>
                    <a:pt x="41" y="67"/>
                    <a:pt x="40" y="71"/>
                  </a:cubicBezTo>
                  <a:cubicBezTo>
                    <a:pt x="38" y="76"/>
                    <a:pt x="35" y="74"/>
                    <a:pt x="35" y="80"/>
                  </a:cubicBezTo>
                  <a:cubicBezTo>
                    <a:pt x="34" y="86"/>
                    <a:pt x="33" y="88"/>
                    <a:pt x="33" y="92"/>
                  </a:cubicBezTo>
                  <a:cubicBezTo>
                    <a:pt x="33" y="96"/>
                    <a:pt x="35" y="98"/>
                    <a:pt x="33" y="101"/>
                  </a:cubicBezTo>
                  <a:cubicBezTo>
                    <a:pt x="32" y="104"/>
                    <a:pt x="31" y="103"/>
                    <a:pt x="31" y="108"/>
                  </a:cubicBezTo>
                  <a:cubicBezTo>
                    <a:pt x="31" y="114"/>
                    <a:pt x="30" y="114"/>
                    <a:pt x="31" y="118"/>
                  </a:cubicBezTo>
                  <a:cubicBezTo>
                    <a:pt x="31" y="122"/>
                    <a:pt x="32" y="123"/>
                    <a:pt x="30" y="126"/>
                  </a:cubicBezTo>
                  <a:cubicBezTo>
                    <a:pt x="29" y="129"/>
                    <a:pt x="28" y="130"/>
                    <a:pt x="29" y="133"/>
                  </a:cubicBezTo>
                  <a:cubicBezTo>
                    <a:pt x="30" y="136"/>
                    <a:pt x="30" y="137"/>
                    <a:pt x="30" y="141"/>
                  </a:cubicBezTo>
                  <a:cubicBezTo>
                    <a:pt x="30" y="145"/>
                    <a:pt x="27" y="151"/>
                    <a:pt x="26" y="154"/>
                  </a:cubicBezTo>
                  <a:cubicBezTo>
                    <a:pt x="24" y="157"/>
                    <a:pt x="25" y="158"/>
                    <a:pt x="25" y="161"/>
                  </a:cubicBezTo>
                  <a:cubicBezTo>
                    <a:pt x="26" y="164"/>
                    <a:pt x="27" y="165"/>
                    <a:pt x="26" y="167"/>
                  </a:cubicBezTo>
                  <a:cubicBezTo>
                    <a:pt x="25" y="169"/>
                    <a:pt x="22" y="169"/>
                    <a:pt x="22" y="169"/>
                  </a:cubicBezTo>
                  <a:cubicBezTo>
                    <a:pt x="22" y="169"/>
                    <a:pt x="18" y="172"/>
                    <a:pt x="18" y="175"/>
                  </a:cubicBezTo>
                  <a:cubicBezTo>
                    <a:pt x="19" y="178"/>
                    <a:pt x="18" y="180"/>
                    <a:pt x="18" y="183"/>
                  </a:cubicBezTo>
                  <a:cubicBezTo>
                    <a:pt x="17" y="186"/>
                    <a:pt x="20" y="187"/>
                    <a:pt x="20" y="190"/>
                  </a:cubicBezTo>
                  <a:cubicBezTo>
                    <a:pt x="20" y="193"/>
                    <a:pt x="20" y="190"/>
                    <a:pt x="17" y="193"/>
                  </a:cubicBezTo>
                  <a:cubicBezTo>
                    <a:pt x="15" y="196"/>
                    <a:pt x="15" y="203"/>
                    <a:pt x="14" y="206"/>
                  </a:cubicBezTo>
                  <a:cubicBezTo>
                    <a:pt x="14" y="209"/>
                    <a:pt x="14" y="210"/>
                    <a:pt x="12" y="212"/>
                  </a:cubicBezTo>
                  <a:cubicBezTo>
                    <a:pt x="9" y="215"/>
                    <a:pt x="13" y="217"/>
                    <a:pt x="13" y="221"/>
                  </a:cubicBezTo>
                  <a:cubicBezTo>
                    <a:pt x="13" y="224"/>
                    <a:pt x="11" y="227"/>
                    <a:pt x="13" y="229"/>
                  </a:cubicBezTo>
                  <a:cubicBezTo>
                    <a:pt x="15" y="230"/>
                    <a:pt x="15" y="229"/>
                    <a:pt x="15" y="232"/>
                  </a:cubicBezTo>
                  <a:cubicBezTo>
                    <a:pt x="15" y="235"/>
                    <a:pt x="16" y="236"/>
                    <a:pt x="15" y="239"/>
                  </a:cubicBezTo>
                  <a:cubicBezTo>
                    <a:pt x="15" y="243"/>
                    <a:pt x="11" y="246"/>
                    <a:pt x="12" y="249"/>
                  </a:cubicBezTo>
                  <a:cubicBezTo>
                    <a:pt x="13" y="251"/>
                    <a:pt x="16" y="253"/>
                    <a:pt x="15" y="255"/>
                  </a:cubicBezTo>
                  <a:cubicBezTo>
                    <a:pt x="15" y="257"/>
                    <a:pt x="16" y="258"/>
                    <a:pt x="16" y="261"/>
                  </a:cubicBezTo>
                  <a:cubicBezTo>
                    <a:pt x="16" y="264"/>
                    <a:pt x="18" y="266"/>
                    <a:pt x="17" y="267"/>
                  </a:cubicBezTo>
                  <a:cubicBezTo>
                    <a:pt x="15" y="269"/>
                    <a:pt x="15" y="271"/>
                    <a:pt x="15" y="273"/>
                  </a:cubicBezTo>
                  <a:cubicBezTo>
                    <a:pt x="15" y="274"/>
                    <a:pt x="18" y="276"/>
                    <a:pt x="16" y="276"/>
                  </a:cubicBezTo>
                  <a:cubicBezTo>
                    <a:pt x="14" y="277"/>
                    <a:pt x="14" y="279"/>
                    <a:pt x="13" y="280"/>
                  </a:cubicBezTo>
                  <a:cubicBezTo>
                    <a:pt x="12" y="281"/>
                    <a:pt x="13" y="283"/>
                    <a:pt x="14" y="285"/>
                  </a:cubicBezTo>
                  <a:cubicBezTo>
                    <a:pt x="15" y="288"/>
                    <a:pt x="15" y="288"/>
                    <a:pt x="14" y="292"/>
                  </a:cubicBezTo>
                  <a:cubicBezTo>
                    <a:pt x="13" y="295"/>
                    <a:pt x="13" y="298"/>
                    <a:pt x="13" y="300"/>
                  </a:cubicBezTo>
                  <a:cubicBezTo>
                    <a:pt x="13" y="302"/>
                    <a:pt x="13" y="303"/>
                    <a:pt x="13" y="303"/>
                  </a:cubicBezTo>
                  <a:cubicBezTo>
                    <a:pt x="13" y="303"/>
                    <a:pt x="12" y="305"/>
                    <a:pt x="10" y="307"/>
                  </a:cubicBezTo>
                  <a:cubicBezTo>
                    <a:pt x="8" y="309"/>
                    <a:pt x="9" y="310"/>
                    <a:pt x="9" y="313"/>
                  </a:cubicBezTo>
                  <a:cubicBezTo>
                    <a:pt x="10" y="316"/>
                    <a:pt x="10" y="318"/>
                    <a:pt x="8" y="319"/>
                  </a:cubicBezTo>
                  <a:cubicBezTo>
                    <a:pt x="6" y="321"/>
                    <a:pt x="0" y="321"/>
                    <a:pt x="2" y="325"/>
                  </a:cubicBezTo>
                  <a:cubicBezTo>
                    <a:pt x="3" y="329"/>
                    <a:pt x="4" y="330"/>
                    <a:pt x="3" y="333"/>
                  </a:cubicBezTo>
                  <a:cubicBezTo>
                    <a:pt x="2" y="336"/>
                    <a:pt x="1" y="336"/>
                    <a:pt x="1" y="339"/>
                  </a:cubicBezTo>
                  <a:cubicBezTo>
                    <a:pt x="1" y="342"/>
                    <a:pt x="1" y="345"/>
                    <a:pt x="3" y="345"/>
                  </a:cubicBezTo>
                  <a:cubicBezTo>
                    <a:pt x="5" y="345"/>
                    <a:pt x="5" y="342"/>
                    <a:pt x="7" y="344"/>
                  </a:cubicBezTo>
                  <a:cubicBezTo>
                    <a:pt x="9" y="346"/>
                    <a:pt x="9" y="348"/>
                    <a:pt x="7" y="350"/>
                  </a:cubicBezTo>
                  <a:cubicBezTo>
                    <a:pt x="5" y="352"/>
                    <a:pt x="7" y="354"/>
                    <a:pt x="8" y="357"/>
                  </a:cubicBezTo>
                  <a:cubicBezTo>
                    <a:pt x="9" y="360"/>
                    <a:pt x="15" y="365"/>
                    <a:pt x="15" y="365"/>
                  </a:cubicBezTo>
                  <a:cubicBezTo>
                    <a:pt x="15" y="365"/>
                    <a:pt x="24" y="365"/>
                    <a:pt x="27" y="365"/>
                  </a:cubicBezTo>
                  <a:cubicBezTo>
                    <a:pt x="30" y="365"/>
                    <a:pt x="42" y="366"/>
                    <a:pt x="42" y="366"/>
                  </a:cubicBezTo>
                  <a:cubicBezTo>
                    <a:pt x="41" y="364"/>
                    <a:pt x="41" y="363"/>
                    <a:pt x="40" y="360"/>
                  </a:cubicBezTo>
                  <a:cubicBezTo>
                    <a:pt x="37" y="361"/>
                    <a:pt x="37" y="361"/>
                    <a:pt x="35" y="360"/>
                  </a:cubicBezTo>
                  <a:cubicBezTo>
                    <a:pt x="39" y="358"/>
                    <a:pt x="37" y="358"/>
                    <a:pt x="36" y="353"/>
                  </a:cubicBezTo>
                  <a:cubicBezTo>
                    <a:pt x="36" y="353"/>
                    <a:pt x="34" y="354"/>
                    <a:pt x="34" y="354"/>
                  </a:cubicBezTo>
                  <a:cubicBezTo>
                    <a:pt x="34" y="352"/>
                    <a:pt x="34" y="352"/>
                    <a:pt x="34" y="352"/>
                  </a:cubicBezTo>
                  <a:cubicBezTo>
                    <a:pt x="35" y="352"/>
                    <a:pt x="37" y="352"/>
                    <a:pt x="37" y="351"/>
                  </a:cubicBezTo>
                  <a:cubicBezTo>
                    <a:pt x="38" y="349"/>
                    <a:pt x="37" y="347"/>
                    <a:pt x="40" y="346"/>
                  </a:cubicBezTo>
                  <a:cubicBezTo>
                    <a:pt x="40" y="345"/>
                    <a:pt x="40" y="345"/>
                    <a:pt x="40" y="345"/>
                  </a:cubicBezTo>
                  <a:cubicBezTo>
                    <a:pt x="40" y="345"/>
                    <a:pt x="42" y="345"/>
                    <a:pt x="42" y="345"/>
                  </a:cubicBezTo>
                  <a:cubicBezTo>
                    <a:pt x="42" y="344"/>
                    <a:pt x="43" y="342"/>
                    <a:pt x="42" y="342"/>
                  </a:cubicBezTo>
                  <a:cubicBezTo>
                    <a:pt x="42" y="341"/>
                    <a:pt x="40" y="341"/>
                    <a:pt x="39" y="341"/>
                  </a:cubicBezTo>
                  <a:cubicBezTo>
                    <a:pt x="39" y="340"/>
                    <a:pt x="39" y="338"/>
                    <a:pt x="39" y="338"/>
                  </a:cubicBezTo>
                  <a:cubicBezTo>
                    <a:pt x="39" y="337"/>
                    <a:pt x="40" y="337"/>
                    <a:pt x="40" y="336"/>
                  </a:cubicBezTo>
                  <a:cubicBezTo>
                    <a:pt x="41" y="336"/>
                    <a:pt x="42" y="337"/>
                    <a:pt x="42" y="337"/>
                  </a:cubicBezTo>
                  <a:cubicBezTo>
                    <a:pt x="43" y="339"/>
                    <a:pt x="43" y="340"/>
                    <a:pt x="44" y="341"/>
                  </a:cubicBezTo>
                  <a:cubicBezTo>
                    <a:pt x="46" y="340"/>
                    <a:pt x="49" y="340"/>
                    <a:pt x="50" y="338"/>
                  </a:cubicBezTo>
                  <a:cubicBezTo>
                    <a:pt x="50" y="337"/>
                    <a:pt x="51" y="332"/>
                    <a:pt x="50" y="332"/>
                  </a:cubicBezTo>
                  <a:cubicBezTo>
                    <a:pt x="48" y="331"/>
                    <a:pt x="49" y="333"/>
                    <a:pt x="48" y="333"/>
                  </a:cubicBezTo>
                  <a:cubicBezTo>
                    <a:pt x="48" y="331"/>
                    <a:pt x="48" y="331"/>
                    <a:pt x="48" y="331"/>
                  </a:cubicBezTo>
                  <a:cubicBezTo>
                    <a:pt x="49" y="329"/>
                    <a:pt x="52" y="327"/>
                    <a:pt x="54" y="325"/>
                  </a:cubicBezTo>
                  <a:cubicBezTo>
                    <a:pt x="54" y="324"/>
                    <a:pt x="54" y="322"/>
                    <a:pt x="54" y="321"/>
                  </a:cubicBezTo>
                  <a:cubicBezTo>
                    <a:pt x="55" y="321"/>
                    <a:pt x="56" y="321"/>
                    <a:pt x="56" y="321"/>
                  </a:cubicBezTo>
                  <a:cubicBezTo>
                    <a:pt x="57" y="321"/>
                    <a:pt x="58" y="319"/>
                    <a:pt x="59" y="318"/>
                  </a:cubicBezTo>
                  <a:cubicBezTo>
                    <a:pt x="60" y="317"/>
                    <a:pt x="60" y="318"/>
                    <a:pt x="61" y="318"/>
                  </a:cubicBezTo>
                  <a:cubicBezTo>
                    <a:pt x="62" y="317"/>
                    <a:pt x="66" y="314"/>
                    <a:pt x="67" y="313"/>
                  </a:cubicBezTo>
                  <a:cubicBezTo>
                    <a:pt x="66" y="312"/>
                    <a:pt x="65" y="311"/>
                    <a:pt x="64" y="310"/>
                  </a:cubicBezTo>
                  <a:cubicBezTo>
                    <a:pt x="61" y="312"/>
                    <a:pt x="67" y="307"/>
                    <a:pt x="64" y="303"/>
                  </a:cubicBezTo>
                  <a:cubicBezTo>
                    <a:pt x="63" y="300"/>
                    <a:pt x="59" y="302"/>
                    <a:pt x="57" y="301"/>
                  </a:cubicBezTo>
                  <a:cubicBezTo>
                    <a:pt x="56" y="300"/>
                    <a:pt x="56" y="298"/>
                    <a:pt x="55" y="297"/>
                  </a:cubicBezTo>
                  <a:cubicBezTo>
                    <a:pt x="54" y="297"/>
                    <a:pt x="53" y="297"/>
                    <a:pt x="52" y="297"/>
                  </a:cubicBezTo>
                  <a:cubicBezTo>
                    <a:pt x="51" y="296"/>
                    <a:pt x="51" y="293"/>
                    <a:pt x="50" y="292"/>
                  </a:cubicBezTo>
                  <a:cubicBezTo>
                    <a:pt x="49" y="288"/>
                    <a:pt x="49" y="289"/>
                    <a:pt x="51" y="285"/>
                  </a:cubicBezTo>
                  <a:cubicBezTo>
                    <a:pt x="52" y="285"/>
                    <a:pt x="52" y="285"/>
                    <a:pt x="52" y="285"/>
                  </a:cubicBezTo>
                  <a:cubicBezTo>
                    <a:pt x="53" y="285"/>
                    <a:pt x="52" y="284"/>
                    <a:pt x="53" y="283"/>
                  </a:cubicBezTo>
                  <a:cubicBezTo>
                    <a:pt x="53" y="283"/>
                    <a:pt x="56" y="281"/>
                    <a:pt x="56" y="281"/>
                  </a:cubicBezTo>
                  <a:cubicBezTo>
                    <a:pt x="61" y="277"/>
                    <a:pt x="59" y="274"/>
                    <a:pt x="68" y="275"/>
                  </a:cubicBezTo>
                  <a:cubicBezTo>
                    <a:pt x="68" y="275"/>
                    <a:pt x="68" y="273"/>
                    <a:pt x="68" y="272"/>
                  </a:cubicBezTo>
                  <a:cubicBezTo>
                    <a:pt x="63" y="271"/>
                    <a:pt x="71" y="267"/>
                    <a:pt x="71" y="266"/>
                  </a:cubicBezTo>
                  <a:cubicBezTo>
                    <a:pt x="71" y="265"/>
                    <a:pt x="70" y="261"/>
                    <a:pt x="70" y="261"/>
                  </a:cubicBezTo>
                  <a:cubicBezTo>
                    <a:pt x="70" y="257"/>
                    <a:pt x="72" y="251"/>
                    <a:pt x="75" y="249"/>
                  </a:cubicBezTo>
                  <a:cubicBezTo>
                    <a:pt x="76" y="249"/>
                    <a:pt x="77" y="249"/>
                    <a:pt x="78" y="249"/>
                  </a:cubicBezTo>
                  <a:cubicBezTo>
                    <a:pt x="78" y="249"/>
                    <a:pt x="78" y="246"/>
                    <a:pt x="78" y="246"/>
                  </a:cubicBezTo>
                  <a:cubicBezTo>
                    <a:pt x="76" y="246"/>
                    <a:pt x="74" y="246"/>
                    <a:pt x="74" y="246"/>
                  </a:cubicBezTo>
                  <a:cubicBezTo>
                    <a:pt x="72" y="247"/>
                    <a:pt x="73" y="246"/>
                    <a:pt x="74" y="245"/>
                  </a:cubicBezTo>
                  <a:cubicBezTo>
                    <a:pt x="75" y="245"/>
                    <a:pt x="77" y="243"/>
                    <a:pt x="80" y="244"/>
                  </a:cubicBezTo>
                  <a:cubicBezTo>
                    <a:pt x="80" y="244"/>
                    <a:pt x="80" y="245"/>
                    <a:pt x="81" y="245"/>
                  </a:cubicBezTo>
                  <a:cubicBezTo>
                    <a:pt x="81" y="246"/>
                    <a:pt x="81" y="248"/>
                    <a:pt x="81" y="248"/>
                  </a:cubicBezTo>
                  <a:cubicBezTo>
                    <a:pt x="84" y="247"/>
                    <a:pt x="86" y="248"/>
                    <a:pt x="86" y="244"/>
                  </a:cubicBezTo>
                  <a:cubicBezTo>
                    <a:pt x="86" y="243"/>
                    <a:pt x="86" y="242"/>
                    <a:pt x="86" y="241"/>
                  </a:cubicBezTo>
                  <a:cubicBezTo>
                    <a:pt x="85" y="241"/>
                    <a:pt x="85" y="240"/>
                    <a:pt x="85" y="239"/>
                  </a:cubicBezTo>
                  <a:cubicBezTo>
                    <a:pt x="84" y="240"/>
                    <a:pt x="82" y="239"/>
                    <a:pt x="82" y="239"/>
                  </a:cubicBezTo>
                  <a:cubicBezTo>
                    <a:pt x="81" y="240"/>
                    <a:pt x="82" y="242"/>
                    <a:pt x="82" y="242"/>
                  </a:cubicBezTo>
                  <a:cubicBezTo>
                    <a:pt x="81" y="242"/>
                    <a:pt x="80" y="242"/>
                    <a:pt x="80" y="242"/>
                  </a:cubicBezTo>
                  <a:cubicBezTo>
                    <a:pt x="78" y="241"/>
                    <a:pt x="77" y="240"/>
                    <a:pt x="76" y="239"/>
                  </a:cubicBezTo>
                  <a:cubicBezTo>
                    <a:pt x="76" y="239"/>
                    <a:pt x="75" y="239"/>
                    <a:pt x="74" y="239"/>
                  </a:cubicBezTo>
                  <a:cubicBezTo>
                    <a:pt x="74" y="238"/>
                    <a:pt x="74" y="235"/>
                    <a:pt x="74" y="232"/>
                  </a:cubicBezTo>
                  <a:cubicBezTo>
                    <a:pt x="73" y="232"/>
                    <a:pt x="72" y="232"/>
                    <a:pt x="71" y="232"/>
                  </a:cubicBezTo>
                  <a:cubicBezTo>
                    <a:pt x="71" y="231"/>
                    <a:pt x="70" y="231"/>
                    <a:pt x="70" y="231"/>
                  </a:cubicBezTo>
                  <a:cubicBezTo>
                    <a:pt x="73" y="230"/>
                    <a:pt x="73" y="226"/>
                    <a:pt x="73" y="224"/>
                  </a:cubicBezTo>
                  <a:cubicBezTo>
                    <a:pt x="74" y="224"/>
                    <a:pt x="74" y="222"/>
                    <a:pt x="76" y="222"/>
                  </a:cubicBezTo>
                  <a:cubicBezTo>
                    <a:pt x="76" y="222"/>
                    <a:pt x="76" y="224"/>
                    <a:pt x="76" y="224"/>
                  </a:cubicBezTo>
                  <a:cubicBezTo>
                    <a:pt x="77" y="224"/>
                    <a:pt x="78" y="224"/>
                    <a:pt x="79" y="224"/>
                  </a:cubicBezTo>
                  <a:cubicBezTo>
                    <a:pt x="81" y="228"/>
                    <a:pt x="81" y="229"/>
                    <a:pt x="86" y="229"/>
                  </a:cubicBezTo>
                  <a:cubicBezTo>
                    <a:pt x="88" y="229"/>
                    <a:pt x="90" y="227"/>
                    <a:pt x="92" y="227"/>
                  </a:cubicBezTo>
                  <a:cubicBezTo>
                    <a:pt x="92" y="227"/>
                    <a:pt x="91" y="225"/>
                    <a:pt x="92" y="225"/>
                  </a:cubicBezTo>
                  <a:cubicBezTo>
                    <a:pt x="92" y="224"/>
                    <a:pt x="95" y="223"/>
                    <a:pt x="96" y="222"/>
                  </a:cubicBezTo>
                  <a:cubicBezTo>
                    <a:pt x="98" y="218"/>
                    <a:pt x="95" y="213"/>
                    <a:pt x="96" y="210"/>
                  </a:cubicBezTo>
                  <a:cubicBezTo>
                    <a:pt x="96" y="210"/>
                    <a:pt x="96" y="210"/>
                    <a:pt x="96" y="210"/>
                  </a:cubicBezTo>
                  <a:cubicBezTo>
                    <a:pt x="97" y="208"/>
                    <a:pt x="97" y="207"/>
                    <a:pt x="98" y="205"/>
                  </a:cubicBezTo>
                  <a:cubicBezTo>
                    <a:pt x="96" y="204"/>
                    <a:pt x="94" y="204"/>
                    <a:pt x="94" y="202"/>
                  </a:cubicBezTo>
                  <a:cubicBezTo>
                    <a:pt x="93" y="201"/>
                    <a:pt x="94" y="200"/>
                    <a:pt x="94" y="199"/>
                  </a:cubicBezTo>
                  <a:cubicBezTo>
                    <a:pt x="94" y="199"/>
                    <a:pt x="94" y="198"/>
                    <a:pt x="95" y="198"/>
                  </a:cubicBezTo>
                  <a:cubicBezTo>
                    <a:pt x="96" y="198"/>
                    <a:pt x="96" y="198"/>
                    <a:pt x="96" y="198"/>
                  </a:cubicBezTo>
                  <a:cubicBezTo>
                    <a:pt x="99" y="202"/>
                    <a:pt x="99" y="202"/>
                    <a:pt x="99" y="202"/>
                  </a:cubicBezTo>
                  <a:cubicBezTo>
                    <a:pt x="102" y="200"/>
                    <a:pt x="99" y="200"/>
                    <a:pt x="99" y="200"/>
                  </a:cubicBezTo>
                  <a:cubicBezTo>
                    <a:pt x="100" y="199"/>
                    <a:pt x="101" y="200"/>
                    <a:pt x="102" y="200"/>
                  </a:cubicBezTo>
                  <a:cubicBezTo>
                    <a:pt x="104" y="199"/>
                    <a:pt x="107" y="198"/>
                    <a:pt x="108" y="198"/>
                  </a:cubicBezTo>
                  <a:cubicBezTo>
                    <a:pt x="111" y="197"/>
                    <a:pt x="113" y="198"/>
                    <a:pt x="116" y="198"/>
                  </a:cubicBezTo>
                  <a:cubicBezTo>
                    <a:pt x="116" y="198"/>
                    <a:pt x="121" y="197"/>
                    <a:pt x="122" y="196"/>
                  </a:cubicBezTo>
                  <a:cubicBezTo>
                    <a:pt x="122" y="196"/>
                    <a:pt x="123" y="195"/>
                    <a:pt x="123" y="195"/>
                  </a:cubicBezTo>
                  <a:cubicBezTo>
                    <a:pt x="126" y="194"/>
                    <a:pt x="129" y="194"/>
                    <a:pt x="131" y="193"/>
                  </a:cubicBezTo>
                  <a:cubicBezTo>
                    <a:pt x="137" y="190"/>
                    <a:pt x="143" y="177"/>
                    <a:pt x="145" y="170"/>
                  </a:cubicBezTo>
                  <a:cubicBezTo>
                    <a:pt x="144" y="169"/>
                    <a:pt x="144" y="168"/>
                    <a:pt x="144" y="168"/>
                  </a:cubicBezTo>
                  <a:cubicBezTo>
                    <a:pt x="142" y="168"/>
                    <a:pt x="141" y="168"/>
                    <a:pt x="139" y="167"/>
                  </a:cubicBezTo>
                  <a:cubicBezTo>
                    <a:pt x="139" y="166"/>
                    <a:pt x="140" y="166"/>
                    <a:pt x="139" y="166"/>
                  </a:cubicBezTo>
                  <a:cubicBezTo>
                    <a:pt x="139" y="165"/>
                    <a:pt x="139" y="165"/>
                    <a:pt x="139" y="165"/>
                  </a:cubicBezTo>
                  <a:cubicBezTo>
                    <a:pt x="137" y="165"/>
                    <a:pt x="137" y="165"/>
                    <a:pt x="137" y="165"/>
                  </a:cubicBezTo>
                  <a:cubicBezTo>
                    <a:pt x="137" y="164"/>
                    <a:pt x="137" y="162"/>
                    <a:pt x="137" y="161"/>
                  </a:cubicBezTo>
                  <a:cubicBezTo>
                    <a:pt x="137" y="161"/>
                    <a:pt x="139" y="160"/>
                    <a:pt x="139" y="160"/>
                  </a:cubicBezTo>
                  <a:cubicBezTo>
                    <a:pt x="139" y="159"/>
                    <a:pt x="138" y="158"/>
                    <a:pt x="139" y="158"/>
                  </a:cubicBezTo>
                  <a:cubicBezTo>
                    <a:pt x="137" y="156"/>
                    <a:pt x="136" y="154"/>
                    <a:pt x="135" y="153"/>
                  </a:cubicBezTo>
                  <a:cubicBezTo>
                    <a:pt x="134" y="152"/>
                    <a:pt x="132" y="152"/>
                    <a:pt x="131" y="150"/>
                  </a:cubicBezTo>
                  <a:cubicBezTo>
                    <a:pt x="130" y="149"/>
                    <a:pt x="131" y="147"/>
                    <a:pt x="129" y="146"/>
                  </a:cubicBezTo>
                  <a:cubicBezTo>
                    <a:pt x="127" y="145"/>
                    <a:pt x="127" y="145"/>
                    <a:pt x="127" y="145"/>
                  </a:cubicBezTo>
                  <a:cubicBezTo>
                    <a:pt x="127" y="143"/>
                    <a:pt x="128" y="144"/>
                    <a:pt x="128" y="142"/>
                  </a:cubicBezTo>
                  <a:cubicBezTo>
                    <a:pt x="128" y="142"/>
                    <a:pt x="126" y="140"/>
                    <a:pt x="127" y="139"/>
                  </a:cubicBezTo>
                  <a:cubicBezTo>
                    <a:pt x="129" y="138"/>
                    <a:pt x="129" y="138"/>
                    <a:pt x="129" y="138"/>
                  </a:cubicBezTo>
                  <a:cubicBezTo>
                    <a:pt x="129" y="135"/>
                    <a:pt x="129" y="132"/>
                    <a:pt x="129" y="128"/>
                  </a:cubicBezTo>
                  <a:cubicBezTo>
                    <a:pt x="130" y="128"/>
                    <a:pt x="130" y="128"/>
                    <a:pt x="130" y="128"/>
                  </a:cubicBezTo>
                  <a:cubicBezTo>
                    <a:pt x="130" y="128"/>
                    <a:pt x="131" y="123"/>
                    <a:pt x="130" y="121"/>
                  </a:cubicBezTo>
                  <a:cubicBezTo>
                    <a:pt x="129" y="119"/>
                    <a:pt x="133" y="117"/>
                    <a:pt x="132" y="113"/>
                  </a:cubicBezTo>
                  <a:cubicBezTo>
                    <a:pt x="131" y="109"/>
                    <a:pt x="135" y="110"/>
                    <a:pt x="134" y="106"/>
                  </a:cubicBezTo>
                  <a:cubicBezTo>
                    <a:pt x="133" y="103"/>
                    <a:pt x="136" y="100"/>
                    <a:pt x="136" y="100"/>
                  </a:cubicBezTo>
                  <a:cubicBezTo>
                    <a:pt x="136" y="100"/>
                    <a:pt x="138" y="95"/>
                    <a:pt x="138" y="93"/>
                  </a:cubicBezTo>
                  <a:cubicBezTo>
                    <a:pt x="138" y="91"/>
                    <a:pt x="140" y="90"/>
                    <a:pt x="142" y="89"/>
                  </a:cubicBezTo>
                  <a:cubicBezTo>
                    <a:pt x="144" y="88"/>
                    <a:pt x="145" y="85"/>
                    <a:pt x="145" y="82"/>
                  </a:cubicBezTo>
                  <a:cubicBezTo>
                    <a:pt x="145" y="79"/>
                    <a:pt x="150" y="80"/>
                    <a:pt x="151" y="78"/>
                  </a:cubicBezTo>
                  <a:cubicBezTo>
                    <a:pt x="151" y="76"/>
                    <a:pt x="153" y="76"/>
                    <a:pt x="155" y="74"/>
                  </a:cubicBezTo>
                  <a:cubicBezTo>
                    <a:pt x="157" y="72"/>
                    <a:pt x="158" y="70"/>
                    <a:pt x="159" y="68"/>
                  </a:cubicBezTo>
                  <a:cubicBezTo>
                    <a:pt x="160" y="65"/>
                    <a:pt x="165" y="66"/>
                    <a:pt x="166" y="64"/>
                  </a:cubicBezTo>
                  <a:cubicBezTo>
                    <a:pt x="167" y="63"/>
                    <a:pt x="170" y="63"/>
                    <a:pt x="169" y="61"/>
                  </a:cubicBezTo>
                  <a:cubicBezTo>
                    <a:pt x="169" y="60"/>
                    <a:pt x="169" y="55"/>
                    <a:pt x="169" y="52"/>
                  </a:cubicBezTo>
                  <a:cubicBezTo>
                    <a:pt x="168" y="49"/>
                    <a:pt x="168" y="45"/>
                    <a:pt x="168" y="45"/>
                  </a:cubicBezTo>
                  <a:cubicBezTo>
                    <a:pt x="168" y="45"/>
                    <a:pt x="165" y="43"/>
                    <a:pt x="165" y="45"/>
                  </a:cubicBezTo>
                  <a:cubicBezTo>
                    <a:pt x="166" y="47"/>
                    <a:pt x="161" y="44"/>
                    <a:pt x="161" y="44"/>
                  </a:cubicBezTo>
                  <a:cubicBezTo>
                    <a:pt x="161" y="44"/>
                    <a:pt x="158" y="47"/>
                    <a:pt x="159" y="49"/>
                  </a:cubicBezTo>
                  <a:cubicBezTo>
                    <a:pt x="160" y="50"/>
                    <a:pt x="160" y="56"/>
                    <a:pt x="159" y="57"/>
                  </a:cubicBezTo>
                  <a:cubicBezTo>
                    <a:pt x="157" y="59"/>
                    <a:pt x="155" y="60"/>
                    <a:pt x="154" y="62"/>
                  </a:cubicBezTo>
                  <a:cubicBezTo>
                    <a:pt x="154" y="64"/>
                    <a:pt x="153" y="64"/>
                    <a:pt x="153" y="64"/>
                  </a:cubicBezTo>
                  <a:cubicBezTo>
                    <a:pt x="153" y="64"/>
                    <a:pt x="151" y="65"/>
                    <a:pt x="148" y="65"/>
                  </a:cubicBezTo>
                  <a:cubicBezTo>
                    <a:pt x="146" y="64"/>
                    <a:pt x="143" y="64"/>
                    <a:pt x="141" y="64"/>
                  </a:cubicBezTo>
                  <a:cubicBezTo>
                    <a:pt x="139" y="64"/>
                    <a:pt x="137" y="65"/>
                    <a:pt x="135" y="63"/>
                  </a:cubicBezTo>
                  <a:cubicBezTo>
                    <a:pt x="133" y="62"/>
                    <a:pt x="131" y="62"/>
                    <a:pt x="129" y="62"/>
                  </a:cubicBezTo>
                  <a:cubicBezTo>
                    <a:pt x="127" y="63"/>
                    <a:pt x="126" y="62"/>
                    <a:pt x="126" y="62"/>
                  </a:cubicBezTo>
                  <a:cubicBezTo>
                    <a:pt x="126" y="62"/>
                    <a:pt x="128" y="58"/>
                    <a:pt x="129" y="55"/>
                  </a:cubicBezTo>
                  <a:cubicBezTo>
                    <a:pt x="131" y="53"/>
                    <a:pt x="133" y="50"/>
                    <a:pt x="133" y="47"/>
                  </a:cubicBezTo>
                  <a:cubicBezTo>
                    <a:pt x="133" y="44"/>
                    <a:pt x="136" y="42"/>
                    <a:pt x="133" y="41"/>
                  </a:cubicBezTo>
                  <a:cubicBezTo>
                    <a:pt x="130" y="39"/>
                    <a:pt x="129" y="35"/>
                    <a:pt x="127" y="34"/>
                  </a:cubicBezTo>
                  <a:cubicBezTo>
                    <a:pt x="126" y="34"/>
                    <a:pt x="126" y="33"/>
                    <a:pt x="124" y="31"/>
                  </a:cubicBezTo>
                  <a:cubicBezTo>
                    <a:pt x="122" y="29"/>
                    <a:pt x="120" y="32"/>
                    <a:pt x="118" y="29"/>
                  </a:cubicBezTo>
                  <a:cubicBezTo>
                    <a:pt x="115" y="26"/>
                    <a:pt x="115" y="25"/>
                    <a:pt x="113" y="25"/>
                  </a:cubicBezTo>
                  <a:cubicBezTo>
                    <a:pt x="110" y="25"/>
                    <a:pt x="110" y="20"/>
                    <a:pt x="109" y="18"/>
                  </a:cubicBezTo>
                  <a:cubicBezTo>
                    <a:pt x="107" y="17"/>
                    <a:pt x="107" y="15"/>
                    <a:pt x="105" y="15"/>
                  </a:cubicBezTo>
                  <a:cubicBezTo>
                    <a:pt x="103" y="14"/>
                    <a:pt x="103" y="12"/>
                    <a:pt x="102" y="10"/>
                  </a:cubicBezTo>
                  <a:cubicBezTo>
                    <a:pt x="101" y="9"/>
                    <a:pt x="100" y="6"/>
                    <a:pt x="100" y="6"/>
                  </a:cubicBezTo>
                  <a:lnTo>
                    <a:pt x="95" y="3"/>
                  </a:lnTo>
                  <a:close/>
                  <a:moveTo>
                    <a:pt x="47" y="400"/>
                  </a:moveTo>
                  <a:cubicBezTo>
                    <a:pt x="48" y="400"/>
                    <a:pt x="48" y="400"/>
                    <a:pt x="48" y="400"/>
                  </a:cubicBezTo>
                  <a:cubicBezTo>
                    <a:pt x="50" y="400"/>
                    <a:pt x="50" y="401"/>
                    <a:pt x="51" y="401"/>
                  </a:cubicBezTo>
                  <a:cubicBezTo>
                    <a:pt x="53" y="402"/>
                    <a:pt x="53" y="402"/>
                    <a:pt x="53" y="402"/>
                  </a:cubicBezTo>
                  <a:cubicBezTo>
                    <a:pt x="53" y="401"/>
                    <a:pt x="53" y="401"/>
                    <a:pt x="53" y="401"/>
                  </a:cubicBezTo>
                  <a:cubicBezTo>
                    <a:pt x="53" y="401"/>
                    <a:pt x="56" y="403"/>
                    <a:pt x="56" y="403"/>
                  </a:cubicBezTo>
                  <a:cubicBezTo>
                    <a:pt x="56" y="403"/>
                    <a:pt x="59" y="403"/>
                    <a:pt x="60" y="402"/>
                  </a:cubicBezTo>
                  <a:cubicBezTo>
                    <a:pt x="61" y="401"/>
                    <a:pt x="61" y="401"/>
                    <a:pt x="61" y="401"/>
                  </a:cubicBezTo>
                  <a:cubicBezTo>
                    <a:pt x="63" y="401"/>
                    <a:pt x="65" y="401"/>
                    <a:pt x="67" y="401"/>
                  </a:cubicBezTo>
                  <a:cubicBezTo>
                    <a:pt x="66" y="402"/>
                    <a:pt x="68" y="402"/>
                    <a:pt x="68" y="402"/>
                  </a:cubicBezTo>
                  <a:cubicBezTo>
                    <a:pt x="68" y="401"/>
                    <a:pt x="68" y="400"/>
                    <a:pt x="69" y="399"/>
                  </a:cubicBezTo>
                  <a:cubicBezTo>
                    <a:pt x="66" y="398"/>
                    <a:pt x="63" y="397"/>
                    <a:pt x="60" y="396"/>
                  </a:cubicBezTo>
                  <a:cubicBezTo>
                    <a:pt x="59" y="396"/>
                    <a:pt x="57" y="397"/>
                    <a:pt x="56" y="396"/>
                  </a:cubicBezTo>
                  <a:cubicBezTo>
                    <a:pt x="55" y="396"/>
                    <a:pt x="54" y="393"/>
                    <a:pt x="53" y="392"/>
                  </a:cubicBezTo>
                  <a:cubicBezTo>
                    <a:pt x="52" y="392"/>
                    <a:pt x="51" y="392"/>
                    <a:pt x="50" y="391"/>
                  </a:cubicBezTo>
                  <a:cubicBezTo>
                    <a:pt x="49" y="390"/>
                    <a:pt x="49" y="389"/>
                    <a:pt x="48" y="388"/>
                  </a:cubicBezTo>
                  <a:cubicBezTo>
                    <a:pt x="48" y="387"/>
                    <a:pt x="47" y="387"/>
                    <a:pt x="46" y="386"/>
                  </a:cubicBezTo>
                  <a:cubicBezTo>
                    <a:pt x="44" y="385"/>
                    <a:pt x="42" y="382"/>
                    <a:pt x="42" y="380"/>
                  </a:cubicBezTo>
                  <a:cubicBezTo>
                    <a:pt x="41" y="380"/>
                    <a:pt x="41" y="380"/>
                    <a:pt x="41" y="380"/>
                  </a:cubicBezTo>
                  <a:cubicBezTo>
                    <a:pt x="41" y="379"/>
                    <a:pt x="42" y="378"/>
                    <a:pt x="43" y="378"/>
                  </a:cubicBezTo>
                  <a:cubicBezTo>
                    <a:pt x="42" y="376"/>
                    <a:pt x="42" y="374"/>
                    <a:pt x="40" y="372"/>
                  </a:cubicBezTo>
                  <a:cubicBezTo>
                    <a:pt x="39" y="373"/>
                    <a:pt x="41" y="371"/>
                    <a:pt x="39" y="372"/>
                  </a:cubicBezTo>
                  <a:cubicBezTo>
                    <a:pt x="41" y="401"/>
                    <a:pt x="41" y="401"/>
                    <a:pt x="41" y="401"/>
                  </a:cubicBezTo>
                  <a:cubicBezTo>
                    <a:pt x="41" y="401"/>
                    <a:pt x="44" y="400"/>
                    <a:pt x="47" y="400"/>
                  </a:cubicBezTo>
                  <a:close/>
                  <a:moveTo>
                    <a:pt x="78" y="396"/>
                  </a:moveTo>
                  <a:cubicBezTo>
                    <a:pt x="78" y="398"/>
                    <a:pt x="78" y="398"/>
                    <a:pt x="78" y="398"/>
                  </a:cubicBezTo>
                  <a:cubicBezTo>
                    <a:pt x="72" y="398"/>
                    <a:pt x="79" y="401"/>
                    <a:pt x="80" y="401"/>
                  </a:cubicBezTo>
                  <a:cubicBezTo>
                    <a:pt x="81" y="400"/>
                    <a:pt x="81" y="400"/>
                    <a:pt x="81" y="400"/>
                  </a:cubicBezTo>
                  <a:cubicBezTo>
                    <a:pt x="82" y="399"/>
                    <a:pt x="82" y="399"/>
                    <a:pt x="83" y="399"/>
                  </a:cubicBezTo>
                  <a:cubicBezTo>
                    <a:pt x="86" y="397"/>
                    <a:pt x="81" y="398"/>
                    <a:pt x="80" y="398"/>
                  </a:cubicBezTo>
                  <a:cubicBezTo>
                    <a:pt x="79" y="398"/>
                    <a:pt x="79" y="396"/>
                    <a:pt x="78" y="396"/>
                  </a:cubicBez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65" name="Freeform 139">
              <a:extLst>
                <a:ext uri="{FF2B5EF4-FFF2-40B4-BE49-F238E27FC236}">
                  <a16:creationId xmlns:a16="http://schemas.microsoft.com/office/drawing/2014/main" id="{ABDB12AA-2C3F-EC8C-3012-CBED5ED2FAD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733936" y="5058339"/>
              <a:ext cx="599999" cy="1420957"/>
            </a:xfrm>
            <a:custGeom>
              <a:avLst/>
              <a:gdLst>
                <a:gd name="T0" fmla="*/ 75 w 170"/>
                <a:gd name="T1" fmla="*/ 9 h 403"/>
                <a:gd name="T2" fmla="*/ 52 w 170"/>
                <a:gd name="T3" fmla="*/ 7 h 403"/>
                <a:gd name="T4" fmla="*/ 44 w 170"/>
                <a:gd name="T5" fmla="*/ 33 h 403"/>
                <a:gd name="T6" fmla="*/ 43 w 170"/>
                <a:gd name="T7" fmla="*/ 64 h 403"/>
                <a:gd name="T8" fmla="*/ 33 w 170"/>
                <a:gd name="T9" fmla="*/ 101 h 403"/>
                <a:gd name="T10" fmla="*/ 29 w 170"/>
                <a:gd name="T11" fmla="*/ 133 h 403"/>
                <a:gd name="T12" fmla="*/ 26 w 170"/>
                <a:gd name="T13" fmla="*/ 167 h 403"/>
                <a:gd name="T14" fmla="*/ 20 w 170"/>
                <a:gd name="T15" fmla="*/ 190 h 403"/>
                <a:gd name="T16" fmla="*/ 13 w 170"/>
                <a:gd name="T17" fmla="*/ 221 h 403"/>
                <a:gd name="T18" fmla="*/ 12 w 170"/>
                <a:gd name="T19" fmla="*/ 249 h 403"/>
                <a:gd name="T20" fmla="*/ 15 w 170"/>
                <a:gd name="T21" fmla="*/ 273 h 403"/>
                <a:gd name="T22" fmla="*/ 14 w 170"/>
                <a:gd name="T23" fmla="*/ 292 h 403"/>
                <a:gd name="T24" fmla="*/ 9 w 170"/>
                <a:gd name="T25" fmla="*/ 313 h 403"/>
                <a:gd name="T26" fmla="*/ 1 w 170"/>
                <a:gd name="T27" fmla="*/ 339 h 403"/>
                <a:gd name="T28" fmla="*/ 8 w 170"/>
                <a:gd name="T29" fmla="*/ 357 h 403"/>
                <a:gd name="T30" fmla="*/ 40 w 170"/>
                <a:gd name="T31" fmla="*/ 360 h 403"/>
                <a:gd name="T32" fmla="*/ 34 w 170"/>
                <a:gd name="T33" fmla="*/ 352 h 403"/>
                <a:gd name="T34" fmla="*/ 42 w 170"/>
                <a:gd name="T35" fmla="*/ 345 h 403"/>
                <a:gd name="T36" fmla="*/ 40 w 170"/>
                <a:gd name="T37" fmla="*/ 336 h 403"/>
                <a:gd name="T38" fmla="*/ 50 w 170"/>
                <a:gd name="T39" fmla="*/ 332 h 403"/>
                <a:gd name="T40" fmla="*/ 54 w 170"/>
                <a:gd name="T41" fmla="*/ 321 h 403"/>
                <a:gd name="T42" fmla="*/ 67 w 170"/>
                <a:gd name="T43" fmla="*/ 313 h 403"/>
                <a:gd name="T44" fmla="*/ 55 w 170"/>
                <a:gd name="T45" fmla="*/ 297 h 403"/>
                <a:gd name="T46" fmla="*/ 52 w 170"/>
                <a:gd name="T47" fmla="*/ 285 h 403"/>
                <a:gd name="T48" fmla="*/ 68 w 170"/>
                <a:gd name="T49" fmla="*/ 272 h 403"/>
                <a:gd name="T50" fmla="*/ 78 w 170"/>
                <a:gd name="T51" fmla="*/ 249 h 403"/>
                <a:gd name="T52" fmla="*/ 80 w 170"/>
                <a:gd name="T53" fmla="*/ 244 h 403"/>
                <a:gd name="T54" fmla="*/ 86 w 170"/>
                <a:gd name="T55" fmla="*/ 241 h 403"/>
                <a:gd name="T56" fmla="*/ 80 w 170"/>
                <a:gd name="T57" fmla="*/ 242 h 403"/>
                <a:gd name="T58" fmla="*/ 71 w 170"/>
                <a:gd name="T59" fmla="*/ 232 h 403"/>
                <a:gd name="T60" fmla="*/ 76 w 170"/>
                <a:gd name="T61" fmla="*/ 224 h 403"/>
                <a:gd name="T62" fmla="*/ 92 w 170"/>
                <a:gd name="T63" fmla="*/ 225 h 403"/>
                <a:gd name="T64" fmla="*/ 98 w 170"/>
                <a:gd name="T65" fmla="*/ 205 h 403"/>
                <a:gd name="T66" fmla="*/ 96 w 170"/>
                <a:gd name="T67" fmla="*/ 198 h 403"/>
                <a:gd name="T68" fmla="*/ 108 w 170"/>
                <a:gd name="T69" fmla="*/ 198 h 403"/>
                <a:gd name="T70" fmla="*/ 131 w 170"/>
                <a:gd name="T71" fmla="*/ 193 h 403"/>
                <a:gd name="T72" fmla="*/ 139 w 170"/>
                <a:gd name="T73" fmla="*/ 166 h 403"/>
                <a:gd name="T74" fmla="*/ 139 w 170"/>
                <a:gd name="T75" fmla="*/ 160 h 403"/>
                <a:gd name="T76" fmla="*/ 129 w 170"/>
                <a:gd name="T77" fmla="*/ 146 h 403"/>
                <a:gd name="T78" fmla="*/ 129 w 170"/>
                <a:gd name="T79" fmla="*/ 138 h 403"/>
                <a:gd name="T80" fmla="*/ 132 w 170"/>
                <a:gd name="T81" fmla="*/ 113 h 403"/>
                <a:gd name="T82" fmla="*/ 142 w 170"/>
                <a:gd name="T83" fmla="*/ 89 h 403"/>
                <a:gd name="T84" fmla="*/ 159 w 170"/>
                <a:gd name="T85" fmla="*/ 68 h 403"/>
                <a:gd name="T86" fmla="*/ 168 w 170"/>
                <a:gd name="T87" fmla="*/ 45 h 403"/>
                <a:gd name="T88" fmla="*/ 159 w 170"/>
                <a:gd name="T89" fmla="*/ 57 h 403"/>
                <a:gd name="T90" fmla="*/ 141 w 170"/>
                <a:gd name="T91" fmla="*/ 64 h 403"/>
                <a:gd name="T92" fmla="*/ 129 w 170"/>
                <a:gd name="T93" fmla="*/ 55 h 403"/>
                <a:gd name="T94" fmla="*/ 124 w 170"/>
                <a:gd name="T95" fmla="*/ 31 h 403"/>
                <a:gd name="T96" fmla="*/ 105 w 170"/>
                <a:gd name="T97" fmla="*/ 15 h 403"/>
                <a:gd name="T98" fmla="*/ 47 w 170"/>
                <a:gd name="T99" fmla="*/ 400 h 403"/>
                <a:gd name="T100" fmla="*/ 53 w 170"/>
                <a:gd name="T101" fmla="*/ 401 h 403"/>
                <a:gd name="T102" fmla="*/ 67 w 170"/>
                <a:gd name="T103" fmla="*/ 401 h 403"/>
                <a:gd name="T104" fmla="*/ 56 w 170"/>
                <a:gd name="T105" fmla="*/ 396 h 403"/>
                <a:gd name="T106" fmla="*/ 46 w 170"/>
                <a:gd name="T107" fmla="*/ 386 h 403"/>
                <a:gd name="T108" fmla="*/ 40 w 170"/>
                <a:gd name="T109" fmla="*/ 372 h 403"/>
                <a:gd name="T110" fmla="*/ 78 w 170"/>
                <a:gd name="T111" fmla="*/ 396 h 403"/>
                <a:gd name="T112" fmla="*/ 83 w 170"/>
                <a:gd name="T113" fmla="*/ 399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70" h="403">
                  <a:moveTo>
                    <a:pt x="95" y="3"/>
                  </a:moveTo>
                  <a:cubicBezTo>
                    <a:pt x="82" y="3"/>
                    <a:pt x="82" y="3"/>
                    <a:pt x="82" y="3"/>
                  </a:cubicBezTo>
                  <a:cubicBezTo>
                    <a:pt x="82" y="3"/>
                    <a:pt x="80" y="0"/>
                    <a:pt x="78" y="5"/>
                  </a:cubicBezTo>
                  <a:cubicBezTo>
                    <a:pt x="76" y="11"/>
                    <a:pt x="76" y="10"/>
                    <a:pt x="75" y="9"/>
                  </a:cubicBezTo>
                  <a:cubicBezTo>
                    <a:pt x="75" y="7"/>
                    <a:pt x="73" y="4"/>
                    <a:pt x="73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4" y="4"/>
                    <a:pt x="59" y="1"/>
                    <a:pt x="59" y="1"/>
                  </a:cubicBezTo>
                  <a:cubicBezTo>
                    <a:pt x="52" y="7"/>
                    <a:pt x="52" y="7"/>
                    <a:pt x="52" y="7"/>
                  </a:cubicBezTo>
                  <a:cubicBezTo>
                    <a:pt x="52" y="7"/>
                    <a:pt x="51" y="13"/>
                    <a:pt x="55" y="14"/>
                  </a:cubicBezTo>
                  <a:cubicBezTo>
                    <a:pt x="58" y="15"/>
                    <a:pt x="57" y="20"/>
                    <a:pt x="56" y="23"/>
                  </a:cubicBezTo>
                  <a:cubicBezTo>
                    <a:pt x="55" y="26"/>
                    <a:pt x="51" y="25"/>
                    <a:pt x="50" y="28"/>
                  </a:cubicBezTo>
                  <a:cubicBezTo>
                    <a:pt x="49" y="31"/>
                    <a:pt x="44" y="31"/>
                    <a:pt x="44" y="33"/>
                  </a:cubicBezTo>
                  <a:cubicBezTo>
                    <a:pt x="44" y="36"/>
                    <a:pt x="44" y="41"/>
                    <a:pt x="44" y="44"/>
                  </a:cubicBezTo>
                  <a:cubicBezTo>
                    <a:pt x="44" y="47"/>
                    <a:pt x="48" y="49"/>
                    <a:pt x="45" y="51"/>
                  </a:cubicBezTo>
                  <a:cubicBezTo>
                    <a:pt x="43" y="52"/>
                    <a:pt x="44" y="53"/>
                    <a:pt x="44" y="56"/>
                  </a:cubicBezTo>
                  <a:cubicBezTo>
                    <a:pt x="45" y="60"/>
                    <a:pt x="44" y="61"/>
                    <a:pt x="43" y="64"/>
                  </a:cubicBezTo>
                  <a:cubicBezTo>
                    <a:pt x="42" y="67"/>
                    <a:pt x="41" y="67"/>
                    <a:pt x="40" y="71"/>
                  </a:cubicBezTo>
                  <a:cubicBezTo>
                    <a:pt x="38" y="76"/>
                    <a:pt x="35" y="74"/>
                    <a:pt x="35" y="80"/>
                  </a:cubicBezTo>
                  <a:cubicBezTo>
                    <a:pt x="34" y="86"/>
                    <a:pt x="33" y="88"/>
                    <a:pt x="33" y="92"/>
                  </a:cubicBezTo>
                  <a:cubicBezTo>
                    <a:pt x="33" y="96"/>
                    <a:pt x="35" y="98"/>
                    <a:pt x="33" y="101"/>
                  </a:cubicBezTo>
                  <a:cubicBezTo>
                    <a:pt x="32" y="104"/>
                    <a:pt x="31" y="103"/>
                    <a:pt x="31" y="108"/>
                  </a:cubicBezTo>
                  <a:cubicBezTo>
                    <a:pt x="31" y="114"/>
                    <a:pt x="30" y="114"/>
                    <a:pt x="31" y="118"/>
                  </a:cubicBezTo>
                  <a:cubicBezTo>
                    <a:pt x="31" y="122"/>
                    <a:pt x="32" y="123"/>
                    <a:pt x="30" y="126"/>
                  </a:cubicBezTo>
                  <a:cubicBezTo>
                    <a:pt x="29" y="129"/>
                    <a:pt x="28" y="130"/>
                    <a:pt x="29" y="133"/>
                  </a:cubicBezTo>
                  <a:cubicBezTo>
                    <a:pt x="30" y="136"/>
                    <a:pt x="30" y="137"/>
                    <a:pt x="30" y="141"/>
                  </a:cubicBezTo>
                  <a:cubicBezTo>
                    <a:pt x="30" y="145"/>
                    <a:pt x="27" y="151"/>
                    <a:pt x="26" y="154"/>
                  </a:cubicBezTo>
                  <a:cubicBezTo>
                    <a:pt x="24" y="157"/>
                    <a:pt x="25" y="158"/>
                    <a:pt x="25" y="161"/>
                  </a:cubicBezTo>
                  <a:cubicBezTo>
                    <a:pt x="26" y="164"/>
                    <a:pt x="27" y="165"/>
                    <a:pt x="26" y="167"/>
                  </a:cubicBezTo>
                  <a:cubicBezTo>
                    <a:pt x="25" y="169"/>
                    <a:pt x="22" y="169"/>
                    <a:pt x="22" y="169"/>
                  </a:cubicBezTo>
                  <a:cubicBezTo>
                    <a:pt x="22" y="169"/>
                    <a:pt x="18" y="172"/>
                    <a:pt x="18" y="175"/>
                  </a:cubicBezTo>
                  <a:cubicBezTo>
                    <a:pt x="19" y="178"/>
                    <a:pt x="18" y="180"/>
                    <a:pt x="18" y="183"/>
                  </a:cubicBezTo>
                  <a:cubicBezTo>
                    <a:pt x="17" y="186"/>
                    <a:pt x="20" y="187"/>
                    <a:pt x="20" y="190"/>
                  </a:cubicBezTo>
                  <a:cubicBezTo>
                    <a:pt x="20" y="193"/>
                    <a:pt x="20" y="190"/>
                    <a:pt x="17" y="193"/>
                  </a:cubicBezTo>
                  <a:cubicBezTo>
                    <a:pt x="15" y="196"/>
                    <a:pt x="15" y="203"/>
                    <a:pt x="14" y="206"/>
                  </a:cubicBezTo>
                  <a:cubicBezTo>
                    <a:pt x="14" y="209"/>
                    <a:pt x="14" y="210"/>
                    <a:pt x="12" y="212"/>
                  </a:cubicBezTo>
                  <a:cubicBezTo>
                    <a:pt x="9" y="215"/>
                    <a:pt x="13" y="217"/>
                    <a:pt x="13" y="221"/>
                  </a:cubicBezTo>
                  <a:cubicBezTo>
                    <a:pt x="13" y="224"/>
                    <a:pt x="11" y="227"/>
                    <a:pt x="13" y="229"/>
                  </a:cubicBezTo>
                  <a:cubicBezTo>
                    <a:pt x="15" y="230"/>
                    <a:pt x="15" y="229"/>
                    <a:pt x="15" y="232"/>
                  </a:cubicBezTo>
                  <a:cubicBezTo>
                    <a:pt x="15" y="235"/>
                    <a:pt x="16" y="236"/>
                    <a:pt x="15" y="239"/>
                  </a:cubicBezTo>
                  <a:cubicBezTo>
                    <a:pt x="15" y="243"/>
                    <a:pt x="11" y="246"/>
                    <a:pt x="12" y="249"/>
                  </a:cubicBezTo>
                  <a:cubicBezTo>
                    <a:pt x="13" y="251"/>
                    <a:pt x="16" y="253"/>
                    <a:pt x="15" y="255"/>
                  </a:cubicBezTo>
                  <a:cubicBezTo>
                    <a:pt x="15" y="257"/>
                    <a:pt x="16" y="258"/>
                    <a:pt x="16" y="261"/>
                  </a:cubicBezTo>
                  <a:cubicBezTo>
                    <a:pt x="16" y="264"/>
                    <a:pt x="18" y="266"/>
                    <a:pt x="17" y="267"/>
                  </a:cubicBezTo>
                  <a:cubicBezTo>
                    <a:pt x="15" y="269"/>
                    <a:pt x="15" y="271"/>
                    <a:pt x="15" y="273"/>
                  </a:cubicBezTo>
                  <a:cubicBezTo>
                    <a:pt x="15" y="274"/>
                    <a:pt x="18" y="276"/>
                    <a:pt x="16" y="276"/>
                  </a:cubicBezTo>
                  <a:cubicBezTo>
                    <a:pt x="14" y="277"/>
                    <a:pt x="14" y="279"/>
                    <a:pt x="13" y="280"/>
                  </a:cubicBezTo>
                  <a:cubicBezTo>
                    <a:pt x="12" y="281"/>
                    <a:pt x="13" y="283"/>
                    <a:pt x="14" y="285"/>
                  </a:cubicBezTo>
                  <a:cubicBezTo>
                    <a:pt x="15" y="288"/>
                    <a:pt x="15" y="288"/>
                    <a:pt x="14" y="292"/>
                  </a:cubicBezTo>
                  <a:cubicBezTo>
                    <a:pt x="13" y="295"/>
                    <a:pt x="13" y="298"/>
                    <a:pt x="13" y="300"/>
                  </a:cubicBezTo>
                  <a:cubicBezTo>
                    <a:pt x="13" y="302"/>
                    <a:pt x="13" y="303"/>
                    <a:pt x="13" y="303"/>
                  </a:cubicBezTo>
                  <a:cubicBezTo>
                    <a:pt x="13" y="303"/>
                    <a:pt x="12" y="305"/>
                    <a:pt x="10" y="307"/>
                  </a:cubicBezTo>
                  <a:cubicBezTo>
                    <a:pt x="8" y="309"/>
                    <a:pt x="9" y="310"/>
                    <a:pt x="9" y="313"/>
                  </a:cubicBezTo>
                  <a:cubicBezTo>
                    <a:pt x="10" y="316"/>
                    <a:pt x="10" y="318"/>
                    <a:pt x="8" y="319"/>
                  </a:cubicBezTo>
                  <a:cubicBezTo>
                    <a:pt x="6" y="321"/>
                    <a:pt x="0" y="321"/>
                    <a:pt x="2" y="325"/>
                  </a:cubicBezTo>
                  <a:cubicBezTo>
                    <a:pt x="3" y="329"/>
                    <a:pt x="4" y="330"/>
                    <a:pt x="3" y="333"/>
                  </a:cubicBezTo>
                  <a:cubicBezTo>
                    <a:pt x="2" y="336"/>
                    <a:pt x="1" y="336"/>
                    <a:pt x="1" y="339"/>
                  </a:cubicBezTo>
                  <a:cubicBezTo>
                    <a:pt x="1" y="342"/>
                    <a:pt x="1" y="345"/>
                    <a:pt x="3" y="345"/>
                  </a:cubicBezTo>
                  <a:cubicBezTo>
                    <a:pt x="5" y="345"/>
                    <a:pt x="5" y="342"/>
                    <a:pt x="7" y="344"/>
                  </a:cubicBezTo>
                  <a:cubicBezTo>
                    <a:pt x="9" y="346"/>
                    <a:pt x="9" y="348"/>
                    <a:pt x="7" y="350"/>
                  </a:cubicBezTo>
                  <a:cubicBezTo>
                    <a:pt x="5" y="352"/>
                    <a:pt x="7" y="354"/>
                    <a:pt x="8" y="357"/>
                  </a:cubicBezTo>
                  <a:cubicBezTo>
                    <a:pt x="9" y="360"/>
                    <a:pt x="15" y="365"/>
                    <a:pt x="15" y="365"/>
                  </a:cubicBezTo>
                  <a:cubicBezTo>
                    <a:pt x="15" y="365"/>
                    <a:pt x="24" y="365"/>
                    <a:pt x="27" y="365"/>
                  </a:cubicBezTo>
                  <a:cubicBezTo>
                    <a:pt x="30" y="365"/>
                    <a:pt x="42" y="366"/>
                    <a:pt x="42" y="366"/>
                  </a:cubicBezTo>
                  <a:cubicBezTo>
                    <a:pt x="41" y="364"/>
                    <a:pt x="41" y="363"/>
                    <a:pt x="40" y="360"/>
                  </a:cubicBezTo>
                  <a:cubicBezTo>
                    <a:pt x="37" y="361"/>
                    <a:pt x="37" y="361"/>
                    <a:pt x="35" y="360"/>
                  </a:cubicBezTo>
                  <a:cubicBezTo>
                    <a:pt x="39" y="358"/>
                    <a:pt x="37" y="358"/>
                    <a:pt x="36" y="353"/>
                  </a:cubicBezTo>
                  <a:cubicBezTo>
                    <a:pt x="36" y="353"/>
                    <a:pt x="34" y="354"/>
                    <a:pt x="34" y="354"/>
                  </a:cubicBezTo>
                  <a:cubicBezTo>
                    <a:pt x="34" y="352"/>
                    <a:pt x="34" y="352"/>
                    <a:pt x="34" y="352"/>
                  </a:cubicBezTo>
                  <a:cubicBezTo>
                    <a:pt x="35" y="352"/>
                    <a:pt x="37" y="352"/>
                    <a:pt x="37" y="351"/>
                  </a:cubicBezTo>
                  <a:cubicBezTo>
                    <a:pt x="38" y="349"/>
                    <a:pt x="37" y="347"/>
                    <a:pt x="40" y="346"/>
                  </a:cubicBezTo>
                  <a:cubicBezTo>
                    <a:pt x="40" y="345"/>
                    <a:pt x="40" y="345"/>
                    <a:pt x="40" y="345"/>
                  </a:cubicBezTo>
                  <a:cubicBezTo>
                    <a:pt x="40" y="345"/>
                    <a:pt x="42" y="345"/>
                    <a:pt x="42" y="345"/>
                  </a:cubicBezTo>
                  <a:cubicBezTo>
                    <a:pt x="42" y="344"/>
                    <a:pt x="43" y="342"/>
                    <a:pt x="42" y="342"/>
                  </a:cubicBezTo>
                  <a:cubicBezTo>
                    <a:pt x="42" y="341"/>
                    <a:pt x="40" y="341"/>
                    <a:pt x="39" y="341"/>
                  </a:cubicBezTo>
                  <a:cubicBezTo>
                    <a:pt x="39" y="340"/>
                    <a:pt x="39" y="338"/>
                    <a:pt x="39" y="338"/>
                  </a:cubicBezTo>
                  <a:cubicBezTo>
                    <a:pt x="39" y="337"/>
                    <a:pt x="40" y="337"/>
                    <a:pt x="40" y="336"/>
                  </a:cubicBezTo>
                  <a:cubicBezTo>
                    <a:pt x="41" y="336"/>
                    <a:pt x="42" y="337"/>
                    <a:pt x="42" y="337"/>
                  </a:cubicBezTo>
                  <a:cubicBezTo>
                    <a:pt x="43" y="339"/>
                    <a:pt x="43" y="340"/>
                    <a:pt x="44" y="341"/>
                  </a:cubicBezTo>
                  <a:cubicBezTo>
                    <a:pt x="46" y="340"/>
                    <a:pt x="49" y="340"/>
                    <a:pt x="50" y="338"/>
                  </a:cubicBezTo>
                  <a:cubicBezTo>
                    <a:pt x="50" y="337"/>
                    <a:pt x="51" y="332"/>
                    <a:pt x="50" y="332"/>
                  </a:cubicBezTo>
                  <a:cubicBezTo>
                    <a:pt x="48" y="331"/>
                    <a:pt x="49" y="333"/>
                    <a:pt x="48" y="333"/>
                  </a:cubicBezTo>
                  <a:cubicBezTo>
                    <a:pt x="48" y="331"/>
                    <a:pt x="48" y="331"/>
                    <a:pt x="48" y="331"/>
                  </a:cubicBezTo>
                  <a:cubicBezTo>
                    <a:pt x="49" y="329"/>
                    <a:pt x="52" y="327"/>
                    <a:pt x="54" y="325"/>
                  </a:cubicBezTo>
                  <a:cubicBezTo>
                    <a:pt x="54" y="324"/>
                    <a:pt x="54" y="322"/>
                    <a:pt x="54" y="321"/>
                  </a:cubicBezTo>
                  <a:cubicBezTo>
                    <a:pt x="55" y="321"/>
                    <a:pt x="56" y="321"/>
                    <a:pt x="56" y="321"/>
                  </a:cubicBezTo>
                  <a:cubicBezTo>
                    <a:pt x="57" y="321"/>
                    <a:pt x="58" y="319"/>
                    <a:pt x="59" y="318"/>
                  </a:cubicBezTo>
                  <a:cubicBezTo>
                    <a:pt x="60" y="317"/>
                    <a:pt x="60" y="318"/>
                    <a:pt x="61" y="318"/>
                  </a:cubicBezTo>
                  <a:cubicBezTo>
                    <a:pt x="62" y="317"/>
                    <a:pt x="66" y="314"/>
                    <a:pt x="67" y="313"/>
                  </a:cubicBezTo>
                  <a:cubicBezTo>
                    <a:pt x="66" y="312"/>
                    <a:pt x="65" y="311"/>
                    <a:pt x="64" y="310"/>
                  </a:cubicBezTo>
                  <a:cubicBezTo>
                    <a:pt x="61" y="312"/>
                    <a:pt x="67" y="307"/>
                    <a:pt x="64" y="303"/>
                  </a:cubicBezTo>
                  <a:cubicBezTo>
                    <a:pt x="63" y="300"/>
                    <a:pt x="59" y="302"/>
                    <a:pt x="57" y="301"/>
                  </a:cubicBezTo>
                  <a:cubicBezTo>
                    <a:pt x="56" y="300"/>
                    <a:pt x="56" y="298"/>
                    <a:pt x="55" y="297"/>
                  </a:cubicBezTo>
                  <a:cubicBezTo>
                    <a:pt x="54" y="297"/>
                    <a:pt x="53" y="297"/>
                    <a:pt x="52" y="297"/>
                  </a:cubicBezTo>
                  <a:cubicBezTo>
                    <a:pt x="51" y="296"/>
                    <a:pt x="51" y="293"/>
                    <a:pt x="50" y="292"/>
                  </a:cubicBezTo>
                  <a:cubicBezTo>
                    <a:pt x="49" y="288"/>
                    <a:pt x="49" y="289"/>
                    <a:pt x="51" y="285"/>
                  </a:cubicBezTo>
                  <a:cubicBezTo>
                    <a:pt x="52" y="285"/>
                    <a:pt x="52" y="285"/>
                    <a:pt x="52" y="285"/>
                  </a:cubicBezTo>
                  <a:cubicBezTo>
                    <a:pt x="53" y="285"/>
                    <a:pt x="52" y="284"/>
                    <a:pt x="53" y="283"/>
                  </a:cubicBezTo>
                  <a:cubicBezTo>
                    <a:pt x="53" y="283"/>
                    <a:pt x="56" y="281"/>
                    <a:pt x="56" y="281"/>
                  </a:cubicBezTo>
                  <a:cubicBezTo>
                    <a:pt x="61" y="277"/>
                    <a:pt x="59" y="274"/>
                    <a:pt x="68" y="275"/>
                  </a:cubicBezTo>
                  <a:cubicBezTo>
                    <a:pt x="68" y="275"/>
                    <a:pt x="68" y="273"/>
                    <a:pt x="68" y="272"/>
                  </a:cubicBezTo>
                  <a:cubicBezTo>
                    <a:pt x="63" y="271"/>
                    <a:pt x="71" y="267"/>
                    <a:pt x="71" y="266"/>
                  </a:cubicBezTo>
                  <a:cubicBezTo>
                    <a:pt x="71" y="265"/>
                    <a:pt x="70" y="261"/>
                    <a:pt x="70" y="261"/>
                  </a:cubicBezTo>
                  <a:cubicBezTo>
                    <a:pt x="70" y="257"/>
                    <a:pt x="72" y="251"/>
                    <a:pt x="75" y="249"/>
                  </a:cubicBezTo>
                  <a:cubicBezTo>
                    <a:pt x="76" y="249"/>
                    <a:pt x="77" y="249"/>
                    <a:pt x="78" y="249"/>
                  </a:cubicBezTo>
                  <a:cubicBezTo>
                    <a:pt x="78" y="249"/>
                    <a:pt x="78" y="246"/>
                    <a:pt x="78" y="246"/>
                  </a:cubicBezTo>
                  <a:cubicBezTo>
                    <a:pt x="76" y="246"/>
                    <a:pt x="74" y="246"/>
                    <a:pt x="74" y="246"/>
                  </a:cubicBezTo>
                  <a:cubicBezTo>
                    <a:pt x="72" y="247"/>
                    <a:pt x="73" y="246"/>
                    <a:pt x="74" y="245"/>
                  </a:cubicBezTo>
                  <a:cubicBezTo>
                    <a:pt x="75" y="245"/>
                    <a:pt x="77" y="243"/>
                    <a:pt x="80" y="244"/>
                  </a:cubicBezTo>
                  <a:cubicBezTo>
                    <a:pt x="80" y="244"/>
                    <a:pt x="80" y="245"/>
                    <a:pt x="81" y="245"/>
                  </a:cubicBezTo>
                  <a:cubicBezTo>
                    <a:pt x="81" y="246"/>
                    <a:pt x="81" y="248"/>
                    <a:pt x="81" y="248"/>
                  </a:cubicBezTo>
                  <a:cubicBezTo>
                    <a:pt x="84" y="247"/>
                    <a:pt x="86" y="248"/>
                    <a:pt x="86" y="244"/>
                  </a:cubicBezTo>
                  <a:cubicBezTo>
                    <a:pt x="86" y="243"/>
                    <a:pt x="86" y="242"/>
                    <a:pt x="86" y="241"/>
                  </a:cubicBezTo>
                  <a:cubicBezTo>
                    <a:pt x="85" y="241"/>
                    <a:pt x="85" y="240"/>
                    <a:pt x="85" y="239"/>
                  </a:cubicBezTo>
                  <a:cubicBezTo>
                    <a:pt x="84" y="240"/>
                    <a:pt x="82" y="239"/>
                    <a:pt x="82" y="239"/>
                  </a:cubicBezTo>
                  <a:cubicBezTo>
                    <a:pt x="81" y="240"/>
                    <a:pt x="82" y="242"/>
                    <a:pt x="82" y="242"/>
                  </a:cubicBezTo>
                  <a:cubicBezTo>
                    <a:pt x="81" y="242"/>
                    <a:pt x="80" y="242"/>
                    <a:pt x="80" y="242"/>
                  </a:cubicBezTo>
                  <a:cubicBezTo>
                    <a:pt x="78" y="241"/>
                    <a:pt x="77" y="240"/>
                    <a:pt x="76" y="239"/>
                  </a:cubicBezTo>
                  <a:cubicBezTo>
                    <a:pt x="76" y="239"/>
                    <a:pt x="75" y="239"/>
                    <a:pt x="74" y="239"/>
                  </a:cubicBezTo>
                  <a:cubicBezTo>
                    <a:pt x="74" y="238"/>
                    <a:pt x="74" y="235"/>
                    <a:pt x="74" y="232"/>
                  </a:cubicBezTo>
                  <a:cubicBezTo>
                    <a:pt x="73" y="232"/>
                    <a:pt x="72" y="232"/>
                    <a:pt x="71" y="232"/>
                  </a:cubicBezTo>
                  <a:cubicBezTo>
                    <a:pt x="71" y="231"/>
                    <a:pt x="70" y="231"/>
                    <a:pt x="70" y="231"/>
                  </a:cubicBezTo>
                  <a:cubicBezTo>
                    <a:pt x="73" y="230"/>
                    <a:pt x="73" y="226"/>
                    <a:pt x="73" y="224"/>
                  </a:cubicBezTo>
                  <a:cubicBezTo>
                    <a:pt x="74" y="224"/>
                    <a:pt x="74" y="222"/>
                    <a:pt x="76" y="222"/>
                  </a:cubicBezTo>
                  <a:cubicBezTo>
                    <a:pt x="76" y="222"/>
                    <a:pt x="76" y="224"/>
                    <a:pt x="76" y="224"/>
                  </a:cubicBezTo>
                  <a:cubicBezTo>
                    <a:pt x="77" y="224"/>
                    <a:pt x="78" y="224"/>
                    <a:pt x="79" y="224"/>
                  </a:cubicBezTo>
                  <a:cubicBezTo>
                    <a:pt x="81" y="228"/>
                    <a:pt x="81" y="229"/>
                    <a:pt x="86" y="229"/>
                  </a:cubicBezTo>
                  <a:cubicBezTo>
                    <a:pt x="88" y="229"/>
                    <a:pt x="90" y="227"/>
                    <a:pt x="92" y="227"/>
                  </a:cubicBezTo>
                  <a:cubicBezTo>
                    <a:pt x="92" y="227"/>
                    <a:pt x="91" y="225"/>
                    <a:pt x="92" y="225"/>
                  </a:cubicBezTo>
                  <a:cubicBezTo>
                    <a:pt x="92" y="224"/>
                    <a:pt x="95" y="223"/>
                    <a:pt x="96" y="222"/>
                  </a:cubicBezTo>
                  <a:cubicBezTo>
                    <a:pt x="98" y="218"/>
                    <a:pt x="95" y="213"/>
                    <a:pt x="96" y="210"/>
                  </a:cubicBezTo>
                  <a:cubicBezTo>
                    <a:pt x="96" y="210"/>
                    <a:pt x="96" y="210"/>
                    <a:pt x="96" y="210"/>
                  </a:cubicBezTo>
                  <a:cubicBezTo>
                    <a:pt x="97" y="208"/>
                    <a:pt x="97" y="207"/>
                    <a:pt x="98" y="205"/>
                  </a:cubicBezTo>
                  <a:cubicBezTo>
                    <a:pt x="96" y="204"/>
                    <a:pt x="94" y="204"/>
                    <a:pt x="94" y="202"/>
                  </a:cubicBezTo>
                  <a:cubicBezTo>
                    <a:pt x="93" y="201"/>
                    <a:pt x="94" y="200"/>
                    <a:pt x="94" y="199"/>
                  </a:cubicBezTo>
                  <a:cubicBezTo>
                    <a:pt x="94" y="199"/>
                    <a:pt x="94" y="198"/>
                    <a:pt x="95" y="198"/>
                  </a:cubicBezTo>
                  <a:cubicBezTo>
                    <a:pt x="96" y="198"/>
                    <a:pt x="96" y="198"/>
                    <a:pt x="96" y="198"/>
                  </a:cubicBezTo>
                  <a:cubicBezTo>
                    <a:pt x="99" y="202"/>
                    <a:pt x="99" y="202"/>
                    <a:pt x="99" y="202"/>
                  </a:cubicBezTo>
                  <a:cubicBezTo>
                    <a:pt x="102" y="200"/>
                    <a:pt x="99" y="200"/>
                    <a:pt x="99" y="200"/>
                  </a:cubicBezTo>
                  <a:cubicBezTo>
                    <a:pt x="100" y="199"/>
                    <a:pt x="101" y="200"/>
                    <a:pt x="102" y="200"/>
                  </a:cubicBezTo>
                  <a:cubicBezTo>
                    <a:pt x="104" y="199"/>
                    <a:pt x="107" y="198"/>
                    <a:pt x="108" y="198"/>
                  </a:cubicBezTo>
                  <a:cubicBezTo>
                    <a:pt x="111" y="197"/>
                    <a:pt x="113" y="198"/>
                    <a:pt x="116" y="198"/>
                  </a:cubicBezTo>
                  <a:cubicBezTo>
                    <a:pt x="116" y="198"/>
                    <a:pt x="121" y="197"/>
                    <a:pt x="122" y="196"/>
                  </a:cubicBezTo>
                  <a:cubicBezTo>
                    <a:pt x="122" y="196"/>
                    <a:pt x="123" y="195"/>
                    <a:pt x="123" y="195"/>
                  </a:cubicBezTo>
                  <a:cubicBezTo>
                    <a:pt x="126" y="194"/>
                    <a:pt x="129" y="194"/>
                    <a:pt x="131" y="193"/>
                  </a:cubicBezTo>
                  <a:cubicBezTo>
                    <a:pt x="137" y="190"/>
                    <a:pt x="143" y="177"/>
                    <a:pt x="145" y="170"/>
                  </a:cubicBezTo>
                  <a:cubicBezTo>
                    <a:pt x="144" y="169"/>
                    <a:pt x="144" y="168"/>
                    <a:pt x="144" y="168"/>
                  </a:cubicBezTo>
                  <a:cubicBezTo>
                    <a:pt x="142" y="168"/>
                    <a:pt x="141" y="168"/>
                    <a:pt x="139" y="167"/>
                  </a:cubicBezTo>
                  <a:cubicBezTo>
                    <a:pt x="139" y="166"/>
                    <a:pt x="140" y="166"/>
                    <a:pt x="139" y="166"/>
                  </a:cubicBezTo>
                  <a:cubicBezTo>
                    <a:pt x="139" y="165"/>
                    <a:pt x="139" y="165"/>
                    <a:pt x="139" y="165"/>
                  </a:cubicBezTo>
                  <a:cubicBezTo>
                    <a:pt x="137" y="165"/>
                    <a:pt x="137" y="165"/>
                    <a:pt x="137" y="165"/>
                  </a:cubicBezTo>
                  <a:cubicBezTo>
                    <a:pt x="137" y="164"/>
                    <a:pt x="137" y="162"/>
                    <a:pt x="137" y="161"/>
                  </a:cubicBezTo>
                  <a:cubicBezTo>
                    <a:pt x="137" y="161"/>
                    <a:pt x="139" y="160"/>
                    <a:pt x="139" y="160"/>
                  </a:cubicBezTo>
                  <a:cubicBezTo>
                    <a:pt x="139" y="159"/>
                    <a:pt x="138" y="158"/>
                    <a:pt x="139" y="158"/>
                  </a:cubicBezTo>
                  <a:cubicBezTo>
                    <a:pt x="137" y="156"/>
                    <a:pt x="136" y="154"/>
                    <a:pt x="135" y="153"/>
                  </a:cubicBezTo>
                  <a:cubicBezTo>
                    <a:pt x="134" y="152"/>
                    <a:pt x="132" y="152"/>
                    <a:pt x="131" y="150"/>
                  </a:cubicBezTo>
                  <a:cubicBezTo>
                    <a:pt x="130" y="149"/>
                    <a:pt x="131" y="147"/>
                    <a:pt x="129" y="146"/>
                  </a:cubicBezTo>
                  <a:cubicBezTo>
                    <a:pt x="127" y="145"/>
                    <a:pt x="127" y="145"/>
                    <a:pt x="127" y="145"/>
                  </a:cubicBezTo>
                  <a:cubicBezTo>
                    <a:pt x="127" y="143"/>
                    <a:pt x="128" y="144"/>
                    <a:pt x="128" y="142"/>
                  </a:cubicBezTo>
                  <a:cubicBezTo>
                    <a:pt x="128" y="142"/>
                    <a:pt x="126" y="140"/>
                    <a:pt x="127" y="139"/>
                  </a:cubicBezTo>
                  <a:cubicBezTo>
                    <a:pt x="129" y="138"/>
                    <a:pt x="129" y="138"/>
                    <a:pt x="129" y="138"/>
                  </a:cubicBezTo>
                  <a:cubicBezTo>
                    <a:pt x="129" y="135"/>
                    <a:pt x="129" y="132"/>
                    <a:pt x="129" y="128"/>
                  </a:cubicBezTo>
                  <a:cubicBezTo>
                    <a:pt x="130" y="128"/>
                    <a:pt x="130" y="128"/>
                    <a:pt x="130" y="128"/>
                  </a:cubicBezTo>
                  <a:cubicBezTo>
                    <a:pt x="130" y="128"/>
                    <a:pt x="131" y="123"/>
                    <a:pt x="130" y="121"/>
                  </a:cubicBezTo>
                  <a:cubicBezTo>
                    <a:pt x="129" y="119"/>
                    <a:pt x="133" y="117"/>
                    <a:pt x="132" y="113"/>
                  </a:cubicBezTo>
                  <a:cubicBezTo>
                    <a:pt x="131" y="109"/>
                    <a:pt x="135" y="110"/>
                    <a:pt x="134" y="106"/>
                  </a:cubicBezTo>
                  <a:cubicBezTo>
                    <a:pt x="133" y="103"/>
                    <a:pt x="136" y="100"/>
                    <a:pt x="136" y="100"/>
                  </a:cubicBezTo>
                  <a:cubicBezTo>
                    <a:pt x="136" y="100"/>
                    <a:pt x="138" y="95"/>
                    <a:pt x="138" y="93"/>
                  </a:cubicBezTo>
                  <a:cubicBezTo>
                    <a:pt x="138" y="91"/>
                    <a:pt x="140" y="90"/>
                    <a:pt x="142" y="89"/>
                  </a:cubicBezTo>
                  <a:cubicBezTo>
                    <a:pt x="144" y="88"/>
                    <a:pt x="145" y="85"/>
                    <a:pt x="145" y="82"/>
                  </a:cubicBezTo>
                  <a:cubicBezTo>
                    <a:pt x="145" y="79"/>
                    <a:pt x="150" y="80"/>
                    <a:pt x="151" y="78"/>
                  </a:cubicBezTo>
                  <a:cubicBezTo>
                    <a:pt x="151" y="76"/>
                    <a:pt x="153" y="76"/>
                    <a:pt x="155" y="74"/>
                  </a:cubicBezTo>
                  <a:cubicBezTo>
                    <a:pt x="157" y="72"/>
                    <a:pt x="158" y="70"/>
                    <a:pt x="159" y="68"/>
                  </a:cubicBezTo>
                  <a:cubicBezTo>
                    <a:pt x="160" y="65"/>
                    <a:pt x="165" y="66"/>
                    <a:pt x="166" y="64"/>
                  </a:cubicBezTo>
                  <a:cubicBezTo>
                    <a:pt x="167" y="63"/>
                    <a:pt x="170" y="63"/>
                    <a:pt x="169" y="61"/>
                  </a:cubicBezTo>
                  <a:cubicBezTo>
                    <a:pt x="169" y="60"/>
                    <a:pt x="169" y="55"/>
                    <a:pt x="169" y="52"/>
                  </a:cubicBezTo>
                  <a:cubicBezTo>
                    <a:pt x="168" y="49"/>
                    <a:pt x="168" y="45"/>
                    <a:pt x="168" y="45"/>
                  </a:cubicBezTo>
                  <a:cubicBezTo>
                    <a:pt x="168" y="45"/>
                    <a:pt x="165" y="43"/>
                    <a:pt x="165" y="45"/>
                  </a:cubicBezTo>
                  <a:cubicBezTo>
                    <a:pt x="166" y="47"/>
                    <a:pt x="161" y="44"/>
                    <a:pt x="161" y="44"/>
                  </a:cubicBezTo>
                  <a:cubicBezTo>
                    <a:pt x="161" y="44"/>
                    <a:pt x="158" y="47"/>
                    <a:pt x="159" y="49"/>
                  </a:cubicBezTo>
                  <a:cubicBezTo>
                    <a:pt x="160" y="50"/>
                    <a:pt x="160" y="56"/>
                    <a:pt x="159" y="57"/>
                  </a:cubicBezTo>
                  <a:cubicBezTo>
                    <a:pt x="157" y="59"/>
                    <a:pt x="155" y="60"/>
                    <a:pt x="154" y="62"/>
                  </a:cubicBezTo>
                  <a:cubicBezTo>
                    <a:pt x="154" y="64"/>
                    <a:pt x="153" y="64"/>
                    <a:pt x="153" y="64"/>
                  </a:cubicBezTo>
                  <a:cubicBezTo>
                    <a:pt x="153" y="64"/>
                    <a:pt x="151" y="65"/>
                    <a:pt x="148" y="65"/>
                  </a:cubicBezTo>
                  <a:cubicBezTo>
                    <a:pt x="146" y="64"/>
                    <a:pt x="143" y="64"/>
                    <a:pt x="141" y="64"/>
                  </a:cubicBezTo>
                  <a:cubicBezTo>
                    <a:pt x="139" y="64"/>
                    <a:pt x="137" y="65"/>
                    <a:pt x="135" y="63"/>
                  </a:cubicBezTo>
                  <a:cubicBezTo>
                    <a:pt x="133" y="62"/>
                    <a:pt x="131" y="62"/>
                    <a:pt x="129" y="62"/>
                  </a:cubicBezTo>
                  <a:cubicBezTo>
                    <a:pt x="127" y="63"/>
                    <a:pt x="126" y="62"/>
                    <a:pt x="126" y="62"/>
                  </a:cubicBezTo>
                  <a:cubicBezTo>
                    <a:pt x="126" y="62"/>
                    <a:pt x="128" y="58"/>
                    <a:pt x="129" y="55"/>
                  </a:cubicBezTo>
                  <a:cubicBezTo>
                    <a:pt x="131" y="53"/>
                    <a:pt x="133" y="50"/>
                    <a:pt x="133" y="47"/>
                  </a:cubicBezTo>
                  <a:cubicBezTo>
                    <a:pt x="133" y="44"/>
                    <a:pt x="136" y="42"/>
                    <a:pt x="133" y="41"/>
                  </a:cubicBezTo>
                  <a:cubicBezTo>
                    <a:pt x="130" y="39"/>
                    <a:pt x="129" y="35"/>
                    <a:pt x="127" y="34"/>
                  </a:cubicBezTo>
                  <a:cubicBezTo>
                    <a:pt x="126" y="34"/>
                    <a:pt x="126" y="33"/>
                    <a:pt x="124" y="31"/>
                  </a:cubicBezTo>
                  <a:cubicBezTo>
                    <a:pt x="122" y="29"/>
                    <a:pt x="120" y="32"/>
                    <a:pt x="118" y="29"/>
                  </a:cubicBezTo>
                  <a:cubicBezTo>
                    <a:pt x="115" y="26"/>
                    <a:pt x="115" y="25"/>
                    <a:pt x="113" y="25"/>
                  </a:cubicBezTo>
                  <a:cubicBezTo>
                    <a:pt x="110" y="25"/>
                    <a:pt x="110" y="20"/>
                    <a:pt x="109" y="18"/>
                  </a:cubicBezTo>
                  <a:cubicBezTo>
                    <a:pt x="107" y="17"/>
                    <a:pt x="107" y="15"/>
                    <a:pt x="105" y="15"/>
                  </a:cubicBezTo>
                  <a:cubicBezTo>
                    <a:pt x="103" y="14"/>
                    <a:pt x="103" y="12"/>
                    <a:pt x="102" y="10"/>
                  </a:cubicBezTo>
                  <a:cubicBezTo>
                    <a:pt x="101" y="9"/>
                    <a:pt x="100" y="6"/>
                    <a:pt x="100" y="6"/>
                  </a:cubicBezTo>
                  <a:lnTo>
                    <a:pt x="95" y="3"/>
                  </a:lnTo>
                  <a:close/>
                  <a:moveTo>
                    <a:pt x="47" y="400"/>
                  </a:moveTo>
                  <a:cubicBezTo>
                    <a:pt x="48" y="400"/>
                    <a:pt x="48" y="400"/>
                    <a:pt x="48" y="400"/>
                  </a:cubicBezTo>
                  <a:cubicBezTo>
                    <a:pt x="50" y="400"/>
                    <a:pt x="50" y="401"/>
                    <a:pt x="51" y="401"/>
                  </a:cubicBezTo>
                  <a:cubicBezTo>
                    <a:pt x="53" y="402"/>
                    <a:pt x="53" y="402"/>
                    <a:pt x="53" y="402"/>
                  </a:cubicBezTo>
                  <a:cubicBezTo>
                    <a:pt x="53" y="401"/>
                    <a:pt x="53" y="401"/>
                    <a:pt x="53" y="401"/>
                  </a:cubicBezTo>
                  <a:cubicBezTo>
                    <a:pt x="53" y="401"/>
                    <a:pt x="56" y="403"/>
                    <a:pt x="56" y="403"/>
                  </a:cubicBezTo>
                  <a:cubicBezTo>
                    <a:pt x="56" y="403"/>
                    <a:pt x="59" y="403"/>
                    <a:pt x="60" y="402"/>
                  </a:cubicBezTo>
                  <a:cubicBezTo>
                    <a:pt x="61" y="401"/>
                    <a:pt x="61" y="401"/>
                    <a:pt x="61" y="401"/>
                  </a:cubicBezTo>
                  <a:cubicBezTo>
                    <a:pt x="63" y="401"/>
                    <a:pt x="65" y="401"/>
                    <a:pt x="67" y="401"/>
                  </a:cubicBezTo>
                  <a:cubicBezTo>
                    <a:pt x="66" y="402"/>
                    <a:pt x="68" y="402"/>
                    <a:pt x="68" y="402"/>
                  </a:cubicBezTo>
                  <a:cubicBezTo>
                    <a:pt x="68" y="401"/>
                    <a:pt x="68" y="400"/>
                    <a:pt x="69" y="399"/>
                  </a:cubicBezTo>
                  <a:cubicBezTo>
                    <a:pt x="66" y="398"/>
                    <a:pt x="63" y="397"/>
                    <a:pt x="60" y="396"/>
                  </a:cubicBezTo>
                  <a:cubicBezTo>
                    <a:pt x="59" y="396"/>
                    <a:pt x="57" y="397"/>
                    <a:pt x="56" y="396"/>
                  </a:cubicBezTo>
                  <a:cubicBezTo>
                    <a:pt x="55" y="396"/>
                    <a:pt x="54" y="393"/>
                    <a:pt x="53" y="392"/>
                  </a:cubicBezTo>
                  <a:cubicBezTo>
                    <a:pt x="52" y="392"/>
                    <a:pt x="51" y="392"/>
                    <a:pt x="50" y="391"/>
                  </a:cubicBezTo>
                  <a:cubicBezTo>
                    <a:pt x="49" y="390"/>
                    <a:pt x="49" y="389"/>
                    <a:pt x="48" y="388"/>
                  </a:cubicBezTo>
                  <a:cubicBezTo>
                    <a:pt x="48" y="387"/>
                    <a:pt x="47" y="387"/>
                    <a:pt x="46" y="386"/>
                  </a:cubicBezTo>
                  <a:cubicBezTo>
                    <a:pt x="44" y="385"/>
                    <a:pt x="42" y="382"/>
                    <a:pt x="42" y="380"/>
                  </a:cubicBezTo>
                  <a:cubicBezTo>
                    <a:pt x="41" y="380"/>
                    <a:pt x="41" y="380"/>
                    <a:pt x="41" y="380"/>
                  </a:cubicBezTo>
                  <a:cubicBezTo>
                    <a:pt x="41" y="379"/>
                    <a:pt x="42" y="378"/>
                    <a:pt x="43" y="378"/>
                  </a:cubicBezTo>
                  <a:cubicBezTo>
                    <a:pt x="42" y="376"/>
                    <a:pt x="42" y="374"/>
                    <a:pt x="40" y="372"/>
                  </a:cubicBezTo>
                  <a:cubicBezTo>
                    <a:pt x="39" y="373"/>
                    <a:pt x="41" y="371"/>
                    <a:pt x="39" y="372"/>
                  </a:cubicBezTo>
                  <a:cubicBezTo>
                    <a:pt x="41" y="401"/>
                    <a:pt x="41" y="401"/>
                    <a:pt x="41" y="401"/>
                  </a:cubicBezTo>
                  <a:cubicBezTo>
                    <a:pt x="41" y="401"/>
                    <a:pt x="44" y="400"/>
                    <a:pt x="47" y="400"/>
                  </a:cubicBezTo>
                  <a:close/>
                  <a:moveTo>
                    <a:pt x="78" y="396"/>
                  </a:moveTo>
                  <a:cubicBezTo>
                    <a:pt x="78" y="398"/>
                    <a:pt x="78" y="398"/>
                    <a:pt x="78" y="398"/>
                  </a:cubicBezTo>
                  <a:cubicBezTo>
                    <a:pt x="72" y="398"/>
                    <a:pt x="79" y="401"/>
                    <a:pt x="80" y="401"/>
                  </a:cubicBezTo>
                  <a:cubicBezTo>
                    <a:pt x="81" y="400"/>
                    <a:pt x="81" y="400"/>
                    <a:pt x="81" y="400"/>
                  </a:cubicBezTo>
                  <a:cubicBezTo>
                    <a:pt x="82" y="399"/>
                    <a:pt x="82" y="399"/>
                    <a:pt x="83" y="399"/>
                  </a:cubicBezTo>
                  <a:cubicBezTo>
                    <a:pt x="86" y="397"/>
                    <a:pt x="81" y="398"/>
                    <a:pt x="80" y="398"/>
                  </a:cubicBezTo>
                  <a:cubicBezTo>
                    <a:pt x="79" y="398"/>
                    <a:pt x="79" y="396"/>
                    <a:pt x="78" y="396"/>
                  </a:cubicBezTo>
                  <a:close/>
                </a:path>
              </a:pathLst>
            </a:custGeom>
            <a:grpFill/>
            <a:ln w="3175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66" name="Freeform 140">
              <a:extLst>
                <a:ext uri="{FF2B5EF4-FFF2-40B4-BE49-F238E27FC236}">
                  <a16:creationId xmlns:a16="http://schemas.microsoft.com/office/drawing/2014/main" id="{8D283E09-40EF-FC7D-C711-A746E2F0EAB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326148" y="4381095"/>
              <a:ext cx="384431" cy="538922"/>
            </a:xfrm>
            <a:custGeom>
              <a:avLst/>
              <a:gdLst>
                <a:gd name="T0" fmla="*/ 8 w 109"/>
                <a:gd name="T1" fmla="*/ 10 h 153"/>
                <a:gd name="T2" fmla="*/ 11 w 109"/>
                <a:gd name="T3" fmla="*/ 3 h 153"/>
                <a:gd name="T4" fmla="*/ 7 w 109"/>
                <a:gd name="T5" fmla="*/ 4 h 153"/>
                <a:gd name="T6" fmla="*/ 2 w 109"/>
                <a:gd name="T7" fmla="*/ 5 h 153"/>
                <a:gd name="T8" fmla="*/ 5 w 109"/>
                <a:gd name="T9" fmla="*/ 11 h 153"/>
                <a:gd name="T10" fmla="*/ 7 w 109"/>
                <a:gd name="T11" fmla="*/ 23 h 153"/>
                <a:gd name="T12" fmla="*/ 10 w 109"/>
                <a:gd name="T13" fmla="*/ 33 h 153"/>
                <a:gd name="T14" fmla="*/ 13 w 109"/>
                <a:gd name="T15" fmla="*/ 41 h 153"/>
                <a:gd name="T16" fmla="*/ 14 w 109"/>
                <a:gd name="T17" fmla="*/ 47 h 153"/>
                <a:gd name="T18" fmla="*/ 15 w 109"/>
                <a:gd name="T19" fmla="*/ 51 h 153"/>
                <a:gd name="T20" fmla="*/ 14 w 109"/>
                <a:gd name="T21" fmla="*/ 54 h 153"/>
                <a:gd name="T22" fmla="*/ 15 w 109"/>
                <a:gd name="T23" fmla="*/ 64 h 153"/>
                <a:gd name="T24" fmla="*/ 18 w 109"/>
                <a:gd name="T25" fmla="*/ 72 h 153"/>
                <a:gd name="T26" fmla="*/ 13 w 109"/>
                <a:gd name="T27" fmla="*/ 96 h 153"/>
                <a:gd name="T28" fmla="*/ 8 w 109"/>
                <a:gd name="T29" fmla="*/ 104 h 153"/>
                <a:gd name="T30" fmla="*/ 6 w 109"/>
                <a:gd name="T31" fmla="*/ 117 h 153"/>
                <a:gd name="T32" fmla="*/ 0 w 109"/>
                <a:gd name="T33" fmla="*/ 129 h 153"/>
                <a:gd name="T34" fmla="*/ 0 w 109"/>
                <a:gd name="T35" fmla="*/ 140 h 153"/>
                <a:gd name="T36" fmla="*/ 7 w 109"/>
                <a:gd name="T37" fmla="*/ 144 h 153"/>
                <a:gd name="T38" fmla="*/ 17 w 109"/>
                <a:gd name="T39" fmla="*/ 144 h 153"/>
                <a:gd name="T40" fmla="*/ 59 w 109"/>
                <a:gd name="T41" fmla="*/ 148 h 153"/>
                <a:gd name="T42" fmla="*/ 70 w 109"/>
                <a:gd name="T43" fmla="*/ 152 h 153"/>
                <a:gd name="T44" fmla="*/ 80 w 109"/>
                <a:gd name="T45" fmla="*/ 153 h 153"/>
                <a:gd name="T46" fmla="*/ 95 w 109"/>
                <a:gd name="T47" fmla="*/ 143 h 153"/>
                <a:gd name="T48" fmla="*/ 89 w 109"/>
                <a:gd name="T49" fmla="*/ 132 h 153"/>
                <a:gd name="T50" fmla="*/ 108 w 109"/>
                <a:gd name="T51" fmla="*/ 93 h 153"/>
                <a:gd name="T52" fmla="*/ 108 w 109"/>
                <a:gd name="T53" fmla="*/ 86 h 153"/>
                <a:gd name="T54" fmla="*/ 108 w 109"/>
                <a:gd name="T55" fmla="*/ 74 h 153"/>
                <a:gd name="T56" fmla="*/ 98 w 109"/>
                <a:gd name="T57" fmla="*/ 75 h 153"/>
                <a:gd name="T58" fmla="*/ 92 w 109"/>
                <a:gd name="T59" fmla="*/ 68 h 153"/>
                <a:gd name="T60" fmla="*/ 92 w 109"/>
                <a:gd name="T61" fmla="*/ 58 h 153"/>
                <a:gd name="T62" fmla="*/ 89 w 109"/>
                <a:gd name="T63" fmla="*/ 48 h 153"/>
                <a:gd name="T64" fmla="*/ 87 w 109"/>
                <a:gd name="T65" fmla="*/ 36 h 153"/>
                <a:gd name="T66" fmla="*/ 79 w 109"/>
                <a:gd name="T67" fmla="*/ 32 h 153"/>
                <a:gd name="T68" fmla="*/ 69 w 109"/>
                <a:gd name="T69" fmla="*/ 31 h 153"/>
                <a:gd name="T70" fmla="*/ 66 w 109"/>
                <a:gd name="T71" fmla="*/ 39 h 153"/>
                <a:gd name="T72" fmla="*/ 55 w 109"/>
                <a:gd name="T73" fmla="*/ 40 h 153"/>
                <a:gd name="T74" fmla="*/ 52 w 109"/>
                <a:gd name="T75" fmla="*/ 29 h 153"/>
                <a:gd name="T76" fmla="*/ 49 w 109"/>
                <a:gd name="T77" fmla="*/ 18 h 153"/>
                <a:gd name="T78" fmla="*/ 21 w 109"/>
                <a:gd name="T79" fmla="*/ 17 h 153"/>
                <a:gd name="T80" fmla="*/ 7 w 109"/>
                <a:gd name="T81" fmla="*/ 2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9" h="153">
                  <a:moveTo>
                    <a:pt x="5" y="12"/>
                  </a:moveTo>
                  <a:cubicBezTo>
                    <a:pt x="8" y="10"/>
                    <a:pt x="8" y="10"/>
                    <a:pt x="8" y="10"/>
                  </a:cubicBezTo>
                  <a:cubicBezTo>
                    <a:pt x="8" y="10"/>
                    <a:pt x="10" y="10"/>
                    <a:pt x="8" y="7"/>
                  </a:cubicBezTo>
                  <a:cubicBezTo>
                    <a:pt x="7" y="4"/>
                    <a:pt x="11" y="3"/>
                    <a:pt x="11" y="3"/>
                  </a:cubicBezTo>
                  <a:cubicBezTo>
                    <a:pt x="11" y="3"/>
                    <a:pt x="10" y="0"/>
                    <a:pt x="7" y="2"/>
                  </a:cubicBezTo>
                  <a:cubicBezTo>
                    <a:pt x="6" y="4"/>
                    <a:pt x="7" y="4"/>
                    <a:pt x="7" y="4"/>
                  </a:cubicBezTo>
                  <a:cubicBezTo>
                    <a:pt x="7" y="4"/>
                    <a:pt x="6" y="4"/>
                    <a:pt x="5" y="4"/>
                  </a:cubicBezTo>
                  <a:cubicBezTo>
                    <a:pt x="3" y="4"/>
                    <a:pt x="2" y="4"/>
                    <a:pt x="2" y="5"/>
                  </a:cubicBezTo>
                  <a:cubicBezTo>
                    <a:pt x="2" y="7"/>
                    <a:pt x="1" y="8"/>
                    <a:pt x="2" y="10"/>
                  </a:cubicBezTo>
                  <a:cubicBezTo>
                    <a:pt x="2" y="10"/>
                    <a:pt x="5" y="11"/>
                    <a:pt x="5" y="11"/>
                  </a:cubicBezTo>
                  <a:lnTo>
                    <a:pt x="5" y="12"/>
                  </a:lnTo>
                  <a:close/>
                  <a:moveTo>
                    <a:pt x="7" y="23"/>
                  </a:moveTo>
                  <a:cubicBezTo>
                    <a:pt x="7" y="24"/>
                    <a:pt x="7" y="25"/>
                    <a:pt x="8" y="26"/>
                  </a:cubicBezTo>
                  <a:cubicBezTo>
                    <a:pt x="8" y="28"/>
                    <a:pt x="9" y="31"/>
                    <a:pt x="10" y="33"/>
                  </a:cubicBezTo>
                  <a:cubicBezTo>
                    <a:pt x="10" y="33"/>
                    <a:pt x="12" y="34"/>
                    <a:pt x="12" y="35"/>
                  </a:cubicBezTo>
                  <a:cubicBezTo>
                    <a:pt x="13" y="37"/>
                    <a:pt x="12" y="39"/>
                    <a:pt x="13" y="41"/>
                  </a:cubicBezTo>
                  <a:cubicBezTo>
                    <a:pt x="13" y="41"/>
                    <a:pt x="15" y="42"/>
                    <a:pt x="15" y="43"/>
                  </a:cubicBezTo>
                  <a:cubicBezTo>
                    <a:pt x="15" y="44"/>
                    <a:pt x="14" y="44"/>
                    <a:pt x="14" y="47"/>
                  </a:cubicBezTo>
                  <a:cubicBezTo>
                    <a:pt x="14" y="47"/>
                    <a:pt x="16" y="49"/>
                    <a:pt x="16" y="49"/>
                  </a:cubicBezTo>
                  <a:cubicBezTo>
                    <a:pt x="16" y="50"/>
                    <a:pt x="15" y="50"/>
                    <a:pt x="15" y="51"/>
                  </a:cubicBezTo>
                  <a:cubicBezTo>
                    <a:pt x="14" y="52"/>
                    <a:pt x="16" y="51"/>
                    <a:pt x="16" y="53"/>
                  </a:cubicBezTo>
                  <a:cubicBezTo>
                    <a:pt x="15" y="53"/>
                    <a:pt x="14" y="54"/>
                    <a:pt x="14" y="54"/>
                  </a:cubicBezTo>
                  <a:cubicBezTo>
                    <a:pt x="13" y="55"/>
                    <a:pt x="13" y="59"/>
                    <a:pt x="14" y="61"/>
                  </a:cubicBezTo>
                  <a:cubicBezTo>
                    <a:pt x="15" y="64"/>
                    <a:pt x="15" y="64"/>
                    <a:pt x="15" y="64"/>
                  </a:cubicBezTo>
                  <a:cubicBezTo>
                    <a:pt x="15" y="65"/>
                    <a:pt x="14" y="66"/>
                    <a:pt x="14" y="68"/>
                  </a:cubicBezTo>
                  <a:cubicBezTo>
                    <a:pt x="14" y="69"/>
                    <a:pt x="17" y="71"/>
                    <a:pt x="18" y="72"/>
                  </a:cubicBezTo>
                  <a:cubicBezTo>
                    <a:pt x="19" y="77"/>
                    <a:pt x="19" y="86"/>
                    <a:pt x="18" y="91"/>
                  </a:cubicBezTo>
                  <a:cubicBezTo>
                    <a:pt x="17" y="93"/>
                    <a:pt x="13" y="95"/>
                    <a:pt x="13" y="96"/>
                  </a:cubicBezTo>
                  <a:cubicBezTo>
                    <a:pt x="12" y="97"/>
                    <a:pt x="13" y="99"/>
                    <a:pt x="13" y="100"/>
                  </a:cubicBezTo>
                  <a:cubicBezTo>
                    <a:pt x="12" y="101"/>
                    <a:pt x="9" y="102"/>
                    <a:pt x="8" y="104"/>
                  </a:cubicBezTo>
                  <a:cubicBezTo>
                    <a:pt x="7" y="108"/>
                    <a:pt x="8" y="112"/>
                    <a:pt x="8" y="116"/>
                  </a:cubicBezTo>
                  <a:cubicBezTo>
                    <a:pt x="7" y="116"/>
                    <a:pt x="6" y="117"/>
                    <a:pt x="6" y="117"/>
                  </a:cubicBezTo>
                  <a:cubicBezTo>
                    <a:pt x="5" y="118"/>
                    <a:pt x="6" y="120"/>
                    <a:pt x="5" y="122"/>
                  </a:cubicBezTo>
                  <a:cubicBezTo>
                    <a:pt x="4" y="123"/>
                    <a:pt x="1" y="127"/>
                    <a:pt x="0" y="129"/>
                  </a:cubicBezTo>
                  <a:cubicBezTo>
                    <a:pt x="0" y="132"/>
                    <a:pt x="1" y="135"/>
                    <a:pt x="2" y="137"/>
                  </a:cubicBezTo>
                  <a:cubicBezTo>
                    <a:pt x="2" y="139"/>
                    <a:pt x="0" y="139"/>
                    <a:pt x="0" y="140"/>
                  </a:cubicBezTo>
                  <a:cubicBezTo>
                    <a:pt x="0" y="140"/>
                    <a:pt x="1" y="142"/>
                    <a:pt x="1" y="143"/>
                  </a:cubicBezTo>
                  <a:cubicBezTo>
                    <a:pt x="1" y="143"/>
                    <a:pt x="4" y="143"/>
                    <a:pt x="7" y="144"/>
                  </a:cubicBezTo>
                  <a:cubicBezTo>
                    <a:pt x="10" y="145"/>
                    <a:pt x="10" y="141"/>
                    <a:pt x="12" y="141"/>
                  </a:cubicBezTo>
                  <a:cubicBezTo>
                    <a:pt x="14" y="141"/>
                    <a:pt x="17" y="144"/>
                    <a:pt x="17" y="144"/>
                  </a:cubicBezTo>
                  <a:cubicBezTo>
                    <a:pt x="55" y="145"/>
                    <a:pt x="55" y="145"/>
                    <a:pt x="55" y="145"/>
                  </a:cubicBezTo>
                  <a:cubicBezTo>
                    <a:pt x="55" y="145"/>
                    <a:pt x="57" y="148"/>
                    <a:pt x="59" y="148"/>
                  </a:cubicBezTo>
                  <a:cubicBezTo>
                    <a:pt x="61" y="148"/>
                    <a:pt x="60" y="151"/>
                    <a:pt x="63" y="150"/>
                  </a:cubicBezTo>
                  <a:cubicBezTo>
                    <a:pt x="66" y="149"/>
                    <a:pt x="67" y="153"/>
                    <a:pt x="70" y="152"/>
                  </a:cubicBezTo>
                  <a:cubicBezTo>
                    <a:pt x="72" y="150"/>
                    <a:pt x="71" y="152"/>
                    <a:pt x="73" y="152"/>
                  </a:cubicBezTo>
                  <a:cubicBezTo>
                    <a:pt x="75" y="151"/>
                    <a:pt x="80" y="153"/>
                    <a:pt x="80" y="153"/>
                  </a:cubicBezTo>
                  <a:cubicBezTo>
                    <a:pt x="80" y="153"/>
                    <a:pt x="95" y="150"/>
                    <a:pt x="101" y="150"/>
                  </a:cubicBezTo>
                  <a:cubicBezTo>
                    <a:pt x="96" y="150"/>
                    <a:pt x="99" y="146"/>
                    <a:pt x="95" y="143"/>
                  </a:cubicBezTo>
                  <a:cubicBezTo>
                    <a:pt x="91" y="139"/>
                    <a:pt x="92" y="141"/>
                    <a:pt x="91" y="137"/>
                  </a:cubicBezTo>
                  <a:cubicBezTo>
                    <a:pt x="90" y="133"/>
                    <a:pt x="89" y="132"/>
                    <a:pt x="89" y="132"/>
                  </a:cubicBezTo>
                  <a:cubicBezTo>
                    <a:pt x="89" y="93"/>
                    <a:pt x="89" y="93"/>
                    <a:pt x="89" y="93"/>
                  </a:cubicBezTo>
                  <a:cubicBezTo>
                    <a:pt x="108" y="93"/>
                    <a:pt x="108" y="93"/>
                    <a:pt x="108" y="93"/>
                  </a:cubicBezTo>
                  <a:cubicBezTo>
                    <a:pt x="108" y="93"/>
                    <a:pt x="108" y="92"/>
                    <a:pt x="108" y="90"/>
                  </a:cubicBezTo>
                  <a:cubicBezTo>
                    <a:pt x="108" y="88"/>
                    <a:pt x="108" y="87"/>
                    <a:pt x="108" y="86"/>
                  </a:cubicBezTo>
                  <a:cubicBezTo>
                    <a:pt x="107" y="84"/>
                    <a:pt x="109" y="83"/>
                    <a:pt x="109" y="81"/>
                  </a:cubicBezTo>
                  <a:cubicBezTo>
                    <a:pt x="109" y="78"/>
                    <a:pt x="108" y="74"/>
                    <a:pt x="108" y="74"/>
                  </a:cubicBezTo>
                  <a:cubicBezTo>
                    <a:pt x="108" y="74"/>
                    <a:pt x="103" y="74"/>
                    <a:pt x="102" y="74"/>
                  </a:cubicBezTo>
                  <a:cubicBezTo>
                    <a:pt x="100" y="74"/>
                    <a:pt x="99" y="73"/>
                    <a:pt x="98" y="75"/>
                  </a:cubicBezTo>
                  <a:cubicBezTo>
                    <a:pt x="97" y="76"/>
                    <a:pt x="96" y="76"/>
                    <a:pt x="94" y="74"/>
                  </a:cubicBezTo>
                  <a:cubicBezTo>
                    <a:pt x="92" y="73"/>
                    <a:pt x="93" y="71"/>
                    <a:pt x="92" y="68"/>
                  </a:cubicBezTo>
                  <a:cubicBezTo>
                    <a:pt x="92" y="66"/>
                    <a:pt x="92" y="65"/>
                    <a:pt x="93" y="64"/>
                  </a:cubicBezTo>
                  <a:cubicBezTo>
                    <a:pt x="94" y="62"/>
                    <a:pt x="94" y="60"/>
                    <a:pt x="92" y="58"/>
                  </a:cubicBezTo>
                  <a:cubicBezTo>
                    <a:pt x="90" y="57"/>
                    <a:pt x="92" y="56"/>
                    <a:pt x="90" y="53"/>
                  </a:cubicBezTo>
                  <a:cubicBezTo>
                    <a:pt x="89" y="51"/>
                    <a:pt x="89" y="50"/>
                    <a:pt x="89" y="48"/>
                  </a:cubicBezTo>
                  <a:cubicBezTo>
                    <a:pt x="88" y="45"/>
                    <a:pt x="90" y="43"/>
                    <a:pt x="88" y="42"/>
                  </a:cubicBezTo>
                  <a:cubicBezTo>
                    <a:pt x="86" y="41"/>
                    <a:pt x="88" y="38"/>
                    <a:pt x="87" y="36"/>
                  </a:cubicBezTo>
                  <a:cubicBezTo>
                    <a:pt x="86" y="32"/>
                    <a:pt x="79" y="34"/>
                    <a:pt x="79" y="34"/>
                  </a:cubicBezTo>
                  <a:cubicBezTo>
                    <a:pt x="79" y="32"/>
                    <a:pt x="79" y="32"/>
                    <a:pt x="79" y="32"/>
                  </a:cubicBezTo>
                  <a:cubicBezTo>
                    <a:pt x="79" y="29"/>
                    <a:pt x="78" y="31"/>
                    <a:pt x="74" y="31"/>
                  </a:cubicBezTo>
                  <a:cubicBezTo>
                    <a:pt x="71" y="31"/>
                    <a:pt x="70" y="30"/>
                    <a:pt x="69" y="31"/>
                  </a:cubicBezTo>
                  <a:cubicBezTo>
                    <a:pt x="67" y="33"/>
                    <a:pt x="68" y="37"/>
                    <a:pt x="69" y="38"/>
                  </a:cubicBezTo>
                  <a:cubicBezTo>
                    <a:pt x="70" y="39"/>
                    <a:pt x="67" y="41"/>
                    <a:pt x="66" y="39"/>
                  </a:cubicBezTo>
                  <a:cubicBezTo>
                    <a:pt x="64" y="38"/>
                    <a:pt x="63" y="41"/>
                    <a:pt x="61" y="41"/>
                  </a:cubicBezTo>
                  <a:cubicBezTo>
                    <a:pt x="59" y="41"/>
                    <a:pt x="57" y="42"/>
                    <a:pt x="55" y="40"/>
                  </a:cubicBezTo>
                  <a:cubicBezTo>
                    <a:pt x="54" y="38"/>
                    <a:pt x="53" y="39"/>
                    <a:pt x="53" y="36"/>
                  </a:cubicBezTo>
                  <a:cubicBezTo>
                    <a:pt x="52" y="32"/>
                    <a:pt x="53" y="31"/>
                    <a:pt x="52" y="29"/>
                  </a:cubicBezTo>
                  <a:cubicBezTo>
                    <a:pt x="51" y="26"/>
                    <a:pt x="52" y="25"/>
                    <a:pt x="51" y="23"/>
                  </a:cubicBezTo>
                  <a:cubicBezTo>
                    <a:pt x="51" y="22"/>
                    <a:pt x="49" y="18"/>
                    <a:pt x="49" y="18"/>
                  </a:cubicBezTo>
                  <a:cubicBezTo>
                    <a:pt x="32" y="18"/>
                    <a:pt x="32" y="18"/>
                    <a:pt x="32" y="18"/>
                  </a:cubicBezTo>
                  <a:cubicBezTo>
                    <a:pt x="32" y="18"/>
                    <a:pt x="25" y="18"/>
                    <a:pt x="21" y="17"/>
                  </a:cubicBezTo>
                  <a:cubicBezTo>
                    <a:pt x="17" y="17"/>
                    <a:pt x="14" y="18"/>
                    <a:pt x="12" y="20"/>
                  </a:cubicBezTo>
                  <a:cubicBezTo>
                    <a:pt x="10" y="22"/>
                    <a:pt x="7" y="23"/>
                    <a:pt x="7" y="23"/>
                  </a:cubicBez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67" name="Freeform 141">
              <a:extLst>
                <a:ext uri="{FF2B5EF4-FFF2-40B4-BE49-F238E27FC236}">
                  <a16:creationId xmlns:a16="http://schemas.microsoft.com/office/drawing/2014/main" id="{EEC2F088-4F00-CF0A-9BA6-DF28ACEE67D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326148" y="4381095"/>
              <a:ext cx="384431" cy="538922"/>
            </a:xfrm>
            <a:custGeom>
              <a:avLst/>
              <a:gdLst>
                <a:gd name="T0" fmla="*/ 8 w 109"/>
                <a:gd name="T1" fmla="*/ 10 h 153"/>
                <a:gd name="T2" fmla="*/ 11 w 109"/>
                <a:gd name="T3" fmla="*/ 3 h 153"/>
                <a:gd name="T4" fmla="*/ 7 w 109"/>
                <a:gd name="T5" fmla="*/ 4 h 153"/>
                <a:gd name="T6" fmla="*/ 2 w 109"/>
                <a:gd name="T7" fmla="*/ 5 h 153"/>
                <a:gd name="T8" fmla="*/ 5 w 109"/>
                <a:gd name="T9" fmla="*/ 11 h 153"/>
                <a:gd name="T10" fmla="*/ 7 w 109"/>
                <a:gd name="T11" fmla="*/ 23 h 153"/>
                <a:gd name="T12" fmla="*/ 10 w 109"/>
                <a:gd name="T13" fmla="*/ 33 h 153"/>
                <a:gd name="T14" fmla="*/ 13 w 109"/>
                <a:gd name="T15" fmla="*/ 41 h 153"/>
                <a:gd name="T16" fmla="*/ 14 w 109"/>
                <a:gd name="T17" fmla="*/ 47 h 153"/>
                <a:gd name="T18" fmla="*/ 15 w 109"/>
                <a:gd name="T19" fmla="*/ 51 h 153"/>
                <a:gd name="T20" fmla="*/ 14 w 109"/>
                <a:gd name="T21" fmla="*/ 54 h 153"/>
                <a:gd name="T22" fmla="*/ 15 w 109"/>
                <a:gd name="T23" fmla="*/ 64 h 153"/>
                <a:gd name="T24" fmla="*/ 18 w 109"/>
                <a:gd name="T25" fmla="*/ 72 h 153"/>
                <a:gd name="T26" fmla="*/ 13 w 109"/>
                <a:gd name="T27" fmla="*/ 96 h 153"/>
                <a:gd name="T28" fmla="*/ 8 w 109"/>
                <a:gd name="T29" fmla="*/ 104 h 153"/>
                <a:gd name="T30" fmla="*/ 6 w 109"/>
                <a:gd name="T31" fmla="*/ 117 h 153"/>
                <a:gd name="T32" fmla="*/ 0 w 109"/>
                <a:gd name="T33" fmla="*/ 129 h 153"/>
                <a:gd name="T34" fmla="*/ 0 w 109"/>
                <a:gd name="T35" fmla="*/ 140 h 153"/>
                <a:gd name="T36" fmla="*/ 7 w 109"/>
                <a:gd name="T37" fmla="*/ 144 h 153"/>
                <a:gd name="T38" fmla="*/ 17 w 109"/>
                <a:gd name="T39" fmla="*/ 144 h 153"/>
                <a:gd name="T40" fmla="*/ 59 w 109"/>
                <a:gd name="T41" fmla="*/ 148 h 153"/>
                <a:gd name="T42" fmla="*/ 70 w 109"/>
                <a:gd name="T43" fmla="*/ 152 h 153"/>
                <a:gd name="T44" fmla="*/ 80 w 109"/>
                <a:gd name="T45" fmla="*/ 153 h 153"/>
                <a:gd name="T46" fmla="*/ 95 w 109"/>
                <a:gd name="T47" fmla="*/ 143 h 153"/>
                <a:gd name="T48" fmla="*/ 89 w 109"/>
                <a:gd name="T49" fmla="*/ 132 h 153"/>
                <a:gd name="T50" fmla="*/ 108 w 109"/>
                <a:gd name="T51" fmla="*/ 93 h 153"/>
                <a:gd name="T52" fmla="*/ 108 w 109"/>
                <a:gd name="T53" fmla="*/ 86 h 153"/>
                <a:gd name="T54" fmla="*/ 108 w 109"/>
                <a:gd name="T55" fmla="*/ 74 h 153"/>
                <a:gd name="T56" fmla="*/ 98 w 109"/>
                <a:gd name="T57" fmla="*/ 75 h 153"/>
                <a:gd name="T58" fmla="*/ 92 w 109"/>
                <a:gd name="T59" fmla="*/ 68 h 153"/>
                <a:gd name="T60" fmla="*/ 92 w 109"/>
                <a:gd name="T61" fmla="*/ 58 h 153"/>
                <a:gd name="T62" fmla="*/ 89 w 109"/>
                <a:gd name="T63" fmla="*/ 48 h 153"/>
                <a:gd name="T64" fmla="*/ 87 w 109"/>
                <a:gd name="T65" fmla="*/ 36 h 153"/>
                <a:gd name="T66" fmla="*/ 79 w 109"/>
                <a:gd name="T67" fmla="*/ 32 h 153"/>
                <a:gd name="T68" fmla="*/ 69 w 109"/>
                <a:gd name="T69" fmla="*/ 31 h 153"/>
                <a:gd name="T70" fmla="*/ 66 w 109"/>
                <a:gd name="T71" fmla="*/ 39 h 153"/>
                <a:gd name="T72" fmla="*/ 55 w 109"/>
                <a:gd name="T73" fmla="*/ 40 h 153"/>
                <a:gd name="T74" fmla="*/ 52 w 109"/>
                <a:gd name="T75" fmla="*/ 29 h 153"/>
                <a:gd name="T76" fmla="*/ 49 w 109"/>
                <a:gd name="T77" fmla="*/ 18 h 153"/>
                <a:gd name="T78" fmla="*/ 21 w 109"/>
                <a:gd name="T79" fmla="*/ 17 h 153"/>
                <a:gd name="T80" fmla="*/ 7 w 109"/>
                <a:gd name="T81" fmla="*/ 2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9" h="153">
                  <a:moveTo>
                    <a:pt x="5" y="12"/>
                  </a:moveTo>
                  <a:cubicBezTo>
                    <a:pt x="8" y="10"/>
                    <a:pt x="8" y="10"/>
                    <a:pt x="8" y="10"/>
                  </a:cubicBezTo>
                  <a:cubicBezTo>
                    <a:pt x="8" y="10"/>
                    <a:pt x="10" y="10"/>
                    <a:pt x="8" y="7"/>
                  </a:cubicBezTo>
                  <a:cubicBezTo>
                    <a:pt x="7" y="4"/>
                    <a:pt x="11" y="3"/>
                    <a:pt x="11" y="3"/>
                  </a:cubicBezTo>
                  <a:cubicBezTo>
                    <a:pt x="11" y="3"/>
                    <a:pt x="10" y="0"/>
                    <a:pt x="7" y="2"/>
                  </a:cubicBezTo>
                  <a:cubicBezTo>
                    <a:pt x="6" y="4"/>
                    <a:pt x="7" y="4"/>
                    <a:pt x="7" y="4"/>
                  </a:cubicBezTo>
                  <a:cubicBezTo>
                    <a:pt x="7" y="4"/>
                    <a:pt x="6" y="4"/>
                    <a:pt x="5" y="4"/>
                  </a:cubicBezTo>
                  <a:cubicBezTo>
                    <a:pt x="3" y="4"/>
                    <a:pt x="2" y="4"/>
                    <a:pt x="2" y="5"/>
                  </a:cubicBezTo>
                  <a:cubicBezTo>
                    <a:pt x="2" y="7"/>
                    <a:pt x="1" y="8"/>
                    <a:pt x="2" y="10"/>
                  </a:cubicBezTo>
                  <a:cubicBezTo>
                    <a:pt x="2" y="10"/>
                    <a:pt x="5" y="11"/>
                    <a:pt x="5" y="11"/>
                  </a:cubicBezTo>
                  <a:lnTo>
                    <a:pt x="5" y="12"/>
                  </a:lnTo>
                  <a:close/>
                  <a:moveTo>
                    <a:pt x="7" y="23"/>
                  </a:moveTo>
                  <a:cubicBezTo>
                    <a:pt x="7" y="24"/>
                    <a:pt x="7" y="25"/>
                    <a:pt x="8" y="26"/>
                  </a:cubicBezTo>
                  <a:cubicBezTo>
                    <a:pt x="8" y="28"/>
                    <a:pt x="9" y="31"/>
                    <a:pt x="10" y="33"/>
                  </a:cubicBezTo>
                  <a:cubicBezTo>
                    <a:pt x="10" y="33"/>
                    <a:pt x="12" y="34"/>
                    <a:pt x="12" y="35"/>
                  </a:cubicBezTo>
                  <a:cubicBezTo>
                    <a:pt x="13" y="37"/>
                    <a:pt x="12" y="39"/>
                    <a:pt x="13" y="41"/>
                  </a:cubicBezTo>
                  <a:cubicBezTo>
                    <a:pt x="13" y="41"/>
                    <a:pt x="15" y="42"/>
                    <a:pt x="15" y="43"/>
                  </a:cubicBezTo>
                  <a:cubicBezTo>
                    <a:pt x="15" y="44"/>
                    <a:pt x="14" y="44"/>
                    <a:pt x="14" y="47"/>
                  </a:cubicBezTo>
                  <a:cubicBezTo>
                    <a:pt x="14" y="47"/>
                    <a:pt x="16" y="49"/>
                    <a:pt x="16" y="49"/>
                  </a:cubicBezTo>
                  <a:cubicBezTo>
                    <a:pt x="16" y="50"/>
                    <a:pt x="15" y="50"/>
                    <a:pt x="15" y="51"/>
                  </a:cubicBezTo>
                  <a:cubicBezTo>
                    <a:pt x="14" y="52"/>
                    <a:pt x="16" y="51"/>
                    <a:pt x="16" y="53"/>
                  </a:cubicBezTo>
                  <a:cubicBezTo>
                    <a:pt x="15" y="53"/>
                    <a:pt x="14" y="54"/>
                    <a:pt x="14" y="54"/>
                  </a:cubicBezTo>
                  <a:cubicBezTo>
                    <a:pt x="13" y="55"/>
                    <a:pt x="13" y="59"/>
                    <a:pt x="14" y="61"/>
                  </a:cubicBezTo>
                  <a:cubicBezTo>
                    <a:pt x="15" y="64"/>
                    <a:pt x="15" y="64"/>
                    <a:pt x="15" y="64"/>
                  </a:cubicBezTo>
                  <a:cubicBezTo>
                    <a:pt x="15" y="65"/>
                    <a:pt x="14" y="66"/>
                    <a:pt x="14" y="68"/>
                  </a:cubicBezTo>
                  <a:cubicBezTo>
                    <a:pt x="14" y="69"/>
                    <a:pt x="17" y="71"/>
                    <a:pt x="18" y="72"/>
                  </a:cubicBezTo>
                  <a:cubicBezTo>
                    <a:pt x="19" y="77"/>
                    <a:pt x="19" y="86"/>
                    <a:pt x="18" y="91"/>
                  </a:cubicBezTo>
                  <a:cubicBezTo>
                    <a:pt x="17" y="93"/>
                    <a:pt x="13" y="95"/>
                    <a:pt x="13" y="96"/>
                  </a:cubicBezTo>
                  <a:cubicBezTo>
                    <a:pt x="12" y="97"/>
                    <a:pt x="13" y="99"/>
                    <a:pt x="13" y="100"/>
                  </a:cubicBezTo>
                  <a:cubicBezTo>
                    <a:pt x="12" y="101"/>
                    <a:pt x="9" y="102"/>
                    <a:pt x="8" y="104"/>
                  </a:cubicBezTo>
                  <a:cubicBezTo>
                    <a:pt x="7" y="108"/>
                    <a:pt x="8" y="112"/>
                    <a:pt x="8" y="116"/>
                  </a:cubicBezTo>
                  <a:cubicBezTo>
                    <a:pt x="7" y="116"/>
                    <a:pt x="6" y="117"/>
                    <a:pt x="6" y="117"/>
                  </a:cubicBezTo>
                  <a:cubicBezTo>
                    <a:pt x="5" y="118"/>
                    <a:pt x="6" y="120"/>
                    <a:pt x="5" y="122"/>
                  </a:cubicBezTo>
                  <a:cubicBezTo>
                    <a:pt x="4" y="123"/>
                    <a:pt x="1" y="127"/>
                    <a:pt x="0" y="129"/>
                  </a:cubicBezTo>
                  <a:cubicBezTo>
                    <a:pt x="0" y="132"/>
                    <a:pt x="1" y="135"/>
                    <a:pt x="2" y="137"/>
                  </a:cubicBezTo>
                  <a:cubicBezTo>
                    <a:pt x="2" y="139"/>
                    <a:pt x="0" y="139"/>
                    <a:pt x="0" y="140"/>
                  </a:cubicBezTo>
                  <a:cubicBezTo>
                    <a:pt x="0" y="140"/>
                    <a:pt x="1" y="142"/>
                    <a:pt x="1" y="143"/>
                  </a:cubicBezTo>
                  <a:cubicBezTo>
                    <a:pt x="1" y="143"/>
                    <a:pt x="4" y="143"/>
                    <a:pt x="7" y="144"/>
                  </a:cubicBezTo>
                  <a:cubicBezTo>
                    <a:pt x="10" y="145"/>
                    <a:pt x="10" y="141"/>
                    <a:pt x="12" y="141"/>
                  </a:cubicBezTo>
                  <a:cubicBezTo>
                    <a:pt x="14" y="141"/>
                    <a:pt x="17" y="144"/>
                    <a:pt x="17" y="144"/>
                  </a:cubicBezTo>
                  <a:cubicBezTo>
                    <a:pt x="55" y="145"/>
                    <a:pt x="55" y="145"/>
                    <a:pt x="55" y="145"/>
                  </a:cubicBezTo>
                  <a:cubicBezTo>
                    <a:pt x="55" y="145"/>
                    <a:pt x="57" y="148"/>
                    <a:pt x="59" y="148"/>
                  </a:cubicBezTo>
                  <a:cubicBezTo>
                    <a:pt x="61" y="148"/>
                    <a:pt x="60" y="151"/>
                    <a:pt x="63" y="150"/>
                  </a:cubicBezTo>
                  <a:cubicBezTo>
                    <a:pt x="66" y="149"/>
                    <a:pt x="67" y="153"/>
                    <a:pt x="70" y="152"/>
                  </a:cubicBezTo>
                  <a:cubicBezTo>
                    <a:pt x="72" y="150"/>
                    <a:pt x="71" y="152"/>
                    <a:pt x="73" y="152"/>
                  </a:cubicBezTo>
                  <a:cubicBezTo>
                    <a:pt x="75" y="151"/>
                    <a:pt x="80" y="153"/>
                    <a:pt x="80" y="153"/>
                  </a:cubicBezTo>
                  <a:cubicBezTo>
                    <a:pt x="80" y="153"/>
                    <a:pt x="95" y="150"/>
                    <a:pt x="101" y="150"/>
                  </a:cubicBezTo>
                  <a:cubicBezTo>
                    <a:pt x="96" y="150"/>
                    <a:pt x="99" y="146"/>
                    <a:pt x="95" y="143"/>
                  </a:cubicBezTo>
                  <a:cubicBezTo>
                    <a:pt x="91" y="139"/>
                    <a:pt x="92" y="141"/>
                    <a:pt x="91" y="137"/>
                  </a:cubicBezTo>
                  <a:cubicBezTo>
                    <a:pt x="90" y="133"/>
                    <a:pt x="89" y="132"/>
                    <a:pt x="89" y="132"/>
                  </a:cubicBezTo>
                  <a:cubicBezTo>
                    <a:pt x="89" y="93"/>
                    <a:pt x="89" y="93"/>
                    <a:pt x="89" y="93"/>
                  </a:cubicBezTo>
                  <a:cubicBezTo>
                    <a:pt x="108" y="93"/>
                    <a:pt x="108" y="93"/>
                    <a:pt x="108" y="93"/>
                  </a:cubicBezTo>
                  <a:cubicBezTo>
                    <a:pt x="108" y="93"/>
                    <a:pt x="108" y="92"/>
                    <a:pt x="108" y="90"/>
                  </a:cubicBezTo>
                  <a:cubicBezTo>
                    <a:pt x="108" y="88"/>
                    <a:pt x="108" y="87"/>
                    <a:pt x="108" y="86"/>
                  </a:cubicBezTo>
                  <a:cubicBezTo>
                    <a:pt x="107" y="84"/>
                    <a:pt x="109" y="83"/>
                    <a:pt x="109" y="81"/>
                  </a:cubicBezTo>
                  <a:cubicBezTo>
                    <a:pt x="109" y="78"/>
                    <a:pt x="108" y="74"/>
                    <a:pt x="108" y="74"/>
                  </a:cubicBezTo>
                  <a:cubicBezTo>
                    <a:pt x="108" y="74"/>
                    <a:pt x="103" y="74"/>
                    <a:pt x="102" y="74"/>
                  </a:cubicBezTo>
                  <a:cubicBezTo>
                    <a:pt x="100" y="74"/>
                    <a:pt x="99" y="73"/>
                    <a:pt x="98" y="75"/>
                  </a:cubicBezTo>
                  <a:cubicBezTo>
                    <a:pt x="97" y="76"/>
                    <a:pt x="96" y="76"/>
                    <a:pt x="94" y="74"/>
                  </a:cubicBezTo>
                  <a:cubicBezTo>
                    <a:pt x="92" y="73"/>
                    <a:pt x="93" y="71"/>
                    <a:pt x="92" y="68"/>
                  </a:cubicBezTo>
                  <a:cubicBezTo>
                    <a:pt x="92" y="66"/>
                    <a:pt x="92" y="65"/>
                    <a:pt x="93" y="64"/>
                  </a:cubicBezTo>
                  <a:cubicBezTo>
                    <a:pt x="94" y="62"/>
                    <a:pt x="94" y="60"/>
                    <a:pt x="92" y="58"/>
                  </a:cubicBezTo>
                  <a:cubicBezTo>
                    <a:pt x="90" y="57"/>
                    <a:pt x="92" y="56"/>
                    <a:pt x="90" y="53"/>
                  </a:cubicBezTo>
                  <a:cubicBezTo>
                    <a:pt x="89" y="51"/>
                    <a:pt x="89" y="50"/>
                    <a:pt x="89" y="48"/>
                  </a:cubicBezTo>
                  <a:cubicBezTo>
                    <a:pt x="88" y="45"/>
                    <a:pt x="90" y="43"/>
                    <a:pt x="88" y="42"/>
                  </a:cubicBezTo>
                  <a:cubicBezTo>
                    <a:pt x="86" y="41"/>
                    <a:pt x="88" y="38"/>
                    <a:pt x="87" y="36"/>
                  </a:cubicBezTo>
                  <a:cubicBezTo>
                    <a:pt x="86" y="32"/>
                    <a:pt x="79" y="34"/>
                    <a:pt x="79" y="34"/>
                  </a:cubicBezTo>
                  <a:cubicBezTo>
                    <a:pt x="79" y="32"/>
                    <a:pt x="79" y="32"/>
                    <a:pt x="79" y="32"/>
                  </a:cubicBezTo>
                  <a:cubicBezTo>
                    <a:pt x="79" y="29"/>
                    <a:pt x="78" y="31"/>
                    <a:pt x="74" y="31"/>
                  </a:cubicBezTo>
                  <a:cubicBezTo>
                    <a:pt x="71" y="31"/>
                    <a:pt x="70" y="30"/>
                    <a:pt x="69" y="31"/>
                  </a:cubicBezTo>
                  <a:cubicBezTo>
                    <a:pt x="67" y="33"/>
                    <a:pt x="68" y="37"/>
                    <a:pt x="69" y="38"/>
                  </a:cubicBezTo>
                  <a:cubicBezTo>
                    <a:pt x="70" y="39"/>
                    <a:pt x="67" y="41"/>
                    <a:pt x="66" y="39"/>
                  </a:cubicBezTo>
                  <a:cubicBezTo>
                    <a:pt x="64" y="38"/>
                    <a:pt x="63" y="41"/>
                    <a:pt x="61" y="41"/>
                  </a:cubicBezTo>
                  <a:cubicBezTo>
                    <a:pt x="59" y="41"/>
                    <a:pt x="57" y="42"/>
                    <a:pt x="55" y="40"/>
                  </a:cubicBezTo>
                  <a:cubicBezTo>
                    <a:pt x="54" y="38"/>
                    <a:pt x="53" y="39"/>
                    <a:pt x="53" y="36"/>
                  </a:cubicBezTo>
                  <a:cubicBezTo>
                    <a:pt x="52" y="32"/>
                    <a:pt x="53" y="31"/>
                    <a:pt x="52" y="29"/>
                  </a:cubicBezTo>
                  <a:cubicBezTo>
                    <a:pt x="51" y="26"/>
                    <a:pt x="52" y="25"/>
                    <a:pt x="51" y="23"/>
                  </a:cubicBezTo>
                  <a:cubicBezTo>
                    <a:pt x="51" y="22"/>
                    <a:pt x="49" y="18"/>
                    <a:pt x="49" y="18"/>
                  </a:cubicBezTo>
                  <a:cubicBezTo>
                    <a:pt x="32" y="18"/>
                    <a:pt x="32" y="18"/>
                    <a:pt x="32" y="18"/>
                  </a:cubicBezTo>
                  <a:cubicBezTo>
                    <a:pt x="32" y="18"/>
                    <a:pt x="25" y="18"/>
                    <a:pt x="21" y="17"/>
                  </a:cubicBezTo>
                  <a:cubicBezTo>
                    <a:pt x="17" y="17"/>
                    <a:pt x="14" y="18"/>
                    <a:pt x="12" y="20"/>
                  </a:cubicBezTo>
                  <a:cubicBezTo>
                    <a:pt x="10" y="22"/>
                    <a:pt x="7" y="23"/>
                    <a:pt x="7" y="23"/>
                  </a:cubicBezTo>
                  <a:close/>
                </a:path>
              </a:pathLst>
            </a:custGeom>
            <a:grpFill/>
            <a:ln w="3175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68" name="Freeform 142">
              <a:extLst>
                <a:ext uri="{FF2B5EF4-FFF2-40B4-BE49-F238E27FC236}">
                  <a16:creationId xmlns:a16="http://schemas.microsoft.com/office/drawing/2014/main" id="{BF71FCE1-2C02-EFEE-EBC7-FD90D027601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20759" y="2554150"/>
              <a:ext cx="10778" cy="14371"/>
            </a:xfrm>
            <a:custGeom>
              <a:avLst/>
              <a:gdLst>
                <a:gd name="T0" fmla="*/ 3 w 3"/>
                <a:gd name="T1" fmla="*/ 3 h 4"/>
                <a:gd name="T2" fmla="*/ 1 w 3"/>
                <a:gd name="T3" fmla="*/ 4 h 4"/>
                <a:gd name="T4" fmla="*/ 0 w 3"/>
                <a:gd name="T5" fmla="*/ 2 h 4"/>
                <a:gd name="T6" fmla="*/ 3 w 3"/>
                <a:gd name="T7" fmla="*/ 2 h 4"/>
                <a:gd name="T8" fmla="*/ 3 w 3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3" y="3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2" y="0"/>
                    <a:pt x="3" y="2"/>
                  </a:cubicBezTo>
                  <a:lnTo>
                    <a:pt x="3" y="3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69" name="Freeform 143">
              <a:extLst>
                <a:ext uri="{FF2B5EF4-FFF2-40B4-BE49-F238E27FC236}">
                  <a16:creationId xmlns:a16="http://schemas.microsoft.com/office/drawing/2014/main" id="{7BF42AE3-6D1E-B604-9562-E70510E15B0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20759" y="2554150"/>
              <a:ext cx="10778" cy="14371"/>
            </a:xfrm>
            <a:custGeom>
              <a:avLst/>
              <a:gdLst>
                <a:gd name="T0" fmla="*/ 3 w 3"/>
                <a:gd name="T1" fmla="*/ 3 h 4"/>
                <a:gd name="T2" fmla="*/ 1 w 3"/>
                <a:gd name="T3" fmla="*/ 4 h 4"/>
                <a:gd name="T4" fmla="*/ 0 w 3"/>
                <a:gd name="T5" fmla="*/ 2 h 4"/>
                <a:gd name="T6" fmla="*/ 3 w 3"/>
                <a:gd name="T7" fmla="*/ 2 h 4"/>
                <a:gd name="T8" fmla="*/ 3 w 3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3" y="3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2" y="0"/>
                    <a:pt x="3" y="2"/>
                  </a:cubicBezTo>
                  <a:lnTo>
                    <a:pt x="3" y="3"/>
                  </a:lnTo>
                  <a:close/>
                </a:path>
              </a:pathLst>
            </a:custGeom>
            <a:grpFill/>
            <a:ln w="3175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70" name="Freeform 144">
              <a:extLst>
                <a:ext uri="{FF2B5EF4-FFF2-40B4-BE49-F238E27FC236}">
                  <a16:creationId xmlns:a16="http://schemas.microsoft.com/office/drawing/2014/main" id="{17120CF2-8647-1ABB-4F97-FF3B22E1BBA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4353" y="2787683"/>
              <a:ext cx="596407" cy="714969"/>
            </a:xfrm>
            <a:custGeom>
              <a:avLst/>
              <a:gdLst>
                <a:gd name="T0" fmla="*/ 122 w 169"/>
                <a:gd name="T1" fmla="*/ 189 h 203"/>
                <a:gd name="T2" fmla="*/ 105 w 169"/>
                <a:gd name="T3" fmla="*/ 200 h 203"/>
                <a:gd name="T4" fmla="*/ 96 w 169"/>
                <a:gd name="T5" fmla="*/ 197 h 203"/>
                <a:gd name="T6" fmla="*/ 93 w 169"/>
                <a:gd name="T7" fmla="*/ 187 h 203"/>
                <a:gd name="T8" fmla="*/ 84 w 169"/>
                <a:gd name="T9" fmla="*/ 180 h 203"/>
                <a:gd name="T10" fmla="*/ 0 w 169"/>
                <a:gd name="T11" fmla="*/ 116 h 203"/>
                <a:gd name="T12" fmla="*/ 0 w 169"/>
                <a:gd name="T13" fmla="*/ 100 h 203"/>
                <a:gd name="T14" fmla="*/ 7 w 169"/>
                <a:gd name="T15" fmla="*/ 93 h 203"/>
                <a:gd name="T16" fmla="*/ 22 w 169"/>
                <a:gd name="T17" fmla="*/ 86 h 203"/>
                <a:gd name="T18" fmla="*/ 34 w 169"/>
                <a:gd name="T19" fmla="*/ 80 h 203"/>
                <a:gd name="T20" fmla="*/ 46 w 169"/>
                <a:gd name="T21" fmla="*/ 68 h 203"/>
                <a:gd name="T22" fmla="*/ 52 w 169"/>
                <a:gd name="T23" fmla="*/ 58 h 203"/>
                <a:gd name="T24" fmla="*/ 56 w 169"/>
                <a:gd name="T25" fmla="*/ 47 h 203"/>
                <a:gd name="T26" fmla="*/ 52 w 169"/>
                <a:gd name="T27" fmla="*/ 36 h 203"/>
                <a:gd name="T28" fmla="*/ 51 w 169"/>
                <a:gd name="T29" fmla="*/ 22 h 203"/>
                <a:gd name="T30" fmla="*/ 57 w 169"/>
                <a:gd name="T31" fmla="*/ 21 h 203"/>
                <a:gd name="T32" fmla="*/ 70 w 169"/>
                <a:gd name="T33" fmla="*/ 13 h 203"/>
                <a:gd name="T34" fmla="*/ 79 w 169"/>
                <a:gd name="T35" fmla="*/ 9 h 203"/>
                <a:gd name="T36" fmla="*/ 85 w 169"/>
                <a:gd name="T37" fmla="*/ 5 h 203"/>
                <a:gd name="T38" fmla="*/ 94 w 169"/>
                <a:gd name="T39" fmla="*/ 5 h 203"/>
                <a:gd name="T40" fmla="*/ 115 w 169"/>
                <a:gd name="T41" fmla="*/ 2 h 203"/>
                <a:gd name="T42" fmla="*/ 119 w 169"/>
                <a:gd name="T43" fmla="*/ 2 h 203"/>
                <a:gd name="T44" fmla="*/ 124 w 169"/>
                <a:gd name="T45" fmla="*/ 1 h 203"/>
                <a:gd name="T46" fmla="*/ 132 w 169"/>
                <a:gd name="T47" fmla="*/ 5 h 203"/>
                <a:gd name="T48" fmla="*/ 135 w 169"/>
                <a:gd name="T49" fmla="*/ 1 h 203"/>
                <a:gd name="T50" fmla="*/ 139 w 169"/>
                <a:gd name="T51" fmla="*/ 10 h 203"/>
                <a:gd name="T52" fmla="*/ 142 w 169"/>
                <a:gd name="T53" fmla="*/ 24 h 203"/>
                <a:gd name="T54" fmla="*/ 136 w 169"/>
                <a:gd name="T55" fmla="*/ 34 h 203"/>
                <a:gd name="T56" fmla="*/ 134 w 169"/>
                <a:gd name="T57" fmla="*/ 46 h 203"/>
                <a:gd name="T58" fmla="*/ 140 w 169"/>
                <a:gd name="T59" fmla="*/ 55 h 203"/>
                <a:gd name="T60" fmla="*/ 148 w 169"/>
                <a:gd name="T61" fmla="*/ 76 h 203"/>
                <a:gd name="T62" fmla="*/ 148 w 169"/>
                <a:gd name="T63" fmla="*/ 81 h 203"/>
                <a:gd name="T64" fmla="*/ 150 w 169"/>
                <a:gd name="T65" fmla="*/ 102 h 203"/>
                <a:gd name="T66" fmla="*/ 148 w 169"/>
                <a:gd name="T67" fmla="*/ 108 h 203"/>
                <a:gd name="T68" fmla="*/ 142 w 169"/>
                <a:gd name="T69" fmla="*/ 124 h 203"/>
                <a:gd name="T70" fmla="*/ 148 w 169"/>
                <a:gd name="T71" fmla="*/ 134 h 203"/>
                <a:gd name="T72" fmla="*/ 154 w 169"/>
                <a:gd name="T73" fmla="*/ 145 h 203"/>
                <a:gd name="T74" fmla="*/ 164 w 169"/>
                <a:gd name="T75" fmla="*/ 15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69" h="203">
                  <a:moveTo>
                    <a:pt x="169" y="154"/>
                  </a:moveTo>
                  <a:cubicBezTo>
                    <a:pt x="122" y="189"/>
                    <a:pt x="122" y="189"/>
                    <a:pt x="122" y="189"/>
                  </a:cubicBezTo>
                  <a:cubicBezTo>
                    <a:pt x="117" y="198"/>
                    <a:pt x="117" y="198"/>
                    <a:pt x="117" y="198"/>
                  </a:cubicBezTo>
                  <a:cubicBezTo>
                    <a:pt x="105" y="200"/>
                    <a:pt x="105" y="200"/>
                    <a:pt x="105" y="200"/>
                  </a:cubicBezTo>
                  <a:cubicBezTo>
                    <a:pt x="105" y="200"/>
                    <a:pt x="96" y="203"/>
                    <a:pt x="96" y="202"/>
                  </a:cubicBezTo>
                  <a:cubicBezTo>
                    <a:pt x="97" y="201"/>
                    <a:pt x="97" y="199"/>
                    <a:pt x="96" y="197"/>
                  </a:cubicBezTo>
                  <a:cubicBezTo>
                    <a:pt x="95" y="195"/>
                    <a:pt x="95" y="196"/>
                    <a:pt x="96" y="192"/>
                  </a:cubicBezTo>
                  <a:cubicBezTo>
                    <a:pt x="97" y="188"/>
                    <a:pt x="95" y="189"/>
                    <a:pt x="93" y="187"/>
                  </a:cubicBezTo>
                  <a:cubicBezTo>
                    <a:pt x="91" y="186"/>
                    <a:pt x="89" y="186"/>
                    <a:pt x="87" y="184"/>
                  </a:cubicBezTo>
                  <a:cubicBezTo>
                    <a:pt x="84" y="183"/>
                    <a:pt x="84" y="180"/>
                    <a:pt x="84" y="180"/>
                  </a:cubicBezTo>
                  <a:cubicBezTo>
                    <a:pt x="29" y="138"/>
                    <a:pt x="29" y="138"/>
                    <a:pt x="29" y="138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09"/>
                    <a:pt x="0" y="109"/>
                    <a:pt x="0" y="109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1" y="99"/>
                    <a:pt x="2" y="97"/>
                  </a:cubicBezTo>
                  <a:cubicBezTo>
                    <a:pt x="4" y="96"/>
                    <a:pt x="5" y="94"/>
                    <a:pt x="7" y="93"/>
                  </a:cubicBezTo>
                  <a:cubicBezTo>
                    <a:pt x="8" y="91"/>
                    <a:pt x="10" y="90"/>
                    <a:pt x="13" y="89"/>
                  </a:cubicBezTo>
                  <a:cubicBezTo>
                    <a:pt x="17" y="89"/>
                    <a:pt x="20" y="89"/>
                    <a:pt x="22" y="86"/>
                  </a:cubicBezTo>
                  <a:cubicBezTo>
                    <a:pt x="25" y="82"/>
                    <a:pt x="25" y="84"/>
                    <a:pt x="28" y="84"/>
                  </a:cubicBezTo>
                  <a:cubicBezTo>
                    <a:pt x="30" y="83"/>
                    <a:pt x="30" y="82"/>
                    <a:pt x="34" y="80"/>
                  </a:cubicBezTo>
                  <a:cubicBezTo>
                    <a:pt x="37" y="78"/>
                    <a:pt x="40" y="70"/>
                    <a:pt x="40" y="70"/>
                  </a:cubicBezTo>
                  <a:cubicBezTo>
                    <a:pt x="40" y="70"/>
                    <a:pt x="43" y="70"/>
                    <a:pt x="46" y="68"/>
                  </a:cubicBezTo>
                  <a:cubicBezTo>
                    <a:pt x="48" y="66"/>
                    <a:pt x="47" y="66"/>
                    <a:pt x="47" y="63"/>
                  </a:cubicBezTo>
                  <a:cubicBezTo>
                    <a:pt x="47" y="60"/>
                    <a:pt x="52" y="60"/>
                    <a:pt x="52" y="58"/>
                  </a:cubicBezTo>
                  <a:cubicBezTo>
                    <a:pt x="52" y="55"/>
                    <a:pt x="57" y="54"/>
                    <a:pt x="58" y="52"/>
                  </a:cubicBezTo>
                  <a:cubicBezTo>
                    <a:pt x="60" y="51"/>
                    <a:pt x="58" y="49"/>
                    <a:pt x="56" y="47"/>
                  </a:cubicBezTo>
                  <a:cubicBezTo>
                    <a:pt x="55" y="44"/>
                    <a:pt x="55" y="44"/>
                    <a:pt x="55" y="41"/>
                  </a:cubicBezTo>
                  <a:cubicBezTo>
                    <a:pt x="55" y="38"/>
                    <a:pt x="52" y="39"/>
                    <a:pt x="52" y="36"/>
                  </a:cubicBezTo>
                  <a:cubicBezTo>
                    <a:pt x="52" y="33"/>
                    <a:pt x="53" y="31"/>
                    <a:pt x="54" y="28"/>
                  </a:cubicBezTo>
                  <a:cubicBezTo>
                    <a:pt x="54" y="26"/>
                    <a:pt x="51" y="22"/>
                    <a:pt x="51" y="22"/>
                  </a:cubicBezTo>
                  <a:cubicBezTo>
                    <a:pt x="52" y="22"/>
                    <a:pt x="53" y="21"/>
                    <a:pt x="54" y="21"/>
                  </a:cubicBezTo>
                  <a:cubicBezTo>
                    <a:pt x="55" y="20"/>
                    <a:pt x="56" y="21"/>
                    <a:pt x="57" y="21"/>
                  </a:cubicBezTo>
                  <a:cubicBezTo>
                    <a:pt x="59" y="19"/>
                    <a:pt x="60" y="15"/>
                    <a:pt x="63" y="14"/>
                  </a:cubicBezTo>
                  <a:cubicBezTo>
                    <a:pt x="66" y="13"/>
                    <a:pt x="68" y="14"/>
                    <a:pt x="70" y="13"/>
                  </a:cubicBezTo>
                  <a:cubicBezTo>
                    <a:pt x="72" y="13"/>
                    <a:pt x="73" y="10"/>
                    <a:pt x="74" y="9"/>
                  </a:cubicBezTo>
                  <a:cubicBezTo>
                    <a:pt x="76" y="9"/>
                    <a:pt x="78" y="10"/>
                    <a:pt x="79" y="9"/>
                  </a:cubicBezTo>
                  <a:cubicBezTo>
                    <a:pt x="79" y="9"/>
                    <a:pt x="79" y="7"/>
                    <a:pt x="80" y="7"/>
                  </a:cubicBezTo>
                  <a:cubicBezTo>
                    <a:pt x="81" y="6"/>
                    <a:pt x="83" y="6"/>
                    <a:pt x="85" y="5"/>
                  </a:cubicBezTo>
                  <a:cubicBezTo>
                    <a:pt x="85" y="5"/>
                    <a:pt x="86" y="3"/>
                    <a:pt x="86" y="3"/>
                  </a:cubicBezTo>
                  <a:cubicBezTo>
                    <a:pt x="88" y="3"/>
                    <a:pt x="92" y="5"/>
                    <a:pt x="94" y="5"/>
                  </a:cubicBezTo>
                  <a:cubicBezTo>
                    <a:pt x="99" y="5"/>
                    <a:pt x="101" y="2"/>
                    <a:pt x="105" y="2"/>
                  </a:cubicBezTo>
                  <a:cubicBezTo>
                    <a:pt x="109" y="2"/>
                    <a:pt x="111" y="3"/>
                    <a:pt x="115" y="2"/>
                  </a:cubicBezTo>
                  <a:cubicBezTo>
                    <a:pt x="115" y="2"/>
                    <a:pt x="115" y="3"/>
                    <a:pt x="115" y="3"/>
                  </a:cubicBezTo>
                  <a:cubicBezTo>
                    <a:pt x="117" y="4"/>
                    <a:pt x="118" y="2"/>
                    <a:pt x="119" y="2"/>
                  </a:cubicBezTo>
                  <a:cubicBezTo>
                    <a:pt x="122" y="2"/>
                    <a:pt x="122" y="3"/>
                    <a:pt x="124" y="3"/>
                  </a:cubicBezTo>
                  <a:cubicBezTo>
                    <a:pt x="124" y="1"/>
                    <a:pt x="124" y="1"/>
                    <a:pt x="124" y="1"/>
                  </a:cubicBezTo>
                  <a:cubicBezTo>
                    <a:pt x="126" y="1"/>
                    <a:pt x="127" y="1"/>
                    <a:pt x="128" y="0"/>
                  </a:cubicBezTo>
                  <a:cubicBezTo>
                    <a:pt x="130" y="2"/>
                    <a:pt x="131" y="2"/>
                    <a:pt x="132" y="5"/>
                  </a:cubicBezTo>
                  <a:cubicBezTo>
                    <a:pt x="133" y="5"/>
                    <a:pt x="133" y="5"/>
                    <a:pt x="133" y="5"/>
                  </a:cubicBezTo>
                  <a:cubicBezTo>
                    <a:pt x="134" y="3"/>
                    <a:pt x="134" y="2"/>
                    <a:pt x="135" y="1"/>
                  </a:cubicBezTo>
                  <a:cubicBezTo>
                    <a:pt x="136" y="1"/>
                    <a:pt x="137" y="1"/>
                    <a:pt x="138" y="2"/>
                  </a:cubicBezTo>
                  <a:cubicBezTo>
                    <a:pt x="138" y="2"/>
                    <a:pt x="137" y="9"/>
                    <a:pt x="139" y="10"/>
                  </a:cubicBezTo>
                  <a:cubicBezTo>
                    <a:pt x="141" y="11"/>
                    <a:pt x="140" y="13"/>
                    <a:pt x="140" y="15"/>
                  </a:cubicBezTo>
                  <a:cubicBezTo>
                    <a:pt x="140" y="17"/>
                    <a:pt x="142" y="20"/>
                    <a:pt x="142" y="24"/>
                  </a:cubicBezTo>
                  <a:cubicBezTo>
                    <a:pt x="143" y="27"/>
                    <a:pt x="140" y="26"/>
                    <a:pt x="140" y="28"/>
                  </a:cubicBezTo>
                  <a:cubicBezTo>
                    <a:pt x="140" y="30"/>
                    <a:pt x="138" y="33"/>
                    <a:pt x="136" y="34"/>
                  </a:cubicBezTo>
                  <a:cubicBezTo>
                    <a:pt x="134" y="34"/>
                    <a:pt x="133" y="33"/>
                    <a:pt x="133" y="36"/>
                  </a:cubicBezTo>
                  <a:cubicBezTo>
                    <a:pt x="133" y="39"/>
                    <a:pt x="134" y="46"/>
                    <a:pt x="134" y="46"/>
                  </a:cubicBezTo>
                  <a:cubicBezTo>
                    <a:pt x="134" y="46"/>
                    <a:pt x="137" y="45"/>
                    <a:pt x="138" y="47"/>
                  </a:cubicBezTo>
                  <a:cubicBezTo>
                    <a:pt x="139" y="49"/>
                    <a:pt x="140" y="55"/>
                    <a:pt x="140" y="55"/>
                  </a:cubicBezTo>
                  <a:cubicBezTo>
                    <a:pt x="145" y="56"/>
                    <a:pt x="145" y="56"/>
                    <a:pt x="145" y="56"/>
                  </a:cubicBezTo>
                  <a:cubicBezTo>
                    <a:pt x="148" y="76"/>
                    <a:pt x="148" y="76"/>
                    <a:pt x="148" y="76"/>
                  </a:cubicBezTo>
                  <a:cubicBezTo>
                    <a:pt x="147" y="76"/>
                    <a:pt x="147" y="76"/>
                    <a:pt x="146" y="77"/>
                  </a:cubicBezTo>
                  <a:cubicBezTo>
                    <a:pt x="145" y="78"/>
                    <a:pt x="148" y="81"/>
                    <a:pt x="148" y="81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50" y="102"/>
                    <a:pt x="150" y="102"/>
                    <a:pt x="150" y="102"/>
                  </a:cubicBezTo>
                  <a:cubicBezTo>
                    <a:pt x="150" y="102"/>
                    <a:pt x="146" y="105"/>
                    <a:pt x="147" y="105"/>
                  </a:cubicBezTo>
                  <a:cubicBezTo>
                    <a:pt x="149" y="105"/>
                    <a:pt x="148" y="108"/>
                    <a:pt x="148" y="108"/>
                  </a:cubicBezTo>
                  <a:cubicBezTo>
                    <a:pt x="148" y="108"/>
                    <a:pt x="148" y="116"/>
                    <a:pt x="147" y="120"/>
                  </a:cubicBezTo>
                  <a:cubicBezTo>
                    <a:pt x="147" y="123"/>
                    <a:pt x="142" y="124"/>
                    <a:pt x="142" y="124"/>
                  </a:cubicBezTo>
                  <a:cubicBezTo>
                    <a:pt x="142" y="124"/>
                    <a:pt x="143" y="126"/>
                    <a:pt x="145" y="128"/>
                  </a:cubicBezTo>
                  <a:cubicBezTo>
                    <a:pt x="146" y="130"/>
                    <a:pt x="146" y="133"/>
                    <a:pt x="148" y="134"/>
                  </a:cubicBezTo>
                  <a:cubicBezTo>
                    <a:pt x="150" y="136"/>
                    <a:pt x="150" y="137"/>
                    <a:pt x="150" y="140"/>
                  </a:cubicBezTo>
                  <a:cubicBezTo>
                    <a:pt x="150" y="142"/>
                    <a:pt x="152" y="145"/>
                    <a:pt x="154" y="145"/>
                  </a:cubicBezTo>
                  <a:cubicBezTo>
                    <a:pt x="156" y="145"/>
                    <a:pt x="158" y="146"/>
                    <a:pt x="160" y="147"/>
                  </a:cubicBezTo>
                  <a:cubicBezTo>
                    <a:pt x="162" y="147"/>
                    <a:pt x="162" y="150"/>
                    <a:pt x="164" y="150"/>
                  </a:cubicBezTo>
                  <a:cubicBezTo>
                    <a:pt x="166" y="150"/>
                    <a:pt x="169" y="154"/>
                    <a:pt x="169" y="154"/>
                  </a:cubicBez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71" name="Freeform 145">
              <a:extLst>
                <a:ext uri="{FF2B5EF4-FFF2-40B4-BE49-F238E27FC236}">
                  <a16:creationId xmlns:a16="http://schemas.microsoft.com/office/drawing/2014/main" id="{AA32B82F-AE0C-E100-36EE-DDD9679892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4353" y="2787683"/>
              <a:ext cx="596407" cy="714969"/>
            </a:xfrm>
            <a:custGeom>
              <a:avLst/>
              <a:gdLst>
                <a:gd name="T0" fmla="*/ 122 w 169"/>
                <a:gd name="T1" fmla="*/ 189 h 203"/>
                <a:gd name="T2" fmla="*/ 105 w 169"/>
                <a:gd name="T3" fmla="*/ 200 h 203"/>
                <a:gd name="T4" fmla="*/ 96 w 169"/>
                <a:gd name="T5" fmla="*/ 197 h 203"/>
                <a:gd name="T6" fmla="*/ 93 w 169"/>
                <a:gd name="T7" fmla="*/ 187 h 203"/>
                <a:gd name="T8" fmla="*/ 84 w 169"/>
                <a:gd name="T9" fmla="*/ 180 h 203"/>
                <a:gd name="T10" fmla="*/ 0 w 169"/>
                <a:gd name="T11" fmla="*/ 116 h 203"/>
                <a:gd name="T12" fmla="*/ 0 w 169"/>
                <a:gd name="T13" fmla="*/ 100 h 203"/>
                <a:gd name="T14" fmla="*/ 7 w 169"/>
                <a:gd name="T15" fmla="*/ 93 h 203"/>
                <a:gd name="T16" fmla="*/ 22 w 169"/>
                <a:gd name="T17" fmla="*/ 86 h 203"/>
                <a:gd name="T18" fmla="*/ 34 w 169"/>
                <a:gd name="T19" fmla="*/ 80 h 203"/>
                <a:gd name="T20" fmla="*/ 46 w 169"/>
                <a:gd name="T21" fmla="*/ 68 h 203"/>
                <a:gd name="T22" fmla="*/ 52 w 169"/>
                <a:gd name="T23" fmla="*/ 58 h 203"/>
                <a:gd name="T24" fmla="*/ 56 w 169"/>
                <a:gd name="T25" fmla="*/ 47 h 203"/>
                <a:gd name="T26" fmla="*/ 52 w 169"/>
                <a:gd name="T27" fmla="*/ 36 h 203"/>
                <a:gd name="T28" fmla="*/ 51 w 169"/>
                <a:gd name="T29" fmla="*/ 22 h 203"/>
                <a:gd name="T30" fmla="*/ 57 w 169"/>
                <a:gd name="T31" fmla="*/ 21 h 203"/>
                <a:gd name="T32" fmla="*/ 70 w 169"/>
                <a:gd name="T33" fmla="*/ 13 h 203"/>
                <a:gd name="T34" fmla="*/ 79 w 169"/>
                <a:gd name="T35" fmla="*/ 9 h 203"/>
                <a:gd name="T36" fmla="*/ 85 w 169"/>
                <a:gd name="T37" fmla="*/ 5 h 203"/>
                <a:gd name="T38" fmla="*/ 94 w 169"/>
                <a:gd name="T39" fmla="*/ 5 h 203"/>
                <a:gd name="T40" fmla="*/ 115 w 169"/>
                <a:gd name="T41" fmla="*/ 2 h 203"/>
                <a:gd name="T42" fmla="*/ 119 w 169"/>
                <a:gd name="T43" fmla="*/ 2 h 203"/>
                <a:gd name="T44" fmla="*/ 124 w 169"/>
                <a:gd name="T45" fmla="*/ 1 h 203"/>
                <a:gd name="T46" fmla="*/ 132 w 169"/>
                <a:gd name="T47" fmla="*/ 5 h 203"/>
                <a:gd name="T48" fmla="*/ 135 w 169"/>
                <a:gd name="T49" fmla="*/ 1 h 203"/>
                <a:gd name="T50" fmla="*/ 139 w 169"/>
                <a:gd name="T51" fmla="*/ 10 h 203"/>
                <a:gd name="T52" fmla="*/ 142 w 169"/>
                <a:gd name="T53" fmla="*/ 24 h 203"/>
                <a:gd name="T54" fmla="*/ 136 w 169"/>
                <a:gd name="T55" fmla="*/ 34 h 203"/>
                <a:gd name="T56" fmla="*/ 134 w 169"/>
                <a:gd name="T57" fmla="*/ 46 h 203"/>
                <a:gd name="T58" fmla="*/ 140 w 169"/>
                <a:gd name="T59" fmla="*/ 55 h 203"/>
                <a:gd name="T60" fmla="*/ 148 w 169"/>
                <a:gd name="T61" fmla="*/ 76 h 203"/>
                <a:gd name="T62" fmla="*/ 148 w 169"/>
                <a:gd name="T63" fmla="*/ 81 h 203"/>
                <a:gd name="T64" fmla="*/ 150 w 169"/>
                <a:gd name="T65" fmla="*/ 102 h 203"/>
                <a:gd name="T66" fmla="*/ 148 w 169"/>
                <a:gd name="T67" fmla="*/ 108 h 203"/>
                <a:gd name="T68" fmla="*/ 142 w 169"/>
                <a:gd name="T69" fmla="*/ 124 h 203"/>
                <a:gd name="T70" fmla="*/ 148 w 169"/>
                <a:gd name="T71" fmla="*/ 134 h 203"/>
                <a:gd name="T72" fmla="*/ 154 w 169"/>
                <a:gd name="T73" fmla="*/ 145 h 203"/>
                <a:gd name="T74" fmla="*/ 164 w 169"/>
                <a:gd name="T75" fmla="*/ 15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69" h="203">
                  <a:moveTo>
                    <a:pt x="169" y="154"/>
                  </a:moveTo>
                  <a:cubicBezTo>
                    <a:pt x="122" y="189"/>
                    <a:pt x="122" y="189"/>
                    <a:pt x="122" y="189"/>
                  </a:cubicBezTo>
                  <a:cubicBezTo>
                    <a:pt x="117" y="198"/>
                    <a:pt x="117" y="198"/>
                    <a:pt x="117" y="198"/>
                  </a:cubicBezTo>
                  <a:cubicBezTo>
                    <a:pt x="105" y="200"/>
                    <a:pt x="105" y="200"/>
                    <a:pt x="105" y="200"/>
                  </a:cubicBezTo>
                  <a:cubicBezTo>
                    <a:pt x="105" y="200"/>
                    <a:pt x="96" y="203"/>
                    <a:pt x="96" y="202"/>
                  </a:cubicBezTo>
                  <a:cubicBezTo>
                    <a:pt x="97" y="201"/>
                    <a:pt x="97" y="199"/>
                    <a:pt x="96" y="197"/>
                  </a:cubicBezTo>
                  <a:cubicBezTo>
                    <a:pt x="95" y="195"/>
                    <a:pt x="95" y="196"/>
                    <a:pt x="96" y="192"/>
                  </a:cubicBezTo>
                  <a:cubicBezTo>
                    <a:pt x="97" y="188"/>
                    <a:pt x="95" y="189"/>
                    <a:pt x="93" y="187"/>
                  </a:cubicBezTo>
                  <a:cubicBezTo>
                    <a:pt x="91" y="186"/>
                    <a:pt x="89" y="186"/>
                    <a:pt x="87" y="184"/>
                  </a:cubicBezTo>
                  <a:cubicBezTo>
                    <a:pt x="84" y="183"/>
                    <a:pt x="84" y="180"/>
                    <a:pt x="84" y="180"/>
                  </a:cubicBezTo>
                  <a:cubicBezTo>
                    <a:pt x="29" y="138"/>
                    <a:pt x="29" y="138"/>
                    <a:pt x="29" y="138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09"/>
                    <a:pt x="0" y="109"/>
                    <a:pt x="0" y="109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1" y="99"/>
                    <a:pt x="2" y="97"/>
                  </a:cubicBezTo>
                  <a:cubicBezTo>
                    <a:pt x="4" y="96"/>
                    <a:pt x="5" y="94"/>
                    <a:pt x="7" y="93"/>
                  </a:cubicBezTo>
                  <a:cubicBezTo>
                    <a:pt x="8" y="91"/>
                    <a:pt x="10" y="90"/>
                    <a:pt x="13" y="89"/>
                  </a:cubicBezTo>
                  <a:cubicBezTo>
                    <a:pt x="17" y="89"/>
                    <a:pt x="20" y="89"/>
                    <a:pt x="22" y="86"/>
                  </a:cubicBezTo>
                  <a:cubicBezTo>
                    <a:pt x="25" y="82"/>
                    <a:pt x="25" y="84"/>
                    <a:pt x="28" y="84"/>
                  </a:cubicBezTo>
                  <a:cubicBezTo>
                    <a:pt x="30" y="83"/>
                    <a:pt x="30" y="82"/>
                    <a:pt x="34" y="80"/>
                  </a:cubicBezTo>
                  <a:cubicBezTo>
                    <a:pt x="37" y="78"/>
                    <a:pt x="40" y="70"/>
                    <a:pt x="40" y="70"/>
                  </a:cubicBezTo>
                  <a:cubicBezTo>
                    <a:pt x="40" y="70"/>
                    <a:pt x="43" y="70"/>
                    <a:pt x="46" y="68"/>
                  </a:cubicBezTo>
                  <a:cubicBezTo>
                    <a:pt x="48" y="66"/>
                    <a:pt x="47" y="66"/>
                    <a:pt x="47" y="63"/>
                  </a:cubicBezTo>
                  <a:cubicBezTo>
                    <a:pt x="47" y="60"/>
                    <a:pt x="52" y="60"/>
                    <a:pt x="52" y="58"/>
                  </a:cubicBezTo>
                  <a:cubicBezTo>
                    <a:pt x="52" y="55"/>
                    <a:pt x="57" y="54"/>
                    <a:pt x="58" y="52"/>
                  </a:cubicBezTo>
                  <a:cubicBezTo>
                    <a:pt x="60" y="51"/>
                    <a:pt x="58" y="49"/>
                    <a:pt x="56" y="47"/>
                  </a:cubicBezTo>
                  <a:cubicBezTo>
                    <a:pt x="55" y="44"/>
                    <a:pt x="55" y="44"/>
                    <a:pt x="55" y="41"/>
                  </a:cubicBezTo>
                  <a:cubicBezTo>
                    <a:pt x="55" y="38"/>
                    <a:pt x="52" y="39"/>
                    <a:pt x="52" y="36"/>
                  </a:cubicBezTo>
                  <a:cubicBezTo>
                    <a:pt x="52" y="33"/>
                    <a:pt x="53" y="31"/>
                    <a:pt x="54" y="28"/>
                  </a:cubicBezTo>
                  <a:cubicBezTo>
                    <a:pt x="54" y="26"/>
                    <a:pt x="51" y="22"/>
                    <a:pt x="51" y="22"/>
                  </a:cubicBezTo>
                  <a:cubicBezTo>
                    <a:pt x="52" y="22"/>
                    <a:pt x="53" y="21"/>
                    <a:pt x="54" y="21"/>
                  </a:cubicBezTo>
                  <a:cubicBezTo>
                    <a:pt x="55" y="20"/>
                    <a:pt x="56" y="21"/>
                    <a:pt x="57" y="21"/>
                  </a:cubicBezTo>
                  <a:cubicBezTo>
                    <a:pt x="59" y="19"/>
                    <a:pt x="60" y="15"/>
                    <a:pt x="63" y="14"/>
                  </a:cubicBezTo>
                  <a:cubicBezTo>
                    <a:pt x="66" y="13"/>
                    <a:pt x="68" y="14"/>
                    <a:pt x="70" y="13"/>
                  </a:cubicBezTo>
                  <a:cubicBezTo>
                    <a:pt x="72" y="13"/>
                    <a:pt x="73" y="10"/>
                    <a:pt x="74" y="9"/>
                  </a:cubicBezTo>
                  <a:cubicBezTo>
                    <a:pt x="76" y="9"/>
                    <a:pt x="78" y="10"/>
                    <a:pt x="79" y="9"/>
                  </a:cubicBezTo>
                  <a:cubicBezTo>
                    <a:pt x="79" y="9"/>
                    <a:pt x="79" y="7"/>
                    <a:pt x="80" y="7"/>
                  </a:cubicBezTo>
                  <a:cubicBezTo>
                    <a:pt x="81" y="6"/>
                    <a:pt x="83" y="6"/>
                    <a:pt x="85" y="5"/>
                  </a:cubicBezTo>
                  <a:cubicBezTo>
                    <a:pt x="85" y="5"/>
                    <a:pt x="86" y="3"/>
                    <a:pt x="86" y="3"/>
                  </a:cubicBezTo>
                  <a:cubicBezTo>
                    <a:pt x="88" y="3"/>
                    <a:pt x="92" y="5"/>
                    <a:pt x="94" y="5"/>
                  </a:cubicBezTo>
                  <a:cubicBezTo>
                    <a:pt x="99" y="5"/>
                    <a:pt x="101" y="2"/>
                    <a:pt x="105" y="2"/>
                  </a:cubicBezTo>
                  <a:cubicBezTo>
                    <a:pt x="109" y="2"/>
                    <a:pt x="111" y="3"/>
                    <a:pt x="115" y="2"/>
                  </a:cubicBezTo>
                  <a:cubicBezTo>
                    <a:pt x="115" y="2"/>
                    <a:pt x="115" y="3"/>
                    <a:pt x="115" y="3"/>
                  </a:cubicBezTo>
                  <a:cubicBezTo>
                    <a:pt x="117" y="4"/>
                    <a:pt x="118" y="2"/>
                    <a:pt x="119" y="2"/>
                  </a:cubicBezTo>
                  <a:cubicBezTo>
                    <a:pt x="122" y="2"/>
                    <a:pt x="122" y="3"/>
                    <a:pt x="124" y="3"/>
                  </a:cubicBezTo>
                  <a:cubicBezTo>
                    <a:pt x="124" y="1"/>
                    <a:pt x="124" y="1"/>
                    <a:pt x="124" y="1"/>
                  </a:cubicBezTo>
                  <a:cubicBezTo>
                    <a:pt x="126" y="1"/>
                    <a:pt x="127" y="1"/>
                    <a:pt x="128" y="0"/>
                  </a:cubicBezTo>
                  <a:cubicBezTo>
                    <a:pt x="130" y="2"/>
                    <a:pt x="131" y="2"/>
                    <a:pt x="132" y="5"/>
                  </a:cubicBezTo>
                  <a:cubicBezTo>
                    <a:pt x="133" y="5"/>
                    <a:pt x="133" y="5"/>
                    <a:pt x="133" y="5"/>
                  </a:cubicBezTo>
                  <a:cubicBezTo>
                    <a:pt x="134" y="3"/>
                    <a:pt x="134" y="2"/>
                    <a:pt x="135" y="1"/>
                  </a:cubicBezTo>
                  <a:cubicBezTo>
                    <a:pt x="136" y="1"/>
                    <a:pt x="137" y="1"/>
                    <a:pt x="138" y="2"/>
                  </a:cubicBezTo>
                  <a:cubicBezTo>
                    <a:pt x="138" y="2"/>
                    <a:pt x="137" y="9"/>
                    <a:pt x="139" y="10"/>
                  </a:cubicBezTo>
                  <a:cubicBezTo>
                    <a:pt x="141" y="11"/>
                    <a:pt x="140" y="13"/>
                    <a:pt x="140" y="15"/>
                  </a:cubicBezTo>
                  <a:cubicBezTo>
                    <a:pt x="140" y="17"/>
                    <a:pt x="142" y="20"/>
                    <a:pt x="142" y="24"/>
                  </a:cubicBezTo>
                  <a:cubicBezTo>
                    <a:pt x="143" y="27"/>
                    <a:pt x="140" y="26"/>
                    <a:pt x="140" y="28"/>
                  </a:cubicBezTo>
                  <a:cubicBezTo>
                    <a:pt x="140" y="30"/>
                    <a:pt x="138" y="33"/>
                    <a:pt x="136" y="34"/>
                  </a:cubicBezTo>
                  <a:cubicBezTo>
                    <a:pt x="134" y="34"/>
                    <a:pt x="133" y="33"/>
                    <a:pt x="133" y="36"/>
                  </a:cubicBezTo>
                  <a:cubicBezTo>
                    <a:pt x="133" y="39"/>
                    <a:pt x="134" y="46"/>
                    <a:pt x="134" y="46"/>
                  </a:cubicBezTo>
                  <a:cubicBezTo>
                    <a:pt x="134" y="46"/>
                    <a:pt x="137" y="45"/>
                    <a:pt x="138" y="47"/>
                  </a:cubicBezTo>
                  <a:cubicBezTo>
                    <a:pt x="139" y="49"/>
                    <a:pt x="140" y="55"/>
                    <a:pt x="140" y="55"/>
                  </a:cubicBezTo>
                  <a:cubicBezTo>
                    <a:pt x="145" y="56"/>
                    <a:pt x="145" y="56"/>
                    <a:pt x="145" y="56"/>
                  </a:cubicBezTo>
                  <a:cubicBezTo>
                    <a:pt x="148" y="76"/>
                    <a:pt x="148" y="76"/>
                    <a:pt x="148" y="76"/>
                  </a:cubicBezTo>
                  <a:cubicBezTo>
                    <a:pt x="147" y="76"/>
                    <a:pt x="147" y="76"/>
                    <a:pt x="146" y="77"/>
                  </a:cubicBezTo>
                  <a:cubicBezTo>
                    <a:pt x="145" y="78"/>
                    <a:pt x="148" y="81"/>
                    <a:pt x="148" y="81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50" y="102"/>
                    <a:pt x="150" y="102"/>
                    <a:pt x="150" y="102"/>
                  </a:cubicBezTo>
                  <a:cubicBezTo>
                    <a:pt x="150" y="102"/>
                    <a:pt x="146" y="105"/>
                    <a:pt x="147" y="105"/>
                  </a:cubicBezTo>
                  <a:cubicBezTo>
                    <a:pt x="149" y="105"/>
                    <a:pt x="148" y="108"/>
                    <a:pt x="148" y="108"/>
                  </a:cubicBezTo>
                  <a:cubicBezTo>
                    <a:pt x="148" y="108"/>
                    <a:pt x="148" y="116"/>
                    <a:pt x="147" y="120"/>
                  </a:cubicBezTo>
                  <a:cubicBezTo>
                    <a:pt x="147" y="123"/>
                    <a:pt x="142" y="124"/>
                    <a:pt x="142" y="124"/>
                  </a:cubicBezTo>
                  <a:cubicBezTo>
                    <a:pt x="142" y="124"/>
                    <a:pt x="143" y="126"/>
                    <a:pt x="145" y="128"/>
                  </a:cubicBezTo>
                  <a:cubicBezTo>
                    <a:pt x="146" y="130"/>
                    <a:pt x="146" y="133"/>
                    <a:pt x="148" y="134"/>
                  </a:cubicBezTo>
                  <a:cubicBezTo>
                    <a:pt x="150" y="136"/>
                    <a:pt x="150" y="137"/>
                    <a:pt x="150" y="140"/>
                  </a:cubicBezTo>
                  <a:cubicBezTo>
                    <a:pt x="150" y="142"/>
                    <a:pt x="152" y="145"/>
                    <a:pt x="154" y="145"/>
                  </a:cubicBezTo>
                  <a:cubicBezTo>
                    <a:pt x="156" y="145"/>
                    <a:pt x="158" y="146"/>
                    <a:pt x="160" y="147"/>
                  </a:cubicBezTo>
                  <a:cubicBezTo>
                    <a:pt x="162" y="147"/>
                    <a:pt x="162" y="150"/>
                    <a:pt x="164" y="150"/>
                  </a:cubicBezTo>
                  <a:cubicBezTo>
                    <a:pt x="166" y="150"/>
                    <a:pt x="169" y="154"/>
                    <a:pt x="169" y="154"/>
                  </a:cubicBezTo>
                  <a:close/>
                </a:path>
              </a:pathLst>
            </a:custGeom>
            <a:grpFill/>
            <a:ln w="3175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72" name="Freeform 146">
              <a:extLst>
                <a:ext uri="{FF2B5EF4-FFF2-40B4-BE49-F238E27FC236}">
                  <a16:creationId xmlns:a16="http://schemas.microsoft.com/office/drawing/2014/main" id="{EB8DC42D-4E0F-D4B9-0D37-161589C480E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56088" y="2561336"/>
              <a:ext cx="59282" cy="120360"/>
            </a:xfrm>
            <a:custGeom>
              <a:avLst/>
              <a:gdLst>
                <a:gd name="T0" fmla="*/ 0 w 17"/>
                <a:gd name="T1" fmla="*/ 6 h 34"/>
                <a:gd name="T2" fmla="*/ 1 w 17"/>
                <a:gd name="T3" fmla="*/ 8 h 34"/>
                <a:gd name="T4" fmla="*/ 4 w 17"/>
                <a:gd name="T5" fmla="*/ 8 h 34"/>
                <a:gd name="T6" fmla="*/ 4 w 17"/>
                <a:gd name="T7" fmla="*/ 15 h 34"/>
                <a:gd name="T8" fmla="*/ 2 w 17"/>
                <a:gd name="T9" fmla="*/ 24 h 34"/>
                <a:gd name="T10" fmla="*/ 9 w 17"/>
                <a:gd name="T11" fmla="*/ 31 h 34"/>
                <a:gd name="T12" fmla="*/ 10 w 17"/>
                <a:gd name="T13" fmla="*/ 34 h 34"/>
                <a:gd name="T14" fmla="*/ 12 w 17"/>
                <a:gd name="T15" fmla="*/ 34 h 34"/>
                <a:gd name="T16" fmla="*/ 13 w 17"/>
                <a:gd name="T17" fmla="*/ 32 h 34"/>
                <a:gd name="T18" fmla="*/ 15 w 17"/>
                <a:gd name="T19" fmla="*/ 31 h 34"/>
                <a:gd name="T20" fmla="*/ 17 w 17"/>
                <a:gd name="T21" fmla="*/ 27 h 34"/>
                <a:gd name="T22" fmla="*/ 17 w 17"/>
                <a:gd name="T23" fmla="*/ 23 h 34"/>
                <a:gd name="T24" fmla="*/ 15 w 17"/>
                <a:gd name="T25" fmla="*/ 19 h 34"/>
                <a:gd name="T26" fmla="*/ 14 w 17"/>
                <a:gd name="T27" fmla="*/ 15 h 34"/>
                <a:gd name="T28" fmla="*/ 15 w 17"/>
                <a:gd name="T29" fmla="*/ 10 h 34"/>
                <a:gd name="T30" fmla="*/ 14 w 17"/>
                <a:gd name="T31" fmla="*/ 5 h 34"/>
                <a:gd name="T32" fmla="*/ 10 w 17"/>
                <a:gd name="T33" fmla="*/ 1 h 34"/>
                <a:gd name="T34" fmla="*/ 8 w 17"/>
                <a:gd name="T35" fmla="*/ 3 h 34"/>
                <a:gd name="T36" fmla="*/ 6 w 17"/>
                <a:gd name="T37" fmla="*/ 0 h 34"/>
                <a:gd name="T38" fmla="*/ 1 w 17"/>
                <a:gd name="T39" fmla="*/ 3 h 34"/>
                <a:gd name="T40" fmla="*/ 0 w 17"/>
                <a:gd name="T41" fmla="*/ 6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" h="34">
                  <a:moveTo>
                    <a:pt x="0" y="6"/>
                  </a:moveTo>
                  <a:cubicBezTo>
                    <a:pt x="0" y="7"/>
                    <a:pt x="1" y="7"/>
                    <a:pt x="1" y="8"/>
                  </a:cubicBezTo>
                  <a:cubicBezTo>
                    <a:pt x="2" y="8"/>
                    <a:pt x="4" y="8"/>
                    <a:pt x="4" y="8"/>
                  </a:cubicBezTo>
                  <a:cubicBezTo>
                    <a:pt x="4" y="11"/>
                    <a:pt x="3" y="15"/>
                    <a:pt x="4" y="15"/>
                  </a:cubicBezTo>
                  <a:cubicBezTo>
                    <a:pt x="4" y="18"/>
                    <a:pt x="2" y="20"/>
                    <a:pt x="2" y="24"/>
                  </a:cubicBezTo>
                  <a:cubicBezTo>
                    <a:pt x="3" y="28"/>
                    <a:pt x="7" y="29"/>
                    <a:pt x="9" y="31"/>
                  </a:cubicBezTo>
                  <a:cubicBezTo>
                    <a:pt x="10" y="32"/>
                    <a:pt x="10" y="33"/>
                    <a:pt x="10" y="34"/>
                  </a:cubicBezTo>
                  <a:cubicBezTo>
                    <a:pt x="10" y="34"/>
                    <a:pt x="11" y="34"/>
                    <a:pt x="12" y="34"/>
                  </a:cubicBezTo>
                  <a:cubicBezTo>
                    <a:pt x="14" y="34"/>
                    <a:pt x="13" y="32"/>
                    <a:pt x="13" y="32"/>
                  </a:cubicBezTo>
                  <a:cubicBezTo>
                    <a:pt x="13" y="32"/>
                    <a:pt x="15" y="32"/>
                    <a:pt x="15" y="31"/>
                  </a:cubicBezTo>
                  <a:cubicBezTo>
                    <a:pt x="16" y="29"/>
                    <a:pt x="17" y="27"/>
                    <a:pt x="17" y="27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7" y="23"/>
                    <a:pt x="16" y="21"/>
                    <a:pt x="15" y="19"/>
                  </a:cubicBezTo>
                  <a:cubicBezTo>
                    <a:pt x="13" y="17"/>
                    <a:pt x="13" y="17"/>
                    <a:pt x="14" y="15"/>
                  </a:cubicBezTo>
                  <a:cubicBezTo>
                    <a:pt x="15" y="13"/>
                    <a:pt x="15" y="10"/>
                    <a:pt x="15" y="10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" y="3"/>
                    <a:pt x="1" y="3"/>
                    <a:pt x="1" y="3"/>
                  </a:cubicBezTo>
                  <a:lnTo>
                    <a:pt x="0" y="6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73" name="Freeform 147">
              <a:extLst>
                <a:ext uri="{FF2B5EF4-FFF2-40B4-BE49-F238E27FC236}">
                  <a16:creationId xmlns:a16="http://schemas.microsoft.com/office/drawing/2014/main" id="{C1B6D371-DB6B-A800-EE3B-82BF75536B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56088" y="2561336"/>
              <a:ext cx="59282" cy="120360"/>
            </a:xfrm>
            <a:custGeom>
              <a:avLst/>
              <a:gdLst>
                <a:gd name="T0" fmla="*/ 0 w 17"/>
                <a:gd name="T1" fmla="*/ 6 h 34"/>
                <a:gd name="T2" fmla="*/ 1 w 17"/>
                <a:gd name="T3" fmla="*/ 8 h 34"/>
                <a:gd name="T4" fmla="*/ 4 w 17"/>
                <a:gd name="T5" fmla="*/ 8 h 34"/>
                <a:gd name="T6" fmla="*/ 4 w 17"/>
                <a:gd name="T7" fmla="*/ 15 h 34"/>
                <a:gd name="T8" fmla="*/ 2 w 17"/>
                <a:gd name="T9" fmla="*/ 24 h 34"/>
                <a:gd name="T10" fmla="*/ 9 w 17"/>
                <a:gd name="T11" fmla="*/ 31 h 34"/>
                <a:gd name="T12" fmla="*/ 10 w 17"/>
                <a:gd name="T13" fmla="*/ 34 h 34"/>
                <a:gd name="T14" fmla="*/ 12 w 17"/>
                <a:gd name="T15" fmla="*/ 34 h 34"/>
                <a:gd name="T16" fmla="*/ 13 w 17"/>
                <a:gd name="T17" fmla="*/ 32 h 34"/>
                <a:gd name="T18" fmla="*/ 15 w 17"/>
                <a:gd name="T19" fmla="*/ 31 h 34"/>
                <a:gd name="T20" fmla="*/ 17 w 17"/>
                <a:gd name="T21" fmla="*/ 27 h 34"/>
                <a:gd name="T22" fmla="*/ 17 w 17"/>
                <a:gd name="T23" fmla="*/ 23 h 34"/>
                <a:gd name="T24" fmla="*/ 15 w 17"/>
                <a:gd name="T25" fmla="*/ 19 h 34"/>
                <a:gd name="T26" fmla="*/ 14 w 17"/>
                <a:gd name="T27" fmla="*/ 15 h 34"/>
                <a:gd name="T28" fmla="*/ 15 w 17"/>
                <a:gd name="T29" fmla="*/ 10 h 34"/>
                <a:gd name="T30" fmla="*/ 14 w 17"/>
                <a:gd name="T31" fmla="*/ 5 h 34"/>
                <a:gd name="T32" fmla="*/ 10 w 17"/>
                <a:gd name="T33" fmla="*/ 1 h 34"/>
                <a:gd name="T34" fmla="*/ 8 w 17"/>
                <a:gd name="T35" fmla="*/ 3 h 34"/>
                <a:gd name="T36" fmla="*/ 6 w 17"/>
                <a:gd name="T37" fmla="*/ 0 h 34"/>
                <a:gd name="T38" fmla="*/ 1 w 17"/>
                <a:gd name="T39" fmla="*/ 3 h 34"/>
                <a:gd name="T40" fmla="*/ 0 w 17"/>
                <a:gd name="T41" fmla="*/ 6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" h="34">
                  <a:moveTo>
                    <a:pt x="0" y="6"/>
                  </a:moveTo>
                  <a:cubicBezTo>
                    <a:pt x="0" y="7"/>
                    <a:pt x="1" y="7"/>
                    <a:pt x="1" y="8"/>
                  </a:cubicBezTo>
                  <a:cubicBezTo>
                    <a:pt x="2" y="8"/>
                    <a:pt x="4" y="8"/>
                    <a:pt x="4" y="8"/>
                  </a:cubicBezTo>
                  <a:cubicBezTo>
                    <a:pt x="4" y="11"/>
                    <a:pt x="3" y="15"/>
                    <a:pt x="4" y="15"/>
                  </a:cubicBezTo>
                  <a:cubicBezTo>
                    <a:pt x="4" y="18"/>
                    <a:pt x="2" y="20"/>
                    <a:pt x="2" y="24"/>
                  </a:cubicBezTo>
                  <a:cubicBezTo>
                    <a:pt x="3" y="28"/>
                    <a:pt x="7" y="29"/>
                    <a:pt x="9" y="31"/>
                  </a:cubicBezTo>
                  <a:cubicBezTo>
                    <a:pt x="10" y="32"/>
                    <a:pt x="10" y="33"/>
                    <a:pt x="10" y="34"/>
                  </a:cubicBezTo>
                  <a:cubicBezTo>
                    <a:pt x="10" y="34"/>
                    <a:pt x="11" y="34"/>
                    <a:pt x="12" y="34"/>
                  </a:cubicBezTo>
                  <a:cubicBezTo>
                    <a:pt x="14" y="34"/>
                    <a:pt x="13" y="32"/>
                    <a:pt x="13" y="32"/>
                  </a:cubicBezTo>
                  <a:cubicBezTo>
                    <a:pt x="13" y="32"/>
                    <a:pt x="15" y="32"/>
                    <a:pt x="15" y="31"/>
                  </a:cubicBezTo>
                  <a:cubicBezTo>
                    <a:pt x="16" y="29"/>
                    <a:pt x="17" y="27"/>
                    <a:pt x="17" y="27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7" y="23"/>
                    <a:pt x="16" y="21"/>
                    <a:pt x="15" y="19"/>
                  </a:cubicBezTo>
                  <a:cubicBezTo>
                    <a:pt x="13" y="17"/>
                    <a:pt x="13" y="17"/>
                    <a:pt x="14" y="15"/>
                  </a:cubicBezTo>
                  <a:cubicBezTo>
                    <a:pt x="15" y="13"/>
                    <a:pt x="15" y="10"/>
                    <a:pt x="15" y="10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" y="3"/>
                    <a:pt x="1" y="3"/>
                    <a:pt x="1" y="3"/>
                  </a:cubicBezTo>
                  <a:lnTo>
                    <a:pt x="0" y="6"/>
                  </a:lnTo>
                  <a:close/>
                </a:path>
              </a:pathLst>
            </a:custGeom>
            <a:grpFill/>
            <a:ln w="3175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74" name="Freeform 148">
              <a:extLst>
                <a:ext uri="{FF2B5EF4-FFF2-40B4-BE49-F238E27FC236}">
                  <a16:creationId xmlns:a16="http://schemas.microsoft.com/office/drawing/2014/main" id="{7136EE2F-FE3B-5C72-765B-7681E5F1A1A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05196" y="1113433"/>
              <a:ext cx="11378432" cy="1029341"/>
            </a:xfrm>
            <a:custGeom>
              <a:avLst/>
              <a:gdLst>
                <a:gd name="T0" fmla="*/ 3206 w 3230"/>
                <a:gd name="T1" fmla="*/ 128 h 292"/>
                <a:gd name="T2" fmla="*/ 3227 w 3230"/>
                <a:gd name="T3" fmla="*/ 139 h 292"/>
                <a:gd name="T4" fmla="*/ 422 w 3230"/>
                <a:gd name="T5" fmla="*/ 230 h 292"/>
                <a:gd name="T6" fmla="*/ 435 w 3230"/>
                <a:gd name="T7" fmla="*/ 226 h 292"/>
                <a:gd name="T8" fmla="*/ 419 w 3230"/>
                <a:gd name="T9" fmla="*/ 204 h 292"/>
                <a:gd name="T10" fmla="*/ 407 w 3230"/>
                <a:gd name="T11" fmla="*/ 193 h 292"/>
                <a:gd name="T12" fmla="*/ 198 w 3230"/>
                <a:gd name="T13" fmla="*/ 242 h 292"/>
                <a:gd name="T14" fmla="*/ 215 w 3230"/>
                <a:gd name="T15" fmla="*/ 183 h 292"/>
                <a:gd name="T16" fmla="*/ 306 w 3230"/>
                <a:gd name="T17" fmla="*/ 164 h 292"/>
                <a:gd name="T18" fmla="*/ 14 w 3230"/>
                <a:gd name="T19" fmla="*/ 288 h 292"/>
                <a:gd name="T20" fmla="*/ 53 w 3230"/>
                <a:gd name="T21" fmla="*/ 284 h 292"/>
                <a:gd name="T22" fmla="*/ 20 w 3230"/>
                <a:gd name="T23" fmla="*/ 282 h 292"/>
                <a:gd name="T24" fmla="*/ 71 w 3230"/>
                <a:gd name="T25" fmla="*/ 283 h 292"/>
                <a:gd name="T26" fmla="*/ 122 w 3230"/>
                <a:gd name="T27" fmla="*/ 270 h 292"/>
                <a:gd name="T28" fmla="*/ 132 w 3230"/>
                <a:gd name="T29" fmla="*/ 270 h 292"/>
                <a:gd name="T30" fmla="*/ 167 w 3230"/>
                <a:gd name="T31" fmla="*/ 248 h 292"/>
                <a:gd name="T32" fmla="*/ 441 w 3230"/>
                <a:gd name="T33" fmla="*/ 244 h 292"/>
                <a:gd name="T34" fmla="*/ 440 w 3230"/>
                <a:gd name="T35" fmla="*/ 236 h 292"/>
                <a:gd name="T36" fmla="*/ 421 w 3230"/>
                <a:gd name="T37" fmla="*/ 222 h 292"/>
                <a:gd name="T38" fmla="*/ 424 w 3230"/>
                <a:gd name="T39" fmla="*/ 216 h 292"/>
                <a:gd name="T40" fmla="*/ 252 w 3230"/>
                <a:gd name="T41" fmla="*/ 204 h 292"/>
                <a:gd name="T42" fmla="*/ 254 w 3230"/>
                <a:gd name="T43" fmla="*/ 216 h 292"/>
                <a:gd name="T44" fmla="*/ 263 w 3230"/>
                <a:gd name="T45" fmla="*/ 196 h 292"/>
                <a:gd name="T46" fmla="*/ 150 w 3230"/>
                <a:gd name="T47" fmla="*/ 171 h 292"/>
                <a:gd name="T48" fmla="*/ 119 w 3230"/>
                <a:gd name="T49" fmla="*/ 129 h 292"/>
                <a:gd name="T50" fmla="*/ 351 w 3230"/>
                <a:gd name="T51" fmla="*/ 17 h 292"/>
                <a:gd name="T52" fmla="*/ 301 w 3230"/>
                <a:gd name="T53" fmla="*/ 15 h 292"/>
                <a:gd name="T54" fmla="*/ 260 w 3230"/>
                <a:gd name="T55" fmla="*/ 10 h 292"/>
                <a:gd name="T56" fmla="*/ 212 w 3230"/>
                <a:gd name="T57" fmla="*/ 8 h 292"/>
                <a:gd name="T58" fmla="*/ 178 w 3230"/>
                <a:gd name="T59" fmla="*/ 22 h 292"/>
                <a:gd name="T60" fmla="*/ 147 w 3230"/>
                <a:gd name="T61" fmla="*/ 53 h 292"/>
                <a:gd name="T62" fmla="*/ 182 w 3230"/>
                <a:gd name="T63" fmla="*/ 68 h 292"/>
                <a:gd name="T64" fmla="*/ 180 w 3230"/>
                <a:gd name="T65" fmla="*/ 85 h 292"/>
                <a:gd name="T66" fmla="*/ 134 w 3230"/>
                <a:gd name="T67" fmla="*/ 85 h 292"/>
                <a:gd name="T68" fmla="*/ 168 w 3230"/>
                <a:gd name="T69" fmla="*/ 104 h 292"/>
                <a:gd name="T70" fmla="*/ 179 w 3230"/>
                <a:gd name="T71" fmla="*/ 123 h 292"/>
                <a:gd name="T72" fmla="*/ 149 w 3230"/>
                <a:gd name="T73" fmla="*/ 142 h 292"/>
                <a:gd name="T74" fmla="*/ 165 w 3230"/>
                <a:gd name="T75" fmla="*/ 157 h 292"/>
                <a:gd name="T76" fmla="*/ 176 w 3230"/>
                <a:gd name="T77" fmla="*/ 165 h 292"/>
                <a:gd name="T78" fmla="*/ 189 w 3230"/>
                <a:gd name="T79" fmla="*/ 186 h 292"/>
                <a:gd name="T80" fmla="*/ 214 w 3230"/>
                <a:gd name="T81" fmla="*/ 190 h 292"/>
                <a:gd name="T82" fmla="*/ 211 w 3230"/>
                <a:gd name="T83" fmla="*/ 214 h 292"/>
                <a:gd name="T84" fmla="*/ 170 w 3230"/>
                <a:gd name="T85" fmla="*/ 242 h 292"/>
                <a:gd name="T86" fmla="*/ 190 w 3230"/>
                <a:gd name="T87" fmla="*/ 234 h 292"/>
                <a:gd name="T88" fmla="*/ 218 w 3230"/>
                <a:gd name="T89" fmla="*/ 219 h 292"/>
                <a:gd name="T90" fmla="*/ 246 w 3230"/>
                <a:gd name="T91" fmla="*/ 195 h 292"/>
                <a:gd name="T92" fmla="*/ 256 w 3230"/>
                <a:gd name="T93" fmla="*/ 171 h 292"/>
                <a:gd name="T94" fmla="*/ 287 w 3230"/>
                <a:gd name="T95" fmla="*/ 148 h 292"/>
                <a:gd name="T96" fmla="*/ 273 w 3230"/>
                <a:gd name="T97" fmla="*/ 178 h 292"/>
                <a:gd name="T98" fmla="*/ 289 w 3230"/>
                <a:gd name="T99" fmla="*/ 170 h 292"/>
                <a:gd name="T100" fmla="*/ 308 w 3230"/>
                <a:gd name="T101" fmla="*/ 156 h 292"/>
                <a:gd name="T102" fmla="*/ 321 w 3230"/>
                <a:gd name="T103" fmla="*/ 163 h 292"/>
                <a:gd name="T104" fmla="*/ 359 w 3230"/>
                <a:gd name="T105" fmla="*/ 172 h 292"/>
                <a:gd name="T106" fmla="*/ 384 w 3230"/>
                <a:gd name="T107" fmla="*/ 181 h 292"/>
                <a:gd name="T108" fmla="*/ 411 w 3230"/>
                <a:gd name="T109" fmla="*/ 207 h 292"/>
                <a:gd name="T110" fmla="*/ 416 w 3230"/>
                <a:gd name="T111" fmla="*/ 189 h 292"/>
                <a:gd name="T112" fmla="*/ 433 w 3230"/>
                <a:gd name="T113" fmla="*/ 223 h 292"/>
                <a:gd name="T114" fmla="*/ 443 w 3230"/>
                <a:gd name="T115" fmla="*/ 226 h 292"/>
                <a:gd name="T116" fmla="*/ 453 w 3230"/>
                <a:gd name="T117" fmla="*/ 242 h 292"/>
                <a:gd name="T118" fmla="*/ 463 w 3230"/>
                <a:gd name="T119" fmla="*/ 232 h 292"/>
                <a:gd name="T120" fmla="*/ 402 w 3230"/>
                <a:gd name="T121" fmla="*/ 177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230" h="292">
                  <a:moveTo>
                    <a:pt x="87" y="160"/>
                  </a:moveTo>
                  <a:cubicBezTo>
                    <a:pt x="85" y="163"/>
                    <a:pt x="86" y="161"/>
                    <a:pt x="87" y="164"/>
                  </a:cubicBezTo>
                  <a:cubicBezTo>
                    <a:pt x="88" y="165"/>
                    <a:pt x="90" y="165"/>
                    <a:pt x="90" y="165"/>
                  </a:cubicBezTo>
                  <a:cubicBezTo>
                    <a:pt x="91" y="166"/>
                    <a:pt x="93" y="165"/>
                    <a:pt x="93" y="164"/>
                  </a:cubicBezTo>
                  <a:cubicBezTo>
                    <a:pt x="89" y="163"/>
                    <a:pt x="89" y="163"/>
                    <a:pt x="89" y="163"/>
                  </a:cubicBezTo>
                  <a:cubicBezTo>
                    <a:pt x="87" y="162"/>
                    <a:pt x="89" y="161"/>
                    <a:pt x="87" y="160"/>
                  </a:cubicBezTo>
                  <a:close/>
                  <a:moveTo>
                    <a:pt x="3214" y="127"/>
                  </a:moveTo>
                  <a:cubicBezTo>
                    <a:pt x="3213" y="130"/>
                    <a:pt x="3213" y="130"/>
                    <a:pt x="3213" y="130"/>
                  </a:cubicBezTo>
                  <a:cubicBezTo>
                    <a:pt x="3212" y="130"/>
                    <a:pt x="3211" y="130"/>
                    <a:pt x="3210" y="130"/>
                  </a:cubicBezTo>
                  <a:cubicBezTo>
                    <a:pt x="3209" y="131"/>
                    <a:pt x="3209" y="131"/>
                    <a:pt x="3209" y="131"/>
                  </a:cubicBezTo>
                  <a:cubicBezTo>
                    <a:pt x="3206" y="131"/>
                    <a:pt x="3206" y="131"/>
                    <a:pt x="3206" y="131"/>
                  </a:cubicBezTo>
                  <a:cubicBezTo>
                    <a:pt x="3206" y="130"/>
                    <a:pt x="3206" y="128"/>
                    <a:pt x="3206" y="128"/>
                  </a:cubicBezTo>
                  <a:cubicBezTo>
                    <a:pt x="3205" y="127"/>
                    <a:pt x="3205" y="129"/>
                    <a:pt x="3205" y="129"/>
                  </a:cubicBezTo>
                  <a:cubicBezTo>
                    <a:pt x="3203" y="129"/>
                    <a:pt x="3205" y="132"/>
                    <a:pt x="3204" y="133"/>
                  </a:cubicBezTo>
                  <a:cubicBezTo>
                    <a:pt x="3203" y="133"/>
                    <a:pt x="3203" y="133"/>
                    <a:pt x="3203" y="133"/>
                  </a:cubicBezTo>
                  <a:cubicBezTo>
                    <a:pt x="3203" y="133"/>
                    <a:pt x="3203" y="134"/>
                    <a:pt x="3203" y="135"/>
                  </a:cubicBezTo>
                  <a:cubicBezTo>
                    <a:pt x="3204" y="135"/>
                    <a:pt x="3205" y="135"/>
                    <a:pt x="3205" y="135"/>
                  </a:cubicBezTo>
                  <a:cubicBezTo>
                    <a:pt x="3205" y="135"/>
                    <a:pt x="3206" y="136"/>
                    <a:pt x="3207" y="135"/>
                  </a:cubicBezTo>
                  <a:cubicBezTo>
                    <a:pt x="3210" y="135"/>
                    <a:pt x="3213" y="131"/>
                    <a:pt x="3217" y="133"/>
                  </a:cubicBezTo>
                  <a:cubicBezTo>
                    <a:pt x="3217" y="134"/>
                    <a:pt x="3217" y="134"/>
                    <a:pt x="3217" y="134"/>
                  </a:cubicBezTo>
                  <a:cubicBezTo>
                    <a:pt x="3218" y="135"/>
                    <a:pt x="3223" y="139"/>
                    <a:pt x="3223" y="139"/>
                  </a:cubicBezTo>
                  <a:cubicBezTo>
                    <a:pt x="3224" y="140"/>
                    <a:pt x="3223" y="142"/>
                    <a:pt x="3224" y="142"/>
                  </a:cubicBezTo>
                  <a:cubicBezTo>
                    <a:pt x="3225" y="142"/>
                    <a:pt x="3226" y="142"/>
                    <a:pt x="3227" y="142"/>
                  </a:cubicBezTo>
                  <a:cubicBezTo>
                    <a:pt x="3227" y="142"/>
                    <a:pt x="3227" y="139"/>
                    <a:pt x="3227" y="139"/>
                  </a:cubicBezTo>
                  <a:cubicBezTo>
                    <a:pt x="3227" y="138"/>
                    <a:pt x="3228" y="138"/>
                    <a:pt x="3229" y="138"/>
                  </a:cubicBezTo>
                  <a:cubicBezTo>
                    <a:pt x="3230" y="137"/>
                    <a:pt x="3230" y="137"/>
                    <a:pt x="3230" y="137"/>
                  </a:cubicBezTo>
                  <a:cubicBezTo>
                    <a:pt x="3228" y="136"/>
                    <a:pt x="3225" y="136"/>
                    <a:pt x="3223" y="135"/>
                  </a:cubicBezTo>
                  <a:cubicBezTo>
                    <a:pt x="3221" y="133"/>
                    <a:pt x="3218" y="126"/>
                    <a:pt x="3214" y="127"/>
                  </a:cubicBezTo>
                  <a:close/>
                  <a:moveTo>
                    <a:pt x="408" y="193"/>
                  </a:moveTo>
                  <a:cubicBezTo>
                    <a:pt x="409" y="194"/>
                    <a:pt x="407" y="195"/>
                    <a:pt x="407" y="195"/>
                  </a:cubicBezTo>
                  <a:cubicBezTo>
                    <a:pt x="407" y="195"/>
                    <a:pt x="407" y="193"/>
                    <a:pt x="408" y="193"/>
                  </a:cubicBezTo>
                  <a:close/>
                  <a:moveTo>
                    <a:pt x="435" y="242"/>
                  </a:moveTo>
                  <a:cubicBezTo>
                    <a:pt x="436" y="243"/>
                    <a:pt x="436" y="244"/>
                    <a:pt x="436" y="244"/>
                  </a:cubicBezTo>
                  <a:cubicBezTo>
                    <a:pt x="438" y="245"/>
                    <a:pt x="436" y="244"/>
                    <a:pt x="437" y="244"/>
                  </a:cubicBezTo>
                  <a:cubicBezTo>
                    <a:pt x="437" y="243"/>
                    <a:pt x="436" y="243"/>
                    <a:pt x="435" y="242"/>
                  </a:cubicBezTo>
                  <a:close/>
                  <a:moveTo>
                    <a:pt x="422" y="230"/>
                  </a:moveTo>
                  <a:cubicBezTo>
                    <a:pt x="422" y="231"/>
                    <a:pt x="422" y="231"/>
                    <a:pt x="422" y="231"/>
                  </a:cubicBezTo>
                  <a:cubicBezTo>
                    <a:pt x="425" y="232"/>
                    <a:pt x="423" y="230"/>
                    <a:pt x="422" y="230"/>
                  </a:cubicBezTo>
                  <a:close/>
                  <a:moveTo>
                    <a:pt x="435" y="226"/>
                  </a:moveTo>
                  <a:cubicBezTo>
                    <a:pt x="435" y="227"/>
                    <a:pt x="435" y="227"/>
                    <a:pt x="435" y="227"/>
                  </a:cubicBezTo>
                  <a:cubicBezTo>
                    <a:pt x="435" y="228"/>
                    <a:pt x="439" y="229"/>
                    <a:pt x="440" y="230"/>
                  </a:cubicBezTo>
                  <a:cubicBezTo>
                    <a:pt x="440" y="230"/>
                    <a:pt x="440" y="231"/>
                    <a:pt x="440" y="232"/>
                  </a:cubicBezTo>
                  <a:cubicBezTo>
                    <a:pt x="440" y="232"/>
                    <a:pt x="441" y="232"/>
                    <a:pt x="440" y="231"/>
                  </a:cubicBezTo>
                  <a:cubicBezTo>
                    <a:pt x="442" y="231"/>
                    <a:pt x="440" y="230"/>
                    <a:pt x="440" y="230"/>
                  </a:cubicBezTo>
                  <a:cubicBezTo>
                    <a:pt x="440" y="229"/>
                    <a:pt x="440" y="228"/>
                    <a:pt x="440" y="228"/>
                  </a:cubicBezTo>
                  <a:cubicBezTo>
                    <a:pt x="438" y="227"/>
                    <a:pt x="438" y="228"/>
                    <a:pt x="437" y="228"/>
                  </a:cubicBezTo>
                  <a:cubicBezTo>
                    <a:pt x="437" y="226"/>
                    <a:pt x="437" y="226"/>
                    <a:pt x="437" y="226"/>
                  </a:cubicBezTo>
                  <a:cubicBezTo>
                    <a:pt x="436" y="226"/>
                    <a:pt x="436" y="226"/>
                    <a:pt x="435" y="226"/>
                  </a:cubicBezTo>
                  <a:close/>
                  <a:moveTo>
                    <a:pt x="408" y="212"/>
                  </a:moveTo>
                  <a:cubicBezTo>
                    <a:pt x="408" y="213"/>
                    <a:pt x="408" y="214"/>
                    <a:pt x="408" y="214"/>
                  </a:cubicBezTo>
                  <a:cubicBezTo>
                    <a:pt x="407" y="214"/>
                    <a:pt x="407" y="217"/>
                    <a:pt x="409" y="216"/>
                  </a:cubicBezTo>
                  <a:cubicBezTo>
                    <a:pt x="409" y="215"/>
                    <a:pt x="409" y="212"/>
                    <a:pt x="408" y="212"/>
                  </a:cubicBezTo>
                  <a:close/>
                  <a:moveTo>
                    <a:pt x="425" y="206"/>
                  </a:moveTo>
                  <a:cubicBezTo>
                    <a:pt x="426" y="207"/>
                    <a:pt x="426" y="207"/>
                    <a:pt x="426" y="207"/>
                  </a:cubicBezTo>
                  <a:cubicBezTo>
                    <a:pt x="425" y="206"/>
                    <a:pt x="426" y="206"/>
                    <a:pt x="425" y="206"/>
                  </a:cubicBezTo>
                  <a:close/>
                  <a:moveTo>
                    <a:pt x="401" y="201"/>
                  </a:moveTo>
                  <a:cubicBezTo>
                    <a:pt x="402" y="203"/>
                    <a:pt x="402" y="203"/>
                    <a:pt x="402" y="203"/>
                  </a:cubicBezTo>
                  <a:cubicBezTo>
                    <a:pt x="402" y="202"/>
                    <a:pt x="402" y="201"/>
                    <a:pt x="401" y="201"/>
                  </a:cubicBezTo>
                  <a:close/>
                  <a:moveTo>
                    <a:pt x="416" y="199"/>
                  </a:moveTo>
                  <a:cubicBezTo>
                    <a:pt x="417" y="201"/>
                    <a:pt x="419" y="203"/>
                    <a:pt x="419" y="204"/>
                  </a:cubicBezTo>
                  <a:cubicBezTo>
                    <a:pt x="419" y="205"/>
                    <a:pt x="419" y="207"/>
                    <a:pt x="419" y="208"/>
                  </a:cubicBezTo>
                  <a:cubicBezTo>
                    <a:pt x="419" y="209"/>
                    <a:pt x="421" y="209"/>
                    <a:pt x="421" y="210"/>
                  </a:cubicBezTo>
                  <a:cubicBezTo>
                    <a:pt x="421" y="210"/>
                    <a:pt x="421" y="213"/>
                    <a:pt x="420" y="212"/>
                  </a:cubicBezTo>
                  <a:cubicBezTo>
                    <a:pt x="421" y="215"/>
                    <a:pt x="421" y="215"/>
                    <a:pt x="421" y="215"/>
                  </a:cubicBezTo>
                  <a:cubicBezTo>
                    <a:pt x="423" y="213"/>
                    <a:pt x="427" y="212"/>
                    <a:pt x="425" y="208"/>
                  </a:cubicBezTo>
                  <a:cubicBezTo>
                    <a:pt x="425" y="207"/>
                    <a:pt x="423" y="206"/>
                    <a:pt x="423" y="206"/>
                  </a:cubicBezTo>
                  <a:cubicBezTo>
                    <a:pt x="423" y="204"/>
                    <a:pt x="423" y="204"/>
                    <a:pt x="423" y="204"/>
                  </a:cubicBezTo>
                  <a:cubicBezTo>
                    <a:pt x="424" y="205"/>
                    <a:pt x="424" y="203"/>
                    <a:pt x="424" y="202"/>
                  </a:cubicBezTo>
                  <a:cubicBezTo>
                    <a:pt x="421" y="200"/>
                    <a:pt x="422" y="200"/>
                    <a:pt x="416" y="199"/>
                  </a:cubicBezTo>
                  <a:close/>
                  <a:moveTo>
                    <a:pt x="402" y="187"/>
                  </a:moveTo>
                  <a:cubicBezTo>
                    <a:pt x="403" y="189"/>
                    <a:pt x="403" y="189"/>
                    <a:pt x="403" y="189"/>
                  </a:cubicBezTo>
                  <a:cubicBezTo>
                    <a:pt x="407" y="190"/>
                    <a:pt x="406" y="189"/>
                    <a:pt x="407" y="193"/>
                  </a:cubicBezTo>
                  <a:cubicBezTo>
                    <a:pt x="405" y="193"/>
                    <a:pt x="404" y="192"/>
                    <a:pt x="401" y="192"/>
                  </a:cubicBezTo>
                  <a:cubicBezTo>
                    <a:pt x="401" y="190"/>
                    <a:pt x="401" y="190"/>
                    <a:pt x="400" y="189"/>
                  </a:cubicBezTo>
                  <a:cubicBezTo>
                    <a:pt x="401" y="188"/>
                    <a:pt x="400" y="187"/>
                    <a:pt x="402" y="187"/>
                  </a:cubicBezTo>
                  <a:close/>
                  <a:moveTo>
                    <a:pt x="413" y="183"/>
                  </a:moveTo>
                  <a:cubicBezTo>
                    <a:pt x="413" y="183"/>
                    <a:pt x="413" y="185"/>
                    <a:pt x="413" y="185"/>
                  </a:cubicBezTo>
                  <a:cubicBezTo>
                    <a:pt x="411" y="186"/>
                    <a:pt x="412" y="183"/>
                    <a:pt x="413" y="183"/>
                  </a:cubicBezTo>
                  <a:close/>
                  <a:moveTo>
                    <a:pt x="176" y="246"/>
                  </a:moveTo>
                  <a:cubicBezTo>
                    <a:pt x="175" y="246"/>
                    <a:pt x="172" y="250"/>
                    <a:pt x="176" y="248"/>
                  </a:cubicBezTo>
                  <a:cubicBezTo>
                    <a:pt x="176" y="248"/>
                    <a:pt x="178" y="245"/>
                    <a:pt x="176" y="246"/>
                  </a:cubicBezTo>
                  <a:close/>
                  <a:moveTo>
                    <a:pt x="198" y="242"/>
                  </a:moveTo>
                  <a:cubicBezTo>
                    <a:pt x="197" y="243"/>
                    <a:pt x="194" y="248"/>
                    <a:pt x="197" y="246"/>
                  </a:cubicBezTo>
                  <a:cubicBezTo>
                    <a:pt x="198" y="246"/>
                    <a:pt x="199" y="242"/>
                    <a:pt x="198" y="242"/>
                  </a:cubicBezTo>
                  <a:close/>
                  <a:moveTo>
                    <a:pt x="192" y="239"/>
                  </a:moveTo>
                  <a:cubicBezTo>
                    <a:pt x="192" y="239"/>
                    <a:pt x="191" y="241"/>
                    <a:pt x="191" y="242"/>
                  </a:cubicBezTo>
                  <a:cubicBezTo>
                    <a:pt x="192" y="241"/>
                    <a:pt x="195" y="241"/>
                    <a:pt x="193" y="240"/>
                  </a:cubicBezTo>
                  <a:cubicBezTo>
                    <a:pt x="193" y="239"/>
                    <a:pt x="193" y="239"/>
                    <a:pt x="192" y="239"/>
                  </a:cubicBezTo>
                  <a:close/>
                  <a:moveTo>
                    <a:pt x="257" y="214"/>
                  </a:moveTo>
                  <a:cubicBezTo>
                    <a:pt x="256" y="216"/>
                    <a:pt x="256" y="216"/>
                    <a:pt x="256" y="216"/>
                  </a:cubicBezTo>
                  <a:cubicBezTo>
                    <a:pt x="257" y="216"/>
                    <a:pt x="258" y="216"/>
                    <a:pt x="258" y="216"/>
                  </a:cubicBezTo>
                  <a:cubicBezTo>
                    <a:pt x="258" y="216"/>
                    <a:pt x="260" y="213"/>
                    <a:pt x="257" y="214"/>
                  </a:cubicBezTo>
                  <a:close/>
                  <a:moveTo>
                    <a:pt x="257" y="198"/>
                  </a:moveTo>
                  <a:cubicBezTo>
                    <a:pt x="257" y="200"/>
                    <a:pt x="257" y="200"/>
                    <a:pt x="257" y="200"/>
                  </a:cubicBezTo>
                  <a:cubicBezTo>
                    <a:pt x="260" y="200"/>
                    <a:pt x="259" y="199"/>
                    <a:pt x="257" y="198"/>
                  </a:cubicBezTo>
                  <a:close/>
                  <a:moveTo>
                    <a:pt x="215" y="183"/>
                  </a:moveTo>
                  <a:cubicBezTo>
                    <a:pt x="216" y="182"/>
                    <a:pt x="216" y="185"/>
                    <a:pt x="215" y="185"/>
                  </a:cubicBezTo>
                  <a:cubicBezTo>
                    <a:pt x="214" y="184"/>
                    <a:pt x="214" y="183"/>
                    <a:pt x="215" y="183"/>
                  </a:cubicBezTo>
                  <a:close/>
                  <a:moveTo>
                    <a:pt x="309" y="167"/>
                  </a:moveTo>
                  <a:cubicBezTo>
                    <a:pt x="309" y="169"/>
                    <a:pt x="309" y="170"/>
                    <a:pt x="308" y="171"/>
                  </a:cubicBezTo>
                  <a:cubicBezTo>
                    <a:pt x="308" y="172"/>
                    <a:pt x="307" y="172"/>
                    <a:pt x="307" y="173"/>
                  </a:cubicBezTo>
                  <a:cubicBezTo>
                    <a:pt x="309" y="171"/>
                    <a:pt x="313" y="169"/>
                    <a:pt x="309" y="167"/>
                  </a:cubicBezTo>
                  <a:close/>
                  <a:moveTo>
                    <a:pt x="315" y="165"/>
                  </a:moveTo>
                  <a:cubicBezTo>
                    <a:pt x="315" y="167"/>
                    <a:pt x="315" y="167"/>
                    <a:pt x="315" y="167"/>
                  </a:cubicBezTo>
                  <a:cubicBezTo>
                    <a:pt x="317" y="167"/>
                    <a:pt x="317" y="165"/>
                    <a:pt x="315" y="165"/>
                  </a:cubicBezTo>
                  <a:close/>
                  <a:moveTo>
                    <a:pt x="306" y="164"/>
                  </a:moveTo>
                  <a:cubicBezTo>
                    <a:pt x="306" y="165"/>
                    <a:pt x="306" y="165"/>
                    <a:pt x="306" y="165"/>
                  </a:cubicBezTo>
                  <a:cubicBezTo>
                    <a:pt x="308" y="166"/>
                    <a:pt x="307" y="164"/>
                    <a:pt x="306" y="164"/>
                  </a:cubicBezTo>
                  <a:close/>
                  <a:moveTo>
                    <a:pt x="155" y="158"/>
                  </a:moveTo>
                  <a:cubicBezTo>
                    <a:pt x="155" y="159"/>
                    <a:pt x="153" y="159"/>
                    <a:pt x="154" y="161"/>
                  </a:cubicBezTo>
                  <a:cubicBezTo>
                    <a:pt x="155" y="161"/>
                    <a:pt x="155" y="161"/>
                    <a:pt x="155" y="161"/>
                  </a:cubicBezTo>
                  <a:cubicBezTo>
                    <a:pt x="156" y="161"/>
                    <a:pt x="155" y="162"/>
                    <a:pt x="157" y="163"/>
                  </a:cubicBezTo>
                  <a:cubicBezTo>
                    <a:pt x="157" y="164"/>
                    <a:pt x="157" y="164"/>
                    <a:pt x="157" y="164"/>
                  </a:cubicBezTo>
                  <a:cubicBezTo>
                    <a:pt x="159" y="163"/>
                    <a:pt x="164" y="162"/>
                    <a:pt x="159" y="159"/>
                  </a:cubicBezTo>
                  <a:cubicBezTo>
                    <a:pt x="158" y="158"/>
                    <a:pt x="157" y="159"/>
                    <a:pt x="155" y="158"/>
                  </a:cubicBezTo>
                  <a:close/>
                  <a:moveTo>
                    <a:pt x="157" y="129"/>
                  </a:moveTo>
                  <a:cubicBezTo>
                    <a:pt x="158" y="130"/>
                    <a:pt x="156" y="130"/>
                    <a:pt x="156" y="130"/>
                  </a:cubicBezTo>
                  <a:cubicBezTo>
                    <a:pt x="156" y="130"/>
                    <a:pt x="156" y="132"/>
                    <a:pt x="156" y="132"/>
                  </a:cubicBezTo>
                  <a:cubicBezTo>
                    <a:pt x="160" y="131"/>
                    <a:pt x="161" y="132"/>
                    <a:pt x="157" y="129"/>
                  </a:cubicBezTo>
                  <a:close/>
                  <a:moveTo>
                    <a:pt x="14" y="288"/>
                  </a:moveTo>
                  <a:cubicBezTo>
                    <a:pt x="13" y="290"/>
                    <a:pt x="13" y="290"/>
                    <a:pt x="13" y="290"/>
                  </a:cubicBezTo>
                  <a:cubicBezTo>
                    <a:pt x="14" y="290"/>
                    <a:pt x="16" y="292"/>
                    <a:pt x="16" y="292"/>
                  </a:cubicBezTo>
                  <a:cubicBezTo>
                    <a:pt x="18" y="292"/>
                    <a:pt x="18" y="292"/>
                    <a:pt x="18" y="292"/>
                  </a:cubicBezTo>
                  <a:cubicBezTo>
                    <a:pt x="18" y="292"/>
                    <a:pt x="18" y="291"/>
                    <a:pt x="18" y="290"/>
                  </a:cubicBezTo>
                  <a:cubicBezTo>
                    <a:pt x="17" y="289"/>
                    <a:pt x="15" y="288"/>
                    <a:pt x="14" y="288"/>
                  </a:cubicBezTo>
                  <a:close/>
                  <a:moveTo>
                    <a:pt x="42" y="284"/>
                  </a:moveTo>
                  <a:cubicBezTo>
                    <a:pt x="43" y="285"/>
                    <a:pt x="43" y="287"/>
                    <a:pt x="44" y="288"/>
                  </a:cubicBezTo>
                  <a:cubicBezTo>
                    <a:pt x="45" y="288"/>
                    <a:pt x="45" y="288"/>
                    <a:pt x="45" y="288"/>
                  </a:cubicBezTo>
                  <a:cubicBezTo>
                    <a:pt x="44" y="286"/>
                    <a:pt x="44" y="286"/>
                    <a:pt x="44" y="286"/>
                  </a:cubicBezTo>
                  <a:cubicBezTo>
                    <a:pt x="45" y="286"/>
                    <a:pt x="45" y="285"/>
                    <a:pt x="45" y="284"/>
                  </a:cubicBezTo>
                  <a:cubicBezTo>
                    <a:pt x="45" y="284"/>
                    <a:pt x="43" y="284"/>
                    <a:pt x="42" y="284"/>
                  </a:cubicBezTo>
                  <a:close/>
                  <a:moveTo>
                    <a:pt x="53" y="284"/>
                  </a:moveTo>
                  <a:cubicBezTo>
                    <a:pt x="52" y="284"/>
                    <a:pt x="52" y="287"/>
                    <a:pt x="52" y="288"/>
                  </a:cubicBezTo>
                  <a:cubicBezTo>
                    <a:pt x="52" y="287"/>
                    <a:pt x="54" y="285"/>
                    <a:pt x="54" y="285"/>
                  </a:cubicBezTo>
                  <a:cubicBezTo>
                    <a:pt x="54" y="285"/>
                    <a:pt x="53" y="282"/>
                    <a:pt x="53" y="284"/>
                  </a:cubicBezTo>
                  <a:close/>
                  <a:moveTo>
                    <a:pt x="49" y="284"/>
                  </a:moveTo>
                  <a:cubicBezTo>
                    <a:pt x="49" y="284"/>
                    <a:pt x="48" y="288"/>
                    <a:pt x="49" y="287"/>
                  </a:cubicBezTo>
                  <a:cubicBezTo>
                    <a:pt x="50" y="287"/>
                    <a:pt x="52" y="282"/>
                    <a:pt x="49" y="284"/>
                  </a:cubicBezTo>
                  <a:close/>
                  <a:moveTo>
                    <a:pt x="83" y="283"/>
                  </a:moveTo>
                  <a:cubicBezTo>
                    <a:pt x="83" y="283"/>
                    <a:pt x="82" y="284"/>
                    <a:pt x="82" y="284"/>
                  </a:cubicBezTo>
                  <a:cubicBezTo>
                    <a:pt x="83" y="284"/>
                    <a:pt x="84" y="284"/>
                    <a:pt x="85" y="284"/>
                  </a:cubicBezTo>
                  <a:cubicBezTo>
                    <a:pt x="85" y="284"/>
                    <a:pt x="85" y="283"/>
                    <a:pt x="85" y="283"/>
                  </a:cubicBezTo>
                  <a:cubicBezTo>
                    <a:pt x="84" y="283"/>
                    <a:pt x="83" y="283"/>
                    <a:pt x="83" y="283"/>
                  </a:cubicBezTo>
                  <a:close/>
                  <a:moveTo>
                    <a:pt x="20" y="282"/>
                  </a:moveTo>
                  <a:cubicBezTo>
                    <a:pt x="20" y="283"/>
                    <a:pt x="19" y="284"/>
                    <a:pt x="20" y="286"/>
                  </a:cubicBezTo>
                  <a:cubicBezTo>
                    <a:pt x="20" y="285"/>
                    <a:pt x="22" y="286"/>
                    <a:pt x="22" y="286"/>
                  </a:cubicBezTo>
                  <a:cubicBezTo>
                    <a:pt x="22" y="285"/>
                    <a:pt x="22" y="283"/>
                    <a:pt x="22" y="283"/>
                  </a:cubicBezTo>
                  <a:cubicBezTo>
                    <a:pt x="22" y="283"/>
                    <a:pt x="20" y="282"/>
                    <a:pt x="20" y="282"/>
                  </a:cubicBezTo>
                  <a:close/>
                  <a:moveTo>
                    <a:pt x="4" y="282"/>
                  </a:moveTo>
                  <a:cubicBezTo>
                    <a:pt x="3" y="282"/>
                    <a:pt x="0" y="287"/>
                    <a:pt x="4" y="286"/>
                  </a:cubicBezTo>
                  <a:cubicBezTo>
                    <a:pt x="4" y="285"/>
                    <a:pt x="4" y="282"/>
                    <a:pt x="4" y="282"/>
                  </a:cubicBezTo>
                  <a:close/>
                  <a:moveTo>
                    <a:pt x="71" y="278"/>
                  </a:moveTo>
                  <a:cubicBezTo>
                    <a:pt x="71" y="278"/>
                    <a:pt x="71" y="281"/>
                    <a:pt x="71" y="281"/>
                  </a:cubicBezTo>
                  <a:cubicBezTo>
                    <a:pt x="70" y="282"/>
                    <a:pt x="69" y="281"/>
                    <a:pt x="68" y="282"/>
                  </a:cubicBezTo>
                  <a:cubicBezTo>
                    <a:pt x="68" y="282"/>
                    <a:pt x="68" y="282"/>
                    <a:pt x="68" y="282"/>
                  </a:cubicBezTo>
                  <a:cubicBezTo>
                    <a:pt x="68" y="282"/>
                    <a:pt x="70" y="283"/>
                    <a:pt x="71" y="283"/>
                  </a:cubicBezTo>
                  <a:cubicBezTo>
                    <a:pt x="71" y="283"/>
                    <a:pt x="78" y="275"/>
                    <a:pt x="71" y="278"/>
                  </a:cubicBezTo>
                  <a:close/>
                  <a:moveTo>
                    <a:pt x="103" y="277"/>
                  </a:moveTo>
                  <a:cubicBezTo>
                    <a:pt x="101" y="277"/>
                    <a:pt x="104" y="278"/>
                    <a:pt x="105" y="278"/>
                  </a:cubicBezTo>
                  <a:cubicBezTo>
                    <a:pt x="104" y="278"/>
                    <a:pt x="105" y="277"/>
                    <a:pt x="103" y="277"/>
                  </a:cubicBezTo>
                  <a:close/>
                  <a:moveTo>
                    <a:pt x="109" y="275"/>
                  </a:moveTo>
                  <a:cubicBezTo>
                    <a:pt x="108" y="275"/>
                    <a:pt x="110" y="276"/>
                    <a:pt x="110" y="276"/>
                  </a:cubicBezTo>
                  <a:cubicBezTo>
                    <a:pt x="110" y="276"/>
                    <a:pt x="112" y="274"/>
                    <a:pt x="109" y="275"/>
                  </a:cubicBezTo>
                  <a:close/>
                  <a:moveTo>
                    <a:pt x="126" y="266"/>
                  </a:moveTo>
                  <a:cubicBezTo>
                    <a:pt x="126" y="266"/>
                    <a:pt x="126" y="266"/>
                    <a:pt x="126" y="266"/>
                  </a:cubicBezTo>
                  <a:cubicBezTo>
                    <a:pt x="123" y="268"/>
                    <a:pt x="125" y="268"/>
                    <a:pt x="125" y="268"/>
                  </a:cubicBezTo>
                  <a:cubicBezTo>
                    <a:pt x="124" y="269"/>
                    <a:pt x="123" y="268"/>
                    <a:pt x="122" y="269"/>
                  </a:cubicBezTo>
                  <a:cubicBezTo>
                    <a:pt x="122" y="270"/>
                    <a:pt x="122" y="270"/>
                    <a:pt x="122" y="270"/>
                  </a:cubicBezTo>
                  <a:cubicBezTo>
                    <a:pt x="121" y="270"/>
                    <a:pt x="121" y="270"/>
                    <a:pt x="121" y="270"/>
                  </a:cubicBezTo>
                  <a:cubicBezTo>
                    <a:pt x="121" y="271"/>
                    <a:pt x="122" y="272"/>
                    <a:pt x="121" y="273"/>
                  </a:cubicBezTo>
                  <a:cubicBezTo>
                    <a:pt x="123" y="273"/>
                    <a:pt x="123" y="273"/>
                    <a:pt x="123" y="273"/>
                  </a:cubicBezTo>
                  <a:cubicBezTo>
                    <a:pt x="124" y="273"/>
                    <a:pt x="125" y="269"/>
                    <a:pt x="127" y="268"/>
                  </a:cubicBezTo>
                  <a:cubicBezTo>
                    <a:pt x="128" y="268"/>
                    <a:pt x="128" y="268"/>
                    <a:pt x="128" y="268"/>
                  </a:cubicBezTo>
                  <a:cubicBezTo>
                    <a:pt x="128" y="268"/>
                    <a:pt x="128" y="266"/>
                    <a:pt x="128" y="266"/>
                  </a:cubicBezTo>
                  <a:cubicBezTo>
                    <a:pt x="127" y="266"/>
                    <a:pt x="126" y="265"/>
                    <a:pt x="126" y="266"/>
                  </a:cubicBezTo>
                  <a:close/>
                  <a:moveTo>
                    <a:pt x="137" y="262"/>
                  </a:moveTo>
                  <a:cubicBezTo>
                    <a:pt x="136" y="263"/>
                    <a:pt x="133" y="264"/>
                    <a:pt x="137" y="265"/>
                  </a:cubicBezTo>
                  <a:cubicBezTo>
                    <a:pt x="136" y="265"/>
                    <a:pt x="135" y="267"/>
                    <a:pt x="134" y="268"/>
                  </a:cubicBezTo>
                  <a:cubicBezTo>
                    <a:pt x="133" y="268"/>
                    <a:pt x="132" y="267"/>
                    <a:pt x="131" y="268"/>
                  </a:cubicBezTo>
                  <a:cubicBezTo>
                    <a:pt x="132" y="270"/>
                    <a:pt x="132" y="270"/>
                    <a:pt x="132" y="270"/>
                  </a:cubicBezTo>
                  <a:cubicBezTo>
                    <a:pt x="133" y="270"/>
                    <a:pt x="134" y="269"/>
                    <a:pt x="135" y="270"/>
                  </a:cubicBezTo>
                  <a:cubicBezTo>
                    <a:pt x="137" y="268"/>
                    <a:pt x="139" y="265"/>
                    <a:pt x="141" y="263"/>
                  </a:cubicBezTo>
                  <a:cubicBezTo>
                    <a:pt x="139" y="262"/>
                    <a:pt x="138" y="262"/>
                    <a:pt x="137" y="262"/>
                  </a:cubicBezTo>
                  <a:close/>
                  <a:moveTo>
                    <a:pt x="162" y="245"/>
                  </a:moveTo>
                  <a:cubicBezTo>
                    <a:pt x="161" y="246"/>
                    <a:pt x="161" y="246"/>
                    <a:pt x="161" y="246"/>
                  </a:cubicBezTo>
                  <a:cubicBezTo>
                    <a:pt x="160" y="247"/>
                    <a:pt x="158" y="246"/>
                    <a:pt x="157" y="246"/>
                  </a:cubicBezTo>
                  <a:cubicBezTo>
                    <a:pt x="156" y="248"/>
                    <a:pt x="156" y="250"/>
                    <a:pt x="155" y="251"/>
                  </a:cubicBezTo>
                  <a:cubicBezTo>
                    <a:pt x="154" y="251"/>
                    <a:pt x="154" y="251"/>
                    <a:pt x="154" y="251"/>
                  </a:cubicBezTo>
                  <a:cubicBezTo>
                    <a:pt x="154" y="252"/>
                    <a:pt x="154" y="252"/>
                    <a:pt x="154" y="253"/>
                  </a:cubicBezTo>
                  <a:cubicBezTo>
                    <a:pt x="155" y="253"/>
                    <a:pt x="156" y="253"/>
                    <a:pt x="156" y="253"/>
                  </a:cubicBezTo>
                  <a:cubicBezTo>
                    <a:pt x="157" y="253"/>
                    <a:pt x="160" y="250"/>
                    <a:pt x="161" y="250"/>
                  </a:cubicBezTo>
                  <a:cubicBezTo>
                    <a:pt x="165" y="249"/>
                    <a:pt x="166" y="250"/>
                    <a:pt x="167" y="248"/>
                  </a:cubicBezTo>
                  <a:cubicBezTo>
                    <a:pt x="167" y="247"/>
                    <a:pt x="169" y="248"/>
                    <a:pt x="167" y="247"/>
                  </a:cubicBezTo>
                  <a:cubicBezTo>
                    <a:pt x="166" y="246"/>
                    <a:pt x="166" y="245"/>
                    <a:pt x="162" y="245"/>
                  </a:cubicBezTo>
                  <a:close/>
                  <a:moveTo>
                    <a:pt x="430" y="226"/>
                  </a:moveTo>
                  <a:cubicBezTo>
                    <a:pt x="429" y="228"/>
                    <a:pt x="429" y="230"/>
                    <a:pt x="428" y="231"/>
                  </a:cubicBezTo>
                  <a:cubicBezTo>
                    <a:pt x="429" y="231"/>
                    <a:pt x="431" y="231"/>
                    <a:pt x="432" y="231"/>
                  </a:cubicBezTo>
                  <a:cubicBezTo>
                    <a:pt x="432" y="233"/>
                    <a:pt x="432" y="233"/>
                    <a:pt x="433" y="235"/>
                  </a:cubicBezTo>
                  <a:cubicBezTo>
                    <a:pt x="434" y="235"/>
                    <a:pt x="434" y="235"/>
                    <a:pt x="434" y="235"/>
                  </a:cubicBezTo>
                  <a:cubicBezTo>
                    <a:pt x="434" y="235"/>
                    <a:pt x="435" y="234"/>
                    <a:pt x="436" y="234"/>
                  </a:cubicBezTo>
                  <a:cubicBezTo>
                    <a:pt x="436" y="235"/>
                    <a:pt x="435" y="238"/>
                    <a:pt x="436" y="238"/>
                  </a:cubicBezTo>
                  <a:cubicBezTo>
                    <a:pt x="435" y="239"/>
                    <a:pt x="435" y="239"/>
                    <a:pt x="435" y="239"/>
                  </a:cubicBezTo>
                  <a:cubicBezTo>
                    <a:pt x="437" y="239"/>
                    <a:pt x="440" y="240"/>
                    <a:pt x="441" y="241"/>
                  </a:cubicBezTo>
                  <a:cubicBezTo>
                    <a:pt x="441" y="241"/>
                    <a:pt x="440" y="243"/>
                    <a:pt x="441" y="244"/>
                  </a:cubicBezTo>
                  <a:cubicBezTo>
                    <a:pt x="443" y="244"/>
                    <a:pt x="443" y="244"/>
                    <a:pt x="443" y="244"/>
                  </a:cubicBezTo>
                  <a:cubicBezTo>
                    <a:pt x="443" y="245"/>
                    <a:pt x="443" y="246"/>
                    <a:pt x="443" y="248"/>
                  </a:cubicBezTo>
                  <a:cubicBezTo>
                    <a:pt x="443" y="248"/>
                    <a:pt x="444" y="248"/>
                    <a:pt x="444" y="249"/>
                  </a:cubicBezTo>
                  <a:cubicBezTo>
                    <a:pt x="445" y="249"/>
                    <a:pt x="447" y="249"/>
                    <a:pt x="448" y="249"/>
                  </a:cubicBezTo>
                  <a:cubicBezTo>
                    <a:pt x="447" y="242"/>
                    <a:pt x="449" y="243"/>
                    <a:pt x="445" y="244"/>
                  </a:cubicBezTo>
                  <a:cubicBezTo>
                    <a:pt x="446" y="242"/>
                    <a:pt x="446" y="242"/>
                    <a:pt x="446" y="240"/>
                  </a:cubicBezTo>
                  <a:cubicBezTo>
                    <a:pt x="446" y="240"/>
                    <a:pt x="446" y="238"/>
                    <a:pt x="446" y="238"/>
                  </a:cubicBezTo>
                  <a:cubicBezTo>
                    <a:pt x="445" y="238"/>
                    <a:pt x="443" y="239"/>
                    <a:pt x="442" y="238"/>
                  </a:cubicBezTo>
                  <a:cubicBezTo>
                    <a:pt x="442" y="238"/>
                    <a:pt x="442" y="238"/>
                    <a:pt x="442" y="238"/>
                  </a:cubicBezTo>
                  <a:cubicBezTo>
                    <a:pt x="442" y="238"/>
                    <a:pt x="442" y="238"/>
                    <a:pt x="442" y="238"/>
                  </a:cubicBezTo>
                  <a:cubicBezTo>
                    <a:pt x="441" y="236"/>
                    <a:pt x="441" y="236"/>
                    <a:pt x="441" y="236"/>
                  </a:cubicBezTo>
                  <a:cubicBezTo>
                    <a:pt x="440" y="236"/>
                    <a:pt x="440" y="236"/>
                    <a:pt x="440" y="236"/>
                  </a:cubicBezTo>
                  <a:cubicBezTo>
                    <a:pt x="439" y="234"/>
                    <a:pt x="440" y="233"/>
                    <a:pt x="439" y="232"/>
                  </a:cubicBezTo>
                  <a:cubicBezTo>
                    <a:pt x="438" y="231"/>
                    <a:pt x="436" y="231"/>
                    <a:pt x="435" y="230"/>
                  </a:cubicBezTo>
                  <a:cubicBezTo>
                    <a:pt x="434" y="230"/>
                    <a:pt x="435" y="228"/>
                    <a:pt x="434" y="228"/>
                  </a:cubicBezTo>
                  <a:cubicBezTo>
                    <a:pt x="434" y="227"/>
                    <a:pt x="430" y="227"/>
                    <a:pt x="430" y="226"/>
                  </a:cubicBezTo>
                  <a:close/>
                  <a:moveTo>
                    <a:pt x="412" y="210"/>
                  </a:moveTo>
                  <a:cubicBezTo>
                    <a:pt x="412" y="210"/>
                    <a:pt x="411" y="213"/>
                    <a:pt x="411" y="214"/>
                  </a:cubicBezTo>
                  <a:cubicBezTo>
                    <a:pt x="411" y="215"/>
                    <a:pt x="413" y="217"/>
                    <a:pt x="414" y="218"/>
                  </a:cubicBezTo>
                  <a:cubicBezTo>
                    <a:pt x="414" y="218"/>
                    <a:pt x="414" y="219"/>
                    <a:pt x="414" y="220"/>
                  </a:cubicBezTo>
                  <a:cubicBezTo>
                    <a:pt x="414" y="220"/>
                    <a:pt x="417" y="221"/>
                    <a:pt x="417" y="221"/>
                  </a:cubicBezTo>
                  <a:cubicBezTo>
                    <a:pt x="418" y="222"/>
                    <a:pt x="417" y="223"/>
                    <a:pt x="418" y="224"/>
                  </a:cubicBezTo>
                  <a:cubicBezTo>
                    <a:pt x="418" y="225"/>
                    <a:pt x="420" y="225"/>
                    <a:pt x="420" y="226"/>
                  </a:cubicBezTo>
                  <a:cubicBezTo>
                    <a:pt x="421" y="224"/>
                    <a:pt x="421" y="224"/>
                    <a:pt x="421" y="222"/>
                  </a:cubicBezTo>
                  <a:cubicBezTo>
                    <a:pt x="422" y="223"/>
                    <a:pt x="422" y="223"/>
                    <a:pt x="422" y="225"/>
                  </a:cubicBezTo>
                  <a:cubicBezTo>
                    <a:pt x="423" y="225"/>
                    <a:pt x="425" y="225"/>
                    <a:pt x="425" y="225"/>
                  </a:cubicBezTo>
                  <a:cubicBezTo>
                    <a:pt x="423" y="226"/>
                    <a:pt x="424" y="229"/>
                    <a:pt x="425" y="230"/>
                  </a:cubicBezTo>
                  <a:cubicBezTo>
                    <a:pt x="425" y="230"/>
                    <a:pt x="427" y="229"/>
                    <a:pt x="427" y="228"/>
                  </a:cubicBezTo>
                  <a:cubicBezTo>
                    <a:pt x="427" y="227"/>
                    <a:pt x="427" y="224"/>
                    <a:pt x="427" y="224"/>
                  </a:cubicBezTo>
                  <a:cubicBezTo>
                    <a:pt x="427" y="224"/>
                    <a:pt x="427" y="224"/>
                    <a:pt x="427" y="224"/>
                  </a:cubicBezTo>
                  <a:cubicBezTo>
                    <a:pt x="429" y="224"/>
                    <a:pt x="428" y="226"/>
                    <a:pt x="430" y="225"/>
                  </a:cubicBezTo>
                  <a:cubicBezTo>
                    <a:pt x="430" y="225"/>
                    <a:pt x="432" y="224"/>
                    <a:pt x="430" y="224"/>
                  </a:cubicBezTo>
                  <a:cubicBezTo>
                    <a:pt x="431" y="223"/>
                    <a:pt x="430" y="222"/>
                    <a:pt x="430" y="222"/>
                  </a:cubicBezTo>
                  <a:cubicBezTo>
                    <a:pt x="430" y="222"/>
                    <a:pt x="431" y="222"/>
                    <a:pt x="432" y="222"/>
                  </a:cubicBezTo>
                  <a:cubicBezTo>
                    <a:pt x="431" y="221"/>
                    <a:pt x="432" y="220"/>
                    <a:pt x="432" y="218"/>
                  </a:cubicBezTo>
                  <a:cubicBezTo>
                    <a:pt x="431" y="215"/>
                    <a:pt x="427" y="216"/>
                    <a:pt x="424" y="216"/>
                  </a:cubicBezTo>
                  <a:cubicBezTo>
                    <a:pt x="425" y="216"/>
                    <a:pt x="425" y="220"/>
                    <a:pt x="424" y="220"/>
                  </a:cubicBezTo>
                  <a:cubicBezTo>
                    <a:pt x="425" y="221"/>
                    <a:pt x="426" y="221"/>
                    <a:pt x="426" y="221"/>
                  </a:cubicBezTo>
                  <a:cubicBezTo>
                    <a:pt x="429" y="223"/>
                    <a:pt x="424" y="222"/>
                    <a:pt x="424" y="222"/>
                  </a:cubicBezTo>
                  <a:cubicBezTo>
                    <a:pt x="424" y="221"/>
                    <a:pt x="424" y="220"/>
                    <a:pt x="423" y="219"/>
                  </a:cubicBezTo>
                  <a:cubicBezTo>
                    <a:pt x="423" y="219"/>
                    <a:pt x="421" y="221"/>
                    <a:pt x="421" y="220"/>
                  </a:cubicBezTo>
                  <a:cubicBezTo>
                    <a:pt x="419" y="219"/>
                    <a:pt x="420" y="215"/>
                    <a:pt x="418" y="213"/>
                  </a:cubicBezTo>
                  <a:cubicBezTo>
                    <a:pt x="418" y="213"/>
                    <a:pt x="417" y="213"/>
                    <a:pt x="416" y="213"/>
                  </a:cubicBezTo>
                  <a:cubicBezTo>
                    <a:pt x="416" y="212"/>
                    <a:pt x="416" y="212"/>
                    <a:pt x="416" y="212"/>
                  </a:cubicBezTo>
                  <a:cubicBezTo>
                    <a:pt x="415" y="212"/>
                    <a:pt x="413" y="211"/>
                    <a:pt x="412" y="210"/>
                  </a:cubicBezTo>
                  <a:close/>
                  <a:moveTo>
                    <a:pt x="258" y="202"/>
                  </a:moveTo>
                  <a:cubicBezTo>
                    <a:pt x="257" y="202"/>
                    <a:pt x="258" y="204"/>
                    <a:pt x="258" y="204"/>
                  </a:cubicBezTo>
                  <a:cubicBezTo>
                    <a:pt x="256" y="204"/>
                    <a:pt x="254" y="204"/>
                    <a:pt x="252" y="204"/>
                  </a:cubicBezTo>
                  <a:cubicBezTo>
                    <a:pt x="252" y="204"/>
                    <a:pt x="252" y="203"/>
                    <a:pt x="252" y="202"/>
                  </a:cubicBezTo>
                  <a:cubicBezTo>
                    <a:pt x="251" y="202"/>
                    <a:pt x="250" y="203"/>
                    <a:pt x="250" y="202"/>
                  </a:cubicBezTo>
                  <a:cubicBezTo>
                    <a:pt x="250" y="204"/>
                    <a:pt x="250" y="204"/>
                    <a:pt x="250" y="204"/>
                  </a:cubicBezTo>
                  <a:cubicBezTo>
                    <a:pt x="248" y="203"/>
                    <a:pt x="250" y="206"/>
                    <a:pt x="250" y="206"/>
                  </a:cubicBezTo>
                  <a:cubicBezTo>
                    <a:pt x="251" y="205"/>
                    <a:pt x="250" y="208"/>
                    <a:pt x="250" y="208"/>
                  </a:cubicBezTo>
                  <a:cubicBezTo>
                    <a:pt x="247" y="208"/>
                    <a:pt x="239" y="206"/>
                    <a:pt x="245" y="211"/>
                  </a:cubicBezTo>
                  <a:cubicBezTo>
                    <a:pt x="245" y="212"/>
                    <a:pt x="244" y="214"/>
                    <a:pt x="244" y="214"/>
                  </a:cubicBezTo>
                  <a:cubicBezTo>
                    <a:pt x="245" y="214"/>
                    <a:pt x="245" y="216"/>
                    <a:pt x="247" y="215"/>
                  </a:cubicBezTo>
                  <a:cubicBezTo>
                    <a:pt x="247" y="215"/>
                    <a:pt x="248" y="213"/>
                    <a:pt x="248" y="213"/>
                  </a:cubicBezTo>
                  <a:cubicBezTo>
                    <a:pt x="249" y="214"/>
                    <a:pt x="250" y="214"/>
                    <a:pt x="252" y="214"/>
                  </a:cubicBezTo>
                  <a:cubicBezTo>
                    <a:pt x="252" y="215"/>
                    <a:pt x="251" y="216"/>
                    <a:pt x="252" y="216"/>
                  </a:cubicBezTo>
                  <a:cubicBezTo>
                    <a:pt x="252" y="217"/>
                    <a:pt x="253" y="216"/>
                    <a:pt x="254" y="216"/>
                  </a:cubicBezTo>
                  <a:cubicBezTo>
                    <a:pt x="254" y="216"/>
                    <a:pt x="254" y="214"/>
                    <a:pt x="254" y="214"/>
                  </a:cubicBezTo>
                  <a:cubicBezTo>
                    <a:pt x="256" y="212"/>
                    <a:pt x="259" y="212"/>
                    <a:pt x="262" y="212"/>
                  </a:cubicBezTo>
                  <a:cubicBezTo>
                    <a:pt x="262" y="210"/>
                    <a:pt x="262" y="210"/>
                    <a:pt x="262" y="210"/>
                  </a:cubicBezTo>
                  <a:cubicBezTo>
                    <a:pt x="258" y="210"/>
                    <a:pt x="262" y="210"/>
                    <a:pt x="260" y="209"/>
                  </a:cubicBezTo>
                  <a:cubicBezTo>
                    <a:pt x="261" y="209"/>
                    <a:pt x="269" y="210"/>
                    <a:pt x="266" y="208"/>
                  </a:cubicBezTo>
                  <a:cubicBezTo>
                    <a:pt x="263" y="207"/>
                    <a:pt x="263" y="207"/>
                    <a:pt x="263" y="204"/>
                  </a:cubicBezTo>
                  <a:cubicBezTo>
                    <a:pt x="261" y="203"/>
                    <a:pt x="262" y="205"/>
                    <a:pt x="260" y="204"/>
                  </a:cubicBezTo>
                  <a:cubicBezTo>
                    <a:pt x="260" y="204"/>
                    <a:pt x="259" y="202"/>
                    <a:pt x="258" y="202"/>
                  </a:cubicBezTo>
                  <a:close/>
                  <a:moveTo>
                    <a:pt x="260" y="192"/>
                  </a:moveTo>
                  <a:cubicBezTo>
                    <a:pt x="259" y="194"/>
                    <a:pt x="256" y="199"/>
                    <a:pt x="260" y="198"/>
                  </a:cubicBezTo>
                  <a:cubicBezTo>
                    <a:pt x="260" y="198"/>
                    <a:pt x="261" y="197"/>
                    <a:pt x="261" y="196"/>
                  </a:cubicBezTo>
                  <a:cubicBezTo>
                    <a:pt x="262" y="196"/>
                    <a:pt x="262" y="197"/>
                    <a:pt x="263" y="196"/>
                  </a:cubicBezTo>
                  <a:cubicBezTo>
                    <a:pt x="262" y="197"/>
                    <a:pt x="264" y="198"/>
                    <a:pt x="264" y="198"/>
                  </a:cubicBezTo>
                  <a:cubicBezTo>
                    <a:pt x="265" y="198"/>
                    <a:pt x="265" y="197"/>
                    <a:pt x="266" y="197"/>
                  </a:cubicBezTo>
                  <a:cubicBezTo>
                    <a:pt x="263" y="194"/>
                    <a:pt x="263" y="194"/>
                    <a:pt x="263" y="194"/>
                  </a:cubicBezTo>
                  <a:cubicBezTo>
                    <a:pt x="263" y="194"/>
                    <a:pt x="263" y="193"/>
                    <a:pt x="263" y="192"/>
                  </a:cubicBezTo>
                  <a:cubicBezTo>
                    <a:pt x="262" y="192"/>
                    <a:pt x="261" y="193"/>
                    <a:pt x="260" y="192"/>
                  </a:cubicBezTo>
                  <a:close/>
                  <a:moveTo>
                    <a:pt x="145" y="166"/>
                  </a:moveTo>
                  <a:cubicBezTo>
                    <a:pt x="144" y="166"/>
                    <a:pt x="142" y="168"/>
                    <a:pt x="142" y="169"/>
                  </a:cubicBezTo>
                  <a:cubicBezTo>
                    <a:pt x="140" y="169"/>
                    <a:pt x="137" y="169"/>
                    <a:pt x="135" y="169"/>
                  </a:cubicBezTo>
                  <a:cubicBezTo>
                    <a:pt x="135" y="170"/>
                    <a:pt x="135" y="171"/>
                    <a:pt x="136" y="172"/>
                  </a:cubicBezTo>
                  <a:cubicBezTo>
                    <a:pt x="136" y="172"/>
                    <a:pt x="144" y="175"/>
                    <a:pt x="144" y="175"/>
                  </a:cubicBezTo>
                  <a:cubicBezTo>
                    <a:pt x="145" y="173"/>
                    <a:pt x="145" y="173"/>
                    <a:pt x="145" y="173"/>
                  </a:cubicBezTo>
                  <a:cubicBezTo>
                    <a:pt x="147" y="172"/>
                    <a:pt x="148" y="172"/>
                    <a:pt x="150" y="171"/>
                  </a:cubicBezTo>
                  <a:cubicBezTo>
                    <a:pt x="149" y="168"/>
                    <a:pt x="149" y="165"/>
                    <a:pt x="145" y="166"/>
                  </a:cubicBezTo>
                  <a:close/>
                  <a:moveTo>
                    <a:pt x="107" y="116"/>
                  </a:moveTo>
                  <a:cubicBezTo>
                    <a:pt x="106" y="116"/>
                    <a:pt x="105" y="119"/>
                    <a:pt x="105" y="119"/>
                  </a:cubicBezTo>
                  <a:cubicBezTo>
                    <a:pt x="104" y="119"/>
                    <a:pt x="99" y="118"/>
                    <a:pt x="99" y="118"/>
                  </a:cubicBezTo>
                  <a:cubicBezTo>
                    <a:pt x="98" y="118"/>
                    <a:pt x="98" y="118"/>
                    <a:pt x="97" y="117"/>
                  </a:cubicBezTo>
                  <a:cubicBezTo>
                    <a:pt x="97" y="118"/>
                    <a:pt x="96" y="119"/>
                    <a:pt x="96" y="119"/>
                  </a:cubicBezTo>
                  <a:cubicBezTo>
                    <a:pt x="96" y="120"/>
                    <a:pt x="97" y="123"/>
                    <a:pt x="97" y="123"/>
                  </a:cubicBezTo>
                  <a:cubicBezTo>
                    <a:pt x="101" y="122"/>
                    <a:pt x="107" y="120"/>
                    <a:pt x="111" y="123"/>
                  </a:cubicBezTo>
                  <a:cubicBezTo>
                    <a:pt x="112" y="123"/>
                    <a:pt x="112" y="125"/>
                    <a:pt x="113" y="125"/>
                  </a:cubicBezTo>
                  <a:cubicBezTo>
                    <a:pt x="114" y="126"/>
                    <a:pt x="115" y="125"/>
                    <a:pt x="116" y="127"/>
                  </a:cubicBezTo>
                  <a:cubicBezTo>
                    <a:pt x="116" y="127"/>
                    <a:pt x="116" y="129"/>
                    <a:pt x="116" y="129"/>
                  </a:cubicBezTo>
                  <a:cubicBezTo>
                    <a:pt x="116" y="129"/>
                    <a:pt x="118" y="129"/>
                    <a:pt x="119" y="129"/>
                  </a:cubicBezTo>
                  <a:cubicBezTo>
                    <a:pt x="119" y="129"/>
                    <a:pt x="119" y="127"/>
                    <a:pt x="119" y="126"/>
                  </a:cubicBezTo>
                  <a:cubicBezTo>
                    <a:pt x="119" y="126"/>
                    <a:pt x="120" y="126"/>
                    <a:pt x="121" y="126"/>
                  </a:cubicBezTo>
                  <a:cubicBezTo>
                    <a:pt x="121" y="126"/>
                    <a:pt x="121" y="124"/>
                    <a:pt x="122" y="124"/>
                  </a:cubicBezTo>
                  <a:cubicBezTo>
                    <a:pt x="118" y="123"/>
                    <a:pt x="115" y="123"/>
                    <a:pt x="113" y="121"/>
                  </a:cubicBezTo>
                  <a:cubicBezTo>
                    <a:pt x="112" y="119"/>
                    <a:pt x="110" y="115"/>
                    <a:pt x="107" y="116"/>
                  </a:cubicBezTo>
                  <a:close/>
                  <a:moveTo>
                    <a:pt x="176" y="74"/>
                  </a:moveTo>
                  <a:cubicBezTo>
                    <a:pt x="176" y="74"/>
                    <a:pt x="176" y="75"/>
                    <a:pt x="176" y="75"/>
                  </a:cubicBezTo>
                  <a:cubicBezTo>
                    <a:pt x="178" y="76"/>
                    <a:pt x="177" y="74"/>
                    <a:pt x="176" y="74"/>
                  </a:cubicBezTo>
                  <a:close/>
                  <a:moveTo>
                    <a:pt x="358" y="22"/>
                  </a:moveTo>
                  <a:cubicBezTo>
                    <a:pt x="358" y="22"/>
                    <a:pt x="357" y="20"/>
                    <a:pt x="357" y="20"/>
                  </a:cubicBezTo>
                  <a:cubicBezTo>
                    <a:pt x="355" y="19"/>
                    <a:pt x="354" y="19"/>
                    <a:pt x="351" y="18"/>
                  </a:cubicBezTo>
                  <a:cubicBezTo>
                    <a:pt x="351" y="17"/>
                    <a:pt x="351" y="17"/>
                    <a:pt x="351" y="17"/>
                  </a:cubicBezTo>
                  <a:cubicBezTo>
                    <a:pt x="348" y="17"/>
                    <a:pt x="347" y="19"/>
                    <a:pt x="344" y="18"/>
                  </a:cubicBezTo>
                  <a:cubicBezTo>
                    <a:pt x="343" y="18"/>
                    <a:pt x="342" y="16"/>
                    <a:pt x="342" y="16"/>
                  </a:cubicBezTo>
                  <a:cubicBezTo>
                    <a:pt x="342" y="16"/>
                    <a:pt x="340" y="16"/>
                    <a:pt x="340" y="16"/>
                  </a:cubicBezTo>
                  <a:cubicBezTo>
                    <a:pt x="340" y="17"/>
                    <a:pt x="339" y="18"/>
                    <a:pt x="339" y="19"/>
                  </a:cubicBezTo>
                  <a:cubicBezTo>
                    <a:pt x="340" y="20"/>
                    <a:pt x="337" y="20"/>
                    <a:pt x="337" y="20"/>
                  </a:cubicBezTo>
                  <a:cubicBezTo>
                    <a:pt x="337" y="20"/>
                    <a:pt x="336" y="18"/>
                    <a:pt x="335" y="18"/>
                  </a:cubicBezTo>
                  <a:cubicBezTo>
                    <a:pt x="334" y="18"/>
                    <a:pt x="334" y="20"/>
                    <a:pt x="333" y="20"/>
                  </a:cubicBezTo>
                  <a:cubicBezTo>
                    <a:pt x="332" y="20"/>
                    <a:pt x="332" y="18"/>
                    <a:pt x="332" y="18"/>
                  </a:cubicBezTo>
                  <a:cubicBezTo>
                    <a:pt x="327" y="17"/>
                    <a:pt x="325" y="17"/>
                    <a:pt x="321" y="17"/>
                  </a:cubicBezTo>
                  <a:cubicBezTo>
                    <a:pt x="320" y="15"/>
                    <a:pt x="320" y="15"/>
                    <a:pt x="320" y="15"/>
                  </a:cubicBezTo>
                  <a:cubicBezTo>
                    <a:pt x="317" y="14"/>
                    <a:pt x="316" y="16"/>
                    <a:pt x="314" y="16"/>
                  </a:cubicBezTo>
                  <a:cubicBezTo>
                    <a:pt x="309" y="16"/>
                    <a:pt x="306" y="14"/>
                    <a:pt x="301" y="15"/>
                  </a:cubicBezTo>
                  <a:cubicBezTo>
                    <a:pt x="300" y="14"/>
                    <a:pt x="300" y="14"/>
                    <a:pt x="300" y="14"/>
                  </a:cubicBezTo>
                  <a:cubicBezTo>
                    <a:pt x="298" y="13"/>
                    <a:pt x="298" y="15"/>
                    <a:pt x="296" y="14"/>
                  </a:cubicBezTo>
                  <a:cubicBezTo>
                    <a:pt x="295" y="14"/>
                    <a:pt x="293" y="11"/>
                    <a:pt x="292" y="11"/>
                  </a:cubicBezTo>
                  <a:cubicBezTo>
                    <a:pt x="291" y="11"/>
                    <a:pt x="291" y="12"/>
                    <a:pt x="289" y="12"/>
                  </a:cubicBezTo>
                  <a:cubicBezTo>
                    <a:pt x="289" y="10"/>
                    <a:pt x="289" y="10"/>
                    <a:pt x="289" y="10"/>
                  </a:cubicBezTo>
                  <a:cubicBezTo>
                    <a:pt x="286" y="10"/>
                    <a:pt x="285" y="12"/>
                    <a:pt x="283" y="12"/>
                  </a:cubicBezTo>
                  <a:cubicBezTo>
                    <a:pt x="282" y="13"/>
                    <a:pt x="281" y="12"/>
                    <a:pt x="279" y="12"/>
                  </a:cubicBezTo>
                  <a:cubicBezTo>
                    <a:pt x="279" y="12"/>
                    <a:pt x="278" y="14"/>
                    <a:pt x="277" y="14"/>
                  </a:cubicBezTo>
                  <a:cubicBezTo>
                    <a:pt x="276" y="14"/>
                    <a:pt x="272" y="11"/>
                    <a:pt x="270" y="11"/>
                  </a:cubicBezTo>
                  <a:cubicBezTo>
                    <a:pt x="269" y="11"/>
                    <a:pt x="267" y="11"/>
                    <a:pt x="266" y="11"/>
                  </a:cubicBezTo>
                  <a:cubicBezTo>
                    <a:pt x="265" y="10"/>
                    <a:pt x="265" y="10"/>
                    <a:pt x="265" y="10"/>
                  </a:cubicBezTo>
                  <a:cubicBezTo>
                    <a:pt x="263" y="9"/>
                    <a:pt x="261" y="10"/>
                    <a:pt x="260" y="10"/>
                  </a:cubicBezTo>
                  <a:cubicBezTo>
                    <a:pt x="260" y="8"/>
                    <a:pt x="260" y="8"/>
                    <a:pt x="260" y="8"/>
                  </a:cubicBezTo>
                  <a:cubicBezTo>
                    <a:pt x="262" y="9"/>
                    <a:pt x="260" y="7"/>
                    <a:pt x="260" y="7"/>
                  </a:cubicBezTo>
                  <a:cubicBezTo>
                    <a:pt x="260" y="7"/>
                    <a:pt x="256" y="6"/>
                    <a:pt x="256" y="6"/>
                  </a:cubicBezTo>
                  <a:cubicBezTo>
                    <a:pt x="253" y="6"/>
                    <a:pt x="248" y="9"/>
                    <a:pt x="245" y="8"/>
                  </a:cubicBezTo>
                  <a:cubicBezTo>
                    <a:pt x="242" y="8"/>
                    <a:pt x="243" y="6"/>
                    <a:pt x="242" y="4"/>
                  </a:cubicBezTo>
                  <a:cubicBezTo>
                    <a:pt x="240" y="4"/>
                    <a:pt x="240" y="5"/>
                    <a:pt x="240" y="6"/>
                  </a:cubicBezTo>
                  <a:cubicBezTo>
                    <a:pt x="239" y="6"/>
                    <a:pt x="238" y="5"/>
                    <a:pt x="237" y="6"/>
                  </a:cubicBezTo>
                  <a:cubicBezTo>
                    <a:pt x="236" y="6"/>
                    <a:pt x="234" y="8"/>
                    <a:pt x="233" y="8"/>
                  </a:cubicBezTo>
                  <a:cubicBezTo>
                    <a:pt x="233" y="6"/>
                    <a:pt x="233" y="5"/>
                    <a:pt x="234" y="3"/>
                  </a:cubicBezTo>
                  <a:cubicBezTo>
                    <a:pt x="231" y="2"/>
                    <a:pt x="226" y="0"/>
                    <a:pt x="223" y="0"/>
                  </a:cubicBezTo>
                  <a:cubicBezTo>
                    <a:pt x="222" y="2"/>
                    <a:pt x="222" y="2"/>
                    <a:pt x="222" y="2"/>
                  </a:cubicBezTo>
                  <a:cubicBezTo>
                    <a:pt x="220" y="3"/>
                    <a:pt x="215" y="7"/>
                    <a:pt x="212" y="8"/>
                  </a:cubicBezTo>
                  <a:cubicBezTo>
                    <a:pt x="210" y="8"/>
                    <a:pt x="208" y="7"/>
                    <a:pt x="206" y="8"/>
                  </a:cubicBezTo>
                  <a:cubicBezTo>
                    <a:pt x="205" y="8"/>
                    <a:pt x="204" y="9"/>
                    <a:pt x="204" y="10"/>
                  </a:cubicBezTo>
                  <a:cubicBezTo>
                    <a:pt x="203" y="8"/>
                    <a:pt x="203" y="8"/>
                    <a:pt x="202" y="7"/>
                  </a:cubicBezTo>
                  <a:cubicBezTo>
                    <a:pt x="201" y="8"/>
                    <a:pt x="201" y="9"/>
                    <a:pt x="200" y="10"/>
                  </a:cubicBezTo>
                  <a:cubicBezTo>
                    <a:pt x="199" y="10"/>
                    <a:pt x="199" y="10"/>
                    <a:pt x="199" y="10"/>
                  </a:cubicBezTo>
                  <a:cubicBezTo>
                    <a:pt x="199" y="10"/>
                    <a:pt x="198" y="9"/>
                    <a:pt x="197" y="10"/>
                  </a:cubicBezTo>
                  <a:cubicBezTo>
                    <a:pt x="197" y="10"/>
                    <a:pt x="197" y="12"/>
                    <a:pt x="197" y="12"/>
                  </a:cubicBezTo>
                  <a:cubicBezTo>
                    <a:pt x="196" y="12"/>
                    <a:pt x="195" y="13"/>
                    <a:pt x="194" y="13"/>
                  </a:cubicBezTo>
                  <a:cubicBezTo>
                    <a:pt x="192" y="14"/>
                    <a:pt x="189" y="12"/>
                    <a:pt x="187" y="13"/>
                  </a:cubicBezTo>
                  <a:cubicBezTo>
                    <a:pt x="186" y="13"/>
                    <a:pt x="185" y="15"/>
                    <a:pt x="184" y="16"/>
                  </a:cubicBezTo>
                  <a:cubicBezTo>
                    <a:pt x="183" y="16"/>
                    <a:pt x="182" y="15"/>
                    <a:pt x="182" y="16"/>
                  </a:cubicBezTo>
                  <a:cubicBezTo>
                    <a:pt x="180" y="17"/>
                    <a:pt x="180" y="20"/>
                    <a:pt x="178" y="22"/>
                  </a:cubicBezTo>
                  <a:cubicBezTo>
                    <a:pt x="177" y="23"/>
                    <a:pt x="175" y="22"/>
                    <a:pt x="174" y="24"/>
                  </a:cubicBezTo>
                  <a:cubicBezTo>
                    <a:pt x="174" y="25"/>
                    <a:pt x="174" y="27"/>
                    <a:pt x="174" y="29"/>
                  </a:cubicBezTo>
                  <a:cubicBezTo>
                    <a:pt x="173" y="30"/>
                    <a:pt x="171" y="31"/>
                    <a:pt x="171" y="32"/>
                  </a:cubicBezTo>
                  <a:cubicBezTo>
                    <a:pt x="170" y="34"/>
                    <a:pt x="170" y="37"/>
                    <a:pt x="170" y="39"/>
                  </a:cubicBezTo>
                  <a:cubicBezTo>
                    <a:pt x="166" y="39"/>
                    <a:pt x="163" y="41"/>
                    <a:pt x="160" y="42"/>
                  </a:cubicBezTo>
                  <a:cubicBezTo>
                    <a:pt x="158" y="42"/>
                    <a:pt x="157" y="40"/>
                    <a:pt x="155" y="41"/>
                  </a:cubicBezTo>
                  <a:cubicBezTo>
                    <a:pt x="154" y="42"/>
                    <a:pt x="154" y="42"/>
                    <a:pt x="154" y="42"/>
                  </a:cubicBezTo>
                  <a:cubicBezTo>
                    <a:pt x="150" y="43"/>
                    <a:pt x="147" y="42"/>
                    <a:pt x="144" y="42"/>
                  </a:cubicBezTo>
                  <a:cubicBezTo>
                    <a:pt x="144" y="45"/>
                    <a:pt x="145" y="47"/>
                    <a:pt x="145" y="50"/>
                  </a:cubicBezTo>
                  <a:cubicBezTo>
                    <a:pt x="144" y="51"/>
                    <a:pt x="144" y="50"/>
                    <a:pt x="143" y="52"/>
                  </a:cubicBezTo>
                  <a:cubicBezTo>
                    <a:pt x="142" y="51"/>
                    <a:pt x="143" y="51"/>
                    <a:pt x="141" y="52"/>
                  </a:cubicBezTo>
                  <a:cubicBezTo>
                    <a:pt x="143" y="52"/>
                    <a:pt x="145" y="52"/>
                    <a:pt x="147" y="53"/>
                  </a:cubicBezTo>
                  <a:cubicBezTo>
                    <a:pt x="148" y="53"/>
                    <a:pt x="148" y="56"/>
                    <a:pt x="150" y="56"/>
                  </a:cubicBezTo>
                  <a:cubicBezTo>
                    <a:pt x="152" y="57"/>
                    <a:pt x="152" y="56"/>
                    <a:pt x="154" y="57"/>
                  </a:cubicBezTo>
                  <a:cubicBezTo>
                    <a:pt x="155" y="58"/>
                    <a:pt x="159" y="62"/>
                    <a:pt x="160" y="63"/>
                  </a:cubicBezTo>
                  <a:cubicBezTo>
                    <a:pt x="162" y="63"/>
                    <a:pt x="163" y="62"/>
                    <a:pt x="164" y="63"/>
                  </a:cubicBezTo>
                  <a:cubicBezTo>
                    <a:pt x="164" y="63"/>
                    <a:pt x="166" y="65"/>
                    <a:pt x="164" y="64"/>
                  </a:cubicBezTo>
                  <a:cubicBezTo>
                    <a:pt x="165" y="65"/>
                    <a:pt x="165" y="69"/>
                    <a:pt x="165" y="69"/>
                  </a:cubicBezTo>
                  <a:cubicBezTo>
                    <a:pt x="167" y="69"/>
                    <a:pt x="168" y="70"/>
                    <a:pt x="170" y="70"/>
                  </a:cubicBezTo>
                  <a:cubicBezTo>
                    <a:pt x="170" y="68"/>
                    <a:pt x="170" y="68"/>
                    <a:pt x="170" y="68"/>
                  </a:cubicBezTo>
                  <a:cubicBezTo>
                    <a:pt x="171" y="68"/>
                    <a:pt x="173" y="67"/>
                    <a:pt x="174" y="67"/>
                  </a:cubicBezTo>
                  <a:cubicBezTo>
                    <a:pt x="174" y="68"/>
                    <a:pt x="174" y="68"/>
                    <a:pt x="174" y="68"/>
                  </a:cubicBezTo>
                  <a:cubicBezTo>
                    <a:pt x="175" y="68"/>
                    <a:pt x="175" y="69"/>
                    <a:pt x="176" y="70"/>
                  </a:cubicBezTo>
                  <a:cubicBezTo>
                    <a:pt x="178" y="70"/>
                    <a:pt x="181" y="69"/>
                    <a:pt x="182" y="68"/>
                  </a:cubicBezTo>
                  <a:cubicBezTo>
                    <a:pt x="182" y="68"/>
                    <a:pt x="183" y="72"/>
                    <a:pt x="182" y="71"/>
                  </a:cubicBezTo>
                  <a:cubicBezTo>
                    <a:pt x="181" y="71"/>
                    <a:pt x="181" y="72"/>
                    <a:pt x="180" y="72"/>
                  </a:cubicBezTo>
                  <a:cubicBezTo>
                    <a:pt x="180" y="74"/>
                    <a:pt x="180" y="74"/>
                    <a:pt x="180" y="74"/>
                  </a:cubicBezTo>
                  <a:cubicBezTo>
                    <a:pt x="182" y="75"/>
                    <a:pt x="182" y="74"/>
                    <a:pt x="183" y="74"/>
                  </a:cubicBezTo>
                  <a:cubicBezTo>
                    <a:pt x="184" y="75"/>
                    <a:pt x="184" y="75"/>
                    <a:pt x="184" y="75"/>
                  </a:cubicBezTo>
                  <a:cubicBezTo>
                    <a:pt x="186" y="76"/>
                    <a:pt x="189" y="75"/>
                    <a:pt x="192" y="75"/>
                  </a:cubicBezTo>
                  <a:cubicBezTo>
                    <a:pt x="192" y="75"/>
                    <a:pt x="191" y="78"/>
                    <a:pt x="192" y="78"/>
                  </a:cubicBezTo>
                  <a:cubicBezTo>
                    <a:pt x="189" y="78"/>
                    <a:pt x="175" y="78"/>
                    <a:pt x="182" y="81"/>
                  </a:cubicBezTo>
                  <a:cubicBezTo>
                    <a:pt x="182" y="81"/>
                    <a:pt x="183" y="80"/>
                    <a:pt x="184" y="80"/>
                  </a:cubicBezTo>
                  <a:cubicBezTo>
                    <a:pt x="187" y="81"/>
                    <a:pt x="185" y="82"/>
                    <a:pt x="186" y="85"/>
                  </a:cubicBezTo>
                  <a:cubicBezTo>
                    <a:pt x="182" y="84"/>
                    <a:pt x="182" y="83"/>
                    <a:pt x="180" y="87"/>
                  </a:cubicBezTo>
                  <a:cubicBezTo>
                    <a:pt x="180" y="85"/>
                    <a:pt x="180" y="85"/>
                    <a:pt x="180" y="85"/>
                  </a:cubicBezTo>
                  <a:cubicBezTo>
                    <a:pt x="176" y="85"/>
                    <a:pt x="171" y="86"/>
                    <a:pt x="166" y="85"/>
                  </a:cubicBezTo>
                  <a:cubicBezTo>
                    <a:pt x="166" y="85"/>
                    <a:pt x="166" y="83"/>
                    <a:pt x="165" y="83"/>
                  </a:cubicBezTo>
                  <a:cubicBezTo>
                    <a:pt x="164" y="82"/>
                    <a:pt x="163" y="83"/>
                    <a:pt x="162" y="83"/>
                  </a:cubicBezTo>
                  <a:cubicBezTo>
                    <a:pt x="162" y="81"/>
                    <a:pt x="162" y="82"/>
                    <a:pt x="164" y="81"/>
                  </a:cubicBezTo>
                  <a:cubicBezTo>
                    <a:pt x="163" y="79"/>
                    <a:pt x="164" y="77"/>
                    <a:pt x="163" y="75"/>
                  </a:cubicBezTo>
                  <a:cubicBezTo>
                    <a:pt x="163" y="75"/>
                    <a:pt x="162" y="74"/>
                    <a:pt x="162" y="74"/>
                  </a:cubicBezTo>
                  <a:cubicBezTo>
                    <a:pt x="161" y="74"/>
                    <a:pt x="159" y="73"/>
                    <a:pt x="158" y="74"/>
                  </a:cubicBezTo>
                  <a:cubicBezTo>
                    <a:pt x="157" y="74"/>
                    <a:pt x="157" y="75"/>
                    <a:pt x="156" y="75"/>
                  </a:cubicBezTo>
                  <a:cubicBezTo>
                    <a:pt x="154" y="77"/>
                    <a:pt x="149" y="78"/>
                    <a:pt x="147" y="79"/>
                  </a:cubicBezTo>
                  <a:cubicBezTo>
                    <a:pt x="147" y="80"/>
                    <a:pt x="147" y="83"/>
                    <a:pt x="147" y="83"/>
                  </a:cubicBezTo>
                  <a:cubicBezTo>
                    <a:pt x="146" y="84"/>
                    <a:pt x="146" y="83"/>
                    <a:pt x="145" y="84"/>
                  </a:cubicBezTo>
                  <a:cubicBezTo>
                    <a:pt x="141" y="83"/>
                    <a:pt x="138" y="83"/>
                    <a:pt x="134" y="85"/>
                  </a:cubicBezTo>
                  <a:cubicBezTo>
                    <a:pt x="133" y="86"/>
                    <a:pt x="131" y="88"/>
                    <a:pt x="130" y="89"/>
                  </a:cubicBezTo>
                  <a:cubicBezTo>
                    <a:pt x="130" y="91"/>
                    <a:pt x="130" y="91"/>
                    <a:pt x="130" y="91"/>
                  </a:cubicBezTo>
                  <a:cubicBezTo>
                    <a:pt x="135" y="91"/>
                    <a:pt x="135" y="92"/>
                    <a:pt x="139" y="93"/>
                  </a:cubicBezTo>
                  <a:cubicBezTo>
                    <a:pt x="140" y="93"/>
                    <a:pt x="142" y="93"/>
                    <a:pt x="143" y="93"/>
                  </a:cubicBezTo>
                  <a:cubicBezTo>
                    <a:pt x="143" y="95"/>
                    <a:pt x="143" y="95"/>
                    <a:pt x="143" y="95"/>
                  </a:cubicBezTo>
                  <a:cubicBezTo>
                    <a:pt x="140" y="95"/>
                    <a:pt x="139" y="95"/>
                    <a:pt x="137" y="96"/>
                  </a:cubicBezTo>
                  <a:cubicBezTo>
                    <a:pt x="137" y="96"/>
                    <a:pt x="137" y="98"/>
                    <a:pt x="138" y="97"/>
                  </a:cubicBezTo>
                  <a:cubicBezTo>
                    <a:pt x="139" y="98"/>
                    <a:pt x="141" y="99"/>
                    <a:pt x="141" y="100"/>
                  </a:cubicBezTo>
                  <a:cubicBezTo>
                    <a:pt x="142" y="101"/>
                    <a:pt x="142" y="103"/>
                    <a:pt x="143" y="104"/>
                  </a:cubicBezTo>
                  <a:cubicBezTo>
                    <a:pt x="152" y="107"/>
                    <a:pt x="152" y="107"/>
                    <a:pt x="152" y="107"/>
                  </a:cubicBezTo>
                  <a:cubicBezTo>
                    <a:pt x="154" y="107"/>
                    <a:pt x="154" y="105"/>
                    <a:pt x="155" y="105"/>
                  </a:cubicBezTo>
                  <a:cubicBezTo>
                    <a:pt x="159" y="104"/>
                    <a:pt x="165" y="104"/>
                    <a:pt x="168" y="104"/>
                  </a:cubicBezTo>
                  <a:cubicBezTo>
                    <a:pt x="169" y="103"/>
                    <a:pt x="168" y="103"/>
                    <a:pt x="169" y="102"/>
                  </a:cubicBezTo>
                  <a:cubicBezTo>
                    <a:pt x="170" y="103"/>
                    <a:pt x="172" y="105"/>
                    <a:pt x="172" y="105"/>
                  </a:cubicBezTo>
                  <a:cubicBezTo>
                    <a:pt x="173" y="106"/>
                    <a:pt x="172" y="107"/>
                    <a:pt x="172" y="107"/>
                  </a:cubicBezTo>
                  <a:cubicBezTo>
                    <a:pt x="173" y="108"/>
                    <a:pt x="174" y="108"/>
                    <a:pt x="174" y="108"/>
                  </a:cubicBezTo>
                  <a:cubicBezTo>
                    <a:pt x="175" y="108"/>
                    <a:pt x="177" y="104"/>
                    <a:pt x="178" y="104"/>
                  </a:cubicBezTo>
                  <a:cubicBezTo>
                    <a:pt x="182" y="103"/>
                    <a:pt x="188" y="103"/>
                    <a:pt x="191" y="103"/>
                  </a:cubicBezTo>
                  <a:cubicBezTo>
                    <a:pt x="191" y="104"/>
                    <a:pt x="191" y="105"/>
                    <a:pt x="191" y="106"/>
                  </a:cubicBezTo>
                  <a:cubicBezTo>
                    <a:pt x="191" y="107"/>
                    <a:pt x="189" y="107"/>
                    <a:pt x="188" y="108"/>
                  </a:cubicBezTo>
                  <a:cubicBezTo>
                    <a:pt x="188" y="110"/>
                    <a:pt x="190" y="113"/>
                    <a:pt x="190" y="115"/>
                  </a:cubicBezTo>
                  <a:cubicBezTo>
                    <a:pt x="191" y="117"/>
                    <a:pt x="190" y="119"/>
                    <a:pt x="190" y="121"/>
                  </a:cubicBezTo>
                  <a:cubicBezTo>
                    <a:pt x="188" y="121"/>
                    <a:pt x="185" y="123"/>
                    <a:pt x="183" y="123"/>
                  </a:cubicBezTo>
                  <a:cubicBezTo>
                    <a:pt x="181" y="123"/>
                    <a:pt x="181" y="122"/>
                    <a:pt x="179" y="123"/>
                  </a:cubicBezTo>
                  <a:cubicBezTo>
                    <a:pt x="179" y="123"/>
                    <a:pt x="179" y="124"/>
                    <a:pt x="178" y="125"/>
                  </a:cubicBezTo>
                  <a:cubicBezTo>
                    <a:pt x="177" y="126"/>
                    <a:pt x="172" y="129"/>
                    <a:pt x="168" y="128"/>
                  </a:cubicBezTo>
                  <a:cubicBezTo>
                    <a:pt x="166" y="127"/>
                    <a:pt x="166" y="124"/>
                    <a:pt x="162" y="124"/>
                  </a:cubicBezTo>
                  <a:cubicBezTo>
                    <a:pt x="161" y="124"/>
                    <a:pt x="159" y="126"/>
                    <a:pt x="158" y="127"/>
                  </a:cubicBezTo>
                  <a:cubicBezTo>
                    <a:pt x="158" y="127"/>
                    <a:pt x="158" y="129"/>
                    <a:pt x="158" y="128"/>
                  </a:cubicBezTo>
                  <a:cubicBezTo>
                    <a:pt x="159" y="128"/>
                    <a:pt x="158" y="129"/>
                    <a:pt x="159" y="129"/>
                  </a:cubicBezTo>
                  <a:cubicBezTo>
                    <a:pt x="160" y="131"/>
                    <a:pt x="161" y="132"/>
                    <a:pt x="161" y="136"/>
                  </a:cubicBezTo>
                  <a:cubicBezTo>
                    <a:pt x="160" y="135"/>
                    <a:pt x="161" y="135"/>
                    <a:pt x="160" y="134"/>
                  </a:cubicBezTo>
                  <a:cubicBezTo>
                    <a:pt x="159" y="134"/>
                    <a:pt x="158" y="134"/>
                    <a:pt x="157" y="133"/>
                  </a:cubicBezTo>
                  <a:cubicBezTo>
                    <a:pt x="156" y="138"/>
                    <a:pt x="156" y="138"/>
                    <a:pt x="156" y="138"/>
                  </a:cubicBezTo>
                  <a:cubicBezTo>
                    <a:pt x="156" y="138"/>
                    <a:pt x="154" y="138"/>
                    <a:pt x="154" y="138"/>
                  </a:cubicBezTo>
                  <a:cubicBezTo>
                    <a:pt x="153" y="138"/>
                    <a:pt x="149" y="141"/>
                    <a:pt x="149" y="142"/>
                  </a:cubicBezTo>
                  <a:cubicBezTo>
                    <a:pt x="149" y="143"/>
                    <a:pt x="150" y="145"/>
                    <a:pt x="149" y="146"/>
                  </a:cubicBezTo>
                  <a:cubicBezTo>
                    <a:pt x="149" y="146"/>
                    <a:pt x="146" y="147"/>
                    <a:pt x="146" y="147"/>
                  </a:cubicBezTo>
                  <a:cubicBezTo>
                    <a:pt x="146" y="147"/>
                    <a:pt x="145" y="150"/>
                    <a:pt x="145" y="150"/>
                  </a:cubicBezTo>
                  <a:cubicBezTo>
                    <a:pt x="146" y="150"/>
                    <a:pt x="147" y="150"/>
                    <a:pt x="148" y="150"/>
                  </a:cubicBezTo>
                  <a:cubicBezTo>
                    <a:pt x="148" y="150"/>
                    <a:pt x="147" y="152"/>
                    <a:pt x="147" y="153"/>
                  </a:cubicBezTo>
                  <a:cubicBezTo>
                    <a:pt x="149" y="153"/>
                    <a:pt x="150" y="152"/>
                    <a:pt x="151" y="153"/>
                  </a:cubicBezTo>
                  <a:cubicBezTo>
                    <a:pt x="152" y="153"/>
                    <a:pt x="152" y="154"/>
                    <a:pt x="152" y="155"/>
                  </a:cubicBezTo>
                  <a:cubicBezTo>
                    <a:pt x="153" y="155"/>
                    <a:pt x="152" y="155"/>
                    <a:pt x="153" y="156"/>
                  </a:cubicBezTo>
                  <a:cubicBezTo>
                    <a:pt x="157" y="156"/>
                    <a:pt x="159" y="156"/>
                    <a:pt x="162" y="157"/>
                  </a:cubicBezTo>
                  <a:cubicBezTo>
                    <a:pt x="162" y="157"/>
                    <a:pt x="162" y="156"/>
                    <a:pt x="162" y="156"/>
                  </a:cubicBezTo>
                  <a:cubicBezTo>
                    <a:pt x="163" y="156"/>
                    <a:pt x="164" y="156"/>
                    <a:pt x="165" y="156"/>
                  </a:cubicBezTo>
                  <a:cubicBezTo>
                    <a:pt x="165" y="157"/>
                    <a:pt x="165" y="157"/>
                    <a:pt x="165" y="157"/>
                  </a:cubicBezTo>
                  <a:cubicBezTo>
                    <a:pt x="166" y="156"/>
                    <a:pt x="164" y="159"/>
                    <a:pt x="164" y="159"/>
                  </a:cubicBezTo>
                  <a:cubicBezTo>
                    <a:pt x="163" y="160"/>
                    <a:pt x="163" y="161"/>
                    <a:pt x="162" y="162"/>
                  </a:cubicBezTo>
                  <a:cubicBezTo>
                    <a:pt x="162" y="162"/>
                    <a:pt x="160" y="163"/>
                    <a:pt x="160" y="163"/>
                  </a:cubicBezTo>
                  <a:cubicBezTo>
                    <a:pt x="161" y="164"/>
                    <a:pt x="161" y="164"/>
                    <a:pt x="160" y="165"/>
                  </a:cubicBezTo>
                  <a:cubicBezTo>
                    <a:pt x="160" y="166"/>
                    <a:pt x="160" y="167"/>
                    <a:pt x="160" y="167"/>
                  </a:cubicBezTo>
                  <a:cubicBezTo>
                    <a:pt x="161" y="168"/>
                    <a:pt x="160" y="168"/>
                    <a:pt x="161" y="169"/>
                  </a:cubicBezTo>
                  <a:cubicBezTo>
                    <a:pt x="161" y="169"/>
                    <a:pt x="163" y="169"/>
                    <a:pt x="163" y="169"/>
                  </a:cubicBezTo>
                  <a:cubicBezTo>
                    <a:pt x="164" y="170"/>
                    <a:pt x="163" y="171"/>
                    <a:pt x="163" y="172"/>
                  </a:cubicBezTo>
                  <a:cubicBezTo>
                    <a:pt x="163" y="172"/>
                    <a:pt x="165" y="173"/>
                    <a:pt x="165" y="174"/>
                  </a:cubicBezTo>
                  <a:cubicBezTo>
                    <a:pt x="170" y="173"/>
                    <a:pt x="174" y="173"/>
                    <a:pt x="175" y="170"/>
                  </a:cubicBezTo>
                  <a:cubicBezTo>
                    <a:pt x="176" y="168"/>
                    <a:pt x="175" y="166"/>
                    <a:pt x="175" y="166"/>
                  </a:cubicBezTo>
                  <a:cubicBezTo>
                    <a:pt x="176" y="165"/>
                    <a:pt x="176" y="165"/>
                    <a:pt x="176" y="165"/>
                  </a:cubicBezTo>
                  <a:cubicBezTo>
                    <a:pt x="178" y="164"/>
                    <a:pt x="178" y="164"/>
                    <a:pt x="178" y="164"/>
                  </a:cubicBezTo>
                  <a:cubicBezTo>
                    <a:pt x="178" y="164"/>
                    <a:pt x="180" y="169"/>
                    <a:pt x="177" y="168"/>
                  </a:cubicBezTo>
                  <a:cubicBezTo>
                    <a:pt x="178" y="169"/>
                    <a:pt x="177" y="170"/>
                    <a:pt x="177" y="171"/>
                  </a:cubicBezTo>
                  <a:cubicBezTo>
                    <a:pt x="177" y="172"/>
                    <a:pt x="179" y="172"/>
                    <a:pt x="180" y="173"/>
                  </a:cubicBezTo>
                  <a:cubicBezTo>
                    <a:pt x="181" y="175"/>
                    <a:pt x="181" y="177"/>
                    <a:pt x="182" y="180"/>
                  </a:cubicBezTo>
                  <a:cubicBezTo>
                    <a:pt x="180" y="181"/>
                    <a:pt x="181" y="182"/>
                    <a:pt x="180" y="184"/>
                  </a:cubicBezTo>
                  <a:cubicBezTo>
                    <a:pt x="182" y="184"/>
                    <a:pt x="182" y="183"/>
                    <a:pt x="184" y="183"/>
                  </a:cubicBezTo>
                  <a:cubicBezTo>
                    <a:pt x="184" y="183"/>
                    <a:pt x="183" y="185"/>
                    <a:pt x="183" y="185"/>
                  </a:cubicBezTo>
                  <a:cubicBezTo>
                    <a:pt x="182" y="185"/>
                    <a:pt x="181" y="188"/>
                    <a:pt x="183" y="187"/>
                  </a:cubicBezTo>
                  <a:cubicBezTo>
                    <a:pt x="183" y="187"/>
                    <a:pt x="183" y="189"/>
                    <a:pt x="182" y="189"/>
                  </a:cubicBezTo>
                  <a:cubicBezTo>
                    <a:pt x="182" y="189"/>
                    <a:pt x="182" y="190"/>
                    <a:pt x="182" y="191"/>
                  </a:cubicBezTo>
                  <a:cubicBezTo>
                    <a:pt x="186" y="191"/>
                    <a:pt x="187" y="187"/>
                    <a:pt x="189" y="186"/>
                  </a:cubicBezTo>
                  <a:cubicBezTo>
                    <a:pt x="191" y="185"/>
                    <a:pt x="194" y="183"/>
                    <a:pt x="196" y="183"/>
                  </a:cubicBezTo>
                  <a:cubicBezTo>
                    <a:pt x="197" y="183"/>
                    <a:pt x="197" y="183"/>
                    <a:pt x="197" y="183"/>
                  </a:cubicBezTo>
                  <a:cubicBezTo>
                    <a:pt x="197" y="183"/>
                    <a:pt x="198" y="185"/>
                    <a:pt x="199" y="186"/>
                  </a:cubicBezTo>
                  <a:cubicBezTo>
                    <a:pt x="199" y="187"/>
                    <a:pt x="199" y="187"/>
                    <a:pt x="199" y="187"/>
                  </a:cubicBezTo>
                  <a:cubicBezTo>
                    <a:pt x="200" y="186"/>
                    <a:pt x="202" y="185"/>
                    <a:pt x="203" y="185"/>
                  </a:cubicBezTo>
                  <a:cubicBezTo>
                    <a:pt x="204" y="186"/>
                    <a:pt x="204" y="188"/>
                    <a:pt x="206" y="190"/>
                  </a:cubicBezTo>
                  <a:cubicBezTo>
                    <a:pt x="206" y="190"/>
                    <a:pt x="207" y="191"/>
                    <a:pt x="207" y="191"/>
                  </a:cubicBezTo>
                  <a:cubicBezTo>
                    <a:pt x="208" y="192"/>
                    <a:pt x="208" y="192"/>
                    <a:pt x="208" y="192"/>
                  </a:cubicBezTo>
                  <a:cubicBezTo>
                    <a:pt x="212" y="192"/>
                    <a:pt x="207" y="190"/>
                    <a:pt x="209" y="188"/>
                  </a:cubicBezTo>
                  <a:cubicBezTo>
                    <a:pt x="209" y="188"/>
                    <a:pt x="211" y="188"/>
                    <a:pt x="212" y="189"/>
                  </a:cubicBezTo>
                  <a:cubicBezTo>
                    <a:pt x="212" y="187"/>
                    <a:pt x="213" y="187"/>
                    <a:pt x="214" y="186"/>
                  </a:cubicBezTo>
                  <a:cubicBezTo>
                    <a:pt x="214" y="187"/>
                    <a:pt x="214" y="189"/>
                    <a:pt x="214" y="190"/>
                  </a:cubicBezTo>
                  <a:cubicBezTo>
                    <a:pt x="218" y="189"/>
                    <a:pt x="220" y="189"/>
                    <a:pt x="223" y="187"/>
                  </a:cubicBezTo>
                  <a:cubicBezTo>
                    <a:pt x="223" y="187"/>
                    <a:pt x="223" y="185"/>
                    <a:pt x="224" y="185"/>
                  </a:cubicBezTo>
                  <a:cubicBezTo>
                    <a:pt x="224" y="185"/>
                    <a:pt x="225" y="185"/>
                    <a:pt x="226" y="185"/>
                  </a:cubicBezTo>
                  <a:cubicBezTo>
                    <a:pt x="226" y="186"/>
                    <a:pt x="225" y="190"/>
                    <a:pt x="224" y="191"/>
                  </a:cubicBezTo>
                  <a:cubicBezTo>
                    <a:pt x="223" y="193"/>
                    <a:pt x="220" y="193"/>
                    <a:pt x="220" y="194"/>
                  </a:cubicBezTo>
                  <a:cubicBezTo>
                    <a:pt x="219" y="195"/>
                    <a:pt x="220" y="197"/>
                    <a:pt x="220" y="198"/>
                  </a:cubicBezTo>
                  <a:cubicBezTo>
                    <a:pt x="218" y="199"/>
                    <a:pt x="218" y="199"/>
                    <a:pt x="218" y="199"/>
                  </a:cubicBezTo>
                  <a:cubicBezTo>
                    <a:pt x="217" y="201"/>
                    <a:pt x="218" y="206"/>
                    <a:pt x="218" y="206"/>
                  </a:cubicBezTo>
                  <a:cubicBezTo>
                    <a:pt x="217" y="207"/>
                    <a:pt x="216" y="207"/>
                    <a:pt x="216" y="207"/>
                  </a:cubicBezTo>
                  <a:cubicBezTo>
                    <a:pt x="215" y="208"/>
                    <a:pt x="216" y="209"/>
                    <a:pt x="215" y="210"/>
                  </a:cubicBezTo>
                  <a:cubicBezTo>
                    <a:pt x="215" y="211"/>
                    <a:pt x="212" y="212"/>
                    <a:pt x="212" y="213"/>
                  </a:cubicBezTo>
                  <a:cubicBezTo>
                    <a:pt x="211" y="214"/>
                    <a:pt x="211" y="214"/>
                    <a:pt x="211" y="214"/>
                  </a:cubicBezTo>
                  <a:cubicBezTo>
                    <a:pt x="211" y="214"/>
                    <a:pt x="211" y="216"/>
                    <a:pt x="211" y="216"/>
                  </a:cubicBezTo>
                  <a:cubicBezTo>
                    <a:pt x="211" y="217"/>
                    <a:pt x="209" y="216"/>
                    <a:pt x="208" y="216"/>
                  </a:cubicBezTo>
                  <a:cubicBezTo>
                    <a:pt x="207" y="217"/>
                    <a:pt x="206" y="220"/>
                    <a:pt x="205" y="220"/>
                  </a:cubicBezTo>
                  <a:cubicBezTo>
                    <a:pt x="204" y="221"/>
                    <a:pt x="204" y="220"/>
                    <a:pt x="203" y="220"/>
                  </a:cubicBezTo>
                  <a:cubicBezTo>
                    <a:pt x="197" y="222"/>
                    <a:pt x="196" y="224"/>
                    <a:pt x="195" y="230"/>
                  </a:cubicBezTo>
                  <a:cubicBezTo>
                    <a:pt x="193" y="231"/>
                    <a:pt x="191" y="231"/>
                    <a:pt x="190" y="231"/>
                  </a:cubicBezTo>
                  <a:cubicBezTo>
                    <a:pt x="190" y="231"/>
                    <a:pt x="191" y="230"/>
                    <a:pt x="191" y="229"/>
                  </a:cubicBezTo>
                  <a:cubicBezTo>
                    <a:pt x="188" y="230"/>
                    <a:pt x="183" y="230"/>
                    <a:pt x="180" y="231"/>
                  </a:cubicBezTo>
                  <a:cubicBezTo>
                    <a:pt x="180" y="232"/>
                    <a:pt x="180" y="234"/>
                    <a:pt x="180" y="234"/>
                  </a:cubicBezTo>
                  <a:cubicBezTo>
                    <a:pt x="179" y="235"/>
                    <a:pt x="178" y="235"/>
                    <a:pt x="177" y="236"/>
                  </a:cubicBezTo>
                  <a:cubicBezTo>
                    <a:pt x="176" y="237"/>
                    <a:pt x="177" y="238"/>
                    <a:pt x="176" y="239"/>
                  </a:cubicBezTo>
                  <a:cubicBezTo>
                    <a:pt x="176" y="240"/>
                    <a:pt x="172" y="242"/>
                    <a:pt x="170" y="242"/>
                  </a:cubicBezTo>
                  <a:cubicBezTo>
                    <a:pt x="170" y="243"/>
                    <a:pt x="171" y="244"/>
                    <a:pt x="170" y="244"/>
                  </a:cubicBezTo>
                  <a:cubicBezTo>
                    <a:pt x="171" y="244"/>
                    <a:pt x="172" y="243"/>
                    <a:pt x="172" y="243"/>
                  </a:cubicBezTo>
                  <a:cubicBezTo>
                    <a:pt x="172" y="243"/>
                    <a:pt x="173" y="244"/>
                    <a:pt x="174" y="244"/>
                  </a:cubicBezTo>
                  <a:cubicBezTo>
                    <a:pt x="175" y="242"/>
                    <a:pt x="175" y="242"/>
                    <a:pt x="175" y="242"/>
                  </a:cubicBezTo>
                  <a:cubicBezTo>
                    <a:pt x="176" y="242"/>
                    <a:pt x="176" y="242"/>
                    <a:pt x="176" y="242"/>
                  </a:cubicBezTo>
                  <a:cubicBezTo>
                    <a:pt x="177" y="242"/>
                    <a:pt x="176" y="243"/>
                    <a:pt x="178" y="244"/>
                  </a:cubicBezTo>
                  <a:cubicBezTo>
                    <a:pt x="180" y="240"/>
                    <a:pt x="182" y="237"/>
                    <a:pt x="184" y="233"/>
                  </a:cubicBezTo>
                  <a:cubicBezTo>
                    <a:pt x="185" y="233"/>
                    <a:pt x="186" y="233"/>
                    <a:pt x="187" y="233"/>
                  </a:cubicBezTo>
                  <a:cubicBezTo>
                    <a:pt x="187" y="234"/>
                    <a:pt x="188" y="235"/>
                    <a:pt x="186" y="234"/>
                  </a:cubicBezTo>
                  <a:cubicBezTo>
                    <a:pt x="186" y="236"/>
                    <a:pt x="186" y="236"/>
                    <a:pt x="186" y="236"/>
                  </a:cubicBezTo>
                  <a:cubicBezTo>
                    <a:pt x="187" y="236"/>
                    <a:pt x="189" y="237"/>
                    <a:pt x="190" y="236"/>
                  </a:cubicBezTo>
                  <a:cubicBezTo>
                    <a:pt x="190" y="234"/>
                    <a:pt x="190" y="234"/>
                    <a:pt x="190" y="234"/>
                  </a:cubicBezTo>
                  <a:cubicBezTo>
                    <a:pt x="196" y="234"/>
                    <a:pt x="194" y="235"/>
                    <a:pt x="198" y="231"/>
                  </a:cubicBezTo>
                  <a:cubicBezTo>
                    <a:pt x="199" y="231"/>
                    <a:pt x="200" y="231"/>
                    <a:pt x="200" y="231"/>
                  </a:cubicBezTo>
                  <a:cubicBezTo>
                    <a:pt x="200" y="231"/>
                    <a:pt x="200" y="233"/>
                    <a:pt x="200" y="233"/>
                  </a:cubicBezTo>
                  <a:cubicBezTo>
                    <a:pt x="202" y="232"/>
                    <a:pt x="201" y="232"/>
                    <a:pt x="202" y="230"/>
                  </a:cubicBezTo>
                  <a:cubicBezTo>
                    <a:pt x="202" y="231"/>
                    <a:pt x="204" y="232"/>
                    <a:pt x="205" y="231"/>
                  </a:cubicBezTo>
                  <a:cubicBezTo>
                    <a:pt x="206" y="230"/>
                    <a:pt x="206" y="228"/>
                    <a:pt x="206" y="226"/>
                  </a:cubicBezTo>
                  <a:cubicBezTo>
                    <a:pt x="210" y="228"/>
                    <a:pt x="209" y="230"/>
                    <a:pt x="210" y="224"/>
                  </a:cubicBezTo>
                  <a:cubicBezTo>
                    <a:pt x="209" y="224"/>
                    <a:pt x="209" y="225"/>
                    <a:pt x="208" y="224"/>
                  </a:cubicBezTo>
                  <a:cubicBezTo>
                    <a:pt x="208" y="224"/>
                    <a:pt x="210" y="224"/>
                    <a:pt x="209" y="223"/>
                  </a:cubicBezTo>
                  <a:cubicBezTo>
                    <a:pt x="211" y="223"/>
                    <a:pt x="213" y="221"/>
                    <a:pt x="214" y="221"/>
                  </a:cubicBezTo>
                  <a:cubicBezTo>
                    <a:pt x="214" y="221"/>
                    <a:pt x="213" y="220"/>
                    <a:pt x="214" y="220"/>
                  </a:cubicBezTo>
                  <a:cubicBezTo>
                    <a:pt x="215" y="219"/>
                    <a:pt x="217" y="220"/>
                    <a:pt x="218" y="219"/>
                  </a:cubicBezTo>
                  <a:cubicBezTo>
                    <a:pt x="218" y="219"/>
                    <a:pt x="218" y="216"/>
                    <a:pt x="218" y="216"/>
                  </a:cubicBezTo>
                  <a:cubicBezTo>
                    <a:pt x="219" y="216"/>
                    <a:pt x="220" y="217"/>
                    <a:pt x="221" y="216"/>
                  </a:cubicBezTo>
                  <a:cubicBezTo>
                    <a:pt x="222" y="216"/>
                    <a:pt x="225" y="214"/>
                    <a:pt x="226" y="213"/>
                  </a:cubicBezTo>
                  <a:cubicBezTo>
                    <a:pt x="225" y="212"/>
                    <a:pt x="225" y="209"/>
                    <a:pt x="225" y="209"/>
                  </a:cubicBezTo>
                  <a:cubicBezTo>
                    <a:pt x="226" y="208"/>
                    <a:pt x="227" y="208"/>
                    <a:pt x="229" y="208"/>
                  </a:cubicBezTo>
                  <a:cubicBezTo>
                    <a:pt x="229" y="206"/>
                    <a:pt x="229" y="206"/>
                    <a:pt x="229" y="206"/>
                  </a:cubicBezTo>
                  <a:cubicBezTo>
                    <a:pt x="229" y="206"/>
                    <a:pt x="231" y="207"/>
                    <a:pt x="231" y="206"/>
                  </a:cubicBezTo>
                  <a:cubicBezTo>
                    <a:pt x="233" y="205"/>
                    <a:pt x="233" y="202"/>
                    <a:pt x="235" y="201"/>
                  </a:cubicBezTo>
                  <a:cubicBezTo>
                    <a:pt x="236" y="201"/>
                    <a:pt x="237" y="201"/>
                    <a:pt x="238" y="200"/>
                  </a:cubicBezTo>
                  <a:cubicBezTo>
                    <a:pt x="238" y="200"/>
                    <a:pt x="237" y="199"/>
                    <a:pt x="238" y="198"/>
                  </a:cubicBezTo>
                  <a:cubicBezTo>
                    <a:pt x="240" y="196"/>
                    <a:pt x="240" y="196"/>
                    <a:pt x="240" y="196"/>
                  </a:cubicBezTo>
                  <a:cubicBezTo>
                    <a:pt x="242" y="196"/>
                    <a:pt x="245" y="196"/>
                    <a:pt x="246" y="195"/>
                  </a:cubicBezTo>
                  <a:cubicBezTo>
                    <a:pt x="246" y="194"/>
                    <a:pt x="247" y="194"/>
                    <a:pt x="248" y="193"/>
                  </a:cubicBezTo>
                  <a:cubicBezTo>
                    <a:pt x="248" y="192"/>
                    <a:pt x="247" y="191"/>
                    <a:pt x="247" y="191"/>
                  </a:cubicBezTo>
                  <a:cubicBezTo>
                    <a:pt x="247" y="189"/>
                    <a:pt x="250" y="189"/>
                    <a:pt x="250" y="189"/>
                  </a:cubicBezTo>
                  <a:cubicBezTo>
                    <a:pt x="250" y="187"/>
                    <a:pt x="250" y="187"/>
                    <a:pt x="250" y="187"/>
                  </a:cubicBezTo>
                  <a:cubicBezTo>
                    <a:pt x="251" y="186"/>
                    <a:pt x="252" y="187"/>
                    <a:pt x="253" y="187"/>
                  </a:cubicBezTo>
                  <a:cubicBezTo>
                    <a:pt x="253" y="186"/>
                    <a:pt x="253" y="184"/>
                    <a:pt x="253" y="184"/>
                  </a:cubicBezTo>
                  <a:cubicBezTo>
                    <a:pt x="251" y="184"/>
                    <a:pt x="249" y="184"/>
                    <a:pt x="248" y="184"/>
                  </a:cubicBezTo>
                  <a:cubicBezTo>
                    <a:pt x="248" y="182"/>
                    <a:pt x="247" y="180"/>
                    <a:pt x="248" y="178"/>
                  </a:cubicBezTo>
                  <a:cubicBezTo>
                    <a:pt x="248" y="177"/>
                    <a:pt x="249" y="176"/>
                    <a:pt x="250" y="176"/>
                  </a:cubicBezTo>
                  <a:cubicBezTo>
                    <a:pt x="250" y="175"/>
                    <a:pt x="249" y="174"/>
                    <a:pt x="250" y="173"/>
                  </a:cubicBezTo>
                  <a:cubicBezTo>
                    <a:pt x="252" y="173"/>
                    <a:pt x="253" y="173"/>
                    <a:pt x="255" y="173"/>
                  </a:cubicBezTo>
                  <a:cubicBezTo>
                    <a:pt x="255" y="172"/>
                    <a:pt x="255" y="171"/>
                    <a:pt x="256" y="171"/>
                  </a:cubicBezTo>
                  <a:cubicBezTo>
                    <a:pt x="256" y="170"/>
                    <a:pt x="258" y="170"/>
                    <a:pt x="258" y="169"/>
                  </a:cubicBezTo>
                  <a:cubicBezTo>
                    <a:pt x="258" y="168"/>
                    <a:pt x="257" y="167"/>
                    <a:pt x="258" y="166"/>
                  </a:cubicBezTo>
                  <a:cubicBezTo>
                    <a:pt x="258" y="166"/>
                    <a:pt x="260" y="167"/>
                    <a:pt x="260" y="167"/>
                  </a:cubicBezTo>
                  <a:cubicBezTo>
                    <a:pt x="261" y="167"/>
                    <a:pt x="261" y="166"/>
                    <a:pt x="262" y="167"/>
                  </a:cubicBezTo>
                  <a:cubicBezTo>
                    <a:pt x="263" y="163"/>
                    <a:pt x="263" y="161"/>
                    <a:pt x="266" y="159"/>
                  </a:cubicBezTo>
                  <a:cubicBezTo>
                    <a:pt x="268" y="159"/>
                    <a:pt x="268" y="159"/>
                    <a:pt x="269" y="159"/>
                  </a:cubicBezTo>
                  <a:cubicBezTo>
                    <a:pt x="270" y="158"/>
                    <a:pt x="270" y="156"/>
                    <a:pt x="270" y="155"/>
                  </a:cubicBezTo>
                  <a:cubicBezTo>
                    <a:pt x="271" y="154"/>
                    <a:pt x="273" y="154"/>
                    <a:pt x="274" y="153"/>
                  </a:cubicBezTo>
                  <a:cubicBezTo>
                    <a:pt x="276" y="152"/>
                    <a:pt x="277" y="149"/>
                    <a:pt x="279" y="148"/>
                  </a:cubicBezTo>
                  <a:cubicBezTo>
                    <a:pt x="279" y="148"/>
                    <a:pt x="280" y="150"/>
                    <a:pt x="280" y="151"/>
                  </a:cubicBezTo>
                  <a:cubicBezTo>
                    <a:pt x="282" y="150"/>
                    <a:pt x="283" y="151"/>
                    <a:pt x="285" y="150"/>
                  </a:cubicBezTo>
                  <a:cubicBezTo>
                    <a:pt x="286" y="150"/>
                    <a:pt x="286" y="148"/>
                    <a:pt x="287" y="148"/>
                  </a:cubicBezTo>
                  <a:cubicBezTo>
                    <a:pt x="288" y="148"/>
                    <a:pt x="288" y="148"/>
                    <a:pt x="289" y="148"/>
                  </a:cubicBezTo>
                  <a:cubicBezTo>
                    <a:pt x="287" y="151"/>
                    <a:pt x="287" y="151"/>
                    <a:pt x="287" y="151"/>
                  </a:cubicBezTo>
                  <a:cubicBezTo>
                    <a:pt x="286" y="150"/>
                    <a:pt x="286" y="154"/>
                    <a:pt x="286" y="153"/>
                  </a:cubicBezTo>
                  <a:cubicBezTo>
                    <a:pt x="287" y="154"/>
                    <a:pt x="288" y="154"/>
                    <a:pt x="288" y="155"/>
                  </a:cubicBezTo>
                  <a:cubicBezTo>
                    <a:pt x="290" y="158"/>
                    <a:pt x="282" y="154"/>
                    <a:pt x="279" y="155"/>
                  </a:cubicBezTo>
                  <a:cubicBezTo>
                    <a:pt x="279" y="155"/>
                    <a:pt x="278" y="156"/>
                    <a:pt x="278" y="157"/>
                  </a:cubicBezTo>
                  <a:cubicBezTo>
                    <a:pt x="276" y="158"/>
                    <a:pt x="274" y="158"/>
                    <a:pt x="272" y="159"/>
                  </a:cubicBezTo>
                  <a:cubicBezTo>
                    <a:pt x="272" y="162"/>
                    <a:pt x="273" y="167"/>
                    <a:pt x="273" y="169"/>
                  </a:cubicBezTo>
                  <a:cubicBezTo>
                    <a:pt x="273" y="169"/>
                    <a:pt x="270" y="171"/>
                    <a:pt x="269" y="172"/>
                  </a:cubicBezTo>
                  <a:cubicBezTo>
                    <a:pt x="270" y="173"/>
                    <a:pt x="270" y="174"/>
                    <a:pt x="271" y="175"/>
                  </a:cubicBezTo>
                  <a:cubicBezTo>
                    <a:pt x="271" y="175"/>
                    <a:pt x="274" y="176"/>
                    <a:pt x="273" y="175"/>
                  </a:cubicBezTo>
                  <a:cubicBezTo>
                    <a:pt x="274" y="174"/>
                    <a:pt x="274" y="177"/>
                    <a:pt x="273" y="178"/>
                  </a:cubicBezTo>
                  <a:cubicBezTo>
                    <a:pt x="272" y="178"/>
                    <a:pt x="269" y="179"/>
                    <a:pt x="269" y="179"/>
                  </a:cubicBezTo>
                  <a:cubicBezTo>
                    <a:pt x="268" y="179"/>
                    <a:pt x="269" y="181"/>
                    <a:pt x="268" y="182"/>
                  </a:cubicBezTo>
                  <a:cubicBezTo>
                    <a:pt x="270" y="182"/>
                    <a:pt x="271" y="183"/>
                    <a:pt x="273" y="183"/>
                  </a:cubicBezTo>
                  <a:cubicBezTo>
                    <a:pt x="273" y="182"/>
                    <a:pt x="275" y="181"/>
                    <a:pt x="275" y="181"/>
                  </a:cubicBezTo>
                  <a:cubicBezTo>
                    <a:pt x="276" y="180"/>
                    <a:pt x="276" y="182"/>
                    <a:pt x="278" y="181"/>
                  </a:cubicBezTo>
                  <a:cubicBezTo>
                    <a:pt x="278" y="180"/>
                    <a:pt x="278" y="180"/>
                    <a:pt x="278" y="180"/>
                  </a:cubicBezTo>
                  <a:cubicBezTo>
                    <a:pt x="278" y="179"/>
                    <a:pt x="281" y="179"/>
                    <a:pt x="281" y="178"/>
                  </a:cubicBezTo>
                  <a:cubicBezTo>
                    <a:pt x="282" y="177"/>
                    <a:pt x="281" y="176"/>
                    <a:pt x="281" y="176"/>
                  </a:cubicBezTo>
                  <a:cubicBezTo>
                    <a:pt x="283" y="175"/>
                    <a:pt x="285" y="175"/>
                    <a:pt x="287" y="175"/>
                  </a:cubicBezTo>
                  <a:cubicBezTo>
                    <a:pt x="287" y="173"/>
                    <a:pt x="286" y="172"/>
                    <a:pt x="287" y="171"/>
                  </a:cubicBezTo>
                  <a:cubicBezTo>
                    <a:pt x="287" y="171"/>
                    <a:pt x="289" y="172"/>
                    <a:pt x="289" y="173"/>
                  </a:cubicBezTo>
                  <a:cubicBezTo>
                    <a:pt x="289" y="172"/>
                    <a:pt x="289" y="170"/>
                    <a:pt x="289" y="170"/>
                  </a:cubicBezTo>
                  <a:cubicBezTo>
                    <a:pt x="290" y="169"/>
                    <a:pt x="291" y="169"/>
                    <a:pt x="291" y="168"/>
                  </a:cubicBezTo>
                  <a:cubicBezTo>
                    <a:pt x="293" y="168"/>
                    <a:pt x="292" y="169"/>
                    <a:pt x="292" y="170"/>
                  </a:cubicBezTo>
                  <a:cubicBezTo>
                    <a:pt x="293" y="170"/>
                    <a:pt x="294" y="169"/>
                    <a:pt x="294" y="169"/>
                  </a:cubicBezTo>
                  <a:cubicBezTo>
                    <a:pt x="295" y="168"/>
                    <a:pt x="299" y="170"/>
                    <a:pt x="301" y="170"/>
                  </a:cubicBezTo>
                  <a:cubicBezTo>
                    <a:pt x="301" y="169"/>
                    <a:pt x="301" y="167"/>
                    <a:pt x="301" y="167"/>
                  </a:cubicBezTo>
                  <a:cubicBezTo>
                    <a:pt x="302" y="166"/>
                    <a:pt x="303" y="167"/>
                    <a:pt x="304" y="167"/>
                  </a:cubicBezTo>
                  <a:cubicBezTo>
                    <a:pt x="303" y="163"/>
                    <a:pt x="303" y="164"/>
                    <a:pt x="304" y="161"/>
                  </a:cubicBezTo>
                  <a:cubicBezTo>
                    <a:pt x="303" y="160"/>
                    <a:pt x="303" y="162"/>
                    <a:pt x="301" y="161"/>
                  </a:cubicBezTo>
                  <a:cubicBezTo>
                    <a:pt x="301" y="160"/>
                    <a:pt x="301" y="160"/>
                    <a:pt x="301" y="160"/>
                  </a:cubicBezTo>
                  <a:cubicBezTo>
                    <a:pt x="301" y="160"/>
                    <a:pt x="300" y="160"/>
                    <a:pt x="299" y="160"/>
                  </a:cubicBezTo>
                  <a:cubicBezTo>
                    <a:pt x="299" y="159"/>
                    <a:pt x="299" y="156"/>
                    <a:pt x="299" y="154"/>
                  </a:cubicBezTo>
                  <a:cubicBezTo>
                    <a:pt x="303" y="155"/>
                    <a:pt x="304" y="154"/>
                    <a:pt x="308" y="156"/>
                  </a:cubicBezTo>
                  <a:cubicBezTo>
                    <a:pt x="308" y="156"/>
                    <a:pt x="308" y="154"/>
                    <a:pt x="308" y="154"/>
                  </a:cubicBezTo>
                  <a:cubicBezTo>
                    <a:pt x="309" y="154"/>
                    <a:pt x="309" y="155"/>
                    <a:pt x="309" y="155"/>
                  </a:cubicBezTo>
                  <a:cubicBezTo>
                    <a:pt x="311" y="155"/>
                    <a:pt x="312" y="155"/>
                    <a:pt x="313" y="155"/>
                  </a:cubicBezTo>
                  <a:cubicBezTo>
                    <a:pt x="313" y="154"/>
                    <a:pt x="313" y="153"/>
                    <a:pt x="314" y="153"/>
                  </a:cubicBezTo>
                  <a:cubicBezTo>
                    <a:pt x="314" y="153"/>
                    <a:pt x="315" y="155"/>
                    <a:pt x="315" y="155"/>
                  </a:cubicBezTo>
                  <a:cubicBezTo>
                    <a:pt x="314" y="154"/>
                    <a:pt x="314" y="156"/>
                    <a:pt x="314" y="156"/>
                  </a:cubicBezTo>
                  <a:cubicBezTo>
                    <a:pt x="315" y="156"/>
                    <a:pt x="316" y="157"/>
                    <a:pt x="317" y="157"/>
                  </a:cubicBezTo>
                  <a:cubicBezTo>
                    <a:pt x="316" y="158"/>
                    <a:pt x="315" y="158"/>
                    <a:pt x="314" y="159"/>
                  </a:cubicBezTo>
                  <a:cubicBezTo>
                    <a:pt x="315" y="159"/>
                    <a:pt x="317" y="158"/>
                    <a:pt x="319" y="159"/>
                  </a:cubicBezTo>
                  <a:cubicBezTo>
                    <a:pt x="319" y="160"/>
                    <a:pt x="319" y="160"/>
                    <a:pt x="319" y="160"/>
                  </a:cubicBezTo>
                  <a:cubicBezTo>
                    <a:pt x="320" y="160"/>
                    <a:pt x="320" y="160"/>
                    <a:pt x="321" y="161"/>
                  </a:cubicBezTo>
                  <a:cubicBezTo>
                    <a:pt x="321" y="161"/>
                    <a:pt x="321" y="163"/>
                    <a:pt x="321" y="163"/>
                  </a:cubicBezTo>
                  <a:cubicBezTo>
                    <a:pt x="320" y="163"/>
                    <a:pt x="320" y="163"/>
                    <a:pt x="320" y="163"/>
                  </a:cubicBezTo>
                  <a:cubicBezTo>
                    <a:pt x="320" y="164"/>
                    <a:pt x="321" y="165"/>
                    <a:pt x="321" y="165"/>
                  </a:cubicBezTo>
                  <a:cubicBezTo>
                    <a:pt x="323" y="165"/>
                    <a:pt x="324" y="165"/>
                    <a:pt x="325" y="164"/>
                  </a:cubicBezTo>
                  <a:cubicBezTo>
                    <a:pt x="325" y="164"/>
                    <a:pt x="326" y="164"/>
                    <a:pt x="327" y="163"/>
                  </a:cubicBezTo>
                  <a:cubicBezTo>
                    <a:pt x="328" y="164"/>
                    <a:pt x="327" y="165"/>
                    <a:pt x="327" y="166"/>
                  </a:cubicBezTo>
                  <a:cubicBezTo>
                    <a:pt x="328" y="166"/>
                    <a:pt x="329" y="168"/>
                    <a:pt x="329" y="168"/>
                  </a:cubicBezTo>
                  <a:cubicBezTo>
                    <a:pt x="330" y="168"/>
                    <a:pt x="332" y="168"/>
                    <a:pt x="333" y="168"/>
                  </a:cubicBezTo>
                  <a:cubicBezTo>
                    <a:pt x="334" y="168"/>
                    <a:pt x="335" y="170"/>
                    <a:pt x="335" y="171"/>
                  </a:cubicBezTo>
                  <a:cubicBezTo>
                    <a:pt x="336" y="171"/>
                    <a:pt x="343" y="173"/>
                    <a:pt x="343" y="173"/>
                  </a:cubicBezTo>
                  <a:cubicBezTo>
                    <a:pt x="345" y="172"/>
                    <a:pt x="348" y="170"/>
                    <a:pt x="351" y="170"/>
                  </a:cubicBezTo>
                  <a:cubicBezTo>
                    <a:pt x="352" y="170"/>
                    <a:pt x="354" y="172"/>
                    <a:pt x="355" y="173"/>
                  </a:cubicBezTo>
                  <a:cubicBezTo>
                    <a:pt x="357" y="173"/>
                    <a:pt x="357" y="171"/>
                    <a:pt x="359" y="172"/>
                  </a:cubicBezTo>
                  <a:cubicBezTo>
                    <a:pt x="359" y="172"/>
                    <a:pt x="360" y="174"/>
                    <a:pt x="360" y="174"/>
                  </a:cubicBezTo>
                  <a:cubicBezTo>
                    <a:pt x="362" y="175"/>
                    <a:pt x="370" y="177"/>
                    <a:pt x="373" y="176"/>
                  </a:cubicBezTo>
                  <a:cubicBezTo>
                    <a:pt x="374" y="176"/>
                    <a:pt x="375" y="174"/>
                    <a:pt x="376" y="173"/>
                  </a:cubicBezTo>
                  <a:cubicBezTo>
                    <a:pt x="376" y="175"/>
                    <a:pt x="376" y="177"/>
                    <a:pt x="376" y="178"/>
                  </a:cubicBezTo>
                  <a:cubicBezTo>
                    <a:pt x="376" y="178"/>
                    <a:pt x="374" y="179"/>
                    <a:pt x="374" y="180"/>
                  </a:cubicBezTo>
                  <a:cubicBezTo>
                    <a:pt x="374" y="180"/>
                    <a:pt x="376" y="181"/>
                    <a:pt x="376" y="181"/>
                  </a:cubicBezTo>
                  <a:cubicBezTo>
                    <a:pt x="377" y="181"/>
                    <a:pt x="379" y="180"/>
                    <a:pt x="379" y="181"/>
                  </a:cubicBezTo>
                  <a:cubicBezTo>
                    <a:pt x="380" y="181"/>
                    <a:pt x="380" y="183"/>
                    <a:pt x="380" y="183"/>
                  </a:cubicBezTo>
                  <a:cubicBezTo>
                    <a:pt x="381" y="184"/>
                    <a:pt x="383" y="183"/>
                    <a:pt x="383" y="184"/>
                  </a:cubicBezTo>
                  <a:cubicBezTo>
                    <a:pt x="384" y="182"/>
                    <a:pt x="383" y="184"/>
                    <a:pt x="384" y="183"/>
                  </a:cubicBezTo>
                  <a:cubicBezTo>
                    <a:pt x="385" y="183"/>
                    <a:pt x="384" y="182"/>
                    <a:pt x="384" y="182"/>
                  </a:cubicBezTo>
                  <a:cubicBezTo>
                    <a:pt x="384" y="181"/>
                    <a:pt x="384" y="181"/>
                    <a:pt x="384" y="181"/>
                  </a:cubicBezTo>
                  <a:cubicBezTo>
                    <a:pt x="385" y="181"/>
                    <a:pt x="387" y="181"/>
                    <a:pt x="388" y="181"/>
                  </a:cubicBezTo>
                  <a:cubicBezTo>
                    <a:pt x="387" y="183"/>
                    <a:pt x="387" y="185"/>
                    <a:pt x="386" y="187"/>
                  </a:cubicBezTo>
                  <a:cubicBezTo>
                    <a:pt x="387" y="187"/>
                    <a:pt x="393" y="195"/>
                    <a:pt x="393" y="195"/>
                  </a:cubicBezTo>
                  <a:cubicBezTo>
                    <a:pt x="396" y="196"/>
                    <a:pt x="397" y="194"/>
                    <a:pt x="398" y="195"/>
                  </a:cubicBezTo>
                  <a:cubicBezTo>
                    <a:pt x="399" y="195"/>
                    <a:pt x="398" y="198"/>
                    <a:pt x="398" y="198"/>
                  </a:cubicBezTo>
                  <a:cubicBezTo>
                    <a:pt x="399" y="198"/>
                    <a:pt x="400" y="198"/>
                    <a:pt x="400" y="198"/>
                  </a:cubicBezTo>
                  <a:cubicBezTo>
                    <a:pt x="404" y="202"/>
                    <a:pt x="404" y="202"/>
                    <a:pt x="404" y="202"/>
                  </a:cubicBezTo>
                  <a:cubicBezTo>
                    <a:pt x="404" y="204"/>
                    <a:pt x="402" y="204"/>
                    <a:pt x="403" y="205"/>
                  </a:cubicBezTo>
                  <a:cubicBezTo>
                    <a:pt x="404" y="207"/>
                    <a:pt x="406" y="206"/>
                    <a:pt x="408" y="207"/>
                  </a:cubicBezTo>
                  <a:cubicBezTo>
                    <a:pt x="408" y="208"/>
                    <a:pt x="409" y="210"/>
                    <a:pt x="409" y="210"/>
                  </a:cubicBezTo>
                  <a:cubicBezTo>
                    <a:pt x="409" y="210"/>
                    <a:pt x="411" y="210"/>
                    <a:pt x="411" y="210"/>
                  </a:cubicBezTo>
                  <a:cubicBezTo>
                    <a:pt x="411" y="209"/>
                    <a:pt x="411" y="208"/>
                    <a:pt x="411" y="207"/>
                  </a:cubicBezTo>
                  <a:cubicBezTo>
                    <a:pt x="412" y="208"/>
                    <a:pt x="414" y="210"/>
                    <a:pt x="415" y="210"/>
                  </a:cubicBezTo>
                  <a:cubicBezTo>
                    <a:pt x="416" y="211"/>
                    <a:pt x="417" y="210"/>
                    <a:pt x="418" y="210"/>
                  </a:cubicBezTo>
                  <a:cubicBezTo>
                    <a:pt x="418" y="209"/>
                    <a:pt x="417" y="207"/>
                    <a:pt x="417" y="205"/>
                  </a:cubicBezTo>
                  <a:cubicBezTo>
                    <a:pt x="417" y="205"/>
                    <a:pt x="415" y="205"/>
                    <a:pt x="414" y="205"/>
                  </a:cubicBezTo>
                  <a:cubicBezTo>
                    <a:pt x="420" y="202"/>
                    <a:pt x="408" y="200"/>
                    <a:pt x="404" y="200"/>
                  </a:cubicBezTo>
                  <a:cubicBezTo>
                    <a:pt x="404" y="199"/>
                    <a:pt x="403" y="197"/>
                    <a:pt x="403" y="197"/>
                  </a:cubicBezTo>
                  <a:cubicBezTo>
                    <a:pt x="404" y="197"/>
                    <a:pt x="405" y="198"/>
                    <a:pt x="405" y="198"/>
                  </a:cubicBezTo>
                  <a:cubicBezTo>
                    <a:pt x="406" y="199"/>
                    <a:pt x="411" y="196"/>
                    <a:pt x="412" y="195"/>
                  </a:cubicBezTo>
                  <a:cubicBezTo>
                    <a:pt x="413" y="196"/>
                    <a:pt x="413" y="197"/>
                    <a:pt x="413" y="198"/>
                  </a:cubicBezTo>
                  <a:cubicBezTo>
                    <a:pt x="414" y="198"/>
                    <a:pt x="414" y="198"/>
                    <a:pt x="414" y="198"/>
                  </a:cubicBezTo>
                  <a:cubicBezTo>
                    <a:pt x="414" y="194"/>
                    <a:pt x="414" y="192"/>
                    <a:pt x="414" y="189"/>
                  </a:cubicBezTo>
                  <a:cubicBezTo>
                    <a:pt x="414" y="189"/>
                    <a:pt x="416" y="189"/>
                    <a:pt x="416" y="189"/>
                  </a:cubicBezTo>
                  <a:cubicBezTo>
                    <a:pt x="417" y="193"/>
                    <a:pt x="416" y="196"/>
                    <a:pt x="420" y="197"/>
                  </a:cubicBezTo>
                  <a:cubicBezTo>
                    <a:pt x="421" y="197"/>
                    <a:pt x="423" y="196"/>
                    <a:pt x="423" y="196"/>
                  </a:cubicBezTo>
                  <a:cubicBezTo>
                    <a:pt x="424" y="197"/>
                    <a:pt x="424" y="200"/>
                    <a:pt x="424" y="200"/>
                  </a:cubicBezTo>
                  <a:cubicBezTo>
                    <a:pt x="425" y="200"/>
                    <a:pt x="426" y="199"/>
                    <a:pt x="427" y="200"/>
                  </a:cubicBezTo>
                  <a:cubicBezTo>
                    <a:pt x="427" y="201"/>
                    <a:pt x="426" y="203"/>
                    <a:pt x="426" y="204"/>
                  </a:cubicBezTo>
                  <a:cubicBezTo>
                    <a:pt x="430" y="206"/>
                    <a:pt x="430" y="206"/>
                    <a:pt x="430" y="206"/>
                  </a:cubicBezTo>
                  <a:cubicBezTo>
                    <a:pt x="430" y="207"/>
                    <a:pt x="429" y="212"/>
                    <a:pt x="430" y="214"/>
                  </a:cubicBezTo>
                  <a:cubicBezTo>
                    <a:pt x="430" y="214"/>
                    <a:pt x="434" y="215"/>
                    <a:pt x="434" y="215"/>
                  </a:cubicBezTo>
                  <a:cubicBezTo>
                    <a:pt x="435" y="216"/>
                    <a:pt x="434" y="218"/>
                    <a:pt x="434" y="219"/>
                  </a:cubicBezTo>
                  <a:cubicBezTo>
                    <a:pt x="434" y="219"/>
                    <a:pt x="435" y="220"/>
                    <a:pt x="435" y="220"/>
                  </a:cubicBezTo>
                  <a:cubicBezTo>
                    <a:pt x="433" y="221"/>
                    <a:pt x="433" y="221"/>
                    <a:pt x="433" y="221"/>
                  </a:cubicBezTo>
                  <a:cubicBezTo>
                    <a:pt x="433" y="221"/>
                    <a:pt x="433" y="223"/>
                    <a:pt x="433" y="223"/>
                  </a:cubicBezTo>
                  <a:cubicBezTo>
                    <a:pt x="434" y="223"/>
                    <a:pt x="434" y="223"/>
                    <a:pt x="434" y="223"/>
                  </a:cubicBezTo>
                  <a:cubicBezTo>
                    <a:pt x="434" y="224"/>
                    <a:pt x="434" y="224"/>
                    <a:pt x="434" y="224"/>
                  </a:cubicBezTo>
                  <a:cubicBezTo>
                    <a:pt x="434" y="224"/>
                    <a:pt x="435" y="224"/>
                    <a:pt x="436" y="224"/>
                  </a:cubicBezTo>
                  <a:cubicBezTo>
                    <a:pt x="436" y="223"/>
                    <a:pt x="436" y="221"/>
                    <a:pt x="435" y="222"/>
                  </a:cubicBezTo>
                  <a:cubicBezTo>
                    <a:pt x="435" y="220"/>
                    <a:pt x="435" y="220"/>
                    <a:pt x="435" y="220"/>
                  </a:cubicBezTo>
                  <a:cubicBezTo>
                    <a:pt x="435" y="221"/>
                    <a:pt x="436" y="220"/>
                    <a:pt x="437" y="220"/>
                  </a:cubicBezTo>
                  <a:cubicBezTo>
                    <a:pt x="437" y="220"/>
                    <a:pt x="441" y="225"/>
                    <a:pt x="441" y="225"/>
                  </a:cubicBezTo>
                  <a:cubicBezTo>
                    <a:pt x="440" y="225"/>
                    <a:pt x="439" y="225"/>
                    <a:pt x="439" y="225"/>
                  </a:cubicBezTo>
                  <a:cubicBezTo>
                    <a:pt x="439" y="226"/>
                    <a:pt x="439" y="226"/>
                    <a:pt x="439" y="226"/>
                  </a:cubicBezTo>
                  <a:cubicBezTo>
                    <a:pt x="439" y="226"/>
                    <a:pt x="440" y="227"/>
                    <a:pt x="441" y="227"/>
                  </a:cubicBezTo>
                  <a:cubicBezTo>
                    <a:pt x="440" y="227"/>
                    <a:pt x="442" y="225"/>
                    <a:pt x="442" y="225"/>
                  </a:cubicBezTo>
                  <a:cubicBezTo>
                    <a:pt x="442" y="226"/>
                    <a:pt x="442" y="226"/>
                    <a:pt x="443" y="226"/>
                  </a:cubicBezTo>
                  <a:cubicBezTo>
                    <a:pt x="442" y="230"/>
                    <a:pt x="443" y="232"/>
                    <a:pt x="442" y="235"/>
                  </a:cubicBezTo>
                  <a:cubicBezTo>
                    <a:pt x="443" y="234"/>
                    <a:pt x="444" y="235"/>
                    <a:pt x="445" y="234"/>
                  </a:cubicBezTo>
                  <a:cubicBezTo>
                    <a:pt x="445" y="234"/>
                    <a:pt x="445" y="231"/>
                    <a:pt x="445" y="231"/>
                  </a:cubicBezTo>
                  <a:cubicBezTo>
                    <a:pt x="446" y="231"/>
                    <a:pt x="447" y="231"/>
                    <a:pt x="448" y="230"/>
                  </a:cubicBezTo>
                  <a:cubicBezTo>
                    <a:pt x="448" y="231"/>
                    <a:pt x="449" y="231"/>
                    <a:pt x="449" y="232"/>
                  </a:cubicBezTo>
                  <a:cubicBezTo>
                    <a:pt x="449" y="232"/>
                    <a:pt x="447" y="232"/>
                    <a:pt x="447" y="232"/>
                  </a:cubicBezTo>
                  <a:cubicBezTo>
                    <a:pt x="447" y="233"/>
                    <a:pt x="446" y="237"/>
                    <a:pt x="446" y="236"/>
                  </a:cubicBezTo>
                  <a:cubicBezTo>
                    <a:pt x="447" y="238"/>
                    <a:pt x="447" y="238"/>
                    <a:pt x="448" y="240"/>
                  </a:cubicBezTo>
                  <a:cubicBezTo>
                    <a:pt x="453" y="239"/>
                    <a:pt x="451" y="241"/>
                    <a:pt x="451" y="235"/>
                  </a:cubicBezTo>
                  <a:cubicBezTo>
                    <a:pt x="451" y="235"/>
                    <a:pt x="452" y="235"/>
                    <a:pt x="452" y="236"/>
                  </a:cubicBezTo>
                  <a:cubicBezTo>
                    <a:pt x="453" y="238"/>
                    <a:pt x="453" y="239"/>
                    <a:pt x="454" y="240"/>
                  </a:cubicBezTo>
                  <a:cubicBezTo>
                    <a:pt x="453" y="241"/>
                    <a:pt x="453" y="241"/>
                    <a:pt x="453" y="242"/>
                  </a:cubicBezTo>
                  <a:cubicBezTo>
                    <a:pt x="452" y="242"/>
                    <a:pt x="448" y="242"/>
                    <a:pt x="450" y="243"/>
                  </a:cubicBezTo>
                  <a:cubicBezTo>
                    <a:pt x="451" y="244"/>
                    <a:pt x="450" y="244"/>
                    <a:pt x="452" y="244"/>
                  </a:cubicBezTo>
                  <a:cubicBezTo>
                    <a:pt x="450" y="245"/>
                    <a:pt x="453" y="245"/>
                    <a:pt x="453" y="245"/>
                  </a:cubicBezTo>
                  <a:cubicBezTo>
                    <a:pt x="453" y="246"/>
                    <a:pt x="452" y="246"/>
                    <a:pt x="452" y="246"/>
                  </a:cubicBezTo>
                  <a:cubicBezTo>
                    <a:pt x="452" y="248"/>
                    <a:pt x="452" y="248"/>
                    <a:pt x="452" y="248"/>
                  </a:cubicBezTo>
                  <a:cubicBezTo>
                    <a:pt x="454" y="248"/>
                    <a:pt x="454" y="249"/>
                    <a:pt x="456" y="249"/>
                  </a:cubicBezTo>
                  <a:cubicBezTo>
                    <a:pt x="457" y="247"/>
                    <a:pt x="457" y="245"/>
                    <a:pt x="459" y="244"/>
                  </a:cubicBezTo>
                  <a:cubicBezTo>
                    <a:pt x="459" y="244"/>
                    <a:pt x="459" y="244"/>
                    <a:pt x="460" y="243"/>
                  </a:cubicBezTo>
                  <a:cubicBezTo>
                    <a:pt x="460" y="243"/>
                    <a:pt x="460" y="243"/>
                    <a:pt x="459" y="243"/>
                  </a:cubicBezTo>
                  <a:cubicBezTo>
                    <a:pt x="460" y="242"/>
                    <a:pt x="461" y="241"/>
                    <a:pt x="462" y="240"/>
                  </a:cubicBezTo>
                  <a:cubicBezTo>
                    <a:pt x="462" y="239"/>
                    <a:pt x="462" y="238"/>
                    <a:pt x="462" y="236"/>
                  </a:cubicBezTo>
                  <a:cubicBezTo>
                    <a:pt x="461" y="234"/>
                    <a:pt x="465" y="232"/>
                    <a:pt x="463" y="232"/>
                  </a:cubicBezTo>
                  <a:cubicBezTo>
                    <a:pt x="461" y="232"/>
                    <a:pt x="462" y="228"/>
                    <a:pt x="460" y="226"/>
                  </a:cubicBezTo>
                  <a:cubicBezTo>
                    <a:pt x="458" y="225"/>
                    <a:pt x="458" y="227"/>
                    <a:pt x="457" y="224"/>
                  </a:cubicBezTo>
                  <a:cubicBezTo>
                    <a:pt x="456" y="221"/>
                    <a:pt x="455" y="219"/>
                    <a:pt x="455" y="216"/>
                  </a:cubicBezTo>
                  <a:cubicBezTo>
                    <a:pt x="455" y="213"/>
                    <a:pt x="452" y="218"/>
                    <a:pt x="449" y="216"/>
                  </a:cubicBezTo>
                  <a:cubicBezTo>
                    <a:pt x="445" y="214"/>
                    <a:pt x="446" y="211"/>
                    <a:pt x="443" y="209"/>
                  </a:cubicBezTo>
                  <a:cubicBezTo>
                    <a:pt x="439" y="207"/>
                    <a:pt x="439" y="203"/>
                    <a:pt x="437" y="200"/>
                  </a:cubicBezTo>
                  <a:cubicBezTo>
                    <a:pt x="435" y="197"/>
                    <a:pt x="428" y="191"/>
                    <a:pt x="427" y="188"/>
                  </a:cubicBezTo>
                  <a:cubicBezTo>
                    <a:pt x="425" y="186"/>
                    <a:pt x="423" y="182"/>
                    <a:pt x="419" y="181"/>
                  </a:cubicBezTo>
                  <a:cubicBezTo>
                    <a:pt x="416" y="181"/>
                    <a:pt x="416" y="179"/>
                    <a:pt x="416" y="177"/>
                  </a:cubicBezTo>
                  <a:cubicBezTo>
                    <a:pt x="416" y="174"/>
                    <a:pt x="411" y="175"/>
                    <a:pt x="410" y="172"/>
                  </a:cubicBezTo>
                  <a:cubicBezTo>
                    <a:pt x="408" y="169"/>
                    <a:pt x="405" y="172"/>
                    <a:pt x="402" y="172"/>
                  </a:cubicBezTo>
                  <a:cubicBezTo>
                    <a:pt x="400" y="172"/>
                    <a:pt x="403" y="174"/>
                    <a:pt x="402" y="177"/>
                  </a:cubicBezTo>
                  <a:cubicBezTo>
                    <a:pt x="401" y="180"/>
                    <a:pt x="398" y="179"/>
                    <a:pt x="395" y="181"/>
                  </a:cubicBezTo>
                  <a:cubicBezTo>
                    <a:pt x="390" y="186"/>
                    <a:pt x="393" y="182"/>
                    <a:pt x="391" y="179"/>
                  </a:cubicBezTo>
                  <a:cubicBezTo>
                    <a:pt x="389" y="176"/>
                    <a:pt x="383" y="173"/>
                    <a:pt x="381" y="170"/>
                  </a:cubicBezTo>
                  <a:cubicBezTo>
                    <a:pt x="379" y="167"/>
                    <a:pt x="379" y="167"/>
                    <a:pt x="378" y="164"/>
                  </a:cubicBezTo>
                  <a:cubicBezTo>
                    <a:pt x="377" y="161"/>
                    <a:pt x="380" y="155"/>
                    <a:pt x="374" y="161"/>
                  </a:cubicBezTo>
                  <a:cubicBezTo>
                    <a:pt x="373" y="162"/>
                    <a:pt x="370" y="160"/>
                    <a:pt x="369" y="159"/>
                  </a:cubicBezTo>
                  <a:cubicBezTo>
                    <a:pt x="367" y="158"/>
                    <a:pt x="361" y="161"/>
                    <a:pt x="361" y="161"/>
                  </a:cubicBezTo>
                  <a:cubicBezTo>
                    <a:pt x="358" y="22"/>
                    <a:pt x="358" y="22"/>
                    <a:pt x="358" y="22"/>
                  </a:cubicBez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75" name="Freeform 149">
              <a:extLst>
                <a:ext uri="{FF2B5EF4-FFF2-40B4-BE49-F238E27FC236}">
                  <a16:creationId xmlns:a16="http://schemas.microsoft.com/office/drawing/2014/main" id="{F3855603-1E79-8401-514A-DCFDC87B86C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05196" y="1113433"/>
              <a:ext cx="11378432" cy="1029341"/>
            </a:xfrm>
            <a:custGeom>
              <a:avLst/>
              <a:gdLst>
                <a:gd name="T0" fmla="*/ 3206 w 3230"/>
                <a:gd name="T1" fmla="*/ 128 h 292"/>
                <a:gd name="T2" fmla="*/ 3227 w 3230"/>
                <a:gd name="T3" fmla="*/ 139 h 292"/>
                <a:gd name="T4" fmla="*/ 422 w 3230"/>
                <a:gd name="T5" fmla="*/ 230 h 292"/>
                <a:gd name="T6" fmla="*/ 435 w 3230"/>
                <a:gd name="T7" fmla="*/ 226 h 292"/>
                <a:gd name="T8" fmla="*/ 419 w 3230"/>
                <a:gd name="T9" fmla="*/ 204 h 292"/>
                <a:gd name="T10" fmla="*/ 407 w 3230"/>
                <a:gd name="T11" fmla="*/ 193 h 292"/>
                <a:gd name="T12" fmla="*/ 198 w 3230"/>
                <a:gd name="T13" fmla="*/ 242 h 292"/>
                <a:gd name="T14" fmla="*/ 215 w 3230"/>
                <a:gd name="T15" fmla="*/ 183 h 292"/>
                <a:gd name="T16" fmla="*/ 306 w 3230"/>
                <a:gd name="T17" fmla="*/ 164 h 292"/>
                <a:gd name="T18" fmla="*/ 14 w 3230"/>
                <a:gd name="T19" fmla="*/ 288 h 292"/>
                <a:gd name="T20" fmla="*/ 53 w 3230"/>
                <a:gd name="T21" fmla="*/ 284 h 292"/>
                <a:gd name="T22" fmla="*/ 20 w 3230"/>
                <a:gd name="T23" fmla="*/ 282 h 292"/>
                <a:gd name="T24" fmla="*/ 71 w 3230"/>
                <a:gd name="T25" fmla="*/ 283 h 292"/>
                <a:gd name="T26" fmla="*/ 122 w 3230"/>
                <a:gd name="T27" fmla="*/ 270 h 292"/>
                <a:gd name="T28" fmla="*/ 132 w 3230"/>
                <a:gd name="T29" fmla="*/ 270 h 292"/>
                <a:gd name="T30" fmla="*/ 167 w 3230"/>
                <a:gd name="T31" fmla="*/ 248 h 292"/>
                <a:gd name="T32" fmla="*/ 441 w 3230"/>
                <a:gd name="T33" fmla="*/ 244 h 292"/>
                <a:gd name="T34" fmla="*/ 440 w 3230"/>
                <a:gd name="T35" fmla="*/ 236 h 292"/>
                <a:gd name="T36" fmla="*/ 421 w 3230"/>
                <a:gd name="T37" fmla="*/ 222 h 292"/>
                <a:gd name="T38" fmla="*/ 424 w 3230"/>
                <a:gd name="T39" fmla="*/ 216 h 292"/>
                <a:gd name="T40" fmla="*/ 252 w 3230"/>
                <a:gd name="T41" fmla="*/ 204 h 292"/>
                <a:gd name="T42" fmla="*/ 254 w 3230"/>
                <a:gd name="T43" fmla="*/ 216 h 292"/>
                <a:gd name="T44" fmla="*/ 263 w 3230"/>
                <a:gd name="T45" fmla="*/ 196 h 292"/>
                <a:gd name="T46" fmla="*/ 150 w 3230"/>
                <a:gd name="T47" fmla="*/ 171 h 292"/>
                <a:gd name="T48" fmla="*/ 119 w 3230"/>
                <a:gd name="T49" fmla="*/ 129 h 292"/>
                <a:gd name="T50" fmla="*/ 351 w 3230"/>
                <a:gd name="T51" fmla="*/ 17 h 292"/>
                <a:gd name="T52" fmla="*/ 301 w 3230"/>
                <a:gd name="T53" fmla="*/ 15 h 292"/>
                <a:gd name="T54" fmla="*/ 260 w 3230"/>
                <a:gd name="T55" fmla="*/ 10 h 292"/>
                <a:gd name="T56" fmla="*/ 212 w 3230"/>
                <a:gd name="T57" fmla="*/ 8 h 292"/>
                <a:gd name="T58" fmla="*/ 178 w 3230"/>
                <a:gd name="T59" fmla="*/ 22 h 292"/>
                <a:gd name="T60" fmla="*/ 147 w 3230"/>
                <a:gd name="T61" fmla="*/ 53 h 292"/>
                <a:gd name="T62" fmla="*/ 182 w 3230"/>
                <a:gd name="T63" fmla="*/ 68 h 292"/>
                <a:gd name="T64" fmla="*/ 180 w 3230"/>
                <a:gd name="T65" fmla="*/ 85 h 292"/>
                <a:gd name="T66" fmla="*/ 134 w 3230"/>
                <a:gd name="T67" fmla="*/ 85 h 292"/>
                <a:gd name="T68" fmla="*/ 168 w 3230"/>
                <a:gd name="T69" fmla="*/ 104 h 292"/>
                <a:gd name="T70" fmla="*/ 179 w 3230"/>
                <a:gd name="T71" fmla="*/ 123 h 292"/>
                <a:gd name="T72" fmla="*/ 149 w 3230"/>
                <a:gd name="T73" fmla="*/ 142 h 292"/>
                <a:gd name="T74" fmla="*/ 165 w 3230"/>
                <a:gd name="T75" fmla="*/ 157 h 292"/>
                <a:gd name="T76" fmla="*/ 176 w 3230"/>
                <a:gd name="T77" fmla="*/ 165 h 292"/>
                <a:gd name="T78" fmla="*/ 189 w 3230"/>
                <a:gd name="T79" fmla="*/ 186 h 292"/>
                <a:gd name="T80" fmla="*/ 214 w 3230"/>
                <a:gd name="T81" fmla="*/ 190 h 292"/>
                <a:gd name="T82" fmla="*/ 211 w 3230"/>
                <a:gd name="T83" fmla="*/ 214 h 292"/>
                <a:gd name="T84" fmla="*/ 170 w 3230"/>
                <a:gd name="T85" fmla="*/ 242 h 292"/>
                <a:gd name="T86" fmla="*/ 190 w 3230"/>
                <a:gd name="T87" fmla="*/ 234 h 292"/>
                <a:gd name="T88" fmla="*/ 218 w 3230"/>
                <a:gd name="T89" fmla="*/ 219 h 292"/>
                <a:gd name="T90" fmla="*/ 246 w 3230"/>
                <a:gd name="T91" fmla="*/ 195 h 292"/>
                <a:gd name="T92" fmla="*/ 256 w 3230"/>
                <a:gd name="T93" fmla="*/ 171 h 292"/>
                <a:gd name="T94" fmla="*/ 287 w 3230"/>
                <a:gd name="T95" fmla="*/ 148 h 292"/>
                <a:gd name="T96" fmla="*/ 273 w 3230"/>
                <a:gd name="T97" fmla="*/ 178 h 292"/>
                <a:gd name="T98" fmla="*/ 289 w 3230"/>
                <a:gd name="T99" fmla="*/ 170 h 292"/>
                <a:gd name="T100" fmla="*/ 308 w 3230"/>
                <a:gd name="T101" fmla="*/ 156 h 292"/>
                <a:gd name="T102" fmla="*/ 321 w 3230"/>
                <a:gd name="T103" fmla="*/ 163 h 292"/>
                <a:gd name="T104" fmla="*/ 359 w 3230"/>
                <a:gd name="T105" fmla="*/ 172 h 292"/>
                <a:gd name="T106" fmla="*/ 384 w 3230"/>
                <a:gd name="T107" fmla="*/ 181 h 292"/>
                <a:gd name="T108" fmla="*/ 411 w 3230"/>
                <a:gd name="T109" fmla="*/ 207 h 292"/>
                <a:gd name="T110" fmla="*/ 416 w 3230"/>
                <a:gd name="T111" fmla="*/ 189 h 292"/>
                <a:gd name="T112" fmla="*/ 433 w 3230"/>
                <a:gd name="T113" fmla="*/ 223 h 292"/>
                <a:gd name="T114" fmla="*/ 443 w 3230"/>
                <a:gd name="T115" fmla="*/ 226 h 292"/>
                <a:gd name="T116" fmla="*/ 453 w 3230"/>
                <a:gd name="T117" fmla="*/ 242 h 292"/>
                <a:gd name="T118" fmla="*/ 463 w 3230"/>
                <a:gd name="T119" fmla="*/ 232 h 292"/>
                <a:gd name="T120" fmla="*/ 402 w 3230"/>
                <a:gd name="T121" fmla="*/ 177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230" h="292">
                  <a:moveTo>
                    <a:pt x="87" y="160"/>
                  </a:moveTo>
                  <a:cubicBezTo>
                    <a:pt x="85" y="163"/>
                    <a:pt x="86" y="161"/>
                    <a:pt x="87" y="164"/>
                  </a:cubicBezTo>
                  <a:cubicBezTo>
                    <a:pt x="88" y="165"/>
                    <a:pt x="90" y="165"/>
                    <a:pt x="90" y="165"/>
                  </a:cubicBezTo>
                  <a:cubicBezTo>
                    <a:pt x="91" y="166"/>
                    <a:pt x="93" y="165"/>
                    <a:pt x="93" y="164"/>
                  </a:cubicBezTo>
                  <a:cubicBezTo>
                    <a:pt x="89" y="163"/>
                    <a:pt x="89" y="163"/>
                    <a:pt x="89" y="163"/>
                  </a:cubicBezTo>
                  <a:cubicBezTo>
                    <a:pt x="87" y="162"/>
                    <a:pt x="89" y="161"/>
                    <a:pt x="87" y="160"/>
                  </a:cubicBezTo>
                  <a:close/>
                  <a:moveTo>
                    <a:pt x="3214" y="127"/>
                  </a:moveTo>
                  <a:cubicBezTo>
                    <a:pt x="3213" y="130"/>
                    <a:pt x="3213" y="130"/>
                    <a:pt x="3213" y="130"/>
                  </a:cubicBezTo>
                  <a:cubicBezTo>
                    <a:pt x="3212" y="130"/>
                    <a:pt x="3211" y="130"/>
                    <a:pt x="3210" y="130"/>
                  </a:cubicBezTo>
                  <a:cubicBezTo>
                    <a:pt x="3209" y="131"/>
                    <a:pt x="3209" y="131"/>
                    <a:pt x="3209" y="131"/>
                  </a:cubicBezTo>
                  <a:cubicBezTo>
                    <a:pt x="3206" y="131"/>
                    <a:pt x="3206" y="131"/>
                    <a:pt x="3206" y="131"/>
                  </a:cubicBezTo>
                  <a:cubicBezTo>
                    <a:pt x="3206" y="130"/>
                    <a:pt x="3206" y="128"/>
                    <a:pt x="3206" y="128"/>
                  </a:cubicBezTo>
                  <a:cubicBezTo>
                    <a:pt x="3205" y="127"/>
                    <a:pt x="3205" y="129"/>
                    <a:pt x="3205" y="129"/>
                  </a:cubicBezTo>
                  <a:cubicBezTo>
                    <a:pt x="3203" y="129"/>
                    <a:pt x="3205" y="132"/>
                    <a:pt x="3204" y="133"/>
                  </a:cubicBezTo>
                  <a:cubicBezTo>
                    <a:pt x="3203" y="133"/>
                    <a:pt x="3203" y="133"/>
                    <a:pt x="3203" y="133"/>
                  </a:cubicBezTo>
                  <a:cubicBezTo>
                    <a:pt x="3203" y="133"/>
                    <a:pt x="3203" y="134"/>
                    <a:pt x="3203" y="135"/>
                  </a:cubicBezTo>
                  <a:cubicBezTo>
                    <a:pt x="3204" y="135"/>
                    <a:pt x="3205" y="135"/>
                    <a:pt x="3205" y="135"/>
                  </a:cubicBezTo>
                  <a:cubicBezTo>
                    <a:pt x="3205" y="135"/>
                    <a:pt x="3206" y="136"/>
                    <a:pt x="3207" y="135"/>
                  </a:cubicBezTo>
                  <a:cubicBezTo>
                    <a:pt x="3210" y="135"/>
                    <a:pt x="3213" y="131"/>
                    <a:pt x="3217" y="133"/>
                  </a:cubicBezTo>
                  <a:cubicBezTo>
                    <a:pt x="3217" y="134"/>
                    <a:pt x="3217" y="134"/>
                    <a:pt x="3217" y="134"/>
                  </a:cubicBezTo>
                  <a:cubicBezTo>
                    <a:pt x="3218" y="135"/>
                    <a:pt x="3223" y="139"/>
                    <a:pt x="3223" y="139"/>
                  </a:cubicBezTo>
                  <a:cubicBezTo>
                    <a:pt x="3224" y="140"/>
                    <a:pt x="3223" y="142"/>
                    <a:pt x="3224" y="142"/>
                  </a:cubicBezTo>
                  <a:cubicBezTo>
                    <a:pt x="3225" y="142"/>
                    <a:pt x="3226" y="142"/>
                    <a:pt x="3227" y="142"/>
                  </a:cubicBezTo>
                  <a:cubicBezTo>
                    <a:pt x="3227" y="142"/>
                    <a:pt x="3227" y="139"/>
                    <a:pt x="3227" y="139"/>
                  </a:cubicBezTo>
                  <a:cubicBezTo>
                    <a:pt x="3227" y="138"/>
                    <a:pt x="3228" y="138"/>
                    <a:pt x="3229" y="138"/>
                  </a:cubicBezTo>
                  <a:cubicBezTo>
                    <a:pt x="3230" y="137"/>
                    <a:pt x="3230" y="137"/>
                    <a:pt x="3230" y="137"/>
                  </a:cubicBezTo>
                  <a:cubicBezTo>
                    <a:pt x="3228" y="136"/>
                    <a:pt x="3225" y="136"/>
                    <a:pt x="3223" y="135"/>
                  </a:cubicBezTo>
                  <a:cubicBezTo>
                    <a:pt x="3221" y="133"/>
                    <a:pt x="3218" y="126"/>
                    <a:pt x="3214" y="127"/>
                  </a:cubicBezTo>
                  <a:close/>
                  <a:moveTo>
                    <a:pt x="408" y="193"/>
                  </a:moveTo>
                  <a:cubicBezTo>
                    <a:pt x="409" y="194"/>
                    <a:pt x="407" y="195"/>
                    <a:pt x="407" y="195"/>
                  </a:cubicBezTo>
                  <a:cubicBezTo>
                    <a:pt x="407" y="195"/>
                    <a:pt x="407" y="193"/>
                    <a:pt x="408" y="193"/>
                  </a:cubicBezTo>
                  <a:close/>
                  <a:moveTo>
                    <a:pt x="435" y="242"/>
                  </a:moveTo>
                  <a:cubicBezTo>
                    <a:pt x="436" y="243"/>
                    <a:pt x="436" y="244"/>
                    <a:pt x="436" y="244"/>
                  </a:cubicBezTo>
                  <a:cubicBezTo>
                    <a:pt x="438" y="245"/>
                    <a:pt x="436" y="244"/>
                    <a:pt x="437" y="244"/>
                  </a:cubicBezTo>
                  <a:cubicBezTo>
                    <a:pt x="437" y="243"/>
                    <a:pt x="436" y="243"/>
                    <a:pt x="435" y="242"/>
                  </a:cubicBezTo>
                  <a:close/>
                  <a:moveTo>
                    <a:pt x="422" y="230"/>
                  </a:moveTo>
                  <a:cubicBezTo>
                    <a:pt x="422" y="231"/>
                    <a:pt x="422" y="231"/>
                    <a:pt x="422" y="231"/>
                  </a:cubicBezTo>
                  <a:cubicBezTo>
                    <a:pt x="425" y="232"/>
                    <a:pt x="423" y="230"/>
                    <a:pt x="422" y="230"/>
                  </a:cubicBezTo>
                  <a:close/>
                  <a:moveTo>
                    <a:pt x="435" y="226"/>
                  </a:moveTo>
                  <a:cubicBezTo>
                    <a:pt x="435" y="227"/>
                    <a:pt x="435" y="227"/>
                    <a:pt x="435" y="227"/>
                  </a:cubicBezTo>
                  <a:cubicBezTo>
                    <a:pt x="435" y="228"/>
                    <a:pt x="439" y="229"/>
                    <a:pt x="440" y="230"/>
                  </a:cubicBezTo>
                  <a:cubicBezTo>
                    <a:pt x="440" y="230"/>
                    <a:pt x="440" y="231"/>
                    <a:pt x="440" y="232"/>
                  </a:cubicBezTo>
                  <a:cubicBezTo>
                    <a:pt x="440" y="232"/>
                    <a:pt x="441" y="232"/>
                    <a:pt x="440" y="231"/>
                  </a:cubicBezTo>
                  <a:cubicBezTo>
                    <a:pt x="442" y="231"/>
                    <a:pt x="440" y="230"/>
                    <a:pt x="440" y="230"/>
                  </a:cubicBezTo>
                  <a:cubicBezTo>
                    <a:pt x="440" y="229"/>
                    <a:pt x="440" y="228"/>
                    <a:pt x="440" y="228"/>
                  </a:cubicBezTo>
                  <a:cubicBezTo>
                    <a:pt x="438" y="227"/>
                    <a:pt x="438" y="228"/>
                    <a:pt x="437" y="228"/>
                  </a:cubicBezTo>
                  <a:cubicBezTo>
                    <a:pt x="437" y="226"/>
                    <a:pt x="437" y="226"/>
                    <a:pt x="437" y="226"/>
                  </a:cubicBezTo>
                  <a:cubicBezTo>
                    <a:pt x="436" y="226"/>
                    <a:pt x="436" y="226"/>
                    <a:pt x="435" y="226"/>
                  </a:cubicBezTo>
                  <a:close/>
                  <a:moveTo>
                    <a:pt x="408" y="212"/>
                  </a:moveTo>
                  <a:cubicBezTo>
                    <a:pt x="408" y="213"/>
                    <a:pt x="408" y="214"/>
                    <a:pt x="408" y="214"/>
                  </a:cubicBezTo>
                  <a:cubicBezTo>
                    <a:pt x="407" y="214"/>
                    <a:pt x="407" y="217"/>
                    <a:pt x="409" y="216"/>
                  </a:cubicBezTo>
                  <a:cubicBezTo>
                    <a:pt x="409" y="215"/>
                    <a:pt x="409" y="212"/>
                    <a:pt x="408" y="212"/>
                  </a:cubicBezTo>
                  <a:close/>
                  <a:moveTo>
                    <a:pt x="425" y="206"/>
                  </a:moveTo>
                  <a:cubicBezTo>
                    <a:pt x="426" y="207"/>
                    <a:pt x="426" y="207"/>
                    <a:pt x="426" y="207"/>
                  </a:cubicBezTo>
                  <a:cubicBezTo>
                    <a:pt x="425" y="206"/>
                    <a:pt x="426" y="206"/>
                    <a:pt x="425" y="206"/>
                  </a:cubicBezTo>
                  <a:close/>
                  <a:moveTo>
                    <a:pt x="401" y="201"/>
                  </a:moveTo>
                  <a:cubicBezTo>
                    <a:pt x="402" y="203"/>
                    <a:pt x="402" y="203"/>
                    <a:pt x="402" y="203"/>
                  </a:cubicBezTo>
                  <a:cubicBezTo>
                    <a:pt x="402" y="202"/>
                    <a:pt x="402" y="201"/>
                    <a:pt x="401" y="201"/>
                  </a:cubicBezTo>
                  <a:close/>
                  <a:moveTo>
                    <a:pt x="416" y="199"/>
                  </a:moveTo>
                  <a:cubicBezTo>
                    <a:pt x="417" y="201"/>
                    <a:pt x="419" y="203"/>
                    <a:pt x="419" y="204"/>
                  </a:cubicBezTo>
                  <a:cubicBezTo>
                    <a:pt x="419" y="205"/>
                    <a:pt x="419" y="207"/>
                    <a:pt x="419" y="208"/>
                  </a:cubicBezTo>
                  <a:cubicBezTo>
                    <a:pt x="419" y="209"/>
                    <a:pt x="421" y="209"/>
                    <a:pt x="421" y="210"/>
                  </a:cubicBezTo>
                  <a:cubicBezTo>
                    <a:pt x="421" y="210"/>
                    <a:pt x="421" y="213"/>
                    <a:pt x="420" y="212"/>
                  </a:cubicBezTo>
                  <a:cubicBezTo>
                    <a:pt x="421" y="215"/>
                    <a:pt x="421" y="215"/>
                    <a:pt x="421" y="215"/>
                  </a:cubicBezTo>
                  <a:cubicBezTo>
                    <a:pt x="423" y="213"/>
                    <a:pt x="427" y="212"/>
                    <a:pt x="425" y="208"/>
                  </a:cubicBezTo>
                  <a:cubicBezTo>
                    <a:pt x="425" y="207"/>
                    <a:pt x="423" y="206"/>
                    <a:pt x="423" y="206"/>
                  </a:cubicBezTo>
                  <a:cubicBezTo>
                    <a:pt x="423" y="204"/>
                    <a:pt x="423" y="204"/>
                    <a:pt x="423" y="204"/>
                  </a:cubicBezTo>
                  <a:cubicBezTo>
                    <a:pt x="424" y="205"/>
                    <a:pt x="424" y="203"/>
                    <a:pt x="424" y="202"/>
                  </a:cubicBezTo>
                  <a:cubicBezTo>
                    <a:pt x="421" y="200"/>
                    <a:pt x="422" y="200"/>
                    <a:pt x="416" y="199"/>
                  </a:cubicBezTo>
                  <a:close/>
                  <a:moveTo>
                    <a:pt x="402" y="187"/>
                  </a:moveTo>
                  <a:cubicBezTo>
                    <a:pt x="403" y="189"/>
                    <a:pt x="403" y="189"/>
                    <a:pt x="403" y="189"/>
                  </a:cubicBezTo>
                  <a:cubicBezTo>
                    <a:pt x="407" y="190"/>
                    <a:pt x="406" y="189"/>
                    <a:pt x="407" y="193"/>
                  </a:cubicBezTo>
                  <a:cubicBezTo>
                    <a:pt x="405" y="193"/>
                    <a:pt x="404" y="192"/>
                    <a:pt x="401" y="192"/>
                  </a:cubicBezTo>
                  <a:cubicBezTo>
                    <a:pt x="401" y="190"/>
                    <a:pt x="401" y="190"/>
                    <a:pt x="400" y="189"/>
                  </a:cubicBezTo>
                  <a:cubicBezTo>
                    <a:pt x="401" y="188"/>
                    <a:pt x="400" y="187"/>
                    <a:pt x="402" y="187"/>
                  </a:cubicBezTo>
                  <a:close/>
                  <a:moveTo>
                    <a:pt x="413" y="183"/>
                  </a:moveTo>
                  <a:cubicBezTo>
                    <a:pt x="413" y="183"/>
                    <a:pt x="413" y="185"/>
                    <a:pt x="413" y="185"/>
                  </a:cubicBezTo>
                  <a:cubicBezTo>
                    <a:pt x="411" y="186"/>
                    <a:pt x="412" y="183"/>
                    <a:pt x="413" y="183"/>
                  </a:cubicBezTo>
                  <a:close/>
                  <a:moveTo>
                    <a:pt x="176" y="246"/>
                  </a:moveTo>
                  <a:cubicBezTo>
                    <a:pt x="175" y="246"/>
                    <a:pt x="172" y="250"/>
                    <a:pt x="176" y="248"/>
                  </a:cubicBezTo>
                  <a:cubicBezTo>
                    <a:pt x="176" y="248"/>
                    <a:pt x="178" y="245"/>
                    <a:pt x="176" y="246"/>
                  </a:cubicBezTo>
                  <a:close/>
                  <a:moveTo>
                    <a:pt x="198" y="242"/>
                  </a:moveTo>
                  <a:cubicBezTo>
                    <a:pt x="197" y="243"/>
                    <a:pt x="194" y="248"/>
                    <a:pt x="197" y="246"/>
                  </a:cubicBezTo>
                  <a:cubicBezTo>
                    <a:pt x="198" y="246"/>
                    <a:pt x="199" y="242"/>
                    <a:pt x="198" y="242"/>
                  </a:cubicBezTo>
                  <a:close/>
                  <a:moveTo>
                    <a:pt x="192" y="239"/>
                  </a:moveTo>
                  <a:cubicBezTo>
                    <a:pt x="192" y="239"/>
                    <a:pt x="191" y="241"/>
                    <a:pt x="191" y="242"/>
                  </a:cubicBezTo>
                  <a:cubicBezTo>
                    <a:pt x="192" y="241"/>
                    <a:pt x="195" y="241"/>
                    <a:pt x="193" y="240"/>
                  </a:cubicBezTo>
                  <a:cubicBezTo>
                    <a:pt x="193" y="239"/>
                    <a:pt x="193" y="239"/>
                    <a:pt x="192" y="239"/>
                  </a:cubicBezTo>
                  <a:close/>
                  <a:moveTo>
                    <a:pt x="257" y="214"/>
                  </a:moveTo>
                  <a:cubicBezTo>
                    <a:pt x="256" y="216"/>
                    <a:pt x="256" y="216"/>
                    <a:pt x="256" y="216"/>
                  </a:cubicBezTo>
                  <a:cubicBezTo>
                    <a:pt x="257" y="216"/>
                    <a:pt x="258" y="216"/>
                    <a:pt x="258" y="216"/>
                  </a:cubicBezTo>
                  <a:cubicBezTo>
                    <a:pt x="258" y="216"/>
                    <a:pt x="260" y="213"/>
                    <a:pt x="257" y="214"/>
                  </a:cubicBezTo>
                  <a:close/>
                  <a:moveTo>
                    <a:pt x="257" y="198"/>
                  </a:moveTo>
                  <a:cubicBezTo>
                    <a:pt x="257" y="200"/>
                    <a:pt x="257" y="200"/>
                    <a:pt x="257" y="200"/>
                  </a:cubicBezTo>
                  <a:cubicBezTo>
                    <a:pt x="260" y="200"/>
                    <a:pt x="259" y="199"/>
                    <a:pt x="257" y="198"/>
                  </a:cubicBezTo>
                  <a:close/>
                  <a:moveTo>
                    <a:pt x="215" y="183"/>
                  </a:moveTo>
                  <a:cubicBezTo>
                    <a:pt x="216" y="182"/>
                    <a:pt x="216" y="185"/>
                    <a:pt x="215" y="185"/>
                  </a:cubicBezTo>
                  <a:cubicBezTo>
                    <a:pt x="214" y="184"/>
                    <a:pt x="214" y="183"/>
                    <a:pt x="215" y="183"/>
                  </a:cubicBezTo>
                  <a:close/>
                  <a:moveTo>
                    <a:pt x="309" y="167"/>
                  </a:moveTo>
                  <a:cubicBezTo>
                    <a:pt x="309" y="169"/>
                    <a:pt x="309" y="170"/>
                    <a:pt x="308" y="171"/>
                  </a:cubicBezTo>
                  <a:cubicBezTo>
                    <a:pt x="308" y="172"/>
                    <a:pt x="307" y="172"/>
                    <a:pt x="307" y="173"/>
                  </a:cubicBezTo>
                  <a:cubicBezTo>
                    <a:pt x="309" y="171"/>
                    <a:pt x="313" y="169"/>
                    <a:pt x="309" y="167"/>
                  </a:cubicBezTo>
                  <a:close/>
                  <a:moveTo>
                    <a:pt x="315" y="165"/>
                  </a:moveTo>
                  <a:cubicBezTo>
                    <a:pt x="315" y="167"/>
                    <a:pt x="315" y="167"/>
                    <a:pt x="315" y="167"/>
                  </a:cubicBezTo>
                  <a:cubicBezTo>
                    <a:pt x="317" y="167"/>
                    <a:pt x="317" y="165"/>
                    <a:pt x="315" y="165"/>
                  </a:cubicBezTo>
                  <a:close/>
                  <a:moveTo>
                    <a:pt x="306" y="164"/>
                  </a:moveTo>
                  <a:cubicBezTo>
                    <a:pt x="306" y="165"/>
                    <a:pt x="306" y="165"/>
                    <a:pt x="306" y="165"/>
                  </a:cubicBezTo>
                  <a:cubicBezTo>
                    <a:pt x="308" y="166"/>
                    <a:pt x="307" y="164"/>
                    <a:pt x="306" y="164"/>
                  </a:cubicBezTo>
                  <a:close/>
                  <a:moveTo>
                    <a:pt x="155" y="158"/>
                  </a:moveTo>
                  <a:cubicBezTo>
                    <a:pt x="155" y="159"/>
                    <a:pt x="153" y="159"/>
                    <a:pt x="154" y="161"/>
                  </a:cubicBezTo>
                  <a:cubicBezTo>
                    <a:pt x="155" y="161"/>
                    <a:pt x="155" y="161"/>
                    <a:pt x="155" y="161"/>
                  </a:cubicBezTo>
                  <a:cubicBezTo>
                    <a:pt x="156" y="161"/>
                    <a:pt x="155" y="162"/>
                    <a:pt x="157" y="163"/>
                  </a:cubicBezTo>
                  <a:cubicBezTo>
                    <a:pt x="157" y="164"/>
                    <a:pt x="157" y="164"/>
                    <a:pt x="157" y="164"/>
                  </a:cubicBezTo>
                  <a:cubicBezTo>
                    <a:pt x="159" y="163"/>
                    <a:pt x="164" y="162"/>
                    <a:pt x="159" y="159"/>
                  </a:cubicBezTo>
                  <a:cubicBezTo>
                    <a:pt x="158" y="158"/>
                    <a:pt x="157" y="159"/>
                    <a:pt x="155" y="158"/>
                  </a:cubicBezTo>
                  <a:close/>
                  <a:moveTo>
                    <a:pt x="157" y="129"/>
                  </a:moveTo>
                  <a:cubicBezTo>
                    <a:pt x="158" y="130"/>
                    <a:pt x="156" y="130"/>
                    <a:pt x="156" y="130"/>
                  </a:cubicBezTo>
                  <a:cubicBezTo>
                    <a:pt x="156" y="130"/>
                    <a:pt x="156" y="132"/>
                    <a:pt x="156" y="132"/>
                  </a:cubicBezTo>
                  <a:cubicBezTo>
                    <a:pt x="160" y="131"/>
                    <a:pt x="161" y="132"/>
                    <a:pt x="157" y="129"/>
                  </a:cubicBezTo>
                  <a:close/>
                  <a:moveTo>
                    <a:pt x="14" y="288"/>
                  </a:moveTo>
                  <a:cubicBezTo>
                    <a:pt x="13" y="290"/>
                    <a:pt x="13" y="290"/>
                    <a:pt x="13" y="290"/>
                  </a:cubicBezTo>
                  <a:cubicBezTo>
                    <a:pt x="14" y="290"/>
                    <a:pt x="16" y="292"/>
                    <a:pt x="16" y="292"/>
                  </a:cubicBezTo>
                  <a:cubicBezTo>
                    <a:pt x="18" y="292"/>
                    <a:pt x="18" y="292"/>
                    <a:pt x="18" y="292"/>
                  </a:cubicBezTo>
                  <a:cubicBezTo>
                    <a:pt x="18" y="292"/>
                    <a:pt x="18" y="291"/>
                    <a:pt x="18" y="290"/>
                  </a:cubicBezTo>
                  <a:cubicBezTo>
                    <a:pt x="17" y="289"/>
                    <a:pt x="15" y="288"/>
                    <a:pt x="14" y="288"/>
                  </a:cubicBezTo>
                  <a:close/>
                  <a:moveTo>
                    <a:pt x="42" y="284"/>
                  </a:moveTo>
                  <a:cubicBezTo>
                    <a:pt x="43" y="285"/>
                    <a:pt x="43" y="287"/>
                    <a:pt x="44" y="288"/>
                  </a:cubicBezTo>
                  <a:cubicBezTo>
                    <a:pt x="45" y="288"/>
                    <a:pt x="45" y="288"/>
                    <a:pt x="45" y="288"/>
                  </a:cubicBezTo>
                  <a:cubicBezTo>
                    <a:pt x="44" y="286"/>
                    <a:pt x="44" y="286"/>
                    <a:pt x="44" y="286"/>
                  </a:cubicBezTo>
                  <a:cubicBezTo>
                    <a:pt x="45" y="286"/>
                    <a:pt x="45" y="285"/>
                    <a:pt x="45" y="284"/>
                  </a:cubicBezTo>
                  <a:cubicBezTo>
                    <a:pt x="45" y="284"/>
                    <a:pt x="43" y="284"/>
                    <a:pt x="42" y="284"/>
                  </a:cubicBezTo>
                  <a:close/>
                  <a:moveTo>
                    <a:pt x="53" y="284"/>
                  </a:moveTo>
                  <a:cubicBezTo>
                    <a:pt x="52" y="284"/>
                    <a:pt x="52" y="287"/>
                    <a:pt x="52" y="288"/>
                  </a:cubicBezTo>
                  <a:cubicBezTo>
                    <a:pt x="52" y="287"/>
                    <a:pt x="54" y="285"/>
                    <a:pt x="54" y="285"/>
                  </a:cubicBezTo>
                  <a:cubicBezTo>
                    <a:pt x="54" y="285"/>
                    <a:pt x="53" y="282"/>
                    <a:pt x="53" y="284"/>
                  </a:cubicBezTo>
                  <a:close/>
                  <a:moveTo>
                    <a:pt x="49" y="284"/>
                  </a:moveTo>
                  <a:cubicBezTo>
                    <a:pt x="49" y="284"/>
                    <a:pt x="48" y="288"/>
                    <a:pt x="49" y="287"/>
                  </a:cubicBezTo>
                  <a:cubicBezTo>
                    <a:pt x="50" y="287"/>
                    <a:pt x="52" y="282"/>
                    <a:pt x="49" y="284"/>
                  </a:cubicBezTo>
                  <a:close/>
                  <a:moveTo>
                    <a:pt x="83" y="283"/>
                  </a:moveTo>
                  <a:cubicBezTo>
                    <a:pt x="83" y="283"/>
                    <a:pt x="82" y="284"/>
                    <a:pt x="82" y="284"/>
                  </a:cubicBezTo>
                  <a:cubicBezTo>
                    <a:pt x="83" y="284"/>
                    <a:pt x="84" y="284"/>
                    <a:pt x="85" y="284"/>
                  </a:cubicBezTo>
                  <a:cubicBezTo>
                    <a:pt x="85" y="284"/>
                    <a:pt x="85" y="283"/>
                    <a:pt x="85" y="283"/>
                  </a:cubicBezTo>
                  <a:cubicBezTo>
                    <a:pt x="84" y="283"/>
                    <a:pt x="83" y="283"/>
                    <a:pt x="83" y="283"/>
                  </a:cubicBezTo>
                  <a:close/>
                  <a:moveTo>
                    <a:pt x="20" y="282"/>
                  </a:moveTo>
                  <a:cubicBezTo>
                    <a:pt x="20" y="283"/>
                    <a:pt x="19" y="284"/>
                    <a:pt x="20" y="286"/>
                  </a:cubicBezTo>
                  <a:cubicBezTo>
                    <a:pt x="20" y="285"/>
                    <a:pt x="22" y="286"/>
                    <a:pt x="22" y="286"/>
                  </a:cubicBezTo>
                  <a:cubicBezTo>
                    <a:pt x="22" y="285"/>
                    <a:pt x="22" y="283"/>
                    <a:pt x="22" y="283"/>
                  </a:cubicBezTo>
                  <a:cubicBezTo>
                    <a:pt x="22" y="283"/>
                    <a:pt x="20" y="282"/>
                    <a:pt x="20" y="282"/>
                  </a:cubicBezTo>
                  <a:close/>
                  <a:moveTo>
                    <a:pt x="4" y="282"/>
                  </a:moveTo>
                  <a:cubicBezTo>
                    <a:pt x="3" y="282"/>
                    <a:pt x="0" y="287"/>
                    <a:pt x="4" y="286"/>
                  </a:cubicBezTo>
                  <a:cubicBezTo>
                    <a:pt x="4" y="285"/>
                    <a:pt x="4" y="282"/>
                    <a:pt x="4" y="282"/>
                  </a:cubicBezTo>
                  <a:close/>
                  <a:moveTo>
                    <a:pt x="71" y="278"/>
                  </a:moveTo>
                  <a:cubicBezTo>
                    <a:pt x="71" y="278"/>
                    <a:pt x="71" y="281"/>
                    <a:pt x="71" y="281"/>
                  </a:cubicBezTo>
                  <a:cubicBezTo>
                    <a:pt x="70" y="282"/>
                    <a:pt x="69" y="281"/>
                    <a:pt x="68" y="282"/>
                  </a:cubicBezTo>
                  <a:cubicBezTo>
                    <a:pt x="68" y="282"/>
                    <a:pt x="68" y="282"/>
                    <a:pt x="68" y="282"/>
                  </a:cubicBezTo>
                  <a:cubicBezTo>
                    <a:pt x="68" y="282"/>
                    <a:pt x="70" y="283"/>
                    <a:pt x="71" y="283"/>
                  </a:cubicBezTo>
                  <a:cubicBezTo>
                    <a:pt x="71" y="283"/>
                    <a:pt x="78" y="275"/>
                    <a:pt x="71" y="278"/>
                  </a:cubicBezTo>
                  <a:close/>
                  <a:moveTo>
                    <a:pt x="103" y="277"/>
                  </a:moveTo>
                  <a:cubicBezTo>
                    <a:pt x="101" y="277"/>
                    <a:pt x="104" y="278"/>
                    <a:pt x="105" y="278"/>
                  </a:cubicBezTo>
                  <a:cubicBezTo>
                    <a:pt x="104" y="278"/>
                    <a:pt x="105" y="277"/>
                    <a:pt x="103" y="277"/>
                  </a:cubicBezTo>
                  <a:close/>
                  <a:moveTo>
                    <a:pt x="109" y="275"/>
                  </a:moveTo>
                  <a:cubicBezTo>
                    <a:pt x="108" y="275"/>
                    <a:pt x="110" y="276"/>
                    <a:pt x="110" y="276"/>
                  </a:cubicBezTo>
                  <a:cubicBezTo>
                    <a:pt x="110" y="276"/>
                    <a:pt x="112" y="274"/>
                    <a:pt x="109" y="275"/>
                  </a:cubicBezTo>
                  <a:close/>
                  <a:moveTo>
                    <a:pt x="126" y="266"/>
                  </a:moveTo>
                  <a:cubicBezTo>
                    <a:pt x="126" y="266"/>
                    <a:pt x="126" y="266"/>
                    <a:pt x="126" y="266"/>
                  </a:cubicBezTo>
                  <a:cubicBezTo>
                    <a:pt x="123" y="268"/>
                    <a:pt x="125" y="268"/>
                    <a:pt x="125" y="268"/>
                  </a:cubicBezTo>
                  <a:cubicBezTo>
                    <a:pt x="124" y="269"/>
                    <a:pt x="123" y="268"/>
                    <a:pt x="122" y="269"/>
                  </a:cubicBezTo>
                  <a:cubicBezTo>
                    <a:pt x="122" y="270"/>
                    <a:pt x="122" y="270"/>
                    <a:pt x="122" y="270"/>
                  </a:cubicBezTo>
                  <a:cubicBezTo>
                    <a:pt x="121" y="270"/>
                    <a:pt x="121" y="270"/>
                    <a:pt x="121" y="270"/>
                  </a:cubicBezTo>
                  <a:cubicBezTo>
                    <a:pt x="121" y="271"/>
                    <a:pt x="122" y="272"/>
                    <a:pt x="121" y="273"/>
                  </a:cubicBezTo>
                  <a:cubicBezTo>
                    <a:pt x="123" y="273"/>
                    <a:pt x="123" y="273"/>
                    <a:pt x="123" y="273"/>
                  </a:cubicBezTo>
                  <a:cubicBezTo>
                    <a:pt x="124" y="273"/>
                    <a:pt x="125" y="269"/>
                    <a:pt x="127" y="268"/>
                  </a:cubicBezTo>
                  <a:cubicBezTo>
                    <a:pt x="128" y="268"/>
                    <a:pt x="128" y="268"/>
                    <a:pt x="128" y="268"/>
                  </a:cubicBezTo>
                  <a:cubicBezTo>
                    <a:pt x="128" y="268"/>
                    <a:pt x="128" y="266"/>
                    <a:pt x="128" y="266"/>
                  </a:cubicBezTo>
                  <a:cubicBezTo>
                    <a:pt x="127" y="266"/>
                    <a:pt x="126" y="265"/>
                    <a:pt x="126" y="266"/>
                  </a:cubicBezTo>
                  <a:close/>
                  <a:moveTo>
                    <a:pt x="137" y="262"/>
                  </a:moveTo>
                  <a:cubicBezTo>
                    <a:pt x="136" y="263"/>
                    <a:pt x="133" y="264"/>
                    <a:pt x="137" y="265"/>
                  </a:cubicBezTo>
                  <a:cubicBezTo>
                    <a:pt x="136" y="265"/>
                    <a:pt x="135" y="267"/>
                    <a:pt x="134" y="268"/>
                  </a:cubicBezTo>
                  <a:cubicBezTo>
                    <a:pt x="133" y="268"/>
                    <a:pt x="132" y="267"/>
                    <a:pt x="131" y="268"/>
                  </a:cubicBezTo>
                  <a:cubicBezTo>
                    <a:pt x="132" y="270"/>
                    <a:pt x="132" y="270"/>
                    <a:pt x="132" y="270"/>
                  </a:cubicBezTo>
                  <a:cubicBezTo>
                    <a:pt x="133" y="270"/>
                    <a:pt x="134" y="269"/>
                    <a:pt x="135" y="270"/>
                  </a:cubicBezTo>
                  <a:cubicBezTo>
                    <a:pt x="137" y="268"/>
                    <a:pt x="139" y="265"/>
                    <a:pt x="141" y="263"/>
                  </a:cubicBezTo>
                  <a:cubicBezTo>
                    <a:pt x="139" y="262"/>
                    <a:pt x="138" y="262"/>
                    <a:pt x="137" y="262"/>
                  </a:cubicBezTo>
                  <a:close/>
                  <a:moveTo>
                    <a:pt x="162" y="245"/>
                  </a:moveTo>
                  <a:cubicBezTo>
                    <a:pt x="161" y="246"/>
                    <a:pt x="161" y="246"/>
                    <a:pt x="161" y="246"/>
                  </a:cubicBezTo>
                  <a:cubicBezTo>
                    <a:pt x="160" y="247"/>
                    <a:pt x="158" y="246"/>
                    <a:pt x="157" y="246"/>
                  </a:cubicBezTo>
                  <a:cubicBezTo>
                    <a:pt x="156" y="248"/>
                    <a:pt x="156" y="250"/>
                    <a:pt x="155" y="251"/>
                  </a:cubicBezTo>
                  <a:cubicBezTo>
                    <a:pt x="154" y="251"/>
                    <a:pt x="154" y="251"/>
                    <a:pt x="154" y="251"/>
                  </a:cubicBezTo>
                  <a:cubicBezTo>
                    <a:pt x="154" y="252"/>
                    <a:pt x="154" y="252"/>
                    <a:pt x="154" y="253"/>
                  </a:cubicBezTo>
                  <a:cubicBezTo>
                    <a:pt x="155" y="253"/>
                    <a:pt x="156" y="253"/>
                    <a:pt x="156" y="253"/>
                  </a:cubicBezTo>
                  <a:cubicBezTo>
                    <a:pt x="157" y="253"/>
                    <a:pt x="160" y="250"/>
                    <a:pt x="161" y="250"/>
                  </a:cubicBezTo>
                  <a:cubicBezTo>
                    <a:pt x="165" y="249"/>
                    <a:pt x="166" y="250"/>
                    <a:pt x="167" y="248"/>
                  </a:cubicBezTo>
                  <a:cubicBezTo>
                    <a:pt x="167" y="247"/>
                    <a:pt x="169" y="248"/>
                    <a:pt x="167" y="247"/>
                  </a:cubicBezTo>
                  <a:cubicBezTo>
                    <a:pt x="166" y="246"/>
                    <a:pt x="166" y="245"/>
                    <a:pt x="162" y="245"/>
                  </a:cubicBezTo>
                  <a:close/>
                  <a:moveTo>
                    <a:pt x="430" y="226"/>
                  </a:moveTo>
                  <a:cubicBezTo>
                    <a:pt x="429" y="228"/>
                    <a:pt x="429" y="230"/>
                    <a:pt x="428" y="231"/>
                  </a:cubicBezTo>
                  <a:cubicBezTo>
                    <a:pt x="429" y="231"/>
                    <a:pt x="431" y="231"/>
                    <a:pt x="432" y="231"/>
                  </a:cubicBezTo>
                  <a:cubicBezTo>
                    <a:pt x="432" y="233"/>
                    <a:pt x="432" y="233"/>
                    <a:pt x="433" y="235"/>
                  </a:cubicBezTo>
                  <a:cubicBezTo>
                    <a:pt x="434" y="235"/>
                    <a:pt x="434" y="235"/>
                    <a:pt x="434" y="235"/>
                  </a:cubicBezTo>
                  <a:cubicBezTo>
                    <a:pt x="434" y="235"/>
                    <a:pt x="435" y="234"/>
                    <a:pt x="436" y="234"/>
                  </a:cubicBezTo>
                  <a:cubicBezTo>
                    <a:pt x="436" y="235"/>
                    <a:pt x="435" y="238"/>
                    <a:pt x="436" y="238"/>
                  </a:cubicBezTo>
                  <a:cubicBezTo>
                    <a:pt x="435" y="239"/>
                    <a:pt x="435" y="239"/>
                    <a:pt x="435" y="239"/>
                  </a:cubicBezTo>
                  <a:cubicBezTo>
                    <a:pt x="437" y="239"/>
                    <a:pt x="440" y="240"/>
                    <a:pt x="441" y="241"/>
                  </a:cubicBezTo>
                  <a:cubicBezTo>
                    <a:pt x="441" y="241"/>
                    <a:pt x="440" y="243"/>
                    <a:pt x="441" y="244"/>
                  </a:cubicBezTo>
                  <a:cubicBezTo>
                    <a:pt x="443" y="244"/>
                    <a:pt x="443" y="244"/>
                    <a:pt x="443" y="244"/>
                  </a:cubicBezTo>
                  <a:cubicBezTo>
                    <a:pt x="443" y="245"/>
                    <a:pt x="443" y="246"/>
                    <a:pt x="443" y="248"/>
                  </a:cubicBezTo>
                  <a:cubicBezTo>
                    <a:pt x="443" y="248"/>
                    <a:pt x="444" y="248"/>
                    <a:pt x="444" y="249"/>
                  </a:cubicBezTo>
                  <a:cubicBezTo>
                    <a:pt x="445" y="249"/>
                    <a:pt x="447" y="249"/>
                    <a:pt x="448" y="249"/>
                  </a:cubicBezTo>
                  <a:cubicBezTo>
                    <a:pt x="447" y="242"/>
                    <a:pt x="449" y="243"/>
                    <a:pt x="445" y="244"/>
                  </a:cubicBezTo>
                  <a:cubicBezTo>
                    <a:pt x="446" y="242"/>
                    <a:pt x="446" y="242"/>
                    <a:pt x="446" y="240"/>
                  </a:cubicBezTo>
                  <a:cubicBezTo>
                    <a:pt x="446" y="240"/>
                    <a:pt x="446" y="238"/>
                    <a:pt x="446" y="238"/>
                  </a:cubicBezTo>
                  <a:cubicBezTo>
                    <a:pt x="445" y="238"/>
                    <a:pt x="443" y="239"/>
                    <a:pt x="442" y="238"/>
                  </a:cubicBezTo>
                  <a:cubicBezTo>
                    <a:pt x="442" y="238"/>
                    <a:pt x="442" y="238"/>
                    <a:pt x="442" y="238"/>
                  </a:cubicBezTo>
                  <a:cubicBezTo>
                    <a:pt x="442" y="238"/>
                    <a:pt x="442" y="238"/>
                    <a:pt x="442" y="238"/>
                  </a:cubicBezTo>
                  <a:cubicBezTo>
                    <a:pt x="441" y="236"/>
                    <a:pt x="441" y="236"/>
                    <a:pt x="441" y="236"/>
                  </a:cubicBezTo>
                  <a:cubicBezTo>
                    <a:pt x="440" y="236"/>
                    <a:pt x="440" y="236"/>
                    <a:pt x="440" y="236"/>
                  </a:cubicBezTo>
                  <a:cubicBezTo>
                    <a:pt x="439" y="234"/>
                    <a:pt x="440" y="233"/>
                    <a:pt x="439" y="232"/>
                  </a:cubicBezTo>
                  <a:cubicBezTo>
                    <a:pt x="438" y="231"/>
                    <a:pt x="436" y="231"/>
                    <a:pt x="435" y="230"/>
                  </a:cubicBezTo>
                  <a:cubicBezTo>
                    <a:pt x="434" y="230"/>
                    <a:pt x="435" y="228"/>
                    <a:pt x="434" y="228"/>
                  </a:cubicBezTo>
                  <a:cubicBezTo>
                    <a:pt x="434" y="227"/>
                    <a:pt x="430" y="227"/>
                    <a:pt x="430" y="226"/>
                  </a:cubicBezTo>
                  <a:close/>
                  <a:moveTo>
                    <a:pt x="412" y="210"/>
                  </a:moveTo>
                  <a:cubicBezTo>
                    <a:pt x="412" y="210"/>
                    <a:pt x="411" y="213"/>
                    <a:pt x="411" y="214"/>
                  </a:cubicBezTo>
                  <a:cubicBezTo>
                    <a:pt x="411" y="215"/>
                    <a:pt x="413" y="217"/>
                    <a:pt x="414" y="218"/>
                  </a:cubicBezTo>
                  <a:cubicBezTo>
                    <a:pt x="414" y="218"/>
                    <a:pt x="414" y="219"/>
                    <a:pt x="414" y="220"/>
                  </a:cubicBezTo>
                  <a:cubicBezTo>
                    <a:pt x="414" y="220"/>
                    <a:pt x="417" y="221"/>
                    <a:pt x="417" y="221"/>
                  </a:cubicBezTo>
                  <a:cubicBezTo>
                    <a:pt x="418" y="222"/>
                    <a:pt x="417" y="223"/>
                    <a:pt x="418" y="224"/>
                  </a:cubicBezTo>
                  <a:cubicBezTo>
                    <a:pt x="418" y="225"/>
                    <a:pt x="420" y="225"/>
                    <a:pt x="420" y="226"/>
                  </a:cubicBezTo>
                  <a:cubicBezTo>
                    <a:pt x="421" y="224"/>
                    <a:pt x="421" y="224"/>
                    <a:pt x="421" y="222"/>
                  </a:cubicBezTo>
                  <a:cubicBezTo>
                    <a:pt x="422" y="223"/>
                    <a:pt x="422" y="223"/>
                    <a:pt x="422" y="225"/>
                  </a:cubicBezTo>
                  <a:cubicBezTo>
                    <a:pt x="423" y="225"/>
                    <a:pt x="425" y="225"/>
                    <a:pt x="425" y="225"/>
                  </a:cubicBezTo>
                  <a:cubicBezTo>
                    <a:pt x="423" y="226"/>
                    <a:pt x="424" y="229"/>
                    <a:pt x="425" y="230"/>
                  </a:cubicBezTo>
                  <a:cubicBezTo>
                    <a:pt x="425" y="230"/>
                    <a:pt x="427" y="229"/>
                    <a:pt x="427" y="228"/>
                  </a:cubicBezTo>
                  <a:cubicBezTo>
                    <a:pt x="427" y="227"/>
                    <a:pt x="427" y="224"/>
                    <a:pt x="427" y="224"/>
                  </a:cubicBezTo>
                  <a:cubicBezTo>
                    <a:pt x="427" y="224"/>
                    <a:pt x="427" y="224"/>
                    <a:pt x="427" y="224"/>
                  </a:cubicBezTo>
                  <a:cubicBezTo>
                    <a:pt x="429" y="224"/>
                    <a:pt x="428" y="226"/>
                    <a:pt x="430" y="225"/>
                  </a:cubicBezTo>
                  <a:cubicBezTo>
                    <a:pt x="430" y="225"/>
                    <a:pt x="432" y="224"/>
                    <a:pt x="430" y="224"/>
                  </a:cubicBezTo>
                  <a:cubicBezTo>
                    <a:pt x="431" y="223"/>
                    <a:pt x="430" y="222"/>
                    <a:pt x="430" y="222"/>
                  </a:cubicBezTo>
                  <a:cubicBezTo>
                    <a:pt x="430" y="222"/>
                    <a:pt x="431" y="222"/>
                    <a:pt x="432" y="222"/>
                  </a:cubicBezTo>
                  <a:cubicBezTo>
                    <a:pt x="431" y="221"/>
                    <a:pt x="432" y="220"/>
                    <a:pt x="432" y="218"/>
                  </a:cubicBezTo>
                  <a:cubicBezTo>
                    <a:pt x="431" y="215"/>
                    <a:pt x="427" y="216"/>
                    <a:pt x="424" y="216"/>
                  </a:cubicBezTo>
                  <a:cubicBezTo>
                    <a:pt x="425" y="216"/>
                    <a:pt x="425" y="220"/>
                    <a:pt x="424" y="220"/>
                  </a:cubicBezTo>
                  <a:cubicBezTo>
                    <a:pt x="425" y="221"/>
                    <a:pt x="426" y="221"/>
                    <a:pt x="426" y="221"/>
                  </a:cubicBezTo>
                  <a:cubicBezTo>
                    <a:pt x="429" y="223"/>
                    <a:pt x="424" y="222"/>
                    <a:pt x="424" y="222"/>
                  </a:cubicBezTo>
                  <a:cubicBezTo>
                    <a:pt x="424" y="221"/>
                    <a:pt x="424" y="220"/>
                    <a:pt x="423" y="219"/>
                  </a:cubicBezTo>
                  <a:cubicBezTo>
                    <a:pt x="423" y="219"/>
                    <a:pt x="421" y="221"/>
                    <a:pt x="421" y="220"/>
                  </a:cubicBezTo>
                  <a:cubicBezTo>
                    <a:pt x="419" y="219"/>
                    <a:pt x="420" y="215"/>
                    <a:pt x="418" y="213"/>
                  </a:cubicBezTo>
                  <a:cubicBezTo>
                    <a:pt x="418" y="213"/>
                    <a:pt x="417" y="213"/>
                    <a:pt x="416" y="213"/>
                  </a:cubicBezTo>
                  <a:cubicBezTo>
                    <a:pt x="416" y="212"/>
                    <a:pt x="416" y="212"/>
                    <a:pt x="416" y="212"/>
                  </a:cubicBezTo>
                  <a:cubicBezTo>
                    <a:pt x="415" y="212"/>
                    <a:pt x="413" y="211"/>
                    <a:pt x="412" y="210"/>
                  </a:cubicBezTo>
                  <a:close/>
                  <a:moveTo>
                    <a:pt x="258" y="202"/>
                  </a:moveTo>
                  <a:cubicBezTo>
                    <a:pt x="257" y="202"/>
                    <a:pt x="258" y="204"/>
                    <a:pt x="258" y="204"/>
                  </a:cubicBezTo>
                  <a:cubicBezTo>
                    <a:pt x="256" y="204"/>
                    <a:pt x="254" y="204"/>
                    <a:pt x="252" y="204"/>
                  </a:cubicBezTo>
                  <a:cubicBezTo>
                    <a:pt x="252" y="204"/>
                    <a:pt x="252" y="203"/>
                    <a:pt x="252" y="202"/>
                  </a:cubicBezTo>
                  <a:cubicBezTo>
                    <a:pt x="251" y="202"/>
                    <a:pt x="250" y="203"/>
                    <a:pt x="250" y="202"/>
                  </a:cubicBezTo>
                  <a:cubicBezTo>
                    <a:pt x="250" y="204"/>
                    <a:pt x="250" y="204"/>
                    <a:pt x="250" y="204"/>
                  </a:cubicBezTo>
                  <a:cubicBezTo>
                    <a:pt x="248" y="203"/>
                    <a:pt x="250" y="206"/>
                    <a:pt x="250" y="206"/>
                  </a:cubicBezTo>
                  <a:cubicBezTo>
                    <a:pt x="251" y="205"/>
                    <a:pt x="250" y="208"/>
                    <a:pt x="250" y="208"/>
                  </a:cubicBezTo>
                  <a:cubicBezTo>
                    <a:pt x="247" y="208"/>
                    <a:pt x="239" y="206"/>
                    <a:pt x="245" y="211"/>
                  </a:cubicBezTo>
                  <a:cubicBezTo>
                    <a:pt x="245" y="212"/>
                    <a:pt x="244" y="214"/>
                    <a:pt x="244" y="214"/>
                  </a:cubicBezTo>
                  <a:cubicBezTo>
                    <a:pt x="245" y="214"/>
                    <a:pt x="245" y="216"/>
                    <a:pt x="247" y="215"/>
                  </a:cubicBezTo>
                  <a:cubicBezTo>
                    <a:pt x="247" y="215"/>
                    <a:pt x="248" y="213"/>
                    <a:pt x="248" y="213"/>
                  </a:cubicBezTo>
                  <a:cubicBezTo>
                    <a:pt x="249" y="214"/>
                    <a:pt x="250" y="214"/>
                    <a:pt x="252" y="214"/>
                  </a:cubicBezTo>
                  <a:cubicBezTo>
                    <a:pt x="252" y="215"/>
                    <a:pt x="251" y="216"/>
                    <a:pt x="252" y="216"/>
                  </a:cubicBezTo>
                  <a:cubicBezTo>
                    <a:pt x="252" y="217"/>
                    <a:pt x="253" y="216"/>
                    <a:pt x="254" y="216"/>
                  </a:cubicBezTo>
                  <a:cubicBezTo>
                    <a:pt x="254" y="216"/>
                    <a:pt x="254" y="214"/>
                    <a:pt x="254" y="214"/>
                  </a:cubicBezTo>
                  <a:cubicBezTo>
                    <a:pt x="256" y="212"/>
                    <a:pt x="259" y="212"/>
                    <a:pt x="262" y="212"/>
                  </a:cubicBezTo>
                  <a:cubicBezTo>
                    <a:pt x="262" y="210"/>
                    <a:pt x="262" y="210"/>
                    <a:pt x="262" y="210"/>
                  </a:cubicBezTo>
                  <a:cubicBezTo>
                    <a:pt x="258" y="210"/>
                    <a:pt x="262" y="210"/>
                    <a:pt x="260" y="209"/>
                  </a:cubicBezTo>
                  <a:cubicBezTo>
                    <a:pt x="261" y="209"/>
                    <a:pt x="269" y="210"/>
                    <a:pt x="266" y="208"/>
                  </a:cubicBezTo>
                  <a:cubicBezTo>
                    <a:pt x="263" y="207"/>
                    <a:pt x="263" y="207"/>
                    <a:pt x="263" y="204"/>
                  </a:cubicBezTo>
                  <a:cubicBezTo>
                    <a:pt x="261" y="203"/>
                    <a:pt x="262" y="205"/>
                    <a:pt x="260" y="204"/>
                  </a:cubicBezTo>
                  <a:cubicBezTo>
                    <a:pt x="260" y="204"/>
                    <a:pt x="259" y="202"/>
                    <a:pt x="258" y="202"/>
                  </a:cubicBezTo>
                  <a:close/>
                  <a:moveTo>
                    <a:pt x="260" y="192"/>
                  </a:moveTo>
                  <a:cubicBezTo>
                    <a:pt x="259" y="194"/>
                    <a:pt x="256" y="199"/>
                    <a:pt x="260" y="198"/>
                  </a:cubicBezTo>
                  <a:cubicBezTo>
                    <a:pt x="260" y="198"/>
                    <a:pt x="261" y="197"/>
                    <a:pt x="261" y="196"/>
                  </a:cubicBezTo>
                  <a:cubicBezTo>
                    <a:pt x="262" y="196"/>
                    <a:pt x="262" y="197"/>
                    <a:pt x="263" y="196"/>
                  </a:cubicBezTo>
                  <a:cubicBezTo>
                    <a:pt x="262" y="197"/>
                    <a:pt x="264" y="198"/>
                    <a:pt x="264" y="198"/>
                  </a:cubicBezTo>
                  <a:cubicBezTo>
                    <a:pt x="265" y="198"/>
                    <a:pt x="265" y="197"/>
                    <a:pt x="266" y="197"/>
                  </a:cubicBezTo>
                  <a:cubicBezTo>
                    <a:pt x="263" y="194"/>
                    <a:pt x="263" y="194"/>
                    <a:pt x="263" y="194"/>
                  </a:cubicBezTo>
                  <a:cubicBezTo>
                    <a:pt x="263" y="194"/>
                    <a:pt x="263" y="193"/>
                    <a:pt x="263" y="192"/>
                  </a:cubicBezTo>
                  <a:cubicBezTo>
                    <a:pt x="262" y="192"/>
                    <a:pt x="261" y="193"/>
                    <a:pt x="260" y="192"/>
                  </a:cubicBezTo>
                  <a:close/>
                  <a:moveTo>
                    <a:pt x="145" y="166"/>
                  </a:moveTo>
                  <a:cubicBezTo>
                    <a:pt x="144" y="166"/>
                    <a:pt x="142" y="168"/>
                    <a:pt x="142" y="169"/>
                  </a:cubicBezTo>
                  <a:cubicBezTo>
                    <a:pt x="140" y="169"/>
                    <a:pt x="137" y="169"/>
                    <a:pt x="135" y="169"/>
                  </a:cubicBezTo>
                  <a:cubicBezTo>
                    <a:pt x="135" y="170"/>
                    <a:pt x="135" y="171"/>
                    <a:pt x="136" y="172"/>
                  </a:cubicBezTo>
                  <a:cubicBezTo>
                    <a:pt x="136" y="172"/>
                    <a:pt x="144" y="175"/>
                    <a:pt x="144" y="175"/>
                  </a:cubicBezTo>
                  <a:cubicBezTo>
                    <a:pt x="145" y="173"/>
                    <a:pt x="145" y="173"/>
                    <a:pt x="145" y="173"/>
                  </a:cubicBezTo>
                  <a:cubicBezTo>
                    <a:pt x="147" y="172"/>
                    <a:pt x="148" y="172"/>
                    <a:pt x="150" y="171"/>
                  </a:cubicBezTo>
                  <a:cubicBezTo>
                    <a:pt x="149" y="168"/>
                    <a:pt x="149" y="165"/>
                    <a:pt x="145" y="166"/>
                  </a:cubicBezTo>
                  <a:close/>
                  <a:moveTo>
                    <a:pt x="107" y="116"/>
                  </a:moveTo>
                  <a:cubicBezTo>
                    <a:pt x="106" y="116"/>
                    <a:pt x="105" y="119"/>
                    <a:pt x="105" y="119"/>
                  </a:cubicBezTo>
                  <a:cubicBezTo>
                    <a:pt x="104" y="119"/>
                    <a:pt x="99" y="118"/>
                    <a:pt x="99" y="118"/>
                  </a:cubicBezTo>
                  <a:cubicBezTo>
                    <a:pt x="98" y="118"/>
                    <a:pt x="98" y="118"/>
                    <a:pt x="97" y="117"/>
                  </a:cubicBezTo>
                  <a:cubicBezTo>
                    <a:pt x="97" y="118"/>
                    <a:pt x="96" y="119"/>
                    <a:pt x="96" y="119"/>
                  </a:cubicBezTo>
                  <a:cubicBezTo>
                    <a:pt x="96" y="120"/>
                    <a:pt x="97" y="123"/>
                    <a:pt x="97" y="123"/>
                  </a:cubicBezTo>
                  <a:cubicBezTo>
                    <a:pt x="101" y="122"/>
                    <a:pt x="107" y="120"/>
                    <a:pt x="111" y="123"/>
                  </a:cubicBezTo>
                  <a:cubicBezTo>
                    <a:pt x="112" y="123"/>
                    <a:pt x="112" y="125"/>
                    <a:pt x="113" y="125"/>
                  </a:cubicBezTo>
                  <a:cubicBezTo>
                    <a:pt x="114" y="126"/>
                    <a:pt x="115" y="125"/>
                    <a:pt x="116" y="127"/>
                  </a:cubicBezTo>
                  <a:cubicBezTo>
                    <a:pt x="116" y="127"/>
                    <a:pt x="116" y="129"/>
                    <a:pt x="116" y="129"/>
                  </a:cubicBezTo>
                  <a:cubicBezTo>
                    <a:pt x="116" y="129"/>
                    <a:pt x="118" y="129"/>
                    <a:pt x="119" y="129"/>
                  </a:cubicBezTo>
                  <a:cubicBezTo>
                    <a:pt x="119" y="129"/>
                    <a:pt x="119" y="127"/>
                    <a:pt x="119" y="126"/>
                  </a:cubicBezTo>
                  <a:cubicBezTo>
                    <a:pt x="119" y="126"/>
                    <a:pt x="120" y="126"/>
                    <a:pt x="121" y="126"/>
                  </a:cubicBezTo>
                  <a:cubicBezTo>
                    <a:pt x="121" y="126"/>
                    <a:pt x="121" y="124"/>
                    <a:pt x="122" y="124"/>
                  </a:cubicBezTo>
                  <a:cubicBezTo>
                    <a:pt x="118" y="123"/>
                    <a:pt x="115" y="123"/>
                    <a:pt x="113" y="121"/>
                  </a:cubicBezTo>
                  <a:cubicBezTo>
                    <a:pt x="112" y="119"/>
                    <a:pt x="110" y="115"/>
                    <a:pt x="107" y="116"/>
                  </a:cubicBezTo>
                  <a:close/>
                  <a:moveTo>
                    <a:pt x="176" y="74"/>
                  </a:moveTo>
                  <a:cubicBezTo>
                    <a:pt x="176" y="74"/>
                    <a:pt x="176" y="75"/>
                    <a:pt x="176" y="75"/>
                  </a:cubicBezTo>
                  <a:cubicBezTo>
                    <a:pt x="178" y="76"/>
                    <a:pt x="177" y="74"/>
                    <a:pt x="176" y="74"/>
                  </a:cubicBezTo>
                  <a:close/>
                  <a:moveTo>
                    <a:pt x="358" y="22"/>
                  </a:moveTo>
                  <a:cubicBezTo>
                    <a:pt x="358" y="22"/>
                    <a:pt x="357" y="20"/>
                    <a:pt x="357" y="20"/>
                  </a:cubicBezTo>
                  <a:cubicBezTo>
                    <a:pt x="355" y="19"/>
                    <a:pt x="354" y="19"/>
                    <a:pt x="351" y="18"/>
                  </a:cubicBezTo>
                  <a:cubicBezTo>
                    <a:pt x="351" y="17"/>
                    <a:pt x="351" y="17"/>
                    <a:pt x="351" y="17"/>
                  </a:cubicBezTo>
                  <a:cubicBezTo>
                    <a:pt x="348" y="17"/>
                    <a:pt x="347" y="19"/>
                    <a:pt x="344" y="18"/>
                  </a:cubicBezTo>
                  <a:cubicBezTo>
                    <a:pt x="343" y="18"/>
                    <a:pt x="342" y="16"/>
                    <a:pt x="342" y="16"/>
                  </a:cubicBezTo>
                  <a:cubicBezTo>
                    <a:pt x="342" y="16"/>
                    <a:pt x="340" y="16"/>
                    <a:pt x="340" y="16"/>
                  </a:cubicBezTo>
                  <a:cubicBezTo>
                    <a:pt x="340" y="17"/>
                    <a:pt x="339" y="18"/>
                    <a:pt x="339" y="19"/>
                  </a:cubicBezTo>
                  <a:cubicBezTo>
                    <a:pt x="340" y="20"/>
                    <a:pt x="337" y="20"/>
                    <a:pt x="337" y="20"/>
                  </a:cubicBezTo>
                  <a:cubicBezTo>
                    <a:pt x="337" y="20"/>
                    <a:pt x="336" y="18"/>
                    <a:pt x="335" y="18"/>
                  </a:cubicBezTo>
                  <a:cubicBezTo>
                    <a:pt x="334" y="18"/>
                    <a:pt x="334" y="20"/>
                    <a:pt x="333" y="20"/>
                  </a:cubicBezTo>
                  <a:cubicBezTo>
                    <a:pt x="332" y="20"/>
                    <a:pt x="332" y="18"/>
                    <a:pt x="332" y="18"/>
                  </a:cubicBezTo>
                  <a:cubicBezTo>
                    <a:pt x="327" y="17"/>
                    <a:pt x="325" y="17"/>
                    <a:pt x="321" y="17"/>
                  </a:cubicBezTo>
                  <a:cubicBezTo>
                    <a:pt x="320" y="15"/>
                    <a:pt x="320" y="15"/>
                    <a:pt x="320" y="15"/>
                  </a:cubicBezTo>
                  <a:cubicBezTo>
                    <a:pt x="317" y="14"/>
                    <a:pt x="316" y="16"/>
                    <a:pt x="314" y="16"/>
                  </a:cubicBezTo>
                  <a:cubicBezTo>
                    <a:pt x="309" y="16"/>
                    <a:pt x="306" y="14"/>
                    <a:pt x="301" y="15"/>
                  </a:cubicBezTo>
                  <a:cubicBezTo>
                    <a:pt x="300" y="14"/>
                    <a:pt x="300" y="14"/>
                    <a:pt x="300" y="14"/>
                  </a:cubicBezTo>
                  <a:cubicBezTo>
                    <a:pt x="298" y="13"/>
                    <a:pt x="298" y="15"/>
                    <a:pt x="296" y="14"/>
                  </a:cubicBezTo>
                  <a:cubicBezTo>
                    <a:pt x="295" y="14"/>
                    <a:pt x="293" y="11"/>
                    <a:pt x="292" y="11"/>
                  </a:cubicBezTo>
                  <a:cubicBezTo>
                    <a:pt x="291" y="11"/>
                    <a:pt x="291" y="12"/>
                    <a:pt x="289" y="12"/>
                  </a:cubicBezTo>
                  <a:cubicBezTo>
                    <a:pt x="289" y="10"/>
                    <a:pt x="289" y="10"/>
                    <a:pt x="289" y="10"/>
                  </a:cubicBezTo>
                  <a:cubicBezTo>
                    <a:pt x="286" y="10"/>
                    <a:pt x="285" y="12"/>
                    <a:pt x="283" y="12"/>
                  </a:cubicBezTo>
                  <a:cubicBezTo>
                    <a:pt x="282" y="13"/>
                    <a:pt x="281" y="12"/>
                    <a:pt x="279" y="12"/>
                  </a:cubicBezTo>
                  <a:cubicBezTo>
                    <a:pt x="279" y="12"/>
                    <a:pt x="278" y="14"/>
                    <a:pt x="277" y="14"/>
                  </a:cubicBezTo>
                  <a:cubicBezTo>
                    <a:pt x="276" y="14"/>
                    <a:pt x="272" y="11"/>
                    <a:pt x="270" y="11"/>
                  </a:cubicBezTo>
                  <a:cubicBezTo>
                    <a:pt x="269" y="11"/>
                    <a:pt x="267" y="11"/>
                    <a:pt x="266" y="11"/>
                  </a:cubicBezTo>
                  <a:cubicBezTo>
                    <a:pt x="265" y="10"/>
                    <a:pt x="265" y="10"/>
                    <a:pt x="265" y="10"/>
                  </a:cubicBezTo>
                  <a:cubicBezTo>
                    <a:pt x="263" y="9"/>
                    <a:pt x="261" y="10"/>
                    <a:pt x="260" y="10"/>
                  </a:cubicBezTo>
                  <a:cubicBezTo>
                    <a:pt x="260" y="8"/>
                    <a:pt x="260" y="8"/>
                    <a:pt x="260" y="8"/>
                  </a:cubicBezTo>
                  <a:cubicBezTo>
                    <a:pt x="262" y="9"/>
                    <a:pt x="260" y="7"/>
                    <a:pt x="260" y="7"/>
                  </a:cubicBezTo>
                  <a:cubicBezTo>
                    <a:pt x="260" y="7"/>
                    <a:pt x="256" y="6"/>
                    <a:pt x="256" y="6"/>
                  </a:cubicBezTo>
                  <a:cubicBezTo>
                    <a:pt x="253" y="6"/>
                    <a:pt x="248" y="9"/>
                    <a:pt x="245" y="8"/>
                  </a:cubicBezTo>
                  <a:cubicBezTo>
                    <a:pt x="242" y="8"/>
                    <a:pt x="243" y="6"/>
                    <a:pt x="242" y="4"/>
                  </a:cubicBezTo>
                  <a:cubicBezTo>
                    <a:pt x="240" y="4"/>
                    <a:pt x="240" y="5"/>
                    <a:pt x="240" y="6"/>
                  </a:cubicBezTo>
                  <a:cubicBezTo>
                    <a:pt x="239" y="6"/>
                    <a:pt x="238" y="5"/>
                    <a:pt x="237" y="6"/>
                  </a:cubicBezTo>
                  <a:cubicBezTo>
                    <a:pt x="236" y="6"/>
                    <a:pt x="234" y="8"/>
                    <a:pt x="233" y="8"/>
                  </a:cubicBezTo>
                  <a:cubicBezTo>
                    <a:pt x="233" y="6"/>
                    <a:pt x="233" y="5"/>
                    <a:pt x="234" y="3"/>
                  </a:cubicBezTo>
                  <a:cubicBezTo>
                    <a:pt x="231" y="2"/>
                    <a:pt x="226" y="0"/>
                    <a:pt x="223" y="0"/>
                  </a:cubicBezTo>
                  <a:cubicBezTo>
                    <a:pt x="222" y="2"/>
                    <a:pt x="222" y="2"/>
                    <a:pt x="222" y="2"/>
                  </a:cubicBezTo>
                  <a:cubicBezTo>
                    <a:pt x="220" y="3"/>
                    <a:pt x="215" y="7"/>
                    <a:pt x="212" y="8"/>
                  </a:cubicBezTo>
                  <a:cubicBezTo>
                    <a:pt x="210" y="8"/>
                    <a:pt x="208" y="7"/>
                    <a:pt x="206" y="8"/>
                  </a:cubicBezTo>
                  <a:cubicBezTo>
                    <a:pt x="205" y="8"/>
                    <a:pt x="204" y="9"/>
                    <a:pt x="204" y="10"/>
                  </a:cubicBezTo>
                  <a:cubicBezTo>
                    <a:pt x="203" y="8"/>
                    <a:pt x="203" y="8"/>
                    <a:pt x="202" y="7"/>
                  </a:cubicBezTo>
                  <a:cubicBezTo>
                    <a:pt x="201" y="8"/>
                    <a:pt x="201" y="9"/>
                    <a:pt x="200" y="10"/>
                  </a:cubicBezTo>
                  <a:cubicBezTo>
                    <a:pt x="199" y="10"/>
                    <a:pt x="199" y="10"/>
                    <a:pt x="199" y="10"/>
                  </a:cubicBezTo>
                  <a:cubicBezTo>
                    <a:pt x="199" y="10"/>
                    <a:pt x="198" y="9"/>
                    <a:pt x="197" y="10"/>
                  </a:cubicBezTo>
                  <a:cubicBezTo>
                    <a:pt x="197" y="10"/>
                    <a:pt x="197" y="12"/>
                    <a:pt x="197" y="12"/>
                  </a:cubicBezTo>
                  <a:cubicBezTo>
                    <a:pt x="196" y="12"/>
                    <a:pt x="195" y="13"/>
                    <a:pt x="194" y="13"/>
                  </a:cubicBezTo>
                  <a:cubicBezTo>
                    <a:pt x="192" y="14"/>
                    <a:pt x="189" y="12"/>
                    <a:pt x="187" y="13"/>
                  </a:cubicBezTo>
                  <a:cubicBezTo>
                    <a:pt x="186" y="13"/>
                    <a:pt x="185" y="15"/>
                    <a:pt x="184" y="16"/>
                  </a:cubicBezTo>
                  <a:cubicBezTo>
                    <a:pt x="183" y="16"/>
                    <a:pt x="182" y="15"/>
                    <a:pt x="182" y="16"/>
                  </a:cubicBezTo>
                  <a:cubicBezTo>
                    <a:pt x="180" y="17"/>
                    <a:pt x="180" y="20"/>
                    <a:pt x="178" y="22"/>
                  </a:cubicBezTo>
                  <a:cubicBezTo>
                    <a:pt x="177" y="23"/>
                    <a:pt x="175" y="22"/>
                    <a:pt x="174" y="24"/>
                  </a:cubicBezTo>
                  <a:cubicBezTo>
                    <a:pt x="174" y="25"/>
                    <a:pt x="174" y="27"/>
                    <a:pt x="174" y="29"/>
                  </a:cubicBezTo>
                  <a:cubicBezTo>
                    <a:pt x="173" y="30"/>
                    <a:pt x="171" y="31"/>
                    <a:pt x="171" y="32"/>
                  </a:cubicBezTo>
                  <a:cubicBezTo>
                    <a:pt x="170" y="34"/>
                    <a:pt x="170" y="37"/>
                    <a:pt x="170" y="39"/>
                  </a:cubicBezTo>
                  <a:cubicBezTo>
                    <a:pt x="166" y="39"/>
                    <a:pt x="163" y="41"/>
                    <a:pt x="160" y="42"/>
                  </a:cubicBezTo>
                  <a:cubicBezTo>
                    <a:pt x="158" y="42"/>
                    <a:pt x="157" y="40"/>
                    <a:pt x="155" y="41"/>
                  </a:cubicBezTo>
                  <a:cubicBezTo>
                    <a:pt x="154" y="42"/>
                    <a:pt x="154" y="42"/>
                    <a:pt x="154" y="42"/>
                  </a:cubicBezTo>
                  <a:cubicBezTo>
                    <a:pt x="150" y="43"/>
                    <a:pt x="147" y="42"/>
                    <a:pt x="144" y="42"/>
                  </a:cubicBezTo>
                  <a:cubicBezTo>
                    <a:pt x="144" y="45"/>
                    <a:pt x="145" y="47"/>
                    <a:pt x="145" y="50"/>
                  </a:cubicBezTo>
                  <a:cubicBezTo>
                    <a:pt x="144" y="51"/>
                    <a:pt x="144" y="50"/>
                    <a:pt x="143" y="52"/>
                  </a:cubicBezTo>
                  <a:cubicBezTo>
                    <a:pt x="142" y="51"/>
                    <a:pt x="143" y="51"/>
                    <a:pt x="141" y="52"/>
                  </a:cubicBezTo>
                  <a:cubicBezTo>
                    <a:pt x="143" y="52"/>
                    <a:pt x="145" y="52"/>
                    <a:pt x="147" y="53"/>
                  </a:cubicBezTo>
                  <a:cubicBezTo>
                    <a:pt x="148" y="53"/>
                    <a:pt x="148" y="56"/>
                    <a:pt x="150" y="56"/>
                  </a:cubicBezTo>
                  <a:cubicBezTo>
                    <a:pt x="152" y="57"/>
                    <a:pt x="152" y="56"/>
                    <a:pt x="154" y="57"/>
                  </a:cubicBezTo>
                  <a:cubicBezTo>
                    <a:pt x="155" y="58"/>
                    <a:pt x="159" y="62"/>
                    <a:pt x="160" y="63"/>
                  </a:cubicBezTo>
                  <a:cubicBezTo>
                    <a:pt x="162" y="63"/>
                    <a:pt x="163" y="62"/>
                    <a:pt x="164" y="63"/>
                  </a:cubicBezTo>
                  <a:cubicBezTo>
                    <a:pt x="164" y="63"/>
                    <a:pt x="166" y="65"/>
                    <a:pt x="164" y="64"/>
                  </a:cubicBezTo>
                  <a:cubicBezTo>
                    <a:pt x="165" y="65"/>
                    <a:pt x="165" y="69"/>
                    <a:pt x="165" y="69"/>
                  </a:cubicBezTo>
                  <a:cubicBezTo>
                    <a:pt x="167" y="69"/>
                    <a:pt x="168" y="70"/>
                    <a:pt x="170" y="70"/>
                  </a:cubicBezTo>
                  <a:cubicBezTo>
                    <a:pt x="170" y="68"/>
                    <a:pt x="170" y="68"/>
                    <a:pt x="170" y="68"/>
                  </a:cubicBezTo>
                  <a:cubicBezTo>
                    <a:pt x="171" y="68"/>
                    <a:pt x="173" y="67"/>
                    <a:pt x="174" y="67"/>
                  </a:cubicBezTo>
                  <a:cubicBezTo>
                    <a:pt x="174" y="68"/>
                    <a:pt x="174" y="68"/>
                    <a:pt x="174" y="68"/>
                  </a:cubicBezTo>
                  <a:cubicBezTo>
                    <a:pt x="175" y="68"/>
                    <a:pt x="175" y="69"/>
                    <a:pt x="176" y="70"/>
                  </a:cubicBezTo>
                  <a:cubicBezTo>
                    <a:pt x="178" y="70"/>
                    <a:pt x="181" y="69"/>
                    <a:pt x="182" y="68"/>
                  </a:cubicBezTo>
                  <a:cubicBezTo>
                    <a:pt x="182" y="68"/>
                    <a:pt x="183" y="72"/>
                    <a:pt x="182" y="71"/>
                  </a:cubicBezTo>
                  <a:cubicBezTo>
                    <a:pt x="181" y="71"/>
                    <a:pt x="181" y="72"/>
                    <a:pt x="180" y="72"/>
                  </a:cubicBezTo>
                  <a:cubicBezTo>
                    <a:pt x="180" y="74"/>
                    <a:pt x="180" y="74"/>
                    <a:pt x="180" y="74"/>
                  </a:cubicBezTo>
                  <a:cubicBezTo>
                    <a:pt x="182" y="75"/>
                    <a:pt x="182" y="74"/>
                    <a:pt x="183" y="74"/>
                  </a:cubicBezTo>
                  <a:cubicBezTo>
                    <a:pt x="184" y="75"/>
                    <a:pt x="184" y="75"/>
                    <a:pt x="184" y="75"/>
                  </a:cubicBezTo>
                  <a:cubicBezTo>
                    <a:pt x="186" y="76"/>
                    <a:pt x="189" y="75"/>
                    <a:pt x="192" y="75"/>
                  </a:cubicBezTo>
                  <a:cubicBezTo>
                    <a:pt x="192" y="75"/>
                    <a:pt x="191" y="78"/>
                    <a:pt x="192" y="78"/>
                  </a:cubicBezTo>
                  <a:cubicBezTo>
                    <a:pt x="189" y="78"/>
                    <a:pt x="175" y="78"/>
                    <a:pt x="182" y="81"/>
                  </a:cubicBezTo>
                  <a:cubicBezTo>
                    <a:pt x="182" y="81"/>
                    <a:pt x="183" y="80"/>
                    <a:pt x="184" y="80"/>
                  </a:cubicBezTo>
                  <a:cubicBezTo>
                    <a:pt x="187" y="81"/>
                    <a:pt x="185" y="82"/>
                    <a:pt x="186" y="85"/>
                  </a:cubicBezTo>
                  <a:cubicBezTo>
                    <a:pt x="182" y="84"/>
                    <a:pt x="182" y="83"/>
                    <a:pt x="180" y="87"/>
                  </a:cubicBezTo>
                  <a:cubicBezTo>
                    <a:pt x="180" y="85"/>
                    <a:pt x="180" y="85"/>
                    <a:pt x="180" y="85"/>
                  </a:cubicBezTo>
                  <a:cubicBezTo>
                    <a:pt x="176" y="85"/>
                    <a:pt x="171" y="86"/>
                    <a:pt x="166" y="85"/>
                  </a:cubicBezTo>
                  <a:cubicBezTo>
                    <a:pt x="166" y="85"/>
                    <a:pt x="166" y="83"/>
                    <a:pt x="165" y="83"/>
                  </a:cubicBezTo>
                  <a:cubicBezTo>
                    <a:pt x="164" y="82"/>
                    <a:pt x="163" y="83"/>
                    <a:pt x="162" y="83"/>
                  </a:cubicBezTo>
                  <a:cubicBezTo>
                    <a:pt x="162" y="81"/>
                    <a:pt x="162" y="82"/>
                    <a:pt x="164" y="81"/>
                  </a:cubicBezTo>
                  <a:cubicBezTo>
                    <a:pt x="163" y="79"/>
                    <a:pt x="164" y="77"/>
                    <a:pt x="163" y="75"/>
                  </a:cubicBezTo>
                  <a:cubicBezTo>
                    <a:pt x="163" y="75"/>
                    <a:pt x="162" y="74"/>
                    <a:pt x="162" y="74"/>
                  </a:cubicBezTo>
                  <a:cubicBezTo>
                    <a:pt x="161" y="74"/>
                    <a:pt x="159" y="73"/>
                    <a:pt x="158" y="74"/>
                  </a:cubicBezTo>
                  <a:cubicBezTo>
                    <a:pt x="157" y="74"/>
                    <a:pt x="157" y="75"/>
                    <a:pt x="156" y="75"/>
                  </a:cubicBezTo>
                  <a:cubicBezTo>
                    <a:pt x="154" y="77"/>
                    <a:pt x="149" y="78"/>
                    <a:pt x="147" y="79"/>
                  </a:cubicBezTo>
                  <a:cubicBezTo>
                    <a:pt x="147" y="80"/>
                    <a:pt x="147" y="83"/>
                    <a:pt x="147" y="83"/>
                  </a:cubicBezTo>
                  <a:cubicBezTo>
                    <a:pt x="146" y="84"/>
                    <a:pt x="146" y="83"/>
                    <a:pt x="145" y="84"/>
                  </a:cubicBezTo>
                  <a:cubicBezTo>
                    <a:pt x="141" y="83"/>
                    <a:pt x="138" y="83"/>
                    <a:pt x="134" y="85"/>
                  </a:cubicBezTo>
                  <a:cubicBezTo>
                    <a:pt x="133" y="86"/>
                    <a:pt x="131" y="88"/>
                    <a:pt x="130" y="89"/>
                  </a:cubicBezTo>
                  <a:cubicBezTo>
                    <a:pt x="130" y="91"/>
                    <a:pt x="130" y="91"/>
                    <a:pt x="130" y="91"/>
                  </a:cubicBezTo>
                  <a:cubicBezTo>
                    <a:pt x="135" y="91"/>
                    <a:pt x="135" y="92"/>
                    <a:pt x="139" y="93"/>
                  </a:cubicBezTo>
                  <a:cubicBezTo>
                    <a:pt x="140" y="93"/>
                    <a:pt x="142" y="93"/>
                    <a:pt x="143" y="93"/>
                  </a:cubicBezTo>
                  <a:cubicBezTo>
                    <a:pt x="143" y="95"/>
                    <a:pt x="143" y="95"/>
                    <a:pt x="143" y="95"/>
                  </a:cubicBezTo>
                  <a:cubicBezTo>
                    <a:pt x="140" y="95"/>
                    <a:pt x="139" y="95"/>
                    <a:pt x="137" y="96"/>
                  </a:cubicBezTo>
                  <a:cubicBezTo>
                    <a:pt x="137" y="96"/>
                    <a:pt x="137" y="98"/>
                    <a:pt x="138" y="97"/>
                  </a:cubicBezTo>
                  <a:cubicBezTo>
                    <a:pt x="139" y="98"/>
                    <a:pt x="141" y="99"/>
                    <a:pt x="141" y="100"/>
                  </a:cubicBezTo>
                  <a:cubicBezTo>
                    <a:pt x="142" y="101"/>
                    <a:pt x="142" y="103"/>
                    <a:pt x="143" y="104"/>
                  </a:cubicBezTo>
                  <a:cubicBezTo>
                    <a:pt x="152" y="107"/>
                    <a:pt x="152" y="107"/>
                    <a:pt x="152" y="107"/>
                  </a:cubicBezTo>
                  <a:cubicBezTo>
                    <a:pt x="154" y="107"/>
                    <a:pt x="154" y="105"/>
                    <a:pt x="155" y="105"/>
                  </a:cubicBezTo>
                  <a:cubicBezTo>
                    <a:pt x="159" y="104"/>
                    <a:pt x="165" y="104"/>
                    <a:pt x="168" y="104"/>
                  </a:cubicBezTo>
                  <a:cubicBezTo>
                    <a:pt x="169" y="103"/>
                    <a:pt x="168" y="103"/>
                    <a:pt x="169" y="102"/>
                  </a:cubicBezTo>
                  <a:cubicBezTo>
                    <a:pt x="170" y="103"/>
                    <a:pt x="172" y="105"/>
                    <a:pt x="172" y="105"/>
                  </a:cubicBezTo>
                  <a:cubicBezTo>
                    <a:pt x="173" y="106"/>
                    <a:pt x="172" y="107"/>
                    <a:pt x="172" y="107"/>
                  </a:cubicBezTo>
                  <a:cubicBezTo>
                    <a:pt x="173" y="108"/>
                    <a:pt x="174" y="108"/>
                    <a:pt x="174" y="108"/>
                  </a:cubicBezTo>
                  <a:cubicBezTo>
                    <a:pt x="175" y="108"/>
                    <a:pt x="177" y="104"/>
                    <a:pt x="178" y="104"/>
                  </a:cubicBezTo>
                  <a:cubicBezTo>
                    <a:pt x="182" y="103"/>
                    <a:pt x="188" y="103"/>
                    <a:pt x="191" y="103"/>
                  </a:cubicBezTo>
                  <a:cubicBezTo>
                    <a:pt x="191" y="104"/>
                    <a:pt x="191" y="105"/>
                    <a:pt x="191" y="106"/>
                  </a:cubicBezTo>
                  <a:cubicBezTo>
                    <a:pt x="191" y="107"/>
                    <a:pt x="189" y="107"/>
                    <a:pt x="188" y="108"/>
                  </a:cubicBezTo>
                  <a:cubicBezTo>
                    <a:pt x="188" y="110"/>
                    <a:pt x="190" y="113"/>
                    <a:pt x="190" y="115"/>
                  </a:cubicBezTo>
                  <a:cubicBezTo>
                    <a:pt x="191" y="117"/>
                    <a:pt x="190" y="119"/>
                    <a:pt x="190" y="121"/>
                  </a:cubicBezTo>
                  <a:cubicBezTo>
                    <a:pt x="188" y="121"/>
                    <a:pt x="185" y="123"/>
                    <a:pt x="183" y="123"/>
                  </a:cubicBezTo>
                  <a:cubicBezTo>
                    <a:pt x="181" y="123"/>
                    <a:pt x="181" y="122"/>
                    <a:pt x="179" y="123"/>
                  </a:cubicBezTo>
                  <a:cubicBezTo>
                    <a:pt x="179" y="123"/>
                    <a:pt x="179" y="124"/>
                    <a:pt x="178" y="125"/>
                  </a:cubicBezTo>
                  <a:cubicBezTo>
                    <a:pt x="177" y="126"/>
                    <a:pt x="172" y="129"/>
                    <a:pt x="168" y="128"/>
                  </a:cubicBezTo>
                  <a:cubicBezTo>
                    <a:pt x="166" y="127"/>
                    <a:pt x="166" y="124"/>
                    <a:pt x="162" y="124"/>
                  </a:cubicBezTo>
                  <a:cubicBezTo>
                    <a:pt x="161" y="124"/>
                    <a:pt x="159" y="126"/>
                    <a:pt x="158" y="127"/>
                  </a:cubicBezTo>
                  <a:cubicBezTo>
                    <a:pt x="158" y="127"/>
                    <a:pt x="158" y="129"/>
                    <a:pt x="158" y="128"/>
                  </a:cubicBezTo>
                  <a:cubicBezTo>
                    <a:pt x="159" y="128"/>
                    <a:pt x="158" y="129"/>
                    <a:pt x="159" y="129"/>
                  </a:cubicBezTo>
                  <a:cubicBezTo>
                    <a:pt x="160" y="131"/>
                    <a:pt x="161" y="132"/>
                    <a:pt x="161" y="136"/>
                  </a:cubicBezTo>
                  <a:cubicBezTo>
                    <a:pt x="160" y="135"/>
                    <a:pt x="161" y="135"/>
                    <a:pt x="160" y="134"/>
                  </a:cubicBezTo>
                  <a:cubicBezTo>
                    <a:pt x="159" y="134"/>
                    <a:pt x="158" y="134"/>
                    <a:pt x="157" y="133"/>
                  </a:cubicBezTo>
                  <a:cubicBezTo>
                    <a:pt x="156" y="138"/>
                    <a:pt x="156" y="138"/>
                    <a:pt x="156" y="138"/>
                  </a:cubicBezTo>
                  <a:cubicBezTo>
                    <a:pt x="156" y="138"/>
                    <a:pt x="154" y="138"/>
                    <a:pt x="154" y="138"/>
                  </a:cubicBezTo>
                  <a:cubicBezTo>
                    <a:pt x="153" y="138"/>
                    <a:pt x="149" y="141"/>
                    <a:pt x="149" y="142"/>
                  </a:cubicBezTo>
                  <a:cubicBezTo>
                    <a:pt x="149" y="143"/>
                    <a:pt x="150" y="145"/>
                    <a:pt x="149" y="146"/>
                  </a:cubicBezTo>
                  <a:cubicBezTo>
                    <a:pt x="149" y="146"/>
                    <a:pt x="146" y="147"/>
                    <a:pt x="146" y="147"/>
                  </a:cubicBezTo>
                  <a:cubicBezTo>
                    <a:pt x="146" y="147"/>
                    <a:pt x="145" y="150"/>
                    <a:pt x="145" y="150"/>
                  </a:cubicBezTo>
                  <a:cubicBezTo>
                    <a:pt x="146" y="150"/>
                    <a:pt x="147" y="150"/>
                    <a:pt x="148" y="150"/>
                  </a:cubicBezTo>
                  <a:cubicBezTo>
                    <a:pt x="148" y="150"/>
                    <a:pt x="147" y="152"/>
                    <a:pt x="147" y="153"/>
                  </a:cubicBezTo>
                  <a:cubicBezTo>
                    <a:pt x="149" y="153"/>
                    <a:pt x="150" y="152"/>
                    <a:pt x="151" y="153"/>
                  </a:cubicBezTo>
                  <a:cubicBezTo>
                    <a:pt x="152" y="153"/>
                    <a:pt x="152" y="154"/>
                    <a:pt x="152" y="155"/>
                  </a:cubicBezTo>
                  <a:cubicBezTo>
                    <a:pt x="153" y="155"/>
                    <a:pt x="152" y="155"/>
                    <a:pt x="153" y="156"/>
                  </a:cubicBezTo>
                  <a:cubicBezTo>
                    <a:pt x="157" y="156"/>
                    <a:pt x="159" y="156"/>
                    <a:pt x="162" y="157"/>
                  </a:cubicBezTo>
                  <a:cubicBezTo>
                    <a:pt x="162" y="157"/>
                    <a:pt x="162" y="156"/>
                    <a:pt x="162" y="156"/>
                  </a:cubicBezTo>
                  <a:cubicBezTo>
                    <a:pt x="163" y="156"/>
                    <a:pt x="164" y="156"/>
                    <a:pt x="165" y="156"/>
                  </a:cubicBezTo>
                  <a:cubicBezTo>
                    <a:pt x="165" y="157"/>
                    <a:pt x="165" y="157"/>
                    <a:pt x="165" y="157"/>
                  </a:cubicBezTo>
                  <a:cubicBezTo>
                    <a:pt x="166" y="156"/>
                    <a:pt x="164" y="159"/>
                    <a:pt x="164" y="159"/>
                  </a:cubicBezTo>
                  <a:cubicBezTo>
                    <a:pt x="163" y="160"/>
                    <a:pt x="163" y="161"/>
                    <a:pt x="162" y="162"/>
                  </a:cubicBezTo>
                  <a:cubicBezTo>
                    <a:pt x="162" y="162"/>
                    <a:pt x="160" y="163"/>
                    <a:pt x="160" y="163"/>
                  </a:cubicBezTo>
                  <a:cubicBezTo>
                    <a:pt x="161" y="164"/>
                    <a:pt x="161" y="164"/>
                    <a:pt x="160" y="165"/>
                  </a:cubicBezTo>
                  <a:cubicBezTo>
                    <a:pt x="160" y="166"/>
                    <a:pt x="160" y="167"/>
                    <a:pt x="160" y="167"/>
                  </a:cubicBezTo>
                  <a:cubicBezTo>
                    <a:pt x="161" y="168"/>
                    <a:pt x="160" y="168"/>
                    <a:pt x="161" y="169"/>
                  </a:cubicBezTo>
                  <a:cubicBezTo>
                    <a:pt x="161" y="169"/>
                    <a:pt x="163" y="169"/>
                    <a:pt x="163" y="169"/>
                  </a:cubicBezTo>
                  <a:cubicBezTo>
                    <a:pt x="164" y="170"/>
                    <a:pt x="163" y="171"/>
                    <a:pt x="163" y="172"/>
                  </a:cubicBezTo>
                  <a:cubicBezTo>
                    <a:pt x="163" y="172"/>
                    <a:pt x="165" y="173"/>
                    <a:pt x="165" y="174"/>
                  </a:cubicBezTo>
                  <a:cubicBezTo>
                    <a:pt x="170" y="173"/>
                    <a:pt x="174" y="173"/>
                    <a:pt x="175" y="170"/>
                  </a:cubicBezTo>
                  <a:cubicBezTo>
                    <a:pt x="176" y="168"/>
                    <a:pt x="175" y="166"/>
                    <a:pt x="175" y="166"/>
                  </a:cubicBezTo>
                  <a:cubicBezTo>
                    <a:pt x="176" y="165"/>
                    <a:pt x="176" y="165"/>
                    <a:pt x="176" y="165"/>
                  </a:cubicBezTo>
                  <a:cubicBezTo>
                    <a:pt x="178" y="164"/>
                    <a:pt x="178" y="164"/>
                    <a:pt x="178" y="164"/>
                  </a:cubicBezTo>
                  <a:cubicBezTo>
                    <a:pt x="178" y="164"/>
                    <a:pt x="180" y="169"/>
                    <a:pt x="177" y="168"/>
                  </a:cubicBezTo>
                  <a:cubicBezTo>
                    <a:pt x="178" y="169"/>
                    <a:pt x="177" y="170"/>
                    <a:pt x="177" y="171"/>
                  </a:cubicBezTo>
                  <a:cubicBezTo>
                    <a:pt x="177" y="172"/>
                    <a:pt x="179" y="172"/>
                    <a:pt x="180" y="173"/>
                  </a:cubicBezTo>
                  <a:cubicBezTo>
                    <a:pt x="181" y="175"/>
                    <a:pt x="181" y="177"/>
                    <a:pt x="182" y="180"/>
                  </a:cubicBezTo>
                  <a:cubicBezTo>
                    <a:pt x="180" y="181"/>
                    <a:pt x="181" y="182"/>
                    <a:pt x="180" y="184"/>
                  </a:cubicBezTo>
                  <a:cubicBezTo>
                    <a:pt x="182" y="184"/>
                    <a:pt x="182" y="183"/>
                    <a:pt x="184" y="183"/>
                  </a:cubicBezTo>
                  <a:cubicBezTo>
                    <a:pt x="184" y="183"/>
                    <a:pt x="183" y="185"/>
                    <a:pt x="183" y="185"/>
                  </a:cubicBezTo>
                  <a:cubicBezTo>
                    <a:pt x="182" y="185"/>
                    <a:pt x="181" y="188"/>
                    <a:pt x="183" y="187"/>
                  </a:cubicBezTo>
                  <a:cubicBezTo>
                    <a:pt x="183" y="187"/>
                    <a:pt x="183" y="189"/>
                    <a:pt x="182" y="189"/>
                  </a:cubicBezTo>
                  <a:cubicBezTo>
                    <a:pt x="182" y="189"/>
                    <a:pt x="182" y="190"/>
                    <a:pt x="182" y="191"/>
                  </a:cubicBezTo>
                  <a:cubicBezTo>
                    <a:pt x="186" y="191"/>
                    <a:pt x="187" y="187"/>
                    <a:pt x="189" y="186"/>
                  </a:cubicBezTo>
                  <a:cubicBezTo>
                    <a:pt x="191" y="185"/>
                    <a:pt x="194" y="183"/>
                    <a:pt x="196" y="183"/>
                  </a:cubicBezTo>
                  <a:cubicBezTo>
                    <a:pt x="197" y="183"/>
                    <a:pt x="197" y="183"/>
                    <a:pt x="197" y="183"/>
                  </a:cubicBezTo>
                  <a:cubicBezTo>
                    <a:pt x="197" y="183"/>
                    <a:pt x="198" y="185"/>
                    <a:pt x="199" y="186"/>
                  </a:cubicBezTo>
                  <a:cubicBezTo>
                    <a:pt x="199" y="187"/>
                    <a:pt x="199" y="187"/>
                    <a:pt x="199" y="187"/>
                  </a:cubicBezTo>
                  <a:cubicBezTo>
                    <a:pt x="200" y="186"/>
                    <a:pt x="202" y="185"/>
                    <a:pt x="203" y="185"/>
                  </a:cubicBezTo>
                  <a:cubicBezTo>
                    <a:pt x="204" y="186"/>
                    <a:pt x="204" y="188"/>
                    <a:pt x="206" y="190"/>
                  </a:cubicBezTo>
                  <a:cubicBezTo>
                    <a:pt x="206" y="190"/>
                    <a:pt x="207" y="191"/>
                    <a:pt x="207" y="191"/>
                  </a:cubicBezTo>
                  <a:cubicBezTo>
                    <a:pt x="208" y="192"/>
                    <a:pt x="208" y="192"/>
                    <a:pt x="208" y="192"/>
                  </a:cubicBezTo>
                  <a:cubicBezTo>
                    <a:pt x="212" y="192"/>
                    <a:pt x="207" y="190"/>
                    <a:pt x="209" y="188"/>
                  </a:cubicBezTo>
                  <a:cubicBezTo>
                    <a:pt x="209" y="188"/>
                    <a:pt x="211" y="188"/>
                    <a:pt x="212" y="189"/>
                  </a:cubicBezTo>
                  <a:cubicBezTo>
                    <a:pt x="212" y="187"/>
                    <a:pt x="213" y="187"/>
                    <a:pt x="214" y="186"/>
                  </a:cubicBezTo>
                  <a:cubicBezTo>
                    <a:pt x="214" y="187"/>
                    <a:pt x="214" y="189"/>
                    <a:pt x="214" y="190"/>
                  </a:cubicBezTo>
                  <a:cubicBezTo>
                    <a:pt x="218" y="189"/>
                    <a:pt x="220" y="189"/>
                    <a:pt x="223" y="187"/>
                  </a:cubicBezTo>
                  <a:cubicBezTo>
                    <a:pt x="223" y="187"/>
                    <a:pt x="223" y="185"/>
                    <a:pt x="224" y="185"/>
                  </a:cubicBezTo>
                  <a:cubicBezTo>
                    <a:pt x="224" y="185"/>
                    <a:pt x="225" y="185"/>
                    <a:pt x="226" y="185"/>
                  </a:cubicBezTo>
                  <a:cubicBezTo>
                    <a:pt x="226" y="186"/>
                    <a:pt x="225" y="190"/>
                    <a:pt x="224" y="191"/>
                  </a:cubicBezTo>
                  <a:cubicBezTo>
                    <a:pt x="223" y="193"/>
                    <a:pt x="220" y="193"/>
                    <a:pt x="220" y="194"/>
                  </a:cubicBezTo>
                  <a:cubicBezTo>
                    <a:pt x="219" y="195"/>
                    <a:pt x="220" y="197"/>
                    <a:pt x="220" y="198"/>
                  </a:cubicBezTo>
                  <a:cubicBezTo>
                    <a:pt x="218" y="199"/>
                    <a:pt x="218" y="199"/>
                    <a:pt x="218" y="199"/>
                  </a:cubicBezTo>
                  <a:cubicBezTo>
                    <a:pt x="217" y="201"/>
                    <a:pt x="218" y="206"/>
                    <a:pt x="218" y="206"/>
                  </a:cubicBezTo>
                  <a:cubicBezTo>
                    <a:pt x="217" y="207"/>
                    <a:pt x="216" y="207"/>
                    <a:pt x="216" y="207"/>
                  </a:cubicBezTo>
                  <a:cubicBezTo>
                    <a:pt x="215" y="208"/>
                    <a:pt x="216" y="209"/>
                    <a:pt x="215" y="210"/>
                  </a:cubicBezTo>
                  <a:cubicBezTo>
                    <a:pt x="215" y="211"/>
                    <a:pt x="212" y="212"/>
                    <a:pt x="212" y="213"/>
                  </a:cubicBezTo>
                  <a:cubicBezTo>
                    <a:pt x="211" y="214"/>
                    <a:pt x="211" y="214"/>
                    <a:pt x="211" y="214"/>
                  </a:cubicBezTo>
                  <a:cubicBezTo>
                    <a:pt x="211" y="214"/>
                    <a:pt x="211" y="216"/>
                    <a:pt x="211" y="216"/>
                  </a:cubicBezTo>
                  <a:cubicBezTo>
                    <a:pt x="211" y="217"/>
                    <a:pt x="209" y="216"/>
                    <a:pt x="208" y="216"/>
                  </a:cubicBezTo>
                  <a:cubicBezTo>
                    <a:pt x="207" y="217"/>
                    <a:pt x="206" y="220"/>
                    <a:pt x="205" y="220"/>
                  </a:cubicBezTo>
                  <a:cubicBezTo>
                    <a:pt x="204" y="221"/>
                    <a:pt x="204" y="220"/>
                    <a:pt x="203" y="220"/>
                  </a:cubicBezTo>
                  <a:cubicBezTo>
                    <a:pt x="197" y="222"/>
                    <a:pt x="196" y="224"/>
                    <a:pt x="195" y="230"/>
                  </a:cubicBezTo>
                  <a:cubicBezTo>
                    <a:pt x="193" y="231"/>
                    <a:pt x="191" y="231"/>
                    <a:pt x="190" y="231"/>
                  </a:cubicBezTo>
                  <a:cubicBezTo>
                    <a:pt x="190" y="231"/>
                    <a:pt x="191" y="230"/>
                    <a:pt x="191" y="229"/>
                  </a:cubicBezTo>
                  <a:cubicBezTo>
                    <a:pt x="188" y="230"/>
                    <a:pt x="183" y="230"/>
                    <a:pt x="180" y="231"/>
                  </a:cubicBezTo>
                  <a:cubicBezTo>
                    <a:pt x="180" y="232"/>
                    <a:pt x="180" y="234"/>
                    <a:pt x="180" y="234"/>
                  </a:cubicBezTo>
                  <a:cubicBezTo>
                    <a:pt x="179" y="235"/>
                    <a:pt x="178" y="235"/>
                    <a:pt x="177" y="236"/>
                  </a:cubicBezTo>
                  <a:cubicBezTo>
                    <a:pt x="176" y="237"/>
                    <a:pt x="177" y="238"/>
                    <a:pt x="176" y="239"/>
                  </a:cubicBezTo>
                  <a:cubicBezTo>
                    <a:pt x="176" y="240"/>
                    <a:pt x="172" y="242"/>
                    <a:pt x="170" y="242"/>
                  </a:cubicBezTo>
                  <a:cubicBezTo>
                    <a:pt x="170" y="243"/>
                    <a:pt x="171" y="244"/>
                    <a:pt x="170" y="244"/>
                  </a:cubicBezTo>
                  <a:cubicBezTo>
                    <a:pt x="171" y="244"/>
                    <a:pt x="172" y="243"/>
                    <a:pt x="172" y="243"/>
                  </a:cubicBezTo>
                  <a:cubicBezTo>
                    <a:pt x="172" y="243"/>
                    <a:pt x="173" y="244"/>
                    <a:pt x="174" y="244"/>
                  </a:cubicBezTo>
                  <a:cubicBezTo>
                    <a:pt x="175" y="242"/>
                    <a:pt x="175" y="242"/>
                    <a:pt x="175" y="242"/>
                  </a:cubicBezTo>
                  <a:cubicBezTo>
                    <a:pt x="176" y="242"/>
                    <a:pt x="176" y="242"/>
                    <a:pt x="176" y="242"/>
                  </a:cubicBezTo>
                  <a:cubicBezTo>
                    <a:pt x="177" y="242"/>
                    <a:pt x="176" y="243"/>
                    <a:pt x="178" y="244"/>
                  </a:cubicBezTo>
                  <a:cubicBezTo>
                    <a:pt x="180" y="240"/>
                    <a:pt x="182" y="237"/>
                    <a:pt x="184" y="233"/>
                  </a:cubicBezTo>
                  <a:cubicBezTo>
                    <a:pt x="185" y="233"/>
                    <a:pt x="186" y="233"/>
                    <a:pt x="187" y="233"/>
                  </a:cubicBezTo>
                  <a:cubicBezTo>
                    <a:pt x="187" y="234"/>
                    <a:pt x="188" y="235"/>
                    <a:pt x="186" y="234"/>
                  </a:cubicBezTo>
                  <a:cubicBezTo>
                    <a:pt x="186" y="236"/>
                    <a:pt x="186" y="236"/>
                    <a:pt x="186" y="236"/>
                  </a:cubicBezTo>
                  <a:cubicBezTo>
                    <a:pt x="187" y="236"/>
                    <a:pt x="189" y="237"/>
                    <a:pt x="190" y="236"/>
                  </a:cubicBezTo>
                  <a:cubicBezTo>
                    <a:pt x="190" y="234"/>
                    <a:pt x="190" y="234"/>
                    <a:pt x="190" y="234"/>
                  </a:cubicBezTo>
                  <a:cubicBezTo>
                    <a:pt x="196" y="234"/>
                    <a:pt x="194" y="235"/>
                    <a:pt x="198" y="231"/>
                  </a:cubicBezTo>
                  <a:cubicBezTo>
                    <a:pt x="199" y="231"/>
                    <a:pt x="200" y="231"/>
                    <a:pt x="200" y="231"/>
                  </a:cubicBezTo>
                  <a:cubicBezTo>
                    <a:pt x="200" y="231"/>
                    <a:pt x="200" y="233"/>
                    <a:pt x="200" y="233"/>
                  </a:cubicBezTo>
                  <a:cubicBezTo>
                    <a:pt x="202" y="232"/>
                    <a:pt x="201" y="232"/>
                    <a:pt x="202" y="230"/>
                  </a:cubicBezTo>
                  <a:cubicBezTo>
                    <a:pt x="202" y="231"/>
                    <a:pt x="204" y="232"/>
                    <a:pt x="205" y="231"/>
                  </a:cubicBezTo>
                  <a:cubicBezTo>
                    <a:pt x="206" y="230"/>
                    <a:pt x="206" y="228"/>
                    <a:pt x="206" y="226"/>
                  </a:cubicBezTo>
                  <a:cubicBezTo>
                    <a:pt x="210" y="228"/>
                    <a:pt x="209" y="230"/>
                    <a:pt x="210" y="224"/>
                  </a:cubicBezTo>
                  <a:cubicBezTo>
                    <a:pt x="209" y="224"/>
                    <a:pt x="209" y="225"/>
                    <a:pt x="208" y="224"/>
                  </a:cubicBezTo>
                  <a:cubicBezTo>
                    <a:pt x="208" y="224"/>
                    <a:pt x="210" y="224"/>
                    <a:pt x="209" y="223"/>
                  </a:cubicBezTo>
                  <a:cubicBezTo>
                    <a:pt x="211" y="223"/>
                    <a:pt x="213" y="221"/>
                    <a:pt x="214" y="221"/>
                  </a:cubicBezTo>
                  <a:cubicBezTo>
                    <a:pt x="214" y="221"/>
                    <a:pt x="213" y="220"/>
                    <a:pt x="214" y="220"/>
                  </a:cubicBezTo>
                  <a:cubicBezTo>
                    <a:pt x="215" y="219"/>
                    <a:pt x="217" y="220"/>
                    <a:pt x="218" y="219"/>
                  </a:cubicBezTo>
                  <a:cubicBezTo>
                    <a:pt x="218" y="219"/>
                    <a:pt x="218" y="216"/>
                    <a:pt x="218" y="216"/>
                  </a:cubicBezTo>
                  <a:cubicBezTo>
                    <a:pt x="219" y="216"/>
                    <a:pt x="220" y="217"/>
                    <a:pt x="221" y="216"/>
                  </a:cubicBezTo>
                  <a:cubicBezTo>
                    <a:pt x="222" y="216"/>
                    <a:pt x="225" y="214"/>
                    <a:pt x="226" y="213"/>
                  </a:cubicBezTo>
                  <a:cubicBezTo>
                    <a:pt x="225" y="212"/>
                    <a:pt x="225" y="209"/>
                    <a:pt x="225" y="209"/>
                  </a:cubicBezTo>
                  <a:cubicBezTo>
                    <a:pt x="226" y="208"/>
                    <a:pt x="227" y="208"/>
                    <a:pt x="229" y="208"/>
                  </a:cubicBezTo>
                  <a:cubicBezTo>
                    <a:pt x="229" y="206"/>
                    <a:pt x="229" y="206"/>
                    <a:pt x="229" y="206"/>
                  </a:cubicBezTo>
                  <a:cubicBezTo>
                    <a:pt x="229" y="206"/>
                    <a:pt x="231" y="207"/>
                    <a:pt x="231" y="206"/>
                  </a:cubicBezTo>
                  <a:cubicBezTo>
                    <a:pt x="233" y="205"/>
                    <a:pt x="233" y="202"/>
                    <a:pt x="235" y="201"/>
                  </a:cubicBezTo>
                  <a:cubicBezTo>
                    <a:pt x="236" y="201"/>
                    <a:pt x="237" y="201"/>
                    <a:pt x="238" y="200"/>
                  </a:cubicBezTo>
                  <a:cubicBezTo>
                    <a:pt x="238" y="200"/>
                    <a:pt x="237" y="199"/>
                    <a:pt x="238" y="198"/>
                  </a:cubicBezTo>
                  <a:cubicBezTo>
                    <a:pt x="240" y="196"/>
                    <a:pt x="240" y="196"/>
                    <a:pt x="240" y="196"/>
                  </a:cubicBezTo>
                  <a:cubicBezTo>
                    <a:pt x="242" y="196"/>
                    <a:pt x="245" y="196"/>
                    <a:pt x="246" y="195"/>
                  </a:cubicBezTo>
                  <a:cubicBezTo>
                    <a:pt x="246" y="194"/>
                    <a:pt x="247" y="194"/>
                    <a:pt x="248" y="193"/>
                  </a:cubicBezTo>
                  <a:cubicBezTo>
                    <a:pt x="248" y="192"/>
                    <a:pt x="247" y="191"/>
                    <a:pt x="247" y="191"/>
                  </a:cubicBezTo>
                  <a:cubicBezTo>
                    <a:pt x="247" y="189"/>
                    <a:pt x="250" y="189"/>
                    <a:pt x="250" y="189"/>
                  </a:cubicBezTo>
                  <a:cubicBezTo>
                    <a:pt x="250" y="187"/>
                    <a:pt x="250" y="187"/>
                    <a:pt x="250" y="187"/>
                  </a:cubicBezTo>
                  <a:cubicBezTo>
                    <a:pt x="251" y="186"/>
                    <a:pt x="252" y="187"/>
                    <a:pt x="253" y="187"/>
                  </a:cubicBezTo>
                  <a:cubicBezTo>
                    <a:pt x="253" y="186"/>
                    <a:pt x="253" y="184"/>
                    <a:pt x="253" y="184"/>
                  </a:cubicBezTo>
                  <a:cubicBezTo>
                    <a:pt x="251" y="184"/>
                    <a:pt x="249" y="184"/>
                    <a:pt x="248" y="184"/>
                  </a:cubicBezTo>
                  <a:cubicBezTo>
                    <a:pt x="248" y="182"/>
                    <a:pt x="247" y="180"/>
                    <a:pt x="248" y="178"/>
                  </a:cubicBezTo>
                  <a:cubicBezTo>
                    <a:pt x="248" y="177"/>
                    <a:pt x="249" y="176"/>
                    <a:pt x="250" y="176"/>
                  </a:cubicBezTo>
                  <a:cubicBezTo>
                    <a:pt x="250" y="175"/>
                    <a:pt x="249" y="174"/>
                    <a:pt x="250" y="173"/>
                  </a:cubicBezTo>
                  <a:cubicBezTo>
                    <a:pt x="252" y="173"/>
                    <a:pt x="253" y="173"/>
                    <a:pt x="255" y="173"/>
                  </a:cubicBezTo>
                  <a:cubicBezTo>
                    <a:pt x="255" y="172"/>
                    <a:pt x="255" y="171"/>
                    <a:pt x="256" y="171"/>
                  </a:cubicBezTo>
                  <a:cubicBezTo>
                    <a:pt x="256" y="170"/>
                    <a:pt x="258" y="170"/>
                    <a:pt x="258" y="169"/>
                  </a:cubicBezTo>
                  <a:cubicBezTo>
                    <a:pt x="258" y="168"/>
                    <a:pt x="257" y="167"/>
                    <a:pt x="258" y="166"/>
                  </a:cubicBezTo>
                  <a:cubicBezTo>
                    <a:pt x="258" y="166"/>
                    <a:pt x="260" y="167"/>
                    <a:pt x="260" y="167"/>
                  </a:cubicBezTo>
                  <a:cubicBezTo>
                    <a:pt x="261" y="167"/>
                    <a:pt x="261" y="166"/>
                    <a:pt x="262" y="167"/>
                  </a:cubicBezTo>
                  <a:cubicBezTo>
                    <a:pt x="263" y="163"/>
                    <a:pt x="263" y="161"/>
                    <a:pt x="266" y="159"/>
                  </a:cubicBezTo>
                  <a:cubicBezTo>
                    <a:pt x="268" y="159"/>
                    <a:pt x="268" y="159"/>
                    <a:pt x="269" y="159"/>
                  </a:cubicBezTo>
                  <a:cubicBezTo>
                    <a:pt x="270" y="158"/>
                    <a:pt x="270" y="156"/>
                    <a:pt x="270" y="155"/>
                  </a:cubicBezTo>
                  <a:cubicBezTo>
                    <a:pt x="271" y="154"/>
                    <a:pt x="273" y="154"/>
                    <a:pt x="274" y="153"/>
                  </a:cubicBezTo>
                  <a:cubicBezTo>
                    <a:pt x="276" y="152"/>
                    <a:pt x="277" y="149"/>
                    <a:pt x="279" y="148"/>
                  </a:cubicBezTo>
                  <a:cubicBezTo>
                    <a:pt x="279" y="148"/>
                    <a:pt x="280" y="150"/>
                    <a:pt x="280" y="151"/>
                  </a:cubicBezTo>
                  <a:cubicBezTo>
                    <a:pt x="282" y="150"/>
                    <a:pt x="283" y="151"/>
                    <a:pt x="285" y="150"/>
                  </a:cubicBezTo>
                  <a:cubicBezTo>
                    <a:pt x="286" y="150"/>
                    <a:pt x="286" y="148"/>
                    <a:pt x="287" y="148"/>
                  </a:cubicBezTo>
                  <a:cubicBezTo>
                    <a:pt x="288" y="148"/>
                    <a:pt x="288" y="148"/>
                    <a:pt x="289" y="148"/>
                  </a:cubicBezTo>
                  <a:cubicBezTo>
                    <a:pt x="287" y="151"/>
                    <a:pt x="287" y="151"/>
                    <a:pt x="287" y="151"/>
                  </a:cubicBezTo>
                  <a:cubicBezTo>
                    <a:pt x="286" y="150"/>
                    <a:pt x="286" y="154"/>
                    <a:pt x="286" y="153"/>
                  </a:cubicBezTo>
                  <a:cubicBezTo>
                    <a:pt x="287" y="154"/>
                    <a:pt x="288" y="154"/>
                    <a:pt x="288" y="155"/>
                  </a:cubicBezTo>
                  <a:cubicBezTo>
                    <a:pt x="290" y="158"/>
                    <a:pt x="282" y="154"/>
                    <a:pt x="279" y="155"/>
                  </a:cubicBezTo>
                  <a:cubicBezTo>
                    <a:pt x="279" y="155"/>
                    <a:pt x="278" y="156"/>
                    <a:pt x="278" y="157"/>
                  </a:cubicBezTo>
                  <a:cubicBezTo>
                    <a:pt x="276" y="158"/>
                    <a:pt x="274" y="158"/>
                    <a:pt x="272" y="159"/>
                  </a:cubicBezTo>
                  <a:cubicBezTo>
                    <a:pt x="272" y="162"/>
                    <a:pt x="273" y="167"/>
                    <a:pt x="273" y="169"/>
                  </a:cubicBezTo>
                  <a:cubicBezTo>
                    <a:pt x="273" y="169"/>
                    <a:pt x="270" y="171"/>
                    <a:pt x="269" y="172"/>
                  </a:cubicBezTo>
                  <a:cubicBezTo>
                    <a:pt x="270" y="173"/>
                    <a:pt x="270" y="174"/>
                    <a:pt x="271" y="175"/>
                  </a:cubicBezTo>
                  <a:cubicBezTo>
                    <a:pt x="271" y="175"/>
                    <a:pt x="274" y="176"/>
                    <a:pt x="273" y="175"/>
                  </a:cubicBezTo>
                  <a:cubicBezTo>
                    <a:pt x="274" y="174"/>
                    <a:pt x="274" y="177"/>
                    <a:pt x="273" y="178"/>
                  </a:cubicBezTo>
                  <a:cubicBezTo>
                    <a:pt x="272" y="178"/>
                    <a:pt x="269" y="179"/>
                    <a:pt x="269" y="179"/>
                  </a:cubicBezTo>
                  <a:cubicBezTo>
                    <a:pt x="268" y="179"/>
                    <a:pt x="269" y="181"/>
                    <a:pt x="268" y="182"/>
                  </a:cubicBezTo>
                  <a:cubicBezTo>
                    <a:pt x="270" y="182"/>
                    <a:pt x="271" y="183"/>
                    <a:pt x="273" y="183"/>
                  </a:cubicBezTo>
                  <a:cubicBezTo>
                    <a:pt x="273" y="182"/>
                    <a:pt x="275" y="181"/>
                    <a:pt x="275" y="181"/>
                  </a:cubicBezTo>
                  <a:cubicBezTo>
                    <a:pt x="276" y="180"/>
                    <a:pt x="276" y="182"/>
                    <a:pt x="278" y="181"/>
                  </a:cubicBezTo>
                  <a:cubicBezTo>
                    <a:pt x="278" y="180"/>
                    <a:pt x="278" y="180"/>
                    <a:pt x="278" y="180"/>
                  </a:cubicBezTo>
                  <a:cubicBezTo>
                    <a:pt x="278" y="179"/>
                    <a:pt x="281" y="179"/>
                    <a:pt x="281" y="178"/>
                  </a:cubicBezTo>
                  <a:cubicBezTo>
                    <a:pt x="282" y="177"/>
                    <a:pt x="281" y="176"/>
                    <a:pt x="281" y="176"/>
                  </a:cubicBezTo>
                  <a:cubicBezTo>
                    <a:pt x="283" y="175"/>
                    <a:pt x="285" y="175"/>
                    <a:pt x="287" y="175"/>
                  </a:cubicBezTo>
                  <a:cubicBezTo>
                    <a:pt x="287" y="173"/>
                    <a:pt x="286" y="172"/>
                    <a:pt x="287" y="171"/>
                  </a:cubicBezTo>
                  <a:cubicBezTo>
                    <a:pt x="287" y="171"/>
                    <a:pt x="289" y="172"/>
                    <a:pt x="289" y="173"/>
                  </a:cubicBezTo>
                  <a:cubicBezTo>
                    <a:pt x="289" y="172"/>
                    <a:pt x="289" y="170"/>
                    <a:pt x="289" y="170"/>
                  </a:cubicBezTo>
                  <a:cubicBezTo>
                    <a:pt x="290" y="169"/>
                    <a:pt x="291" y="169"/>
                    <a:pt x="291" y="168"/>
                  </a:cubicBezTo>
                  <a:cubicBezTo>
                    <a:pt x="293" y="168"/>
                    <a:pt x="292" y="169"/>
                    <a:pt x="292" y="170"/>
                  </a:cubicBezTo>
                  <a:cubicBezTo>
                    <a:pt x="293" y="170"/>
                    <a:pt x="294" y="169"/>
                    <a:pt x="294" y="169"/>
                  </a:cubicBezTo>
                  <a:cubicBezTo>
                    <a:pt x="295" y="168"/>
                    <a:pt x="299" y="170"/>
                    <a:pt x="301" y="170"/>
                  </a:cubicBezTo>
                  <a:cubicBezTo>
                    <a:pt x="301" y="169"/>
                    <a:pt x="301" y="167"/>
                    <a:pt x="301" y="167"/>
                  </a:cubicBezTo>
                  <a:cubicBezTo>
                    <a:pt x="302" y="166"/>
                    <a:pt x="303" y="167"/>
                    <a:pt x="304" y="167"/>
                  </a:cubicBezTo>
                  <a:cubicBezTo>
                    <a:pt x="303" y="163"/>
                    <a:pt x="303" y="164"/>
                    <a:pt x="304" y="161"/>
                  </a:cubicBezTo>
                  <a:cubicBezTo>
                    <a:pt x="303" y="160"/>
                    <a:pt x="303" y="162"/>
                    <a:pt x="301" y="161"/>
                  </a:cubicBezTo>
                  <a:cubicBezTo>
                    <a:pt x="301" y="160"/>
                    <a:pt x="301" y="160"/>
                    <a:pt x="301" y="160"/>
                  </a:cubicBezTo>
                  <a:cubicBezTo>
                    <a:pt x="301" y="160"/>
                    <a:pt x="300" y="160"/>
                    <a:pt x="299" y="160"/>
                  </a:cubicBezTo>
                  <a:cubicBezTo>
                    <a:pt x="299" y="159"/>
                    <a:pt x="299" y="156"/>
                    <a:pt x="299" y="154"/>
                  </a:cubicBezTo>
                  <a:cubicBezTo>
                    <a:pt x="303" y="155"/>
                    <a:pt x="304" y="154"/>
                    <a:pt x="308" y="156"/>
                  </a:cubicBezTo>
                  <a:cubicBezTo>
                    <a:pt x="308" y="156"/>
                    <a:pt x="308" y="154"/>
                    <a:pt x="308" y="154"/>
                  </a:cubicBezTo>
                  <a:cubicBezTo>
                    <a:pt x="309" y="154"/>
                    <a:pt x="309" y="155"/>
                    <a:pt x="309" y="155"/>
                  </a:cubicBezTo>
                  <a:cubicBezTo>
                    <a:pt x="311" y="155"/>
                    <a:pt x="312" y="155"/>
                    <a:pt x="313" y="155"/>
                  </a:cubicBezTo>
                  <a:cubicBezTo>
                    <a:pt x="313" y="154"/>
                    <a:pt x="313" y="153"/>
                    <a:pt x="314" y="153"/>
                  </a:cubicBezTo>
                  <a:cubicBezTo>
                    <a:pt x="314" y="153"/>
                    <a:pt x="315" y="155"/>
                    <a:pt x="315" y="155"/>
                  </a:cubicBezTo>
                  <a:cubicBezTo>
                    <a:pt x="314" y="154"/>
                    <a:pt x="314" y="156"/>
                    <a:pt x="314" y="156"/>
                  </a:cubicBezTo>
                  <a:cubicBezTo>
                    <a:pt x="315" y="156"/>
                    <a:pt x="316" y="157"/>
                    <a:pt x="317" y="157"/>
                  </a:cubicBezTo>
                  <a:cubicBezTo>
                    <a:pt x="316" y="158"/>
                    <a:pt x="315" y="158"/>
                    <a:pt x="314" y="159"/>
                  </a:cubicBezTo>
                  <a:cubicBezTo>
                    <a:pt x="315" y="159"/>
                    <a:pt x="317" y="158"/>
                    <a:pt x="319" y="159"/>
                  </a:cubicBezTo>
                  <a:cubicBezTo>
                    <a:pt x="319" y="160"/>
                    <a:pt x="319" y="160"/>
                    <a:pt x="319" y="160"/>
                  </a:cubicBezTo>
                  <a:cubicBezTo>
                    <a:pt x="320" y="160"/>
                    <a:pt x="320" y="160"/>
                    <a:pt x="321" y="161"/>
                  </a:cubicBezTo>
                  <a:cubicBezTo>
                    <a:pt x="321" y="161"/>
                    <a:pt x="321" y="163"/>
                    <a:pt x="321" y="163"/>
                  </a:cubicBezTo>
                  <a:cubicBezTo>
                    <a:pt x="320" y="163"/>
                    <a:pt x="320" y="163"/>
                    <a:pt x="320" y="163"/>
                  </a:cubicBezTo>
                  <a:cubicBezTo>
                    <a:pt x="320" y="164"/>
                    <a:pt x="321" y="165"/>
                    <a:pt x="321" y="165"/>
                  </a:cubicBezTo>
                  <a:cubicBezTo>
                    <a:pt x="323" y="165"/>
                    <a:pt x="324" y="165"/>
                    <a:pt x="325" y="164"/>
                  </a:cubicBezTo>
                  <a:cubicBezTo>
                    <a:pt x="325" y="164"/>
                    <a:pt x="326" y="164"/>
                    <a:pt x="327" y="163"/>
                  </a:cubicBezTo>
                  <a:cubicBezTo>
                    <a:pt x="328" y="164"/>
                    <a:pt x="327" y="165"/>
                    <a:pt x="327" y="166"/>
                  </a:cubicBezTo>
                  <a:cubicBezTo>
                    <a:pt x="328" y="166"/>
                    <a:pt x="329" y="168"/>
                    <a:pt x="329" y="168"/>
                  </a:cubicBezTo>
                  <a:cubicBezTo>
                    <a:pt x="330" y="168"/>
                    <a:pt x="332" y="168"/>
                    <a:pt x="333" y="168"/>
                  </a:cubicBezTo>
                  <a:cubicBezTo>
                    <a:pt x="334" y="168"/>
                    <a:pt x="335" y="170"/>
                    <a:pt x="335" y="171"/>
                  </a:cubicBezTo>
                  <a:cubicBezTo>
                    <a:pt x="336" y="171"/>
                    <a:pt x="343" y="173"/>
                    <a:pt x="343" y="173"/>
                  </a:cubicBezTo>
                  <a:cubicBezTo>
                    <a:pt x="345" y="172"/>
                    <a:pt x="348" y="170"/>
                    <a:pt x="351" y="170"/>
                  </a:cubicBezTo>
                  <a:cubicBezTo>
                    <a:pt x="352" y="170"/>
                    <a:pt x="354" y="172"/>
                    <a:pt x="355" y="173"/>
                  </a:cubicBezTo>
                  <a:cubicBezTo>
                    <a:pt x="357" y="173"/>
                    <a:pt x="357" y="171"/>
                    <a:pt x="359" y="172"/>
                  </a:cubicBezTo>
                  <a:cubicBezTo>
                    <a:pt x="359" y="172"/>
                    <a:pt x="360" y="174"/>
                    <a:pt x="360" y="174"/>
                  </a:cubicBezTo>
                  <a:cubicBezTo>
                    <a:pt x="362" y="175"/>
                    <a:pt x="370" y="177"/>
                    <a:pt x="373" y="176"/>
                  </a:cubicBezTo>
                  <a:cubicBezTo>
                    <a:pt x="374" y="176"/>
                    <a:pt x="375" y="174"/>
                    <a:pt x="376" y="173"/>
                  </a:cubicBezTo>
                  <a:cubicBezTo>
                    <a:pt x="376" y="175"/>
                    <a:pt x="376" y="177"/>
                    <a:pt x="376" y="178"/>
                  </a:cubicBezTo>
                  <a:cubicBezTo>
                    <a:pt x="376" y="178"/>
                    <a:pt x="374" y="179"/>
                    <a:pt x="374" y="180"/>
                  </a:cubicBezTo>
                  <a:cubicBezTo>
                    <a:pt x="374" y="180"/>
                    <a:pt x="376" y="181"/>
                    <a:pt x="376" y="181"/>
                  </a:cubicBezTo>
                  <a:cubicBezTo>
                    <a:pt x="377" y="181"/>
                    <a:pt x="379" y="180"/>
                    <a:pt x="379" y="181"/>
                  </a:cubicBezTo>
                  <a:cubicBezTo>
                    <a:pt x="380" y="181"/>
                    <a:pt x="380" y="183"/>
                    <a:pt x="380" y="183"/>
                  </a:cubicBezTo>
                  <a:cubicBezTo>
                    <a:pt x="381" y="184"/>
                    <a:pt x="383" y="183"/>
                    <a:pt x="383" y="184"/>
                  </a:cubicBezTo>
                  <a:cubicBezTo>
                    <a:pt x="384" y="182"/>
                    <a:pt x="383" y="184"/>
                    <a:pt x="384" y="183"/>
                  </a:cubicBezTo>
                  <a:cubicBezTo>
                    <a:pt x="385" y="183"/>
                    <a:pt x="384" y="182"/>
                    <a:pt x="384" y="182"/>
                  </a:cubicBezTo>
                  <a:cubicBezTo>
                    <a:pt x="384" y="181"/>
                    <a:pt x="384" y="181"/>
                    <a:pt x="384" y="181"/>
                  </a:cubicBezTo>
                  <a:cubicBezTo>
                    <a:pt x="385" y="181"/>
                    <a:pt x="387" y="181"/>
                    <a:pt x="388" y="181"/>
                  </a:cubicBezTo>
                  <a:cubicBezTo>
                    <a:pt x="387" y="183"/>
                    <a:pt x="387" y="185"/>
                    <a:pt x="386" y="187"/>
                  </a:cubicBezTo>
                  <a:cubicBezTo>
                    <a:pt x="387" y="187"/>
                    <a:pt x="393" y="195"/>
                    <a:pt x="393" y="195"/>
                  </a:cubicBezTo>
                  <a:cubicBezTo>
                    <a:pt x="396" y="196"/>
                    <a:pt x="397" y="194"/>
                    <a:pt x="398" y="195"/>
                  </a:cubicBezTo>
                  <a:cubicBezTo>
                    <a:pt x="399" y="195"/>
                    <a:pt x="398" y="198"/>
                    <a:pt x="398" y="198"/>
                  </a:cubicBezTo>
                  <a:cubicBezTo>
                    <a:pt x="399" y="198"/>
                    <a:pt x="400" y="198"/>
                    <a:pt x="400" y="198"/>
                  </a:cubicBezTo>
                  <a:cubicBezTo>
                    <a:pt x="404" y="202"/>
                    <a:pt x="404" y="202"/>
                    <a:pt x="404" y="202"/>
                  </a:cubicBezTo>
                  <a:cubicBezTo>
                    <a:pt x="404" y="204"/>
                    <a:pt x="402" y="204"/>
                    <a:pt x="403" y="205"/>
                  </a:cubicBezTo>
                  <a:cubicBezTo>
                    <a:pt x="404" y="207"/>
                    <a:pt x="406" y="206"/>
                    <a:pt x="408" y="207"/>
                  </a:cubicBezTo>
                  <a:cubicBezTo>
                    <a:pt x="408" y="208"/>
                    <a:pt x="409" y="210"/>
                    <a:pt x="409" y="210"/>
                  </a:cubicBezTo>
                  <a:cubicBezTo>
                    <a:pt x="409" y="210"/>
                    <a:pt x="411" y="210"/>
                    <a:pt x="411" y="210"/>
                  </a:cubicBezTo>
                  <a:cubicBezTo>
                    <a:pt x="411" y="209"/>
                    <a:pt x="411" y="208"/>
                    <a:pt x="411" y="207"/>
                  </a:cubicBezTo>
                  <a:cubicBezTo>
                    <a:pt x="412" y="208"/>
                    <a:pt x="414" y="210"/>
                    <a:pt x="415" y="210"/>
                  </a:cubicBezTo>
                  <a:cubicBezTo>
                    <a:pt x="416" y="211"/>
                    <a:pt x="417" y="210"/>
                    <a:pt x="418" y="210"/>
                  </a:cubicBezTo>
                  <a:cubicBezTo>
                    <a:pt x="418" y="209"/>
                    <a:pt x="417" y="207"/>
                    <a:pt x="417" y="205"/>
                  </a:cubicBezTo>
                  <a:cubicBezTo>
                    <a:pt x="417" y="205"/>
                    <a:pt x="415" y="205"/>
                    <a:pt x="414" y="205"/>
                  </a:cubicBezTo>
                  <a:cubicBezTo>
                    <a:pt x="420" y="202"/>
                    <a:pt x="408" y="200"/>
                    <a:pt x="404" y="200"/>
                  </a:cubicBezTo>
                  <a:cubicBezTo>
                    <a:pt x="404" y="199"/>
                    <a:pt x="403" y="197"/>
                    <a:pt x="403" y="197"/>
                  </a:cubicBezTo>
                  <a:cubicBezTo>
                    <a:pt x="404" y="197"/>
                    <a:pt x="405" y="198"/>
                    <a:pt x="405" y="198"/>
                  </a:cubicBezTo>
                  <a:cubicBezTo>
                    <a:pt x="406" y="199"/>
                    <a:pt x="411" y="196"/>
                    <a:pt x="412" y="195"/>
                  </a:cubicBezTo>
                  <a:cubicBezTo>
                    <a:pt x="413" y="196"/>
                    <a:pt x="413" y="197"/>
                    <a:pt x="413" y="198"/>
                  </a:cubicBezTo>
                  <a:cubicBezTo>
                    <a:pt x="414" y="198"/>
                    <a:pt x="414" y="198"/>
                    <a:pt x="414" y="198"/>
                  </a:cubicBezTo>
                  <a:cubicBezTo>
                    <a:pt x="414" y="194"/>
                    <a:pt x="414" y="192"/>
                    <a:pt x="414" y="189"/>
                  </a:cubicBezTo>
                  <a:cubicBezTo>
                    <a:pt x="414" y="189"/>
                    <a:pt x="416" y="189"/>
                    <a:pt x="416" y="189"/>
                  </a:cubicBezTo>
                  <a:cubicBezTo>
                    <a:pt x="417" y="193"/>
                    <a:pt x="416" y="196"/>
                    <a:pt x="420" y="197"/>
                  </a:cubicBezTo>
                  <a:cubicBezTo>
                    <a:pt x="421" y="197"/>
                    <a:pt x="423" y="196"/>
                    <a:pt x="423" y="196"/>
                  </a:cubicBezTo>
                  <a:cubicBezTo>
                    <a:pt x="424" y="197"/>
                    <a:pt x="424" y="200"/>
                    <a:pt x="424" y="200"/>
                  </a:cubicBezTo>
                  <a:cubicBezTo>
                    <a:pt x="425" y="200"/>
                    <a:pt x="426" y="199"/>
                    <a:pt x="427" y="200"/>
                  </a:cubicBezTo>
                  <a:cubicBezTo>
                    <a:pt x="427" y="201"/>
                    <a:pt x="426" y="203"/>
                    <a:pt x="426" y="204"/>
                  </a:cubicBezTo>
                  <a:cubicBezTo>
                    <a:pt x="430" y="206"/>
                    <a:pt x="430" y="206"/>
                    <a:pt x="430" y="206"/>
                  </a:cubicBezTo>
                  <a:cubicBezTo>
                    <a:pt x="430" y="207"/>
                    <a:pt x="429" y="212"/>
                    <a:pt x="430" y="214"/>
                  </a:cubicBezTo>
                  <a:cubicBezTo>
                    <a:pt x="430" y="214"/>
                    <a:pt x="434" y="215"/>
                    <a:pt x="434" y="215"/>
                  </a:cubicBezTo>
                  <a:cubicBezTo>
                    <a:pt x="435" y="216"/>
                    <a:pt x="434" y="218"/>
                    <a:pt x="434" y="219"/>
                  </a:cubicBezTo>
                  <a:cubicBezTo>
                    <a:pt x="434" y="219"/>
                    <a:pt x="435" y="220"/>
                    <a:pt x="435" y="220"/>
                  </a:cubicBezTo>
                  <a:cubicBezTo>
                    <a:pt x="433" y="221"/>
                    <a:pt x="433" y="221"/>
                    <a:pt x="433" y="221"/>
                  </a:cubicBezTo>
                  <a:cubicBezTo>
                    <a:pt x="433" y="221"/>
                    <a:pt x="433" y="223"/>
                    <a:pt x="433" y="223"/>
                  </a:cubicBezTo>
                  <a:cubicBezTo>
                    <a:pt x="434" y="223"/>
                    <a:pt x="434" y="223"/>
                    <a:pt x="434" y="223"/>
                  </a:cubicBezTo>
                  <a:cubicBezTo>
                    <a:pt x="434" y="224"/>
                    <a:pt x="434" y="224"/>
                    <a:pt x="434" y="224"/>
                  </a:cubicBezTo>
                  <a:cubicBezTo>
                    <a:pt x="434" y="224"/>
                    <a:pt x="435" y="224"/>
                    <a:pt x="436" y="224"/>
                  </a:cubicBezTo>
                  <a:cubicBezTo>
                    <a:pt x="436" y="223"/>
                    <a:pt x="436" y="221"/>
                    <a:pt x="435" y="222"/>
                  </a:cubicBezTo>
                  <a:cubicBezTo>
                    <a:pt x="435" y="220"/>
                    <a:pt x="435" y="220"/>
                    <a:pt x="435" y="220"/>
                  </a:cubicBezTo>
                  <a:cubicBezTo>
                    <a:pt x="435" y="221"/>
                    <a:pt x="436" y="220"/>
                    <a:pt x="437" y="220"/>
                  </a:cubicBezTo>
                  <a:cubicBezTo>
                    <a:pt x="437" y="220"/>
                    <a:pt x="441" y="225"/>
                    <a:pt x="441" y="225"/>
                  </a:cubicBezTo>
                  <a:cubicBezTo>
                    <a:pt x="440" y="225"/>
                    <a:pt x="439" y="225"/>
                    <a:pt x="439" y="225"/>
                  </a:cubicBezTo>
                  <a:cubicBezTo>
                    <a:pt x="439" y="226"/>
                    <a:pt x="439" y="226"/>
                    <a:pt x="439" y="226"/>
                  </a:cubicBezTo>
                  <a:cubicBezTo>
                    <a:pt x="439" y="226"/>
                    <a:pt x="440" y="227"/>
                    <a:pt x="441" y="227"/>
                  </a:cubicBezTo>
                  <a:cubicBezTo>
                    <a:pt x="440" y="227"/>
                    <a:pt x="442" y="225"/>
                    <a:pt x="442" y="225"/>
                  </a:cubicBezTo>
                  <a:cubicBezTo>
                    <a:pt x="442" y="226"/>
                    <a:pt x="442" y="226"/>
                    <a:pt x="443" y="226"/>
                  </a:cubicBezTo>
                  <a:cubicBezTo>
                    <a:pt x="442" y="230"/>
                    <a:pt x="443" y="232"/>
                    <a:pt x="442" y="235"/>
                  </a:cubicBezTo>
                  <a:cubicBezTo>
                    <a:pt x="443" y="234"/>
                    <a:pt x="444" y="235"/>
                    <a:pt x="445" y="234"/>
                  </a:cubicBezTo>
                  <a:cubicBezTo>
                    <a:pt x="445" y="234"/>
                    <a:pt x="445" y="231"/>
                    <a:pt x="445" y="231"/>
                  </a:cubicBezTo>
                  <a:cubicBezTo>
                    <a:pt x="446" y="231"/>
                    <a:pt x="447" y="231"/>
                    <a:pt x="448" y="230"/>
                  </a:cubicBezTo>
                  <a:cubicBezTo>
                    <a:pt x="448" y="231"/>
                    <a:pt x="449" y="231"/>
                    <a:pt x="449" y="232"/>
                  </a:cubicBezTo>
                  <a:cubicBezTo>
                    <a:pt x="449" y="232"/>
                    <a:pt x="447" y="232"/>
                    <a:pt x="447" y="232"/>
                  </a:cubicBezTo>
                  <a:cubicBezTo>
                    <a:pt x="447" y="233"/>
                    <a:pt x="446" y="237"/>
                    <a:pt x="446" y="236"/>
                  </a:cubicBezTo>
                  <a:cubicBezTo>
                    <a:pt x="447" y="238"/>
                    <a:pt x="447" y="238"/>
                    <a:pt x="448" y="240"/>
                  </a:cubicBezTo>
                  <a:cubicBezTo>
                    <a:pt x="453" y="239"/>
                    <a:pt x="451" y="241"/>
                    <a:pt x="451" y="235"/>
                  </a:cubicBezTo>
                  <a:cubicBezTo>
                    <a:pt x="451" y="235"/>
                    <a:pt x="452" y="235"/>
                    <a:pt x="452" y="236"/>
                  </a:cubicBezTo>
                  <a:cubicBezTo>
                    <a:pt x="453" y="238"/>
                    <a:pt x="453" y="239"/>
                    <a:pt x="454" y="240"/>
                  </a:cubicBezTo>
                  <a:cubicBezTo>
                    <a:pt x="453" y="241"/>
                    <a:pt x="453" y="241"/>
                    <a:pt x="453" y="242"/>
                  </a:cubicBezTo>
                  <a:cubicBezTo>
                    <a:pt x="452" y="242"/>
                    <a:pt x="448" y="242"/>
                    <a:pt x="450" y="243"/>
                  </a:cubicBezTo>
                  <a:cubicBezTo>
                    <a:pt x="451" y="244"/>
                    <a:pt x="450" y="244"/>
                    <a:pt x="452" y="244"/>
                  </a:cubicBezTo>
                  <a:cubicBezTo>
                    <a:pt x="450" y="245"/>
                    <a:pt x="453" y="245"/>
                    <a:pt x="453" y="245"/>
                  </a:cubicBezTo>
                  <a:cubicBezTo>
                    <a:pt x="453" y="246"/>
                    <a:pt x="452" y="246"/>
                    <a:pt x="452" y="246"/>
                  </a:cubicBezTo>
                  <a:cubicBezTo>
                    <a:pt x="452" y="248"/>
                    <a:pt x="452" y="248"/>
                    <a:pt x="452" y="248"/>
                  </a:cubicBezTo>
                  <a:cubicBezTo>
                    <a:pt x="454" y="248"/>
                    <a:pt x="454" y="249"/>
                    <a:pt x="456" y="249"/>
                  </a:cubicBezTo>
                  <a:cubicBezTo>
                    <a:pt x="457" y="247"/>
                    <a:pt x="457" y="245"/>
                    <a:pt x="459" y="244"/>
                  </a:cubicBezTo>
                  <a:cubicBezTo>
                    <a:pt x="459" y="244"/>
                    <a:pt x="459" y="244"/>
                    <a:pt x="460" y="243"/>
                  </a:cubicBezTo>
                  <a:cubicBezTo>
                    <a:pt x="460" y="243"/>
                    <a:pt x="460" y="243"/>
                    <a:pt x="459" y="243"/>
                  </a:cubicBezTo>
                  <a:cubicBezTo>
                    <a:pt x="460" y="242"/>
                    <a:pt x="461" y="241"/>
                    <a:pt x="462" y="240"/>
                  </a:cubicBezTo>
                  <a:cubicBezTo>
                    <a:pt x="462" y="239"/>
                    <a:pt x="462" y="238"/>
                    <a:pt x="462" y="236"/>
                  </a:cubicBezTo>
                  <a:cubicBezTo>
                    <a:pt x="461" y="234"/>
                    <a:pt x="465" y="232"/>
                    <a:pt x="463" y="232"/>
                  </a:cubicBezTo>
                  <a:cubicBezTo>
                    <a:pt x="461" y="232"/>
                    <a:pt x="462" y="228"/>
                    <a:pt x="460" y="226"/>
                  </a:cubicBezTo>
                  <a:cubicBezTo>
                    <a:pt x="458" y="225"/>
                    <a:pt x="458" y="227"/>
                    <a:pt x="457" y="224"/>
                  </a:cubicBezTo>
                  <a:cubicBezTo>
                    <a:pt x="456" y="221"/>
                    <a:pt x="455" y="219"/>
                    <a:pt x="455" y="216"/>
                  </a:cubicBezTo>
                  <a:cubicBezTo>
                    <a:pt x="455" y="213"/>
                    <a:pt x="452" y="218"/>
                    <a:pt x="449" y="216"/>
                  </a:cubicBezTo>
                  <a:cubicBezTo>
                    <a:pt x="445" y="214"/>
                    <a:pt x="446" y="211"/>
                    <a:pt x="443" y="209"/>
                  </a:cubicBezTo>
                  <a:cubicBezTo>
                    <a:pt x="439" y="207"/>
                    <a:pt x="439" y="203"/>
                    <a:pt x="437" y="200"/>
                  </a:cubicBezTo>
                  <a:cubicBezTo>
                    <a:pt x="435" y="197"/>
                    <a:pt x="428" y="191"/>
                    <a:pt x="427" y="188"/>
                  </a:cubicBezTo>
                  <a:cubicBezTo>
                    <a:pt x="425" y="186"/>
                    <a:pt x="423" y="182"/>
                    <a:pt x="419" y="181"/>
                  </a:cubicBezTo>
                  <a:cubicBezTo>
                    <a:pt x="416" y="181"/>
                    <a:pt x="416" y="179"/>
                    <a:pt x="416" y="177"/>
                  </a:cubicBezTo>
                  <a:cubicBezTo>
                    <a:pt x="416" y="174"/>
                    <a:pt x="411" y="175"/>
                    <a:pt x="410" y="172"/>
                  </a:cubicBezTo>
                  <a:cubicBezTo>
                    <a:pt x="408" y="169"/>
                    <a:pt x="405" y="172"/>
                    <a:pt x="402" y="172"/>
                  </a:cubicBezTo>
                  <a:cubicBezTo>
                    <a:pt x="400" y="172"/>
                    <a:pt x="403" y="174"/>
                    <a:pt x="402" y="177"/>
                  </a:cubicBezTo>
                  <a:cubicBezTo>
                    <a:pt x="401" y="180"/>
                    <a:pt x="398" y="179"/>
                    <a:pt x="395" y="181"/>
                  </a:cubicBezTo>
                  <a:cubicBezTo>
                    <a:pt x="390" y="186"/>
                    <a:pt x="393" y="182"/>
                    <a:pt x="391" y="179"/>
                  </a:cubicBezTo>
                  <a:cubicBezTo>
                    <a:pt x="389" y="176"/>
                    <a:pt x="383" y="173"/>
                    <a:pt x="381" y="170"/>
                  </a:cubicBezTo>
                  <a:cubicBezTo>
                    <a:pt x="379" y="167"/>
                    <a:pt x="379" y="167"/>
                    <a:pt x="378" y="164"/>
                  </a:cubicBezTo>
                  <a:cubicBezTo>
                    <a:pt x="377" y="161"/>
                    <a:pt x="380" y="155"/>
                    <a:pt x="374" y="161"/>
                  </a:cubicBezTo>
                  <a:cubicBezTo>
                    <a:pt x="373" y="162"/>
                    <a:pt x="370" y="160"/>
                    <a:pt x="369" y="159"/>
                  </a:cubicBezTo>
                  <a:cubicBezTo>
                    <a:pt x="367" y="158"/>
                    <a:pt x="361" y="161"/>
                    <a:pt x="361" y="161"/>
                  </a:cubicBezTo>
                  <a:cubicBezTo>
                    <a:pt x="358" y="22"/>
                    <a:pt x="358" y="22"/>
                    <a:pt x="358" y="22"/>
                  </a:cubicBezTo>
                  <a:close/>
                </a:path>
              </a:pathLst>
            </a:custGeom>
            <a:grpFill/>
            <a:ln w="3175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76" name="Freeform 150">
              <a:extLst>
                <a:ext uri="{FF2B5EF4-FFF2-40B4-BE49-F238E27FC236}">
                  <a16:creationId xmlns:a16="http://schemas.microsoft.com/office/drawing/2014/main" id="{27249BEA-A668-863E-AD60-B387FABBE30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820758" y="2766126"/>
              <a:ext cx="404192" cy="325150"/>
            </a:xfrm>
            <a:custGeom>
              <a:avLst/>
              <a:gdLst>
                <a:gd name="T0" fmla="*/ 225 w 225"/>
                <a:gd name="T1" fmla="*/ 24 h 181"/>
                <a:gd name="T2" fmla="*/ 216 w 225"/>
                <a:gd name="T3" fmla="*/ 28 h 181"/>
                <a:gd name="T4" fmla="*/ 194 w 225"/>
                <a:gd name="T5" fmla="*/ 32 h 181"/>
                <a:gd name="T6" fmla="*/ 165 w 225"/>
                <a:gd name="T7" fmla="*/ 45 h 181"/>
                <a:gd name="T8" fmla="*/ 159 w 225"/>
                <a:gd name="T9" fmla="*/ 59 h 181"/>
                <a:gd name="T10" fmla="*/ 161 w 225"/>
                <a:gd name="T11" fmla="*/ 77 h 181"/>
                <a:gd name="T12" fmla="*/ 145 w 225"/>
                <a:gd name="T13" fmla="*/ 77 h 181"/>
                <a:gd name="T14" fmla="*/ 147 w 225"/>
                <a:gd name="T15" fmla="*/ 90 h 181"/>
                <a:gd name="T16" fmla="*/ 139 w 225"/>
                <a:gd name="T17" fmla="*/ 106 h 181"/>
                <a:gd name="T18" fmla="*/ 137 w 225"/>
                <a:gd name="T19" fmla="*/ 120 h 181"/>
                <a:gd name="T20" fmla="*/ 123 w 225"/>
                <a:gd name="T21" fmla="*/ 118 h 181"/>
                <a:gd name="T22" fmla="*/ 116 w 225"/>
                <a:gd name="T23" fmla="*/ 120 h 181"/>
                <a:gd name="T24" fmla="*/ 114 w 225"/>
                <a:gd name="T25" fmla="*/ 132 h 181"/>
                <a:gd name="T26" fmla="*/ 106 w 225"/>
                <a:gd name="T27" fmla="*/ 139 h 181"/>
                <a:gd name="T28" fmla="*/ 90 w 225"/>
                <a:gd name="T29" fmla="*/ 151 h 181"/>
                <a:gd name="T30" fmla="*/ 80 w 225"/>
                <a:gd name="T31" fmla="*/ 165 h 181"/>
                <a:gd name="T32" fmla="*/ 69 w 225"/>
                <a:gd name="T33" fmla="*/ 173 h 181"/>
                <a:gd name="T34" fmla="*/ 59 w 225"/>
                <a:gd name="T35" fmla="*/ 179 h 181"/>
                <a:gd name="T36" fmla="*/ 37 w 225"/>
                <a:gd name="T37" fmla="*/ 179 h 181"/>
                <a:gd name="T38" fmla="*/ 12 w 225"/>
                <a:gd name="T39" fmla="*/ 171 h 181"/>
                <a:gd name="T40" fmla="*/ 31 w 225"/>
                <a:gd name="T41" fmla="*/ 143 h 181"/>
                <a:gd name="T42" fmla="*/ 12 w 225"/>
                <a:gd name="T43" fmla="*/ 138 h 181"/>
                <a:gd name="T44" fmla="*/ 10 w 225"/>
                <a:gd name="T45" fmla="*/ 124 h 181"/>
                <a:gd name="T46" fmla="*/ 0 w 225"/>
                <a:gd name="T47" fmla="*/ 106 h 181"/>
                <a:gd name="T48" fmla="*/ 6 w 225"/>
                <a:gd name="T49" fmla="*/ 94 h 181"/>
                <a:gd name="T50" fmla="*/ 0 w 225"/>
                <a:gd name="T51" fmla="*/ 87 h 181"/>
                <a:gd name="T52" fmla="*/ 4 w 225"/>
                <a:gd name="T53" fmla="*/ 65 h 181"/>
                <a:gd name="T54" fmla="*/ 16 w 225"/>
                <a:gd name="T55" fmla="*/ 63 h 181"/>
                <a:gd name="T56" fmla="*/ 21 w 225"/>
                <a:gd name="T57" fmla="*/ 49 h 181"/>
                <a:gd name="T58" fmla="*/ 33 w 225"/>
                <a:gd name="T59" fmla="*/ 49 h 181"/>
                <a:gd name="T60" fmla="*/ 53 w 225"/>
                <a:gd name="T61" fmla="*/ 43 h 181"/>
                <a:gd name="T62" fmla="*/ 61 w 225"/>
                <a:gd name="T63" fmla="*/ 26 h 181"/>
                <a:gd name="T64" fmla="*/ 63 w 225"/>
                <a:gd name="T65" fmla="*/ 10 h 181"/>
                <a:gd name="T66" fmla="*/ 69 w 225"/>
                <a:gd name="T67" fmla="*/ 0 h 181"/>
                <a:gd name="T68" fmla="*/ 80 w 225"/>
                <a:gd name="T69" fmla="*/ 6 h 181"/>
                <a:gd name="T70" fmla="*/ 96 w 225"/>
                <a:gd name="T71" fmla="*/ 8 h 181"/>
                <a:gd name="T72" fmla="*/ 110 w 225"/>
                <a:gd name="T73" fmla="*/ 14 h 181"/>
                <a:gd name="T74" fmla="*/ 127 w 225"/>
                <a:gd name="T75" fmla="*/ 12 h 181"/>
                <a:gd name="T76" fmla="*/ 137 w 225"/>
                <a:gd name="T77" fmla="*/ 4 h 181"/>
                <a:gd name="T78" fmla="*/ 147 w 225"/>
                <a:gd name="T79" fmla="*/ 2 h 181"/>
                <a:gd name="T80" fmla="*/ 155 w 225"/>
                <a:gd name="T81" fmla="*/ 14 h 181"/>
                <a:gd name="T82" fmla="*/ 149 w 225"/>
                <a:gd name="T83" fmla="*/ 32 h 181"/>
                <a:gd name="T84" fmla="*/ 165 w 225"/>
                <a:gd name="T85" fmla="*/ 37 h 181"/>
                <a:gd name="T86" fmla="*/ 176 w 225"/>
                <a:gd name="T87" fmla="*/ 24 h 181"/>
                <a:gd name="T88" fmla="*/ 194 w 225"/>
                <a:gd name="T89" fmla="*/ 16 h 181"/>
                <a:gd name="T90" fmla="*/ 214 w 225"/>
                <a:gd name="T91" fmla="*/ 2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25" h="181">
                  <a:moveTo>
                    <a:pt x="225" y="16"/>
                  </a:moveTo>
                  <a:lnTo>
                    <a:pt x="225" y="24"/>
                  </a:lnTo>
                  <a:lnTo>
                    <a:pt x="222" y="28"/>
                  </a:lnTo>
                  <a:lnTo>
                    <a:pt x="216" y="28"/>
                  </a:lnTo>
                  <a:lnTo>
                    <a:pt x="206" y="28"/>
                  </a:lnTo>
                  <a:lnTo>
                    <a:pt x="194" y="32"/>
                  </a:lnTo>
                  <a:lnTo>
                    <a:pt x="184" y="34"/>
                  </a:lnTo>
                  <a:lnTo>
                    <a:pt x="165" y="45"/>
                  </a:lnTo>
                  <a:lnTo>
                    <a:pt x="165" y="55"/>
                  </a:lnTo>
                  <a:lnTo>
                    <a:pt x="159" y="59"/>
                  </a:lnTo>
                  <a:lnTo>
                    <a:pt x="163" y="65"/>
                  </a:lnTo>
                  <a:lnTo>
                    <a:pt x="161" y="77"/>
                  </a:lnTo>
                  <a:lnTo>
                    <a:pt x="151" y="79"/>
                  </a:lnTo>
                  <a:lnTo>
                    <a:pt x="145" y="77"/>
                  </a:lnTo>
                  <a:lnTo>
                    <a:pt x="141" y="83"/>
                  </a:lnTo>
                  <a:lnTo>
                    <a:pt x="147" y="90"/>
                  </a:lnTo>
                  <a:lnTo>
                    <a:pt x="147" y="98"/>
                  </a:lnTo>
                  <a:lnTo>
                    <a:pt x="139" y="106"/>
                  </a:lnTo>
                  <a:lnTo>
                    <a:pt x="139" y="112"/>
                  </a:lnTo>
                  <a:lnTo>
                    <a:pt x="137" y="120"/>
                  </a:lnTo>
                  <a:lnTo>
                    <a:pt x="131" y="120"/>
                  </a:lnTo>
                  <a:lnTo>
                    <a:pt x="123" y="118"/>
                  </a:lnTo>
                  <a:lnTo>
                    <a:pt x="121" y="114"/>
                  </a:lnTo>
                  <a:lnTo>
                    <a:pt x="116" y="120"/>
                  </a:lnTo>
                  <a:lnTo>
                    <a:pt x="108" y="126"/>
                  </a:lnTo>
                  <a:lnTo>
                    <a:pt x="114" y="132"/>
                  </a:lnTo>
                  <a:lnTo>
                    <a:pt x="112" y="138"/>
                  </a:lnTo>
                  <a:lnTo>
                    <a:pt x="106" y="139"/>
                  </a:lnTo>
                  <a:lnTo>
                    <a:pt x="102" y="138"/>
                  </a:lnTo>
                  <a:lnTo>
                    <a:pt x="90" y="151"/>
                  </a:lnTo>
                  <a:lnTo>
                    <a:pt x="82" y="157"/>
                  </a:lnTo>
                  <a:lnTo>
                    <a:pt x="80" y="165"/>
                  </a:lnTo>
                  <a:lnTo>
                    <a:pt x="78" y="171"/>
                  </a:lnTo>
                  <a:lnTo>
                    <a:pt x="69" y="173"/>
                  </a:lnTo>
                  <a:lnTo>
                    <a:pt x="67" y="181"/>
                  </a:lnTo>
                  <a:lnTo>
                    <a:pt x="59" y="179"/>
                  </a:lnTo>
                  <a:lnTo>
                    <a:pt x="43" y="179"/>
                  </a:lnTo>
                  <a:lnTo>
                    <a:pt x="37" y="179"/>
                  </a:lnTo>
                  <a:lnTo>
                    <a:pt x="29" y="181"/>
                  </a:lnTo>
                  <a:lnTo>
                    <a:pt x="12" y="171"/>
                  </a:lnTo>
                  <a:lnTo>
                    <a:pt x="31" y="149"/>
                  </a:lnTo>
                  <a:lnTo>
                    <a:pt x="31" y="143"/>
                  </a:lnTo>
                  <a:lnTo>
                    <a:pt x="27" y="139"/>
                  </a:lnTo>
                  <a:lnTo>
                    <a:pt x="12" y="138"/>
                  </a:lnTo>
                  <a:lnTo>
                    <a:pt x="12" y="134"/>
                  </a:lnTo>
                  <a:lnTo>
                    <a:pt x="10" y="124"/>
                  </a:lnTo>
                  <a:lnTo>
                    <a:pt x="8" y="114"/>
                  </a:lnTo>
                  <a:lnTo>
                    <a:pt x="0" y="106"/>
                  </a:lnTo>
                  <a:lnTo>
                    <a:pt x="0" y="98"/>
                  </a:lnTo>
                  <a:lnTo>
                    <a:pt x="6" y="94"/>
                  </a:lnTo>
                  <a:lnTo>
                    <a:pt x="0" y="90"/>
                  </a:lnTo>
                  <a:lnTo>
                    <a:pt x="0" y="87"/>
                  </a:lnTo>
                  <a:lnTo>
                    <a:pt x="2" y="73"/>
                  </a:lnTo>
                  <a:lnTo>
                    <a:pt x="4" y="65"/>
                  </a:lnTo>
                  <a:lnTo>
                    <a:pt x="8" y="63"/>
                  </a:lnTo>
                  <a:lnTo>
                    <a:pt x="16" y="63"/>
                  </a:lnTo>
                  <a:lnTo>
                    <a:pt x="18" y="57"/>
                  </a:lnTo>
                  <a:lnTo>
                    <a:pt x="21" y="49"/>
                  </a:lnTo>
                  <a:lnTo>
                    <a:pt x="27" y="51"/>
                  </a:lnTo>
                  <a:lnTo>
                    <a:pt x="33" y="49"/>
                  </a:lnTo>
                  <a:lnTo>
                    <a:pt x="39" y="51"/>
                  </a:lnTo>
                  <a:lnTo>
                    <a:pt x="53" y="43"/>
                  </a:lnTo>
                  <a:lnTo>
                    <a:pt x="51" y="35"/>
                  </a:lnTo>
                  <a:lnTo>
                    <a:pt x="61" y="26"/>
                  </a:lnTo>
                  <a:lnTo>
                    <a:pt x="63" y="20"/>
                  </a:lnTo>
                  <a:lnTo>
                    <a:pt x="63" y="10"/>
                  </a:lnTo>
                  <a:lnTo>
                    <a:pt x="67" y="6"/>
                  </a:lnTo>
                  <a:lnTo>
                    <a:pt x="69" y="0"/>
                  </a:lnTo>
                  <a:lnTo>
                    <a:pt x="74" y="2"/>
                  </a:lnTo>
                  <a:lnTo>
                    <a:pt x="80" y="6"/>
                  </a:lnTo>
                  <a:lnTo>
                    <a:pt x="88" y="6"/>
                  </a:lnTo>
                  <a:lnTo>
                    <a:pt x="96" y="8"/>
                  </a:lnTo>
                  <a:lnTo>
                    <a:pt x="102" y="14"/>
                  </a:lnTo>
                  <a:lnTo>
                    <a:pt x="110" y="14"/>
                  </a:lnTo>
                  <a:lnTo>
                    <a:pt x="121" y="12"/>
                  </a:lnTo>
                  <a:lnTo>
                    <a:pt x="127" y="12"/>
                  </a:lnTo>
                  <a:lnTo>
                    <a:pt x="133" y="8"/>
                  </a:lnTo>
                  <a:lnTo>
                    <a:pt x="137" y="4"/>
                  </a:lnTo>
                  <a:lnTo>
                    <a:pt x="141" y="0"/>
                  </a:lnTo>
                  <a:lnTo>
                    <a:pt x="147" y="2"/>
                  </a:lnTo>
                  <a:lnTo>
                    <a:pt x="151" y="8"/>
                  </a:lnTo>
                  <a:lnTo>
                    <a:pt x="155" y="14"/>
                  </a:lnTo>
                  <a:lnTo>
                    <a:pt x="151" y="22"/>
                  </a:lnTo>
                  <a:lnTo>
                    <a:pt x="149" y="32"/>
                  </a:lnTo>
                  <a:lnTo>
                    <a:pt x="157" y="39"/>
                  </a:lnTo>
                  <a:lnTo>
                    <a:pt x="165" y="37"/>
                  </a:lnTo>
                  <a:lnTo>
                    <a:pt x="172" y="32"/>
                  </a:lnTo>
                  <a:lnTo>
                    <a:pt x="176" y="24"/>
                  </a:lnTo>
                  <a:lnTo>
                    <a:pt x="182" y="24"/>
                  </a:lnTo>
                  <a:lnTo>
                    <a:pt x="194" y="16"/>
                  </a:lnTo>
                  <a:lnTo>
                    <a:pt x="200" y="16"/>
                  </a:lnTo>
                  <a:lnTo>
                    <a:pt x="214" y="20"/>
                  </a:lnTo>
                  <a:lnTo>
                    <a:pt x="225" y="16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77" name="Freeform 151">
              <a:extLst>
                <a:ext uri="{FF2B5EF4-FFF2-40B4-BE49-F238E27FC236}">
                  <a16:creationId xmlns:a16="http://schemas.microsoft.com/office/drawing/2014/main" id="{1553D19D-852F-28B7-8C7E-4D9374E872F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820758" y="2766126"/>
              <a:ext cx="404192" cy="325150"/>
            </a:xfrm>
            <a:custGeom>
              <a:avLst/>
              <a:gdLst>
                <a:gd name="T0" fmla="*/ 225 w 225"/>
                <a:gd name="T1" fmla="*/ 24 h 181"/>
                <a:gd name="T2" fmla="*/ 216 w 225"/>
                <a:gd name="T3" fmla="*/ 28 h 181"/>
                <a:gd name="T4" fmla="*/ 194 w 225"/>
                <a:gd name="T5" fmla="*/ 32 h 181"/>
                <a:gd name="T6" fmla="*/ 165 w 225"/>
                <a:gd name="T7" fmla="*/ 45 h 181"/>
                <a:gd name="T8" fmla="*/ 159 w 225"/>
                <a:gd name="T9" fmla="*/ 59 h 181"/>
                <a:gd name="T10" fmla="*/ 161 w 225"/>
                <a:gd name="T11" fmla="*/ 77 h 181"/>
                <a:gd name="T12" fmla="*/ 145 w 225"/>
                <a:gd name="T13" fmla="*/ 77 h 181"/>
                <a:gd name="T14" fmla="*/ 147 w 225"/>
                <a:gd name="T15" fmla="*/ 90 h 181"/>
                <a:gd name="T16" fmla="*/ 139 w 225"/>
                <a:gd name="T17" fmla="*/ 106 h 181"/>
                <a:gd name="T18" fmla="*/ 137 w 225"/>
                <a:gd name="T19" fmla="*/ 120 h 181"/>
                <a:gd name="T20" fmla="*/ 123 w 225"/>
                <a:gd name="T21" fmla="*/ 118 h 181"/>
                <a:gd name="T22" fmla="*/ 116 w 225"/>
                <a:gd name="T23" fmla="*/ 120 h 181"/>
                <a:gd name="T24" fmla="*/ 114 w 225"/>
                <a:gd name="T25" fmla="*/ 132 h 181"/>
                <a:gd name="T26" fmla="*/ 106 w 225"/>
                <a:gd name="T27" fmla="*/ 139 h 181"/>
                <a:gd name="T28" fmla="*/ 90 w 225"/>
                <a:gd name="T29" fmla="*/ 151 h 181"/>
                <a:gd name="T30" fmla="*/ 80 w 225"/>
                <a:gd name="T31" fmla="*/ 165 h 181"/>
                <a:gd name="T32" fmla="*/ 69 w 225"/>
                <a:gd name="T33" fmla="*/ 173 h 181"/>
                <a:gd name="T34" fmla="*/ 59 w 225"/>
                <a:gd name="T35" fmla="*/ 179 h 181"/>
                <a:gd name="T36" fmla="*/ 37 w 225"/>
                <a:gd name="T37" fmla="*/ 179 h 181"/>
                <a:gd name="T38" fmla="*/ 12 w 225"/>
                <a:gd name="T39" fmla="*/ 171 h 181"/>
                <a:gd name="T40" fmla="*/ 31 w 225"/>
                <a:gd name="T41" fmla="*/ 143 h 181"/>
                <a:gd name="T42" fmla="*/ 12 w 225"/>
                <a:gd name="T43" fmla="*/ 138 h 181"/>
                <a:gd name="T44" fmla="*/ 10 w 225"/>
                <a:gd name="T45" fmla="*/ 124 h 181"/>
                <a:gd name="T46" fmla="*/ 0 w 225"/>
                <a:gd name="T47" fmla="*/ 106 h 181"/>
                <a:gd name="T48" fmla="*/ 6 w 225"/>
                <a:gd name="T49" fmla="*/ 94 h 181"/>
                <a:gd name="T50" fmla="*/ 0 w 225"/>
                <a:gd name="T51" fmla="*/ 87 h 181"/>
                <a:gd name="T52" fmla="*/ 4 w 225"/>
                <a:gd name="T53" fmla="*/ 65 h 181"/>
                <a:gd name="T54" fmla="*/ 16 w 225"/>
                <a:gd name="T55" fmla="*/ 63 h 181"/>
                <a:gd name="T56" fmla="*/ 21 w 225"/>
                <a:gd name="T57" fmla="*/ 49 h 181"/>
                <a:gd name="T58" fmla="*/ 33 w 225"/>
                <a:gd name="T59" fmla="*/ 49 h 181"/>
                <a:gd name="T60" fmla="*/ 53 w 225"/>
                <a:gd name="T61" fmla="*/ 43 h 181"/>
                <a:gd name="T62" fmla="*/ 61 w 225"/>
                <a:gd name="T63" fmla="*/ 26 h 181"/>
                <a:gd name="T64" fmla="*/ 63 w 225"/>
                <a:gd name="T65" fmla="*/ 10 h 181"/>
                <a:gd name="T66" fmla="*/ 69 w 225"/>
                <a:gd name="T67" fmla="*/ 0 h 181"/>
                <a:gd name="T68" fmla="*/ 80 w 225"/>
                <a:gd name="T69" fmla="*/ 6 h 181"/>
                <a:gd name="T70" fmla="*/ 96 w 225"/>
                <a:gd name="T71" fmla="*/ 8 h 181"/>
                <a:gd name="T72" fmla="*/ 110 w 225"/>
                <a:gd name="T73" fmla="*/ 14 h 181"/>
                <a:gd name="T74" fmla="*/ 127 w 225"/>
                <a:gd name="T75" fmla="*/ 12 h 181"/>
                <a:gd name="T76" fmla="*/ 137 w 225"/>
                <a:gd name="T77" fmla="*/ 4 h 181"/>
                <a:gd name="T78" fmla="*/ 147 w 225"/>
                <a:gd name="T79" fmla="*/ 2 h 181"/>
                <a:gd name="T80" fmla="*/ 155 w 225"/>
                <a:gd name="T81" fmla="*/ 14 h 181"/>
                <a:gd name="T82" fmla="*/ 149 w 225"/>
                <a:gd name="T83" fmla="*/ 32 h 181"/>
                <a:gd name="T84" fmla="*/ 165 w 225"/>
                <a:gd name="T85" fmla="*/ 37 h 181"/>
                <a:gd name="T86" fmla="*/ 176 w 225"/>
                <a:gd name="T87" fmla="*/ 24 h 181"/>
                <a:gd name="T88" fmla="*/ 194 w 225"/>
                <a:gd name="T89" fmla="*/ 16 h 181"/>
                <a:gd name="T90" fmla="*/ 214 w 225"/>
                <a:gd name="T91" fmla="*/ 2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25" h="181">
                  <a:moveTo>
                    <a:pt x="225" y="16"/>
                  </a:moveTo>
                  <a:lnTo>
                    <a:pt x="225" y="24"/>
                  </a:lnTo>
                  <a:lnTo>
                    <a:pt x="222" y="28"/>
                  </a:lnTo>
                  <a:lnTo>
                    <a:pt x="216" y="28"/>
                  </a:lnTo>
                  <a:lnTo>
                    <a:pt x="206" y="28"/>
                  </a:lnTo>
                  <a:lnTo>
                    <a:pt x="194" y="32"/>
                  </a:lnTo>
                  <a:lnTo>
                    <a:pt x="184" y="34"/>
                  </a:lnTo>
                  <a:lnTo>
                    <a:pt x="165" y="45"/>
                  </a:lnTo>
                  <a:lnTo>
                    <a:pt x="165" y="55"/>
                  </a:lnTo>
                  <a:lnTo>
                    <a:pt x="159" y="59"/>
                  </a:lnTo>
                  <a:lnTo>
                    <a:pt x="163" y="65"/>
                  </a:lnTo>
                  <a:lnTo>
                    <a:pt x="161" y="77"/>
                  </a:lnTo>
                  <a:lnTo>
                    <a:pt x="151" y="79"/>
                  </a:lnTo>
                  <a:lnTo>
                    <a:pt x="145" y="77"/>
                  </a:lnTo>
                  <a:lnTo>
                    <a:pt x="141" y="83"/>
                  </a:lnTo>
                  <a:lnTo>
                    <a:pt x="147" y="90"/>
                  </a:lnTo>
                  <a:lnTo>
                    <a:pt x="147" y="98"/>
                  </a:lnTo>
                  <a:lnTo>
                    <a:pt x="139" y="106"/>
                  </a:lnTo>
                  <a:lnTo>
                    <a:pt x="139" y="112"/>
                  </a:lnTo>
                  <a:lnTo>
                    <a:pt x="137" y="120"/>
                  </a:lnTo>
                  <a:lnTo>
                    <a:pt x="131" y="120"/>
                  </a:lnTo>
                  <a:lnTo>
                    <a:pt x="123" y="118"/>
                  </a:lnTo>
                  <a:lnTo>
                    <a:pt x="121" y="114"/>
                  </a:lnTo>
                  <a:lnTo>
                    <a:pt x="116" y="120"/>
                  </a:lnTo>
                  <a:lnTo>
                    <a:pt x="108" y="126"/>
                  </a:lnTo>
                  <a:lnTo>
                    <a:pt x="114" y="132"/>
                  </a:lnTo>
                  <a:lnTo>
                    <a:pt x="112" y="138"/>
                  </a:lnTo>
                  <a:lnTo>
                    <a:pt x="106" y="139"/>
                  </a:lnTo>
                  <a:lnTo>
                    <a:pt x="102" y="138"/>
                  </a:lnTo>
                  <a:lnTo>
                    <a:pt x="90" y="151"/>
                  </a:lnTo>
                  <a:lnTo>
                    <a:pt x="82" y="157"/>
                  </a:lnTo>
                  <a:lnTo>
                    <a:pt x="80" y="165"/>
                  </a:lnTo>
                  <a:lnTo>
                    <a:pt x="78" y="171"/>
                  </a:lnTo>
                  <a:lnTo>
                    <a:pt x="69" y="173"/>
                  </a:lnTo>
                  <a:lnTo>
                    <a:pt x="67" y="181"/>
                  </a:lnTo>
                  <a:lnTo>
                    <a:pt x="59" y="179"/>
                  </a:lnTo>
                  <a:lnTo>
                    <a:pt x="43" y="179"/>
                  </a:lnTo>
                  <a:lnTo>
                    <a:pt x="37" y="179"/>
                  </a:lnTo>
                  <a:lnTo>
                    <a:pt x="29" y="181"/>
                  </a:lnTo>
                  <a:lnTo>
                    <a:pt x="12" y="171"/>
                  </a:lnTo>
                  <a:lnTo>
                    <a:pt x="31" y="149"/>
                  </a:lnTo>
                  <a:lnTo>
                    <a:pt x="31" y="143"/>
                  </a:lnTo>
                  <a:lnTo>
                    <a:pt x="27" y="139"/>
                  </a:lnTo>
                  <a:lnTo>
                    <a:pt x="12" y="138"/>
                  </a:lnTo>
                  <a:lnTo>
                    <a:pt x="12" y="134"/>
                  </a:lnTo>
                  <a:lnTo>
                    <a:pt x="10" y="124"/>
                  </a:lnTo>
                  <a:lnTo>
                    <a:pt x="8" y="114"/>
                  </a:lnTo>
                  <a:lnTo>
                    <a:pt x="0" y="106"/>
                  </a:lnTo>
                  <a:lnTo>
                    <a:pt x="0" y="98"/>
                  </a:lnTo>
                  <a:lnTo>
                    <a:pt x="6" y="94"/>
                  </a:lnTo>
                  <a:lnTo>
                    <a:pt x="0" y="90"/>
                  </a:lnTo>
                  <a:lnTo>
                    <a:pt x="0" y="87"/>
                  </a:lnTo>
                  <a:lnTo>
                    <a:pt x="2" y="73"/>
                  </a:lnTo>
                  <a:lnTo>
                    <a:pt x="4" y="65"/>
                  </a:lnTo>
                  <a:lnTo>
                    <a:pt x="8" y="63"/>
                  </a:lnTo>
                  <a:lnTo>
                    <a:pt x="16" y="63"/>
                  </a:lnTo>
                  <a:lnTo>
                    <a:pt x="18" y="57"/>
                  </a:lnTo>
                  <a:lnTo>
                    <a:pt x="21" y="49"/>
                  </a:lnTo>
                  <a:lnTo>
                    <a:pt x="27" y="51"/>
                  </a:lnTo>
                  <a:lnTo>
                    <a:pt x="33" y="49"/>
                  </a:lnTo>
                  <a:lnTo>
                    <a:pt x="39" y="51"/>
                  </a:lnTo>
                  <a:lnTo>
                    <a:pt x="53" y="43"/>
                  </a:lnTo>
                  <a:lnTo>
                    <a:pt x="51" y="35"/>
                  </a:lnTo>
                  <a:lnTo>
                    <a:pt x="61" y="26"/>
                  </a:lnTo>
                  <a:lnTo>
                    <a:pt x="63" y="20"/>
                  </a:lnTo>
                  <a:lnTo>
                    <a:pt x="63" y="10"/>
                  </a:lnTo>
                  <a:lnTo>
                    <a:pt x="67" y="6"/>
                  </a:lnTo>
                  <a:lnTo>
                    <a:pt x="69" y="0"/>
                  </a:lnTo>
                  <a:lnTo>
                    <a:pt x="74" y="2"/>
                  </a:lnTo>
                  <a:lnTo>
                    <a:pt x="80" y="6"/>
                  </a:lnTo>
                  <a:lnTo>
                    <a:pt x="88" y="6"/>
                  </a:lnTo>
                  <a:lnTo>
                    <a:pt x="96" y="8"/>
                  </a:lnTo>
                  <a:lnTo>
                    <a:pt x="102" y="14"/>
                  </a:lnTo>
                  <a:lnTo>
                    <a:pt x="110" y="14"/>
                  </a:lnTo>
                  <a:lnTo>
                    <a:pt x="121" y="12"/>
                  </a:lnTo>
                  <a:lnTo>
                    <a:pt x="127" y="12"/>
                  </a:lnTo>
                  <a:lnTo>
                    <a:pt x="133" y="8"/>
                  </a:lnTo>
                  <a:lnTo>
                    <a:pt x="137" y="4"/>
                  </a:lnTo>
                  <a:lnTo>
                    <a:pt x="141" y="0"/>
                  </a:lnTo>
                  <a:lnTo>
                    <a:pt x="147" y="2"/>
                  </a:lnTo>
                  <a:lnTo>
                    <a:pt x="151" y="8"/>
                  </a:lnTo>
                  <a:lnTo>
                    <a:pt x="155" y="14"/>
                  </a:lnTo>
                  <a:lnTo>
                    <a:pt x="151" y="22"/>
                  </a:lnTo>
                  <a:lnTo>
                    <a:pt x="149" y="32"/>
                  </a:lnTo>
                  <a:lnTo>
                    <a:pt x="157" y="39"/>
                  </a:lnTo>
                  <a:lnTo>
                    <a:pt x="165" y="37"/>
                  </a:lnTo>
                  <a:lnTo>
                    <a:pt x="172" y="32"/>
                  </a:lnTo>
                  <a:lnTo>
                    <a:pt x="176" y="24"/>
                  </a:lnTo>
                  <a:lnTo>
                    <a:pt x="182" y="24"/>
                  </a:lnTo>
                  <a:lnTo>
                    <a:pt x="194" y="16"/>
                  </a:lnTo>
                  <a:lnTo>
                    <a:pt x="200" y="16"/>
                  </a:lnTo>
                  <a:lnTo>
                    <a:pt x="214" y="20"/>
                  </a:lnTo>
                  <a:lnTo>
                    <a:pt x="225" y="16"/>
                  </a:lnTo>
                  <a:close/>
                </a:path>
              </a:pathLst>
            </a:custGeom>
            <a:grpFill/>
            <a:ln w="3175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78" name="Freeform 152">
              <a:extLst>
                <a:ext uri="{FF2B5EF4-FFF2-40B4-BE49-F238E27FC236}">
                  <a16:creationId xmlns:a16="http://schemas.microsoft.com/office/drawing/2014/main" id="{E329C6A9-B9DE-A7F6-460A-3219268A957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93217" y="3612233"/>
              <a:ext cx="25150" cy="10778"/>
            </a:xfrm>
            <a:custGeom>
              <a:avLst/>
              <a:gdLst>
                <a:gd name="T0" fmla="*/ 1 w 7"/>
                <a:gd name="T1" fmla="*/ 0 h 3"/>
                <a:gd name="T2" fmla="*/ 1 w 7"/>
                <a:gd name="T3" fmla="*/ 3 h 3"/>
                <a:gd name="T4" fmla="*/ 1 w 7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3">
                  <a:moveTo>
                    <a:pt x="1" y="0"/>
                  </a:moveTo>
                  <a:cubicBezTo>
                    <a:pt x="1" y="0"/>
                    <a:pt x="0" y="2"/>
                    <a:pt x="1" y="3"/>
                  </a:cubicBezTo>
                  <a:cubicBezTo>
                    <a:pt x="3" y="1"/>
                    <a:pt x="7" y="1"/>
                    <a:pt x="1" y="0"/>
                  </a:cubicBez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79" name="Freeform 153">
              <a:extLst>
                <a:ext uri="{FF2B5EF4-FFF2-40B4-BE49-F238E27FC236}">
                  <a16:creationId xmlns:a16="http://schemas.microsoft.com/office/drawing/2014/main" id="{36E06FFA-38CD-6D36-847F-9636C6EFF44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93217" y="3612233"/>
              <a:ext cx="25150" cy="10778"/>
            </a:xfrm>
            <a:custGeom>
              <a:avLst/>
              <a:gdLst>
                <a:gd name="T0" fmla="*/ 1 w 7"/>
                <a:gd name="T1" fmla="*/ 0 h 3"/>
                <a:gd name="T2" fmla="*/ 1 w 7"/>
                <a:gd name="T3" fmla="*/ 3 h 3"/>
                <a:gd name="T4" fmla="*/ 1 w 7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3">
                  <a:moveTo>
                    <a:pt x="1" y="0"/>
                  </a:moveTo>
                  <a:cubicBezTo>
                    <a:pt x="1" y="0"/>
                    <a:pt x="0" y="2"/>
                    <a:pt x="1" y="3"/>
                  </a:cubicBezTo>
                  <a:cubicBezTo>
                    <a:pt x="3" y="1"/>
                    <a:pt x="7" y="1"/>
                    <a:pt x="1" y="0"/>
                  </a:cubicBezTo>
                  <a:close/>
                </a:path>
              </a:pathLst>
            </a:custGeom>
            <a:grpFill/>
            <a:ln w="3175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80" name="Freeform 154">
              <a:extLst>
                <a:ext uri="{FF2B5EF4-FFF2-40B4-BE49-F238E27FC236}">
                  <a16:creationId xmlns:a16="http://schemas.microsoft.com/office/drawing/2014/main" id="{D08893A5-0BC5-4F34-959B-1E14EA648CB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00403" y="3644569"/>
              <a:ext cx="7186" cy="10778"/>
            </a:xfrm>
            <a:custGeom>
              <a:avLst/>
              <a:gdLst>
                <a:gd name="T0" fmla="*/ 0 w 4"/>
                <a:gd name="T1" fmla="*/ 0 h 6"/>
                <a:gd name="T2" fmla="*/ 2 w 4"/>
                <a:gd name="T3" fmla="*/ 4 h 6"/>
                <a:gd name="T4" fmla="*/ 2 w 4"/>
                <a:gd name="T5" fmla="*/ 6 h 6"/>
                <a:gd name="T6" fmla="*/ 4 w 4"/>
                <a:gd name="T7" fmla="*/ 6 h 6"/>
                <a:gd name="T8" fmla="*/ 2 w 4"/>
                <a:gd name="T9" fmla="*/ 0 h 6"/>
                <a:gd name="T10" fmla="*/ 0 w 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6">
                  <a:moveTo>
                    <a:pt x="0" y="0"/>
                  </a:moveTo>
                  <a:lnTo>
                    <a:pt x="2" y="4"/>
                  </a:lnTo>
                  <a:lnTo>
                    <a:pt x="2" y="6"/>
                  </a:lnTo>
                  <a:lnTo>
                    <a:pt x="4" y="6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81" name="Freeform 155">
              <a:extLst>
                <a:ext uri="{FF2B5EF4-FFF2-40B4-BE49-F238E27FC236}">
                  <a16:creationId xmlns:a16="http://schemas.microsoft.com/office/drawing/2014/main" id="{7B1B72FE-5353-0373-A243-19ED7B9160D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00403" y="3644569"/>
              <a:ext cx="7186" cy="10778"/>
            </a:xfrm>
            <a:custGeom>
              <a:avLst/>
              <a:gdLst>
                <a:gd name="T0" fmla="*/ 0 w 4"/>
                <a:gd name="T1" fmla="*/ 0 h 6"/>
                <a:gd name="T2" fmla="*/ 2 w 4"/>
                <a:gd name="T3" fmla="*/ 4 h 6"/>
                <a:gd name="T4" fmla="*/ 2 w 4"/>
                <a:gd name="T5" fmla="*/ 6 h 6"/>
                <a:gd name="T6" fmla="*/ 4 w 4"/>
                <a:gd name="T7" fmla="*/ 6 h 6"/>
                <a:gd name="T8" fmla="*/ 2 w 4"/>
                <a:gd name="T9" fmla="*/ 0 h 6"/>
                <a:gd name="T10" fmla="*/ 0 w 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6">
                  <a:moveTo>
                    <a:pt x="0" y="0"/>
                  </a:moveTo>
                  <a:lnTo>
                    <a:pt x="2" y="4"/>
                  </a:lnTo>
                  <a:lnTo>
                    <a:pt x="2" y="6"/>
                  </a:lnTo>
                  <a:lnTo>
                    <a:pt x="4" y="6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82" name="Freeform 156">
              <a:extLst>
                <a:ext uri="{FF2B5EF4-FFF2-40B4-BE49-F238E27FC236}">
                  <a16:creationId xmlns:a16="http://schemas.microsoft.com/office/drawing/2014/main" id="{62E2D278-E9D4-BEE4-AEFC-52E42D1920F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14774" y="3675107"/>
              <a:ext cx="14371" cy="14371"/>
            </a:xfrm>
            <a:custGeom>
              <a:avLst/>
              <a:gdLst>
                <a:gd name="T0" fmla="*/ 0 w 4"/>
                <a:gd name="T1" fmla="*/ 0 h 4"/>
                <a:gd name="T2" fmla="*/ 1 w 4"/>
                <a:gd name="T3" fmla="*/ 3 h 4"/>
                <a:gd name="T4" fmla="*/ 3 w 4"/>
                <a:gd name="T5" fmla="*/ 4 h 4"/>
                <a:gd name="T6" fmla="*/ 2 w 4"/>
                <a:gd name="T7" fmla="*/ 1 h 4"/>
                <a:gd name="T8" fmla="*/ 2 w 4"/>
                <a:gd name="T9" fmla="*/ 0 h 4"/>
                <a:gd name="T10" fmla="*/ 0 w 4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4">
                  <a:moveTo>
                    <a:pt x="0" y="0"/>
                  </a:moveTo>
                  <a:cubicBezTo>
                    <a:pt x="1" y="1"/>
                    <a:pt x="1" y="2"/>
                    <a:pt x="1" y="3"/>
                  </a:cubicBezTo>
                  <a:cubicBezTo>
                    <a:pt x="1" y="3"/>
                    <a:pt x="3" y="4"/>
                    <a:pt x="3" y="4"/>
                  </a:cubicBezTo>
                  <a:cubicBezTo>
                    <a:pt x="3" y="2"/>
                    <a:pt x="4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83" name="Freeform 157">
              <a:extLst>
                <a:ext uri="{FF2B5EF4-FFF2-40B4-BE49-F238E27FC236}">
                  <a16:creationId xmlns:a16="http://schemas.microsoft.com/office/drawing/2014/main" id="{DEDAE950-4D1D-9CEB-AA09-323D6445AC4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14774" y="3675107"/>
              <a:ext cx="14371" cy="14371"/>
            </a:xfrm>
            <a:custGeom>
              <a:avLst/>
              <a:gdLst>
                <a:gd name="T0" fmla="*/ 0 w 4"/>
                <a:gd name="T1" fmla="*/ 0 h 4"/>
                <a:gd name="T2" fmla="*/ 1 w 4"/>
                <a:gd name="T3" fmla="*/ 3 h 4"/>
                <a:gd name="T4" fmla="*/ 3 w 4"/>
                <a:gd name="T5" fmla="*/ 4 h 4"/>
                <a:gd name="T6" fmla="*/ 2 w 4"/>
                <a:gd name="T7" fmla="*/ 1 h 4"/>
                <a:gd name="T8" fmla="*/ 2 w 4"/>
                <a:gd name="T9" fmla="*/ 0 h 4"/>
                <a:gd name="T10" fmla="*/ 0 w 4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4">
                  <a:moveTo>
                    <a:pt x="0" y="0"/>
                  </a:moveTo>
                  <a:cubicBezTo>
                    <a:pt x="1" y="1"/>
                    <a:pt x="1" y="2"/>
                    <a:pt x="1" y="3"/>
                  </a:cubicBezTo>
                  <a:cubicBezTo>
                    <a:pt x="1" y="3"/>
                    <a:pt x="3" y="4"/>
                    <a:pt x="3" y="4"/>
                  </a:cubicBezTo>
                  <a:cubicBezTo>
                    <a:pt x="3" y="2"/>
                    <a:pt x="4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grpFill/>
            <a:ln w="3175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84" name="Freeform 158">
              <a:extLst>
                <a:ext uri="{FF2B5EF4-FFF2-40B4-BE49-F238E27FC236}">
                  <a16:creationId xmlns:a16="http://schemas.microsoft.com/office/drawing/2014/main" id="{9022B833-86D5-C7FD-19E3-EE091A5A5D5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52498" y="3732592"/>
              <a:ext cx="10778" cy="10778"/>
            </a:xfrm>
            <a:custGeom>
              <a:avLst/>
              <a:gdLst>
                <a:gd name="T0" fmla="*/ 0 w 3"/>
                <a:gd name="T1" fmla="*/ 0 h 3"/>
                <a:gd name="T2" fmla="*/ 1 w 3"/>
                <a:gd name="T3" fmla="*/ 3 h 3"/>
                <a:gd name="T4" fmla="*/ 0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0" y="0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3" y="0"/>
                    <a:pt x="0" y="0"/>
                  </a:cubicBez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85" name="Freeform 159">
              <a:extLst>
                <a:ext uri="{FF2B5EF4-FFF2-40B4-BE49-F238E27FC236}">
                  <a16:creationId xmlns:a16="http://schemas.microsoft.com/office/drawing/2014/main" id="{F148782C-68D9-96BF-A642-DE5EE0BA56A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52498" y="3732592"/>
              <a:ext cx="10778" cy="10778"/>
            </a:xfrm>
            <a:custGeom>
              <a:avLst/>
              <a:gdLst>
                <a:gd name="T0" fmla="*/ 0 w 3"/>
                <a:gd name="T1" fmla="*/ 0 h 3"/>
                <a:gd name="T2" fmla="*/ 1 w 3"/>
                <a:gd name="T3" fmla="*/ 3 h 3"/>
                <a:gd name="T4" fmla="*/ 0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0" y="0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3" y="0"/>
                    <a:pt x="0" y="0"/>
                  </a:cubicBezTo>
                  <a:close/>
                </a:path>
              </a:pathLst>
            </a:custGeom>
            <a:grpFill/>
            <a:ln w="3175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F870DD4-AF4D-687C-6F3C-95CAA596C6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81165" y="642972"/>
            <a:ext cx="764952" cy="0"/>
          </a:xfrm>
          <a:prstGeom prst="line">
            <a:avLst/>
          </a:prstGeom>
          <a:ln w="635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6792FB8-1039-46A5-DD10-6D5EC8AB67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4465" y="777240"/>
            <a:ext cx="4678500" cy="612289"/>
          </a:xfrm>
          <a:noFill/>
        </p:spPr>
        <p:txBody>
          <a:bodyPr anchor="t">
            <a:normAutofit/>
          </a:bodyPr>
          <a:lstStyle>
            <a:lvl1pPr>
              <a:defRPr sz="3600" spc="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0F47B35-9A6F-D9FA-67C3-30286FB8A35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5163" y="1490755"/>
            <a:ext cx="2463519" cy="1404938"/>
          </a:xfrm>
          <a:noFill/>
        </p:spPr>
        <p:txBody>
          <a:bodyPr>
            <a:noAutofit/>
          </a:bodyPr>
          <a:lstStyle>
            <a:lvl1pPr marL="0" indent="0">
              <a:buNone/>
              <a:defRPr sz="10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###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80F98292-FAB5-E010-D7A6-B641C1970CD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52328" y="1490755"/>
            <a:ext cx="2090637" cy="1404938"/>
          </a:xfrm>
          <a:noFill/>
        </p:spPr>
        <p:txBody>
          <a:bodyPr lIns="0" rIns="0" anchor="ctr"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cxnSp>
        <p:nvCxnSpPr>
          <p:cNvPr id="387" name="Straight Connector 386">
            <a:extLst>
              <a:ext uri="{FF2B5EF4-FFF2-40B4-BE49-F238E27FC236}">
                <a16:creationId xmlns:a16="http://schemas.microsoft.com/office/drawing/2014/main" id="{88204707-B199-A211-A45C-5324D9E5E4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95550" y="3287695"/>
            <a:ext cx="459437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2" name="Text Placeholder 5">
            <a:extLst>
              <a:ext uri="{FF2B5EF4-FFF2-40B4-BE49-F238E27FC236}">
                <a16:creationId xmlns:a16="http://schemas.microsoft.com/office/drawing/2014/main" id="{4DB9D650-0E1C-4E7B-4BF3-EA18468E196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95550" y="3439723"/>
            <a:ext cx="628519" cy="385481"/>
          </a:xfrm>
          <a:noFill/>
        </p:spPr>
        <p:txBody>
          <a:bodyPr lIns="0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93" name="Text Placeholder 5">
            <a:extLst>
              <a:ext uri="{FF2B5EF4-FFF2-40B4-BE49-F238E27FC236}">
                <a16:creationId xmlns:a16="http://schemas.microsoft.com/office/drawing/2014/main" id="{6D53490C-3B2F-6C30-FCE8-0BF01317E49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464983" y="3439723"/>
            <a:ext cx="665007" cy="385481"/>
          </a:xfrm>
          <a:noFill/>
        </p:spPr>
        <p:txBody>
          <a:bodyPr lIns="0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94" name="Text Placeholder 5">
            <a:extLst>
              <a:ext uri="{FF2B5EF4-FFF2-40B4-BE49-F238E27FC236}">
                <a16:creationId xmlns:a16="http://schemas.microsoft.com/office/drawing/2014/main" id="{DC2DD7FB-7D7E-6BCC-A0CB-5328CD59D12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270903" y="3439723"/>
            <a:ext cx="602046" cy="385481"/>
          </a:xfrm>
          <a:noFill/>
        </p:spPr>
        <p:txBody>
          <a:bodyPr lIns="0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95" name="Text Placeholder 5">
            <a:extLst>
              <a:ext uri="{FF2B5EF4-FFF2-40B4-BE49-F238E27FC236}">
                <a16:creationId xmlns:a16="http://schemas.microsoft.com/office/drawing/2014/main" id="{755A3A2C-CB0F-1BAD-75DD-2D704E3D4A0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013330" y="3439723"/>
            <a:ext cx="686769" cy="385481"/>
          </a:xfrm>
          <a:noFill/>
        </p:spPr>
        <p:txBody>
          <a:bodyPr lIns="0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96" name="Text Placeholder 5">
            <a:extLst>
              <a:ext uri="{FF2B5EF4-FFF2-40B4-BE49-F238E27FC236}">
                <a16:creationId xmlns:a16="http://schemas.microsoft.com/office/drawing/2014/main" id="{96017328-9D07-87EF-5DBF-A17B0C8E7F4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840480" y="3439723"/>
            <a:ext cx="640668" cy="385481"/>
          </a:xfrm>
          <a:noFill/>
        </p:spPr>
        <p:txBody>
          <a:bodyPr lIns="0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97" name="Text Placeholder 5">
            <a:extLst>
              <a:ext uri="{FF2B5EF4-FFF2-40B4-BE49-F238E27FC236}">
                <a16:creationId xmlns:a16="http://schemas.microsoft.com/office/drawing/2014/main" id="{4818B5FF-7109-19C3-CDCB-95BC8459198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617721" y="3439723"/>
            <a:ext cx="684414" cy="385481"/>
          </a:xfrm>
          <a:noFill/>
        </p:spPr>
        <p:txBody>
          <a:bodyPr lIns="0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17" name="Chart Placeholder 16">
            <a:extLst>
              <a:ext uri="{FF2B5EF4-FFF2-40B4-BE49-F238E27FC236}">
                <a16:creationId xmlns:a16="http://schemas.microsoft.com/office/drawing/2014/main" id="{46800746-972A-2EE6-6459-595437605F6C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664465" y="3539615"/>
            <a:ext cx="4678500" cy="2914973"/>
          </a:xfrm>
          <a:noFill/>
        </p:spPr>
        <p:txBody>
          <a:bodyPr wrap="none" tIns="0" bIns="0" anchor="ctr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CC9FA9CD-7648-E52A-19E3-C861D8918D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73557" y="1146139"/>
            <a:ext cx="182880" cy="182880"/>
          </a:xfrm>
          <a:prstGeom prst="ellipse">
            <a:avLst/>
          </a:prstGeom>
          <a:solidFill>
            <a:schemeClr val="accent1"/>
          </a:solidFill>
        </p:spPr>
        <p:txBody>
          <a:bodyPr>
            <a:noAutofit/>
          </a:bodyPr>
          <a:lstStyle>
            <a:lvl1pPr marL="0" indent="0">
              <a:buNone/>
              <a:defRPr sz="800">
                <a:noFill/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EB264FC5-60F9-B350-F986-517700374C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67251" y="1764704"/>
            <a:ext cx="182880" cy="182880"/>
          </a:xfrm>
          <a:prstGeom prst="ellipse">
            <a:avLst/>
          </a:prstGeom>
          <a:solidFill>
            <a:schemeClr val="accent1"/>
          </a:solidFill>
        </p:spPr>
        <p:txBody>
          <a:bodyPr>
            <a:noAutofit/>
          </a:bodyPr>
          <a:lstStyle>
            <a:lvl1pPr marL="0" indent="0">
              <a:buNone/>
              <a:defRPr sz="800">
                <a:noFill/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8CEB6C00-6687-3552-0DE5-233EC9B2B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44691" y="2326115"/>
            <a:ext cx="182880" cy="182880"/>
          </a:xfrm>
          <a:prstGeom prst="ellipse">
            <a:avLst/>
          </a:prstGeom>
          <a:solidFill>
            <a:schemeClr val="accent1"/>
          </a:solidFill>
        </p:spPr>
        <p:txBody>
          <a:bodyPr>
            <a:noAutofit/>
          </a:bodyPr>
          <a:lstStyle>
            <a:lvl1pPr marL="0" indent="0">
              <a:buNone/>
              <a:defRPr sz="800">
                <a:noFill/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3AB373ED-9313-BA2D-4126-8C721DB0EA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835151" y="2527485"/>
            <a:ext cx="182880" cy="182880"/>
          </a:xfrm>
          <a:prstGeom prst="ellipse">
            <a:avLst/>
          </a:prstGeom>
          <a:solidFill>
            <a:schemeClr val="accent1"/>
          </a:solidFill>
        </p:spPr>
        <p:txBody>
          <a:bodyPr>
            <a:noAutofit/>
          </a:bodyPr>
          <a:lstStyle>
            <a:lvl1pPr marL="0" indent="0">
              <a:buNone/>
              <a:defRPr sz="800">
                <a:noFill/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23" name="Text Placeholder 18">
            <a:extLst>
              <a:ext uri="{FF2B5EF4-FFF2-40B4-BE49-F238E27FC236}">
                <a16:creationId xmlns:a16="http://schemas.microsoft.com/office/drawing/2014/main" id="{AB8CA64E-0C5A-43C7-99C9-6F5970050D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37174" y="2359069"/>
            <a:ext cx="182880" cy="182880"/>
          </a:xfrm>
          <a:prstGeom prst="ellipse">
            <a:avLst/>
          </a:prstGeom>
          <a:solidFill>
            <a:schemeClr val="accent1"/>
          </a:solidFill>
        </p:spPr>
        <p:txBody>
          <a:bodyPr>
            <a:noAutofit/>
          </a:bodyPr>
          <a:lstStyle>
            <a:lvl1pPr marL="0" indent="0">
              <a:buNone/>
              <a:defRPr sz="800">
                <a:noFill/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C3E8133D-2D63-E191-69C5-1A3D145991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459856" y="1351206"/>
            <a:ext cx="182880" cy="182880"/>
          </a:xfrm>
          <a:prstGeom prst="ellipse">
            <a:avLst/>
          </a:prstGeom>
          <a:solidFill>
            <a:schemeClr val="accent1"/>
          </a:solidFill>
        </p:spPr>
        <p:txBody>
          <a:bodyPr>
            <a:noAutofit/>
          </a:bodyPr>
          <a:lstStyle>
            <a:lvl1pPr marL="0" indent="0">
              <a:buNone/>
              <a:defRPr sz="800">
                <a:noFill/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24" name="Text Placeholder 18">
            <a:extLst>
              <a:ext uri="{FF2B5EF4-FFF2-40B4-BE49-F238E27FC236}">
                <a16:creationId xmlns:a16="http://schemas.microsoft.com/office/drawing/2014/main" id="{DEB1606F-CC65-2F0A-7EEC-224F3E95D5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624806" y="1581824"/>
            <a:ext cx="182880" cy="182880"/>
          </a:xfrm>
          <a:prstGeom prst="ellipse">
            <a:avLst/>
          </a:prstGeom>
          <a:solidFill>
            <a:schemeClr val="accent1"/>
          </a:solidFill>
        </p:spPr>
        <p:txBody>
          <a:bodyPr>
            <a:noAutofit/>
          </a:bodyPr>
          <a:lstStyle>
            <a:lvl1pPr marL="0" indent="0">
              <a:buNone/>
              <a:defRPr sz="800">
                <a:noFill/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26" name="Text Placeholder 18">
            <a:extLst>
              <a:ext uri="{FF2B5EF4-FFF2-40B4-BE49-F238E27FC236}">
                <a16:creationId xmlns:a16="http://schemas.microsoft.com/office/drawing/2014/main" id="{C0439D3D-156D-6B01-E57E-838166F7C8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306585" y="1953868"/>
            <a:ext cx="182880" cy="182880"/>
          </a:xfrm>
          <a:prstGeom prst="ellipse">
            <a:avLst/>
          </a:prstGeom>
          <a:solidFill>
            <a:schemeClr val="accent1"/>
          </a:solidFill>
        </p:spPr>
        <p:txBody>
          <a:bodyPr>
            <a:noAutofit/>
          </a:bodyPr>
          <a:lstStyle>
            <a:lvl1pPr marL="0" indent="0">
              <a:buNone/>
              <a:defRPr sz="800">
                <a:noFill/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27" name="Text Placeholder 18">
            <a:extLst>
              <a:ext uri="{FF2B5EF4-FFF2-40B4-BE49-F238E27FC236}">
                <a16:creationId xmlns:a16="http://schemas.microsoft.com/office/drawing/2014/main" id="{51BAAC33-4068-0D03-7736-BE085FB53F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498430" y="3085982"/>
            <a:ext cx="182880" cy="182880"/>
          </a:xfrm>
          <a:prstGeom prst="ellipse">
            <a:avLst/>
          </a:prstGeom>
          <a:solidFill>
            <a:schemeClr val="accent1"/>
          </a:solidFill>
        </p:spPr>
        <p:txBody>
          <a:bodyPr>
            <a:noAutofit/>
          </a:bodyPr>
          <a:lstStyle>
            <a:lvl1pPr marL="0" indent="0">
              <a:buNone/>
              <a:defRPr sz="800">
                <a:noFill/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38EC5908-5E5E-9E70-2F2C-4293FAB534E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134169" y="2018413"/>
            <a:ext cx="672349" cy="385481"/>
          </a:xfrm>
          <a:noFill/>
        </p:spPr>
        <p:txBody>
          <a:bodyPr lIns="0" rIns="0" anchor="t">
            <a:noAutofit/>
          </a:bodyPr>
          <a:lstStyle>
            <a:lvl1pPr marL="0" indent="0" algn="l">
              <a:buNone/>
              <a:defRPr sz="1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15" name="Chart Placeholder 14">
            <a:extLst>
              <a:ext uri="{FF2B5EF4-FFF2-40B4-BE49-F238E27FC236}">
                <a16:creationId xmlns:a16="http://schemas.microsoft.com/office/drawing/2014/main" id="{1BEEA8EF-A48D-F911-EC0A-4615DCE0896F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6266329" y="4108583"/>
            <a:ext cx="1741955" cy="163640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398" name="Text Placeholder 5">
            <a:extLst>
              <a:ext uri="{FF2B5EF4-FFF2-40B4-BE49-F238E27FC236}">
                <a16:creationId xmlns:a16="http://schemas.microsoft.com/office/drawing/2014/main" id="{28FFAA42-5D62-0027-07FA-F1AA35D7E13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606982" y="4636372"/>
            <a:ext cx="1105997" cy="645457"/>
          </a:xfrm>
          <a:noFill/>
        </p:spPr>
        <p:txBody>
          <a:bodyPr lIns="0" rIns="0" anchor="ctr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82ACD9AB-8129-6F48-D09F-E91348DAAE5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63547" y="5809131"/>
            <a:ext cx="1344709" cy="645457"/>
          </a:xfrm>
          <a:noFill/>
        </p:spPr>
        <p:txBody>
          <a:bodyPr lIns="0" rIns="0" anchor="t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99" name="Chart Placeholder 14">
            <a:extLst>
              <a:ext uri="{FF2B5EF4-FFF2-40B4-BE49-F238E27FC236}">
                <a16:creationId xmlns:a16="http://schemas.microsoft.com/office/drawing/2014/main" id="{B53748CA-F944-3B17-893D-B2B2F83D7932}"/>
              </a:ext>
            </a:extLst>
          </p:cNvPr>
          <p:cNvSpPr>
            <a:spLocks noGrp="1"/>
          </p:cNvSpPr>
          <p:nvPr>
            <p:ph type="chart" sz="quarter" idx="34"/>
          </p:nvPr>
        </p:nvSpPr>
        <p:spPr>
          <a:xfrm>
            <a:off x="8126739" y="4106900"/>
            <a:ext cx="1741955" cy="163640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400" name="Text Placeholder 5">
            <a:extLst>
              <a:ext uri="{FF2B5EF4-FFF2-40B4-BE49-F238E27FC236}">
                <a16:creationId xmlns:a16="http://schemas.microsoft.com/office/drawing/2014/main" id="{813DF4FB-3CC0-1F9A-7F09-CD2B41BE248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467392" y="4634689"/>
            <a:ext cx="1105997" cy="645457"/>
          </a:xfrm>
          <a:noFill/>
        </p:spPr>
        <p:txBody>
          <a:bodyPr lIns="0" rIns="0" anchor="ctr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215DDE29-F9F4-F8E7-4DFD-87DC46BB338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10023" y="5809131"/>
            <a:ext cx="1575790" cy="645457"/>
          </a:xfrm>
          <a:noFill/>
        </p:spPr>
        <p:txBody>
          <a:bodyPr lIns="0" rIns="0" anchor="t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401" name="Chart Placeholder 14">
            <a:extLst>
              <a:ext uri="{FF2B5EF4-FFF2-40B4-BE49-F238E27FC236}">
                <a16:creationId xmlns:a16="http://schemas.microsoft.com/office/drawing/2014/main" id="{5838E521-5AC5-5AA0-951D-1C5E07E4CE12}"/>
              </a:ext>
            </a:extLst>
          </p:cNvPr>
          <p:cNvSpPr>
            <a:spLocks noGrp="1"/>
          </p:cNvSpPr>
          <p:nvPr>
            <p:ph type="chart" sz="quarter" idx="36"/>
          </p:nvPr>
        </p:nvSpPr>
        <p:spPr>
          <a:xfrm>
            <a:off x="9987149" y="4106900"/>
            <a:ext cx="1741955" cy="163640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402" name="Text Placeholder 5">
            <a:extLst>
              <a:ext uri="{FF2B5EF4-FFF2-40B4-BE49-F238E27FC236}">
                <a16:creationId xmlns:a16="http://schemas.microsoft.com/office/drawing/2014/main" id="{8C25339B-61E3-ED97-03A3-6ADD9BBADD4F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0327802" y="4634689"/>
            <a:ext cx="1105997" cy="645457"/>
          </a:xfrm>
          <a:noFill/>
        </p:spPr>
        <p:txBody>
          <a:bodyPr lIns="0" rIns="0" anchor="ctr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97131792-3B78-6AAF-DB68-91126E9DF6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192874" y="5809131"/>
            <a:ext cx="1344709" cy="645457"/>
          </a:xfrm>
          <a:noFill/>
        </p:spPr>
        <p:txBody>
          <a:bodyPr lIns="0" rIns="0" anchor="t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</p:spTree>
    <p:extLst>
      <p:ext uri="{BB962C8B-B14F-4D97-AF65-F5344CB8AC3E}">
        <p14:creationId xmlns:p14="http://schemas.microsoft.com/office/powerpoint/2010/main" val="3649857084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1178427"/>
            <a:ext cx="11157817" cy="231007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EDITE SUBTITLE</a:t>
            </a:r>
          </a:p>
        </p:txBody>
      </p:sp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508001" y="455085"/>
            <a:ext cx="11157817" cy="660511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10404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3018C-0FFF-9B7D-9AB6-7A21D6BDA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78DE72-01BA-DB21-A015-FCFC2747AB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4C9245-372F-B847-CA82-AEBC0FF59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E5057-E02A-4604-94DF-063ED1B7BE68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51C43C-1FCF-8EB6-431B-86AB7E5E2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AEA52A-6C7C-82FD-D19B-8E3AE3A10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B3AD-6137-4902-99AD-B9F303038F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962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A7F87-4019-B874-ABAE-B4E99B6A5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6D111D-CB70-4577-066D-38E2FF36FA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39BF13-B770-EA83-A46A-F82B05322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E5057-E02A-4604-94DF-063ED1B7BE68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E3B0D6-3489-F60C-E356-83E2570F9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D01EA9-9D16-3208-2CC8-8557182F6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B3AD-6137-4902-99AD-B9F303038F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136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F9146-BD3C-4933-62F1-75BCF61A5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303379-5E25-9804-AABB-63BFA467C8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E2F1F5-3D04-9BA4-63FB-24573DA873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89E497-6C05-9E83-FA1C-531F07A7E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E5057-E02A-4604-94DF-063ED1B7BE68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1E4625-4401-0ECE-10B1-7FF1109A1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32D310-88B6-7E75-1B87-4B143909E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B3AD-6137-4902-99AD-B9F303038F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043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D616A-6C21-2189-AC3F-0965F5468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D18009-9316-ECF1-0CE4-5DE3CABFD1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0CF829-E75C-25AA-2EE8-84260003DC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563480-CE1E-C9D3-7974-2E62598C35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441D29F-DC38-961E-38A3-B323743858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D97E93-8F3A-2224-B9A3-1036A1330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E5057-E02A-4604-94DF-063ED1B7BE68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35201E5-E4F1-8DD8-AA8C-EF1010516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153E573-A5D6-445F-7411-69C4289EC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B3AD-6137-4902-99AD-B9F303038F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1994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6ED4C-D12C-7D64-000E-AFF2812D2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856346-4083-16E1-DDB9-215A19266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E5057-E02A-4604-94DF-063ED1B7BE68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98D641-DC85-9583-F7B5-9816D69EC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95BEC8-0750-AD38-9622-C8E2F7D85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B3AD-6137-4902-99AD-B9F303038F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9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E74D05-8BC9-CD98-EB27-74C3A387D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E5057-E02A-4604-94DF-063ED1B7BE68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BFEE7-1E7C-7BDB-0641-222560C4F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A4045E-5E4A-FD38-2413-9AD369329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B3AD-6137-4902-99AD-B9F303038F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396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6E0FA9-1323-9D31-9593-112C22367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65E036-34EF-53C2-0241-35B6E2A10D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D02DFA-3AD7-67EC-753C-B817558DA6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408E93-A4CE-3EB0-C9A2-85752811B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E5057-E02A-4604-94DF-063ED1B7BE68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4EB336-54BF-A623-583E-4156973C3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9937B5-24CF-8EDF-36DE-280230E5D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B3AD-6137-4902-99AD-B9F303038F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2136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3D4EC-8ADF-1F4B-5C64-1986AF42A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0251E0F-4214-161F-BB6D-9BF1B179A7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67FBDA-9B7B-0BF1-E3CF-DCE879C4A5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208F94-C4FB-D6A4-0F3F-667E04821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E5057-E02A-4604-94DF-063ED1B7BE68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5C0876-9BCB-5F37-C174-032F4FC62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1B8B3D-BA44-50BA-09AF-5C1DEC5E1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B3AD-6137-4902-99AD-B9F303038F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253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69C74B-7F19-3B05-933A-D71AB11CD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F3E97F-0842-034E-39BF-A521BF114B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2A2A66-0C04-C9E8-EEE7-B2196AC50F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92E5057-E02A-4604-94DF-063ED1B7BE68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D874B0-FB0C-2DEE-E3E0-6584F5EB9F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E3FFC0-3FE3-BF90-9AF2-EBF4B10167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46EB3AD-6137-4902-99AD-B9F303038F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501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jpeg"/><Relationship Id="rId5" Type="http://schemas.openxmlformats.org/officeDocument/2006/relationships/chart" Target="../charts/chart4.xml"/><Relationship Id="rId4" Type="http://schemas.openxmlformats.org/officeDocument/2006/relationships/image" Target="../media/image11.png"/><Relationship Id="rId9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chart" Target="../charts/char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Relationship Id="rId9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Relationship Id="rId9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9.xml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1.xml"/><Relationship Id="rId5" Type="http://schemas.openxmlformats.org/officeDocument/2006/relationships/chart" Target="../charts/chart10.xml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2.xml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11" Type="http://schemas.openxmlformats.org/officeDocument/2006/relationships/image" Target="../media/image29.png"/><Relationship Id="rId5" Type="http://schemas.openxmlformats.org/officeDocument/2006/relationships/image" Target="../media/image19.jpeg"/><Relationship Id="rId10" Type="http://schemas.openxmlformats.org/officeDocument/2006/relationships/image" Target="../media/image28.png"/><Relationship Id="rId4" Type="http://schemas.openxmlformats.org/officeDocument/2006/relationships/image" Target="../media/image18.png"/><Relationship Id="rId9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4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chart" Target="../charts/chart15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microsoft.com/office/2007/relationships/hdphoto" Target="../media/hdphoto2.wdp"/><Relationship Id="rId7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32.svg"/><Relationship Id="rId10" Type="http://schemas.openxmlformats.org/officeDocument/2006/relationships/image" Target="../media/image36.svg"/><Relationship Id="rId4" Type="http://schemas.openxmlformats.org/officeDocument/2006/relationships/image" Target="../media/image31.png"/><Relationship Id="rId9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microsoft.com/office/2007/relationships/hdphoto" Target="../media/hdphoto2.wdp"/><Relationship Id="rId7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11" Type="http://schemas.openxmlformats.org/officeDocument/2006/relationships/chart" Target="../charts/chart16.xml"/><Relationship Id="rId5" Type="http://schemas.openxmlformats.org/officeDocument/2006/relationships/image" Target="../media/image32.svg"/><Relationship Id="rId10" Type="http://schemas.openxmlformats.org/officeDocument/2006/relationships/image" Target="../media/image36.svg"/><Relationship Id="rId4" Type="http://schemas.openxmlformats.org/officeDocument/2006/relationships/image" Target="../media/image31.png"/><Relationship Id="rId9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7.xml"/><Relationship Id="rId4" Type="http://schemas.openxmlformats.org/officeDocument/2006/relationships/image" Target="../media/image11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chart" Target="../charts/chart18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chart" Target="../charts/chart1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1.png"/><Relationship Id="rId7" Type="http://schemas.openxmlformats.org/officeDocument/2006/relationships/image" Target="../media/image41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2311188-0C32-43EE-B27E-631DC93B1973}"/>
              </a:ext>
            </a:extLst>
          </p:cNvPr>
          <p:cNvSpPr txBox="1"/>
          <p:nvPr/>
        </p:nvSpPr>
        <p:spPr>
          <a:xfrm>
            <a:off x="517092" y="1070170"/>
            <a:ext cx="11157816" cy="489364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 dirty="0" err="1">
                <a:latin typeface="+mj-lt"/>
              </a:rPr>
              <a:t>Descargo</a:t>
            </a:r>
            <a:r>
              <a:rPr lang="en-US" sz="2400" b="1" dirty="0">
                <a:latin typeface="+mj-lt"/>
              </a:rPr>
              <a:t> de </a:t>
            </a:r>
            <a:r>
              <a:rPr lang="en-US" sz="2400" b="1" dirty="0" err="1">
                <a:latin typeface="+mj-lt"/>
              </a:rPr>
              <a:t>Responsabilidad</a:t>
            </a:r>
            <a:r>
              <a:rPr lang="en-US" sz="2400" b="1" dirty="0">
                <a:latin typeface="+mj-lt"/>
              </a:rPr>
              <a:t>: </a:t>
            </a:r>
            <a:r>
              <a:rPr lang="en-US" sz="2400" dirty="0">
                <a:latin typeface="+mj-lt"/>
              </a:rPr>
              <a:t>La </a:t>
            </a:r>
            <a:r>
              <a:rPr lang="en-US" sz="2400" dirty="0" err="1">
                <a:latin typeface="+mj-lt"/>
              </a:rPr>
              <a:t>información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contenida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aquí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proviene</a:t>
            </a:r>
            <a:r>
              <a:rPr lang="en-US" sz="2400" dirty="0">
                <a:latin typeface="+mj-lt"/>
              </a:rPr>
              <a:t> de </a:t>
            </a:r>
            <a:r>
              <a:rPr lang="en-US" sz="2400" dirty="0" err="1">
                <a:latin typeface="+mj-lt"/>
              </a:rPr>
              <a:t>fuentes</a:t>
            </a:r>
            <a:r>
              <a:rPr lang="en-US" sz="2400" dirty="0">
                <a:latin typeface="+mj-lt"/>
              </a:rPr>
              <a:t> de </a:t>
            </a:r>
            <a:r>
              <a:rPr lang="en-US" sz="2400" dirty="0" err="1">
                <a:latin typeface="+mj-lt"/>
              </a:rPr>
              <a:t>subscripciones</a:t>
            </a:r>
            <a:r>
              <a:rPr lang="en-US" sz="2400" dirty="0">
                <a:latin typeface="+mj-lt"/>
              </a:rPr>
              <a:t> a </a:t>
            </a:r>
            <a:r>
              <a:rPr lang="en-US" sz="2400" dirty="0" err="1">
                <a:latin typeface="+mj-lt"/>
              </a:rPr>
              <a:t>noticias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públicas</a:t>
            </a:r>
            <a:r>
              <a:rPr lang="en-US" sz="2400" dirty="0">
                <a:latin typeface="+mj-lt"/>
              </a:rPr>
              <a:t> y </a:t>
            </a:r>
            <a:r>
              <a:rPr lang="en-US" sz="2400" dirty="0" err="1">
                <a:latin typeface="+mj-lt"/>
              </a:rPr>
              <a:t>privadas</a:t>
            </a:r>
            <a:r>
              <a:rPr lang="en-US" sz="2400" dirty="0">
                <a:latin typeface="+mj-lt"/>
              </a:rPr>
              <a:t> que se </a:t>
            </a:r>
            <a:r>
              <a:rPr lang="en-US" sz="2400" dirty="0" err="1">
                <a:latin typeface="+mj-lt"/>
              </a:rPr>
              <a:t>consideran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confiables</a:t>
            </a:r>
            <a:r>
              <a:rPr lang="en-US" sz="2400" dirty="0">
                <a:latin typeface="+mj-lt"/>
              </a:rPr>
              <a:t>; sin embargo Cotton Incorporated no </a:t>
            </a:r>
            <a:r>
              <a:rPr lang="en-US" sz="2400" dirty="0" err="1">
                <a:latin typeface="+mj-lt"/>
              </a:rPr>
              <a:t>garantiza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su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exactitud</a:t>
            </a:r>
            <a:r>
              <a:rPr lang="en-US" sz="2400" dirty="0">
                <a:latin typeface="+mj-lt"/>
              </a:rPr>
              <a:t> y </a:t>
            </a:r>
            <a:r>
              <a:rPr lang="en-US" sz="2400" dirty="0" err="1">
                <a:latin typeface="+mj-lt"/>
              </a:rPr>
              <a:t>completud</a:t>
            </a:r>
            <a:r>
              <a:rPr lang="en-US" sz="2400" dirty="0">
                <a:latin typeface="+mj-lt"/>
              </a:rPr>
              <a:t>.</a:t>
            </a:r>
            <a:r>
              <a:rPr lang="zh-CN" altLang="en-US" sz="2133" dirty="0">
                <a:latin typeface="+mj-lt"/>
              </a:rPr>
              <a:t> </a:t>
            </a:r>
            <a:endParaRPr lang="en-US" sz="2133" dirty="0">
              <a:latin typeface="+mj-lt"/>
            </a:endParaRPr>
          </a:p>
          <a:p>
            <a:pPr algn="ctr"/>
            <a:endParaRPr lang="en-US" sz="2400" dirty="0">
              <a:latin typeface="+mj-lt"/>
            </a:endParaRPr>
          </a:p>
          <a:p>
            <a:pPr algn="ctr"/>
            <a:r>
              <a:rPr lang="en-US" sz="2400" dirty="0">
                <a:latin typeface="+mj-lt"/>
              </a:rPr>
              <a:t>No se </a:t>
            </a:r>
            <a:r>
              <a:rPr lang="en-US" sz="2400" dirty="0" err="1">
                <a:latin typeface="+mj-lt"/>
              </a:rPr>
              <a:t>asume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responsabilidad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por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el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uso</a:t>
            </a:r>
            <a:r>
              <a:rPr lang="en-US" sz="2400" dirty="0">
                <a:latin typeface="+mj-lt"/>
              </a:rPr>
              <a:t> de </a:t>
            </a:r>
            <a:r>
              <a:rPr lang="en-US" sz="2400" dirty="0" err="1">
                <a:latin typeface="+mj-lt"/>
              </a:rPr>
              <a:t>esta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información</a:t>
            </a:r>
            <a:r>
              <a:rPr lang="en-US" sz="2400" dirty="0">
                <a:latin typeface="+mj-lt"/>
              </a:rPr>
              <a:t> y no se </a:t>
            </a:r>
            <a:r>
              <a:rPr lang="en-US" sz="2400" dirty="0" err="1">
                <a:latin typeface="+mj-lt"/>
              </a:rPr>
              <a:t>hacen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promesas</a:t>
            </a:r>
            <a:r>
              <a:rPr lang="en-US" sz="2400" dirty="0">
                <a:latin typeface="+mj-lt"/>
              </a:rPr>
              <a:t> o </a:t>
            </a:r>
            <a:r>
              <a:rPr lang="en-US" sz="2400" dirty="0" err="1">
                <a:latin typeface="+mj-lt"/>
              </a:rPr>
              <a:t>garantías</a:t>
            </a:r>
            <a:r>
              <a:rPr lang="en-US" sz="2400" dirty="0">
                <a:latin typeface="+mj-lt"/>
              </a:rPr>
              <a:t> de </a:t>
            </a:r>
            <a:r>
              <a:rPr lang="en-US" sz="2400" dirty="0" err="1">
                <a:latin typeface="+mj-lt"/>
              </a:rPr>
              <a:t>manera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explícita</a:t>
            </a:r>
            <a:r>
              <a:rPr lang="en-US" sz="2400" dirty="0">
                <a:latin typeface="+mj-lt"/>
              </a:rPr>
              <a:t> o </a:t>
            </a:r>
            <a:r>
              <a:rPr lang="en-US" sz="2400" dirty="0" err="1">
                <a:latin typeface="+mj-lt"/>
              </a:rPr>
              <a:t>implícita</a:t>
            </a:r>
            <a:r>
              <a:rPr lang="en-US" sz="2400" dirty="0">
                <a:latin typeface="+mj-lt"/>
              </a:rPr>
              <a:t>. </a:t>
            </a:r>
          </a:p>
          <a:p>
            <a:pPr algn="ctr"/>
            <a:endParaRPr lang="en-US" sz="2400" dirty="0">
              <a:latin typeface="+mj-lt"/>
            </a:endParaRPr>
          </a:p>
          <a:p>
            <a:pPr algn="ctr"/>
            <a:r>
              <a:rPr lang="en-US" sz="2400" dirty="0">
                <a:latin typeface="+mj-lt"/>
              </a:rPr>
              <a:t>La </a:t>
            </a:r>
            <a:r>
              <a:rPr lang="en-US" sz="2400" dirty="0" err="1">
                <a:latin typeface="+mj-lt"/>
              </a:rPr>
              <a:t>información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contenida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aquí</a:t>
            </a:r>
            <a:r>
              <a:rPr lang="en-US" sz="2400" dirty="0">
                <a:latin typeface="+mj-lt"/>
              </a:rPr>
              <a:t> no </a:t>
            </a:r>
            <a:r>
              <a:rPr lang="en-US" sz="2400" dirty="0" err="1">
                <a:latin typeface="+mj-lt"/>
              </a:rPr>
              <a:t>debe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fiarse</a:t>
            </a:r>
            <a:r>
              <a:rPr lang="en-US" sz="2400" dirty="0">
                <a:latin typeface="+mj-lt"/>
              </a:rPr>
              <a:t> con </a:t>
            </a:r>
            <a:r>
              <a:rPr lang="en-US" sz="2400" dirty="0" err="1">
                <a:latin typeface="+mj-lt"/>
              </a:rPr>
              <a:t>el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propósito</a:t>
            </a:r>
            <a:r>
              <a:rPr lang="en-US" sz="2400" dirty="0">
                <a:latin typeface="+mj-lt"/>
              </a:rPr>
              <a:t> de </a:t>
            </a:r>
            <a:r>
              <a:rPr lang="en-US" sz="2400" dirty="0" err="1">
                <a:latin typeface="+mj-lt"/>
              </a:rPr>
              <a:t>tomar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decisiones</a:t>
            </a:r>
            <a:r>
              <a:rPr lang="en-US" sz="2400" dirty="0">
                <a:latin typeface="+mj-lt"/>
              </a:rPr>
              <a:t> de </a:t>
            </a:r>
            <a:r>
              <a:rPr lang="en-US" sz="2400" dirty="0" err="1">
                <a:latin typeface="+mj-lt"/>
              </a:rPr>
              <a:t>inversión</a:t>
            </a:r>
            <a:r>
              <a:rPr lang="en-US" sz="2400" dirty="0">
                <a:latin typeface="+mj-lt"/>
              </a:rPr>
              <a:t>. Esta </a:t>
            </a:r>
            <a:r>
              <a:rPr lang="en-US" sz="2400" dirty="0" err="1">
                <a:latin typeface="+mj-lt"/>
              </a:rPr>
              <a:t>comunicación</a:t>
            </a:r>
            <a:r>
              <a:rPr lang="en-US" sz="2400" dirty="0">
                <a:latin typeface="+mj-lt"/>
              </a:rPr>
              <a:t> no </a:t>
            </a:r>
            <a:r>
              <a:rPr lang="en-US" sz="2400" dirty="0" err="1">
                <a:latin typeface="+mj-lt"/>
              </a:rPr>
              <a:t>tiene</a:t>
            </a:r>
            <a:r>
              <a:rPr lang="en-US" sz="2400" dirty="0">
                <a:latin typeface="+mj-lt"/>
              </a:rPr>
              <a:t> la </a:t>
            </a:r>
            <a:r>
              <a:rPr lang="en-US" sz="2400" dirty="0" err="1">
                <a:latin typeface="+mj-lt"/>
              </a:rPr>
              <a:t>intención</a:t>
            </a:r>
            <a:r>
              <a:rPr lang="en-US" sz="2400" dirty="0">
                <a:latin typeface="+mj-lt"/>
              </a:rPr>
              <a:t> de </a:t>
            </a:r>
            <a:r>
              <a:rPr lang="en-US" sz="2400" dirty="0" err="1">
                <a:latin typeface="+mj-lt"/>
              </a:rPr>
              <a:t>pronosticar</a:t>
            </a:r>
            <a:r>
              <a:rPr lang="en-US" sz="2400" dirty="0">
                <a:latin typeface="+mj-lt"/>
              </a:rPr>
              <a:t> o </a:t>
            </a:r>
            <a:r>
              <a:rPr lang="en-US" sz="2400" dirty="0" err="1">
                <a:latin typeface="+mj-lt"/>
              </a:rPr>
              <a:t>predecir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los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precios</a:t>
            </a:r>
            <a:r>
              <a:rPr lang="en-US" sz="2400" dirty="0">
                <a:latin typeface="+mj-lt"/>
              </a:rPr>
              <a:t> o </a:t>
            </a:r>
            <a:r>
              <a:rPr lang="en-US" sz="2400" dirty="0" err="1">
                <a:latin typeface="+mj-lt"/>
              </a:rPr>
              <a:t>eventos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futuros</a:t>
            </a:r>
            <a:r>
              <a:rPr lang="en-US" sz="2400" dirty="0">
                <a:latin typeface="+mj-lt"/>
              </a:rPr>
              <a:t>. </a:t>
            </a:r>
          </a:p>
          <a:p>
            <a:pPr algn="ctr"/>
            <a:endParaRPr lang="en-US" sz="2400" dirty="0">
              <a:latin typeface="+mj-lt"/>
            </a:endParaRPr>
          </a:p>
          <a:p>
            <a:pPr algn="ctr"/>
            <a:r>
              <a:rPr lang="en-US" sz="2400" dirty="0">
                <a:latin typeface="+mj-lt"/>
              </a:rPr>
              <a:t>© 2025 Cotton Incorporated. </a:t>
            </a:r>
          </a:p>
          <a:p>
            <a:pPr algn="ctr"/>
            <a:r>
              <a:rPr lang="en-US" sz="2400" dirty="0">
                <a:latin typeface="+mj-lt"/>
              </a:rPr>
              <a:t>All rights reserved; America's Cotton Producers and Importers</a:t>
            </a:r>
          </a:p>
        </p:txBody>
      </p:sp>
    </p:spTree>
    <p:extLst>
      <p:ext uri="{BB962C8B-B14F-4D97-AF65-F5344CB8AC3E}">
        <p14:creationId xmlns:p14="http://schemas.microsoft.com/office/powerpoint/2010/main" val="19466250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70FDBB-3031-C421-49EF-D8A1B74C4B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1E9D8AD-9AD7-E28E-4A4C-D60B4848374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138"/>
          <a:stretch/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40F4F4A-05E7-6745-673F-C97919174F1C}"/>
              </a:ext>
            </a:extLst>
          </p:cNvPr>
          <p:cNvSpPr/>
          <p:nvPr/>
        </p:nvSpPr>
        <p:spPr>
          <a:xfrm>
            <a:off x="-5" y="0"/>
            <a:ext cx="12192003" cy="6858000"/>
          </a:xfrm>
          <a:prstGeom prst="rect">
            <a:avLst/>
          </a:prstGeom>
          <a:solidFill>
            <a:srgbClr val="F2F2F2">
              <a:alpha val="9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D868FA1-4067-F5FE-53BA-8F9ADD3A3A58}"/>
              </a:ext>
            </a:extLst>
          </p:cNvPr>
          <p:cNvGrpSpPr/>
          <p:nvPr/>
        </p:nvGrpSpPr>
        <p:grpSpPr>
          <a:xfrm>
            <a:off x="-5" y="228596"/>
            <a:ext cx="9239698" cy="482604"/>
            <a:chOff x="0" y="163414"/>
            <a:chExt cx="5321808" cy="323138"/>
          </a:xfrm>
          <a:solidFill>
            <a:schemeClr val="accent1">
              <a:alpha val="80000"/>
            </a:schemeClr>
          </a:solidFill>
        </p:grpSpPr>
        <p:sp>
          <p:nvSpPr>
            <p:cNvPr id="20" name="Right Triangle 19">
              <a:extLst>
                <a:ext uri="{FF2B5EF4-FFF2-40B4-BE49-F238E27FC236}">
                  <a16:creationId xmlns:a16="http://schemas.microsoft.com/office/drawing/2014/main" id="{1077F17C-7C9E-E9AD-1F7B-A1ACFA3462A9}"/>
                </a:ext>
              </a:extLst>
            </p:cNvPr>
            <p:cNvSpPr/>
            <p:nvPr/>
          </p:nvSpPr>
          <p:spPr>
            <a:xfrm flipV="1">
              <a:off x="4938501" y="163414"/>
              <a:ext cx="383307" cy="323138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691F303-DAD7-AD8E-6FCF-079390080216}"/>
                </a:ext>
              </a:extLst>
            </p:cNvPr>
            <p:cNvSpPr/>
            <p:nvPr/>
          </p:nvSpPr>
          <p:spPr>
            <a:xfrm>
              <a:off x="0" y="163414"/>
              <a:ext cx="4938500" cy="32313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FA983419-2A56-18D7-7267-7BBC6450055C}"/>
              </a:ext>
            </a:extLst>
          </p:cNvPr>
          <p:cNvSpPr txBox="1"/>
          <p:nvPr/>
        </p:nvSpPr>
        <p:spPr>
          <a:xfrm>
            <a:off x="-1" y="146732"/>
            <a:ext cx="8442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+mj-lt"/>
              </a:rPr>
              <a:t>Las </a:t>
            </a:r>
            <a:r>
              <a:rPr lang="en-US" sz="3600" dirty="0" err="1">
                <a:solidFill>
                  <a:schemeClr val="bg1"/>
                </a:solidFill>
                <a:latin typeface="+mj-lt"/>
              </a:rPr>
              <a:t>tarifas</a:t>
            </a:r>
            <a:r>
              <a:rPr lang="en-US" sz="36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+mj-lt"/>
              </a:rPr>
              <a:t>agitan</a:t>
            </a:r>
            <a:r>
              <a:rPr lang="en-US" sz="36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+mj-lt"/>
              </a:rPr>
              <a:t>los</a:t>
            </a:r>
            <a:r>
              <a:rPr lang="en-US" sz="3600" dirty="0">
                <a:solidFill>
                  <a:schemeClr val="bg1"/>
                </a:solidFill>
                <a:latin typeface="+mj-lt"/>
              </a:rPr>
              <a:t> mercado </a:t>
            </a:r>
            <a:r>
              <a:rPr lang="en-US" sz="3600" dirty="0" err="1">
                <a:solidFill>
                  <a:schemeClr val="bg1"/>
                </a:solidFill>
                <a:latin typeface="+mj-lt"/>
              </a:rPr>
              <a:t>mundiales</a:t>
            </a:r>
            <a:endParaRPr lang="en-US" sz="3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6" name="Picture 15" descr="Logo, company name&#10;&#10;Description automatically generated">
            <a:extLst>
              <a:ext uri="{FF2B5EF4-FFF2-40B4-BE49-F238E27FC236}">
                <a16:creationId xmlns:a16="http://schemas.microsoft.com/office/drawing/2014/main" id="{9DA6258A-FDB4-3872-A998-07952C532B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6605" y="6286693"/>
            <a:ext cx="703099" cy="5111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7534E7B-9DDF-BE67-1DEF-9891F650A824}"/>
              </a:ext>
            </a:extLst>
          </p:cNvPr>
          <p:cNvSpPr txBox="1"/>
          <p:nvPr/>
        </p:nvSpPr>
        <p:spPr>
          <a:xfrm>
            <a:off x="0" y="6531238"/>
            <a:ext cx="1190326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33">
                <a:solidFill>
                  <a:srgbClr val="5A5A5A"/>
                </a:solidFill>
                <a:latin typeface="Bierstadt"/>
              </a:rPr>
              <a:t>Source: LSEG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F5101E2-562A-46A2-AD3E-B633A3BCA66E}"/>
              </a:ext>
            </a:extLst>
          </p:cNvPr>
          <p:cNvCxnSpPr>
            <a:cxnSpLocks/>
          </p:cNvCxnSpPr>
          <p:nvPr/>
        </p:nvCxnSpPr>
        <p:spPr>
          <a:xfrm>
            <a:off x="781050" y="3989021"/>
            <a:ext cx="9619507" cy="0"/>
          </a:xfrm>
          <a:prstGeom prst="line">
            <a:avLst/>
          </a:prstGeom>
          <a:ln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CB1A6DB7-CAD8-EE90-7FE5-94AE7D758AD5}"/>
              </a:ext>
            </a:extLst>
          </p:cNvPr>
          <p:cNvSpPr txBox="1"/>
          <p:nvPr/>
        </p:nvSpPr>
        <p:spPr>
          <a:xfrm>
            <a:off x="181212" y="1660831"/>
            <a:ext cx="9268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+20%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C073552-0C02-BAA7-CB1F-F142DAEE2137}"/>
              </a:ext>
            </a:extLst>
          </p:cNvPr>
          <p:cNvSpPr txBox="1"/>
          <p:nvPr/>
        </p:nvSpPr>
        <p:spPr>
          <a:xfrm>
            <a:off x="181212" y="2751156"/>
            <a:ext cx="9268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+10%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83FC129-8415-2082-7685-9AA64255B712}"/>
              </a:ext>
            </a:extLst>
          </p:cNvPr>
          <p:cNvSpPr txBox="1"/>
          <p:nvPr/>
        </p:nvSpPr>
        <p:spPr>
          <a:xfrm>
            <a:off x="263505" y="4925455"/>
            <a:ext cx="9268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-10%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E8DCA6F-6746-CF72-23A2-349F0DC3BBE3}"/>
              </a:ext>
            </a:extLst>
          </p:cNvPr>
          <p:cNvCxnSpPr>
            <a:cxnSpLocks/>
          </p:cNvCxnSpPr>
          <p:nvPr/>
        </p:nvCxnSpPr>
        <p:spPr>
          <a:xfrm>
            <a:off x="769303" y="1667638"/>
            <a:ext cx="23491" cy="3989024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6BD19710-5640-53EF-F4D2-D79F0EBBB36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93832114"/>
              </p:ext>
            </p:extLst>
          </p:nvPr>
        </p:nvGraphicFramePr>
        <p:xfrm>
          <a:off x="263506" y="1660833"/>
          <a:ext cx="11846198" cy="43208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8" name="Text Placeholder 8">
            <a:extLst>
              <a:ext uri="{FF2B5EF4-FFF2-40B4-BE49-F238E27FC236}">
                <a16:creationId xmlns:a16="http://schemas.microsoft.com/office/drawing/2014/main" id="{4AD00A71-9160-6C4B-5B8C-6A66F1BE00DA}"/>
              </a:ext>
            </a:extLst>
          </p:cNvPr>
          <p:cNvSpPr txBox="1">
            <a:spLocks/>
          </p:cNvSpPr>
          <p:nvPr/>
        </p:nvSpPr>
        <p:spPr>
          <a:xfrm>
            <a:off x="2259976" y="1260722"/>
            <a:ext cx="7672039" cy="369332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b="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Roboto" panose="02000000000000000000" pitchFamily="2" charset="0"/>
                <a:cs typeface="+mn-cs"/>
              </a:defRPr>
            </a:lvl1pPr>
            <a:lvl2pPr marL="45718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+mj-lt"/>
                <a:ea typeface="Roboto" panose="02000000000000000000" pitchFamily="2" charset="0"/>
                <a:cs typeface="+mn-cs"/>
              </a:rPr>
              <a:t>Los </a:t>
            </a: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+mj-lt"/>
                <a:ea typeface="Roboto" panose="02000000000000000000" pitchFamily="2" charset="0"/>
                <a:cs typeface="+mn-cs"/>
              </a:rPr>
              <a:t>principales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+mj-lt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+mj-lt"/>
                <a:ea typeface="Roboto" panose="02000000000000000000" pitchFamily="2" charset="0"/>
                <a:cs typeface="+mn-cs"/>
              </a:rPr>
              <a:t>índices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+mj-lt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+mj-lt"/>
                <a:ea typeface="Roboto" panose="02000000000000000000" pitchFamily="2" charset="0"/>
                <a:cs typeface="+mn-cs"/>
              </a:rPr>
              <a:t>accionarios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+mj-lt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+mj-lt"/>
                <a:ea typeface="Roboto" panose="02000000000000000000" pitchFamily="2" charset="0"/>
                <a:cs typeface="+mn-cs"/>
              </a:rPr>
              <a:t>en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+mj-lt"/>
                <a:ea typeface="Roboto" panose="02000000000000000000" pitchFamily="2" charset="0"/>
                <a:cs typeface="+mn-cs"/>
              </a:rPr>
              <a:t> 2025</a:t>
            </a:r>
          </a:p>
        </p:txBody>
      </p:sp>
      <p:pic>
        <p:nvPicPr>
          <p:cNvPr id="12" name="Picture 11" descr="A blue flag with yellow stars&#10;&#10;AI-generated content may be incorrect.">
            <a:extLst>
              <a:ext uri="{FF2B5EF4-FFF2-40B4-BE49-F238E27FC236}">
                <a16:creationId xmlns:a16="http://schemas.microsoft.com/office/drawing/2014/main" id="{305D0433-6F8D-8ADF-44E1-7F6C466C74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9614" y="2965637"/>
            <a:ext cx="474712" cy="368977"/>
          </a:xfrm>
          <a:prstGeom prst="rect">
            <a:avLst/>
          </a:prstGeom>
        </p:spPr>
      </p:pic>
      <p:pic>
        <p:nvPicPr>
          <p:cNvPr id="14" name="Picture 13" descr="A flag with stars and stripes&#10;&#10;AI-generated content may be incorrect.">
            <a:extLst>
              <a:ext uri="{FF2B5EF4-FFF2-40B4-BE49-F238E27FC236}">
                <a16:creationId xmlns:a16="http://schemas.microsoft.com/office/drawing/2014/main" id="{200C4FDF-3E75-DBA8-54E7-922FE74F68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352" y="3809786"/>
            <a:ext cx="474712" cy="344351"/>
          </a:xfrm>
          <a:prstGeom prst="rect">
            <a:avLst/>
          </a:prstGeom>
        </p:spPr>
      </p:pic>
      <p:pic>
        <p:nvPicPr>
          <p:cNvPr id="15" name="Picture 14" descr="A flag with a red white and green stripe&#10;&#10;AI-generated content may be incorrect.">
            <a:extLst>
              <a:ext uri="{FF2B5EF4-FFF2-40B4-BE49-F238E27FC236}">
                <a16:creationId xmlns:a16="http://schemas.microsoft.com/office/drawing/2014/main" id="{3E997654-8033-6FAF-5A3A-DD88A4DE60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9614" y="2089337"/>
            <a:ext cx="474712" cy="344351"/>
          </a:xfrm>
          <a:prstGeom prst="rect">
            <a:avLst/>
          </a:prstGeom>
        </p:spPr>
      </p:pic>
      <p:pic>
        <p:nvPicPr>
          <p:cNvPr id="5" name="Picture 4" descr="A red flag with yellow stars&#10;&#10;Description automatically generated">
            <a:extLst>
              <a:ext uri="{FF2B5EF4-FFF2-40B4-BE49-F238E27FC236}">
                <a16:creationId xmlns:a16="http://schemas.microsoft.com/office/drawing/2014/main" id="{574AE869-566A-8B51-0C27-F7EECE2EF1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9615" y="3399601"/>
            <a:ext cx="474711" cy="323088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B424FC70-5D8E-98E8-67EE-16617E86B886}"/>
              </a:ext>
            </a:extLst>
          </p:cNvPr>
          <p:cNvSpPr txBox="1"/>
          <p:nvPr/>
        </p:nvSpPr>
        <p:spPr>
          <a:xfrm>
            <a:off x="329384" y="3828072"/>
            <a:ext cx="9268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0%</a:t>
            </a:r>
          </a:p>
        </p:txBody>
      </p:sp>
    </p:spTree>
    <p:extLst>
      <p:ext uri="{BB962C8B-B14F-4D97-AF65-F5344CB8AC3E}">
        <p14:creationId xmlns:p14="http://schemas.microsoft.com/office/powerpoint/2010/main" val="2708918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E6FF0A-25AF-304F-A604-129C62C0AA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D1B1E2D-D960-D6AC-62AF-1A2D89C3EB6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138"/>
          <a:stretch/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ED3B701-2AA6-E9C9-6F41-44E01B19527E}"/>
              </a:ext>
            </a:extLst>
          </p:cNvPr>
          <p:cNvSpPr/>
          <p:nvPr/>
        </p:nvSpPr>
        <p:spPr>
          <a:xfrm>
            <a:off x="-5" y="0"/>
            <a:ext cx="12192003" cy="6858000"/>
          </a:xfrm>
          <a:prstGeom prst="rect">
            <a:avLst/>
          </a:prstGeom>
          <a:solidFill>
            <a:srgbClr val="F2F2F2">
              <a:alpha val="9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Logo, company name&#10;&#10;Description automatically generated">
            <a:extLst>
              <a:ext uri="{FF2B5EF4-FFF2-40B4-BE49-F238E27FC236}">
                <a16:creationId xmlns:a16="http://schemas.microsoft.com/office/drawing/2014/main" id="{0681A2DE-18F4-0FD6-D541-24B79C9977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6605" y="6286693"/>
            <a:ext cx="703099" cy="5111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6ABA849-E735-5381-A4E8-3933CF43B7F1}"/>
              </a:ext>
            </a:extLst>
          </p:cNvPr>
          <p:cNvSpPr txBox="1"/>
          <p:nvPr/>
        </p:nvSpPr>
        <p:spPr>
          <a:xfrm>
            <a:off x="0" y="6531238"/>
            <a:ext cx="1190326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33">
                <a:solidFill>
                  <a:srgbClr val="5A5A5A"/>
                </a:solidFill>
                <a:latin typeface="Bierstadt"/>
              </a:rPr>
              <a:t>Source: LSEG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BAC421E-2AB9-35FA-138B-61D5AE6AF70D}"/>
              </a:ext>
            </a:extLst>
          </p:cNvPr>
          <p:cNvCxnSpPr>
            <a:cxnSpLocks/>
          </p:cNvCxnSpPr>
          <p:nvPr/>
        </p:nvCxnSpPr>
        <p:spPr>
          <a:xfrm>
            <a:off x="781050" y="3989021"/>
            <a:ext cx="9619507" cy="0"/>
          </a:xfrm>
          <a:prstGeom prst="line">
            <a:avLst/>
          </a:prstGeom>
          <a:ln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955BEFB9-E28C-A4FD-FF04-E0FF83FC5E38}"/>
              </a:ext>
            </a:extLst>
          </p:cNvPr>
          <p:cNvSpPr txBox="1"/>
          <p:nvPr/>
        </p:nvSpPr>
        <p:spPr>
          <a:xfrm>
            <a:off x="181212" y="1660831"/>
            <a:ext cx="9268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+20%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3E2272E-E50E-3381-9D5F-E2113398623A}"/>
              </a:ext>
            </a:extLst>
          </p:cNvPr>
          <p:cNvSpPr txBox="1"/>
          <p:nvPr/>
        </p:nvSpPr>
        <p:spPr>
          <a:xfrm>
            <a:off x="181212" y="2751156"/>
            <a:ext cx="9268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+10%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52C121C-B994-AE96-AA28-34B57CEA3675}"/>
              </a:ext>
            </a:extLst>
          </p:cNvPr>
          <p:cNvSpPr txBox="1"/>
          <p:nvPr/>
        </p:nvSpPr>
        <p:spPr>
          <a:xfrm>
            <a:off x="329384" y="3828072"/>
            <a:ext cx="9268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0%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8D4E888-BA99-D475-ED28-BF462F03AD16}"/>
              </a:ext>
            </a:extLst>
          </p:cNvPr>
          <p:cNvSpPr txBox="1"/>
          <p:nvPr/>
        </p:nvSpPr>
        <p:spPr>
          <a:xfrm>
            <a:off x="263505" y="4925455"/>
            <a:ext cx="9268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-10%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D2C297A-9369-78B8-BD36-DE440DE0A7C5}"/>
              </a:ext>
            </a:extLst>
          </p:cNvPr>
          <p:cNvCxnSpPr>
            <a:cxnSpLocks/>
          </p:cNvCxnSpPr>
          <p:nvPr/>
        </p:nvCxnSpPr>
        <p:spPr>
          <a:xfrm>
            <a:off x="769303" y="1667638"/>
            <a:ext cx="23491" cy="3989024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B86865C-C98F-FAA8-46FC-FD704FC084DA}"/>
              </a:ext>
            </a:extLst>
          </p:cNvPr>
          <p:cNvCxnSpPr>
            <a:cxnSpLocks/>
          </p:cNvCxnSpPr>
          <p:nvPr/>
        </p:nvCxnSpPr>
        <p:spPr>
          <a:xfrm>
            <a:off x="2955267" y="1648641"/>
            <a:ext cx="0" cy="3977967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E0334BCA-8A8A-0E1D-D870-00CE8A49E46B}"/>
              </a:ext>
            </a:extLst>
          </p:cNvPr>
          <p:cNvSpPr txBox="1"/>
          <p:nvPr/>
        </p:nvSpPr>
        <p:spPr>
          <a:xfrm>
            <a:off x="2955267" y="732650"/>
            <a:ext cx="2002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chemeClr val="accent1"/>
                </a:solidFill>
              </a:rPr>
              <a:t>Febrero</a:t>
            </a:r>
            <a:r>
              <a:rPr lang="en-US" b="1" dirty="0">
                <a:solidFill>
                  <a:schemeClr val="accent1"/>
                </a:solidFill>
              </a:rPr>
              <a:t> 1 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4E1DF3-5D99-7384-226A-81B27DE31F4C}"/>
              </a:ext>
            </a:extLst>
          </p:cNvPr>
          <p:cNvSpPr txBox="1"/>
          <p:nvPr/>
        </p:nvSpPr>
        <p:spPr>
          <a:xfrm>
            <a:off x="2858178" y="1028774"/>
            <a:ext cx="2099889" cy="715089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952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US </a:t>
            </a:r>
            <a:r>
              <a:rPr lang="en-US" dirty="0" err="1"/>
              <a:t>tarifas</a:t>
            </a:r>
            <a:r>
              <a:rPr lang="en-US" dirty="0"/>
              <a:t> a China, México &amp; Canada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4CF163-EB4C-DCA6-387A-1B4AC9E12472}"/>
              </a:ext>
            </a:extLst>
          </p:cNvPr>
          <p:cNvSpPr txBox="1"/>
          <p:nvPr/>
        </p:nvSpPr>
        <p:spPr>
          <a:xfrm>
            <a:off x="5626176" y="729788"/>
            <a:ext cx="13957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Marzo 3 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B50B55-BCF1-5BC3-EBF3-65F63EFED4F5}"/>
              </a:ext>
            </a:extLst>
          </p:cNvPr>
          <p:cNvSpPr txBox="1"/>
          <p:nvPr/>
        </p:nvSpPr>
        <p:spPr>
          <a:xfrm>
            <a:off x="5180770" y="1019119"/>
            <a:ext cx="2316377" cy="715089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952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Incremento</a:t>
            </a:r>
            <a:r>
              <a:rPr lang="en-US" dirty="0"/>
              <a:t> de 10ppt </a:t>
            </a:r>
            <a:r>
              <a:rPr lang="en-US" dirty="0" err="1"/>
              <a:t>tarifa</a:t>
            </a:r>
            <a:r>
              <a:rPr lang="en-US" dirty="0"/>
              <a:t> a China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47CF966-43A9-99C6-E1FE-CC2A31FF6448}"/>
              </a:ext>
            </a:extLst>
          </p:cNvPr>
          <p:cNvSpPr/>
          <p:nvPr/>
        </p:nvSpPr>
        <p:spPr>
          <a:xfrm>
            <a:off x="7346632" y="5628123"/>
            <a:ext cx="469614" cy="414900"/>
          </a:xfrm>
          <a:prstGeom prst="rect">
            <a:avLst/>
          </a:prstGeom>
          <a:solidFill>
            <a:srgbClr val="D9D9D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0AC0EFC0-05D6-C1F8-2742-E4A6DC332391}"/>
              </a:ext>
            </a:extLst>
          </p:cNvPr>
          <p:cNvGraphicFramePr/>
          <p:nvPr/>
        </p:nvGraphicFramePr>
        <p:xfrm>
          <a:off x="263506" y="1660833"/>
          <a:ext cx="11846198" cy="43208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3" name="Rectangle 22">
            <a:extLst>
              <a:ext uri="{FF2B5EF4-FFF2-40B4-BE49-F238E27FC236}">
                <a16:creationId xmlns:a16="http://schemas.microsoft.com/office/drawing/2014/main" id="{9CCE14DB-AB89-B170-B6B3-4D61243FBD87}"/>
              </a:ext>
            </a:extLst>
          </p:cNvPr>
          <p:cNvSpPr/>
          <p:nvPr/>
        </p:nvSpPr>
        <p:spPr>
          <a:xfrm>
            <a:off x="7346632" y="1743863"/>
            <a:ext cx="469614" cy="3875985"/>
          </a:xfrm>
          <a:prstGeom prst="rect">
            <a:avLst/>
          </a:prstGeom>
          <a:solidFill>
            <a:srgbClr val="D9D9D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373351A-D6E0-7185-1156-F7DB62BB2224}"/>
              </a:ext>
            </a:extLst>
          </p:cNvPr>
          <p:cNvCxnSpPr>
            <a:cxnSpLocks/>
          </p:cNvCxnSpPr>
          <p:nvPr/>
        </p:nvCxnSpPr>
        <p:spPr>
          <a:xfrm>
            <a:off x="5321278" y="1721203"/>
            <a:ext cx="0" cy="3898645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8AD5FEB0-5DE9-4FD2-44DF-BA46922C8BC1}"/>
              </a:ext>
            </a:extLst>
          </p:cNvPr>
          <p:cNvSpPr/>
          <p:nvPr/>
        </p:nvSpPr>
        <p:spPr>
          <a:xfrm>
            <a:off x="1303019" y="6028739"/>
            <a:ext cx="7106691" cy="643973"/>
          </a:xfrm>
          <a:prstGeom prst="roundRect">
            <a:avLst/>
          </a:prstGeom>
          <a:solidFill>
            <a:srgbClr val="D9D9D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95D3915-D6CD-CC77-B692-61482BE91946}"/>
              </a:ext>
            </a:extLst>
          </p:cNvPr>
          <p:cNvSpPr txBox="1"/>
          <p:nvPr/>
        </p:nvSpPr>
        <p:spPr>
          <a:xfrm>
            <a:off x="1401138" y="6280661"/>
            <a:ext cx="2660344" cy="340519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9525"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400" dirty="0" err="1"/>
              <a:t>Anuncio</a:t>
            </a:r>
            <a:r>
              <a:rPr lang="en-US" sz="1400" dirty="0"/>
              <a:t> </a:t>
            </a:r>
            <a:r>
              <a:rPr lang="en-US" sz="1400" dirty="0" err="1"/>
              <a:t>tarifas</a:t>
            </a:r>
            <a:r>
              <a:rPr lang="en-US" sz="1400" dirty="0"/>
              <a:t> </a:t>
            </a:r>
            <a:r>
              <a:rPr lang="en-US" sz="1400" dirty="0" err="1"/>
              <a:t>reciprocas</a:t>
            </a:r>
            <a:endParaRPr lang="en-US" sz="14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6723D89-DEE5-E2FD-E146-962262CBDB5F}"/>
              </a:ext>
            </a:extLst>
          </p:cNvPr>
          <p:cNvSpPr txBox="1"/>
          <p:nvPr/>
        </p:nvSpPr>
        <p:spPr>
          <a:xfrm>
            <a:off x="7156716" y="6013499"/>
            <a:ext cx="952939" cy="340519"/>
          </a:xfrm>
          <a:prstGeom prst="roundRect">
            <a:avLst/>
          </a:prstGeom>
          <a:noFill/>
          <a:ln w="9525"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b="1" dirty="0">
                <a:solidFill>
                  <a:schemeClr val="accent1"/>
                </a:solidFill>
              </a:rPr>
              <a:t>Abril 9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E6BE4E6-65C1-3F9E-07E0-5B6BA434414F}"/>
              </a:ext>
            </a:extLst>
          </p:cNvPr>
          <p:cNvSpPr txBox="1"/>
          <p:nvPr/>
        </p:nvSpPr>
        <p:spPr>
          <a:xfrm>
            <a:off x="4948359" y="6043023"/>
            <a:ext cx="83027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b="1" dirty="0">
                <a:solidFill>
                  <a:schemeClr val="accent1"/>
                </a:solidFill>
              </a:rPr>
              <a:t>Abril 8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19F9511-7C6E-CE50-11E4-922C4DBCC13B}"/>
              </a:ext>
            </a:extLst>
          </p:cNvPr>
          <p:cNvSpPr txBox="1"/>
          <p:nvPr/>
        </p:nvSpPr>
        <p:spPr>
          <a:xfrm>
            <a:off x="2340726" y="6028739"/>
            <a:ext cx="10346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b="1" dirty="0">
                <a:solidFill>
                  <a:schemeClr val="accent1"/>
                </a:solidFill>
              </a:rPr>
              <a:t>Abril 2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CFD6AB9-1EA4-F307-A1BB-E7F81B1D0038}"/>
              </a:ext>
            </a:extLst>
          </p:cNvPr>
          <p:cNvSpPr txBox="1"/>
          <p:nvPr/>
        </p:nvSpPr>
        <p:spPr>
          <a:xfrm>
            <a:off x="4207093" y="6280186"/>
            <a:ext cx="2312807" cy="340519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9525"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400" dirty="0" err="1"/>
              <a:t>Incremento</a:t>
            </a:r>
            <a:r>
              <a:rPr lang="en-US" sz="1400" dirty="0"/>
              <a:t> </a:t>
            </a:r>
            <a:r>
              <a:rPr lang="en-US" sz="1400" dirty="0" err="1"/>
              <a:t>tarifas</a:t>
            </a:r>
            <a:r>
              <a:rPr lang="en-US" sz="1400" dirty="0"/>
              <a:t> a China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25B9C22-0244-7A92-F570-5F6BBC776F81}"/>
              </a:ext>
            </a:extLst>
          </p:cNvPr>
          <p:cNvSpPr txBox="1"/>
          <p:nvPr/>
        </p:nvSpPr>
        <p:spPr>
          <a:xfrm>
            <a:off x="6665511" y="6265912"/>
            <a:ext cx="1676019" cy="340519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9525"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400" dirty="0" err="1"/>
              <a:t>Tarifas</a:t>
            </a:r>
            <a:r>
              <a:rPr lang="en-US" sz="1400" dirty="0"/>
              <a:t> </a:t>
            </a:r>
            <a:r>
              <a:rPr lang="en-US" sz="1400" dirty="0" err="1"/>
              <a:t>revocadas</a:t>
            </a:r>
            <a:endParaRPr lang="en-US" sz="1400" dirty="0"/>
          </a:p>
        </p:txBody>
      </p:sp>
      <p:pic>
        <p:nvPicPr>
          <p:cNvPr id="12" name="Picture 11" descr="A blue flag with yellow stars&#10;&#10;AI-generated content may be incorrect.">
            <a:extLst>
              <a:ext uri="{FF2B5EF4-FFF2-40B4-BE49-F238E27FC236}">
                <a16:creationId xmlns:a16="http://schemas.microsoft.com/office/drawing/2014/main" id="{626B6C7D-BA26-6EA3-6243-6B95F249BE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9614" y="2965637"/>
            <a:ext cx="474712" cy="368977"/>
          </a:xfrm>
          <a:prstGeom prst="rect">
            <a:avLst/>
          </a:prstGeom>
        </p:spPr>
      </p:pic>
      <p:pic>
        <p:nvPicPr>
          <p:cNvPr id="14" name="Picture 13" descr="A flag with stars and stripes&#10;&#10;AI-generated content may be incorrect.">
            <a:extLst>
              <a:ext uri="{FF2B5EF4-FFF2-40B4-BE49-F238E27FC236}">
                <a16:creationId xmlns:a16="http://schemas.microsoft.com/office/drawing/2014/main" id="{836F405B-B301-B2BE-62A4-9D52CB5A9E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352" y="3809786"/>
            <a:ext cx="474712" cy="344351"/>
          </a:xfrm>
          <a:prstGeom prst="rect">
            <a:avLst/>
          </a:prstGeom>
        </p:spPr>
      </p:pic>
      <p:pic>
        <p:nvPicPr>
          <p:cNvPr id="15" name="Picture 14" descr="A flag with a red white and green stripe&#10;&#10;AI-generated content may be incorrect.">
            <a:extLst>
              <a:ext uri="{FF2B5EF4-FFF2-40B4-BE49-F238E27FC236}">
                <a16:creationId xmlns:a16="http://schemas.microsoft.com/office/drawing/2014/main" id="{1A27E491-10CA-7BE4-6126-812DDD33D5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9614" y="2089337"/>
            <a:ext cx="474712" cy="344351"/>
          </a:xfrm>
          <a:prstGeom prst="rect">
            <a:avLst/>
          </a:prstGeom>
        </p:spPr>
      </p:pic>
      <p:pic>
        <p:nvPicPr>
          <p:cNvPr id="5" name="Picture 4" descr="A red flag with yellow stars&#10;&#10;Description automatically generated">
            <a:extLst>
              <a:ext uri="{FF2B5EF4-FFF2-40B4-BE49-F238E27FC236}">
                <a16:creationId xmlns:a16="http://schemas.microsoft.com/office/drawing/2014/main" id="{7FE7D5E2-FCB4-4823-5147-2117D4530E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9615" y="3399601"/>
            <a:ext cx="474711" cy="323088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550318FC-05D0-9AB0-6B18-4D3439400712}"/>
              </a:ext>
            </a:extLst>
          </p:cNvPr>
          <p:cNvGrpSpPr/>
          <p:nvPr/>
        </p:nvGrpSpPr>
        <p:grpSpPr>
          <a:xfrm>
            <a:off x="-5" y="228596"/>
            <a:ext cx="9239698" cy="482604"/>
            <a:chOff x="0" y="163414"/>
            <a:chExt cx="5321808" cy="323138"/>
          </a:xfrm>
          <a:solidFill>
            <a:schemeClr val="accent1">
              <a:alpha val="80000"/>
            </a:schemeClr>
          </a:solidFill>
        </p:grpSpPr>
        <p:sp>
          <p:nvSpPr>
            <p:cNvPr id="29" name="Right Triangle 28">
              <a:extLst>
                <a:ext uri="{FF2B5EF4-FFF2-40B4-BE49-F238E27FC236}">
                  <a16:creationId xmlns:a16="http://schemas.microsoft.com/office/drawing/2014/main" id="{ACF71D5C-4DB5-7ED5-8FCE-D48F9087F086}"/>
                </a:ext>
              </a:extLst>
            </p:cNvPr>
            <p:cNvSpPr/>
            <p:nvPr/>
          </p:nvSpPr>
          <p:spPr>
            <a:xfrm flipV="1">
              <a:off x="4938501" y="163414"/>
              <a:ext cx="383307" cy="323138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ACAE7D0-5830-B68D-CE50-AE375BAC2C55}"/>
                </a:ext>
              </a:extLst>
            </p:cNvPr>
            <p:cNvSpPr/>
            <p:nvPr/>
          </p:nvSpPr>
          <p:spPr>
            <a:xfrm>
              <a:off x="0" y="163414"/>
              <a:ext cx="4938500" cy="32313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E91A7017-8E6F-6616-387F-F0E66C016AE1}"/>
              </a:ext>
            </a:extLst>
          </p:cNvPr>
          <p:cNvSpPr txBox="1"/>
          <p:nvPr/>
        </p:nvSpPr>
        <p:spPr>
          <a:xfrm>
            <a:off x="-1" y="146732"/>
            <a:ext cx="8442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+mj-lt"/>
              </a:rPr>
              <a:t>Las </a:t>
            </a:r>
            <a:r>
              <a:rPr lang="en-US" sz="3600" dirty="0" err="1">
                <a:solidFill>
                  <a:schemeClr val="bg1"/>
                </a:solidFill>
                <a:latin typeface="+mj-lt"/>
              </a:rPr>
              <a:t>tarifas</a:t>
            </a:r>
            <a:r>
              <a:rPr lang="en-US" sz="36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+mj-lt"/>
              </a:rPr>
              <a:t>agitan</a:t>
            </a:r>
            <a:r>
              <a:rPr lang="en-US" sz="36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+mj-lt"/>
              </a:rPr>
              <a:t>los</a:t>
            </a:r>
            <a:r>
              <a:rPr lang="en-US" sz="3600" dirty="0">
                <a:solidFill>
                  <a:schemeClr val="bg1"/>
                </a:solidFill>
                <a:latin typeface="+mj-lt"/>
              </a:rPr>
              <a:t> mercado </a:t>
            </a:r>
            <a:r>
              <a:rPr lang="en-US" sz="3600" dirty="0" err="1">
                <a:solidFill>
                  <a:schemeClr val="bg1"/>
                </a:solidFill>
                <a:latin typeface="+mj-lt"/>
              </a:rPr>
              <a:t>mundiales</a:t>
            </a:r>
            <a:endParaRPr lang="en-US" sz="36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697176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13" grpId="0"/>
      <p:bldP spid="17" grpId="0" animBg="1"/>
      <p:bldP spid="18" grpId="0" animBg="1"/>
      <p:bldP spid="23" grpId="0" animBg="1"/>
      <p:bldP spid="31" grpId="0" animBg="1"/>
      <p:bldP spid="32" grpId="0" animBg="1"/>
      <p:bldP spid="33" grpId="0"/>
      <p:bldP spid="34" grpId="0"/>
      <p:bldP spid="35" grpId="0"/>
      <p:bldP spid="36" grpId="0" animBg="1"/>
      <p:bldP spid="3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A9544A-322A-DF2A-EC7C-8D3B8182EB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0D77987-58BA-5CE9-882D-ACC898FDA07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138"/>
          <a:stretch/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F3DCA77-D7E2-DFFE-DA20-34F351B624DD}"/>
              </a:ext>
            </a:extLst>
          </p:cNvPr>
          <p:cNvSpPr/>
          <p:nvPr/>
        </p:nvSpPr>
        <p:spPr>
          <a:xfrm>
            <a:off x="-5" y="0"/>
            <a:ext cx="12192003" cy="6858000"/>
          </a:xfrm>
          <a:prstGeom prst="rect">
            <a:avLst/>
          </a:prstGeom>
          <a:solidFill>
            <a:schemeClr val="tx1">
              <a:lumMod val="85000"/>
              <a:lumOff val="15000"/>
              <a:alpha val="94902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BE1778C-AE01-8655-87E9-136CBAD40003}"/>
              </a:ext>
            </a:extLst>
          </p:cNvPr>
          <p:cNvGrpSpPr/>
          <p:nvPr/>
        </p:nvGrpSpPr>
        <p:grpSpPr>
          <a:xfrm>
            <a:off x="-5" y="228596"/>
            <a:ext cx="8516684" cy="482604"/>
            <a:chOff x="0" y="163414"/>
            <a:chExt cx="5321808" cy="323138"/>
          </a:xfrm>
          <a:solidFill>
            <a:srgbClr val="BFBFBF"/>
          </a:solidFill>
        </p:grpSpPr>
        <p:sp>
          <p:nvSpPr>
            <p:cNvPr id="20" name="Right Triangle 19">
              <a:extLst>
                <a:ext uri="{FF2B5EF4-FFF2-40B4-BE49-F238E27FC236}">
                  <a16:creationId xmlns:a16="http://schemas.microsoft.com/office/drawing/2014/main" id="{C92B8CA0-4D7A-8E18-F135-D724B6BEC247}"/>
                </a:ext>
              </a:extLst>
            </p:cNvPr>
            <p:cNvSpPr/>
            <p:nvPr/>
          </p:nvSpPr>
          <p:spPr>
            <a:xfrm flipV="1">
              <a:off x="4938501" y="163414"/>
              <a:ext cx="383307" cy="323138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C2AFE01-E2A1-0207-4FB1-1EF89ADE0C8E}"/>
                </a:ext>
              </a:extLst>
            </p:cNvPr>
            <p:cNvSpPr/>
            <p:nvPr/>
          </p:nvSpPr>
          <p:spPr>
            <a:xfrm>
              <a:off x="0" y="163414"/>
              <a:ext cx="4938500" cy="32313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B2BA29F0-23D7-AB28-7288-FEE0E8167FA6}"/>
              </a:ext>
            </a:extLst>
          </p:cNvPr>
          <p:cNvSpPr txBox="1"/>
          <p:nvPr/>
        </p:nvSpPr>
        <p:spPr>
          <a:xfrm>
            <a:off x="0" y="146732"/>
            <a:ext cx="9718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Mercado del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Algodón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casi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ignora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las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tarifas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pic>
        <p:nvPicPr>
          <p:cNvPr id="16" name="Picture 15" descr="Logo, company name&#10;&#10;Description automatically generated">
            <a:extLst>
              <a:ext uri="{FF2B5EF4-FFF2-40B4-BE49-F238E27FC236}">
                <a16:creationId xmlns:a16="http://schemas.microsoft.com/office/drawing/2014/main" id="{556D2B9E-5E4C-817C-577C-54FD8EE21D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6605" y="6286693"/>
            <a:ext cx="703099" cy="5111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4DA052-D62F-3C37-406F-65B63412BEDC}"/>
              </a:ext>
            </a:extLst>
          </p:cNvPr>
          <p:cNvSpPr txBox="1"/>
          <p:nvPr/>
        </p:nvSpPr>
        <p:spPr>
          <a:xfrm>
            <a:off x="0" y="6531238"/>
            <a:ext cx="1190326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33" dirty="0">
                <a:solidFill>
                  <a:schemeClr val="bg1"/>
                </a:solidFill>
                <a:latin typeface="Bierstadt"/>
              </a:rPr>
              <a:t>Source: LSEG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8B364CF-BB47-AC31-7976-D69C890DACB0}"/>
              </a:ext>
            </a:extLst>
          </p:cNvPr>
          <p:cNvCxnSpPr>
            <a:cxnSpLocks/>
          </p:cNvCxnSpPr>
          <p:nvPr/>
        </p:nvCxnSpPr>
        <p:spPr>
          <a:xfrm>
            <a:off x="781050" y="3989021"/>
            <a:ext cx="9619507" cy="0"/>
          </a:xfrm>
          <a:prstGeom prst="line">
            <a:avLst/>
          </a:prstGeom>
          <a:ln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DF8840B-6CA5-660E-E389-228F275C2C4B}"/>
              </a:ext>
            </a:extLst>
          </p:cNvPr>
          <p:cNvSpPr txBox="1"/>
          <p:nvPr/>
        </p:nvSpPr>
        <p:spPr>
          <a:xfrm>
            <a:off x="181212" y="1660831"/>
            <a:ext cx="9268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+20%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7509D2F-75A3-5AC8-95E8-8E86C40F9F3A}"/>
              </a:ext>
            </a:extLst>
          </p:cNvPr>
          <p:cNvSpPr txBox="1"/>
          <p:nvPr/>
        </p:nvSpPr>
        <p:spPr>
          <a:xfrm>
            <a:off x="181212" y="2751156"/>
            <a:ext cx="9268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+10%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C5E82D7-5F58-79EA-DD8D-F53D6236C606}"/>
              </a:ext>
            </a:extLst>
          </p:cNvPr>
          <p:cNvSpPr txBox="1"/>
          <p:nvPr/>
        </p:nvSpPr>
        <p:spPr>
          <a:xfrm>
            <a:off x="329384" y="3828072"/>
            <a:ext cx="9268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0%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FBEE9E9-D0EB-EC88-A16E-4D0E5122ADC3}"/>
              </a:ext>
            </a:extLst>
          </p:cNvPr>
          <p:cNvSpPr txBox="1"/>
          <p:nvPr/>
        </p:nvSpPr>
        <p:spPr>
          <a:xfrm>
            <a:off x="263505" y="4925455"/>
            <a:ext cx="9268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-10%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CC2C555-3383-57A6-EF75-A170883B0FC7}"/>
              </a:ext>
            </a:extLst>
          </p:cNvPr>
          <p:cNvCxnSpPr>
            <a:cxnSpLocks/>
          </p:cNvCxnSpPr>
          <p:nvPr/>
        </p:nvCxnSpPr>
        <p:spPr>
          <a:xfrm>
            <a:off x="769303" y="1667638"/>
            <a:ext cx="23491" cy="3989024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6A498CE-A9AC-E3FC-1282-A25259A7DA8C}"/>
              </a:ext>
            </a:extLst>
          </p:cNvPr>
          <p:cNvCxnSpPr>
            <a:cxnSpLocks/>
          </p:cNvCxnSpPr>
          <p:nvPr/>
        </p:nvCxnSpPr>
        <p:spPr>
          <a:xfrm>
            <a:off x="2955267" y="1238250"/>
            <a:ext cx="0" cy="4388358"/>
          </a:xfrm>
          <a:prstGeom prst="line">
            <a:avLst/>
          </a:prstGeom>
          <a:ln w="28575">
            <a:solidFill>
              <a:srgbClr val="BFBFB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33A7E90D-1AE2-5B1C-D1DA-2DC06984A17B}"/>
              </a:ext>
            </a:extLst>
          </p:cNvPr>
          <p:cNvSpPr txBox="1"/>
          <p:nvPr/>
        </p:nvSpPr>
        <p:spPr>
          <a:xfrm>
            <a:off x="2955267" y="732650"/>
            <a:ext cx="2002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</a:rPr>
              <a:t>Febrero</a:t>
            </a:r>
            <a:r>
              <a:rPr lang="en-US" b="1" dirty="0">
                <a:solidFill>
                  <a:schemeClr val="bg1"/>
                </a:solidFill>
              </a:rPr>
              <a:t> 1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59DC21-ED43-3F91-9182-6FC1717D07CB}"/>
              </a:ext>
            </a:extLst>
          </p:cNvPr>
          <p:cNvSpPr txBox="1"/>
          <p:nvPr/>
        </p:nvSpPr>
        <p:spPr>
          <a:xfrm>
            <a:off x="2858178" y="1028774"/>
            <a:ext cx="2099889" cy="715089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952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US </a:t>
            </a:r>
            <a:r>
              <a:rPr lang="en-US" dirty="0" err="1"/>
              <a:t>tarifas</a:t>
            </a:r>
            <a:r>
              <a:rPr lang="en-US" dirty="0"/>
              <a:t> a China, México &amp; Canada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02CF93-2E52-7F57-4E8D-06743B996FFB}"/>
              </a:ext>
            </a:extLst>
          </p:cNvPr>
          <p:cNvSpPr txBox="1"/>
          <p:nvPr/>
        </p:nvSpPr>
        <p:spPr>
          <a:xfrm>
            <a:off x="5626176" y="729788"/>
            <a:ext cx="13957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March 3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37351F6-4F28-258F-8D0B-EDB09893C764}"/>
              </a:ext>
            </a:extLst>
          </p:cNvPr>
          <p:cNvSpPr txBox="1"/>
          <p:nvPr/>
        </p:nvSpPr>
        <p:spPr>
          <a:xfrm>
            <a:off x="5180770" y="1019119"/>
            <a:ext cx="4055959" cy="715089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952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Incremento</a:t>
            </a:r>
            <a:r>
              <a:rPr lang="en-US" dirty="0"/>
              <a:t> 10ppt </a:t>
            </a:r>
            <a:r>
              <a:rPr lang="en-US" dirty="0" err="1"/>
              <a:t>tarifa</a:t>
            </a:r>
            <a:r>
              <a:rPr lang="en-US" dirty="0"/>
              <a:t> a China</a:t>
            </a:r>
          </a:p>
          <a:p>
            <a:pPr algn="ctr"/>
            <a:r>
              <a:rPr lang="en-US" dirty="0"/>
              <a:t>China </a:t>
            </a:r>
            <a:r>
              <a:rPr lang="en-US" dirty="0" err="1"/>
              <a:t>responde</a:t>
            </a:r>
            <a:r>
              <a:rPr lang="en-US" dirty="0"/>
              <a:t> con </a:t>
            </a:r>
            <a:r>
              <a:rPr lang="en-US" dirty="0" err="1"/>
              <a:t>tarifas</a:t>
            </a:r>
            <a:r>
              <a:rPr lang="en-US" dirty="0"/>
              <a:t> al </a:t>
            </a:r>
            <a:r>
              <a:rPr lang="en-US" dirty="0" err="1"/>
              <a:t>algodón</a:t>
            </a:r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EC64C7B-FCAA-50A6-FC4F-B396FAA4334C}"/>
              </a:ext>
            </a:extLst>
          </p:cNvPr>
          <p:cNvSpPr/>
          <p:nvPr/>
        </p:nvSpPr>
        <p:spPr>
          <a:xfrm>
            <a:off x="7346632" y="5628123"/>
            <a:ext cx="469614" cy="400616"/>
          </a:xfrm>
          <a:prstGeom prst="rect">
            <a:avLst/>
          </a:prstGeom>
          <a:solidFill>
            <a:srgbClr val="D9D9D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5601271-A76B-1625-C326-388E42CB6F71}"/>
              </a:ext>
            </a:extLst>
          </p:cNvPr>
          <p:cNvSpPr/>
          <p:nvPr/>
        </p:nvSpPr>
        <p:spPr>
          <a:xfrm>
            <a:off x="7346632" y="1734208"/>
            <a:ext cx="469614" cy="3885640"/>
          </a:xfrm>
          <a:prstGeom prst="rect">
            <a:avLst/>
          </a:prstGeom>
          <a:solidFill>
            <a:srgbClr val="D9D9D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3459D28-63EE-2583-9575-55999DBB6E1F}"/>
              </a:ext>
            </a:extLst>
          </p:cNvPr>
          <p:cNvCxnSpPr>
            <a:cxnSpLocks/>
          </p:cNvCxnSpPr>
          <p:nvPr/>
        </p:nvCxnSpPr>
        <p:spPr>
          <a:xfrm>
            <a:off x="5321278" y="1247775"/>
            <a:ext cx="0" cy="4372073"/>
          </a:xfrm>
          <a:prstGeom prst="line">
            <a:avLst/>
          </a:prstGeom>
          <a:ln w="28575">
            <a:solidFill>
              <a:srgbClr val="BFBFB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A43C3CE2-EBA0-44AC-AF32-4F901070931C}"/>
              </a:ext>
            </a:extLst>
          </p:cNvPr>
          <p:cNvSpPr/>
          <p:nvPr/>
        </p:nvSpPr>
        <p:spPr>
          <a:xfrm>
            <a:off x="1303019" y="6028739"/>
            <a:ext cx="7106691" cy="643973"/>
          </a:xfrm>
          <a:prstGeom prst="roundRect">
            <a:avLst/>
          </a:prstGeom>
          <a:solidFill>
            <a:srgbClr val="D9D9D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A531416-4693-43AB-D2DB-ECD8291D0B5F}"/>
              </a:ext>
            </a:extLst>
          </p:cNvPr>
          <p:cNvSpPr txBox="1"/>
          <p:nvPr/>
        </p:nvSpPr>
        <p:spPr>
          <a:xfrm>
            <a:off x="1401138" y="6280661"/>
            <a:ext cx="2660344" cy="340519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9525"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400" dirty="0" err="1"/>
              <a:t>Anuncio</a:t>
            </a:r>
            <a:r>
              <a:rPr lang="en-US" sz="1400" dirty="0"/>
              <a:t> </a:t>
            </a:r>
            <a:r>
              <a:rPr lang="en-US" sz="1400" dirty="0" err="1"/>
              <a:t>tarifas</a:t>
            </a:r>
            <a:r>
              <a:rPr lang="en-US" sz="1400" dirty="0"/>
              <a:t> </a:t>
            </a:r>
            <a:r>
              <a:rPr lang="en-US" sz="1400" dirty="0" err="1"/>
              <a:t>reciprocas</a:t>
            </a:r>
            <a:endParaRPr lang="en-US" sz="14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0229049-5B5B-B3B4-C933-8AB53B33A370}"/>
              </a:ext>
            </a:extLst>
          </p:cNvPr>
          <p:cNvSpPr txBox="1"/>
          <p:nvPr/>
        </p:nvSpPr>
        <p:spPr>
          <a:xfrm>
            <a:off x="7156716" y="6013499"/>
            <a:ext cx="952939" cy="340519"/>
          </a:xfrm>
          <a:prstGeom prst="roundRect">
            <a:avLst/>
          </a:prstGeom>
          <a:noFill/>
          <a:ln w="9525"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b="1" dirty="0">
                <a:solidFill>
                  <a:schemeClr val="bg1"/>
                </a:solidFill>
              </a:rPr>
              <a:t>Abril 9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02967AE-D0A7-8D67-EBE0-E7EBA1504D61}"/>
              </a:ext>
            </a:extLst>
          </p:cNvPr>
          <p:cNvSpPr txBox="1"/>
          <p:nvPr/>
        </p:nvSpPr>
        <p:spPr>
          <a:xfrm>
            <a:off x="4948359" y="6043023"/>
            <a:ext cx="83027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b="1">
                <a:solidFill>
                  <a:schemeClr val="bg1"/>
                </a:solidFill>
              </a:rPr>
              <a:t>April 8</a:t>
            </a:r>
            <a:r>
              <a:rPr lang="en-US" sz="1400" b="1" baseline="30000">
                <a:solidFill>
                  <a:schemeClr val="bg1"/>
                </a:solidFill>
              </a:rPr>
              <a:t>th</a:t>
            </a:r>
            <a:endParaRPr lang="en-US" sz="1400" b="1">
              <a:solidFill>
                <a:schemeClr val="bg1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5E39A13-8D54-5411-4029-637046E20021}"/>
              </a:ext>
            </a:extLst>
          </p:cNvPr>
          <p:cNvSpPr txBox="1"/>
          <p:nvPr/>
        </p:nvSpPr>
        <p:spPr>
          <a:xfrm>
            <a:off x="2340726" y="6028739"/>
            <a:ext cx="10346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b="1" dirty="0">
                <a:solidFill>
                  <a:schemeClr val="bg1"/>
                </a:solidFill>
              </a:rPr>
              <a:t>Abril 2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F273541-FA5E-7295-91E6-23F1309300FE}"/>
              </a:ext>
            </a:extLst>
          </p:cNvPr>
          <p:cNvSpPr txBox="1"/>
          <p:nvPr/>
        </p:nvSpPr>
        <p:spPr>
          <a:xfrm>
            <a:off x="4207093" y="6280186"/>
            <a:ext cx="2312807" cy="340519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9525"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400" dirty="0" err="1"/>
              <a:t>Incremento</a:t>
            </a:r>
            <a:r>
              <a:rPr lang="en-US" sz="1400" dirty="0"/>
              <a:t> </a:t>
            </a:r>
            <a:r>
              <a:rPr lang="en-US" sz="1400" dirty="0" err="1"/>
              <a:t>tarifas</a:t>
            </a:r>
            <a:r>
              <a:rPr lang="en-US" sz="1400" dirty="0"/>
              <a:t> a China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C0FA227-113D-D12B-0730-9216E9260B9F}"/>
              </a:ext>
            </a:extLst>
          </p:cNvPr>
          <p:cNvSpPr txBox="1"/>
          <p:nvPr/>
        </p:nvSpPr>
        <p:spPr>
          <a:xfrm>
            <a:off x="6644245" y="6265912"/>
            <a:ext cx="1676019" cy="340519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9525"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400" dirty="0"/>
              <a:t>Tariffs </a:t>
            </a:r>
            <a:r>
              <a:rPr lang="en-US" sz="1400" dirty="0" err="1"/>
              <a:t>revocadas</a:t>
            </a:r>
            <a:endParaRPr lang="en-US" sz="1400" dirty="0"/>
          </a:p>
        </p:txBody>
      </p:sp>
      <p:graphicFrame>
        <p:nvGraphicFramePr>
          <p:cNvPr id="29" name="Chart 28">
            <a:extLst>
              <a:ext uri="{FF2B5EF4-FFF2-40B4-BE49-F238E27FC236}">
                <a16:creationId xmlns:a16="http://schemas.microsoft.com/office/drawing/2014/main" id="{07BD19EA-8BC8-C4A1-6FF6-05508DDD71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98499064"/>
              </p:ext>
            </p:extLst>
          </p:nvPr>
        </p:nvGraphicFramePr>
        <p:xfrm>
          <a:off x="83820" y="1667638"/>
          <a:ext cx="11322785" cy="43165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2" name="TextBox 41">
            <a:extLst>
              <a:ext uri="{FF2B5EF4-FFF2-40B4-BE49-F238E27FC236}">
                <a16:creationId xmlns:a16="http://schemas.microsoft.com/office/drawing/2014/main" id="{798B744A-FF5D-76BC-D1D1-73BDE943ED14}"/>
              </a:ext>
            </a:extLst>
          </p:cNvPr>
          <p:cNvSpPr txBox="1"/>
          <p:nvPr/>
        </p:nvSpPr>
        <p:spPr>
          <a:xfrm rot="16200000">
            <a:off x="-2098771" y="3441869"/>
            <a:ext cx="45070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Cotton Futures Price % Change since Beginning of 2025 </a:t>
            </a:r>
          </a:p>
        </p:txBody>
      </p:sp>
    </p:spTree>
    <p:extLst>
      <p:ext uri="{BB962C8B-B14F-4D97-AF65-F5344CB8AC3E}">
        <p14:creationId xmlns:p14="http://schemas.microsoft.com/office/powerpoint/2010/main" val="460938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13" grpId="0"/>
      <p:bldP spid="17" grpId="0" animBg="1"/>
      <p:bldP spid="18" grpId="0" animBg="1"/>
      <p:bldP spid="23" grpId="0" animBg="1"/>
      <p:bldP spid="31" grpId="0" animBg="1"/>
      <p:bldP spid="32" grpId="0" animBg="1"/>
      <p:bldP spid="33" grpId="0"/>
      <p:bldP spid="34" grpId="0"/>
      <p:bldP spid="35" grpId="0"/>
      <p:bldP spid="36" grpId="0" animBg="1"/>
      <p:bldP spid="3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8349C25-7A8D-B290-F079-27719566DE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3" b="4343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2" name="Freeform 21"/>
          <p:cNvSpPr/>
          <p:nvPr/>
        </p:nvSpPr>
        <p:spPr bwMode="auto">
          <a:xfrm flipH="1">
            <a:off x="0" y="-1"/>
            <a:ext cx="7416800" cy="6858001"/>
          </a:xfrm>
          <a:custGeom>
            <a:avLst/>
            <a:gdLst>
              <a:gd name="connsiteX0" fmla="*/ 4269626 w 5562600"/>
              <a:gd name="connsiteY0" fmla="*/ 0 h 5143501"/>
              <a:gd name="connsiteX1" fmla="*/ 4290291 w 5562600"/>
              <a:gd name="connsiteY1" fmla="*/ 0 h 5143501"/>
              <a:gd name="connsiteX2" fmla="*/ 5361709 w 5562600"/>
              <a:gd name="connsiteY2" fmla="*/ 0 h 5143501"/>
              <a:gd name="connsiteX3" fmla="*/ 5562600 w 5562600"/>
              <a:gd name="connsiteY3" fmla="*/ 0 h 5143501"/>
              <a:gd name="connsiteX4" fmla="*/ 5562600 w 5562600"/>
              <a:gd name="connsiteY4" fmla="*/ 5143500 h 5143501"/>
              <a:gd name="connsiteX5" fmla="*/ 4724400 w 5562600"/>
              <a:gd name="connsiteY5" fmla="*/ 5143500 h 5143501"/>
              <a:gd name="connsiteX6" fmla="*/ 4724400 w 5562600"/>
              <a:gd name="connsiteY6" fmla="*/ 5143501 h 5143501"/>
              <a:gd name="connsiteX7" fmla="*/ 1676400 w 5562600"/>
              <a:gd name="connsiteY7" fmla="*/ 5143501 h 5143501"/>
              <a:gd name="connsiteX8" fmla="*/ 1676400 w 5562600"/>
              <a:gd name="connsiteY8" fmla="*/ 5140370 h 5143501"/>
              <a:gd name="connsiteX9" fmla="*/ 1594125 w 5562600"/>
              <a:gd name="connsiteY9" fmla="*/ 5140370 h 5143501"/>
              <a:gd name="connsiteX10" fmla="*/ 1254077 w 5562600"/>
              <a:gd name="connsiteY10" fmla="*/ 5140370 h 5143501"/>
              <a:gd name="connsiteX11" fmla="*/ 955738 w 5562600"/>
              <a:gd name="connsiteY11" fmla="*/ 5140370 h 5143501"/>
              <a:gd name="connsiteX12" fmla="*/ 638387 w 5562600"/>
              <a:gd name="connsiteY12" fmla="*/ 5140370 h 5143501"/>
              <a:gd name="connsiteX13" fmla="*/ 0 w 5562600"/>
              <a:gd name="connsiteY13" fmla="*/ 5140370 h 5143501"/>
              <a:gd name="connsiteX14" fmla="*/ 3424487 w 5562600"/>
              <a:gd name="connsiteY14" fmla="*/ 1 h 5143501"/>
              <a:gd name="connsiteX15" fmla="*/ 4269626 w 5562600"/>
              <a:gd name="connsiteY15" fmla="*/ 1 h 5143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562600" h="5143501">
                <a:moveTo>
                  <a:pt x="4269626" y="0"/>
                </a:moveTo>
                <a:lnTo>
                  <a:pt x="4290291" y="0"/>
                </a:lnTo>
                <a:lnTo>
                  <a:pt x="5361709" y="0"/>
                </a:lnTo>
                <a:lnTo>
                  <a:pt x="5562600" y="0"/>
                </a:lnTo>
                <a:lnTo>
                  <a:pt x="5562600" y="5143500"/>
                </a:lnTo>
                <a:lnTo>
                  <a:pt x="4724400" y="5143500"/>
                </a:lnTo>
                <a:lnTo>
                  <a:pt x="4724400" y="5143501"/>
                </a:lnTo>
                <a:lnTo>
                  <a:pt x="1676400" y="5143501"/>
                </a:lnTo>
                <a:lnTo>
                  <a:pt x="1676400" y="5140370"/>
                </a:lnTo>
                <a:lnTo>
                  <a:pt x="1594125" y="5140370"/>
                </a:lnTo>
                <a:lnTo>
                  <a:pt x="1254077" y="5140370"/>
                </a:lnTo>
                <a:lnTo>
                  <a:pt x="955738" y="5140370"/>
                </a:lnTo>
                <a:lnTo>
                  <a:pt x="638387" y="5140370"/>
                </a:lnTo>
                <a:lnTo>
                  <a:pt x="0" y="5140370"/>
                </a:lnTo>
                <a:lnTo>
                  <a:pt x="3424487" y="1"/>
                </a:lnTo>
                <a:lnTo>
                  <a:pt x="4269626" y="1"/>
                </a:lnTo>
                <a:close/>
              </a:path>
            </a:pathLst>
          </a:custGeom>
          <a:solidFill>
            <a:srgbClr val="277431">
              <a:alpha val="80000"/>
            </a:srgbClr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ptos Display"/>
              <a:ea typeface="+mn-ea"/>
              <a:cs typeface="+mn-cs"/>
            </a:endParaRPr>
          </a:p>
        </p:txBody>
      </p:sp>
      <p:pic>
        <p:nvPicPr>
          <p:cNvPr id="4" name="Picture 3" descr="A logo with a flower&#10;&#10;Description automatically generated">
            <a:extLst>
              <a:ext uri="{FF2B5EF4-FFF2-40B4-BE49-F238E27FC236}">
                <a16:creationId xmlns:a16="http://schemas.microsoft.com/office/drawing/2014/main" id="{D576E8BC-DFB4-B4EC-0782-B7BD1E1B5B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" y="2610606"/>
            <a:ext cx="2252859" cy="16367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7F8BD64-02D1-BFD0-1A02-CA937BE7E778}"/>
              </a:ext>
            </a:extLst>
          </p:cNvPr>
          <p:cNvSpPr txBox="1"/>
          <p:nvPr/>
        </p:nvSpPr>
        <p:spPr>
          <a:xfrm>
            <a:off x="425450" y="4626551"/>
            <a:ext cx="699135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chemeClr val="bg1"/>
                </a:solidFill>
                <a:latin typeface="+mj-lt"/>
              </a:rPr>
              <a:t>Mercado del </a:t>
            </a:r>
            <a:r>
              <a:rPr lang="en-US" sz="6600" b="1" dirty="0" err="1">
                <a:solidFill>
                  <a:schemeClr val="bg1"/>
                </a:solidFill>
                <a:latin typeface="+mj-lt"/>
              </a:rPr>
              <a:t>Algodón</a:t>
            </a:r>
            <a:endParaRPr lang="en-US" sz="66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269339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F1C867-05BF-F430-3238-312A988FC8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974A5B20-31EA-4D02-A08E-9CE6590C58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6605" y="6286693"/>
            <a:ext cx="703099" cy="51113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2A6456E-6E0C-2C08-55B2-59DF415D4CEE}"/>
              </a:ext>
            </a:extLst>
          </p:cNvPr>
          <p:cNvGrpSpPr/>
          <p:nvPr/>
        </p:nvGrpSpPr>
        <p:grpSpPr>
          <a:xfrm>
            <a:off x="0" y="127991"/>
            <a:ext cx="6879265" cy="399917"/>
            <a:chOff x="0" y="163414"/>
            <a:chExt cx="5321808" cy="323138"/>
          </a:xfrm>
          <a:solidFill>
            <a:schemeClr val="accent6">
              <a:lumMod val="50000"/>
            </a:schemeClr>
          </a:solidFill>
        </p:grpSpPr>
        <p:sp>
          <p:nvSpPr>
            <p:cNvPr id="4" name="Right Triangle 3">
              <a:extLst>
                <a:ext uri="{FF2B5EF4-FFF2-40B4-BE49-F238E27FC236}">
                  <a16:creationId xmlns:a16="http://schemas.microsoft.com/office/drawing/2014/main" id="{6D6D6528-6606-1225-A939-8EBD9CF64B2F}"/>
                </a:ext>
              </a:extLst>
            </p:cNvPr>
            <p:cNvSpPr/>
            <p:nvPr/>
          </p:nvSpPr>
          <p:spPr>
            <a:xfrm flipV="1">
              <a:off x="4938501" y="163414"/>
              <a:ext cx="383307" cy="323138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677AEE9-0EC8-0BEF-374F-8DF840CE56AB}"/>
                </a:ext>
              </a:extLst>
            </p:cNvPr>
            <p:cNvSpPr/>
            <p:nvPr/>
          </p:nvSpPr>
          <p:spPr>
            <a:xfrm>
              <a:off x="0" y="163414"/>
              <a:ext cx="4938500" cy="32313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731B238-CCBA-BF09-7F18-1A97BCD5D3DA}"/>
              </a:ext>
            </a:extLst>
          </p:cNvPr>
          <p:cNvSpPr txBox="1"/>
          <p:nvPr/>
        </p:nvSpPr>
        <p:spPr>
          <a:xfrm>
            <a:off x="36576" y="0"/>
            <a:ext cx="6471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+mj-lt"/>
              </a:rPr>
              <a:t>Mercados </a:t>
            </a:r>
            <a:r>
              <a:rPr lang="en-US" sz="3600" dirty="0" err="1">
                <a:solidFill>
                  <a:schemeClr val="bg1"/>
                </a:solidFill>
                <a:latin typeface="+mj-lt"/>
              </a:rPr>
              <a:t>Globales</a:t>
            </a:r>
            <a:r>
              <a:rPr lang="en-US" sz="3600" dirty="0">
                <a:solidFill>
                  <a:schemeClr val="bg1"/>
                </a:solidFill>
                <a:latin typeface="+mj-lt"/>
              </a:rPr>
              <a:t> del </a:t>
            </a:r>
            <a:r>
              <a:rPr lang="en-US" sz="3600" dirty="0" err="1">
                <a:solidFill>
                  <a:schemeClr val="bg1"/>
                </a:solidFill>
                <a:latin typeface="+mj-lt"/>
              </a:rPr>
              <a:t>Algodón</a:t>
            </a:r>
            <a:endParaRPr lang="en-US" sz="3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962738D-F616-29A8-B167-EED3DD62EAE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198"/>
          <a:stretch/>
        </p:blipFill>
        <p:spPr>
          <a:xfrm>
            <a:off x="1546756" y="527908"/>
            <a:ext cx="9307645" cy="618258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D77C71E-10EC-9436-FFD5-C2848C70CA2C}"/>
              </a:ext>
            </a:extLst>
          </p:cNvPr>
          <p:cNvSpPr/>
          <p:nvPr/>
        </p:nvSpPr>
        <p:spPr>
          <a:xfrm>
            <a:off x="670870" y="1131847"/>
            <a:ext cx="3258629" cy="559129"/>
          </a:xfrm>
          <a:prstGeom prst="rect">
            <a:avLst/>
          </a:prstGeom>
          <a:solidFill>
            <a:schemeClr val="bg1"/>
          </a:solidFill>
          <a:ln>
            <a:solidFill>
              <a:srgbClr val="3F3F7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flag with stars and stripes&#10;&#10;Description automatically generated">
            <a:extLst>
              <a:ext uri="{FF2B5EF4-FFF2-40B4-BE49-F238E27FC236}">
                <a16:creationId xmlns:a16="http://schemas.microsoft.com/office/drawing/2014/main" id="{55A067C3-3B3F-F51D-F42B-3D9CDAC270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01" y="1154056"/>
            <a:ext cx="957284" cy="50370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AC16CCA-19CD-09B9-98BD-3FDB24CC4539}"/>
              </a:ext>
            </a:extLst>
          </p:cNvPr>
          <p:cNvSpPr txBox="1"/>
          <p:nvPr/>
        </p:nvSpPr>
        <p:spPr>
          <a:xfrm>
            <a:off x="1537243" y="1196079"/>
            <a:ext cx="250312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Gran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Exportador</a:t>
            </a:r>
            <a:endParaRPr lang="en-US" sz="2200" b="1" dirty="0">
              <a:solidFill>
                <a:srgbClr val="0D0D0D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5BB8795-E9BF-F76D-7D7F-A0DF7F5C479E}"/>
              </a:ext>
            </a:extLst>
          </p:cNvPr>
          <p:cNvSpPr/>
          <p:nvPr/>
        </p:nvSpPr>
        <p:spPr>
          <a:xfrm>
            <a:off x="7158931" y="4818562"/>
            <a:ext cx="3007045" cy="566173"/>
          </a:xfrm>
          <a:prstGeom prst="rect">
            <a:avLst/>
          </a:prstGeom>
          <a:solidFill>
            <a:schemeClr val="bg1"/>
          </a:solidFill>
          <a:ln>
            <a:solidFill>
              <a:srgbClr val="01216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932B04C-1844-EC22-ACAB-39FE94FAB45F}"/>
              </a:ext>
            </a:extLst>
          </p:cNvPr>
          <p:cNvSpPr txBox="1"/>
          <p:nvPr/>
        </p:nvSpPr>
        <p:spPr>
          <a:xfrm>
            <a:off x="8000948" y="4875153"/>
            <a:ext cx="236052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#3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Exportador</a:t>
            </a:r>
            <a:endParaRPr lang="en-US" sz="2200" b="1" dirty="0">
              <a:solidFill>
                <a:srgbClr val="0D0D0D"/>
              </a:solidFill>
            </a:endParaRPr>
          </a:p>
        </p:txBody>
      </p:sp>
      <p:pic>
        <p:nvPicPr>
          <p:cNvPr id="16" name="Picture 2" descr="Flag of Australia - Wikipedia">
            <a:extLst>
              <a:ext uri="{FF2B5EF4-FFF2-40B4-BE49-F238E27FC236}">
                <a16:creationId xmlns:a16="http://schemas.microsoft.com/office/drawing/2014/main" id="{74F3337E-5843-1EE6-FD54-51B926341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673" y="4858401"/>
            <a:ext cx="990342" cy="495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8518643-250C-D50A-429F-75BAE142CC65}"/>
              </a:ext>
            </a:extLst>
          </p:cNvPr>
          <p:cNvSpPr/>
          <p:nvPr/>
        </p:nvSpPr>
        <p:spPr>
          <a:xfrm>
            <a:off x="5184083" y="1190179"/>
            <a:ext cx="6264249" cy="566172"/>
          </a:xfrm>
          <a:prstGeom prst="rect">
            <a:avLst/>
          </a:prstGeom>
          <a:solidFill>
            <a:schemeClr val="bg1"/>
          </a:solidFill>
          <a:ln>
            <a:solidFill>
              <a:srgbClr val="E30F1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A red flag with yellow stars&#10;&#10;Description automatically generated">
            <a:extLst>
              <a:ext uri="{FF2B5EF4-FFF2-40B4-BE49-F238E27FC236}">
                <a16:creationId xmlns:a16="http://schemas.microsoft.com/office/drawing/2014/main" id="{7D0CFF10-3052-5F7A-1569-C25C38765C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389" y="1215739"/>
            <a:ext cx="775311" cy="51504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CCB31BC-F22B-D6DA-D5BC-D6715CB1E5EC}"/>
              </a:ext>
            </a:extLst>
          </p:cNvPr>
          <p:cNvSpPr txBox="1"/>
          <p:nvPr/>
        </p:nvSpPr>
        <p:spPr>
          <a:xfrm>
            <a:off x="6000043" y="1242432"/>
            <a:ext cx="551308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#1 Productor,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Consumidor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e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Importador</a:t>
            </a:r>
            <a:endParaRPr lang="en-US" sz="2200" b="1" dirty="0">
              <a:solidFill>
                <a:srgbClr val="0D0D0D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5E21AE0-F7FE-67F6-E020-EE38521FABC1}"/>
              </a:ext>
            </a:extLst>
          </p:cNvPr>
          <p:cNvSpPr/>
          <p:nvPr/>
        </p:nvSpPr>
        <p:spPr>
          <a:xfrm>
            <a:off x="855149" y="4063637"/>
            <a:ext cx="3043670" cy="559129"/>
          </a:xfrm>
          <a:prstGeom prst="rect">
            <a:avLst/>
          </a:prstGeom>
          <a:solidFill>
            <a:schemeClr val="bg1"/>
          </a:solidFill>
          <a:ln>
            <a:solidFill>
              <a:srgbClr val="0C9D4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A flag of brazil with a blue circle and white stars&#10;&#10;Description automatically generated">
            <a:extLst>
              <a:ext uri="{FF2B5EF4-FFF2-40B4-BE49-F238E27FC236}">
                <a16:creationId xmlns:a16="http://schemas.microsoft.com/office/drawing/2014/main" id="{0850211C-FD68-65B4-EBFB-720EC4BA68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04" y="4095555"/>
            <a:ext cx="716550" cy="50209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F47C9162-2205-1891-F8C2-FAA976B19D9B}"/>
              </a:ext>
            </a:extLst>
          </p:cNvPr>
          <p:cNvSpPr/>
          <p:nvPr/>
        </p:nvSpPr>
        <p:spPr>
          <a:xfrm>
            <a:off x="6508376" y="3176569"/>
            <a:ext cx="4876021" cy="566173"/>
          </a:xfrm>
          <a:prstGeom prst="rect">
            <a:avLst/>
          </a:prstGeom>
          <a:solidFill>
            <a:schemeClr val="bg1"/>
          </a:solidFill>
          <a:ln>
            <a:solidFill>
              <a:srgbClr val="F8933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 descr="A flag with a blue circle in the middle&#10;&#10;Description automatically generated">
            <a:extLst>
              <a:ext uri="{FF2B5EF4-FFF2-40B4-BE49-F238E27FC236}">
                <a16:creationId xmlns:a16="http://schemas.microsoft.com/office/drawing/2014/main" id="{FED412AB-63D7-FA89-3D58-9A0119114F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3073" y="3194881"/>
            <a:ext cx="794322" cy="52954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6125628-26EB-160C-CA7C-4F18941D9540}"/>
              </a:ext>
            </a:extLst>
          </p:cNvPr>
          <p:cNvSpPr txBox="1"/>
          <p:nvPr/>
        </p:nvSpPr>
        <p:spPr>
          <a:xfrm>
            <a:off x="6392543" y="3214051"/>
            <a:ext cx="427401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#2 Productor y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Consumidor</a:t>
            </a:r>
            <a:endParaRPr lang="en-US" sz="2200" b="1" dirty="0">
              <a:solidFill>
                <a:srgbClr val="0D0D0D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9502C1-6F6F-C950-F96C-D626A5B2FF94}"/>
              </a:ext>
            </a:extLst>
          </p:cNvPr>
          <p:cNvSpPr txBox="1"/>
          <p:nvPr/>
        </p:nvSpPr>
        <p:spPr>
          <a:xfrm>
            <a:off x="1504224" y="4126535"/>
            <a:ext cx="250312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Gran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Exportador</a:t>
            </a:r>
            <a:endParaRPr lang="en-US" sz="2200" b="1" dirty="0">
              <a:solidFill>
                <a:srgbClr val="0D0D0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943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/>
      <p:bldP spid="14" grpId="0" animBg="1"/>
      <p:bldP spid="15" grpId="0"/>
      <p:bldP spid="17" grpId="0" animBg="1"/>
      <p:bldP spid="19" grpId="0"/>
      <p:bldP spid="20" grpId="0" animBg="1"/>
      <p:bldP spid="23" grpId="0" animBg="1"/>
      <p:bldP spid="25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EA2987-273A-64B0-53E0-63FFC32A68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24B0B8C-0393-DD5B-C4A2-8827A43B5F0D}"/>
              </a:ext>
            </a:extLst>
          </p:cNvPr>
          <p:cNvGrpSpPr/>
          <p:nvPr/>
        </p:nvGrpSpPr>
        <p:grpSpPr>
          <a:xfrm>
            <a:off x="0" y="0"/>
            <a:ext cx="12197507" cy="6858234"/>
            <a:chOff x="0" y="0"/>
            <a:chExt cx="12197507" cy="685823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4402E16-C5A8-3747-1956-4DA223E8D4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43" b="4343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DB54973-95AC-EA71-987E-5B47DD271C23}"/>
                </a:ext>
              </a:extLst>
            </p:cNvPr>
            <p:cNvSpPr/>
            <p:nvPr/>
          </p:nvSpPr>
          <p:spPr>
            <a:xfrm>
              <a:off x="0" y="234"/>
              <a:ext cx="12197507" cy="6858000"/>
            </a:xfrm>
            <a:prstGeom prst="rect">
              <a:avLst/>
            </a:prstGeom>
            <a:solidFill>
              <a:srgbClr val="FFFFFF">
                <a:alpha val="89804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AF1C2DAA-272A-C564-81BB-07A2A0EA06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6605" y="6286693"/>
            <a:ext cx="703099" cy="51113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6F7F048-7C5B-9C1D-9EA2-6D43DE124A9F}"/>
              </a:ext>
            </a:extLst>
          </p:cNvPr>
          <p:cNvGrpSpPr/>
          <p:nvPr/>
        </p:nvGrpSpPr>
        <p:grpSpPr>
          <a:xfrm>
            <a:off x="0" y="127990"/>
            <a:ext cx="7017488" cy="446899"/>
            <a:chOff x="0" y="163414"/>
            <a:chExt cx="5321808" cy="323138"/>
          </a:xfrm>
          <a:solidFill>
            <a:schemeClr val="accent6">
              <a:lumMod val="50000"/>
            </a:schemeClr>
          </a:solidFill>
        </p:grpSpPr>
        <p:sp>
          <p:nvSpPr>
            <p:cNvPr id="4" name="Right Triangle 3">
              <a:extLst>
                <a:ext uri="{FF2B5EF4-FFF2-40B4-BE49-F238E27FC236}">
                  <a16:creationId xmlns:a16="http://schemas.microsoft.com/office/drawing/2014/main" id="{42F2F2C1-BA41-7C25-4B6F-1DF01968C43A}"/>
                </a:ext>
              </a:extLst>
            </p:cNvPr>
            <p:cNvSpPr/>
            <p:nvPr/>
          </p:nvSpPr>
          <p:spPr>
            <a:xfrm flipV="1">
              <a:off x="4938501" y="163414"/>
              <a:ext cx="383307" cy="323138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2261DBA-8F3E-950B-F42B-9422B99A0AB1}"/>
                </a:ext>
              </a:extLst>
            </p:cNvPr>
            <p:cNvSpPr/>
            <p:nvPr/>
          </p:nvSpPr>
          <p:spPr>
            <a:xfrm>
              <a:off x="0" y="163414"/>
              <a:ext cx="4938500" cy="32313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AB1CEC90-EA99-D501-4C87-B502E4FAAE3D}"/>
              </a:ext>
            </a:extLst>
          </p:cNvPr>
          <p:cNvSpPr txBox="1"/>
          <p:nvPr/>
        </p:nvSpPr>
        <p:spPr>
          <a:xfrm>
            <a:off x="36577" y="0"/>
            <a:ext cx="6186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+mj-lt"/>
              </a:rPr>
              <a:t>Año </a:t>
            </a:r>
            <a:r>
              <a:rPr lang="en-US" sz="3600" dirty="0" err="1">
                <a:solidFill>
                  <a:schemeClr val="bg1"/>
                </a:solidFill>
                <a:latin typeface="+mj-lt"/>
              </a:rPr>
              <a:t>Cultivo</a:t>
            </a:r>
            <a:r>
              <a:rPr lang="en-US" sz="36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+mj-lt"/>
              </a:rPr>
              <a:t>Algodón</a:t>
            </a:r>
            <a:r>
              <a:rPr lang="en-US" sz="3600" dirty="0">
                <a:solidFill>
                  <a:schemeClr val="bg1"/>
                </a:solidFill>
                <a:latin typeface="+mj-lt"/>
              </a:rPr>
              <a:t> de US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C80DDE9D-6B11-8584-79EA-CFA9F84B02C1}"/>
              </a:ext>
            </a:extLst>
          </p:cNvPr>
          <p:cNvGrpSpPr/>
          <p:nvPr/>
        </p:nvGrpSpPr>
        <p:grpSpPr>
          <a:xfrm>
            <a:off x="176433" y="3049955"/>
            <a:ext cx="11811772" cy="1454985"/>
            <a:chOff x="236413" y="2406123"/>
            <a:chExt cx="11811772" cy="1454985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29AC7017-53F6-C5A7-B6FA-A0D0E3FBA60C}"/>
                </a:ext>
              </a:extLst>
            </p:cNvPr>
            <p:cNvGrpSpPr/>
            <p:nvPr/>
          </p:nvGrpSpPr>
          <p:grpSpPr>
            <a:xfrm>
              <a:off x="236413" y="2406123"/>
              <a:ext cx="11811772" cy="1454985"/>
              <a:chOff x="236413" y="2406123"/>
              <a:chExt cx="11811772" cy="1454985"/>
            </a:xfrm>
          </p:grpSpPr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ABE0C40C-CCBD-44A2-5DF6-2A055A327CC1}"/>
                  </a:ext>
                </a:extLst>
              </p:cNvPr>
              <p:cNvSpPr txBox="1"/>
              <p:nvPr/>
            </p:nvSpPr>
            <p:spPr>
              <a:xfrm>
                <a:off x="4594662" y="2406123"/>
                <a:ext cx="376517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2A5010"/>
                    </a:solidFill>
                    <a:effectLst/>
                    <a:uLnTx/>
                    <a:uFillTx/>
                    <a:latin typeface="Trebuchet MS" panose="020B0603020202020204"/>
                  </a:rPr>
                  <a:t>Harvesting Time</a:t>
                </a:r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10B47026-0361-988F-0CE7-B06CDE569709}"/>
                  </a:ext>
                </a:extLst>
              </p:cNvPr>
              <p:cNvSpPr txBox="1"/>
              <p:nvPr/>
            </p:nvSpPr>
            <p:spPr>
              <a:xfrm>
                <a:off x="1478063" y="2406123"/>
                <a:ext cx="1598279" cy="340519"/>
              </a:xfrm>
              <a:prstGeom prst="round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90C226"/>
                    </a:solidFill>
                    <a:effectLst/>
                    <a:uLnTx/>
                    <a:uFillTx/>
                    <a:latin typeface="Trebuchet MS" panose="020B0603020202020204"/>
                  </a:rPr>
                  <a:t>Planting Time</a:t>
                </a:r>
              </a:p>
            </p:txBody>
          </p:sp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A3746504-BE26-2E5E-8B26-3460DC41CC71}"/>
                  </a:ext>
                </a:extLst>
              </p:cNvPr>
              <p:cNvGrpSpPr/>
              <p:nvPr/>
            </p:nvGrpSpPr>
            <p:grpSpPr>
              <a:xfrm>
                <a:off x="236413" y="2445649"/>
                <a:ext cx="11811772" cy="1415459"/>
                <a:chOff x="236413" y="2364624"/>
                <a:chExt cx="11811772" cy="1415459"/>
              </a:xfrm>
            </p:grpSpPr>
            <p:sp>
              <p:nvSpPr>
                <p:cNvPr id="77" name="Rectangle: Rounded Corners 76">
                  <a:extLst>
                    <a:ext uri="{FF2B5EF4-FFF2-40B4-BE49-F238E27FC236}">
                      <a16:creationId xmlns:a16="http://schemas.microsoft.com/office/drawing/2014/main" id="{8866A295-60C7-D64E-6627-1E2E335AF16B}"/>
                    </a:ext>
                  </a:extLst>
                </p:cNvPr>
                <p:cNvSpPr/>
                <p:nvPr/>
              </p:nvSpPr>
              <p:spPr>
                <a:xfrm>
                  <a:off x="5494156" y="2364624"/>
                  <a:ext cx="1944616" cy="1270532"/>
                </a:xfrm>
                <a:prstGeom prst="roundRect">
                  <a:avLst/>
                </a:prstGeom>
                <a:solidFill>
                  <a:srgbClr val="54A021">
                    <a:lumMod val="50000"/>
                    <a:alpha val="20000"/>
                  </a:srgbClr>
                </a:solidFill>
                <a:ln w="19050" cap="rnd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78" name="Rectangle: Rounded Corners 77">
                  <a:extLst>
                    <a:ext uri="{FF2B5EF4-FFF2-40B4-BE49-F238E27FC236}">
                      <a16:creationId xmlns:a16="http://schemas.microsoft.com/office/drawing/2014/main" id="{8F869BE9-25BA-9ADB-AF20-728F87367A34}"/>
                    </a:ext>
                  </a:extLst>
                </p:cNvPr>
                <p:cNvSpPr/>
                <p:nvPr/>
              </p:nvSpPr>
              <p:spPr>
                <a:xfrm>
                  <a:off x="1645969" y="2364624"/>
                  <a:ext cx="1210842" cy="1270532"/>
                </a:xfrm>
                <a:prstGeom prst="roundRect">
                  <a:avLst/>
                </a:prstGeom>
                <a:solidFill>
                  <a:srgbClr val="90C226">
                    <a:alpha val="20000"/>
                  </a:srgbClr>
                </a:solidFill>
                <a:ln w="19050" cap="rnd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79" name="Group 78">
                  <a:extLst>
                    <a:ext uri="{FF2B5EF4-FFF2-40B4-BE49-F238E27FC236}">
                      <a16:creationId xmlns:a16="http://schemas.microsoft.com/office/drawing/2014/main" id="{CC567CD7-27DB-FA16-24A7-275DB1C75322}"/>
                    </a:ext>
                  </a:extLst>
                </p:cNvPr>
                <p:cNvGrpSpPr/>
                <p:nvPr/>
              </p:nvGrpSpPr>
              <p:grpSpPr>
                <a:xfrm>
                  <a:off x="236413" y="2624042"/>
                  <a:ext cx="11811772" cy="1156041"/>
                  <a:chOff x="190113" y="2716639"/>
                  <a:chExt cx="11811772" cy="1156041"/>
                </a:xfrm>
              </p:grpSpPr>
              <p:grpSp>
                <p:nvGrpSpPr>
                  <p:cNvPr id="80" name="Group 79">
                    <a:extLst>
                      <a:ext uri="{FF2B5EF4-FFF2-40B4-BE49-F238E27FC236}">
                        <a16:creationId xmlns:a16="http://schemas.microsoft.com/office/drawing/2014/main" id="{CAD24A53-45BE-0F40-3466-45617B0247CE}"/>
                      </a:ext>
                    </a:extLst>
                  </p:cNvPr>
                  <p:cNvGrpSpPr/>
                  <p:nvPr/>
                </p:nvGrpSpPr>
                <p:grpSpPr>
                  <a:xfrm>
                    <a:off x="190113" y="2716639"/>
                    <a:ext cx="11811772" cy="1156041"/>
                    <a:chOff x="136072" y="1829034"/>
                    <a:chExt cx="11811772" cy="1156041"/>
                  </a:xfrm>
                </p:grpSpPr>
                <p:grpSp>
                  <p:nvGrpSpPr>
                    <p:cNvPr id="84" name="Group 83">
                      <a:extLst>
                        <a:ext uri="{FF2B5EF4-FFF2-40B4-BE49-F238E27FC236}">
                          <a16:creationId xmlns:a16="http://schemas.microsoft.com/office/drawing/2014/main" id="{C20377D0-BAAF-4F93-FB8F-C916C014BD1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14537" y="1829034"/>
                      <a:ext cx="11449599" cy="381337"/>
                      <a:chOff x="310125" y="3608347"/>
                      <a:chExt cx="11449599" cy="381337"/>
                    </a:xfrm>
                  </p:grpSpPr>
                  <p:sp>
                    <p:nvSpPr>
                      <p:cNvPr id="105" name="Teardrop 104">
                        <a:extLst>
                          <a:ext uri="{FF2B5EF4-FFF2-40B4-BE49-F238E27FC236}">
                            <a16:creationId xmlns:a16="http://schemas.microsoft.com/office/drawing/2014/main" id="{F938520A-4103-EC7D-650D-56794A75026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10125" y="3608347"/>
                        <a:ext cx="365760" cy="365760"/>
                      </a:xfrm>
                      <a:prstGeom prst="teardrop">
                        <a:avLst/>
                      </a:prstGeom>
                      <a:solidFill>
                        <a:srgbClr val="90C226"/>
                      </a:solidFill>
                      <a:ln w="19050" cap="rnd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4572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rebuchet MS" panose="020B060302020202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6" name="Teardrop 105">
                        <a:extLst>
                          <a:ext uri="{FF2B5EF4-FFF2-40B4-BE49-F238E27FC236}">
                            <a16:creationId xmlns:a16="http://schemas.microsoft.com/office/drawing/2014/main" id="{B463D994-28BF-7A3C-5479-CB15B109B43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62116" y="3608347"/>
                        <a:ext cx="365760" cy="365760"/>
                      </a:xfrm>
                      <a:prstGeom prst="teardrop">
                        <a:avLst/>
                      </a:prstGeom>
                      <a:solidFill>
                        <a:srgbClr val="90C226"/>
                      </a:solidFill>
                      <a:ln w="19050" cap="rnd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4572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rebuchet MS" panose="020B060302020202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7" name="Teardrop 106">
                        <a:extLst>
                          <a:ext uri="{FF2B5EF4-FFF2-40B4-BE49-F238E27FC236}">
                            <a16:creationId xmlns:a16="http://schemas.microsoft.com/office/drawing/2014/main" id="{FE2C7114-C77E-DF43-564C-CDB8E2C9C0D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614107" y="3608347"/>
                        <a:ext cx="365760" cy="365760"/>
                      </a:xfrm>
                      <a:prstGeom prst="teardrop">
                        <a:avLst/>
                      </a:prstGeom>
                      <a:solidFill>
                        <a:srgbClr val="90C226"/>
                      </a:solidFill>
                      <a:ln w="19050" cap="rnd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4572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rebuchet MS" panose="020B060302020202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8" name="Teardrop 107">
                        <a:extLst>
                          <a:ext uri="{FF2B5EF4-FFF2-40B4-BE49-F238E27FC236}">
                            <a16:creationId xmlns:a16="http://schemas.microsoft.com/office/drawing/2014/main" id="{B5A9E776-46AE-ED4C-983F-3EC655F9087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266098" y="3608347"/>
                        <a:ext cx="365760" cy="365760"/>
                      </a:xfrm>
                      <a:prstGeom prst="teardrop">
                        <a:avLst/>
                      </a:prstGeom>
                      <a:solidFill>
                        <a:srgbClr val="90C226"/>
                      </a:solidFill>
                      <a:ln w="19050" cap="rnd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4572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rebuchet MS" panose="020B060302020202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9" name="Teardrop 108">
                        <a:extLst>
                          <a:ext uri="{FF2B5EF4-FFF2-40B4-BE49-F238E27FC236}">
                            <a16:creationId xmlns:a16="http://schemas.microsoft.com/office/drawing/2014/main" id="{77161F6C-9000-C784-2901-9F719354F21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918089" y="3608347"/>
                        <a:ext cx="365760" cy="365760"/>
                      </a:xfrm>
                      <a:prstGeom prst="teardrop">
                        <a:avLst/>
                      </a:prstGeom>
                      <a:solidFill>
                        <a:srgbClr val="90C226"/>
                      </a:solidFill>
                      <a:ln w="19050" cap="rnd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4572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rebuchet MS" panose="020B060302020202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10" name="Teardrop 109">
                        <a:extLst>
                          <a:ext uri="{FF2B5EF4-FFF2-40B4-BE49-F238E27FC236}">
                            <a16:creationId xmlns:a16="http://schemas.microsoft.com/office/drawing/2014/main" id="{B2DCF3E8-67C6-44BF-85ED-B6C67D55753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70080" y="3608347"/>
                        <a:ext cx="365760" cy="365760"/>
                      </a:xfrm>
                      <a:prstGeom prst="teardrop">
                        <a:avLst/>
                      </a:prstGeom>
                      <a:solidFill>
                        <a:srgbClr val="90C226"/>
                      </a:solidFill>
                      <a:ln w="19050" cap="rnd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4572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rebuchet MS" panose="020B060302020202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11" name="Teardrop 110">
                        <a:extLst>
                          <a:ext uri="{FF2B5EF4-FFF2-40B4-BE49-F238E27FC236}">
                            <a16:creationId xmlns:a16="http://schemas.microsoft.com/office/drawing/2014/main" id="{F0B6969A-00E9-C214-EDC3-FCBDA24260E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222071" y="3608347"/>
                        <a:ext cx="365760" cy="365760"/>
                      </a:xfrm>
                      <a:prstGeom prst="teardrop">
                        <a:avLst/>
                      </a:prstGeom>
                      <a:solidFill>
                        <a:srgbClr val="54A021">
                          <a:lumMod val="50000"/>
                        </a:srgbClr>
                      </a:solidFill>
                      <a:ln w="19050" cap="rnd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4572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rebuchet MS" panose="020B060302020202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12" name="Teardrop 111">
                        <a:extLst>
                          <a:ext uri="{FF2B5EF4-FFF2-40B4-BE49-F238E27FC236}">
                            <a16:creationId xmlns:a16="http://schemas.microsoft.com/office/drawing/2014/main" id="{D4A17444-D692-0BF3-1F8D-7030A8EE4AC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74062" y="3608347"/>
                        <a:ext cx="365760" cy="365760"/>
                      </a:xfrm>
                      <a:prstGeom prst="teardrop">
                        <a:avLst/>
                      </a:prstGeom>
                      <a:solidFill>
                        <a:srgbClr val="54A021">
                          <a:lumMod val="50000"/>
                        </a:srgbClr>
                      </a:solidFill>
                      <a:ln w="19050" cap="rnd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4572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rebuchet MS" panose="020B060302020202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13" name="Teardrop 112">
                        <a:extLst>
                          <a:ext uri="{FF2B5EF4-FFF2-40B4-BE49-F238E27FC236}">
                            <a16:creationId xmlns:a16="http://schemas.microsoft.com/office/drawing/2014/main" id="{790207FA-FB4E-E54C-A955-C526B0EB07C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526053" y="3608347"/>
                        <a:ext cx="365760" cy="365760"/>
                      </a:xfrm>
                      <a:prstGeom prst="teardrop">
                        <a:avLst/>
                      </a:prstGeom>
                      <a:solidFill>
                        <a:srgbClr val="54A021">
                          <a:lumMod val="50000"/>
                        </a:srgbClr>
                      </a:solidFill>
                      <a:ln w="19050" cap="rnd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4572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rebuchet MS" panose="020B060302020202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14" name="Teardrop 113">
                        <a:extLst>
                          <a:ext uri="{FF2B5EF4-FFF2-40B4-BE49-F238E27FC236}">
                            <a16:creationId xmlns:a16="http://schemas.microsoft.com/office/drawing/2014/main" id="{F64B62A5-ECE8-B193-111C-216D1747CC5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178044" y="3608347"/>
                        <a:ext cx="365760" cy="365760"/>
                      </a:xfrm>
                      <a:prstGeom prst="teardrop">
                        <a:avLst/>
                      </a:prstGeom>
                      <a:solidFill>
                        <a:srgbClr val="54A021">
                          <a:lumMod val="50000"/>
                        </a:srgbClr>
                      </a:solidFill>
                      <a:ln w="19050" cap="rnd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4572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rebuchet MS" panose="020B060302020202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15" name="Teardrop 114">
                        <a:extLst>
                          <a:ext uri="{FF2B5EF4-FFF2-40B4-BE49-F238E27FC236}">
                            <a16:creationId xmlns:a16="http://schemas.microsoft.com/office/drawing/2014/main" id="{8F7D2E78-EAB6-2360-7D4F-EB851552F61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30035" y="3608347"/>
                        <a:ext cx="365760" cy="365760"/>
                      </a:xfrm>
                      <a:prstGeom prst="teardrop">
                        <a:avLst/>
                      </a:prstGeom>
                      <a:solidFill>
                        <a:srgbClr val="54A021">
                          <a:lumMod val="50000"/>
                        </a:srgbClr>
                      </a:solidFill>
                      <a:ln w="19050" cap="rnd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4572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rebuchet MS" panose="020B060302020202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16" name="Teardrop 115">
                        <a:extLst>
                          <a:ext uri="{FF2B5EF4-FFF2-40B4-BE49-F238E27FC236}">
                            <a16:creationId xmlns:a16="http://schemas.microsoft.com/office/drawing/2014/main" id="{B16BA4D3-F9AC-BAE0-C5A1-6EF4297AD5B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482026" y="3608347"/>
                        <a:ext cx="365760" cy="365760"/>
                      </a:xfrm>
                      <a:prstGeom prst="teardrop">
                        <a:avLst/>
                      </a:prstGeom>
                      <a:solidFill>
                        <a:srgbClr val="54A021">
                          <a:lumMod val="50000"/>
                        </a:srgbClr>
                      </a:solidFill>
                      <a:ln w="19050" cap="rnd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4572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rebuchet MS" panose="020B060302020202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17" name="Teardrop 116">
                        <a:extLst>
                          <a:ext uri="{FF2B5EF4-FFF2-40B4-BE49-F238E27FC236}">
                            <a16:creationId xmlns:a16="http://schemas.microsoft.com/office/drawing/2014/main" id="{488CA2F3-DB27-4920-E7E8-495D89B22BA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134017" y="3623924"/>
                        <a:ext cx="365760" cy="365760"/>
                      </a:xfrm>
                      <a:prstGeom prst="teardrop">
                        <a:avLst/>
                      </a:prstGeom>
                      <a:solidFill>
                        <a:srgbClr val="54A021">
                          <a:lumMod val="50000"/>
                        </a:srgbClr>
                      </a:solidFill>
                      <a:ln w="19050" cap="rnd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4572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rebuchet MS" panose="020B060302020202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18" name="Teardrop 117">
                        <a:extLst>
                          <a:ext uri="{FF2B5EF4-FFF2-40B4-BE49-F238E27FC236}">
                            <a16:creationId xmlns:a16="http://schemas.microsoft.com/office/drawing/2014/main" id="{0B234397-CDF7-9F84-2F49-A2AC092471F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786008" y="3623924"/>
                        <a:ext cx="365760" cy="365760"/>
                      </a:xfrm>
                      <a:prstGeom prst="teardrop">
                        <a:avLst/>
                      </a:prstGeom>
                      <a:solidFill>
                        <a:srgbClr val="54A021">
                          <a:lumMod val="50000"/>
                        </a:srgbClr>
                      </a:solidFill>
                      <a:ln w="19050" cap="rnd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4572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rebuchet MS" panose="020B060302020202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19" name="Teardrop 118">
                        <a:extLst>
                          <a:ext uri="{FF2B5EF4-FFF2-40B4-BE49-F238E27FC236}">
                            <a16:creationId xmlns:a16="http://schemas.microsoft.com/office/drawing/2014/main" id="{E1419822-ED98-64BF-67EF-A92DAD38406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437999" y="3623924"/>
                        <a:ext cx="365760" cy="365760"/>
                      </a:xfrm>
                      <a:prstGeom prst="teardrop">
                        <a:avLst/>
                      </a:prstGeom>
                      <a:solidFill>
                        <a:srgbClr val="54A021">
                          <a:lumMod val="50000"/>
                        </a:srgbClr>
                      </a:solidFill>
                      <a:ln w="19050" cap="rnd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4572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rebuchet MS" panose="020B060302020202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20" name="Teardrop 119">
                        <a:extLst>
                          <a:ext uri="{FF2B5EF4-FFF2-40B4-BE49-F238E27FC236}">
                            <a16:creationId xmlns:a16="http://schemas.microsoft.com/office/drawing/2014/main" id="{3B50F419-E0A8-D1BF-8354-088F457FFC3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089990" y="3623924"/>
                        <a:ext cx="365760" cy="365760"/>
                      </a:xfrm>
                      <a:prstGeom prst="teardrop">
                        <a:avLst/>
                      </a:prstGeom>
                      <a:solidFill>
                        <a:srgbClr val="54A021">
                          <a:lumMod val="50000"/>
                        </a:srgbClr>
                      </a:solidFill>
                      <a:ln w="19050" cap="rnd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4572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rebuchet MS" panose="020B060302020202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21" name="Teardrop 120">
                        <a:extLst>
                          <a:ext uri="{FF2B5EF4-FFF2-40B4-BE49-F238E27FC236}">
                            <a16:creationId xmlns:a16="http://schemas.microsoft.com/office/drawing/2014/main" id="{AF57CB0A-61E8-B3C8-5CA8-020EF48C648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741981" y="3623924"/>
                        <a:ext cx="365760" cy="365760"/>
                      </a:xfrm>
                      <a:prstGeom prst="teardrop">
                        <a:avLst/>
                      </a:prstGeom>
                      <a:solidFill>
                        <a:srgbClr val="54A021">
                          <a:lumMod val="50000"/>
                        </a:srgbClr>
                      </a:solidFill>
                      <a:ln w="19050" cap="rnd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4572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rebuchet MS" panose="020B060302020202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22" name="Teardrop 121">
                        <a:extLst>
                          <a:ext uri="{FF2B5EF4-FFF2-40B4-BE49-F238E27FC236}">
                            <a16:creationId xmlns:a16="http://schemas.microsoft.com/office/drawing/2014/main" id="{0D31C2AE-7A16-24AC-B62C-9A029066463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393964" y="3608347"/>
                        <a:ext cx="365760" cy="365760"/>
                      </a:xfrm>
                      <a:prstGeom prst="teardrop">
                        <a:avLst/>
                      </a:prstGeom>
                      <a:solidFill>
                        <a:srgbClr val="54A021">
                          <a:lumMod val="50000"/>
                        </a:srgbClr>
                      </a:solidFill>
                      <a:ln w="19050" cap="rnd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4572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rebuchet MS" panose="020B060302020202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85" name="Rectangle: Rounded Corners 84">
                      <a:extLst>
                        <a:ext uri="{FF2B5EF4-FFF2-40B4-BE49-F238E27FC236}">
                          <a16:creationId xmlns:a16="http://schemas.microsoft.com/office/drawing/2014/main" id="{83C3FD76-96D0-473D-E8CB-77EDBE4405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30325" y="2619315"/>
                      <a:ext cx="7537653" cy="365760"/>
                    </a:xfrm>
                    <a:prstGeom prst="roundRect">
                      <a:avLst/>
                    </a:prstGeom>
                    <a:solidFill>
                      <a:srgbClr val="54A021">
                        <a:lumMod val="50000"/>
                      </a:srgbClr>
                    </a:solidFill>
                    <a:ln w="19050" cap="rnd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4572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rebuchet MS" panose="020B0603020202020204"/>
                          <a:ea typeface="+mn-ea"/>
                          <a:cs typeface="+mn-cs"/>
                        </a:rPr>
                        <a:t>Año </a:t>
                      </a:r>
                      <a:r>
                        <a:rPr kumimoji="0" lang="en-US" sz="18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rebuchet MS" panose="020B0603020202020204"/>
                          <a:ea typeface="+mn-ea"/>
                          <a:cs typeface="+mn-cs"/>
                        </a:rPr>
                        <a:t>próximo</a:t>
                      </a:r>
                      <a:r>
                        <a:rPr kumimoji="0" lang="en-US" sz="1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rebuchet MS" panose="020B0603020202020204"/>
                          <a:ea typeface="+mn-ea"/>
                          <a:cs typeface="+mn-cs"/>
                        </a:rPr>
                        <a:t> de </a:t>
                      </a:r>
                      <a:r>
                        <a:rPr kumimoji="0" lang="en-US" sz="18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rebuchet MS" panose="020B0603020202020204"/>
                          <a:ea typeface="+mn-ea"/>
                          <a:cs typeface="+mn-cs"/>
                        </a:rPr>
                        <a:t>cultivo</a:t>
                      </a:r>
                      <a:r>
                        <a:rPr kumimoji="0" lang="en-US" sz="1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rebuchet MS" panose="020B0603020202020204"/>
                          <a:ea typeface="+mn-ea"/>
                          <a:cs typeface="+mn-cs"/>
                        </a:rPr>
                        <a:t>: </a:t>
                      </a:r>
                      <a:r>
                        <a:rPr kumimoji="0" lang="en-US" sz="1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rebuchet MS" panose="020B0603020202020204"/>
                          <a:ea typeface="+mn-ea"/>
                          <a:cs typeface="+mn-cs"/>
                        </a:rPr>
                        <a:t>2025/26</a:t>
                      </a:r>
                    </a:p>
                  </p:txBody>
                </p:sp>
                <p:sp>
                  <p:nvSpPr>
                    <p:cNvPr id="86" name="Rectangle: Rounded Corners 85">
                      <a:extLst>
                        <a:ext uri="{FF2B5EF4-FFF2-40B4-BE49-F238E27FC236}">
                          <a16:creationId xmlns:a16="http://schemas.microsoft.com/office/drawing/2014/main" id="{BB49B1B5-9FD1-C8FC-E35C-9EE1C64822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9223" y="2619315"/>
                      <a:ext cx="3625707" cy="365760"/>
                    </a:xfrm>
                    <a:prstGeom prst="roundRect">
                      <a:avLst/>
                    </a:prstGeom>
                    <a:solidFill>
                      <a:srgbClr val="90C226"/>
                    </a:solidFill>
                    <a:ln w="19050" cap="rnd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4572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rebuchet MS" panose="020B0603020202020204"/>
                          <a:ea typeface="+mn-ea"/>
                          <a:cs typeface="+mn-cs"/>
                        </a:rPr>
                        <a:t>Año actual de </a:t>
                      </a:r>
                      <a:r>
                        <a:rPr kumimoji="0" lang="en-US" sz="18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rebuchet MS" panose="020B0603020202020204"/>
                          <a:ea typeface="+mn-ea"/>
                          <a:cs typeface="+mn-cs"/>
                        </a:rPr>
                        <a:t>cultivo</a:t>
                      </a:r>
                      <a:r>
                        <a:rPr kumimoji="0" lang="en-US" sz="1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rebuchet MS" panose="020B0603020202020204"/>
                          <a:ea typeface="+mn-ea"/>
                          <a:cs typeface="+mn-cs"/>
                        </a:rPr>
                        <a:t>: </a:t>
                      </a:r>
                      <a:r>
                        <a:rPr kumimoji="0" lang="en-US" sz="1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rebuchet MS" panose="020B0603020202020204"/>
                          <a:ea typeface="+mn-ea"/>
                          <a:cs typeface="+mn-cs"/>
                        </a:rPr>
                        <a:t>2024/25</a:t>
                      </a:r>
                    </a:p>
                  </p:txBody>
                </p:sp>
                <p:sp>
                  <p:nvSpPr>
                    <p:cNvPr id="87" name="TextBox 86">
                      <a:extLst>
                        <a:ext uri="{FF2B5EF4-FFF2-40B4-BE49-F238E27FC236}">
                          <a16:creationId xmlns:a16="http://schemas.microsoft.com/office/drawing/2014/main" id="{4E0BCF86-4135-DEC3-E7FE-3A1EDCD1C2D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36072" y="2194794"/>
                      <a:ext cx="722691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algn="ctr" defTabSz="4572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90C226"/>
                          </a:solidFill>
                          <a:effectLst/>
                          <a:uLnTx/>
                          <a:uFillTx/>
                          <a:latin typeface="Trebuchet MS" panose="020B0603020202020204"/>
                        </a:rPr>
                        <a:t>Feb</a:t>
                      </a:r>
                    </a:p>
                  </p:txBody>
                </p:sp>
                <p:sp>
                  <p:nvSpPr>
                    <p:cNvPr id="88" name="TextBox 87">
                      <a:extLst>
                        <a:ext uri="{FF2B5EF4-FFF2-40B4-BE49-F238E27FC236}">
                          <a16:creationId xmlns:a16="http://schemas.microsoft.com/office/drawing/2014/main" id="{CB57657F-1B38-59C7-FB14-D03BBDA737F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06595" y="2194794"/>
                      <a:ext cx="722691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algn="ctr" defTabSz="4572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90C226"/>
                          </a:solidFill>
                          <a:effectLst/>
                          <a:uLnTx/>
                          <a:uFillTx/>
                          <a:latin typeface="Trebuchet MS" panose="020B0603020202020204"/>
                        </a:rPr>
                        <a:t>Mar</a:t>
                      </a:r>
                    </a:p>
                  </p:txBody>
                </p:sp>
                <p:sp>
                  <p:nvSpPr>
                    <p:cNvPr id="89" name="TextBox 88">
                      <a:extLst>
                        <a:ext uri="{FF2B5EF4-FFF2-40B4-BE49-F238E27FC236}">
                          <a16:creationId xmlns:a16="http://schemas.microsoft.com/office/drawing/2014/main" id="{D6ED9818-BDE1-1C45-1A3C-2C7424512FE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454171" y="2194794"/>
                      <a:ext cx="722691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algn="ctr" defTabSz="4572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90C226"/>
                          </a:solidFill>
                          <a:effectLst/>
                          <a:uLnTx/>
                          <a:uFillTx/>
                          <a:latin typeface="Trebuchet MS" panose="020B0603020202020204"/>
                        </a:rPr>
                        <a:t>Abr</a:t>
                      </a:r>
                      <a:endParaRPr kumimoji="0" 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90C226"/>
                        </a:solidFill>
                        <a:effectLst/>
                        <a:uLnTx/>
                        <a:uFillTx/>
                        <a:latin typeface="Trebuchet MS" panose="020B0603020202020204"/>
                      </a:endParaRPr>
                    </a:p>
                  </p:txBody>
                </p:sp>
                <p:sp>
                  <p:nvSpPr>
                    <p:cNvPr id="90" name="TextBox 89">
                      <a:extLst>
                        <a:ext uri="{FF2B5EF4-FFF2-40B4-BE49-F238E27FC236}">
                          <a16:creationId xmlns:a16="http://schemas.microsoft.com/office/drawing/2014/main" id="{4693A5C3-1D3B-DB55-5B42-491299F766B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082076" y="2194794"/>
                      <a:ext cx="722691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algn="ctr" defTabSz="4572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90C226"/>
                          </a:solidFill>
                          <a:effectLst/>
                          <a:uLnTx/>
                          <a:uFillTx/>
                          <a:latin typeface="Trebuchet MS" panose="020B0603020202020204"/>
                        </a:rPr>
                        <a:t>May</a:t>
                      </a:r>
                    </a:p>
                  </p:txBody>
                </p:sp>
                <p:sp>
                  <p:nvSpPr>
                    <p:cNvPr id="91" name="TextBox 90">
                      <a:extLst>
                        <a:ext uri="{FF2B5EF4-FFF2-40B4-BE49-F238E27FC236}">
                          <a16:creationId xmlns:a16="http://schemas.microsoft.com/office/drawing/2014/main" id="{15E2B494-6977-F1A6-A535-1A842842AC1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729652" y="2194794"/>
                      <a:ext cx="722691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algn="ctr" defTabSz="4572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90C226"/>
                          </a:solidFill>
                          <a:effectLst/>
                          <a:uLnTx/>
                          <a:uFillTx/>
                          <a:latin typeface="Trebuchet MS" panose="020B0603020202020204"/>
                        </a:rPr>
                        <a:t>Jun</a:t>
                      </a:r>
                    </a:p>
                  </p:txBody>
                </p:sp>
                <p:sp>
                  <p:nvSpPr>
                    <p:cNvPr id="92" name="TextBox 91">
                      <a:extLst>
                        <a:ext uri="{FF2B5EF4-FFF2-40B4-BE49-F238E27FC236}">
                          <a16:creationId xmlns:a16="http://schemas.microsoft.com/office/drawing/2014/main" id="{BAC0C63B-4C66-BE63-70E9-E5F47EF6460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421751" y="2194794"/>
                      <a:ext cx="722691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algn="ctr" defTabSz="4572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90C226"/>
                          </a:solidFill>
                          <a:effectLst/>
                          <a:uLnTx/>
                          <a:uFillTx/>
                          <a:latin typeface="Trebuchet MS" panose="020B0603020202020204"/>
                        </a:rPr>
                        <a:t>Jul</a:t>
                      </a:r>
                    </a:p>
                  </p:txBody>
                </p:sp>
                <p:sp>
                  <p:nvSpPr>
                    <p:cNvPr id="93" name="TextBox 92">
                      <a:extLst>
                        <a:ext uri="{FF2B5EF4-FFF2-40B4-BE49-F238E27FC236}">
                          <a16:creationId xmlns:a16="http://schemas.microsoft.com/office/drawing/2014/main" id="{CBAFDBF4-E56F-7F18-F1EC-A807D9C4072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043595" y="2194794"/>
                      <a:ext cx="722691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algn="ctr" defTabSz="4572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A5010"/>
                          </a:solidFill>
                          <a:effectLst/>
                          <a:uLnTx/>
                          <a:uFillTx/>
                          <a:latin typeface="Trebuchet MS" panose="020B0603020202020204"/>
                        </a:rPr>
                        <a:t>Ago</a:t>
                      </a:r>
                    </a:p>
                  </p:txBody>
                </p:sp>
                <p:sp>
                  <p:nvSpPr>
                    <p:cNvPr id="94" name="TextBox 93">
                      <a:extLst>
                        <a:ext uri="{FF2B5EF4-FFF2-40B4-BE49-F238E27FC236}">
                          <a16:creationId xmlns:a16="http://schemas.microsoft.com/office/drawing/2014/main" id="{3676E017-A300-B50A-D08A-B1EB35DD0B2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714118" y="2194794"/>
                      <a:ext cx="722691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algn="ctr" defTabSz="4572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2A5010"/>
                          </a:solidFill>
                          <a:effectLst/>
                          <a:uLnTx/>
                          <a:uFillTx/>
                          <a:latin typeface="Trebuchet MS" panose="020B0603020202020204"/>
                        </a:rPr>
                        <a:t>Sep</a:t>
                      </a:r>
                    </a:p>
                  </p:txBody>
                </p:sp>
                <p:sp>
                  <p:nvSpPr>
                    <p:cNvPr id="95" name="TextBox 94">
                      <a:extLst>
                        <a:ext uri="{FF2B5EF4-FFF2-40B4-BE49-F238E27FC236}">
                          <a16:creationId xmlns:a16="http://schemas.microsoft.com/office/drawing/2014/main" id="{DF433594-2267-86CE-203F-1C63E52F65A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361694" y="2194794"/>
                      <a:ext cx="722691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algn="ctr" defTabSz="4572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2A5010"/>
                          </a:solidFill>
                          <a:effectLst/>
                          <a:uLnTx/>
                          <a:uFillTx/>
                          <a:latin typeface="Trebuchet MS" panose="020B0603020202020204"/>
                        </a:rPr>
                        <a:t>Oct</a:t>
                      </a:r>
                    </a:p>
                  </p:txBody>
                </p:sp>
                <p:sp>
                  <p:nvSpPr>
                    <p:cNvPr id="96" name="TextBox 95">
                      <a:extLst>
                        <a:ext uri="{FF2B5EF4-FFF2-40B4-BE49-F238E27FC236}">
                          <a16:creationId xmlns:a16="http://schemas.microsoft.com/office/drawing/2014/main" id="{7B3FD8BA-A97B-CCB6-9FB5-202881EBCC5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989599" y="2194794"/>
                      <a:ext cx="722691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algn="ctr" defTabSz="4572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2A5010"/>
                          </a:solidFill>
                          <a:effectLst/>
                          <a:uLnTx/>
                          <a:uFillTx/>
                          <a:latin typeface="Trebuchet MS" panose="020B0603020202020204"/>
                        </a:rPr>
                        <a:t>Nov</a:t>
                      </a:r>
                    </a:p>
                  </p:txBody>
                </p:sp>
                <p:sp>
                  <p:nvSpPr>
                    <p:cNvPr id="97" name="TextBox 96">
                      <a:extLst>
                        <a:ext uri="{FF2B5EF4-FFF2-40B4-BE49-F238E27FC236}">
                          <a16:creationId xmlns:a16="http://schemas.microsoft.com/office/drawing/2014/main" id="{F09B5DCE-CB5E-1815-0C58-9DCB8E0D214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637175" y="2194794"/>
                      <a:ext cx="722691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algn="ctr" defTabSz="4572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2A5010"/>
                          </a:solidFill>
                          <a:effectLst/>
                          <a:uLnTx/>
                          <a:uFillTx/>
                          <a:latin typeface="Trebuchet MS" panose="020B0603020202020204"/>
                        </a:rPr>
                        <a:t>Dec</a:t>
                      </a:r>
                    </a:p>
                  </p:txBody>
                </p:sp>
                <p:sp>
                  <p:nvSpPr>
                    <p:cNvPr id="98" name="TextBox 97">
                      <a:extLst>
                        <a:ext uri="{FF2B5EF4-FFF2-40B4-BE49-F238E27FC236}">
                          <a16:creationId xmlns:a16="http://schemas.microsoft.com/office/drawing/2014/main" id="{D14DDFE0-5223-32F9-2D38-9B7841A54C3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329274" y="2194794"/>
                      <a:ext cx="722691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algn="ctr" defTabSz="4572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A5010"/>
                          </a:solidFill>
                          <a:effectLst/>
                          <a:uLnTx/>
                          <a:uFillTx/>
                          <a:latin typeface="Trebuchet MS" panose="020B0603020202020204"/>
                        </a:rPr>
                        <a:t>Ene</a:t>
                      </a:r>
                    </a:p>
                  </p:txBody>
                </p:sp>
                <p:sp>
                  <p:nvSpPr>
                    <p:cNvPr id="99" name="TextBox 98">
                      <a:extLst>
                        <a:ext uri="{FF2B5EF4-FFF2-40B4-BE49-F238E27FC236}">
                          <a16:creationId xmlns:a16="http://schemas.microsoft.com/office/drawing/2014/main" id="{F86004C4-1E2E-DAF7-547C-92E477EF3F9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939474" y="2194794"/>
                      <a:ext cx="722691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algn="ctr" defTabSz="4572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2A5010"/>
                          </a:solidFill>
                          <a:effectLst/>
                          <a:uLnTx/>
                          <a:uFillTx/>
                          <a:latin typeface="Trebuchet MS" panose="020B0603020202020204"/>
                        </a:rPr>
                        <a:t>Feb</a:t>
                      </a:r>
                    </a:p>
                  </p:txBody>
                </p:sp>
                <p:sp>
                  <p:nvSpPr>
                    <p:cNvPr id="100" name="TextBox 99">
                      <a:extLst>
                        <a:ext uri="{FF2B5EF4-FFF2-40B4-BE49-F238E27FC236}">
                          <a16:creationId xmlns:a16="http://schemas.microsoft.com/office/drawing/2014/main" id="{4AE518B0-DEBF-8F19-FE75-B0D5B75DB1C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609997" y="2194794"/>
                      <a:ext cx="722691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algn="ctr" defTabSz="4572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2A5010"/>
                          </a:solidFill>
                          <a:effectLst/>
                          <a:uLnTx/>
                          <a:uFillTx/>
                          <a:latin typeface="Trebuchet MS" panose="020B0603020202020204"/>
                        </a:rPr>
                        <a:t>Mar</a:t>
                      </a:r>
                    </a:p>
                  </p:txBody>
                </p:sp>
                <p:sp>
                  <p:nvSpPr>
                    <p:cNvPr id="101" name="TextBox 100">
                      <a:extLst>
                        <a:ext uri="{FF2B5EF4-FFF2-40B4-BE49-F238E27FC236}">
                          <a16:creationId xmlns:a16="http://schemas.microsoft.com/office/drawing/2014/main" id="{A4F88D57-C045-A93E-CFC9-BDF80E5946C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257573" y="2194794"/>
                      <a:ext cx="722691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algn="ctr" defTabSz="4572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2A5010"/>
                          </a:solidFill>
                          <a:effectLst/>
                          <a:uLnTx/>
                          <a:uFillTx/>
                          <a:latin typeface="Trebuchet MS" panose="020B0603020202020204"/>
                        </a:rPr>
                        <a:t>Abr</a:t>
                      </a:r>
                      <a:endParaRPr kumimoji="0" 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2A5010"/>
                        </a:solidFill>
                        <a:effectLst/>
                        <a:uLnTx/>
                        <a:uFillTx/>
                        <a:latin typeface="Trebuchet MS" panose="020B0603020202020204"/>
                      </a:endParaRPr>
                    </a:p>
                  </p:txBody>
                </p:sp>
                <p:sp>
                  <p:nvSpPr>
                    <p:cNvPr id="102" name="TextBox 101">
                      <a:extLst>
                        <a:ext uri="{FF2B5EF4-FFF2-40B4-BE49-F238E27FC236}">
                          <a16:creationId xmlns:a16="http://schemas.microsoft.com/office/drawing/2014/main" id="{81CC86D3-CEA1-E231-2B89-8C5F07492CC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885478" y="2194794"/>
                      <a:ext cx="722691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algn="ctr" defTabSz="4572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2A5010"/>
                          </a:solidFill>
                          <a:effectLst/>
                          <a:uLnTx/>
                          <a:uFillTx/>
                          <a:latin typeface="Trebuchet MS" panose="020B0603020202020204"/>
                        </a:rPr>
                        <a:t>May</a:t>
                      </a:r>
                    </a:p>
                  </p:txBody>
                </p:sp>
                <p:sp>
                  <p:nvSpPr>
                    <p:cNvPr id="103" name="TextBox 102">
                      <a:extLst>
                        <a:ext uri="{FF2B5EF4-FFF2-40B4-BE49-F238E27FC236}">
                          <a16:creationId xmlns:a16="http://schemas.microsoft.com/office/drawing/2014/main" id="{A388C0D1-7D7C-68EF-0F20-4FFC7D117DE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0533054" y="2194794"/>
                      <a:ext cx="722691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algn="ctr" defTabSz="4572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2A5010"/>
                          </a:solidFill>
                          <a:effectLst/>
                          <a:uLnTx/>
                          <a:uFillTx/>
                          <a:latin typeface="Trebuchet MS" panose="020B0603020202020204"/>
                        </a:rPr>
                        <a:t>Jun</a:t>
                      </a:r>
                    </a:p>
                  </p:txBody>
                </p:sp>
                <p:sp>
                  <p:nvSpPr>
                    <p:cNvPr id="104" name="TextBox 103">
                      <a:extLst>
                        <a:ext uri="{FF2B5EF4-FFF2-40B4-BE49-F238E27FC236}">
                          <a16:creationId xmlns:a16="http://schemas.microsoft.com/office/drawing/2014/main" id="{5BAD62D0-B8A2-00D5-F3EC-6EA65F9771B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1225153" y="2194794"/>
                      <a:ext cx="722691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algn="ctr" defTabSz="4572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2A5010"/>
                          </a:solidFill>
                          <a:effectLst/>
                          <a:uLnTx/>
                          <a:uFillTx/>
                          <a:latin typeface="Trebuchet MS" panose="020B0603020202020204"/>
                        </a:rPr>
                        <a:t>Jul</a:t>
                      </a:r>
                    </a:p>
                  </p:txBody>
                </p:sp>
              </p:grpSp>
              <p:pic>
                <p:nvPicPr>
                  <p:cNvPr id="81" name="Picture 80" descr="Icon&#10;&#10;Description automatically generated">
                    <a:extLst>
                      <a:ext uri="{FF2B5EF4-FFF2-40B4-BE49-F238E27FC236}">
                        <a16:creationId xmlns:a16="http://schemas.microsoft.com/office/drawing/2014/main" id="{1CC93A52-F338-54E1-0E0A-6317A99EBCD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595870" y="2722073"/>
                    <a:ext cx="365761" cy="365761"/>
                  </a:xfrm>
                  <a:prstGeom prst="rect">
                    <a:avLst/>
                  </a:prstGeom>
                </p:spPr>
              </p:pic>
              <p:pic>
                <p:nvPicPr>
                  <p:cNvPr id="82" name="Picture 81" descr="Icon&#10;&#10;Description automatically generated">
                    <a:extLst>
                      <a:ext uri="{FF2B5EF4-FFF2-40B4-BE49-F238E27FC236}">
                        <a16:creationId xmlns:a16="http://schemas.microsoft.com/office/drawing/2014/main" id="{BC675354-6FD3-1683-E037-08EAF7464D0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236574" y="2722073"/>
                    <a:ext cx="365761" cy="365761"/>
                  </a:xfrm>
                  <a:prstGeom prst="rect">
                    <a:avLst/>
                  </a:prstGeom>
                </p:spPr>
              </p:pic>
              <p:pic>
                <p:nvPicPr>
                  <p:cNvPr id="83" name="Picture 82" descr="Icon&#10;&#10;Description automatically generated">
                    <a:extLst>
                      <a:ext uri="{FF2B5EF4-FFF2-40B4-BE49-F238E27FC236}">
                        <a16:creationId xmlns:a16="http://schemas.microsoft.com/office/drawing/2014/main" id="{5A5F11F6-DD02-74F1-047C-EA771E9C229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887844" y="2722857"/>
                    <a:ext cx="365761" cy="365761"/>
                  </a:xfrm>
                  <a:prstGeom prst="rect">
                    <a:avLst/>
                  </a:prstGeom>
                </p:spPr>
              </p:pic>
            </p:grpSp>
          </p:grpSp>
        </p:grpSp>
        <p:pic>
          <p:nvPicPr>
            <p:cNvPr id="72" name="Picture 71" descr="Icon&#10;&#10;Description automatically generated">
              <a:extLst>
                <a:ext uri="{FF2B5EF4-FFF2-40B4-BE49-F238E27FC236}">
                  <a16:creationId xmlns:a16="http://schemas.microsoft.com/office/drawing/2014/main" id="{D6EE20D5-14D1-7077-C50E-6EA12B4F059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2851" y="2732937"/>
              <a:ext cx="301885" cy="301885"/>
            </a:xfrm>
            <a:prstGeom prst="rect">
              <a:avLst/>
            </a:prstGeom>
          </p:spPr>
        </p:pic>
        <p:pic>
          <p:nvPicPr>
            <p:cNvPr id="73" name="Picture 72" descr="Icon&#10;&#10;Description automatically generated">
              <a:extLst>
                <a:ext uri="{FF2B5EF4-FFF2-40B4-BE49-F238E27FC236}">
                  <a16:creationId xmlns:a16="http://schemas.microsoft.com/office/drawing/2014/main" id="{FA307114-FB0E-E98D-15EA-99A4C06CBDE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2784" y="2735192"/>
              <a:ext cx="301885" cy="301885"/>
            </a:xfrm>
            <a:prstGeom prst="rect">
              <a:avLst/>
            </a:prstGeom>
          </p:spPr>
        </p:pic>
      </p:grpSp>
      <p:sp>
        <p:nvSpPr>
          <p:cNvPr id="123" name="Arrow: Curved Up 122">
            <a:extLst>
              <a:ext uri="{FF2B5EF4-FFF2-40B4-BE49-F238E27FC236}">
                <a16:creationId xmlns:a16="http://schemas.microsoft.com/office/drawing/2014/main" id="{20175A79-E448-0F1B-B530-229144D49F86}"/>
              </a:ext>
            </a:extLst>
          </p:cNvPr>
          <p:cNvSpPr/>
          <p:nvPr/>
        </p:nvSpPr>
        <p:spPr>
          <a:xfrm rot="10800000" flipH="1">
            <a:off x="2004756" y="1268201"/>
            <a:ext cx="4869408" cy="1761990"/>
          </a:xfrm>
          <a:prstGeom prst="curvedUpArrow">
            <a:avLst/>
          </a:prstGeom>
          <a:gradFill>
            <a:gsLst>
              <a:gs pos="49000">
                <a:srgbClr val="90C226"/>
              </a:gs>
              <a:gs pos="50000">
                <a:srgbClr val="2A5010"/>
              </a:gs>
            </a:gsLst>
            <a:lin ang="0" scaled="0"/>
          </a:gra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 w="22225">
                <a:solidFill>
                  <a:srgbClr val="54A021"/>
                </a:solidFill>
                <a:prstDash val="solid"/>
              </a:ln>
              <a:solidFill>
                <a:srgbClr val="54A021">
                  <a:lumMod val="40000"/>
                  <a:lumOff val="60000"/>
                </a:srgb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19F88792-14BE-D644-AEB5-DE81A6C756EB}"/>
              </a:ext>
            </a:extLst>
          </p:cNvPr>
          <p:cNvSpPr txBox="1"/>
          <p:nvPr/>
        </p:nvSpPr>
        <p:spPr>
          <a:xfrm>
            <a:off x="5153938" y="4980318"/>
            <a:ext cx="5876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400" b="1" dirty="0">
                <a:solidFill>
                  <a:srgbClr val="2A5010"/>
                </a:solidFill>
                <a:latin typeface="Trebuchet MS" panose="020B0603020202020204"/>
              </a:rPr>
              <a:t>Y </a:t>
            </a:r>
            <a:r>
              <a:rPr lang="en-US" sz="2400" b="1" dirty="0" err="1">
                <a:solidFill>
                  <a:srgbClr val="2A5010"/>
                </a:solidFill>
                <a:latin typeface="Trebuchet MS" panose="020B0603020202020204"/>
              </a:rPr>
              <a:t>el</a:t>
            </a:r>
            <a:r>
              <a:rPr lang="en-US" sz="2400" b="1" dirty="0">
                <a:solidFill>
                  <a:srgbClr val="2A5010"/>
                </a:solidFill>
                <a:latin typeface="Trebuchet MS" panose="020B0603020202020204"/>
              </a:rPr>
              <a:t> </a:t>
            </a:r>
            <a:r>
              <a:rPr lang="en-US" sz="2400" b="1" dirty="0" err="1">
                <a:solidFill>
                  <a:srgbClr val="2A5010"/>
                </a:solidFill>
                <a:latin typeface="Trebuchet MS" panose="020B0603020202020204"/>
              </a:rPr>
              <a:t>Algodón</a:t>
            </a:r>
            <a:r>
              <a:rPr lang="en-US" sz="2400" b="1" dirty="0">
                <a:solidFill>
                  <a:srgbClr val="2A5010"/>
                </a:solidFill>
                <a:latin typeface="Trebuchet MS" panose="020B0603020202020204"/>
              </a:rPr>
              <a:t> se </a:t>
            </a:r>
            <a:r>
              <a:rPr lang="en-US" sz="2400" b="1" dirty="0" err="1">
                <a:solidFill>
                  <a:srgbClr val="2A5010"/>
                </a:solidFill>
                <a:latin typeface="Trebuchet MS" panose="020B0603020202020204"/>
              </a:rPr>
              <a:t>cosecha</a:t>
            </a:r>
            <a:r>
              <a:rPr lang="en-US" sz="2400" b="1" dirty="0">
                <a:solidFill>
                  <a:srgbClr val="2A5010"/>
                </a:solidFill>
                <a:latin typeface="Trebuchet MS" panose="020B0603020202020204"/>
              </a:rPr>
              <a:t> al </a:t>
            </a:r>
            <a:r>
              <a:rPr lang="en-US" sz="2400" b="1" dirty="0" err="1">
                <a:solidFill>
                  <a:srgbClr val="2A5010"/>
                </a:solidFill>
                <a:latin typeface="Trebuchet MS" panose="020B0603020202020204"/>
              </a:rPr>
              <a:t>inicio</a:t>
            </a:r>
            <a:r>
              <a:rPr lang="en-US" sz="2400" b="1" dirty="0">
                <a:solidFill>
                  <a:srgbClr val="2A5010"/>
                </a:solidFill>
                <a:latin typeface="Trebuchet MS" panose="020B0603020202020204"/>
              </a:rPr>
              <a:t> del </a:t>
            </a:r>
            <a:r>
              <a:rPr lang="en-US" sz="2400" b="1" dirty="0" err="1">
                <a:solidFill>
                  <a:srgbClr val="2A5010"/>
                </a:solidFill>
                <a:latin typeface="Trebuchet MS" panose="020B0603020202020204"/>
              </a:rPr>
              <a:t>siguiente</a:t>
            </a:r>
            <a:r>
              <a:rPr lang="en-US" sz="2400" b="1" dirty="0">
                <a:solidFill>
                  <a:srgbClr val="2A5010"/>
                </a:solidFill>
                <a:latin typeface="Trebuchet MS" panose="020B0603020202020204"/>
              </a:rPr>
              <a:t> </a:t>
            </a:r>
            <a:r>
              <a:rPr lang="en-US" sz="2400" b="1" dirty="0" err="1">
                <a:solidFill>
                  <a:srgbClr val="2A5010"/>
                </a:solidFill>
                <a:latin typeface="Trebuchet MS" panose="020B0603020202020204"/>
              </a:rPr>
              <a:t>año</a:t>
            </a:r>
            <a:r>
              <a:rPr lang="en-US" sz="2400" b="1" dirty="0">
                <a:solidFill>
                  <a:srgbClr val="2A5010"/>
                </a:solidFill>
                <a:latin typeface="Trebuchet MS" panose="020B0603020202020204"/>
              </a:rPr>
              <a:t> </a:t>
            </a:r>
            <a:r>
              <a:rPr lang="en-US" sz="2400" b="1" dirty="0" err="1">
                <a:solidFill>
                  <a:srgbClr val="2A5010"/>
                </a:solidFill>
                <a:latin typeface="Trebuchet MS" panose="020B0603020202020204"/>
              </a:rPr>
              <a:t>cultivo</a:t>
            </a:r>
            <a:endParaRPr lang="en-US" sz="2400" b="1" dirty="0">
              <a:solidFill>
                <a:srgbClr val="2A5010"/>
              </a:solidFill>
              <a:latin typeface="Trebuchet MS" panose="020B0603020202020204"/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9B8808CE-0D7A-EB92-09B8-6B9B2F49027F}"/>
              </a:ext>
            </a:extLst>
          </p:cNvPr>
          <p:cNvSpPr txBox="1"/>
          <p:nvPr/>
        </p:nvSpPr>
        <p:spPr>
          <a:xfrm>
            <a:off x="684775" y="4768458"/>
            <a:ext cx="287532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/>
            <a:r>
              <a:rPr lang="en-US" sz="2400" b="1" dirty="0">
                <a:solidFill>
                  <a:srgbClr val="90C226"/>
                </a:solidFill>
                <a:latin typeface="Trebuchet MS" panose="020B0603020202020204"/>
              </a:rPr>
              <a:t>La </a:t>
            </a:r>
            <a:r>
              <a:rPr lang="en-US" sz="2400" b="1" dirty="0" err="1">
                <a:solidFill>
                  <a:srgbClr val="90C226"/>
                </a:solidFill>
                <a:latin typeface="Trebuchet MS" panose="020B0603020202020204"/>
              </a:rPr>
              <a:t>semilla</a:t>
            </a:r>
            <a:r>
              <a:rPr lang="en-US" sz="2400" b="1" dirty="0">
                <a:solidFill>
                  <a:srgbClr val="90C226"/>
                </a:solidFill>
                <a:latin typeface="Trebuchet MS" panose="020B0603020202020204"/>
              </a:rPr>
              <a:t> de </a:t>
            </a:r>
            <a:r>
              <a:rPr lang="en-US" sz="2400" b="1" dirty="0" err="1">
                <a:solidFill>
                  <a:srgbClr val="90C226"/>
                </a:solidFill>
                <a:latin typeface="Trebuchet MS" panose="020B0603020202020204"/>
              </a:rPr>
              <a:t>Algodón</a:t>
            </a:r>
            <a:r>
              <a:rPr lang="en-US" sz="2400" b="1" dirty="0">
                <a:solidFill>
                  <a:srgbClr val="90C226"/>
                </a:solidFill>
                <a:latin typeface="Trebuchet MS" panose="020B0603020202020204"/>
              </a:rPr>
              <a:t> se planta al final del </a:t>
            </a:r>
            <a:r>
              <a:rPr lang="en-US" sz="2400" b="1" dirty="0" err="1">
                <a:solidFill>
                  <a:srgbClr val="90C226"/>
                </a:solidFill>
                <a:latin typeface="Trebuchet MS" panose="020B0603020202020204"/>
              </a:rPr>
              <a:t>año</a:t>
            </a:r>
            <a:r>
              <a:rPr lang="en-US" sz="2400" b="1" dirty="0">
                <a:solidFill>
                  <a:srgbClr val="90C226"/>
                </a:solidFill>
                <a:latin typeface="Trebuchet MS" panose="020B0603020202020204"/>
              </a:rPr>
              <a:t> </a:t>
            </a:r>
            <a:r>
              <a:rPr lang="en-US" sz="2400" b="1" dirty="0" err="1">
                <a:solidFill>
                  <a:srgbClr val="90C226"/>
                </a:solidFill>
                <a:latin typeface="Trebuchet MS" panose="020B0603020202020204"/>
              </a:rPr>
              <a:t>cultivo</a:t>
            </a:r>
            <a:endParaRPr lang="en-US" sz="2400" b="1" dirty="0">
              <a:solidFill>
                <a:srgbClr val="90C226"/>
              </a:solidFill>
              <a:latin typeface="Trebuchet MS" panose="020B0603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2698167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0"/>
      <p:bldP spid="1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F2C755-9048-3727-FBF6-1C0F3D06F1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FCE89E36-9585-8250-1A60-588D7628918D}"/>
              </a:ext>
            </a:extLst>
          </p:cNvPr>
          <p:cNvGrpSpPr/>
          <p:nvPr/>
        </p:nvGrpSpPr>
        <p:grpSpPr>
          <a:xfrm>
            <a:off x="-5507" y="0"/>
            <a:ext cx="12197507" cy="6858234"/>
            <a:chOff x="0" y="0"/>
            <a:chExt cx="12197507" cy="6858234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F26634E-660B-E198-6BAB-5C71FEAC86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43" b="4343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CA61606-FAEA-F07D-D8C4-4D79401046D7}"/>
                </a:ext>
              </a:extLst>
            </p:cNvPr>
            <p:cNvSpPr/>
            <p:nvPr/>
          </p:nvSpPr>
          <p:spPr>
            <a:xfrm>
              <a:off x="0" y="234"/>
              <a:ext cx="12197507" cy="6858000"/>
            </a:xfrm>
            <a:prstGeom prst="rect">
              <a:avLst/>
            </a:prstGeom>
            <a:solidFill>
              <a:srgbClr val="FFFFFF">
                <a:alpha val="89804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3" name="Picture 42" descr="Logo, company name&#10;&#10;Description automatically generated">
            <a:extLst>
              <a:ext uri="{FF2B5EF4-FFF2-40B4-BE49-F238E27FC236}">
                <a16:creationId xmlns:a16="http://schemas.microsoft.com/office/drawing/2014/main" id="{FEC4BD33-9E5F-753E-7F19-B7DF5FDBCD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6605" y="6286693"/>
            <a:ext cx="703099" cy="511137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0D8D25CD-A70A-515A-763F-FACC11917768}"/>
              </a:ext>
            </a:extLst>
          </p:cNvPr>
          <p:cNvSpPr txBox="1">
            <a:spLocks/>
          </p:cNvSpPr>
          <p:nvPr/>
        </p:nvSpPr>
        <p:spPr>
          <a:xfrm>
            <a:off x="1431826" y="1211650"/>
            <a:ext cx="9129559" cy="369332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b="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Roboto" panose="02000000000000000000" pitchFamily="2" charset="0"/>
                <a:cs typeface="+mn-cs"/>
              </a:defRPr>
            </a:lvl1pPr>
            <a:lvl2pPr marL="45718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5372100" algn="l"/>
              </a:tabLst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j-lt"/>
                <a:ea typeface="Roboto" panose="02000000000000000000" pitchFamily="2" charset="0"/>
                <a:cs typeface="+mn-cs"/>
              </a:rPr>
              <a:t>La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j-lt"/>
                <a:ea typeface="Roboto" panose="02000000000000000000" pitchFamily="2" charset="0"/>
                <a:cs typeface="+mn-cs"/>
              </a:rPr>
              <a:t>Producci</a:t>
            </a:r>
            <a:r>
              <a:rPr lang="es-MX" sz="24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ón</a:t>
            </a:r>
            <a:r>
              <a:rPr lang="es-MX" sz="24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Supera el Consumo este Año Cultivo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+mj-lt"/>
              <a:ea typeface="Roboto" panose="02000000000000000000" pitchFamily="2" charset="0"/>
              <a:cs typeface="+mn-cs"/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01407F5E-EF1F-68B0-9A86-7F067D78B298}"/>
              </a:ext>
            </a:extLst>
          </p:cNvPr>
          <p:cNvSpPr txBox="1"/>
          <p:nvPr/>
        </p:nvSpPr>
        <p:spPr>
          <a:xfrm>
            <a:off x="901137" y="1528081"/>
            <a:ext cx="35670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>
                <a:solidFill>
                  <a:schemeClr val="tx1">
                    <a:lumMod val="65000"/>
                    <a:lumOff val="35000"/>
                  </a:schemeClr>
                </a:solidFill>
              </a:rPr>
              <a:t>Millions of bales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25C56088-6785-7F7E-4007-0EA1C1CEA2F9}"/>
              </a:ext>
            </a:extLst>
          </p:cNvPr>
          <p:cNvGraphicFramePr/>
          <p:nvPr/>
        </p:nvGraphicFramePr>
        <p:xfrm>
          <a:off x="906644" y="1432392"/>
          <a:ext cx="9935527" cy="48543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F1E4F97E-084C-C0E0-01D5-B7F2FB980B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73" t="30864" r="9910" b="15250"/>
          <a:stretch/>
        </p:blipFill>
        <p:spPr>
          <a:xfrm>
            <a:off x="9727134" y="1991814"/>
            <a:ext cx="1245666" cy="404703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8AB53C5-FE18-27B3-B9D7-480FCC5A4101}"/>
              </a:ext>
            </a:extLst>
          </p:cNvPr>
          <p:cNvSpPr/>
          <p:nvPr/>
        </p:nvSpPr>
        <p:spPr>
          <a:xfrm>
            <a:off x="9727134" y="1991579"/>
            <a:ext cx="1245666" cy="4047271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Connector: Curved 18">
            <a:extLst>
              <a:ext uri="{FF2B5EF4-FFF2-40B4-BE49-F238E27FC236}">
                <a16:creationId xmlns:a16="http://schemas.microsoft.com/office/drawing/2014/main" id="{CF8B39D4-A0C0-A286-6546-7E3ADC77C4EF}"/>
              </a:ext>
            </a:extLst>
          </p:cNvPr>
          <p:cNvCxnSpPr>
            <a:cxnSpLocks/>
          </p:cNvCxnSpPr>
          <p:nvPr/>
        </p:nvCxnSpPr>
        <p:spPr>
          <a:xfrm rot="16200000" flipV="1">
            <a:off x="10006191" y="2062843"/>
            <a:ext cx="444424" cy="1233045"/>
          </a:xfrm>
          <a:prstGeom prst="curved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8C322A3-1AC7-46C6-90EF-260BB9EA1236}"/>
              </a:ext>
            </a:extLst>
          </p:cNvPr>
          <p:cNvSpPr txBox="1"/>
          <p:nvPr/>
        </p:nvSpPr>
        <p:spPr>
          <a:xfrm>
            <a:off x="0" y="6531238"/>
            <a:ext cx="11140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</a:rPr>
              <a:t>Source: USDA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471FE3-2D24-3438-5CD9-C1DD9E19D7C9}"/>
              </a:ext>
            </a:extLst>
          </p:cNvPr>
          <p:cNvSpPr txBox="1"/>
          <p:nvPr/>
        </p:nvSpPr>
        <p:spPr>
          <a:xfrm>
            <a:off x="9520160" y="2901578"/>
            <a:ext cx="273164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/>
              <a:t>Diferencias</a:t>
            </a:r>
            <a:r>
              <a:rPr lang="en-US" sz="2000" b="1" dirty="0"/>
              <a:t> entre </a:t>
            </a:r>
            <a:r>
              <a:rPr lang="en-US" sz="2000" b="1" dirty="0" err="1"/>
              <a:t>producción</a:t>
            </a:r>
            <a:r>
              <a:rPr lang="en-US" sz="2000" b="1" dirty="0"/>
              <a:t> y </a:t>
            </a:r>
            <a:r>
              <a:rPr lang="en-US" sz="2000" b="1" dirty="0" err="1"/>
              <a:t>consumo</a:t>
            </a:r>
            <a:r>
              <a:rPr lang="en-US" sz="2000" b="1" dirty="0"/>
              <a:t> </a:t>
            </a:r>
            <a:r>
              <a:rPr lang="en-US" sz="2000" b="1" dirty="0" err="1"/>
              <a:t>influyen</a:t>
            </a:r>
            <a:r>
              <a:rPr lang="en-US" sz="2000" b="1" dirty="0"/>
              <a:t> </a:t>
            </a:r>
            <a:r>
              <a:rPr lang="en-US" sz="2000" b="1" dirty="0" err="1"/>
              <a:t>en</a:t>
            </a:r>
            <a:r>
              <a:rPr lang="en-US" sz="2000" b="1" dirty="0"/>
              <a:t> </a:t>
            </a:r>
            <a:r>
              <a:rPr lang="en-US" sz="2000" b="1" dirty="0" err="1"/>
              <a:t>los</a:t>
            </a:r>
            <a:r>
              <a:rPr lang="en-US" sz="2000" b="1" dirty="0"/>
              <a:t> </a:t>
            </a:r>
            <a:r>
              <a:rPr lang="en-US" sz="2000" b="1" dirty="0" err="1"/>
              <a:t>movimientos</a:t>
            </a:r>
            <a:r>
              <a:rPr lang="en-US" sz="2000" b="1" dirty="0"/>
              <a:t> de </a:t>
            </a:r>
            <a:r>
              <a:rPr lang="en-US" sz="2000" b="1" dirty="0" err="1"/>
              <a:t>los</a:t>
            </a:r>
            <a:r>
              <a:rPr lang="en-US" sz="2000" b="1" dirty="0"/>
              <a:t> </a:t>
            </a:r>
            <a:r>
              <a:rPr lang="en-US" sz="2000" b="1" dirty="0" err="1"/>
              <a:t>precios</a:t>
            </a:r>
            <a:endParaRPr lang="en-US" sz="2000" b="1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20093D5-C109-C512-83A1-59C208E74F3F}"/>
              </a:ext>
            </a:extLst>
          </p:cNvPr>
          <p:cNvGrpSpPr/>
          <p:nvPr/>
        </p:nvGrpSpPr>
        <p:grpSpPr>
          <a:xfrm>
            <a:off x="0" y="127991"/>
            <a:ext cx="5645888" cy="512352"/>
            <a:chOff x="0" y="163414"/>
            <a:chExt cx="5321808" cy="323138"/>
          </a:xfrm>
          <a:solidFill>
            <a:schemeClr val="accent3">
              <a:lumMod val="75000"/>
            </a:schemeClr>
          </a:solidFill>
        </p:grpSpPr>
        <p:sp>
          <p:nvSpPr>
            <p:cNvPr id="15" name="Right Triangle 14">
              <a:extLst>
                <a:ext uri="{FF2B5EF4-FFF2-40B4-BE49-F238E27FC236}">
                  <a16:creationId xmlns:a16="http://schemas.microsoft.com/office/drawing/2014/main" id="{237EA4F0-0DFA-7B28-C0EE-A1197BD82DAF}"/>
                </a:ext>
              </a:extLst>
            </p:cNvPr>
            <p:cNvSpPr/>
            <p:nvPr/>
          </p:nvSpPr>
          <p:spPr>
            <a:xfrm flipV="1">
              <a:off x="4938501" y="163414"/>
              <a:ext cx="383307" cy="323138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F239A9A-4D15-B7AE-96EF-D96719FFF14C}"/>
                </a:ext>
              </a:extLst>
            </p:cNvPr>
            <p:cNvSpPr/>
            <p:nvPr/>
          </p:nvSpPr>
          <p:spPr>
            <a:xfrm>
              <a:off x="0" y="163414"/>
              <a:ext cx="4938500" cy="32313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16747F0D-C8C0-FDA2-503F-26195AB187FF}"/>
              </a:ext>
            </a:extLst>
          </p:cNvPr>
          <p:cNvSpPr txBox="1"/>
          <p:nvPr/>
        </p:nvSpPr>
        <p:spPr>
          <a:xfrm>
            <a:off x="-29572" y="10750"/>
            <a:ext cx="5263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Mercado Global </a:t>
            </a:r>
            <a:r>
              <a:rPr lang="en-US" sz="3600" dirty="0" err="1">
                <a:solidFill>
                  <a:schemeClr val="bg1"/>
                </a:solidFill>
              </a:rPr>
              <a:t>Algodón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157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E5993D-489F-9D83-C517-F5D96FF475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E9769B45-D6D4-FA09-9AB6-34A52B563D4D}"/>
              </a:ext>
            </a:extLst>
          </p:cNvPr>
          <p:cNvGrpSpPr/>
          <p:nvPr/>
        </p:nvGrpSpPr>
        <p:grpSpPr>
          <a:xfrm>
            <a:off x="-5507" y="0"/>
            <a:ext cx="12197507" cy="6858234"/>
            <a:chOff x="0" y="0"/>
            <a:chExt cx="12197507" cy="6858234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46DA7F17-3BBF-CC7C-0955-6ECC56F65A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43" b="4343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3619419-28BB-5DA3-2E36-DE8230D125A5}"/>
                </a:ext>
              </a:extLst>
            </p:cNvPr>
            <p:cNvSpPr/>
            <p:nvPr/>
          </p:nvSpPr>
          <p:spPr>
            <a:xfrm>
              <a:off x="0" y="234"/>
              <a:ext cx="12197507" cy="6858000"/>
            </a:xfrm>
            <a:prstGeom prst="rect">
              <a:avLst/>
            </a:prstGeom>
            <a:solidFill>
              <a:srgbClr val="FFFFFF">
                <a:alpha val="89804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3" name="Picture 42" descr="Logo, company name&#10;&#10;Description automatically generated">
            <a:extLst>
              <a:ext uri="{FF2B5EF4-FFF2-40B4-BE49-F238E27FC236}">
                <a16:creationId xmlns:a16="http://schemas.microsoft.com/office/drawing/2014/main" id="{CEDC2A9B-11E9-DBAD-8417-8D15264FDF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6605" y="6286693"/>
            <a:ext cx="703099" cy="511137"/>
          </a:xfrm>
          <a:prstGeom prst="rect">
            <a:avLst/>
          </a:prstGeom>
        </p:spPr>
      </p:pic>
      <p:sp>
        <p:nvSpPr>
          <p:cNvPr id="2" name="TextBox 4">
            <a:extLst>
              <a:ext uri="{FF2B5EF4-FFF2-40B4-BE49-F238E27FC236}">
                <a16:creationId xmlns:a16="http://schemas.microsoft.com/office/drawing/2014/main" id="{8DBAE620-0785-35C6-DF99-37BE05C4617C}"/>
              </a:ext>
            </a:extLst>
          </p:cNvPr>
          <p:cNvSpPr txBox="1"/>
          <p:nvPr/>
        </p:nvSpPr>
        <p:spPr>
          <a:xfrm>
            <a:off x="901137" y="1528081"/>
            <a:ext cx="35670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>
                <a:solidFill>
                  <a:schemeClr val="tx1">
                    <a:lumMod val="65000"/>
                    <a:lumOff val="35000"/>
                  </a:schemeClr>
                </a:solidFill>
              </a:rPr>
              <a:t>Millions of bales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17BE8BFD-0921-F820-7E44-AD5DCBBEAAA1}"/>
              </a:ext>
            </a:extLst>
          </p:cNvPr>
          <p:cNvGraphicFramePr/>
          <p:nvPr/>
        </p:nvGraphicFramePr>
        <p:xfrm>
          <a:off x="906644" y="1432392"/>
          <a:ext cx="9935527" cy="48543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AE74F181-960F-8F62-34B4-3384842DA676}"/>
              </a:ext>
            </a:extLst>
          </p:cNvPr>
          <p:cNvSpPr txBox="1">
            <a:spLocks/>
          </p:cNvSpPr>
          <p:nvPr/>
        </p:nvSpPr>
        <p:spPr>
          <a:xfrm>
            <a:off x="1431826" y="1211650"/>
            <a:ext cx="9129559" cy="369332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b="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Roboto" panose="02000000000000000000" pitchFamily="2" charset="0"/>
                <a:cs typeface="+mn-cs"/>
              </a:defRPr>
            </a:lvl1pPr>
            <a:lvl2pPr marL="45718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5372100" algn="l"/>
              </a:tabLst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j-lt"/>
                <a:ea typeface="Roboto" panose="02000000000000000000" pitchFamily="2" charset="0"/>
                <a:cs typeface="+mn-cs"/>
              </a:rPr>
              <a:t>Pronóstico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j-lt"/>
                <a:ea typeface="Roboto" panose="02000000000000000000" pitchFamily="2" charset="0"/>
                <a:cs typeface="+mn-cs"/>
              </a:rPr>
              <a:t> de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Producción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Menor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en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j-lt"/>
                <a:ea typeface="Roboto" panose="02000000000000000000" pitchFamily="2" charset="0"/>
                <a:cs typeface="+mn-cs"/>
              </a:rPr>
              <a:t>2025/26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6C583B-29CD-01F6-CC2D-04D7A654AE39}"/>
              </a:ext>
            </a:extLst>
          </p:cNvPr>
          <p:cNvSpPr txBox="1"/>
          <p:nvPr/>
        </p:nvSpPr>
        <p:spPr>
          <a:xfrm>
            <a:off x="0" y="6531238"/>
            <a:ext cx="11140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</a:rPr>
              <a:t>Source: USDA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EB812ED-6350-E500-1996-D238002A0E31}"/>
              </a:ext>
            </a:extLst>
          </p:cNvPr>
          <p:cNvGrpSpPr/>
          <p:nvPr/>
        </p:nvGrpSpPr>
        <p:grpSpPr>
          <a:xfrm>
            <a:off x="0" y="127991"/>
            <a:ext cx="5645888" cy="512352"/>
            <a:chOff x="0" y="163414"/>
            <a:chExt cx="5321808" cy="323138"/>
          </a:xfrm>
          <a:solidFill>
            <a:schemeClr val="accent3">
              <a:lumMod val="75000"/>
            </a:schemeClr>
          </a:solidFill>
        </p:grpSpPr>
        <p:sp>
          <p:nvSpPr>
            <p:cNvPr id="11" name="Right Triangle 10">
              <a:extLst>
                <a:ext uri="{FF2B5EF4-FFF2-40B4-BE49-F238E27FC236}">
                  <a16:creationId xmlns:a16="http://schemas.microsoft.com/office/drawing/2014/main" id="{0417AE1B-9119-97A7-F260-4E9791424F11}"/>
                </a:ext>
              </a:extLst>
            </p:cNvPr>
            <p:cNvSpPr/>
            <p:nvPr/>
          </p:nvSpPr>
          <p:spPr>
            <a:xfrm flipV="1">
              <a:off x="4938501" y="163414"/>
              <a:ext cx="383307" cy="323138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FA34825-4486-78C6-E20C-E6293D488B75}"/>
                </a:ext>
              </a:extLst>
            </p:cNvPr>
            <p:cNvSpPr/>
            <p:nvPr/>
          </p:nvSpPr>
          <p:spPr>
            <a:xfrm>
              <a:off x="0" y="163414"/>
              <a:ext cx="4938500" cy="32313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9ECDD48-655D-63C1-8575-B443AA898703}"/>
              </a:ext>
            </a:extLst>
          </p:cNvPr>
          <p:cNvSpPr txBox="1"/>
          <p:nvPr/>
        </p:nvSpPr>
        <p:spPr>
          <a:xfrm>
            <a:off x="-29572" y="10750"/>
            <a:ext cx="5263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Mercado Global </a:t>
            </a:r>
            <a:r>
              <a:rPr lang="en-US" sz="3600" dirty="0" err="1">
                <a:solidFill>
                  <a:schemeClr val="bg1"/>
                </a:solidFill>
              </a:rPr>
              <a:t>Algodón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652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E6ABB6-A946-FDF9-861C-4CAD6A9665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C10350A5-1954-B0D2-132E-1E568796F3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6605" y="6286693"/>
            <a:ext cx="703099" cy="51113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0153F67-B484-7BA9-DB68-7751E03B2045}"/>
              </a:ext>
            </a:extLst>
          </p:cNvPr>
          <p:cNvGrpSpPr/>
          <p:nvPr/>
        </p:nvGrpSpPr>
        <p:grpSpPr>
          <a:xfrm>
            <a:off x="0" y="127991"/>
            <a:ext cx="7347098" cy="399917"/>
            <a:chOff x="0" y="163414"/>
            <a:chExt cx="5321808" cy="323138"/>
          </a:xfrm>
          <a:solidFill>
            <a:schemeClr val="accent6">
              <a:lumMod val="50000"/>
            </a:schemeClr>
          </a:solidFill>
        </p:grpSpPr>
        <p:sp>
          <p:nvSpPr>
            <p:cNvPr id="4" name="Right Triangle 3">
              <a:extLst>
                <a:ext uri="{FF2B5EF4-FFF2-40B4-BE49-F238E27FC236}">
                  <a16:creationId xmlns:a16="http://schemas.microsoft.com/office/drawing/2014/main" id="{D60D3821-1948-52BE-1D34-8DC7996B610C}"/>
                </a:ext>
              </a:extLst>
            </p:cNvPr>
            <p:cNvSpPr/>
            <p:nvPr/>
          </p:nvSpPr>
          <p:spPr>
            <a:xfrm flipV="1">
              <a:off x="4938501" y="163414"/>
              <a:ext cx="383307" cy="323138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56DBBB5-AC9B-8082-59BE-FAF3E8014919}"/>
                </a:ext>
              </a:extLst>
            </p:cNvPr>
            <p:cNvSpPr/>
            <p:nvPr/>
          </p:nvSpPr>
          <p:spPr>
            <a:xfrm>
              <a:off x="0" y="163414"/>
              <a:ext cx="4938500" cy="32313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312DABA-5505-8130-0895-1B0A73B78715}"/>
              </a:ext>
            </a:extLst>
          </p:cNvPr>
          <p:cNvSpPr txBox="1"/>
          <p:nvPr/>
        </p:nvSpPr>
        <p:spPr>
          <a:xfrm>
            <a:off x="36576" y="0"/>
            <a:ext cx="6831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bg1"/>
                </a:solidFill>
                <a:latin typeface="+mj-lt"/>
              </a:rPr>
              <a:t>Pronóstico</a:t>
            </a:r>
            <a:r>
              <a:rPr lang="en-US" sz="36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+mj-lt"/>
              </a:rPr>
              <a:t>Producción</a:t>
            </a:r>
            <a:r>
              <a:rPr lang="en-US" sz="3600" dirty="0">
                <a:solidFill>
                  <a:schemeClr val="bg1"/>
                </a:solidFill>
                <a:latin typeface="+mj-lt"/>
              </a:rPr>
              <a:t> 2025/26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30299D6-97FB-013F-250D-BC0DBCC9B99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198"/>
          <a:stretch/>
        </p:blipFill>
        <p:spPr>
          <a:xfrm>
            <a:off x="1546756" y="527908"/>
            <a:ext cx="9307645" cy="618258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FFAF760-A91C-0C9F-FEEC-EC87082CAE63}"/>
              </a:ext>
            </a:extLst>
          </p:cNvPr>
          <p:cNvSpPr/>
          <p:nvPr/>
        </p:nvSpPr>
        <p:spPr>
          <a:xfrm>
            <a:off x="670870" y="1131847"/>
            <a:ext cx="3258629" cy="559129"/>
          </a:xfrm>
          <a:prstGeom prst="rect">
            <a:avLst/>
          </a:prstGeom>
          <a:solidFill>
            <a:schemeClr val="bg1"/>
          </a:solidFill>
          <a:ln>
            <a:solidFill>
              <a:srgbClr val="3F3F7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flag with stars and stripes&#10;&#10;Description automatically generated">
            <a:extLst>
              <a:ext uri="{FF2B5EF4-FFF2-40B4-BE49-F238E27FC236}">
                <a16:creationId xmlns:a16="http://schemas.microsoft.com/office/drawing/2014/main" id="{35462379-5D33-DE13-CE64-948F51D5A1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01" y="1154056"/>
            <a:ext cx="957284" cy="50370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31C1BC7-C7F2-F17D-BA5C-8C8CC4EABA9F}"/>
              </a:ext>
            </a:extLst>
          </p:cNvPr>
          <p:cNvSpPr txBox="1"/>
          <p:nvPr/>
        </p:nvSpPr>
        <p:spPr>
          <a:xfrm>
            <a:off x="1546756" y="1176992"/>
            <a:ext cx="23071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Sin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cambios</a:t>
            </a:r>
            <a:endParaRPr lang="en-US" sz="2400" b="1" dirty="0">
              <a:solidFill>
                <a:srgbClr val="0D0D0D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D936DFB-A3FB-B5BC-AF5F-68E48CBF68A6}"/>
              </a:ext>
            </a:extLst>
          </p:cNvPr>
          <p:cNvSpPr/>
          <p:nvPr/>
        </p:nvSpPr>
        <p:spPr>
          <a:xfrm>
            <a:off x="7158931" y="4818562"/>
            <a:ext cx="4387078" cy="566173"/>
          </a:xfrm>
          <a:prstGeom prst="rect">
            <a:avLst/>
          </a:prstGeom>
          <a:solidFill>
            <a:schemeClr val="bg1"/>
          </a:solidFill>
          <a:ln>
            <a:solidFill>
              <a:srgbClr val="01216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111E57A-629B-A0F1-F923-241D400F7C08}"/>
              </a:ext>
            </a:extLst>
          </p:cNvPr>
          <p:cNvSpPr txBox="1"/>
          <p:nvPr/>
        </p:nvSpPr>
        <p:spPr>
          <a:xfrm>
            <a:off x="8054113" y="4875153"/>
            <a:ext cx="36761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-1,500,000 pacas (</a:t>
            </a:r>
            <a:r>
              <a:rPr lang="en-US" sz="2400" b="1" dirty="0">
                <a:solidFill>
                  <a:srgbClr val="E30F1D"/>
                </a:solidFill>
              </a:rPr>
              <a:t>-27%</a:t>
            </a:r>
            <a:r>
              <a:rPr lang="en-US" sz="2400" b="1" dirty="0">
                <a:solidFill>
                  <a:srgbClr val="0D0D0D"/>
                </a:solidFill>
              </a:rPr>
              <a:t>)</a:t>
            </a:r>
          </a:p>
        </p:txBody>
      </p:sp>
      <p:pic>
        <p:nvPicPr>
          <p:cNvPr id="16" name="Picture 2" descr="Flag of Australia - Wikipedia">
            <a:extLst>
              <a:ext uri="{FF2B5EF4-FFF2-40B4-BE49-F238E27FC236}">
                <a16:creationId xmlns:a16="http://schemas.microsoft.com/office/drawing/2014/main" id="{11130BA0-0A49-0B04-9B18-BCA44CE16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673" y="4858401"/>
            <a:ext cx="990342" cy="495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D2E8AD8-1E23-C2FC-D58E-723FF4CC6D71}"/>
              </a:ext>
            </a:extLst>
          </p:cNvPr>
          <p:cNvSpPr/>
          <p:nvPr/>
        </p:nvSpPr>
        <p:spPr>
          <a:xfrm>
            <a:off x="6743408" y="1088580"/>
            <a:ext cx="4048817" cy="566172"/>
          </a:xfrm>
          <a:prstGeom prst="rect">
            <a:avLst/>
          </a:prstGeom>
          <a:solidFill>
            <a:schemeClr val="bg1"/>
          </a:solidFill>
          <a:ln>
            <a:solidFill>
              <a:srgbClr val="E30F1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A red flag with yellow stars&#10;&#10;Description automatically generated">
            <a:extLst>
              <a:ext uri="{FF2B5EF4-FFF2-40B4-BE49-F238E27FC236}">
                <a16:creationId xmlns:a16="http://schemas.microsoft.com/office/drawing/2014/main" id="{C7ECE66D-945F-0B0D-CEBA-4FF30E6867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714" y="1114140"/>
            <a:ext cx="775311" cy="51504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68EEDF4-C9C1-2A27-7BCE-FD8C0F6794A7}"/>
              </a:ext>
            </a:extLst>
          </p:cNvPr>
          <p:cNvSpPr txBox="1"/>
          <p:nvPr/>
        </p:nvSpPr>
        <p:spPr>
          <a:xfrm>
            <a:off x="6985213" y="1140833"/>
            <a:ext cx="42959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-3,000,000 pacas (</a:t>
            </a:r>
            <a:r>
              <a:rPr lang="en-US" sz="2400" b="1" dirty="0">
                <a:solidFill>
                  <a:srgbClr val="E30F1D"/>
                </a:solidFill>
              </a:rPr>
              <a:t>-9%</a:t>
            </a:r>
            <a:r>
              <a:rPr lang="en-US" sz="2400" b="1" dirty="0">
                <a:solidFill>
                  <a:srgbClr val="0D0D0D"/>
                </a:solidFill>
              </a:rPr>
              <a:t>)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FAF4290-D3B8-F099-3E8C-5B74A58F64DF}"/>
              </a:ext>
            </a:extLst>
          </p:cNvPr>
          <p:cNvSpPr/>
          <p:nvPr/>
        </p:nvSpPr>
        <p:spPr>
          <a:xfrm>
            <a:off x="855148" y="4063637"/>
            <a:ext cx="4182503" cy="559129"/>
          </a:xfrm>
          <a:prstGeom prst="rect">
            <a:avLst/>
          </a:prstGeom>
          <a:solidFill>
            <a:schemeClr val="bg1"/>
          </a:solidFill>
          <a:ln>
            <a:solidFill>
              <a:srgbClr val="0C9D4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A flag of brazil with a blue circle and white stars&#10;&#10;Description automatically generated">
            <a:extLst>
              <a:ext uri="{FF2B5EF4-FFF2-40B4-BE49-F238E27FC236}">
                <a16:creationId xmlns:a16="http://schemas.microsoft.com/office/drawing/2014/main" id="{1E1090B3-9871-D61A-BA58-7C13FFD664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04" y="4095555"/>
            <a:ext cx="716550" cy="50209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B6371A9-A4D5-EA4E-B0BD-94C42779E4AB}"/>
              </a:ext>
            </a:extLst>
          </p:cNvPr>
          <p:cNvSpPr txBox="1"/>
          <p:nvPr/>
        </p:nvSpPr>
        <p:spPr>
          <a:xfrm>
            <a:off x="1551338" y="4114685"/>
            <a:ext cx="34863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+1,250,000 pacas (</a:t>
            </a:r>
            <a:r>
              <a:rPr lang="en-US" sz="2400" b="1" dirty="0">
                <a:solidFill>
                  <a:schemeClr val="accent6"/>
                </a:solidFill>
              </a:rPr>
              <a:t>+7%</a:t>
            </a:r>
            <a:r>
              <a:rPr lang="en-US" sz="2400" b="1" dirty="0">
                <a:solidFill>
                  <a:srgbClr val="0D0D0D"/>
                </a:solidFill>
              </a:rPr>
              <a:t>)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2F80D65-AF26-2AEB-161D-D151008CC1FB}"/>
              </a:ext>
            </a:extLst>
          </p:cNvPr>
          <p:cNvSpPr/>
          <p:nvPr/>
        </p:nvSpPr>
        <p:spPr>
          <a:xfrm>
            <a:off x="7442200" y="3176569"/>
            <a:ext cx="3942197" cy="566173"/>
          </a:xfrm>
          <a:prstGeom prst="rect">
            <a:avLst/>
          </a:prstGeom>
          <a:solidFill>
            <a:schemeClr val="bg1"/>
          </a:solidFill>
          <a:ln>
            <a:solidFill>
              <a:srgbClr val="F8933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 descr="A flag with a blue circle in the middle&#10;&#10;Description automatically generated">
            <a:extLst>
              <a:ext uri="{FF2B5EF4-FFF2-40B4-BE49-F238E27FC236}">
                <a16:creationId xmlns:a16="http://schemas.microsoft.com/office/drawing/2014/main" id="{6D6C9577-4D7D-30A0-7906-E8A960D2529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3073" y="3194881"/>
            <a:ext cx="794322" cy="52954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6C76988-7649-721F-9C18-C797D205DD12}"/>
              </a:ext>
            </a:extLst>
          </p:cNvPr>
          <p:cNvSpPr txBox="1"/>
          <p:nvPr/>
        </p:nvSpPr>
        <p:spPr>
          <a:xfrm>
            <a:off x="6856485" y="3224934"/>
            <a:ext cx="42740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-500,000 pacas (</a:t>
            </a:r>
            <a:r>
              <a:rPr lang="en-US" sz="2400" b="1" dirty="0">
                <a:solidFill>
                  <a:srgbClr val="E30F1D"/>
                </a:solidFill>
              </a:rPr>
              <a:t>-2%</a:t>
            </a:r>
            <a:r>
              <a:rPr lang="en-US" sz="2400" b="1" dirty="0">
                <a:solidFill>
                  <a:srgbClr val="0D0D0D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100661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/>
      <p:bldP spid="14" grpId="0" animBg="1"/>
      <p:bldP spid="15" grpId="0"/>
      <p:bldP spid="17" grpId="0" animBg="1"/>
      <p:bldP spid="19" grpId="0"/>
      <p:bldP spid="20" grpId="0" animBg="1"/>
      <p:bldP spid="22" grpId="0"/>
      <p:bldP spid="23" grpId="0" animBg="1"/>
      <p:bldP spid="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54534C-2773-4397-92FB-400EA91D09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ED081444-23B0-3235-917E-CAA48C9FBA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6605" y="6286693"/>
            <a:ext cx="703099" cy="51113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30704B3-AD88-D760-C80B-EC6016C04F25}"/>
              </a:ext>
            </a:extLst>
          </p:cNvPr>
          <p:cNvGrpSpPr/>
          <p:nvPr/>
        </p:nvGrpSpPr>
        <p:grpSpPr>
          <a:xfrm>
            <a:off x="0" y="127991"/>
            <a:ext cx="6329238" cy="400110"/>
            <a:chOff x="0" y="163414"/>
            <a:chExt cx="5321808" cy="323138"/>
          </a:xfrm>
          <a:solidFill>
            <a:schemeClr val="accent6">
              <a:lumMod val="50000"/>
            </a:schemeClr>
          </a:solidFill>
        </p:grpSpPr>
        <p:sp>
          <p:nvSpPr>
            <p:cNvPr id="4" name="Right Triangle 3">
              <a:extLst>
                <a:ext uri="{FF2B5EF4-FFF2-40B4-BE49-F238E27FC236}">
                  <a16:creationId xmlns:a16="http://schemas.microsoft.com/office/drawing/2014/main" id="{17053CC1-8FA0-BD81-0E0C-7F00D92B2F51}"/>
                </a:ext>
              </a:extLst>
            </p:cNvPr>
            <p:cNvSpPr/>
            <p:nvPr/>
          </p:nvSpPr>
          <p:spPr>
            <a:xfrm flipV="1">
              <a:off x="4938501" y="163414"/>
              <a:ext cx="383307" cy="323138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00CED6D-CC11-37E7-92DD-59A03C8E331E}"/>
                </a:ext>
              </a:extLst>
            </p:cNvPr>
            <p:cNvSpPr/>
            <p:nvPr/>
          </p:nvSpPr>
          <p:spPr>
            <a:xfrm>
              <a:off x="0" y="163414"/>
              <a:ext cx="4938500" cy="32313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E097D14-A932-EC58-3AD2-6C94389A1E3E}"/>
              </a:ext>
            </a:extLst>
          </p:cNvPr>
          <p:cNvSpPr txBox="1"/>
          <p:nvPr/>
        </p:nvSpPr>
        <p:spPr>
          <a:xfrm>
            <a:off x="36576" y="0"/>
            <a:ext cx="64307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+mj-lt"/>
              </a:rPr>
              <a:t>Menor </a:t>
            </a:r>
            <a:r>
              <a:rPr lang="es-MX" sz="3600" dirty="0">
                <a:solidFill>
                  <a:schemeClr val="bg1"/>
                </a:solidFill>
                <a:latin typeface="+mj-lt"/>
              </a:rPr>
              <a:t>área plantada en </a:t>
            </a:r>
            <a:r>
              <a:rPr lang="en-US" sz="3600" dirty="0">
                <a:solidFill>
                  <a:schemeClr val="bg1"/>
                </a:solidFill>
                <a:latin typeface="+mj-lt"/>
              </a:rPr>
              <a:t>US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45BB02-0CA0-9BB2-6C33-C19E2E47F8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3160" y="1690915"/>
            <a:ext cx="7096544" cy="378181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3711EBA-A6A1-6377-6FC6-C0CE14CA88D5}"/>
              </a:ext>
            </a:extLst>
          </p:cNvPr>
          <p:cNvSpPr/>
          <p:nvPr/>
        </p:nvSpPr>
        <p:spPr>
          <a:xfrm>
            <a:off x="7340600" y="1403350"/>
            <a:ext cx="1479550" cy="444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F3A6A1F-9CAD-EED8-1090-17303B7AC535}"/>
              </a:ext>
            </a:extLst>
          </p:cNvPr>
          <p:cNvSpPr/>
          <p:nvPr/>
        </p:nvSpPr>
        <p:spPr>
          <a:xfrm>
            <a:off x="8509000" y="4857752"/>
            <a:ext cx="1479550" cy="8254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7EF53CB-C9A6-97DD-D947-3245C8899AE5}"/>
              </a:ext>
            </a:extLst>
          </p:cNvPr>
          <p:cNvSpPr txBox="1"/>
          <p:nvPr/>
        </p:nvSpPr>
        <p:spPr>
          <a:xfrm>
            <a:off x="804280" y="1790292"/>
            <a:ext cx="374643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estimado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de 11.5%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menos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área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de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algodón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fue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plantada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este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año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espera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un 7%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más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de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área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cosechada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en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el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siguiente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año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cultivo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debido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 un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menor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u="sng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abandono</a:t>
            </a:r>
            <a:endParaRPr lang="en-US" b="1" u="sng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457200" indent="-457200" algn="ctr">
              <a:buAutoNum type="arabicPeriod"/>
            </a:pP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457200" indent="-457200" algn="ctr">
              <a:buAutoNum type="arabicPeriod"/>
            </a:pP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en-US" b="1" u="sng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Abandono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área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de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algodón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que se planta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pero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no se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cosecha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generalmente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debido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mlas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condiciones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climáticas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5A8578-2DA1-3C08-7EBA-3CF3E8FFC1C7}"/>
              </a:ext>
            </a:extLst>
          </p:cNvPr>
          <p:cNvSpPr txBox="1"/>
          <p:nvPr/>
        </p:nvSpPr>
        <p:spPr>
          <a:xfrm>
            <a:off x="5372350" y="4725547"/>
            <a:ext cx="2030991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Aproximadamente</a:t>
            </a:r>
            <a:r>
              <a:rPr lang="en-US" sz="11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un </a:t>
            </a:r>
            <a:r>
              <a:rPr lang="en-US" sz="1100" b="1" dirty="0">
                <a:solidFill>
                  <a:srgbClr val="FF0000"/>
                </a:solidFill>
              </a:rPr>
              <a:t>8% </a:t>
            </a:r>
            <a:r>
              <a:rPr lang="en-US" sz="11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 la </a:t>
            </a:r>
            <a:r>
              <a:rPr lang="en-US" sz="11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producción</a:t>
            </a:r>
            <a:r>
              <a:rPr lang="en-US" sz="11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de </a:t>
            </a:r>
            <a:r>
              <a:rPr lang="en-US" sz="11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algodón</a:t>
            </a:r>
            <a:r>
              <a:rPr lang="en-US" sz="11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1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está</a:t>
            </a:r>
            <a:r>
              <a:rPr lang="en-US" sz="11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1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dentro</a:t>
            </a:r>
            <a:r>
              <a:rPr lang="en-US" sz="11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de </a:t>
            </a:r>
            <a:r>
              <a:rPr lang="en-US" sz="11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una</a:t>
            </a:r>
            <a:r>
              <a:rPr lang="en-US" sz="11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1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área</a:t>
            </a:r>
            <a:r>
              <a:rPr lang="en-US" sz="11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que </a:t>
            </a:r>
            <a:r>
              <a:rPr lang="en-US" sz="11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sufre</a:t>
            </a:r>
            <a:r>
              <a:rPr lang="en-US" sz="11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de </a:t>
            </a:r>
            <a:r>
              <a:rPr lang="en-US" sz="11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sequía</a:t>
            </a:r>
            <a:endParaRPr lang="en-US" sz="11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F67C7A35-89C9-21CA-30C5-55498BE08B31}"/>
              </a:ext>
            </a:extLst>
          </p:cNvPr>
          <p:cNvSpPr txBox="1">
            <a:spLocks/>
          </p:cNvSpPr>
          <p:nvPr/>
        </p:nvSpPr>
        <p:spPr>
          <a:xfrm>
            <a:off x="6467306" y="1218684"/>
            <a:ext cx="4187924" cy="369332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b="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Roboto" panose="02000000000000000000" pitchFamily="2" charset="0"/>
                <a:cs typeface="+mn-cs"/>
              </a:defRPr>
            </a:lvl1pPr>
            <a:lvl2pPr marL="45718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5372100" algn="l"/>
              </a:tabLst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j-lt"/>
                <a:ea typeface="Roboto" panose="02000000000000000000" pitchFamily="2" charset="0"/>
                <a:cs typeface="+mn-cs"/>
              </a:rPr>
              <a:t>Monito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j-lt"/>
                <a:ea typeface="Roboto" panose="02000000000000000000" pitchFamily="2" charset="0"/>
                <a:cs typeface="+mn-cs"/>
              </a:rPr>
              <a:t>Sequía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j-lt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j-lt"/>
                <a:ea typeface="Roboto" panose="02000000000000000000" pitchFamily="2" charset="0"/>
                <a:cs typeface="+mn-cs"/>
              </a:rPr>
              <a:t>en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j-lt"/>
                <a:ea typeface="Roboto" panose="02000000000000000000" pitchFamily="2" charset="0"/>
                <a:cs typeface="+mn-cs"/>
              </a:rPr>
              <a:t> US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j-lt"/>
                <a:ea typeface="Roboto" panose="02000000000000000000" pitchFamily="2" charset="0"/>
                <a:cs typeface="+mn-cs"/>
              </a:rPr>
              <a:t>Mayo 20 </a:t>
            </a:r>
          </a:p>
        </p:txBody>
      </p:sp>
    </p:spTree>
    <p:extLst>
      <p:ext uri="{BB962C8B-B14F-4D97-AF65-F5344CB8AC3E}">
        <p14:creationId xmlns:p14="http://schemas.microsoft.com/office/powerpoint/2010/main" val="21426516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1454838-0ACA-ACC5-62C0-546EB8EC58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" b="6062"/>
          <a:stretch/>
        </p:blipFill>
        <p:spPr>
          <a:xfrm>
            <a:off x="-2" y="0"/>
            <a:ext cx="12192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A5014A6-C32F-3A04-3FF2-1AF1332B5BEF}"/>
              </a:ext>
            </a:extLst>
          </p:cNvPr>
          <p:cNvGrpSpPr/>
          <p:nvPr/>
        </p:nvGrpSpPr>
        <p:grpSpPr>
          <a:xfrm rot="10800000">
            <a:off x="0" y="366249"/>
            <a:ext cx="12192000" cy="2632590"/>
            <a:chOff x="0" y="163414"/>
            <a:chExt cx="5321808" cy="323138"/>
          </a:xfrm>
          <a:solidFill>
            <a:schemeClr val="accent1">
              <a:alpha val="80000"/>
            </a:schemeClr>
          </a:solidFill>
        </p:grpSpPr>
        <p:sp>
          <p:nvSpPr>
            <p:cNvPr id="5" name="Right Triangle 4">
              <a:extLst>
                <a:ext uri="{FF2B5EF4-FFF2-40B4-BE49-F238E27FC236}">
                  <a16:creationId xmlns:a16="http://schemas.microsoft.com/office/drawing/2014/main" id="{AFA09AE4-D558-3FDC-21D9-E053E28E6DED}"/>
                </a:ext>
              </a:extLst>
            </p:cNvPr>
            <p:cNvSpPr/>
            <p:nvPr/>
          </p:nvSpPr>
          <p:spPr>
            <a:xfrm flipV="1">
              <a:off x="4938501" y="163414"/>
              <a:ext cx="383307" cy="32313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6B3E4AD-FDE3-0CB1-34AA-52108F673D8A}"/>
                </a:ext>
              </a:extLst>
            </p:cNvPr>
            <p:cNvSpPr/>
            <p:nvPr/>
          </p:nvSpPr>
          <p:spPr>
            <a:xfrm>
              <a:off x="0" y="163414"/>
              <a:ext cx="4938500" cy="32313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itle 2"/>
          <p:cNvSpPr txBox="1">
            <a:spLocks/>
          </p:cNvSpPr>
          <p:nvPr/>
        </p:nvSpPr>
        <p:spPr>
          <a:xfrm>
            <a:off x="0" y="605095"/>
            <a:ext cx="11895077" cy="1975862"/>
          </a:xfrm>
          <a:prstGeom prst="rect">
            <a:avLst/>
          </a:prstGeom>
        </p:spPr>
        <p:txBody>
          <a:bodyPr wrap="square" lIns="0" rIns="12192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r" defTabSz="1219170">
              <a:lnSpc>
                <a:spcPts val="7000"/>
              </a:lnSpc>
              <a:defRPr/>
            </a:pPr>
            <a:r>
              <a:rPr lang="en-US" sz="8800" b="1" dirty="0">
                <a:solidFill>
                  <a:srgbClr val="FFFFFF"/>
                </a:solidFill>
              </a:rPr>
              <a:t>PANORAMA MERCADO DEL ALGODON</a:t>
            </a:r>
            <a:endParaRPr lang="en-US" sz="5400" dirty="0">
              <a:solidFill>
                <a:srgbClr val="FFFFFF"/>
              </a:solidFill>
            </a:endParaRPr>
          </a:p>
        </p:txBody>
      </p:sp>
      <p:sp>
        <p:nvSpPr>
          <p:cNvPr id="14" name="Title 2"/>
          <p:cNvSpPr txBox="1">
            <a:spLocks/>
          </p:cNvSpPr>
          <p:nvPr/>
        </p:nvSpPr>
        <p:spPr>
          <a:xfrm>
            <a:off x="6693973" y="2251440"/>
            <a:ext cx="5066732" cy="666786"/>
          </a:xfrm>
          <a:prstGeom prst="rect">
            <a:avLst/>
          </a:prstGeom>
        </p:spPr>
        <p:txBody>
          <a:bodyPr wrap="square" lIns="0" rIns="12192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r" defTabSz="1219170" fontAlgn="base"/>
            <a:r>
              <a:rPr lang="en-US" sz="3733" dirty="0">
                <a:solidFill>
                  <a:srgbClr val="FFFFFF"/>
                </a:solidFill>
              </a:rPr>
              <a:t>Cotton Incorporated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F927A8F-A73E-BC76-D19A-C251F9C420F9}"/>
              </a:ext>
            </a:extLst>
          </p:cNvPr>
          <p:cNvSpPr/>
          <p:nvPr/>
        </p:nvSpPr>
        <p:spPr>
          <a:xfrm rot="10800000">
            <a:off x="-4" y="5332002"/>
            <a:ext cx="5343521" cy="789410"/>
          </a:xfrm>
          <a:prstGeom prst="rect">
            <a:avLst/>
          </a:prstGeom>
          <a:solidFill>
            <a:srgbClr val="156082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BE7B75D2-C0A7-6FC4-F94B-B3F7F56D9DCA}"/>
              </a:ext>
            </a:extLst>
          </p:cNvPr>
          <p:cNvSpPr txBox="1">
            <a:spLocks/>
          </p:cNvSpPr>
          <p:nvPr/>
        </p:nvSpPr>
        <p:spPr>
          <a:xfrm>
            <a:off x="472004" y="5145336"/>
            <a:ext cx="5118899" cy="893450"/>
          </a:xfrm>
          <a:prstGeom prst="rect">
            <a:avLst/>
          </a:prstGeom>
        </p:spPr>
        <p:txBody>
          <a:bodyPr wrap="square" lIns="0" rIns="12192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 defTabSz="1219170">
              <a:lnSpc>
                <a:spcPts val="7000"/>
              </a:lnSpc>
              <a:defRPr/>
            </a:pPr>
            <a:r>
              <a:rPr lang="en-US" sz="3600" b="1" dirty="0">
                <a:solidFill>
                  <a:srgbClr val="FFFFFF"/>
                </a:solidFill>
              </a:rPr>
              <a:t>Jud Griffin, </a:t>
            </a:r>
            <a:r>
              <a:rPr lang="en-US" sz="3600" b="1" dirty="0" err="1">
                <a:solidFill>
                  <a:srgbClr val="FFFFFF"/>
                </a:solidFill>
              </a:rPr>
              <a:t>Economista</a:t>
            </a:r>
            <a:endParaRPr lang="en-US" sz="1800" dirty="0">
              <a:solidFill>
                <a:srgbClr val="FFFFFF"/>
              </a:solidFill>
            </a:endParaRPr>
          </a:p>
        </p:txBody>
      </p:sp>
      <p:pic>
        <p:nvPicPr>
          <p:cNvPr id="7" name="Picture 6" descr="A logo with a flower and text&#10;&#10;AI-generated content may be incorrect.">
            <a:extLst>
              <a:ext uri="{FF2B5EF4-FFF2-40B4-BE49-F238E27FC236}">
                <a16:creationId xmlns:a16="http://schemas.microsoft.com/office/drawing/2014/main" id="{32816EE1-9CF4-8FB2-8CDB-ABEAD9EE88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32" b="89887" l="3895" r="89962">
                        <a14:foregroundMark x1="55513" y1="10340" x2="55513" y2="9962"/>
                        <a14:foregroundMark x1="49973" y1="9962" x2="49973" y2="9962"/>
                        <a14:foregroundMark x1="52057" y1="7170" x2="45749" y2="6038"/>
                        <a14:foregroundMark x1="3895" y1="1132" x2="6034" y2="11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50" t="4218" r="12105" b="9275"/>
          <a:stretch/>
        </p:blipFill>
        <p:spPr>
          <a:xfrm>
            <a:off x="10136471" y="5215182"/>
            <a:ext cx="1839879" cy="148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1297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15199B-F7EF-9C5B-5DF8-C7E7FFA22F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83C35DE-3E02-CA21-D6E8-BD4B66A143EE}"/>
              </a:ext>
            </a:extLst>
          </p:cNvPr>
          <p:cNvGrpSpPr/>
          <p:nvPr/>
        </p:nvGrpSpPr>
        <p:grpSpPr>
          <a:xfrm>
            <a:off x="0" y="0"/>
            <a:ext cx="12197507" cy="6858234"/>
            <a:chOff x="0" y="0"/>
            <a:chExt cx="12197507" cy="685823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F7D3336-5182-E014-C64B-CCF7D29750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43" b="4343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3DA293E-4B58-3FA3-0043-F0AD5D55B9B4}"/>
                </a:ext>
              </a:extLst>
            </p:cNvPr>
            <p:cNvSpPr/>
            <p:nvPr/>
          </p:nvSpPr>
          <p:spPr>
            <a:xfrm>
              <a:off x="0" y="234"/>
              <a:ext cx="12197507" cy="6858000"/>
            </a:xfrm>
            <a:prstGeom prst="rect">
              <a:avLst/>
            </a:prstGeom>
            <a:solidFill>
              <a:srgbClr val="FFFFFF">
                <a:alpha val="89804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BBD81AF9-4048-5644-FD4A-677C231B82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6605" y="6286693"/>
            <a:ext cx="703099" cy="51113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4A21168-406E-0F49-F4D2-F61C1E7808A9}"/>
              </a:ext>
            </a:extLst>
          </p:cNvPr>
          <p:cNvGrpSpPr/>
          <p:nvPr/>
        </p:nvGrpSpPr>
        <p:grpSpPr>
          <a:xfrm>
            <a:off x="0" y="127991"/>
            <a:ext cx="3686175" cy="400110"/>
            <a:chOff x="0" y="163414"/>
            <a:chExt cx="5321808" cy="323138"/>
          </a:xfrm>
          <a:solidFill>
            <a:schemeClr val="accent6">
              <a:lumMod val="50000"/>
            </a:schemeClr>
          </a:solidFill>
        </p:grpSpPr>
        <p:sp>
          <p:nvSpPr>
            <p:cNvPr id="4" name="Right Triangle 3">
              <a:extLst>
                <a:ext uri="{FF2B5EF4-FFF2-40B4-BE49-F238E27FC236}">
                  <a16:creationId xmlns:a16="http://schemas.microsoft.com/office/drawing/2014/main" id="{30A9A530-EFE1-BC31-D14D-D1A2012B02CC}"/>
                </a:ext>
              </a:extLst>
            </p:cNvPr>
            <p:cNvSpPr/>
            <p:nvPr/>
          </p:nvSpPr>
          <p:spPr>
            <a:xfrm flipV="1">
              <a:off x="4938501" y="163414"/>
              <a:ext cx="383307" cy="323138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8873779-D6AB-55B7-73EB-6F57B4BF3ECF}"/>
                </a:ext>
              </a:extLst>
            </p:cNvPr>
            <p:cNvSpPr/>
            <p:nvPr/>
          </p:nvSpPr>
          <p:spPr>
            <a:xfrm>
              <a:off x="0" y="163414"/>
              <a:ext cx="4938500" cy="32313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2C33D524-5402-6185-47A4-216ECA660020}"/>
              </a:ext>
            </a:extLst>
          </p:cNvPr>
          <p:cNvSpPr txBox="1"/>
          <p:nvPr/>
        </p:nvSpPr>
        <p:spPr>
          <a:xfrm>
            <a:off x="36577" y="0"/>
            <a:ext cx="3790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bg1"/>
                </a:solidFill>
                <a:latin typeface="+mj-lt"/>
              </a:rPr>
              <a:t>Precios</a:t>
            </a:r>
            <a:r>
              <a:rPr lang="en-US" sz="36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+mj-lt"/>
              </a:rPr>
              <a:t>Algodón</a:t>
            </a:r>
            <a:endParaRPr lang="en-US" sz="3600" dirty="0">
              <a:solidFill>
                <a:schemeClr val="bg1"/>
              </a:solidFill>
              <a:latin typeface="+mj-lt"/>
            </a:endParaRP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6E7764B6-B133-7345-2083-3C0BAD28D48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93448481"/>
              </p:ext>
            </p:extLst>
          </p:nvPr>
        </p:nvGraphicFramePr>
        <p:xfrm>
          <a:off x="693151" y="1199129"/>
          <a:ext cx="10631157" cy="52458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CED91DB-4856-E25E-F4E8-46CC16EC67E6}"/>
              </a:ext>
            </a:extLst>
          </p:cNvPr>
          <p:cNvCxnSpPr>
            <a:cxnSpLocks/>
          </p:cNvCxnSpPr>
          <p:nvPr/>
        </p:nvCxnSpPr>
        <p:spPr>
          <a:xfrm flipH="1">
            <a:off x="1095375" y="5657850"/>
            <a:ext cx="5543550" cy="0"/>
          </a:xfrm>
          <a:prstGeom prst="line">
            <a:avLst/>
          </a:prstGeom>
          <a:ln w="76200">
            <a:solidFill>
              <a:srgbClr val="A6A6A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1CACB4C-91B7-D21C-821D-48C67DC840CB}"/>
              </a:ext>
            </a:extLst>
          </p:cNvPr>
          <p:cNvCxnSpPr>
            <a:cxnSpLocks/>
          </p:cNvCxnSpPr>
          <p:nvPr/>
        </p:nvCxnSpPr>
        <p:spPr>
          <a:xfrm flipH="1">
            <a:off x="6638925" y="5657850"/>
            <a:ext cx="4438650" cy="0"/>
          </a:xfrm>
          <a:prstGeom prst="line">
            <a:avLst/>
          </a:prstGeom>
          <a:ln w="762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78EE4FFE-21DF-6CC4-ABDE-E0CE0A08C4E9}"/>
              </a:ext>
            </a:extLst>
          </p:cNvPr>
          <p:cNvSpPr txBox="1"/>
          <p:nvPr/>
        </p:nvSpPr>
        <p:spPr>
          <a:xfrm>
            <a:off x="1003671" y="5337468"/>
            <a:ext cx="3271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5A5A5A"/>
                </a:solidFill>
                <a:latin typeface="+mj-lt"/>
              </a:rPr>
              <a:t>2023/24 Año </a:t>
            </a:r>
            <a:r>
              <a:rPr lang="en-US" sz="2000" b="1" dirty="0" err="1">
                <a:solidFill>
                  <a:srgbClr val="5A5A5A"/>
                </a:solidFill>
                <a:latin typeface="+mj-lt"/>
              </a:rPr>
              <a:t>Cultivo</a:t>
            </a:r>
            <a:endParaRPr lang="en-US" sz="2000" b="1" dirty="0">
              <a:solidFill>
                <a:srgbClr val="5A5A5A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206B504-8D77-5200-1CCA-B044F7BC720D}"/>
              </a:ext>
            </a:extLst>
          </p:cNvPr>
          <p:cNvSpPr txBox="1"/>
          <p:nvPr/>
        </p:nvSpPr>
        <p:spPr>
          <a:xfrm>
            <a:off x="6538330" y="5337469"/>
            <a:ext cx="3271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2024/25 Año </a:t>
            </a:r>
            <a:r>
              <a:rPr lang="en-US" sz="2000" b="1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Cultivo</a:t>
            </a:r>
            <a:endParaRPr lang="en-US" sz="2000" b="1" dirty="0">
              <a:solidFill>
                <a:schemeClr val="bg2">
                  <a:lumMod val="10000"/>
                </a:schemeClr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B8C3D90-9690-60E0-7D9D-DF11C33D43F4}"/>
              </a:ext>
            </a:extLst>
          </p:cNvPr>
          <p:cNvSpPr txBox="1"/>
          <p:nvPr/>
        </p:nvSpPr>
        <p:spPr>
          <a:xfrm>
            <a:off x="719823" y="901105"/>
            <a:ext cx="37664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ICE #2 Cotton Nearby Futures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en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cents/lb.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C9A6FCA-DB42-0E5F-BC88-5AECE7FB9768}"/>
              </a:ext>
            </a:extLst>
          </p:cNvPr>
          <p:cNvSpPr txBox="1"/>
          <p:nvPr/>
        </p:nvSpPr>
        <p:spPr>
          <a:xfrm>
            <a:off x="6538330" y="1904995"/>
            <a:ext cx="37464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Muchos </a:t>
            </a:r>
            <a:r>
              <a:rPr lang="en-US" sz="2000" b="1" dirty="0" err="1"/>
              <a:t>precios</a:t>
            </a:r>
            <a:r>
              <a:rPr lang="en-US" sz="2000" b="1" dirty="0"/>
              <a:t> de </a:t>
            </a:r>
            <a:r>
              <a:rPr lang="en-US" sz="2000" b="1" dirty="0" err="1"/>
              <a:t>algodón</a:t>
            </a:r>
            <a:r>
              <a:rPr lang="en-US" sz="2000" b="1" dirty="0"/>
              <a:t> </a:t>
            </a:r>
            <a:r>
              <a:rPr lang="en-US" sz="2000" b="1" dirty="0" err="1"/>
              <a:t>pero</a:t>
            </a:r>
            <a:r>
              <a:rPr lang="en-US" sz="2000" b="1" dirty="0"/>
              <a:t> </a:t>
            </a:r>
            <a:r>
              <a:rPr lang="en-US" sz="2000" b="1" dirty="0" err="1"/>
              <a:t>los</a:t>
            </a:r>
            <a:r>
              <a:rPr lang="en-US" sz="2000" b="1" dirty="0"/>
              <a:t> </a:t>
            </a:r>
            <a:r>
              <a:rPr lang="en-US" sz="2000" b="1" dirty="0" err="1"/>
              <a:t>más</a:t>
            </a:r>
            <a:r>
              <a:rPr lang="en-US" sz="2000" b="1" dirty="0"/>
              <a:t> </a:t>
            </a:r>
            <a:r>
              <a:rPr lang="en-US" sz="2000" b="1" dirty="0" err="1"/>
              <a:t>influyente</a:t>
            </a:r>
            <a:r>
              <a:rPr lang="en-US" sz="2000" b="1" dirty="0"/>
              <a:t> son </a:t>
            </a:r>
            <a:r>
              <a:rPr lang="en-US" sz="2000" b="1" dirty="0" err="1"/>
              <a:t>los</a:t>
            </a:r>
            <a:r>
              <a:rPr lang="en-US" sz="2000" b="1" dirty="0"/>
              <a:t> </a:t>
            </a:r>
            <a:r>
              <a:rPr lang="en-US" sz="2000" b="1" dirty="0" err="1"/>
              <a:t>futuros</a:t>
            </a:r>
            <a:r>
              <a:rPr lang="en-US" sz="2000" b="1" dirty="0"/>
              <a:t> del </a:t>
            </a:r>
            <a:r>
              <a:rPr lang="en-US" sz="2000" b="1" dirty="0" err="1"/>
              <a:t>algodón</a:t>
            </a:r>
            <a:r>
              <a:rPr lang="en-US" sz="2000" b="1" dirty="0"/>
              <a:t> ICE</a:t>
            </a:r>
          </a:p>
        </p:txBody>
      </p:sp>
    </p:spTree>
    <p:extLst>
      <p:ext uri="{BB962C8B-B14F-4D97-AF65-F5344CB8AC3E}">
        <p14:creationId xmlns:p14="http://schemas.microsoft.com/office/powerpoint/2010/main" val="1432543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7790F9-6EB5-4CA0-2799-451A8EFE50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D22B3A46-0B7F-1C91-636A-FF14AF5B23E7}"/>
              </a:ext>
            </a:extLst>
          </p:cNvPr>
          <p:cNvGrpSpPr/>
          <p:nvPr/>
        </p:nvGrpSpPr>
        <p:grpSpPr>
          <a:xfrm>
            <a:off x="0" y="0"/>
            <a:ext cx="12197507" cy="6858234"/>
            <a:chOff x="0" y="0"/>
            <a:chExt cx="12197507" cy="685823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E700AAB-5CD6-2A40-5790-0B0722623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43" b="4343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770F765-62AA-16E8-EF79-7533BE9C69AF}"/>
                </a:ext>
              </a:extLst>
            </p:cNvPr>
            <p:cNvSpPr/>
            <p:nvPr/>
          </p:nvSpPr>
          <p:spPr>
            <a:xfrm>
              <a:off x="0" y="234"/>
              <a:ext cx="12197507" cy="6858000"/>
            </a:xfrm>
            <a:prstGeom prst="rect">
              <a:avLst/>
            </a:prstGeom>
            <a:solidFill>
              <a:srgbClr val="FFFFFF">
                <a:alpha val="89804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8C58062D-211D-19EF-5F66-8E8676DB95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6605" y="6286693"/>
            <a:ext cx="703099" cy="51113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D1BB00B-F3CD-6198-37A4-C610B049F7A0}"/>
              </a:ext>
            </a:extLst>
          </p:cNvPr>
          <p:cNvGrpSpPr/>
          <p:nvPr/>
        </p:nvGrpSpPr>
        <p:grpSpPr>
          <a:xfrm>
            <a:off x="0" y="127991"/>
            <a:ext cx="3686175" cy="400110"/>
            <a:chOff x="0" y="163414"/>
            <a:chExt cx="5321808" cy="323138"/>
          </a:xfrm>
          <a:solidFill>
            <a:schemeClr val="accent6">
              <a:lumMod val="50000"/>
            </a:schemeClr>
          </a:solidFill>
        </p:grpSpPr>
        <p:sp>
          <p:nvSpPr>
            <p:cNvPr id="4" name="Right Triangle 3">
              <a:extLst>
                <a:ext uri="{FF2B5EF4-FFF2-40B4-BE49-F238E27FC236}">
                  <a16:creationId xmlns:a16="http://schemas.microsoft.com/office/drawing/2014/main" id="{03F4BE5E-A9E5-581F-5D6B-C54F59CEEE5F}"/>
                </a:ext>
              </a:extLst>
            </p:cNvPr>
            <p:cNvSpPr/>
            <p:nvPr/>
          </p:nvSpPr>
          <p:spPr>
            <a:xfrm flipV="1">
              <a:off x="4938501" y="163414"/>
              <a:ext cx="383307" cy="323138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28B6EA2-A470-7BB7-AD21-791A69286373}"/>
                </a:ext>
              </a:extLst>
            </p:cNvPr>
            <p:cNvSpPr/>
            <p:nvPr/>
          </p:nvSpPr>
          <p:spPr>
            <a:xfrm>
              <a:off x="0" y="163414"/>
              <a:ext cx="4938500" cy="32313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88D2FE0D-59F1-E09C-AADE-9951696E272B}"/>
              </a:ext>
            </a:extLst>
          </p:cNvPr>
          <p:cNvSpPr txBox="1"/>
          <p:nvPr/>
        </p:nvSpPr>
        <p:spPr>
          <a:xfrm>
            <a:off x="36577" y="0"/>
            <a:ext cx="3790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bg1"/>
                </a:solidFill>
                <a:latin typeface="+mj-lt"/>
              </a:rPr>
              <a:t>Caída</a:t>
            </a:r>
            <a:r>
              <a:rPr lang="en-US" sz="3600" dirty="0">
                <a:solidFill>
                  <a:schemeClr val="bg1"/>
                </a:solidFill>
                <a:latin typeface="+mj-lt"/>
              </a:rPr>
              <a:t> de </a:t>
            </a:r>
            <a:r>
              <a:rPr lang="en-US" sz="3600" dirty="0" err="1">
                <a:solidFill>
                  <a:schemeClr val="bg1"/>
                </a:solidFill>
                <a:latin typeface="+mj-lt"/>
              </a:rPr>
              <a:t>Precios</a:t>
            </a:r>
            <a:endParaRPr lang="en-US" sz="3600" dirty="0">
              <a:solidFill>
                <a:schemeClr val="bg1"/>
              </a:solidFill>
              <a:latin typeface="+mj-lt"/>
            </a:endParaRP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E1353BC9-592A-DE39-650E-4F4627CA0CED}"/>
              </a:ext>
            </a:extLst>
          </p:cNvPr>
          <p:cNvGraphicFramePr/>
          <p:nvPr/>
        </p:nvGraphicFramePr>
        <p:xfrm>
          <a:off x="693151" y="1199129"/>
          <a:ext cx="10631157" cy="52458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1AC7118-70C3-C12E-F5D9-F9AAAD1B49C1}"/>
              </a:ext>
            </a:extLst>
          </p:cNvPr>
          <p:cNvCxnSpPr>
            <a:cxnSpLocks/>
          </p:cNvCxnSpPr>
          <p:nvPr/>
        </p:nvCxnSpPr>
        <p:spPr>
          <a:xfrm flipH="1">
            <a:off x="1095375" y="5657850"/>
            <a:ext cx="5543550" cy="0"/>
          </a:xfrm>
          <a:prstGeom prst="line">
            <a:avLst/>
          </a:prstGeom>
          <a:ln w="76200">
            <a:solidFill>
              <a:srgbClr val="A6A6A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BF745DC-C539-577C-9DE9-886E17B23515}"/>
              </a:ext>
            </a:extLst>
          </p:cNvPr>
          <p:cNvCxnSpPr>
            <a:cxnSpLocks/>
          </p:cNvCxnSpPr>
          <p:nvPr/>
        </p:nvCxnSpPr>
        <p:spPr>
          <a:xfrm flipH="1">
            <a:off x="6638925" y="5657850"/>
            <a:ext cx="4438650" cy="0"/>
          </a:xfrm>
          <a:prstGeom prst="line">
            <a:avLst/>
          </a:prstGeom>
          <a:ln w="762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82998FC-370D-4F2A-6653-839B4B2C01FA}"/>
              </a:ext>
            </a:extLst>
          </p:cNvPr>
          <p:cNvSpPr txBox="1"/>
          <p:nvPr/>
        </p:nvSpPr>
        <p:spPr>
          <a:xfrm>
            <a:off x="1003671" y="5337468"/>
            <a:ext cx="3271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5A5A5A"/>
                </a:solidFill>
                <a:latin typeface="+mj-lt"/>
              </a:rPr>
              <a:t>2023/24 Año </a:t>
            </a:r>
            <a:r>
              <a:rPr lang="en-US" sz="2000" b="1" dirty="0" err="1">
                <a:solidFill>
                  <a:srgbClr val="5A5A5A"/>
                </a:solidFill>
                <a:latin typeface="+mj-lt"/>
              </a:rPr>
              <a:t>Cultivo</a:t>
            </a:r>
            <a:endParaRPr lang="en-US" sz="2000" b="1" dirty="0">
              <a:solidFill>
                <a:srgbClr val="5A5A5A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3D186A9-B20A-ED17-C5A0-F109F4732A35}"/>
              </a:ext>
            </a:extLst>
          </p:cNvPr>
          <p:cNvSpPr txBox="1"/>
          <p:nvPr/>
        </p:nvSpPr>
        <p:spPr>
          <a:xfrm>
            <a:off x="6538330" y="5337469"/>
            <a:ext cx="3271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2024/25 Año </a:t>
            </a:r>
            <a:r>
              <a:rPr lang="en-US" sz="2000" b="1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Cultivo</a:t>
            </a:r>
            <a:endParaRPr lang="en-US" sz="2000" b="1" dirty="0">
              <a:solidFill>
                <a:schemeClr val="bg2">
                  <a:lumMod val="10000"/>
                </a:schemeClr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5DB88A4-11C0-B4BA-2A85-0B7837BEF963}"/>
              </a:ext>
            </a:extLst>
          </p:cNvPr>
          <p:cNvSpPr txBox="1"/>
          <p:nvPr/>
        </p:nvSpPr>
        <p:spPr>
          <a:xfrm>
            <a:off x="719823" y="901105"/>
            <a:ext cx="37664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ICE #2 Cotton Nearby Futures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en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cents/lb.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6892891-722B-50AE-1A87-6DDD87B010D4}"/>
              </a:ext>
            </a:extLst>
          </p:cNvPr>
          <p:cNvCxnSpPr>
            <a:cxnSpLocks/>
          </p:cNvCxnSpPr>
          <p:nvPr/>
        </p:nvCxnSpPr>
        <p:spPr>
          <a:xfrm>
            <a:off x="4738708" y="1470415"/>
            <a:ext cx="1119729" cy="140993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4C955CA-5D80-463B-1A2C-741ACD2103C1}"/>
              </a:ext>
            </a:extLst>
          </p:cNvPr>
          <p:cNvCxnSpPr>
            <a:cxnSpLocks/>
          </p:cNvCxnSpPr>
          <p:nvPr/>
        </p:nvCxnSpPr>
        <p:spPr>
          <a:xfrm flipV="1">
            <a:off x="5858437" y="2458204"/>
            <a:ext cx="136703" cy="42646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6A7047E0-A149-2589-EF02-DFB2F76BB2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84748923"/>
              </p:ext>
            </p:extLst>
          </p:nvPr>
        </p:nvGraphicFramePr>
        <p:xfrm>
          <a:off x="7429211" y="1016526"/>
          <a:ext cx="3648364" cy="2386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D12C37E4-D63A-F2DB-580C-040B16CA8E16}"/>
              </a:ext>
            </a:extLst>
          </p:cNvPr>
          <p:cNvSpPr txBox="1">
            <a:spLocks/>
          </p:cNvSpPr>
          <p:nvPr/>
        </p:nvSpPr>
        <p:spPr>
          <a:xfrm>
            <a:off x="7345783" y="809786"/>
            <a:ext cx="3860147" cy="276999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b="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Roboto" panose="02000000000000000000" pitchFamily="2" charset="0"/>
                <a:cs typeface="+mn-cs"/>
              </a:defRPr>
            </a:lvl1pPr>
            <a:lvl2pPr marL="45718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ptos" panose="02110004020202020204"/>
                <a:ea typeface="Roboto" panose="02000000000000000000" pitchFamily="2" charset="0"/>
                <a:cs typeface="+mn-cs"/>
              </a:rPr>
              <a:t>Importaciones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Roboto" panose="02000000000000000000" pitchFamily="2" charset="0"/>
                <a:cs typeface="+mn-cs"/>
              </a:rPr>
              <a:t> Chinas de </a:t>
            </a:r>
            <a:r>
              <a:rPr kumimoji="0" lang="en-US" sz="1800" b="1" i="0" u="sng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ptos" panose="02110004020202020204"/>
                <a:ea typeface="Roboto" panose="02000000000000000000" pitchFamily="2" charset="0"/>
                <a:cs typeface="+mn-cs"/>
              </a:rPr>
              <a:t>Algodó</a:t>
            </a:r>
            <a:r>
              <a:rPr lang="en-US" sz="1800" b="1" u="sng" dirty="0">
                <a:latin typeface="Aptos" panose="02110004020202020204"/>
              </a:rPr>
              <a:t>n</a:t>
            </a:r>
            <a:endParaRPr kumimoji="0" lang="en-US" sz="1800" b="1" i="0" u="sng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ptos" panose="02110004020202020204"/>
              <a:ea typeface="Roboto" panose="02000000000000000000" pitchFamily="2" charset="0"/>
              <a:cs typeface="+mn-cs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760C107-E1B0-A115-099E-9AAB06E9C877}"/>
              </a:ext>
            </a:extLst>
          </p:cNvPr>
          <p:cNvCxnSpPr>
            <a:cxnSpLocks/>
          </p:cNvCxnSpPr>
          <p:nvPr/>
        </p:nvCxnSpPr>
        <p:spPr>
          <a:xfrm>
            <a:off x="5995140" y="2457970"/>
            <a:ext cx="983026" cy="1257779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700E0257-A8B8-818A-0ED3-BBAD565C40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21" t="19261" r="3417" b="46182"/>
          <a:stretch/>
        </p:blipFill>
        <p:spPr>
          <a:xfrm>
            <a:off x="9756212" y="1120420"/>
            <a:ext cx="2019141" cy="259531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16CB54DE-6B62-1F3B-1087-708D2A7ABB19}"/>
              </a:ext>
            </a:extLst>
          </p:cNvPr>
          <p:cNvSpPr/>
          <p:nvPr/>
        </p:nvSpPr>
        <p:spPr>
          <a:xfrm>
            <a:off x="9756211" y="1120187"/>
            <a:ext cx="2019141" cy="2603367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0BC147C-15B3-B13D-97E9-6A8056FDA6DB}"/>
              </a:ext>
            </a:extLst>
          </p:cNvPr>
          <p:cNvCxnSpPr>
            <a:cxnSpLocks/>
          </p:cNvCxnSpPr>
          <p:nvPr/>
        </p:nvCxnSpPr>
        <p:spPr>
          <a:xfrm>
            <a:off x="9666810" y="1382742"/>
            <a:ext cx="299854" cy="37212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0B1E2E0-653E-A412-C388-2385A0D8A0E9}"/>
              </a:ext>
            </a:extLst>
          </p:cNvPr>
          <p:cNvCxnSpPr>
            <a:cxnSpLocks/>
          </p:cNvCxnSpPr>
          <p:nvPr/>
        </p:nvCxnSpPr>
        <p:spPr>
          <a:xfrm flipV="1">
            <a:off x="9969933" y="1550374"/>
            <a:ext cx="93068" cy="212942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FFCF4D0-153A-8D63-84F9-C53FCFF8AB02}"/>
              </a:ext>
            </a:extLst>
          </p:cNvPr>
          <p:cNvCxnSpPr>
            <a:cxnSpLocks/>
          </p:cNvCxnSpPr>
          <p:nvPr/>
        </p:nvCxnSpPr>
        <p:spPr>
          <a:xfrm>
            <a:off x="10063001" y="1555950"/>
            <a:ext cx="324912" cy="453638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2E793DA1-525A-43F8-A5E6-25DE445FC961}"/>
              </a:ext>
            </a:extLst>
          </p:cNvPr>
          <p:cNvSpPr txBox="1"/>
          <p:nvPr/>
        </p:nvSpPr>
        <p:spPr>
          <a:xfrm>
            <a:off x="0" y="6531238"/>
            <a:ext cx="10851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Source: LSEG</a:t>
            </a:r>
          </a:p>
        </p:txBody>
      </p:sp>
    </p:spTree>
    <p:extLst>
      <p:ext uri="{BB962C8B-B14F-4D97-AF65-F5344CB8AC3E}">
        <p14:creationId xmlns:p14="http://schemas.microsoft.com/office/powerpoint/2010/main" val="1659858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8" grpId="0">
        <p:bldAsOne/>
      </p:bldGraphic>
      <p:bldP spid="19" grpId="0"/>
      <p:bldP spid="2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101DDD-9BA8-46E2-67E1-F27003F80B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088A37E-5934-9932-DA2D-F95D9ECAAF17}"/>
              </a:ext>
            </a:extLst>
          </p:cNvPr>
          <p:cNvGrpSpPr/>
          <p:nvPr/>
        </p:nvGrpSpPr>
        <p:grpSpPr>
          <a:xfrm>
            <a:off x="0" y="0"/>
            <a:ext cx="12197507" cy="6858234"/>
            <a:chOff x="0" y="0"/>
            <a:chExt cx="12197507" cy="685823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1EF60A0-EA89-B6EF-3285-6AC1698721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43" b="4343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CD8D10C-7662-B861-809E-52F2678850ED}"/>
                </a:ext>
              </a:extLst>
            </p:cNvPr>
            <p:cNvSpPr/>
            <p:nvPr/>
          </p:nvSpPr>
          <p:spPr>
            <a:xfrm>
              <a:off x="0" y="234"/>
              <a:ext cx="12197507" cy="6858000"/>
            </a:xfrm>
            <a:prstGeom prst="rect">
              <a:avLst/>
            </a:prstGeom>
            <a:solidFill>
              <a:srgbClr val="FFFFFF">
                <a:alpha val="89804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AE5D2D0B-C5D6-0D4B-36BB-114E4D191D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6605" y="6286693"/>
            <a:ext cx="703099" cy="511137"/>
          </a:xfrm>
          <a:prstGeom prst="rect">
            <a:avLst/>
          </a:prstGeom>
        </p:spPr>
      </p:pic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4A7E75E3-D5DA-BEEF-8063-52B2756DD120}"/>
              </a:ext>
            </a:extLst>
          </p:cNvPr>
          <p:cNvGraphicFramePr/>
          <p:nvPr/>
        </p:nvGraphicFramePr>
        <p:xfrm>
          <a:off x="693151" y="1199129"/>
          <a:ext cx="10631157" cy="52458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A9A3674-FDD6-8262-5839-D50413C96D67}"/>
              </a:ext>
            </a:extLst>
          </p:cNvPr>
          <p:cNvCxnSpPr>
            <a:cxnSpLocks/>
          </p:cNvCxnSpPr>
          <p:nvPr/>
        </p:nvCxnSpPr>
        <p:spPr>
          <a:xfrm flipH="1">
            <a:off x="1095375" y="5657850"/>
            <a:ext cx="5543550" cy="0"/>
          </a:xfrm>
          <a:prstGeom prst="line">
            <a:avLst/>
          </a:prstGeom>
          <a:ln w="76200">
            <a:solidFill>
              <a:srgbClr val="A6A6A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FBAAFE1-A156-2B13-55D3-3662727CBB4D}"/>
              </a:ext>
            </a:extLst>
          </p:cNvPr>
          <p:cNvCxnSpPr>
            <a:cxnSpLocks/>
          </p:cNvCxnSpPr>
          <p:nvPr/>
        </p:nvCxnSpPr>
        <p:spPr>
          <a:xfrm flipH="1">
            <a:off x="6638925" y="5657850"/>
            <a:ext cx="4438650" cy="0"/>
          </a:xfrm>
          <a:prstGeom prst="line">
            <a:avLst/>
          </a:prstGeom>
          <a:ln w="762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E400D21-8D17-0424-01C2-7D23E90CAF18}"/>
              </a:ext>
            </a:extLst>
          </p:cNvPr>
          <p:cNvSpPr txBox="1"/>
          <p:nvPr/>
        </p:nvSpPr>
        <p:spPr>
          <a:xfrm>
            <a:off x="1003671" y="5337468"/>
            <a:ext cx="3271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5A5A5A"/>
                </a:solidFill>
                <a:latin typeface="+mj-lt"/>
              </a:rPr>
              <a:t>2023/24 Año </a:t>
            </a:r>
            <a:r>
              <a:rPr lang="en-US" sz="2000" b="1" dirty="0" err="1">
                <a:solidFill>
                  <a:srgbClr val="5A5A5A"/>
                </a:solidFill>
                <a:latin typeface="+mj-lt"/>
              </a:rPr>
              <a:t>Cultivo</a:t>
            </a:r>
            <a:endParaRPr lang="en-US" sz="2000" b="1" dirty="0">
              <a:solidFill>
                <a:srgbClr val="5A5A5A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F53DED-222C-BE63-D8A8-227133E0BF7E}"/>
              </a:ext>
            </a:extLst>
          </p:cNvPr>
          <p:cNvSpPr txBox="1"/>
          <p:nvPr/>
        </p:nvSpPr>
        <p:spPr>
          <a:xfrm>
            <a:off x="6538330" y="5337469"/>
            <a:ext cx="3271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2024/25 Año </a:t>
            </a:r>
            <a:r>
              <a:rPr lang="en-US" sz="2000" b="1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Cultivo</a:t>
            </a:r>
            <a:endParaRPr lang="en-US" sz="2000" b="1" dirty="0">
              <a:solidFill>
                <a:schemeClr val="bg2">
                  <a:lumMod val="10000"/>
                </a:schemeClr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DE6B2B7-2ED4-1709-0EF2-DD1A746AB1E5}"/>
              </a:ext>
            </a:extLst>
          </p:cNvPr>
          <p:cNvSpPr txBox="1"/>
          <p:nvPr/>
        </p:nvSpPr>
        <p:spPr>
          <a:xfrm>
            <a:off x="719823" y="901105"/>
            <a:ext cx="37664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ICE #2 Cotton Nearby Futures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en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cents/lb.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8E2A9F6-CE85-4664-FAB2-B20979AB1BCD}"/>
              </a:ext>
            </a:extLst>
          </p:cNvPr>
          <p:cNvSpPr txBox="1"/>
          <p:nvPr/>
        </p:nvSpPr>
        <p:spPr>
          <a:xfrm>
            <a:off x="6303114" y="956968"/>
            <a:ext cx="2647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US: la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producción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 se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recupera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en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el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 2024/25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A42859A-FCBE-5AA1-5BAC-B51EE47B3356}"/>
              </a:ext>
            </a:extLst>
          </p:cNvPr>
          <p:cNvSpPr txBox="1"/>
          <p:nvPr/>
        </p:nvSpPr>
        <p:spPr>
          <a:xfrm>
            <a:off x="6360047" y="2802428"/>
            <a:ext cx="22449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Otro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año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 record de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siembra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en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Brasil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DB3113C-FCA4-E17A-5DD3-B35BECE43945}"/>
              </a:ext>
            </a:extLst>
          </p:cNvPr>
          <p:cNvSpPr txBox="1"/>
          <p:nvPr/>
        </p:nvSpPr>
        <p:spPr>
          <a:xfrm>
            <a:off x="6326883" y="1879698"/>
            <a:ext cx="29145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Tercer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año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consecutivo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 de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cosecha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fuerte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en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 Australia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3" name="Right Brace 22">
            <a:extLst>
              <a:ext uri="{FF2B5EF4-FFF2-40B4-BE49-F238E27FC236}">
                <a16:creationId xmlns:a16="http://schemas.microsoft.com/office/drawing/2014/main" id="{B6271655-C145-9DB0-C373-BD229DE71357}"/>
              </a:ext>
            </a:extLst>
          </p:cNvPr>
          <p:cNvSpPr/>
          <p:nvPr/>
        </p:nvSpPr>
        <p:spPr>
          <a:xfrm>
            <a:off x="9044065" y="786118"/>
            <a:ext cx="394731" cy="2939485"/>
          </a:xfrm>
          <a:prstGeom prst="rightBrace">
            <a:avLst/>
          </a:prstGeom>
          <a:ln w="28575">
            <a:solidFill>
              <a:srgbClr val="4040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36C7164-8453-E23E-BA60-732FF7C73462}"/>
              </a:ext>
            </a:extLst>
          </p:cNvPr>
          <p:cNvSpPr txBox="1"/>
          <p:nvPr/>
        </p:nvSpPr>
        <p:spPr>
          <a:xfrm>
            <a:off x="9438796" y="1709886"/>
            <a:ext cx="24273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404040"/>
                </a:solidFill>
              </a:rPr>
              <a:t>Récord</a:t>
            </a:r>
            <a:r>
              <a:rPr lang="en-US" b="1" dirty="0">
                <a:solidFill>
                  <a:srgbClr val="404040"/>
                </a:solidFill>
              </a:rPr>
              <a:t> </a:t>
            </a:r>
            <a:r>
              <a:rPr lang="en-US" b="1" dirty="0" err="1">
                <a:solidFill>
                  <a:srgbClr val="404040"/>
                </a:solidFill>
              </a:rPr>
              <a:t>máximo</a:t>
            </a:r>
            <a:r>
              <a:rPr lang="en-US" b="1" dirty="0">
                <a:solidFill>
                  <a:srgbClr val="404040"/>
                </a:solidFill>
              </a:rPr>
              <a:t> de </a:t>
            </a:r>
            <a:r>
              <a:rPr lang="en-US" b="1" dirty="0" err="1">
                <a:solidFill>
                  <a:srgbClr val="404040"/>
                </a:solidFill>
              </a:rPr>
              <a:t>suministro</a:t>
            </a:r>
            <a:r>
              <a:rPr lang="en-US" b="1" dirty="0">
                <a:solidFill>
                  <a:srgbClr val="404040"/>
                </a:solidFill>
              </a:rPr>
              <a:t> exportable </a:t>
            </a:r>
            <a:r>
              <a:rPr lang="en-US" b="1" dirty="0" err="1">
                <a:solidFill>
                  <a:srgbClr val="404040"/>
                </a:solidFill>
              </a:rPr>
              <a:t>desde</a:t>
            </a:r>
            <a:r>
              <a:rPr lang="en-US" b="1" dirty="0">
                <a:solidFill>
                  <a:srgbClr val="404040"/>
                </a:solidFill>
              </a:rPr>
              <a:t> US, AUS &amp; BRA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691F26A-052F-8F4B-08D0-1EB587CFA272}"/>
              </a:ext>
            </a:extLst>
          </p:cNvPr>
          <p:cNvGrpSpPr/>
          <p:nvPr/>
        </p:nvGrpSpPr>
        <p:grpSpPr>
          <a:xfrm>
            <a:off x="0" y="127991"/>
            <a:ext cx="10631156" cy="415966"/>
            <a:chOff x="0" y="163414"/>
            <a:chExt cx="5321808" cy="323138"/>
          </a:xfrm>
          <a:solidFill>
            <a:schemeClr val="accent6">
              <a:lumMod val="50000"/>
            </a:schemeClr>
          </a:solidFill>
        </p:grpSpPr>
        <p:sp>
          <p:nvSpPr>
            <p:cNvPr id="18" name="Right Triangle 17">
              <a:extLst>
                <a:ext uri="{FF2B5EF4-FFF2-40B4-BE49-F238E27FC236}">
                  <a16:creationId xmlns:a16="http://schemas.microsoft.com/office/drawing/2014/main" id="{D71DE1C7-178D-B629-4F74-A4F8B0510109}"/>
                </a:ext>
              </a:extLst>
            </p:cNvPr>
            <p:cNvSpPr/>
            <p:nvPr/>
          </p:nvSpPr>
          <p:spPr>
            <a:xfrm flipV="1">
              <a:off x="4938501" y="163414"/>
              <a:ext cx="383307" cy="323138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27BAFF5-F8F1-D2B3-0123-F6BCE88D9CD6}"/>
                </a:ext>
              </a:extLst>
            </p:cNvPr>
            <p:cNvSpPr/>
            <p:nvPr/>
          </p:nvSpPr>
          <p:spPr>
            <a:xfrm>
              <a:off x="0" y="163414"/>
              <a:ext cx="4938500" cy="32313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0CCF4706-7914-28CD-99C8-AB5FA82E4982}"/>
              </a:ext>
            </a:extLst>
          </p:cNvPr>
          <p:cNvSpPr txBox="1"/>
          <p:nvPr/>
        </p:nvSpPr>
        <p:spPr>
          <a:xfrm>
            <a:off x="36577" y="0"/>
            <a:ext cx="8463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+mj-lt"/>
              </a:rPr>
              <a:t>El </a:t>
            </a:r>
            <a:r>
              <a:rPr lang="en-US" sz="3600" dirty="0" err="1">
                <a:solidFill>
                  <a:schemeClr val="bg1"/>
                </a:solidFill>
                <a:latin typeface="+mj-lt"/>
              </a:rPr>
              <a:t>Suministro</a:t>
            </a:r>
            <a:r>
              <a:rPr lang="en-US" sz="36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+mj-lt"/>
              </a:rPr>
              <a:t>Agobia</a:t>
            </a:r>
            <a:r>
              <a:rPr lang="en-US" sz="36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+mj-lt"/>
              </a:rPr>
              <a:t>los</a:t>
            </a:r>
            <a:r>
              <a:rPr lang="en-US" sz="36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+mj-lt"/>
              </a:rPr>
              <a:t>Precios</a:t>
            </a:r>
            <a:r>
              <a:rPr lang="en-US" sz="3600" dirty="0">
                <a:solidFill>
                  <a:schemeClr val="bg1"/>
                </a:solidFill>
                <a:latin typeface="+mj-lt"/>
              </a:rPr>
              <a:t> del </a:t>
            </a:r>
            <a:r>
              <a:rPr lang="en-US" sz="3600" dirty="0" err="1">
                <a:solidFill>
                  <a:schemeClr val="bg1"/>
                </a:solidFill>
                <a:latin typeface="+mj-lt"/>
              </a:rPr>
              <a:t>Algodón</a:t>
            </a:r>
            <a:endParaRPr lang="en-US" sz="36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4022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  <p:bldP spid="20" grpId="0"/>
      <p:bldP spid="23" grpId="0" animBg="1"/>
      <p:bldP spid="2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5486D0-43E4-D45B-137E-28E44B4541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 descr="Logo, company name&#10;&#10;Description automatically generated">
            <a:extLst>
              <a:ext uri="{FF2B5EF4-FFF2-40B4-BE49-F238E27FC236}">
                <a16:creationId xmlns:a16="http://schemas.microsoft.com/office/drawing/2014/main" id="{91744B74-6963-F5A5-ACC3-1209E084B2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6605" y="6286693"/>
            <a:ext cx="703099" cy="511137"/>
          </a:xfrm>
          <a:prstGeom prst="rect">
            <a:avLst/>
          </a:prstGeom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id="{876E0A15-061C-682D-7652-12B22B1AD28B}"/>
              </a:ext>
            </a:extLst>
          </p:cNvPr>
          <p:cNvSpPr txBox="1"/>
          <p:nvPr/>
        </p:nvSpPr>
        <p:spPr>
          <a:xfrm>
            <a:off x="758591" y="1775554"/>
            <a:ext cx="37057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>
                <a:solidFill>
                  <a:schemeClr val="tx1">
                    <a:lumMod val="65000"/>
                    <a:lumOff val="35000"/>
                  </a:schemeClr>
                </a:solidFill>
              </a:rPr>
              <a:t>Millions of bales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659196DA-10A3-0E0B-10DD-CB22BC657A0D}"/>
              </a:ext>
            </a:extLst>
          </p:cNvPr>
          <p:cNvSpPr txBox="1">
            <a:spLocks/>
          </p:cNvSpPr>
          <p:nvPr/>
        </p:nvSpPr>
        <p:spPr>
          <a:xfrm>
            <a:off x="1736723" y="1081602"/>
            <a:ext cx="3889245" cy="73866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b="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Roboto" panose="02000000000000000000" pitchFamily="2" charset="0"/>
                <a:cs typeface="+mn-cs"/>
              </a:defRPr>
            </a:lvl1pPr>
            <a:lvl2pPr marL="45718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ptos" panose="02110004020202020204"/>
              </a:rPr>
              <a:t>Suministro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110004020202020204"/>
              </a:rPr>
              <a:t> Exportable </a:t>
            </a:r>
            <a:r>
              <a:rPr lang="en-US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ptos" panose="02110004020202020204"/>
              </a:rPr>
              <a:t>desde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110004020202020204"/>
              </a:rPr>
              <a:t> </a:t>
            </a:r>
            <a:r>
              <a:rPr lang="en-US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ptos" panose="02110004020202020204"/>
              </a:rPr>
              <a:t>Brasil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110004020202020204"/>
              </a:rPr>
              <a:t>, US, y Australia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Aptos" panose="02110004020202020204"/>
            </a:endParaRPr>
          </a:p>
        </p:txBody>
      </p:sp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F6B642A3-BD6E-08E0-2591-02397253C94F}"/>
              </a:ext>
            </a:extLst>
          </p:cNvPr>
          <p:cNvGraphicFramePr/>
          <p:nvPr/>
        </p:nvGraphicFramePr>
        <p:xfrm>
          <a:off x="568191" y="1569164"/>
          <a:ext cx="6226310" cy="49195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4" name="Group 3">
            <a:extLst>
              <a:ext uri="{FF2B5EF4-FFF2-40B4-BE49-F238E27FC236}">
                <a16:creationId xmlns:a16="http://schemas.microsoft.com/office/drawing/2014/main" id="{92511038-7CCF-0328-6358-E757ECF9A88A}"/>
              </a:ext>
            </a:extLst>
          </p:cNvPr>
          <p:cNvGrpSpPr/>
          <p:nvPr/>
        </p:nvGrpSpPr>
        <p:grpSpPr>
          <a:xfrm>
            <a:off x="0" y="127991"/>
            <a:ext cx="6675120" cy="518340"/>
            <a:chOff x="0" y="163414"/>
            <a:chExt cx="5321808" cy="323138"/>
          </a:xfrm>
          <a:solidFill>
            <a:schemeClr val="accent3">
              <a:lumMod val="75000"/>
            </a:schemeClr>
          </a:solidFill>
        </p:grpSpPr>
        <p:sp>
          <p:nvSpPr>
            <p:cNvPr id="8" name="Right Triangle 7">
              <a:extLst>
                <a:ext uri="{FF2B5EF4-FFF2-40B4-BE49-F238E27FC236}">
                  <a16:creationId xmlns:a16="http://schemas.microsoft.com/office/drawing/2014/main" id="{75FAF764-7956-47BD-CD3E-FA282BF37F17}"/>
                </a:ext>
              </a:extLst>
            </p:cNvPr>
            <p:cNvSpPr/>
            <p:nvPr/>
          </p:nvSpPr>
          <p:spPr>
            <a:xfrm flipV="1">
              <a:off x="4938501" y="163414"/>
              <a:ext cx="383307" cy="323138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B514CCB-1AEE-72B7-22B1-1B1B5DF992D7}"/>
                </a:ext>
              </a:extLst>
            </p:cNvPr>
            <p:cNvSpPr/>
            <p:nvPr/>
          </p:nvSpPr>
          <p:spPr>
            <a:xfrm>
              <a:off x="0" y="163414"/>
              <a:ext cx="4938500" cy="32313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3778526-C898-5BC9-7FB1-51D62EEBAA06}"/>
              </a:ext>
            </a:extLst>
          </p:cNvPr>
          <p:cNvSpPr txBox="1"/>
          <p:nvPr/>
        </p:nvSpPr>
        <p:spPr>
          <a:xfrm>
            <a:off x="36576" y="0"/>
            <a:ext cx="6638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dirty="0">
                <a:solidFill>
                  <a:schemeClr val="bg1"/>
                </a:solidFill>
                <a:latin typeface="+mj-lt"/>
              </a:rPr>
              <a:t>S</a:t>
            </a:r>
            <a:r>
              <a:rPr lang="en-US" sz="3600" dirty="0" err="1">
                <a:solidFill>
                  <a:schemeClr val="bg1"/>
                </a:solidFill>
                <a:latin typeface="+mj-lt"/>
              </a:rPr>
              <a:t>uficiente</a:t>
            </a:r>
            <a:r>
              <a:rPr lang="en-US" sz="36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+mj-lt"/>
              </a:rPr>
              <a:t>Suministro</a:t>
            </a:r>
            <a:r>
              <a:rPr lang="en-US" sz="3600" dirty="0">
                <a:solidFill>
                  <a:schemeClr val="bg1"/>
                </a:solidFill>
                <a:latin typeface="+mj-lt"/>
              </a:rPr>
              <a:t> de </a:t>
            </a:r>
            <a:r>
              <a:rPr lang="en-US" sz="3600" dirty="0" err="1">
                <a:solidFill>
                  <a:schemeClr val="bg1"/>
                </a:solidFill>
                <a:latin typeface="+mj-lt"/>
              </a:rPr>
              <a:t>Algodón</a:t>
            </a:r>
            <a:r>
              <a:rPr lang="en-US" sz="3600" dirty="0">
                <a:solidFill>
                  <a:schemeClr val="bg1"/>
                </a:solidFill>
                <a:latin typeface="+mj-lt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E70DAB-8CD9-2609-B5A6-5D0E84E8CFD7}"/>
              </a:ext>
            </a:extLst>
          </p:cNvPr>
          <p:cNvSpPr txBox="1"/>
          <p:nvPr/>
        </p:nvSpPr>
        <p:spPr>
          <a:xfrm>
            <a:off x="7994650" y="2551837"/>
            <a:ext cx="2997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</a:rPr>
              <a:t>Exportable supply from the three largest global exporters forecast to reach another all time high, matching global demand for cotton imports</a:t>
            </a:r>
          </a:p>
        </p:txBody>
      </p:sp>
      <p:pic>
        <p:nvPicPr>
          <p:cNvPr id="5" name="Picture 4" descr="Stacks of cotton in a warehouse&#10;&#10;AI-generated content may be incorrect.">
            <a:extLst>
              <a:ext uri="{FF2B5EF4-FFF2-40B4-BE49-F238E27FC236}">
                <a16:creationId xmlns:a16="http://schemas.microsoft.com/office/drawing/2014/main" id="{2A911020-00B7-D2C2-F164-A0F19D64BC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5466" r="57110"/>
          <a:stretch/>
        </p:blipFill>
        <p:spPr>
          <a:xfrm flipH="1">
            <a:off x="6962774" y="0"/>
            <a:ext cx="5229225" cy="6858000"/>
          </a:xfrm>
          <a:prstGeom prst="rect">
            <a:avLst/>
          </a:prstGeom>
          <a:solidFill>
            <a:srgbClr val="F2F2F2">
              <a:alpha val="89804"/>
            </a:srgbClr>
          </a:solidFill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0F06B55-45BD-58D2-4C9F-223E50A1BF5C}"/>
              </a:ext>
            </a:extLst>
          </p:cNvPr>
          <p:cNvSpPr txBox="1"/>
          <p:nvPr/>
        </p:nvSpPr>
        <p:spPr>
          <a:xfrm>
            <a:off x="0" y="6531238"/>
            <a:ext cx="11140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</a:rPr>
              <a:t>Source: USDA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0394AECF-169F-9010-3CF4-DC827ED68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3846" y="6268105"/>
            <a:ext cx="719912" cy="52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37391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C7158B-9B58-90D8-1A3E-D102EEAA50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201B9269-5550-B4A3-1F15-0C30C85A71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6605" y="6286693"/>
            <a:ext cx="703099" cy="5111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868967-BD53-449C-9361-9697D97585B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198" b="6855"/>
          <a:stretch/>
        </p:blipFill>
        <p:spPr>
          <a:xfrm>
            <a:off x="1546756" y="527908"/>
            <a:ext cx="9307645" cy="575878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F9F3C5D-4921-5BC8-C6A9-84B611BF743A}"/>
              </a:ext>
            </a:extLst>
          </p:cNvPr>
          <p:cNvSpPr/>
          <p:nvPr/>
        </p:nvSpPr>
        <p:spPr>
          <a:xfrm>
            <a:off x="187851" y="1999016"/>
            <a:ext cx="2362628" cy="559129"/>
          </a:xfrm>
          <a:prstGeom prst="rect">
            <a:avLst/>
          </a:prstGeom>
          <a:solidFill>
            <a:schemeClr val="bg1"/>
          </a:solidFill>
          <a:ln>
            <a:solidFill>
              <a:srgbClr val="3F3F7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flag with stars and stripes&#10;&#10;Description automatically generated">
            <a:extLst>
              <a:ext uri="{FF2B5EF4-FFF2-40B4-BE49-F238E27FC236}">
                <a16:creationId xmlns:a16="http://schemas.microsoft.com/office/drawing/2014/main" id="{7F8EF3A0-6E96-6963-637D-3E4B003C86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81" y="2021225"/>
            <a:ext cx="957284" cy="50370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B6A8470-7D6A-E8CA-F20B-DB12FC875A0D}"/>
              </a:ext>
            </a:extLst>
          </p:cNvPr>
          <p:cNvSpPr txBox="1"/>
          <p:nvPr/>
        </p:nvSpPr>
        <p:spPr>
          <a:xfrm>
            <a:off x="1138134" y="2042245"/>
            <a:ext cx="14123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Export.:</a:t>
            </a:r>
            <a:endParaRPr lang="en-US" sz="2400" b="1" dirty="0">
              <a:solidFill>
                <a:srgbClr val="0D0D0D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86CA69-DEB7-7CFD-046E-4BD32CC46ED2}"/>
              </a:ext>
            </a:extLst>
          </p:cNvPr>
          <p:cNvSpPr/>
          <p:nvPr/>
        </p:nvSpPr>
        <p:spPr>
          <a:xfrm>
            <a:off x="655585" y="3528236"/>
            <a:ext cx="2160006" cy="559129"/>
          </a:xfrm>
          <a:prstGeom prst="rect">
            <a:avLst/>
          </a:prstGeom>
          <a:solidFill>
            <a:schemeClr val="bg1"/>
          </a:solidFill>
          <a:ln>
            <a:solidFill>
              <a:srgbClr val="0C9D4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A flag of brazil with a blue circle and white stars&#10;&#10;Description automatically generated">
            <a:extLst>
              <a:ext uri="{FF2B5EF4-FFF2-40B4-BE49-F238E27FC236}">
                <a16:creationId xmlns:a16="http://schemas.microsoft.com/office/drawing/2014/main" id="{5085F43D-885E-059D-DED8-B20F439947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040" y="3560154"/>
            <a:ext cx="716550" cy="502093"/>
          </a:xfrm>
          <a:prstGeom prst="rect">
            <a:avLst/>
          </a:prstGeom>
        </p:spPr>
      </p:pic>
      <p:sp>
        <p:nvSpPr>
          <p:cNvPr id="5" name="Arrow: Down 4">
            <a:extLst>
              <a:ext uri="{FF2B5EF4-FFF2-40B4-BE49-F238E27FC236}">
                <a16:creationId xmlns:a16="http://schemas.microsoft.com/office/drawing/2014/main" id="{8170F478-AD29-845A-6DB8-E1627152605F}"/>
              </a:ext>
            </a:extLst>
          </p:cNvPr>
          <p:cNvSpPr/>
          <p:nvPr/>
        </p:nvSpPr>
        <p:spPr>
          <a:xfrm rot="16200000">
            <a:off x="3371019" y="884524"/>
            <a:ext cx="1149653" cy="2790735"/>
          </a:xfrm>
          <a:prstGeom prst="downArrow">
            <a:avLst/>
          </a:prstGeom>
          <a:solidFill>
            <a:srgbClr val="3F3F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F14383-1AE5-59E1-BB78-2D186DE57F43}"/>
              </a:ext>
            </a:extLst>
          </p:cNvPr>
          <p:cNvSpPr txBox="1"/>
          <p:nvPr/>
        </p:nvSpPr>
        <p:spPr>
          <a:xfrm>
            <a:off x="2532135" y="2049058"/>
            <a:ext cx="26096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+1,400,000 pacas</a:t>
            </a:r>
          </a:p>
        </p:txBody>
      </p:sp>
      <p:sp>
        <p:nvSpPr>
          <p:cNvPr id="26" name="Arrow: Down 25">
            <a:extLst>
              <a:ext uri="{FF2B5EF4-FFF2-40B4-BE49-F238E27FC236}">
                <a16:creationId xmlns:a16="http://schemas.microsoft.com/office/drawing/2014/main" id="{5509A887-9520-ABC4-4253-67A0A53F5B79}"/>
              </a:ext>
            </a:extLst>
          </p:cNvPr>
          <p:cNvSpPr/>
          <p:nvPr/>
        </p:nvSpPr>
        <p:spPr>
          <a:xfrm rot="16200000">
            <a:off x="3624508" y="2412430"/>
            <a:ext cx="1149653" cy="2790735"/>
          </a:xfrm>
          <a:prstGeom prst="downArrow">
            <a:avLst/>
          </a:prstGeom>
          <a:solidFill>
            <a:srgbClr val="0C9D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FFDD32-0AF9-273D-D8B9-1D30B6BC9997}"/>
              </a:ext>
            </a:extLst>
          </p:cNvPr>
          <p:cNvSpPr txBox="1"/>
          <p:nvPr/>
        </p:nvSpPr>
        <p:spPr>
          <a:xfrm>
            <a:off x="1457113" y="3576964"/>
            <a:ext cx="4468725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Export.:   </a:t>
            </a:r>
            <a:r>
              <a:rPr lang="en-US" sz="2400" b="1" dirty="0">
                <a:solidFill>
                  <a:schemeClr val="bg1"/>
                </a:solidFill>
              </a:rPr>
              <a:t>+1,100,000 pacas</a:t>
            </a:r>
          </a:p>
        </p:txBody>
      </p:sp>
      <p:sp>
        <p:nvSpPr>
          <p:cNvPr id="27" name="Arrow: Down 26">
            <a:extLst>
              <a:ext uri="{FF2B5EF4-FFF2-40B4-BE49-F238E27FC236}">
                <a16:creationId xmlns:a16="http://schemas.microsoft.com/office/drawing/2014/main" id="{678EE7D5-2ADE-89D6-F85A-990BC8A29727}"/>
              </a:ext>
            </a:extLst>
          </p:cNvPr>
          <p:cNvSpPr/>
          <p:nvPr/>
        </p:nvSpPr>
        <p:spPr>
          <a:xfrm rot="16200000">
            <a:off x="7296502" y="511695"/>
            <a:ext cx="1149653" cy="1528266"/>
          </a:xfrm>
          <a:prstGeom prst="downArrow">
            <a:avLst/>
          </a:prstGeom>
          <a:solidFill>
            <a:srgbClr val="E30F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C5E1013-3F71-67BD-F517-78E2EF06B79A}"/>
              </a:ext>
            </a:extLst>
          </p:cNvPr>
          <p:cNvSpPr/>
          <p:nvPr/>
        </p:nvSpPr>
        <p:spPr>
          <a:xfrm>
            <a:off x="8456436" y="966630"/>
            <a:ext cx="3304804" cy="566172"/>
          </a:xfrm>
          <a:prstGeom prst="rect">
            <a:avLst/>
          </a:prstGeom>
          <a:solidFill>
            <a:schemeClr val="bg1"/>
          </a:solidFill>
          <a:ln>
            <a:solidFill>
              <a:srgbClr val="E30F1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BF36C89-4EFC-445F-9321-1FB6B850F9AE}"/>
              </a:ext>
            </a:extLst>
          </p:cNvPr>
          <p:cNvSpPr txBox="1"/>
          <p:nvPr/>
        </p:nvSpPr>
        <p:spPr>
          <a:xfrm>
            <a:off x="7149058" y="1018883"/>
            <a:ext cx="47540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Import.:  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+1,000,000 pacas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18" name="Picture 17" descr="A red flag with yellow stars&#10;&#10;Description automatically generated">
            <a:extLst>
              <a:ext uri="{FF2B5EF4-FFF2-40B4-BE49-F238E27FC236}">
                <a16:creationId xmlns:a16="http://schemas.microsoft.com/office/drawing/2014/main" id="{DA843F16-F0FC-B754-7C93-5583996F14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0645" y="992190"/>
            <a:ext cx="775311" cy="515049"/>
          </a:xfrm>
          <a:prstGeom prst="rect">
            <a:avLst/>
          </a:prstGeom>
        </p:spPr>
      </p:pic>
      <p:sp>
        <p:nvSpPr>
          <p:cNvPr id="32" name="Arrow: Down 31">
            <a:extLst>
              <a:ext uri="{FF2B5EF4-FFF2-40B4-BE49-F238E27FC236}">
                <a16:creationId xmlns:a16="http://schemas.microsoft.com/office/drawing/2014/main" id="{CC6C9FA7-CE64-4D72-E47E-D5DBFF4F87BC}"/>
              </a:ext>
            </a:extLst>
          </p:cNvPr>
          <p:cNvSpPr/>
          <p:nvPr/>
        </p:nvSpPr>
        <p:spPr>
          <a:xfrm rot="16200000">
            <a:off x="3257462" y="4349598"/>
            <a:ext cx="1149655" cy="2447427"/>
          </a:xfrm>
          <a:prstGeom prst="downArrow">
            <a:avLst/>
          </a:prstGeom>
          <a:solidFill>
            <a:srgbClr val="01216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A3FB57-A3C1-FD28-23DB-193F3875AC15}"/>
              </a:ext>
            </a:extLst>
          </p:cNvPr>
          <p:cNvSpPr/>
          <p:nvPr/>
        </p:nvSpPr>
        <p:spPr>
          <a:xfrm>
            <a:off x="301933" y="5293322"/>
            <a:ext cx="2306641" cy="566173"/>
          </a:xfrm>
          <a:prstGeom prst="rect">
            <a:avLst/>
          </a:prstGeom>
          <a:solidFill>
            <a:schemeClr val="bg1"/>
          </a:solidFill>
          <a:ln>
            <a:solidFill>
              <a:srgbClr val="01216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2" descr="Flag of Australia - Wikipedia">
            <a:extLst>
              <a:ext uri="{FF2B5EF4-FFF2-40B4-BE49-F238E27FC236}">
                <a16:creationId xmlns:a16="http://schemas.microsoft.com/office/drawing/2014/main" id="{345ADBE4-C717-AFD9-0DB5-A72261F5F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99" y="5325726"/>
            <a:ext cx="990342" cy="495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C37BB29-EDE3-F09E-B0F5-9F0158CF35DA}"/>
              </a:ext>
            </a:extLst>
          </p:cNvPr>
          <p:cNvSpPr txBox="1"/>
          <p:nvPr/>
        </p:nvSpPr>
        <p:spPr>
          <a:xfrm>
            <a:off x="0" y="6531238"/>
            <a:ext cx="11140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</a:rPr>
              <a:t>Source: USDA</a:t>
            </a:r>
          </a:p>
        </p:txBody>
      </p:sp>
      <p:sp>
        <p:nvSpPr>
          <p:cNvPr id="43" name="Arrow: Down 42">
            <a:extLst>
              <a:ext uri="{FF2B5EF4-FFF2-40B4-BE49-F238E27FC236}">
                <a16:creationId xmlns:a16="http://schemas.microsoft.com/office/drawing/2014/main" id="{E1ECB618-CC80-212C-4D01-7F5E3BE104FF}"/>
              </a:ext>
            </a:extLst>
          </p:cNvPr>
          <p:cNvSpPr/>
          <p:nvPr/>
        </p:nvSpPr>
        <p:spPr>
          <a:xfrm rot="16200000">
            <a:off x="7385018" y="3313028"/>
            <a:ext cx="1149653" cy="1528266"/>
          </a:xfrm>
          <a:prstGeom prst="downArrow">
            <a:avLst/>
          </a:prstGeom>
          <a:solidFill>
            <a:srgbClr val="006B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ED41A97-2867-A62F-200B-4CB8D0C46B8B}"/>
              </a:ext>
            </a:extLst>
          </p:cNvPr>
          <p:cNvSpPr/>
          <p:nvPr/>
        </p:nvSpPr>
        <p:spPr>
          <a:xfrm>
            <a:off x="8601996" y="3763142"/>
            <a:ext cx="3159244" cy="566173"/>
          </a:xfrm>
          <a:prstGeom prst="rect">
            <a:avLst/>
          </a:prstGeom>
          <a:solidFill>
            <a:schemeClr val="bg1"/>
          </a:solidFill>
          <a:ln>
            <a:solidFill>
              <a:srgbClr val="006B4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4" descr="Bangladesh | History, Capital, Map ...">
            <a:extLst>
              <a:ext uri="{FF2B5EF4-FFF2-40B4-BE49-F238E27FC236}">
                <a16:creationId xmlns:a16="http://schemas.microsoft.com/office/drawing/2014/main" id="{3E1AF6AD-5E6C-5071-93C4-0BEF4F1407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80"/>
          <a:stretch/>
        </p:blipFill>
        <p:spPr bwMode="auto">
          <a:xfrm>
            <a:off x="10930828" y="3792294"/>
            <a:ext cx="798170" cy="50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072B5C18-77D5-A2EC-ED43-912D950412DD}"/>
              </a:ext>
            </a:extLst>
          </p:cNvPr>
          <p:cNvSpPr txBox="1"/>
          <p:nvPr/>
        </p:nvSpPr>
        <p:spPr>
          <a:xfrm>
            <a:off x="7194518" y="3813519"/>
            <a:ext cx="4066542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Import.:    </a:t>
            </a:r>
            <a:r>
              <a:rPr lang="en-US" sz="2400" b="1" dirty="0"/>
              <a:t>+300,000 pacas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46" name="Arrow: Down 45">
            <a:extLst>
              <a:ext uri="{FF2B5EF4-FFF2-40B4-BE49-F238E27FC236}">
                <a16:creationId xmlns:a16="http://schemas.microsoft.com/office/drawing/2014/main" id="{43FF1F0A-8C2B-E69A-5902-26C630590C03}"/>
              </a:ext>
            </a:extLst>
          </p:cNvPr>
          <p:cNvSpPr/>
          <p:nvPr/>
        </p:nvSpPr>
        <p:spPr>
          <a:xfrm rot="16200000">
            <a:off x="6578487" y="4818039"/>
            <a:ext cx="1149653" cy="1528266"/>
          </a:xfrm>
          <a:prstGeom prst="downArrow">
            <a:avLst/>
          </a:prstGeom>
          <a:solidFill>
            <a:srgbClr val="DA25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996CFB4-A9A9-E4D8-17B2-0A00C5C5DF76}"/>
              </a:ext>
            </a:extLst>
          </p:cNvPr>
          <p:cNvSpPr/>
          <p:nvPr/>
        </p:nvSpPr>
        <p:spPr>
          <a:xfrm>
            <a:off x="7691211" y="5248180"/>
            <a:ext cx="3076024" cy="566173"/>
          </a:xfrm>
          <a:prstGeom prst="rect">
            <a:avLst/>
          </a:prstGeom>
          <a:solidFill>
            <a:schemeClr val="bg1"/>
          </a:solidFill>
          <a:ln>
            <a:solidFill>
              <a:srgbClr val="EE2E4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2" descr="Flag of Vietnam - Wikipedia">
            <a:extLst>
              <a:ext uri="{FF2B5EF4-FFF2-40B4-BE49-F238E27FC236}">
                <a16:creationId xmlns:a16="http://schemas.microsoft.com/office/drawing/2014/main" id="{2736AFA0-42B6-C692-367A-463063E25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4016" y="5280700"/>
            <a:ext cx="744457" cy="495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37D03A21-CE99-E88B-D923-3C11978B492D}"/>
              </a:ext>
            </a:extLst>
          </p:cNvPr>
          <p:cNvSpPr txBox="1"/>
          <p:nvPr/>
        </p:nvSpPr>
        <p:spPr>
          <a:xfrm>
            <a:off x="6364109" y="5323432"/>
            <a:ext cx="4754070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Import.:  </a:t>
            </a:r>
            <a:r>
              <a:rPr lang="en-US" sz="2400" b="1" dirty="0"/>
              <a:t>+300,000 pacas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FDD090B-C226-2A76-9474-C3609BD6A83D}"/>
              </a:ext>
            </a:extLst>
          </p:cNvPr>
          <p:cNvSpPr txBox="1"/>
          <p:nvPr/>
        </p:nvSpPr>
        <p:spPr>
          <a:xfrm>
            <a:off x="1306166" y="5335228"/>
            <a:ext cx="4468725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Export.:   </a:t>
            </a:r>
            <a:r>
              <a:rPr lang="en-US" sz="2400" b="1" dirty="0">
                <a:solidFill>
                  <a:schemeClr val="bg1"/>
                </a:solidFill>
              </a:rPr>
              <a:t>-400,000 pacas</a:t>
            </a:r>
          </a:p>
        </p:txBody>
      </p:sp>
      <p:sp>
        <p:nvSpPr>
          <p:cNvPr id="48" name="Arrow: Down 47">
            <a:extLst>
              <a:ext uri="{FF2B5EF4-FFF2-40B4-BE49-F238E27FC236}">
                <a16:creationId xmlns:a16="http://schemas.microsoft.com/office/drawing/2014/main" id="{4973A30C-FCB0-B6FF-219E-F77D52ECE7EE}"/>
              </a:ext>
            </a:extLst>
          </p:cNvPr>
          <p:cNvSpPr/>
          <p:nvPr/>
        </p:nvSpPr>
        <p:spPr>
          <a:xfrm rot="16200000">
            <a:off x="6334791" y="1876333"/>
            <a:ext cx="1149653" cy="1528266"/>
          </a:xfrm>
          <a:prstGeom prst="downArrow">
            <a:avLst/>
          </a:prstGeom>
          <a:solidFill>
            <a:srgbClr val="DA25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8863B29-F1E3-5A3B-FC58-4EA566F02840}"/>
              </a:ext>
            </a:extLst>
          </p:cNvPr>
          <p:cNvSpPr/>
          <p:nvPr/>
        </p:nvSpPr>
        <p:spPr>
          <a:xfrm>
            <a:off x="7531754" y="2350408"/>
            <a:ext cx="3325895" cy="566173"/>
          </a:xfrm>
          <a:prstGeom prst="rect">
            <a:avLst/>
          </a:prstGeom>
          <a:solidFill>
            <a:schemeClr val="bg1"/>
          </a:solidFill>
          <a:ln>
            <a:solidFill>
              <a:srgbClr val="EE2E4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6" descr="Flag of Turkey - Wikipedia">
            <a:extLst>
              <a:ext uri="{FF2B5EF4-FFF2-40B4-BE49-F238E27FC236}">
                <a16:creationId xmlns:a16="http://schemas.microsoft.com/office/drawing/2014/main" id="{1D38420B-5CC2-E5B5-0037-07583A462B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0372" y="2377991"/>
            <a:ext cx="767904" cy="511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1ECE6CD1-378F-BD4F-F1E6-619971B2C856}"/>
              </a:ext>
            </a:extLst>
          </p:cNvPr>
          <p:cNvSpPr txBox="1"/>
          <p:nvPr/>
        </p:nvSpPr>
        <p:spPr>
          <a:xfrm>
            <a:off x="6148988" y="2381726"/>
            <a:ext cx="4687395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Import.:   </a:t>
            </a:r>
            <a:r>
              <a:rPr lang="en-US" sz="2400" b="1" dirty="0"/>
              <a:t>+300,000 pacas</a:t>
            </a:r>
            <a:endParaRPr lang="en-US" sz="2400" b="1" dirty="0">
              <a:solidFill>
                <a:schemeClr val="bg1"/>
              </a:solidFill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FA56D25-6134-1409-1E0B-8891E434E942}"/>
              </a:ext>
            </a:extLst>
          </p:cNvPr>
          <p:cNvGrpSpPr/>
          <p:nvPr/>
        </p:nvGrpSpPr>
        <p:grpSpPr>
          <a:xfrm>
            <a:off x="-1" y="127991"/>
            <a:ext cx="9739423" cy="401251"/>
            <a:chOff x="0" y="163414"/>
            <a:chExt cx="5321808" cy="323138"/>
          </a:xfrm>
          <a:solidFill>
            <a:schemeClr val="accent6">
              <a:lumMod val="50000"/>
            </a:schemeClr>
          </a:solidFill>
        </p:grpSpPr>
        <p:sp>
          <p:nvSpPr>
            <p:cNvPr id="24" name="Right Triangle 23">
              <a:extLst>
                <a:ext uri="{FF2B5EF4-FFF2-40B4-BE49-F238E27FC236}">
                  <a16:creationId xmlns:a16="http://schemas.microsoft.com/office/drawing/2014/main" id="{E0B56F31-4B60-02BE-C178-BA1961F3B7B1}"/>
                </a:ext>
              </a:extLst>
            </p:cNvPr>
            <p:cNvSpPr/>
            <p:nvPr/>
          </p:nvSpPr>
          <p:spPr>
            <a:xfrm flipV="1">
              <a:off x="4938501" y="163414"/>
              <a:ext cx="383307" cy="323138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099D7FE-BCCA-7B9B-76C8-46F78C7640E1}"/>
                </a:ext>
              </a:extLst>
            </p:cNvPr>
            <p:cNvSpPr/>
            <p:nvPr/>
          </p:nvSpPr>
          <p:spPr>
            <a:xfrm>
              <a:off x="0" y="163414"/>
              <a:ext cx="4938500" cy="32313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0CA0879-617E-54E1-6C83-15F6DC195B0A}"/>
              </a:ext>
            </a:extLst>
          </p:cNvPr>
          <p:cNvSpPr txBox="1"/>
          <p:nvPr/>
        </p:nvSpPr>
        <p:spPr>
          <a:xfrm>
            <a:off x="36575" y="0"/>
            <a:ext cx="93724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+mj-lt"/>
              </a:rPr>
              <a:t>¿Comercio de </a:t>
            </a:r>
            <a:r>
              <a:rPr lang="en-US" sz="3600" dirty="0" err="1">
                <a:solidFill>
                  <a:schemeClr val="bg1"/>
                </a:solidFill>
                <a:latin typeface="+mj-lt"/>
              </a:rPr>
              <a:t>Algodón</a:t>
            </a:r>
            <a:r>
              <a:rPr lang="en-US" sz="36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+mj-lt"/>
              </a:rPr>
              <a:t>por</a:t>
            </a:r>
            <a:r>
              <a:rPr lang="en-US" sz="36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+mj-lt"/>
              </a:rPr>
              <a:t>Mejorar</a:t>
            </a:r>
            <a:r>
              <a:rPr lang="en-US" sz="36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+mj-lt"/>
              </a:rPr>
              <a:t>en</a:t>
            </a:r>
            <a:r>
              <a:rPr lang="en-US" sz="3600" dirty="0">
                <a:solidFill>
                  <a:schemeClr val="bg1"/>
                </a:solidFill>
                <a:latin typeface="+mj-lt"/>
              </a:rPr>
              <a:t> 2025/26?</a:t>
            </a:r>
          </a:p>
        </p:txBody>
      </p:sp>
    </p:spTree>
    <p:extLst>
      <p:ext uri="{BB962C8B-B14F-4D97-AF65-F5344CB8AC3E}">
        <p14:creationId xmlns:p14="http://schemas.microsoft.com/office/powerpoint/2010/main" val="36777803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/>
      <p:bldP spid="20" grpId="0" animBg="1"/>
      <p:bldP spid="5" grpId="0" animBg="1"/>
      <p:bldP spid="8" grpId="0"/>
      <p:bldP spid="26" grpId="0" animBg="1"/>
      <p:bldP spid="11" grpId="0"/>
      <p:bldP spid="27" grpId="0" animBg="1"/>
      <p:bldP spid="17" grpId="0" animBg="1"/>
      <p:bldP spid="28" grpId="0"/>
      <p:bldP spid="32" grpId="0" animBg="1"/>
      <p:bldP spid="14" grpId="0" animBg="1"/>
      <p:bldP spid="43" grpId="0" animBg="1"/>
      <p:bldP spid="39" grpId="0" animBg="1"/>
      <p:bldP spid="44" grpId="0"/>
      <p:bldP spid="46" grpId="0" animBg="1"/>
      <p:bldP spid="19" grpId="0" animBg="1"/>
      <p:bldP spid="45" grpId="0"/>
      <p:bldP spid="47" grpId="0"/>
      <p:bldP spid="48" grpId="0" animBg="1"/>
      <p:bldP spid="35" grpId="0" animBg="1"/>
      <p:bldP spid="4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tacks of cotton in a warehouse&#10;&#10;AI-generated content may be incorrect.">
            <a:extLst>
              <a:ext uri="{FF2B5EF4-FFF2-40B4-BE49-F238E27FC236}">
                <a16:creationId xmlns:a16="http://schemas.microsoft.com/office/drawing/2014/main" id="{B850EC68-A584-5614-71E6-C747E73742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66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  <a:solidFill>
            <a:srgbClr val="F2F2F2">
              <a:alpha val="89804"/>
            </a:srgbClr>
          </a:solidFill>
        </p:spPr>
      </p:pic>
      <p:sp>
        <p:nvSpPr>
          <p:cNvPr id="22" name="Freeform 21"/>
          <p:cNvSpPr/>
          <p:nvPr/>
        </p:nvSpPr>
        <p:spPr bwMode="auto">
          <a:xfrm flipH="1">
            <a:off x="0" y="-1"/>
            <a:ext cx="7416800" cy="6858001"/>
          </a:xfrm>
          <a:custGeom>
            <a:avLst/>
            <a:gdLst>
              <a:gd name="connsiteX0" fmla="*/ 4269626 w 5562600"/>
              <a:gd name="connsiteY0" fmla="*/ 0 h 5143501"/>
              <a:gd name="connsiteX1" fmla="*/ 4290291 w 5562600"/>
              <a:gd name="connsiteY1" fmla="*/ 0 h 5143501"/>
              <a:gd name="connsiteX2" fmla="*/ 5361709 w 5562600"/>
              <a:gd name="connsiteY2" fmla="*/ 0 h 5143501"/>
              <a:gd name="connsiteX3" fmla="*/ 5562600 w 5562600"/>
              <a:gd name="connsiteY3" fmla="*/ 0 h 5143501"/>
              <a:gd name="connsiteX4" fmla="*/ 5562600 w 5562600"/>
              <a:gd name="connsiteY4" fmla="*/ 5143500 h 5143501"/>
              <a:gd name="connsiteX5" fmla="*/ 4724400 w 5562600"/>
              <a:gd name="connsiteY5" fmla="*/ 5143500 h 5143501"/>
              <a:gd name="connsiteX6" fmla="*/ 4724400 w 5562600"/>
              <a:gd name="connsiteY6" fmla="*/ 5143501 h 5143501"/>
              <a:gd name="connsiteX7" fmla="*/ 1676400 w 5562600"/>
              <a:gd name="connsiteY7" fmla="*/ 5143501 h 5143501"/>
              <a:gd name="connsiteX8" fmla="*/ 1676400 w 5562600"/>
              <a:gd name="connsiteY8" fmla="*/ 5140370 h 5143501"/>
              <a:gd name="connsiteX9" fmla="*/ 1594125 w 5562600"/>
              <a:gd name="connsiteY9" fmla="*/ 5140370 h 5143501"/>
              <a:gd name="connsiteX10" fmla="*/ 1254077 w 5562600"/>
              <a:gd name="connsiteY10" fmla="*/ 5140370 h 5143501"/>
              <a:gd name="connsiteX11" fmla="*/ 955738 w 5562600"/>
              <a:gd name="connsiteY11" fmla="*/ 5140370 h 5143501"/>
              <a:gd name="connsiteX12" fmla="*/ 638387 w 5562600"/>
              <a:gd name="connsiteY12" fmla="*/ 5140370 h 5143501"/>
              <a:gd name="connsiteX13" fmla="*/ 0 w 5562600"/>
              <a:gd name="connsiteY13" fmla="*/ 5140370 h 5143501"/>
              <a:gd name="connsiteX14" fmla="*/ 3424487 w 5562600"/>
              <a:gd name="connsiteY14" fmla="*/ 1 h 5143501"/>
              <a:gd name="connsiteX15" fmla="*/ 4269626 w 5562600"/>
              <a:gd name="connsiteY15" fmla="*/ 1 h 5143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562600" h="5143501">
                <a:moveTo>
                  <a:pt x="4269626" y="0"/>
                </a:moveTo>
                <a:lnTo>
                  <a:pt x="4290291" y="0"/>
                </a:lnTo>
                <a:lnTo>
                  <a:pt x="5361709" y="0"/>
                </a:lnTo>
                <a:lnTo>
                  <a:pt x="5562600" y="0"/>
                </a:lnTo>
                <a:lnTo>
                  <a:pt x="5562600" y="5143500"/>
                </a:lnTo>
                <a:lnTo>
                  <a:pt x="4724400" y="5143500"/>
                </a:lnTo>
                <a:lnTo>
                  <a:pt x="4724400" y="5143501"/>
                </a:lnTo>
                <a:lnTo>
                  <a:pt x="1676400" y="5143501"/>
                </a:lnTo>
                <a:lnTo>
                  <a:pt x="1676400" y="5140370"/>
                </a:lnTo>
                <a:lnTo>
                  <a:pt x="1594125" y="5140370"/>
                </a:lnTo>
                <a:lnTo>
                  <a:pt x="1254077" y="5140370"/>
                </a:lnTo>
                <a:lnTo>
                  <a:pt x="955738" y="5140370"/>
                </a:lnTo>
                <a:lnTo>
                  <a:pt x="638387" y="5140370"/>
                </a:lnTo>
                <a:lnTo>
                  <a:pt x="0" y="5140370"/>
                </a:lnTo>
                <a:lnTo>
                  <a:pt x="3424487" y="1"/>
                </a:lnTo>
                <a:lnTo>
                  <a:pt x="4269626" y="1"/>
                </a:lnTo>
                <a:close/>
              </a:path>
            </a:pathLst>
          </a:custGeom>
          <a:solidFill>
            <a:srgbClr val="0D3A4E">
              <a:alpha val="80000"/>
            </a:srgbClr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ptos Display"/>
              <a:ea typeface="+mn-ea"/>
              <a:cs typeface="+mn-cs"/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443293" y="4946078"/>
            <a:ext cx="5425879" cy="1446550"/>
          </a:xfrm>
          <a:prstGeom prst="rect">
            <a:avLst/>
          </a:prstGeom>
        </p:spPr>
        <p:txBody>
          <a:bodyPr wrap="square" lIns="0" rIns="12192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 defTabSz="1219170">
              <a:defRPr/>
            </a:pPr>
            <a:r>
              <a:rPr lang="en-US" b="1" dirty="0">
                <a:solidFill>
                  <a:srgbClr val="FFFFFF"/>
                </a:solidFill>
              </a:rPr>
              <a:t>Panorama de la </a:t>
            </a:r>
            <a:r>
              <a:rPr lang="en-US" b="1" dirty="0" err="1">
                <a:solidFill>
                  <a:srgbClr val="FFFFFF"/>
                </a:solidFill>
              </a:rPr>
              <a:t>Demanda</a:t>
            </a:r>
            <a:endParaRPr lang="en-US" b="1" dirty="0">
              <a:solidFill>
                <a:srgbClr val="FFFFFF"/>
              </a:solidFill>
            </a:endParaRPr>
          </a:p>
        </p:txBody>
      </p:sp>
      <p:pic>
        <p:nvPicPr>
          <p:cNvPr id="2" name="Picture 1" descr="A logo with a flower&#10;&#10;Description automatically generated">
            <a:extLst>
              <a:ext uri="{FF2B5EF4-FFF2-40B4-BE49-F238E27FC236}">
                <a16:creationId xmlns:a16="http://schemas.microsoft.com/office/drawing/2014/main" id="{4916AFA4-F7C5-F716-C4E9-83FE2AFF11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93" y="3217172"/>
            <a:ext cx="2252859" cy="1636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8382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5A88DC-CC86-963F-8E0C-43B4993C32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tacks of cotton in a warehouse&#10;&#10;AI-generated content may be incorrect.">
            <a:extLst>
              <a:ext uri="{FF2B5EF4-FFF2-40B4-BE49-F238E27FC236}">
                <a16:creationId xmlns:a16="http://schemas.microsoft.com/office/drawing/2014/main" id="{B0ECE50A-3BBB-9478-1054-9E2887288C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66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  <a:solidFill>
            <a:srgbClr val="F2F2F2">
              <a:alpha val="89804"/>
            </a:srgbClr>
          </a:solidFill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337B5E67-2868-0BDB-5C54-B3CDCB59B7A8}"/>
              </a:ext>
            </a:extLst>
          </p:cNvPr>
          <p:cNvGrpSpPr/>
          <p:nvPr/>
        </p:nvGrpSpPr>
        <p:grpSpPr>
          <a:xfrm>
            <a:off x="0" y="0"/>
            <a:ext cx="12192000" cy="6858234"/>
            <a:chOff x="0" y="0"/>
            <a:chExt cx="12192000" cy="6858234"/>
          </a:xfrm>
          <a:solidFill>
            <a:srgbClr val="F2F2F2">
              <a:alpha val="89804"/>
            </a:srgbClr>
          </a:solidFill>
        </p:grpSpPr>
        <p:pic>
          <p:nvPicPr>
            <p:cNvPr id="17" name="Picture 16" descr="Stacks of cotton in a warehouse&#10;&#10;AI-generated content may be incorrect.">
              <a:extLst>
                <a:ext uri="{FF2B5EF4-FFF2-40B4-BE49-F238E27FC236}">
                  <a16:creationId xmlns:a16="http://schemas.microsoft.com/office/drawing/2014/main" id="{14DCB9D5-2B83-688D-B61C-746C3F7DF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466"/>
            <a:stretch/>
          </p:blipFill>
          <p:spPr>
            <a:xfrm flipH="1">
              <a:off x="0" y="0"/>
              <a:ext cx="12192000" cy="6858000"/>
            </a:xfrm>
            <a:prstGeom prst="rect">
              <a:avLst/>
            </a:prstGeom>
            <a:grpFill/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0F28D54-A8CC-704B-1545-A5B206CDFE32}"/>
                </a:ext>
              </a:extLst>
            </p:cNvPr>
            <p:cNvSpPr/>
            <p:nvPr/>
          </p:nvSpPr>
          <p:spPr>
            <a:xfrm>
              <a:off x="0" y="234"/>
              <a:ext cx="12192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3" name="Picture 42" descr="Logo, company name&#10;&#10;Description automatically generated">
            <a:extLst>
              <a:ext uri="{FF2B5EF4-FFF2-40B4-BE49-F238E27FC236}">
                <a16:creationId xmlns:a16="http://schemas.microsoft.com/office/drawing/2014/main" id="{E5B86864-9D40-9BC7-9F2F-45EF4BED02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6605" y="6286693"/>
            <a:ext cx="703099" cy="511137"/>
          </a:xfrm>
          <a:prstGeom prst="rect">
            <a:avLst/>
          </a:prstGeom>
        </p:spPr>
      </p:pic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1F3331EE-AC1D-53D1-FA99-413A7A0135AE}"/>
              </a:ext>
            </a:extLst>
          </p:cNvPr>
          <p:cNvGraphicFramePr/>
          <p:nvPr/>
        </p:nvGraphicFramePr>
        <p:xfrm>
          <a:off x="781050" y="1432392"/>
          <a:ext cx="6334125" cy="50562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FEE01FFA-A03D-025F-4F7F-05B9BE9BF030}"/>
              </a:ext>
            </a:extLst>
          </p:cNvPr>
          <p:cNvSpPr txBox="1"/>
          <p:nvPr/>
        </p:nvSpPr>
        <p:spPr>
          <a:xfrm>
            <a:off x="817904" y="1224027"/>
            <a:ext cx="37057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Millions of bales consumed globally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28FDDD98-977A-BD28-196C-3DCE1E0C2E25}"/>
              </a:ext>
            </a:extLst>
          </p:cNvPr>
          <p:cNvSpPr txBox="1">
            <a:spLocks/>
          </p:cNvSpPr>
          <p:nvPr/>
        </p:nvSpPr>
        <p:spPr>
          <a:xfrm>
            <a:off x="1229322" y="845004"/>
            <a:ext cx="5437580" cy="369332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b="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Roboto" panose="02000000000000000000" pitchFamily="2" charset="0"/>
                <a:cs typeface="+mn-cs"/>
              </a:defRPr>
            </a:lvl1pPr>
            <a:lvl2pPr marL="45718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2400" b="1" dirty="0" err="1">
                <a:solidFill>
                  <a:schemeClr val="accent1"/>
                </a:solidFill>
                <a:latin typeface="Aptos" panose="02110004020202020204"/>
              </a:rPr>
              <a:t>Consumo</a:t>
            </a:r>
            <a:r>
              <a:rPr lang="en-US" sz="2400" b="1" dirty="0">
                <a:solidFill>
                  <a:schemeClr val="accent1"/>
                </a:solidFill>
                <a:latin typeface="Aptos" panose="02110004020202020204"/>
              </a:rPr>
              <a:t> Annual Global de </a:t>
            </a:r>
            <a:r>
              <a:rPr lang="en-US" sz="2400" b="1" dirty="0" err="1">
                <a:solidFill>
                  <a:schemeClr val="accent1"/>
                </a:solidFill>
                <a:latin typeface="Aptos" panose="02110004020202020204"/>
              </a:rPr>
              <a:t>Algodón</a:t>
            </a:r>
            <a:endParaRPr lang="en-US" sz="2400" b="1" dirty="0">
              <a:solidFill>
                <a:schemeClr val="accent1"/>
              </a:solidFill>
              <a:latin typeface="Aptos" panose="02110004020202020204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B542D7A-F2B3-A2E7-B819-6F4871E0A9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5240367"/>
              </p:ext>
            </p:extLst>
          </p:nvPr>
        </p:nvGraphicFramePr>
        <p:xfrm>
          <a:off x="7565275" y="1908810"/>
          <a:ext cx="4176625" cy="30403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7139">
                  <a:extLst>
                    <a:ext uri="{9D8B030D-6E8A-4147-A177-3AD203B41FA5}">
                      <a16:colId xmlns:a16="http://schemas.microsoft.com/office/drawing/2014/main" val="4268202013"/>
                    </a:ext>
                  </a:extLst>
                </a:gridCol>
                <a:gridCol w="763162">
                  <a:extLst>
                    <a:ext uri="{9D8B030D-6E8A-4147-A177-3AD203B41FA5}">
                      <a16:colId xmlns:a16="http://schemas.microsoft.com/office/drawing/2014/main" val="2724199945"/>
                    </a:ext>
                  </a:extLst>
                </a:gridCol>
                <a:gridCol w="763162">
                  <a:extLst>
                    <a:ext uri="{9D8B030D-6E8A-4147-A177-3AD203B41FA5}">
                      <a16:colId xmlns:a16="http://schemas.microsoft.com/office/drawing/2014/main" val="1991966116"/>
                    </a:ext>
                  </a:extLst>
                </a:gridCol>
                <a:gridCol w="763162">
                  <a:extLst>
                    <a:ext uri="{9D8B030D-6E8A-4147-A177-3AD203B41FA5}">
                      <a16:colId xmlns:a16="http://schemas.microsoft.com/office/drawing/2014/main" val="2380924488"/>
                    </a:ext>
                  </a:extLst>
                </a:gridCol>
              </a:tblGrid>
              <a:tr h="322537">
                <a:tc gridSpan="4"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Estimados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Revisados</a:t>
                      </a:r>
                      <a:r>
                        <a:rPr lang="en-US" dirty="0"/>
                        <a:t> Abril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solidFill>
                      <a:srgbClr val="4EA72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solidFill>
                      <a:srgbClr val="4EA72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8453673"/>
                  </a:ext>
                </a:extLst>
              </a:tr>
              <a:tr h="322537">
                <a:tc>
                  <a:txBody>
                    <a:bodyPr/>
                    <a:lstStyle/>
                    <a:p>
                      <a:endParaRPr lang="en-US" b="1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bg1"/>
                          </a:solidFill>
                        </a:rPr>
                        <a:t>2024</a:t>
                      </a:r>
                    </a:p>
                  </a:txBody>
                  <a:tcPr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bg1"/>
                          </a:solidFill>
                        </a:rPr>
                        <a:t>2025</a:t>
                      </a:r>
                    </a:p>
                  </a:txBody>
                  <a:tcPr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bg1"/>
                          </a:solidFill>
                        </a:rPr>
                        <a:t>2026</a:t>
                      </a:r>
                    </a:p>
                  </a:txBody>
                  <a:tcPr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0462742"/>
                  </a:ext>
                </a:extLst>
              </a:tr>
              <a:tr h="483805">
                <a:tc>
                  <a:txBody>
                    <a:bodyPr/>
                    <a:lstStyle/>
                    <a:p>
                      <a:r>
                        <a:rPr lang="en-US" dirty="0"/>
                        <a:t>Mundo GDP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2.8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en-US" sz="1800" b="1" kern="120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(-0.5)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3.0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en-US" sz="1800" b="1" kern="120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(-0.3)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477569732"/>
                  </a:ext>
                </a:extLst>
              </a:tr>
              <a:tr h="55670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US GDP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1.8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en-US" sz="1800" b="1" kern="120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(-0.9)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1.7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en-US" sz="1800" b="1" kern="120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(-0.4)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17743529"/>
                  </a:ext>
                </a:extLst>
              </a:tr>
              <a:tr h="48380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Zone Euro GDP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0.8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en-US" sz="1800" b="1" kern="120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(-0.2)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1.2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en-US" sz="1800" b="1" kern="120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(-0.2)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246014683"/>
                  </a:ext>
                </a:extLst>
              </a:tr>
              <a:tr h="48380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China GDP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4.0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en-US" sz="1800" b="1" kern="120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(-0.6)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4.0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en-US" sz="18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(-0.5)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135526380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9159EB0C-A975-C136-45E6-15AB20E5F30B}"/>
              </a:ext>
            </a:extLst>
          </p:cNvPr>
          <p:cNvSpPr txBox="1"/>
          <p:nvPr/>
        </p:nvSpPr>
        <p:spPr>
          <a:xfrm>
            <a:off x="0" y="6531238"/>
            <a:ext cx="11140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</a:rPr>
              <a:t>Source: USDA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2812B66-E29A-E290-B86C-1C49AA462D15}"/>
              </a:ext>
            </a:extLst>
          </p:cNvPr>
          <p:cNvGrpSpPr/>
          <p:nvPr/>
        </p:nvGrpSpPr>
        <p:grpSpPr>
          <a:xfrm>
            <a:off x="0" y="127991"/>
            <a:ext cx="9010650" cy="400110"/>
            <a:chOff x="0" y="163414"/>
            <a:chExt cx="5321808" cy="323138"/>
          </a:xfrm>
          <a:solidFill>
            <a:schemeClr val="accent1"/>
          </a:solidFill>
        </p:grpSpPr>
        <p:sp>
          <p:nvSpPr>
            <p:cNvPr id="11" name="Right Triangle 10">
              <a:extLst>
                <a:ext uri="{FF2B5EF4-FFF2-40B4-BE49-F238E27FC236}">
                  <a16:creationId xmlns:a16="http://schemas.microsoft.com/office/drawing/2014/main" id="{5E5DF034-9070-608A-1F22-4FBBF7CFF82A}"/>
                </a:ext>
              </a:extLst>
            </p:cNvPr>
            <p:cNvSpPr/>
            <p:nvPr/>
          </p:nvSpPr>
          <p:spPr>
            <a:xfrm flipV="1">
              <a:off x="4938501" y="163414"/>
              <a:ext cx="383307" cy="323138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78EBCF9-EC8E-C4ED-3A3F-41F59D3A3B19}"/>
                </a:ext>
              </a:extLst>
            </p:cNvPr>
            <p:cNvSpPr/>
            <p:nvPr/>
          </p:nvSpPr>
          <p:spPr>
            <a:xfrm>
              <a:off x="0" y="163414"/>
              <a:ext cx="4938500" cy="32313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8B0D1C89-FE2D-B47D-CDB5-44DB23BA4DBA}"/>
              </a:ext>
            </a:extLst>
          </p:cNvPr>
          <p:cNvSpPr txBox="1"/>
          <p:nvPr/>
        </p:nvSpPr>
        <p:spPr>
          <a:xfrm>
            <a:off x="36575" y="0"/>
            <a:ext cx="8974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+mj-lt"/>
              </a:rPr>
              <a:t>¿</a:t>
            </a:r>
            <a:r>
              <a:rPr lang="en-US" sz="3600" dirty="0" err="1">
                <a:solidFill>
                  <a:schemeClr val="bg1"/>
                </a:solidFill>
                <a:latin typeface="+mj-lt"/>
              </a:rPr>
              <a:t>Subirá</a:t>
            </a:r>
            <a:r>
              <a:rPr lang="en-US" sz="36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+mj-lt"/>
              </a:rPr>
              <a:t>el</a:t>
            </a:r>
            <a:r>
              <a:rPr lang="en-US" sz="36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+mj-lt"/>
              </a:rPr>
              <a:t>Consumo</a:t>
            </a:r>
            <a:r>
              <a:rPr lang="en-US" sz="3600" dirty="0">
                <a:solidFill>
                  <a:schemeClr val="bg1"/>
                </a:solidFill>
                <a:latin typeface="+mj-lt"/>
              </a:rPr>
              <a:t> de </a:t>
            </a:r>
            <a:r>
              <a:rPr lang="en-US" sz="3600" dirty="0" err="1">
                <a:solidFill>
                  <a:schemeClr val="bg1"/>
                </a:solidFill>
                <a:latin typeface="+mj-lt"/>
              </a:rPr>
              <a:t>Algodón</a:t>
            </a:r>
            <a:r>
              <a:rPr lang="en-US" sz="36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+mj-lt"/>
              </a:rPr>
              <a:t>en</a:t>
            </a:r>
            <a:r>
              <a:rPr lang="en-US" sz="3600" dirty="0">
                <a:solidFill>
                  <a:schemeClr val="bg1"/>
                </a:solidFill>
                <a:latin typeface="+mj-lt"/>
              </a:rPr>
              <a:t> 2025/26?</a:t>
            </a:r>
          </a:p>
        </p:txBody>
      </p:sp>
    </p:spTree>
    <p:extLst>
      <p:ext uri="{BB962C8B-B14F-4D97-AF65-F5344CB8AC3E}">
        <p14:creationId xmlns:p14="http://schemas.microsoft.com/office/powerpoint/2010/main" val="15572147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56AA99-B654-EE8A-4D56-EF3DFF4AA8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Loss trends - Larger vessels bring bigger losses | AGCS">
            <a:extLst>
              <a:ext uri="{FF2B5EF4-FFF2-40B4-BE49-F238E27FC236}">
                <a16:creationId xmlns:a16="http://schemas.microsoft.com/office/drawing/2014/main" id="{36A4DAB2-A23A-845F-E2F4-1B1E43C526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46" b="14524"/>
          <a:stretch/>
        </p:blipFill>
        <p:spPr bwMode="auto">
          <a:xfrm>
            <a:off x="-10144" y="0"/>
            <a:ext cx="122021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57CD7C8-BCA4-9DFE-B71D-ECF44E478E34}"/>
              </a:ext>
            </a:extLst>
          </p:cNvPr>
          <p:cNvSpPr/>
          <p:nvPr/>
        </p:nvSpPr>
        <p:spPr>
          <a:xfrm>
            <a:off x="-10146" y="0"/>
            <a:ext cx="12212291" cy="6858001"/>
          </a:xfrm>
          <a:prstGeom prst="rect">
            <a:avLst/>
          </a:prstGeom>
          <a:solidFill>
            <a:srgbClr val="F2F2F2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235E61-B173-3859-5F23-A47679B6E657}"/>
              </a:ext>
            </a:extLst>
          </p:cNvPr>
          <p:cNvSpPr txBox="1"/>
          <p:nvPr/>
        </p:nvSpPr>
        <p:spPr>
          <a:xfrm>
            <a:off x="36576" y="0"/>
            <a:ext cx="4230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bg1"/>
                </a:solidFill>
                <a:latin typeface="+mj-lt"/>
              </a:rPr>
              <a:t>Global Cotton Trade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3A8DB37-FB5F-C24E-BA3D-67AC5692F053}"/>
              </a:ext>
            </a:extLst>
          </p:cNvPr>
          <p:cNvGrpSpPr/>
          <p:nvPr/>
        </p:nvGrpSpPr>
        <p:grpSpPr>
          <a:xfrm>
            <a:off x="-10147" y="137944"/>
            <a:ext cx="9058453" cy="457268"/>
            <a:chOff x="-10146" y="137944"/>
            <a:chExt cx="7543516" cy="457268"/>
          </a:xfrm>
        </p:grpSpPr>
        <p:sp>
          <p:nvSpPr>
            <p:cNvPr id="10" name="Right Triangle 9">
              <a:extLst>
                <a:ext uri="{FF2B5EF4-FFF2-40B4-BE49-F238E27FC236}">
                  <a16:creationId xmlns:a16="http://schemas.microsoft.com/office/drawing/2014/main" id="{1C0756FC-D554-A895-BC90-B95A00D04AD3}"/>
                </a:ext>
              </a:extLst>
            </p:cNvPr>
            <p:cNvSpPr/>
            <p:nvPr/>
          </p:nvSpPr>
          <p:spPr>
            <a:xfrm flipV="1">
              <a:off x="6505575" y="137944"/>
              <a:ext cx="1027795" cy="457267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41C8204-1200-6112-35A6-630484799DEA}"/>
                </a:ext>
              </a:extLst>
            </p:cNvPr>
            <p:cNvSpPr/>
            <p:nvPr/>
          </p:nvSpPr>
          <p:spPr>
            <a:xfrm>
              <a:off x="-10146" y="137945"/>
              <a:ext cx="6515721" cy="45726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0D936C88-0433-37CA-4090-82BCEC4A30B8}"/>
              </a:ext>
            </a:extLst>
          </p:cNvPr>
          <p:cNvSpPr txBox="1"/>
          <p:nvPr/>
        </p:nvSpPr>
        <p:spPr>
          <a:xfrm>
            <a:off x="-20290" y="44384"/>
            <a:ext cx="7834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bg1"/>
                </a:solidFill>
                <a:latin typeface="+mj-lt"/>
              </a:rPr>
              <a:t>Dirección</a:t>
            </a:r>
            <a:r>
              <a:rPr lang="en-US" sz="36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+mj-lt"/>
              </a:rPr>
              <a:t>Incierta</a:t>
            </a:r>
            <a:r>
              <a:rPr lang="en-US" sz="36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+mj-lt"/>
              </a:rPr>
              <a:t>en</a:t>
            </a:r>
            <a:r>
              <a:rPr lang="en-US" sz="3600" dirty="0">
                <a:solidFill>
                  <a:schemeClr val="bg1"/>
                </a:solidFill>
                <a:latin typeface="+mj-lt"/>
              </a:rPr>
              <a:t> la Economía de US</a:t>
            </a:r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FFB72C68-EEBE-AA6A-0C23-025B552FED1A}"/>
              </a:ext>
            </a:extLst>
          </p:cNvPr>
          <p:cNvSpPr/>
          <p:nvPr/>
        </p:nvSpPr>
        <p:spPr>
          <a:xfrm>
            <a:off x="4752975" y="4315079"/>
            <a:ext cx="2686050" cy="1609725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7CC7EE2-9EFE-E004-BD55-6611A3ABE1C1}"/>
              </a:ext>
            </a:extLst>
          </p:cNvPr>
          <p:cNvSpPr/>
          <p:nvPr/>
        </p:nvSpPr>
        <p:spPr>
          <a:xfrm rot="357426">
            <a:off x="812616" y="4187146"/>
            <a:ext cx="10937800" cy="970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C5C847-87F9-906B-52C8-21BC198D2347}"/>
              </a:ext>
            </a:extLst>
          </p:cNvPr>
          <p:cNvSpPr txBox="1"/>
          <p:nvPr/>
        </p:nvSpPr>
        <p:spPr>
          <a:xfrm>
            <a:off x="7598450" y="5118695"/>
            <a:ext cx="43141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Política </a:t>
            </a:r>
            <a:r>
              <a:rPr lang="en-US" sz="2400" b="1" dirty="0" err="1">
                <a:solidFill>
                  <a:srgbClr val="C00000"/>
                </a:solidFill>
              </a:rPr>
              <a:t>Restrictiva</a:t>
            </a:r>
            <a:r>
              <a:rPr lang="en-US" sz="2400" b="1" dirty="0">
                <a:solidFill>
                  <a:srgbClr val="C00000"/>
                </a:solidFill>
              </a:rPr>
              <a:t> de </a:t>
            </a:r>
            <a:r>
              <a:rPr lang="en-US" sz="2400" b="1" dirty="0" err="1">
                <a:solidFill>
                  <a:srgbClr val="C00000"/>
                </a:solidFill>
              </a:rPr>
              <a:t>Crecimiento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322D16D-CD6A-73F1-F91F-A6EAD273B30A}"/>
              </a:ext>
            </a:extLst>
          </p:cNvPr>
          <p:cNvSpPr txBox="1"/>
          <p:nvPr/>
        </p:nvSpPr>
        <p:spPr>
          <a:xfrm>
            <a:off x="648121" y="5110378"/>
            <a:ext cx="43141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Política de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</a:rPr>
              <a:t>Aliento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 al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</a:rPr>
              <a:t>Crecimiento</a:t>
            </a:r>
            <a:endParaRPr lang="en-US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292B628-881A-968B-33FC-49FF27FB64CC}"/>
              </a:ext>
            </a:extLst>
          </p:cNvPr>
          <p:cNvSpPr txBox="1"/>
          <p:nvPr/>
        </p:nvSpPr>
        <p:spPr>
          <a:xfrm rot="345532">
            <a:off x="73242" y="3176089"/>
            <a:ext cx="29318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</a:rPr>
              <a:t>Recorte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 Imp.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1033C3C-127F-B349-C1FE-BAE3BD4559CB}"/>
              </a:ext>
            </a:extLst>
          </p:cNvPr>
          <p:cNvSpPr txBox="1"/>
          <p:nvPr/>
        </p:nvSpPr>
        <p:spPr>
          <a:xfrm rot="345532">
            <a:off x="9693931" y="3775399"/>
            <a:ext cx="25954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C00000"/>
                </a:solidFill>
              </a:rPr>
              <a:t>Tarifas</a:t>
            </a:r>
            <a:endParaRPr lang="en-US" sz="6000" b="1" dirty="0">
              <a:solidFill>
                <a:srgbClr val="C0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D501AC4-E977-69C1-4543-EBB016D36FD5}"/>
              </a:ext>
            </a:extLst>
          </p:cNvPr>
          <p:cNvSpPr txBox="1"/>
          <p:nvPr/>
        </p:nvSpPr>
        <p:spPr>
          <a:xfrm rot="345532">
            <a:off x="2865668" y="3481969"/>
            <a:ext cx="32951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</a:rPr>
              <a:t>Desregulación</a:t>
            </a:r>
            <a:endParaRPr lang="en-U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21A3160-857A-B3A1-07E4-1EDCD69A06C3}"/>
              </a:ext>
            </a:extLst>
          </p:cNvPr>
          <p:cNvSpPr txBox="1"/>
          <p:nvPr/>
        </p:nvSpPr>
        <p:spPr>
          <a:xfrm rot="345532">
            <a:off x="6069804" y="3593810"/>
            <a:ext cx="2218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Control de </a:t>
            </a:r>
            <a:r>
              <a:rPr lang="en-US" b="1" dirty="0" err="1">
                <a:solidFill>
                  <a:srgbClr val="C00000"/>
                </a:solidFill>
              </a:rPr>
              <a:t>Inmigración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A6F43A5-243B-69D6-4698-73FC7B83E81A}"/>
              </a:ext>
            </a:extLst>
          </p:cNvPr>
          <p:cNvSpPr txBox="1"/>
          <p:nvPr/>
        </p:nvSpPr>
        <p:spPr>
          <a:xfrm rot="345532">
            <a:off x="7707878" y="3596274"/>
            <a:ext cx="22764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C00000"/>
                </a:solidFill>
              </a:rPr>
              <a:t>Recorte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Gastos</a:t>
            </a:r>
            <a:r>
              <a:rPr lang="en-US" sz="2400" b="1" dirty="0">
                <a:solidFill>
                  <a:srgbClr val="C00000"/>
                </a:solidFill>
              </a:rPr>
              <a:t> Gov.</a:t>
            </a:r>
          </a:p>
        </p:txBody>
      </p:sp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6381A4FC-1F64-1D9B-1E21-D4CDFE30CD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6605" y="6286693"/>
            <a:ext cx="703099" cy="51113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16E3D38-121F-9CCB-D8BC-380C9DD0FCEC}"/>
              </a:ext>
            </a:extLst>
          </p:cNvPr>
          <p:cNvSpPr txBox="1"/>
          <p:nvPr/>
        </p:nvSpPr>
        <p:spPr>
          <a:xfrm>
            <a:off x="2740001" y="1268322"/>
            <a:ext cx="622111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US" sz="20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80C8E41-84FC-1207-6EF5-420BC5CA656D}"/>
              </a:ext>
            </a:extLst>
          </p:cNvPr>
          <p:cNvSpPr/>
          <p:nvPr/>
        </p:nvSpPr>
        <p:spPr>
          <a:xfrm>
            <a:off x="3127768" y="1163328"/>
            <a:ext cx="5482831" cy="1233430"/>
          </a:xfrm>
          <a:prstGeom prst="round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511FC6-F89B-BD87-E7F2-C60B54E04B86}"/>
              </a:ext>
            </a:extLst>
          </p:cNvPr>
          <p:cNvSpPr txBox="1"/>
          <p:nvPr/>
        </p:nvSpPr>
        <p:spPr>
          <a:xfrm>
            <a:off x="3103109" y="1265579"/>
            <a:ext cx="5262939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US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está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en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un “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período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transición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” con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nuevas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políticas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La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demanda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ropa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en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US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puede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verse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atrapada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en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el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fuego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cruzado</a:t>
            </a:r>
          </a:p>
        </p:txBody>
      </p:sp>
    </p:spTree>
    <p:extLst>
      <p:ext uri="{BB962C8B-B14F-4D97-AF65-F5344CB8AC3E}">
        <p14:creationId xmlns:p14="http://schemas.microsoft.com/office/powerpoint/2010/main" val="38228013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" grpId="0"/>
      <p:bldP spid="21" grpId="0"/>
      <p:bldP spid="22" grpId="0"/>
      <p:bldP spid="23" grpId="0"/>
      <p:bldP spid="2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Loss trends - Larger vessels bring bigger losses | AGCS">
            <a:extLst>
              <a:ext uri="{FF2B5EF4-FFF2-40B4-BE49-F238E27FC236}">
                <a16:creationId xmlns:a16="http://schemas.microsoft.com/office/drawing/2014/main" id="{7F523BD6-1116-9932-7655-32BCA7C45E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46" b="14524"/>
          <a:stretch/>
        </p:blipFill>
        <p:spPr bwMode="auto">
          <a:xfrm>
            <a:off x="-10144" y="0"/>
            <a:ext cx="122021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5409415-8B84-9B62-4DF3-9657B1A99E05}"/>
              </a:ext>
            </a:extLst>
          </p:cNvPr>
          <p:cNvSpPr/>
          <p:nvPr/>
        </p:nvSpPr>
        <p:spPr>
          <a:xfrm>
            <a:off x="-10146" y="0"/>
            <a:ext cx="12212291" cy="6858001"/>
          </a:xfrm>
          <a:prstGeom prst="rect">
            <a:avLst/>
          </a:prstGeom>
          <a:solidFill>
            <a:srgbClr val="F2F2F2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66CE78-2CC9-18C0-9DE8-9E1DF46A9B10}"/>
              </a:ext>
            </a:extLst>
          </p:cNvPr>
          <p:cNvSpPr txBox="1"/>
          <p:nvPr/>
        </p:nvSpPr>
        <p:spPr>
          <a:xfrm>
            <a:off x="36576" y="0"/>
            <a:ext cx="4230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bg1"/>
                </a:solidFill>
                <a:latin typeface="+mj-lt"/>
              </a:rPr>
              <a:t>Global Cotton Trade</a:t>
            </a: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78279BF3-9B90-A420-C692-742A9798B06C}"/>
              </a:ext>
            </a:extLst>
          </p:cNvPr>
          <p:cNvSpPr/>
          <p:nvPr/>
        </p:nvSpPr>
        <p:spPr>
          <a:xfrm flipV="1">
            <a:off x="5921544" y="137945"/>
            <a:ext cx="1027795" cy="457267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B24E652-3A06-A669-83FA-77EA313C5FFE}"/>
              </a:ext>
            </a:extLst>
          </p:cNvPr>
          <p:cNvSpPr/>
          <p:nvPr/>
        </p:nvSpPr>
        <p:spPr>
          <a:xfrm>
            <a:off x="-10146" y="137945"/>
            <a:ext cx="5931690" cy="4572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0258C60A-BFDE-99F4-910A-94BD8041BB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63751188"/>
              </p:ext>
            </p:extLst>
          </p:nvPr>
        </p:nvGraphicFramePr>
        <p:xfrm>
          <a:off x="717998" y="1622183"/>
          <a:ext cx="6334546" cy="46499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F7ED4F8-6E78-C3BD-CDBB-5B1EE5F5ED17}"/>
              </a:ext>
            </a:extLst>
          </p:cNvPr>
          <p:cNvSpPr/>
          <p:nvPr/>
        </p:nvSpPr>
        <p:spPr>
          <a:xfrm>
            <a:off x="7780686" y="1804043"/>
            <a:ext cx="3910289" cy="927431"/>
          </a:xfrm>
          <a:prstGeom prst="round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inflación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se ha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estabilizado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desde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los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choques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 la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cadena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suministro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del COVID-19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E766EDC-E67A-3D88-7353-6002CF12B505}"/>
              </a:ext>
            </a:extLst>
          </p:cNvPr>
          <p:cNvSpPr/>
          <p:nvPr/>
        </p:nvSpPr>
        <p:spPr>
          <a:xfrm>
            <a:off x="7744774" y="3768491"/>
            <a:ext cx="4020596" cy="1371599"/>
          </a:xfrm>
          <a:prstGeom prst="round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Mientras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que la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inflación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está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oficialmente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sin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cambio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la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Reserva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Federal de US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espera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por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lo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menos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incrementos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precios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debido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 las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tarifas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EC6C1FAB-6F59-08DA-8AF3-EAFFAC9C01E5}"/>
              </a:ext>
            </a:extLst>
          </p:cNvPr>
          <p:cNvSpPr txBox="1"/>
          <p:nvPr/>
        </p:nvSpPr>
        <p:spPr>
          <a:xfrm>
            <a:off x="803642" y="1407329"/>
            <a:ext cx="25894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Tasa de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Inflación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Anual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F561DD6A-58E5-42AA-40FD-D2E6C33DA101}"/>
              </a:ext>
            </a:extLst>
          </p:cNvPr>
          <p:cNvSpPr txBox="1">
            <a:spLocks/>
          </p:cNvSpPr>
          <p:nvPr/>
        </p:nvSpPr>
        <p:spPr>
          <a:xfrm>
            <a:off x="984373" y="1075527"/>
            <a:ext cx="5801795" cy="369332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b="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Roboto" panose="02000000000000000000" pitchFamily="2" charset="0"/>
                <a:cs typeface="+mn-cs"/>
              </a:defRPr>
            </a:lvl1pPr>
            <a:lvl2pPr marL="45718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2400" b="1" dirty="0">
                <a:solidFill>
                  <a:srgbClr val="156082"/>
                </a:solidFill>
                <a:latin typeface="Aptos" panose="02110004020202020204"/>
              </a:rPr>
              <a:t>Tasa de </a:t>
            </a:r>
            <a:r>
              <a:rPr lang="en-US" sz="2400" b="1" dirty="0" err="1">
                <a:solidFill>
                  <a:srgbClr val="156082"/>
                </a:solidFill>
                <a:latin typeface="Aptos" panose="02110004020202020204"/>
              </a:rPr>
              <a:t>Inflación</a:t>
            </a:r>
            <a:r>
              <a:rPr lang="en-US" sz="2400" b="1" dirty="0">
                <a:solidFill>
                  <a:srgbClr val="156082"/>
                </a:solidFill>
                <a:latin typeface="Aptos" panose="02110004020202020204"/>
              </a:rPr>
              <a:t> </a:t>
            </a:r>
            <a:r>
              <a:rPr lang="en-US" sz="2400" b="1" dirty="0" err="1">
                <a:solidFill>
                  <a:srgbClr val="156082"/>
                </a:solidFill>
                <a:latin typeface="Aptos" panose="02110004020202020204"/>
              </a:rPr>
              <a:t>Anual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56082"/>
              </a:solidFill>
              <a:effectLst/>
              <a:uLnTx/>
              <a:uFillTx/>
              <a:latin typeface="Aptos" panose="02110004020202020204"/>
              <a:ea typeface="Roboto" panose="02000000000000000000" pitchFamily="2" charset="0"/>
              <a:cs typeface="+mn-cs"/>
            </a:endParaRPr>
          </a:p>
        </p:txBody>
      </p:sp>
      <p:pic>
        <p:nvPicPr>
          <p:cNvPr id="16" name="Picture 15" descr="Logo, company name&#10;&#10;Description automatically generated">
            <a:extLst>
              <a:ext uri="{FF2B5EF4-FFF2-40B4-BE49-F238E27FC236}">
                <a16:creationId xmlns:a16="http://schemas.microsoft.com/office/drawing/2014/main" id="{D58A9D5B-0C74-5418-F3A5-794294C190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6605" y="6286693"/>
            <a:ext cx="703099" cy="5111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A15526-9637-E568-D129-191B8EDDC3E6}"/>
              </a:ext>
            </a:extLst>
          </p:cNvPr>
          <p:cNvSpPr txBox="1"/>
          <p:nvPr/>
        </p:nvSpPr>
        <p:spPr>
          <a:xfrm>
            <a:off x="-29573" y="6488668"/>
            <a:ext cx="2232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</a:rPr>
              <a:t>Source: FRED, LSEG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68627B5-0592-7EAA-BFEF-7F24B9750B65}"/>
              </a:ext>
            </a:extLst>
          </p:cNvPr>
          <p:cNvSpPr txBox="1"/>
          <p:nvPr/>
        </p:nvSpPr>
        <p:spPr>
          <a:xfrm>
            <a:off x="0" y="25525"/>
            <a:ext cx="58017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  <a:latin typeface="+mj-lt"/>
              </a:rPr>
              <a:t>Inflación</a:t>
            </a:r>
            <a:r>
              <a:rPr lang="en-US" sz="3200" dirty="0">
                <a:solidFill>
                  <a:schemeClr val="bg1"/>
                </a:solidFill>
                <a:latin typeface="+mj-lt"/>
              </a:rPr>
              <a:t> &amp; </a:t>
            </a:r>
            <a:r>
              <a:rPr lang="en-US" sz="3200" dirty="0" err="1">
                <a:solidFill>
                  <a:schemeClr val="bg1"/>
                </a:solidFill>
                <a:latin typeface="+mj-lt"/>
              </a:rPr>
              <a:t>Expectativas</a:t>
            </a:r>
            <a:endParaRPr lang="en-US" sz="32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555759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27D97B-7F66-9E8E-5ED2-898BAC8F71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Loss trends - Larger vessels bring bigger losses | AGCS">
            <a:extLst>
              <a:ext uri="{FF2B5EF4-FFF2-40B4-BE49-F238E27FC236}">
                <a16:creationId xmlns:a16="http://schemas.microsoft.com/office/drawing/2014/main" id="{AF23B1FE-7A01-73D4-6DC8-70AD2D8165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46" b="14524"/>
          <a:stretch/>
        </p:blipFill>
        <p:spPr bwMode="auto">
          <a:xfrm>
            <a:off x="-10144" y="0"/>
            <a:ext cx="122021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B22BF8D-3650-C589-1CD2-96938FF9E734}"/>
              </a:ext>
            </a:extLst>
          </p:cNvPr>
          <p:cNvSpPr/>
          <p:nvPr/>
        </p:nvSpPr>
        <p:spPr>
          <a:xfrm>
            <a:off x="-29572" y="1"/>
            <a:ext cx="12231718" cy="6858000"/>
          </a:xfrm>
          <a:prstGeom prst="rect">
            <a:avLst/>
          </a:prstGeom>
          <a:solidFill>
            <a:srgbClr val="F2F2F2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1F92FDE-50CD-88BE-103B-C40239B4E7BA}"/>
              </a:ext>
            </a:extLst>
          </p:cNvPr>
          <p:cNvGrpSpPr/>
          <p:nvPr/>
        </p:nvGrpSpPr>
        <p:grpSpPr>
          <a:xfrm>
            <a:off x="-5" y="228596"/>
            <a:ext cx="9813855" cy="482604"/>
            <a:chOff x="0" y="163414"/>
            <a:chExt cx="5321808" cy="323138"/>
          </a:xfrm>
          <a:solidFill>
            <a:schemeClr val="accent1">
              <a:alpha val="80000"/>
            </a:schemeClr>
          </a:solidFill>
        </p:grpSpPr>
        <p:sp>
          <p:nvSpPr>
            <p:cNvPr id="6" name="Right Triangle 5">
              <a:extLst>
                <a:ext uri="{FF2B5EF4-FFF2-40B4-BE49-F238E27FC236}">
                  <a16:creationId xmlns:a16="http://schemas.microsoft.com/office/drawing/2014/main" id="{27C87EA6-E86F-F4E6-19AB-5FB7B8FD1AB3}"/>
                </a:ext>
              </a:extLst>
            </p:cNvPr>
            <p:cNvSpPr/>
            <p:nvPr/>
          </p:nvSpPr>
          <p:spPr>
            <a:xfrm flipV="1">
              <a:off x="4938501" y="163414"/>
              <a:ext cx="383307" cy="323138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EB1307B-B2CE-6FAA-5533-2A6F3D31A451}"/>
                </a:ext>
              </a:extLst>
            </p:cNvPr>
            <p:cNvSpPr/>
            <p:nvPr/>
          </p:nvSpPr>
          <p:spPr>
            <a:xfrm>
              <a:off x="0" y="163414"/>
              <a:ext cx="4938500" cy="32313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5EB6772-CE60-6281-18D3-CA9A09C1C2D9}"/>
              </a:ext>
            </a:extLst>
          </p:cNvPr>
          <p:cNvSpPr txBox="1"/>
          <p:nvPr/>
        </p:nvSpPr>
        <p:spPr>
          <a:xfrm>
            <a:off x="-1" y="146732"/>
            <a:ext cx="9431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+mj-lt"/>
              </a:rPr>
              <a:t>Panorama Económico </a:t>
            </a:r>
            <a:r>
              <a:rPr lang="en-US" sz="3600" dirty="0" err="1">
                <a:solidFill>
                  <a:schemeClr val="bg1"/>
                </a:solidFill>
                <a:latin typeface="+mj-lt"/>
              </a:rPr>
              <a:t>Gloabl</a:t>
            </a:r>
            <a:r>
              <a:rPr lang="en-US" sz="3600" dirty="0">
                <a:solidFill>
                  <a:schemeClr val="bg1"/>
                </a:solidFill>
                <a:latin typeface="+mj-lt"/>
              </a:rPr>
              <a:t>: </a:t>
            </a:r>
            <a:r>
              <a:rPr lang="en-US" sz="3600" dirty="0" err="1">
                <a:solidFill>
                  <a:schemeClr val="bg1"/>
                </a:solidFill>
                <a:latin typeface="+mj-lt"/>
              </a:rPr>
              <a:t>Incertidumrbe</a:t>
            </a:r>
            <a:endParaRPr lang="en-US" sz="3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1" name="Graphic 10" descr="Tag outline">
            <a:extLst>
              <a:ext uri="{FF2B5EF4-FFF2-40B4-BE49-F238E27FC236}">
                <a16:creationId xmlns:a16="http://schemas.microsoft.com/office/drawing/2014/main" id="{B101FD55-1CF4-A0D0-9C48-DECA6CCAE1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7159" y="2541328"/>
            <a:ext cx="1425387" cy="1425387"/>
          </a:xfrm>
          <a:prstGeom prst="rect">
            <a:avLst/>
          </a:prstGeom>
        </p:spPr>
      </p:pic>
      <p:sp>
        <p:nvSpPr>
          <p:cNvPr id="13" name="Arrow: Right 12">
            <a:extLst>
              <a:ext uri="{FF2B5EF4-FFF2-40B4-BE49-F238E27FC236}">
                <a16:creationId xmlns:a16="http://schemas.microsoft.com/office/drawing/2014/main" id="{51EA9EF6-06A3-1B85-ABC5-7D634D1017F0}"/>
              </a:ext>
            </a:extLst>
          </p:cNvPr>
          <p:cNvSpPr/>
          <p:nvPr/>
        </p:nvSpPr>
        <p:spPr>
          <a:xfrm>
            <a:off x="4895850" y="3254021"/>
            <a:ext cx="442321" cy="34452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2B405B8-44F3-16F5-9859-840FDDEA7782}"/>
              </a:ext>
            </a:extLst>
          </p:cNvPr>
          <p:cNvSpPr txBox="1"/>
          <p:nvPr/>
        </p:nvSpPr>
        <p:spPr>
          <a:xfrm>
            <a:off x="1839538" y="2887673"/>
            <a:ext cx="29193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Inflación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&amp;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Expectativas</a:t>
            </a:r>
            <a:endParaRPr lang="en-US" sz="3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15AFBA10-6D11-ACB6-474C-D80C81287BD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6605" y="6286693"/>
            <a:ext cx="703099" cy="511137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8E96F8C-BAA3-3780-6E31-E1BF795EDBED}"/>
              </a:ext>
            </a:extLst>
          </p:cNvPr>
          <p:cNvSpPr/>
          <p:nvPr/>
        </p:nvSpPr>
        <p:spPr>
          <a:xfrm>
            <a:off x="5630278" y="2973118"/>
            <a:ext cx="6284563" cy="90406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Oficialmente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sin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cambios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pero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la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Reserva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federal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espera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por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lo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menos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alzas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temporarles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en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los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precios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7" name="Graphic 16" descr="Freight outline">
            <a:extLst>
              <a:ext uri="{FF2B5EF4-FFF2-40B4-BE49-F238E27FC236}">
                <a16:creationId xmlns:a16="http://schemas.microsoft.com/office/drawing/2014/main" id="{09D83F80-D003-B5E6-F215-9EFDFBDEF0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32652" y="1018319"/>
            <a:ext cx="1169894" cy="116989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92AC3CF-B86E-0764-85F5-D64132E8618C}"/>
              </a:ext>
            </a:extLst>
          </p:cNvPr>
          <p:cNvSpPr txBox="1"/>
          <p:nvPr/>
        </p:nvSpPr>
        <p:spPr>
          <a:xfrm>
            <a:off x="2244300" y="987884"/>
            <a:ext cx="25145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Política Comercial</a:t>
            </a:r>
            <a:endParaRPr lang="en-US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16D21114-FB6E-2DD9-DF62-B1487B15FBEF}"/>
              </a:ext>
            </a:extLst>
          </p:cNvPr>
          <p:cNvSpPr/>
          <p:nvPr/>
        </p:nvSpPr>
        <p:spPr>
          <a:xfrm>
            <a:off x="4909168" y="1431004"/>
            <a:ext cx="442321" cy="34452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0DBF61E-1627-6577-B74D-9E529FA3ED9B}"/>
              </a:ext>
            </a:extLst>
          </p:cNvPr>
          <p:cNvSpPr txBox="1"/>
          <p:nvPr/>
        </p:nvSpPr>
        <p:spPr>
          <a:xfrm>
            <a:off x="6101729" y="1018319"/>
            <a:ext cx="49485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404040"/>
                </a:solidFill>
              </a:rPr>
              <a:t>La </a:t>
            </a:r>
            <a:r>
              <a:rPr lang="en-US" sz="2400" dirty="0" err="1">
                <a:solidFill>
                  <a:srgbClr val="404040"/>
                </a:solidFill>
              </a:rPr>
              <a:t>incertidumbre</a:t>
            </a:r>
            <a:r>
              <a:rPr lang="en-US" sz="2400" dirty="0">
                <a:solidFill>
                  <a:srgbClr val="404040"/>
                </a:solidFill>
              </a:rPr>
              <a:t> ha </a:t>
            </a:r>
            <a:r>
              <a:rPr lang="en-US" sz="2400" dirty="0" err="1">
                <a:solidFill>
                  <a:srgbClr val="404040"/>
                </a:solidFill>
              </a:rPr>
              <a:t>conducido</a:t>
            </a:r>
            <a:r>
              <a:rPr lang="en-US" sz="2400" dirty="0">
                <a:solidFill>
                  <a:srgbClr val="404040"/>
                </a:solidFill>
              </a:rPr>
              <a:t> a </a:t>
            </a:r>
            <a:r>
              <a:rPr lang="en-US" sz="2400" dirty="0" err="1">
                <a:solidFill>
                  <a:srgbClr val="404040"/>
                </a:solidFill>
              </a:rPr>
              <a:t>rebajar</a:t>
            </a:r>
            <a:r>
              <a:rPr lang="en-US" sz="2400" dirty="0">
                <a:solidFill>
                  <a:srgbClr val="404040"/>
                </a:solidFill>
              </a:rPr>
              <a:t> </a:t>
            </a:r>
            <a:r>
              <a:rPr lang="en-US" sz="2400" dirty="0" err="1">
                <a:solidFill>
                  <a:srgbClr val="404040"/>
                </a:solidFill>
              </a:rPr>
              <a:t>los</a:t>
            </a:r>
            <a:r>
              <a:rPr lang="en-US" sz="2400" dirty="0">
                <a:solidFill>
                  <a:srgbClr val="404040"/>
                </a:solidFill>
              </a:rPr>
              <a:t> </a:t>
            </a:r>
            <a:r>
              <a:rPr lang="en-US" sz="2400" dirty="0" err="1">
                <a:solidFill>
                  <a:srgbClr val="404040"/>
                </a:solidFill>
              </a:rPr>
              <a:t>pronósticos</a:t>
            </a:r>
            <a:r>
              <a:rPr lang="en-US" sz="2400" dirty="0">
                <a:solidFill>
                  <a:srgbClr val="404040"/>
                </a:solidFill>
              </a:rPr>
              <a:t> de </a:t>
            </a:r>
            <a:r>
              <a:rPr lang="en-US" sz="2400" dirty="0" err="1">
                <a:solidFill>
                  <a:srgbClr val="404040"/>
                </a:solidFill>
              </a:rPr>
              <a:t>crecimiento</a:t>
            </a:r>
            <a:r>
              <a:rPr lang="en-US" sz="2400" dirty="0">
                <a:solidFill>
                  <a:srgbClr val="404040"/>
                </a:solidFill>
              </a:rPr>
              <a:t>, </a:t>
            </a:r>
            <a:r>
              <a:rPr lang="en-US" sz="2400" dirty="0" err="1">
                <a:solidFill>
                  <a:srgbClr val="404040"/>
                </a:solidFill>
              </a:rPr>
              <a:t>mientras</a:t>
            </a:r>
            <a:r>
              <a:rPr lang="en-US" sz="2400" dirty="0">
                <a:solidFill>
                  <a:srgbClr val="404040"/>
                </a:solidFill>
              </a:rPr>
              <a:t> las </a:t>
            </a:r>
            <a:r>
              <a:rPr lang="en-US" sz="2400" dirty="0" err="1">
                <a:solidFill>
                  <a:srgbClr val="404040"/>
                </a:solidFill>
              </a:rPr>
              <a:t>políticas</a:t>
            </a:r>
            <a:r>
              <a:rPr lang="en-US" sz="2400" dirty="0">
                <a:solidFill>
                  <a:srgbClr val="404040"/>
                </a:solidFill>
              </a:rPr>
              <a:t> de las </a:t>
            </a:r>
            <a:r>
              <a:rPr lang="en-US" sz="2400" dirty="0" err="1">
                <a:solidFill>
                  <a:srgbClr val="404040"/>
                </a:solidFill>
              </a:rPr>
              <a:t>tarifas</a:t>
            </a:r>
            <a:r>
              <a:rPr lang="en-US" sz="2400" dirty="0">
                <a:solidFill>
                  <a:srgbClr val="404040"/>
                </a:solidFill>
              </a:rPr>
              <a:t> se </a:t>
            </a:r>
            <a:r>
              <a:rPr lang="en-US" sz="2400" dirty="0" err="1">
                <a:solidFill>
                  <a:srgbClr val="404040"/>
                </a:solidFill>
              </a:rPr>
              <a:t>mantengan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Graphic 7" descr="Shopping bag with solid fill">
            <a:extLst>
              <a:ext uri="{FF2B5EF4-FFF2-40B4-BE49-F238E27FC236}">
                <a16:creationId xmlns:a16="http://schemas.microsoft.com/office/drawing/2014/main" id="{9FDD2C2B-D348-E3EA-2B04-CAAD39FC24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45991" y="4512971"/>
            <a:ext cx="1087722" cy="1087722"/>
          </a:xfrm>
          <a:prstGeom prst="rect">
            <a:avLst/>
          </a:prstGeom>
        </p:spPr>
      </p:pic>
      <p:sp>
        <p:nvSpPr>
          <p:cNvPr id="16" name="Arrow: Right 15">
            <a:extLst>
              <a:ext uri="{FF2B5EF4-FFF2-40B4-BE49-F238E27FC236}">
                <a16:creationId xmlns:a16="http://schemas.microsoft.com/office/drawing/2014/main" id="{2D1E800F-C031-49E3-B554-831CAD6D2BBA}"/>
              </a:ext>
            </a:extLst>
          </p:cNvPr>
          <p:cNvSpPr/>
          <p:nvPr/>
        </p:nvSpPr>
        <p:spPr>
          <a:xfrm>
            <a:off x="4895850" y="4912995"/>
            <a:ext cx="442321" cy="34452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5E27EEC-70D5-964C-C983-19223BCFFE1C}"/>
              </a:ext>
            </a:extLst>
          </p:cNvPr>
          <p:cNvSpPr txBox="1"/>
          <p:nvPr/>
        </p:nvSpPr>
        <p:spPr>
          <a:xfrm>
            <a:off x="1699361" y="4503472"/>
            <a:ext cx="32028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Confianza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del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Consumidor</a:t>
            </a:r>
            <a:endParaRPr lang="en-US" sz="3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3702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logo with a flower and text&#10;&#10;AI-generated content may be incorrect.">
            <a:extLst>
              <a:ext uri="{FF2B5EF4-FFF2-40B4-BE49-F238E27FC236}">
                <a16:creationId xmlns:a16="http://schemas.microsoft.com/office/drawing/2014/main" id="{C21A1AA4-54C6-3E94-2A65-ECC03A9F83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32" b="89887" l="3895" r="89962">
                        <a14:foregroundMark x1="55513" y1="10340" x2="55513" y2="9962"/>
                        <a14:foregroundMark x1="49973" y1="9962" x2="49973" y2="9962"/>
                        <a14:foregroundMark x1="52057" y1="7170" x2="45749" y2="6038"/>
                        <a14:foregroundMark x1="3895" y1="1132" x2="6034" y2="11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50" t="4218" r="12105" b="9275"/>
          <a:stretch/>
        </p:blipFill>
        <p:spPr>
          <a:xfrm>
            <a:off x="-17772029" y="-8765282"/>
            <a:ext cx="50080829" cy="4034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2504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39D7A0-4670-F2E3-BD96-917FB6C09C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Loss trends - Larger vessels bring bigger losses | AGCS">
            <a:extLst>
              <a:ext uri="{FF2B5EF4-FFF2-40B4-BE49-F238E27FC236}">
                <a16:creationId xmlns:a16="http://schemas.microsoft.com/office/drawing/2014/main" id="{04B0F066-AFC7-8977-EABD-80DCE4972D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46" b="14524"/>
          <a:stretch/>
        </p:blipFill>
        <p:spPr bwMode="auto">
          <a:xfrm>
            <a:off x="-10144" y="0"/>
            <a:ext cx="122021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D8D869A-BF71-71D8-7B18-78157107B5F9}"/>
              </a:ext>
            </a:extLst>
          </p:cNvPr>
          <p:cNvSpPr/>
          <p:nvPr/>
        </p:nvSpPr>
        <p:spPr>
          <a:xfrm>
            <a:off x="-29572" y="1"/>
            <a:ext cx="12231718" cy="6858000"/>
          </a:xfrm>
          <a:prstGeom prst="rect">
            <a:avLst/>
          </a:prstGeom>
          <a:solidFill>
            <a:srgbClr val="F2F2F2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EB663FE-3FEE-0620-2B03-9F1E068ABC7D}"/>
              </a:ext>
            </a:extLst>
          </p:cNvPr>
          <p:cNvGrpSpPr/>
          <p:nvPr/>
        </p:nvGrpSpPr>
        <p:grpSpPr>
          <a:xfrm>
            <a:off x="-5" y="228596"/>
            <a:ext cx="9813855" cy="482604"/>
            <a:chOff x="0" y="163414"/>
            <a:chExt cx="5321808" cy="323138"/>
          </a:xfrm>
          <a:solidFill>
            <a:schemeClr val="accent1">
              <a:alpha val="80000"/>
            </a:schemeClr>
          </a:solidFill>
        </p:grpSpPr>
        <p:sp>
          <p:nvSpPr>
            <p:cNvPr id="6" name="Right Triangle 5">
              <a:extLst>
                <a:ext uri="{FF2B5EF4-FFF2-40B4-BE49-F238E27FC236}">
                  <a16:creationId xmlns:a16="http://schemas.microsoft.com/office/drawing/2014/main" id="{8CD8D039-6D48-8AA1-C866-DB2E8460247F}"/>
                </a:ext>
              </a:extLst>
            </p:cNvPr>
            <p:cNvSpPr/>
            <p:nvPr/>
          </p:nvSpPr>
          <p:spPr>
            <a:xfrm flipV="1">
              <a:off x="4938501" y="163414"/>
              <a:ext cx="383307" cy="323138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8C8EC3C-62CB-3925-E84D-EEAD42E85743}"/>
                </a:ext>
              </a:extLst>
            </p:cNvPr>
            <p:cNvSpPr/>
            <p:nvPr/>
          </p:nvSpPr>
          <p:spPr>
            <a:xfrm>
              <a:off x="0" y="163414"/>
              <a:ext cx="4938500" cy="32313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C80B4C3-F934-DA2C-CAF6-5B69F0808D65}"/>
              </a:ext>
            </a:extLst>
          </p:cNvPr>
          <p:cNvSpPr txBox="1"/>
          <p:nvPr/>
        </p:nvSpPr>
        <p:spPr>
          <a:xfrm>
            <a:off x="-1" y="146732"/>
            <a:ext cx="9431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+mj-lt"/>
              </a:rPr>
              <a:t>Panorama Económico </a:t>
            </a:r>
            <a:r>
              <a:rPr lang="en-US" sz="3600" dirty="0" err="1">
                <a:solidFill>
                  <a:schemeClr val="bg1"/>
                </a:solidFill>
                <a:latin typeface="+mj-lt"/>
              </a:rPr>
              <a:t>Gloabl</a:t>
            </a:r>
            <a:r>
              <a:rPr lang="en-US" sz="3600" dirty="0">
                <a:solidFill>
                  <a:schemeClr val="bg1"/>
                </a:solidFill>
                <a:latin typeface="+mj-lt"/>
              </a:rPr>
              <a:t>: </a:t>
            </a:r>
            <a:r>
              <a:rPr lang="en-US" sz="3600" dirty="0" err="1">
                <a:solidFill>
                  <a:schemeClr val="bg1"/>
                </a:solidFill>
                <a:latin typeface="+mj-lt"/>
              </a:rPr>
              <a:t>Incertidumrbe</a:t>
            </a:r>
            <a:endParaRPr lang="en-US" sz="3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1" name="Graphic 10" descr="Tag outline">
            <a:extLst>
              <a:ext uri="{FF2B5EF4-FFF2-40B4-BE49-F238E27FC236}">
                <a16:creationId xmlns:a16="http://schemas.microsoft.com/office/drawing/2014/main" id="{5AE3D39D-0343-0BCD-8581-D2AEA2F04F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7159" y="2541328"/>
            <a:ext cx="1425387" cy="1425387"/>
          </a:xfrm>
          <a:prstGeom prst="rect">
            <a:avLst/>
          </a:prstGeom>
        </p:spPr>
      </p:pic>
      <p:sp>
        <p:nvSpPr>
          <p:cNvPr id="13" name="Arrow: Right 12">
            <a:extLst>
              <a:ext uri="{FF2B5EF4-FFF2-40B4-BE49-F238E27FC236}">
                <a16:creationId xmlns:a16="http://schemas.microsoft.com/office/drawing/2014/main" id="{2FA5CEE8-D3A1-93D7-890A-73A788B65ECF}"/>
              </a:ext>
            </a:extLst>
          </p:cNvPr>
          <p:cNvSpPr/>
          <p:nvPr/>
        </p:nvSpPr>
        <p:spPr>
          <a:xfrm>
            <a:off x="4895850" y="3254021"/>
            <a:ext cx="442321" cy="34452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7FD4CE6-971B-1005-BA45-29286282CFB7}"/>
              </a:ext>
            </a:extLst>
          </p:cNvPr>
          <p:cNvSpPr txBox="1"/>
          <p:nvPr/>
        </p:nvSpPr>
        <p:spPr>
          <a:xfrm>
            <a:off x="1839538" y="2887673"/>
            <a:ext cx="29193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Inflación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&amp;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Expectativas</a:t>
            </a:r>
            <a:endParaRPr lang="en-US" sz="3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62F55FEA-24C5-F6FF-B583-978AC55D5C7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6605" y="6286693"/>
            <a:ext cx="703099" cy="511137"/>
          </a:xfrm>
          <a:prstGeom prst="rect">
            <a:avLst/>
          </a:prstGeom>
        </p:spPr>
      </p:pic>
      <p:pic>
        <p:nvPicPr>
          <p:cNvPr id="17" name="Graphic 16" descr="Freight outline">
            <a:extLst>
              <a:ext uri="{FF2B5EF4-FFF2-40B4-BE49-F238E27FC236}">
                <a16:creationId xmlns:a16="http://schemas.microsoft.com/office/drawing/2014/main" id="{64B820CC-EDF6-1195-E86A-C921D18FF6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32652" y="1018319"/>
            <a:ext cx="1169894" cy="116989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7F0FFA3-D229-55F7-DBB2-D57D9FA65441}"/>
              </a:ext>
            </a:extLst>
          </p:cNvPr>
          <p:cNvSpPr txBox="1"/>
          <p:nvPr/>
        </p:nvSpPr>
        <p:spPr>
          <a:xfrm>
            <a:off x="2244300" y="987884"/>
            <a:ext cx="25145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Política Comercial</a:t>
            </a:r>
            <a:endParaRPr lang="en-US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487F7320-876E-D0FD-F283-8E6BA9E07D05}"/>
              </a:ext>
            </a:extLst>
          </p:cNvPr>
          <p:cNvSpPr/>
          <p:nvPr/>
        </p:nvSpPr>
        <p:spPr>
          <a:xfrm>
            <a:off x="4909168" y="1431004"/>
            <a:ext cx="442321" cy="34452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DA046F0-658A-01CF-2E96-1E75A8BA10A8}"/>
              </a:ext>
            </a:extLst>
          </p:cNvPr>
          <p:cNvSpPr txBox="1"/>
          <p:nvPr/>
        </p:nvSpPr>
        <p:spPr>
          <a:xfrm>
            <a:off x="6101729" y="1018319"/>
            <a:ext cx="49485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404040"/>
                </a:solidFill>
              </a:rPr>
              <a:t>La </a:t>
            </a:r>
            <a:r>
              <a:rPr lang="en-US" sz="2400" dirty="0" err="1">
                <a:solidFill>
                  <a:srgbClr val="404040"/>
                </a:solidFill>
              </a:rPr>
              <a:t>incertidumbre</a:t>
            </a:r>
            <a:r>
              <a:rPr lang="en-US" sz="2400" dirty="0">
                <a:solidFill>
                  <a:srgbClr val="404040"/>
                </a:solidFill>
              </a:rPr>
              <a:t> ha </a:t>
            </a:r>
            <a:r>
              <a:rPr lang="en-US" sz="2400" dirty="0" err="1">
                <a:solidFill>
                  <a:srgbClr val="404040"/>
                </a:solidFill>
              </a:rPr>
              <a:t>conducido</a:t>
            </a:r>
            <a:r>
              <a:rPr lang="en-US" sz="2400" dirty="0">
                <a:solidFill>
                  <a:srgbClr val="404040"/>
                </a:solidFill>
              </a:rPr>
              <a:t> a </a:t>
            </a:r>
            <a:r>
              <a:rPr lang="en-US" sz="2400" dirty="0" err="1">
                <a:solidFill>
                  <a:srgbClr val="404040"/>
                </a:solidFill>
              </a:rPr>
              <a:t>rebajar</a:t>
            </a:r>
            <a:r>
              <a:rPr lang="en-US" sz="2400" dirty="0">
                <a:solidFill>
                  <a:srgbClr val="404040"/>
                </a:solidFill>
              </a:rPr>
              <a:t> </a:t>
            </a:r>
            <a:r>
              <a:rPr lang="en-US" sz="2400" dirty="0" err="1">
                <a:solidFill>
                  <a:srgbClr val="404040"/>
                </a:solidFill>
              </a:rPr>
              <a:t>los</a:t>
            </a:r>
            <a:r>
              <a:rPr lang="en-US" sz="2400" dirty="0">
                <a:solidFill>
                  <a:srgbClr val="404040"/>
                </a:solidFill>
              </a:rPr>
              <a:t> </a:t>
            </a:r>
            <a:r>
              <a:rPr lang="en-US" sz="2400" dirty="0" err="1">
                <a:solidFill>
                  <a:srgbClr val="404040"/>
                </a:solidFill>
              </a:rPr>
              <a:t>pronósticos</a:t>
            </a:r>
            <a:r>
              <a:rPr lang="en-US" sz="2400" dirty="0">
                <a:solidFill>
                  <a:srgbClr val="404040"/>
                </a:solidFill>
              </a:rPr>
              <a:t> de </a:t>
            </a:r>
            <a:r>
              <a:rPr lang="en-US" sz="2400" dirty="0" err="1">
                <a:solidFill>
                  <a:srgbClr val="404040"/>
                </a:solidFill>
              </a:rPr>
              <a:t>crecimiento</a:t>
            </a:r>
            <a:r>
              <a:rPr lang="en-US" sz="2400" dirty="0">
                <a:solidFill>
                  <a:srgbClr val="404040"/>
                </a:solidFill>
              </a:rPr>
              <a:t>, </a:t>
            </a:r>
            <a:r>
              <a:rPr lang="en-US" sz="2400" dirty="0" err="1">
                <a:solidFill>
                  <a:srgbClr val="404040"/>
                </a:solidFill>
              </a:rPr>
              <a:t>mientras</a:t>
            </a:r>
            <a:r>
              <a:rPr lang="en-US" sz="2400" dirty="0">
                <a:solidFill>
                  <a:srgbClr val="404040"/>
                </a:solidFill>
              </a:rPr>
              <a:t> las </a:t>
            </a:r>
            <a:r>
              <a:rPr lang="en-US" sz="2400" dirty="0" err="1">
                <a:solidFill>
                  <a:srgbClr val="404040"/>
                </a:solidFill>
              </a:rPr>
              <a:t>políticas</a:t>
            </a:r>
            <a:r>
              <a:rPr lang="en-US" sz="2400" dirty="0">
                <a:solidFill>
                  <a:srgbClr val="404040"/>
                </a:solidFill>
              </a:rPr>
              <a:t> de las </a:t>
            </a:r>
            <a:r>
              <a:rPr lang="en-US" sz="2400" dirty="0" err="1">
                <a:solidFill>
                  <a:srgbClr val="404040"/>
                </a:solidFill>
              </a:rPr>
              <a:t>tarifas</a:t>
            </a:r>
            <a:r>
              <a:rPr lang="en-US" sz="2400" dirty="0">
                <a:solidFill>
                  <a:srgbClr val="404040"/>
                </a:solidFill>
              </a:rPr>
              <a:t> se </a:t>
            </a:r>
            <a:r>
              <a:rPr lang="en-US" sz="2400" dirty="0" err="1">
                <a:solidFill>
                  <a:srgbClr val="404040"/>
                </a:solidFill>
              </a:rPr>
              <a:t>mantengan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Graphic 7" descr="Shopping bag with solid fill">
            <a:extLst>
              <a:ext uri="{FF2B5EF4-FFF2-40B4-BE49-F238E27FC236}">
                <a16:creationId xmlns:a16="http://schemas.microsoft.com/office/drawing/2014/main" id="{DB7463AB-DD10-6B5F-8182-6E54CAA060D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45991" y="4512971"/>
            <a:ext cx="1087722" cy="1087722"/>
          </a:xfrm>
          <a:prstGeom prst="rect">
            <a:avLst/>
          </a:prstGeom>
        </p:spPr>
      </p:pic>
      <p:sp>
        <p:nvSpPr>
          <p:cNvPr id="12" name="TextBox 4">
            <a:extLst>
              <a:ext uri="{FF2B5EF4-FFF2-40B4-BE49-F238E27FC236}">
                <a16:creationId xmlns:a16="http://schemas.microsoft.com/office/drawing/2014/main" id="{8DD69681-9269-A1DC-F496-D7FEC55FFEAA}"/>
              </a:ext>
            </a:extLst>
          </p:cNvPr>
          <p:cNvSpPr txBox="1"/>
          <p:nvPr/>
        </p:nvSpPr>
        <p:spPr>
          <a:xfrm>
            <a:off x="6853831" y="2916265"/>
            <a:ext cx="3678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 err="1">
                <a:solidFill>
                  <a:schemeClr val="accent1"/>
                </a:solidFill>
                <a:latin typeface="+mj-lt"/>
              </a:rPr>
              <a:t>Indice</a:t>
            </a:r>
            <a:r>
              <a:rPr lang="en-US" b="1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accent1"/>
                </a:solidFill>
                <a:latin typeface="+mj-lt"/>
              </a:rPr>
              <a:t>Confianza</a:t>
            </a:r>
            <a:r>
              <a:rPr lang="en-US" b="1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accent1"/>
                </a:solidFill>
                <a:latin typeface="+mj-lt"/>
              </a:rPr>
              <a:t>en</a:t>
            </a:r>
            <a:r>
              <a:rPr lang="en-US" b="1" dirty="0">
                <a:solidFill>
                  <a:schemeClr val="accent1"/>
                </a:solidFill>
                <a:latin typeface="+mj-lt"/>
              </a:rPr>
              <a:t> US &amp;</a:t>
            </a:r>
          </a:p>
          <a:p>
            <a:pPr algn="ctr"/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Indice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de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Confianza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en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México</a:t>
            </a:r>
          </a:p>
        </p:txBody>
      </p: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C5F662CF-1A43-43BC-0CF4-746EB9508BB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01749410"/>
              </p:ext>
            </p:extLst>
          </p:nvPr>
        </p:nvGraphicFramePr>
        <p:xfrm>
          <a:off x="6256759" y="3456516"/>
          <a:ext cx="4681410" cy="31431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16" name="Arrow: Right 15">
            <a:extLst>
              <a:ext uri="{FF2B5EF4-FFF2-40B4-BE49-F238E27FC236}">
                <a16:creationId xmlns:a16="http://schemas.microsoft.com/office/drawing/2014/main" id="{7EB6DB40-ECB3-54A9-BADF-2055841C4304}"/>
              </a:ext>
            </a:extLst>
          </p:cNvPr>
          <p:cNvSpPr/>
          <p:nvPr/>
        </p:nvSpPr>
        <p:spPr>
          <a:xfrm>
            <a:off x="4895850" y="4912995"/>
            <a:ext cx="442321" cy="34452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0915A0F-E8A0-21AA-83C9-963C765DCE1B}"/>
              </a:ext>
            </a:extLst>
          </p:cNvPr>
          <p:cNvSpPr txBox="1"/>
          <p:nvPr/>
        </p:nvSpPr>
        <p:spPr>
          <a:xfrm>
            <a:off x="1699361" y="4503472"/>
            <a:ext cx="32028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Confianza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del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Consumidor</a:t>
            </a:r>
            <a:endParaRPr lang="en-US" sz="3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7120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F84446-F77F-1FE7-8048-F07085C290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6" descr="Loss trends - Larger vessels bring bigger losses | AGCS">
            <a:extLst>
              <a:ext uri="{FF2B5EF4-FFF2-40B4-BE49-F238E27FC236}">
                <a16:creationId xmlns:a16="http://schemas.microsoft.com/office/drawing/2014/main" id="{F744EA96-15E2-DFF5-94B0-64C91BEFFD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46" b="14524"/>
          <a:stretch/>
        </p:blipFill>
        <p:spPr bwMode="auto">
          <a:xfrm>
            <a:off x="-10144" y="0"/>
            <a:ext cx="122021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FDDC164-BFF2-5C35-604A-5EFD47447CAF}"/>
              </a:ext>
            </a:extLst>
          </p:cNvPr>
          <p:cNvSpPr/>
          <p:nvPr/>
        </p:nvSpPr>
        <p:spPr>
          <a:xfrm>
            <a:off x="-10144" y="15474"/>
            <a:ext cx="12202144" cy="6858000"/>
          </a:xfrm>
          <a:prstGeom prst="rect">
            <a:avLst/>
          </a:prstGeom>
          <a:solidFill>
            <a:srgbClr val="F2F2F2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42" descr="Logo, company name&#10;&#10;Description automatically generated">
            <a:extLst>
              <a:ext uri="{FF2B5EF4-FFF2-40B4-BE49-F238E27FC236}">
                <a16:creationId xmlns:a16="http://schemas.microsoft.com/office/drawing/2014/main" id="{E2A9FF93-1541-6554-509F-F462659564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6605" y="6286693"/>
            <a:ext cx="703099" cy="5111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436827B-5C55-3F3C-47B4-56C52BE5CA43}"/>
              </a:ext>
            </a:extLst>
          </p:cNvPr>
          <p:cNvSpPr txBox="1"/>
          <p:nvPr/>
        </p:nvSpPr>
        <p:spPr>
          <a:xfrm>
            <a:off x="-29573" y="6488668"/>
            <a:ext cx="1576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</a:rPr>
              <a:t>Source: USDA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9B4EAD6-8CCD-7942-950F-F6FE73C2A694}"/>
              </a:ext>
            </a:extLst>
          </p:cNvPr>
          <p:cNvGrpSpPr/>
          <p:nvPr/>
        </p:nvGrpSpPr>
        <p:grpSpPr>
          <a:xfrm>
            <a:off x="0" y="127991"/>
            <a:ext cx="6381750" cy="400110"/>
            <a:chOff x="0" y="163414"/>
            <a:chExt cx="5321808" cy="323138"/>
          </a:xfrm>
          <a:solidFill>
            <a:schemeClr val="accent1"/>
          </a:solidFill>
        </p:grpSpPr>
        <p:sp>
          <p:nvSpPr>
            <p:cNvPr id="8" name="Right Triangle 7">
              <a:extLst>
                <a:ext uri="{FF2B5EF4-FFF2-40B4-BE49-F238E27FC236}">
                  <a16:creationId xmlns:a16="http://schemas.microsoft.com/office/drawing/2014/main" id="{2DBD20E3-7F6B-B48D-33FF-6D26B8F5C0EE}"/>
                </a:ext>
              </a:extLst>
            </p:cNvPr>
            <p:cNvSpPr/>
            <p:nvPr/>
          </p:nvSpPr>
          <p:spPr>
            <a:xfrm flipV="1">
              <a:off x="4938501" y="163414"/>
              <a:ext cx="383307" cy="323138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5CB22BE-339F-59D1-12BD-83A2FC7EC61F}"/>
                </a:ext>
              </a:extLst>
            </p:cNvPr>
            <p:cNvSpPr/>
            <p:nvPr/>
          </p:nvSpPr>
          <p:spPr>
            <a:xfrm>
              <a:off x="0" y="163414"/>
              <a:ext cx="4938500" cy="32313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D7F7221-5E26-693A-3821-6BE6DB21035C}"/>
              </a:ext>
            </a:extLst>
          </p:cNvPr>
          <p:cNvSpPr txBox="1"/>
          <p:nvPr/>
        </p:nvSpPr>
        <p:spPr>
          <a:xfrm>
            <a:off x="36576" y="0"/>
            <a:ext cx="6716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+mj-lt"/>
              </a:rPr>
              <a:t>México Importa de China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1CA54221-3944-E3F8-9635-DE22D92FB25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97506216"/>
              </p:ext>
            </p:extLst>
          </p:nvPr>
        </p:nvGraphicFramePr>
        <p:xfrm>
          <a:off x="5210175" y="1164607"/>
          <a:ext cx="6600825" cy="52462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" name="TextBox 4">
            <a:extLst>
              <a:ext uri="{FF2B5EF4-FFF2-40B4-BE49-F238E27FC236}">
                <a16:creationId xmlns:a16="http://schemas.microsoft.com/office/drawing/2014/main" id="{9132FE48-5799-051C-BDD3-93E066C11339}"/>
              </a:ext>
            </a:extLst>
          </p:cNvPr>
          <p:cNvSpPr txBox="1"/>
          <p:nvPr/>
        </p:nvSpPr>
        <p:spPr>
          <a:xfrm>
            <a:off x="5302261" y="1226162"/>
            <a:ext cx="67677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Cambio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Porcentual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en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Ropa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Importada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desde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2015 (12-meses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promedio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móvil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3B220BEA-F21C-A163-F37C-1EE67B582327}"/>
              </a:ext>
            </a:extLst>
          </p:cNvPr>
          <p:cNvSpPr txBox="1">
            <a:spLocks/>
          </p:cNvSpPr>
          <p:nvPr/>
        </p:nvSpPr>
        <p:spPr>
          <a:xfrm>
            <a:off x="4656726" y="856713"/>
            <a:ext cx="8058850" cy="369332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b="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Roboto" panose="02000000000000000000" pitchFamily="2" charset="0"/>
                <a:cs typeface="+mn-cs"/>
              </a:defRPr>
            </a:lvl1pPr>
            <a:lvl2pPr marL="45718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2400" b="1" dirty="0" err="1">
                <a:solidFill>
                  <a:schemeClr val="accent1"/>
                </a:solidFill>
                <a:latin typeface="Aptos" panose="02110004020202020204"/>
              </a:rPr>
              <a:t>Importaciones</a:t>
            </a:r>
            <a:r>
              <a:rPr lang="en-US" sz="2400" b="1" dirty="0">
                <a:solidFill>
                  <a:schemeClr val="accent1"/>
                </a:solidFill>
                <a:latin typeface="Aptos" panose="02110004020202020204"/>
              </a:rPr>
              <a:t> de Ropa de China </a:t>
            </a:r>
            <a:r>
              <a:rPr lang="en-US" sz="2400" b="1" dirty="0" err="1">
                <a:solidFill>
                  <a:schemeClr val="accent1"/>
                </a:solidFill>
                <a:latin typeface="Aptos" panose="02110004020202020204"/>
              </a:rPr>
              <a:t>desde</a:t>
            </a:r>
            <a:r>
              <a:rPr lang="en-US" sz="2400" b="1" dirty="0">
                <a:solidFill>
                  <a:schemeClr val="accent1"/>
                </a:solidFill>
                <a:latin typeface="Aptos" panose="02110004020202020204"/>
              </a:rPr>
              <a:t> 2015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B596182-60D8-823B-5398-FBAA2224F564}"/>
              </a:ext>
            </a:extLst>
          </p:cNvPr>
          <p:cNvCxnSpPr>
            <a:cxnSpLocks/>
          </p:cNvCxnSpPr>
          <p:nvPr/>
        </p:nvCxnSpPr>
        <p:spPr>
          <a:xfrm flipV="1">
            <a:off x="9906000" y="2296428"/>
            <a:ext cx="1547321" cy="237222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7" name="TextBox 4">
            <a:extLst>
              <a:ext uri="{FF2B5EF4-FFF2-40B4-BE49-F238E27FC236}">
                <a16:creationId xmlns:a16="http://schemas.microsoft.com/office/drawing/2014/main" id="{8E44B319-C90F-C8D6-CEA3-31131F4A5710}"/>
              </a:ext>
            </a:extLst>
          </p:cNvPr>
          <p:cNvSpPr txBox="1"/>
          <p:nvPr/>
        </p:nvSpPr>
        <p:spPr>
          <a:xfrm>
            <a:off x="6533451" y="2207604"/>
            <a:ext cx="36047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Dec 20, 2024: México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impone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tarifas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en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textiles,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ropa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e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insumos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BA0FCA2-8AFC-17DA-E1B1-969B00347BC6}"/>
              </a:ext>
            </a:extLst>
          </p:cNvPr>
          <p:cNvSpPr txBox="1"/>
          <p:nvPr/>
        </p:nvSpPr>
        <p:spPr>
          <a:xfrm>
            <a:off x="372978" y="1996869"/>
            <a:ext cx="444667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Nuevas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políticas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de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comercio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en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México: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tarifas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en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importaciones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de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ropa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y textiles</a:t>
            </a:r>
          </a:p>
          <a:p>
            <a:pPr marL="342900" indent="-342900">
              <a:buFont typeface="+mj-lt"/>
              <a:buAutoNum type="arabicPeriod"/>
            </a:pP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México ha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duplicado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sus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importaciones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de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ropa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de China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desde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el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2020</a:t>
            </a:r>
          </a:p>
          <a:p>
            <a:pPr marL="342900" indent="-342900">
              <a:buFont typeface="+mj-lt"/>
              <a:buAutoNum type="arabicPeriod"/>
            </a:pP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5410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4FC0C9-8908-A17C-0EBF-2865474F03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6" descr="Loss trends - Larger vessels bring bigger losses | AGCS">
            <a:extLst>
              <a:ext uri="{FF2B5EF4-FFF2-40B4-BE49-F238E27FC236}">
                <a16:creationId xmlns:a16="http://schemas.microsoft.com/office/drawing/2014/main" id="{209867A1-7D40-E5B9-98B1-3BE4538A9B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46" b="14524"/>
          <a:stretch/>
        </p:blipFill>
        <p:spPr bwMode="auto">
          <a:xfrm>
            <a:off x="-10144" y="0"/>
            <a:ext cx="122021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6D6E696-EA37-A4F3-0177-CB52FB244BE2}"/>
              </a:ext>
            </a:extLst>
          </p:cNvPr>
          <p:cNvSpPr/>
          <p:nvPr/>
        </p:nvSpPr>
        <p:spPr>
          <a:xfrm>
            <a:off x="-10147" y="234"/>
            <a:ext cx="12202145" cy="6858000"/>
          </a:xfrm>
          <a:prstGeom prst="rect">
            <a:avLst/>
          </a:prstGeom>
          <a:solidFill>
            <a:srgbClr val="F2F2F2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34BD62-8169-1F59-84A1-C86222FBACB0}"/>
              </a:ext>
            </a:extLst>
          </p:cNvPr>
          <p:cNvSpPr txBox="1"/>
          <p:nvPr/>
        </p:nvSpPr>
        <p:spPr>
          <a:xfrm>
            <a:off x="-29573" y="6488668"/>
            <a:ext cx="1576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</a:rPr>
              <a:t>Source: USDA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36BCAA8-D7FC-7013-BA22-955C6B9BCCDD}"/>
              </a:ext>
            </a:extLst>
          </p:cNvPr>
          <p:cNvGrpSpPr/>
          <p:nvPr/>
        </p:nvGrpSpPr>
        <p:grpSpPr>
          <a:xfrm>
            <a:off x="1" y="127991"/>
            <a:ext cx="5372100" cy="400110"/>
            <a:chOff x="0" y="163414"/>
            <a:chExt cx="5321808" cy="323138"/>
          </a:xfrm>
          <a:solidFill>
            <a:schemeClr val="accent1"/>
          </a:solidFill>
        </p:grpSpPr>
        <p:sp>
          <p:nvSpPr>
            <p:cNvPr id="8" name="Right Triangle 7">
              <a:extLst>
                <a:ext uri="{FF2B5EF4-FFF2-40B4-BE49-F238E27FC236}">
                  <a16:creationId xmlns:a16="http://schemas.microsoft.com/office/drawing/2014/main" id="{90150C72-A420-4335-975D-D8B4F05C774A}"/>
                </a:ext>
              </a:extLst>
            </p:cNvPr>
            <p:cNvSpPr/>
            <p:nvPr/>
          </p:nvSpPr>
          <p:spPr>
            <a:xfrm flipV="1">
              <a:off x="4938501" y="163414"/>
              <a:ext cx="383307" cy="323138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FE51878-6CDA-93A5-746A-50FBE9C4B916}"/>
                </a:ext>
              </a:extLst>
            </p:cNvPr>
            <p:cNvSpPr/>
            <p:nvPr/>
          </p:nvSpPr>
          <p:spPr>
            <a:xfrm>
              <a:off x="0" y="163414"/>
              <a:ext cx="4938500" cy="32313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162E9D76-27F3-6317-2E5F-7543C147C1D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48901308"/>
              </p:ext>
            </p:extLst>
          </p:nvPr>
        </p:nvGraphicFramePr>
        <p:xfrm>
          <a:off x="5205723" y="1328201"/>
          <a:ext cx="6613299" cy="54018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Box 4">
            <a:extLst>
              <a:ext uri="{FF2B5EF4-FFF2-40B4-BE49-F238E27FC236}">
                <a16:creationId xmlns:a16="http://schemas.microsoft.com/office/drawing/2014/main" id="{DCA51578-6CED-E9BA-D096-A85EF7EFBA99}"/>
              </a:ext>
            </a:extLst>
          </p:cNvPr>
          <p:cNvSpPr txBox="1"/>
          <p:nvPr/>
        </p:nvSpPr>
        <p:spPr>
          <a:xfrm>
            <a:off x="5205723" y="1260379"/>
            <a:ext cx="67677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Millones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de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kilogramos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de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ropa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exportada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desde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México a US (12-meses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promedio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móvil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)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B7607030-C618-3028-97BA-3B76EE1DD440}"/>
              </a:ext>
            </a:extLst>
          </p:cNvPr>
          <p:cNvSpPr txBox="1">
            <a:spLocks/>
          </p:cNvSpPr>
          <p:nvPr/>
        </p:nvSpPr>
        <p:spPr>
          <a:xfrm>
            <a:off x="4656726" y="890813"/>
            <a:ext cx="8058850" cy="369332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b="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Roboto" panose="02000000000000000000" pitchFamily="2" charset="0"/>
                <a:cs typeface="+mn-cs"/>
              </a:defRPr>
            </a:lvl1pPr>
            <a:lvl2pPr marL="45718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2400" b="1" dirty="0" err="1">
                <a:solidFill>
                  <a:schemeClr val="accent1"/>
                </a:solidFill>
                <a:latin typeface="Aptos" panose="02110004020202020204"/>
              </a:rPr>
              <a:t>Importaciones</a:t>
            </a:r>
            <a:r>
              <a:rPr lang="en-US" sz="2400" b="1" dirty="0">
                <a:solidFill>
                  <a:schemeClr val="accent1"/>
                </a:solidFill>
                <a:latin typeface="Aptos" panose="02110004020202020204"/>
              </a:rPr>
              <a:t> de Ropa de US </a:t>
            </a:r>
            <a:r>
              <a:rPr lang="en-US" sz="2400" b="1" dirty="0" err="1">
                <a:solidFill>
                  <a:schemeClr val="accent1"/>
                </a:solidFill>
                <a:latin typeface="Aptos" panose="02110004020202020204"/>
              </a:rPr>
              <a:t>desde</a:t>
            </a:r>
            <a:r>
              <a:rPr lang="en-US" sz="2400" b="1" dirty="0">
                <a:solidFill>
                  <a:schemeClr val="accent1"/>
                </a:solidFill>
                <a:latin typeface="Aptos" panose="02110004020202020204"/>
              </a:rPr>
              <a:t> México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ptos" panose="02110004020202020204"/>
              <a:ea typeface="Roboto" panose="02000000000000000000" pitchFamily="2" charset="0"/>
              <a:cs typeface="+mn-cs"/>
            </a:endParaRPr>
          </a:p>
        </p:txBody>
      </p:sp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E4CDB259-5DA2-E828-F789-A773744636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6605" y="6286693"/>
            <a:ext cx="703099" cy="51113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172A743-B92E-09FB-F8AE-B1D3B267DFA5}"/>
              </a:ext>
            </a:extLst>
          </p:cNvPr>
          <p:cNvSpPr txBox="1"/>
          <p:nvPr/>
        </p:nvSpPr>
        <p:spPr>
          <a:xfrm>
            <a:off x="36576" y="0"/>
            <a:ext cx="55926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+mj-lt"/>
              </a:rPr>
              <a:t>Mexico Apparel Exports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E25BB9-3562-C428-C501-E48AACBA708A}"/>
              </a:ext>
            </a:extLst>
          </p:cNvPr>
          <p:cNvSpPr txBox="1"/>
          <p:nvPr/>
        </p:nvSpPr>
        <p:spPr>
          <a:xfrm>
            <a:off x="372978" y="1996869"/>
            <a:ext cx="444667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Nuevas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políticas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de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comercio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en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México: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tarifas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en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importaciones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de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ropa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y textiles</a:t>
            </a:r>
          </a:p>
          <a:p>
            <a:pPr marL="342900" indent="-342900">
              <a:buFont typeface="+mj-lt"/>
              <a:buAutoNum type="arabicPeriod"/>
            </a:pP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México ha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duplicado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sus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importaciones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de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ropa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de China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desde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el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2020</a:t>
            </a:r>
          </a:p>
          <a:p>
            <a:pPr marL="342900" indent="-342900">
              <a:buFont typeface="+mj-lt"/>
              <a:buAutoNum type="arabicPeriod"/>
            </a:pP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México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puede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estar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en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mejor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posicón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para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competir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con China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durante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esta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disputa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comercial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7698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17C5F5-A445-08B1-ACDB-DEA314ECD8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Loss trends - Larger vessels bring bigger losses | AGCS">
            <a:extLst>
              <a:ext uri="{FF2B5EF4-FFF2-40B4-BE49-F238E27FC236}">
                <a16:creationId xmlns:a16="http://schemas.microsoft.com/office/drawing/2014/main" id="{95E39C57-51E1-34FB-6A35-CA84D76D30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46" b="14524"/>
          <a:stretch/>
        </p:blipFill>
        <p:spPr bwMode="auto">
          <a:xfrm>
            <a:off x="-10144" y="-5169"/>
            <a:ext cx="122021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8383386-D9D8-31D3-C47C-E24DE0B6348C}"/>
              </a:ext>
            </a:extLst>
          </p:cNvPr>
          <p:cNvSpPr/>
          <p:nvPr/>
        </p:nvSpPr>
        <p:spPr>
          <a:xfrm>
            <a:off x="-10144" y="-5169"/>
            <a:ext cx="12202144" cy="6858000"/>
          </a:xfrm>
          <a:prstGeom prst="rect">
            <a:avLst/>
          </a:prstGeom>
          <a:solidFill>
            <a:srgbClr val="F2F2F2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99335EB-241F-F7E9-72C2-9D688BEB6334}"/>
              </a:ext>
            </a:extLst>
          </p:cNvPr>
          <p:cNvGrpSpPr/>
          <p:nvPr/>
        </p:nvGrpSpPr>
        <p:grpSpPr>
          <a:xfrm>
            <a:off x="-4" y="228596"/>
            <a:ext cx="7931892" cy="482604"/>
            <a:chOff x="0" y="163414"/>
            <a:chExt cx="5321808" cy="323138"/>
          </a:xfrm>
          <a:solidFill>
            <a:schemeClr val="accent1">
              <a:alpha val="80000"/>
            </a:schemeClr>
          </a:solidFill>
        </p:grpSpPr>
        <p:sp>
          <p:nvSpPr>
            <p:cNvPr id="6" name="Right Triangle 5">
              <a:extLst>
                <a:ext uri="{FF2B5EF4-FFF2-40B4-BE49-F238E27FC236}">
                  <a16:creationId xmlns:a16="http://schemas.microsoft.com/office/drawing/2014/main" id="{DBFBF6BA-0FBC-7112-7CA2-74EC77AA1ED5}"/>
                </a:ext>
              </a:extLst>
            </p:cNvPr>
            <p:cNvSpPr/>
            <p:nvPr/>
          </p:nvSpPr>
          <p:spPr>
            <a:xfrm flipV="1">
              <a:off x="4938501" y="163414"/>
              <a:ext cx="383307" cy="323138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8B1A034-61B1-B533-90DB-3914361B166C}"/>
                </a:ext>
              </a:extLst>
            </p:cNvPr>
            <p:cNvSpPr/>
            <p:nvPr/>
          </p:nvSpPr>
          <p:spPr>
            <a:xfrm>
              <a:off x="0" y="163414"/>
              <a:ext cx="4938500" cy="32313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1F3041EC-2889-64EA-C563-0DC792F65CA0}"/>
              </a:ext>
            </a:extLst>
          </p:cNvPr>
          <p:cNvSpPr txBox="1"/>
          <p:nvPr/>
        </p:nvSpPr>
        <p:spPr>
          <a:xfrm>
            <a:off x="0" y="146732"/>
            <a:ext cx="6789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+mj-lt"/>
              </a:rPr>
              <a:t>Panorama del Mercado del </a:t>
            </a:r>
            <a:r>
              <a:rPr lang="en-US" sz="3600" dirty="0" err="1">
                <a:solidFill>
                  <a:schemeClr val="bg1"/>
                </a:solidFill>
                <a:latin typeface="+mj-lt"/>
              </a:rPr>
              <a:t>Algodón</a:t>
            </a:r>
            <a:endParaRPr lang="en-US" sz="3600" dirty="0">
              <a:solidFill>
                <a:schemeClr val="bg1"/>
              </a:solidFill>
              <a:latin typeface="+mj-lt"/>
            </a:endParaRPr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2F551EA3-87C9-6921-F03A-4E4B10B8BB4B}"/>
              </a:ext>
            </a:extLst>
          </p:cNvPr>
          <p:cNvGraphicFramePr/>
          <p:nvPr/>
        </p:nvGraphicFramePr>
        <p:xfrm>
          <a:off x="381659" y="1277803"/>
          <a:ext cx="10714358" cy="48715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9254804-8823-576D-43C8-CE816E5B869F}"/>
              </a:ext>
            </a:extLst>
          </p:cNvPr>
          <p:cNvCxnSpPr>
            <a:cxnSpLocks/>
          </p:cNvCxnSpPr>
          <p:nvPr/>
        </p:nvCxnSpPr>
        <p:spPr>
          <a:xfrm flipH="1">
            <a:off x="6963227" y="3773909"/>
            <a:ext cx="3467100" cy="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99BB23A-2B47-5CF8-682D-C73093EF46AF}"/>
              </a:ext>
            </a:extLst>
          </p:cNvPr>
          <p:cNvSpPr/>
          <p:nvPr/>
        </p:nvSpPr>
        <p:spPr>
          <a:xfrm>
            <a:off x="7489322" y="1162015"/>
            <a:ext cx="3377151" cy="1579683"/>
          </a:xfrm>
          <a:prstGeom prst="round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7FE06C-DD78-C40D-FF55-5E1B17EB6808}"/>
              </a:ext>
            </a:extLst>
          </p:cNvPr>
          <p:cNvSpPr txBox="1"/>
          <p:nvPr/>
        </p:nvSpPr>
        <p:spPr>
          <a:xfrm>
            <a:off x="7435652" y="1155109"/>
            <a:ext cx="34671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Probablemente</a:t>
            </a:r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los</a:t>
            </a:r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precios</a:t>
            </a:r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se </a:t>
            </a:r>
            <a:r>
              <a:rPr lang="en-US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mantengan</a:t>
            </a:r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en</a:t>
            </a:r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estos</a:t>
            </a:r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niveles</a:t>
            </a:r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bajos</a:t>
            </a:r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en</a:t>
            </a:r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los</a:t>
            </a:r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siguientes</a:t>
            </a:r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meses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E98392F-ADAE-EFED-15AC-5D978177328C}"/>
              </a:ext>
            </a:extLst>
          </p:cNvPr>
          <p:cNvCxnSpPr>
            <a:cxnSpLocks/>
          </p:cNvCxnSpPr>
          <p:nvPr/>
        </p:nvCxnSpPr>
        <p:spPr>
          <a:xfrm flipH="1">
            <a:off x="6963227" y="4563197"/>
            <a:ext cx="3467100" cy="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6BD7D9F-C620-7EBC-2419-60E85CF4180B}"/>
              </a:ext>
            </a:extLst>
          </p:cNvPr>
          <p:cNvCxnSpPr>
            <a:cxnSpLocks/>
          </p:cNvCxnSpPr>
          <p:nvPr/>
        </p:nvCxnSpPr>
        <p:spPr>
          <a:xfrm flipH="1">
            <a:off x="8845550" y="4116809"/>
            <a:ext cx="1584777" cy="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01891314-D3A8-69FD-8B54-BAA4FA1322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6605" y="6286693"/>
            <a:ext cx="703099" cy="51113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9D0EE84-8DDD-C2F7-2208-C2061B953C60}"/>
              </a:ext>
            </a:extLst>
          </p:cNvPr>
          <p:cNvSpPr txBox="1"/>
          <p:nvPr/>
        </p:nvSpPr>
        <p:spPr>
          <a:xfrm>
            <a:off x="472173" y="1026828"/>
            <a:ext cx="37664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ICE #2 Cotton Nearby Futures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en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cents/lb.</a:t>
            </a:r>
          </a:p>
        </p:txBody>
      </p:sp>
    </p:spTree>
    <p:extLst>
      <p:ext uri="{BB962C8B-B14F-4D97-AF65-F5344CB8AC3E}">
        <p14:creationId xmlns:p14="http://schemas.microsoft.com/office/powerpoint/2010/main" val="16669587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E75413-E67E-0AF6-5A64-1949B88BD1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A container ship in a port&#10;&#10;AI-generated content may be incorrect.">
            <a:extLst>
              <a:ext uri="{FF2B5EF4-FFF2-40B4-BE49-F238E27FC236}">
                <a16:creationId xmlns:a16="http://schemas.microsoft.com/office/drawing/2014/main" id="{DD2A4C68-C58B-72C0-B964-6702472784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0" r="25439"/>
          <a:stretch/>
        </p:blipFill>
        <p:spPr>
          <a:xfrm>
            <a:off x="6096001" y="0"/>
            <a:ext cx="6096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AD52522-3A24-F2A6-E4C6-BEEE6EBB3303}"/>
              </a:ext>
            </a:extLst>
          </p:cNvPr>
          <p:cNvSpPr txBox="1"/>
          <p:nvPr/>
        </p:nvSpPr>
        <p:spPr>
          <a:xfrm>
            <a:off x="0" y="146732"/>
            <a:ext cx="7353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+mj-lt"/>
              </a:rPr>
              <a:t>Cotton Market Outlook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F1B3523-E791-1E84-48E7-BE605D321838}"/>
              </a:ext>
            </a:extLst>
          </p:cNvPr>
          <p:cNvSpPr txBox="1"/>
          <p:nvPr/>
        </p:nvSpPr>
        <p:spPr>
          <a:xfrm>
            <a:off x="373933" y="1317152"/>
            <a:ext cx="534813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Los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precios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del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algodón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puede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esperarse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que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permanezcan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alrededor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de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los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niveles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actuales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900" indent="-342900">
              <a:buFontTx/>
              <a:buChar char="-"/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Alto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suministro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exportable,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limitada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demanda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de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importación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política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comercial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ha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creado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incertidumbre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en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la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economía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global</a:t>
            </a:r>
          </a:p>
          <a:p>
            <a:pPr marL="342900" indent="-342900">
              <a:buFontTx/>
              <a:buChar char="-"/>
            </a:pP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Pronósticos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económicos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revisados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 la baja</a:t>
            </a:r>
          </a:p>
          <a:p>
            <a:pPr marL="342900" indent="-342900">
              <a:buFontTx/>
              <a:buChar char="-"/>
            </a:pP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El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pronóstico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del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consumo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de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algodón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en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las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plantas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textiles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puede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resultar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optimista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900" indent="-342900">
              <a:buFontTx/>
              <a:buChar char="-"/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Política de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comercio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&amp; las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condiciones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macroeconómicas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deberían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influir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9" name="Picture 28" descr="Logo, company name&#10;&#10;Description automatically generated">
            <a:extLst>
              <a:ext uri="{FF2B5EF4-FFF2-40B4-BE49-F238E27FC236}">
                <a16:creationId xmlns:a16="http://schemas.microsoft.com/office/drawing/2014/main" id="{0B1E4E70-92D3-089D-5B2B-D5CBED523A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6605" y="6286693"/>
            <a:ext cx="703099" cy="51113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3182A4A-E61B-A7B6-AAA5-B8261B202AD1}"/>
              </a:ext>
            </a:extLst>
          </p:cNvPr>
          <p:cNvGrpSpPr/>
          <p:nvPr/>
        </p:nvGrpSpPr>
        <p:grpSpPr>
          <a:xfrm>
            <a:off x="-4" y="228596"/>
            <a:ext cx="7931892" cy="482604"/>
            <a:chOff x="0" y="163414"/>
            <a:chExt cx="5321808" cy="323138"/>
          </a:xfrm>
          <a:solidFill>
            <a:schemeClr val="accent1">
              <a:alpha val="80000"/>
            </a:schemeClr>
          </a:solidFill>
        </p:grpSpPr>
        <p:sp>
          <p:nvSpPr>
            <p:cNvPr id="3" name="Right Triangle 2">
              <a:extLst>
                <a:ext uri="{FF2B5EF4-FFF2-40B4-BE49-F238E27FC236}">
                  <a16:creationId xmlns:a16="http://schemas.microsoft.com/office/drawing/2014/main" id="{54230189-4751-F392-F589-51166466F673}"/>
                </a:ext>
              </a:extLst>
            </p:cNvPr>
            <p:cNvSpPr/>
            <p:nvPr/>
          </p:nvSpPr>
          <p:spPr>
            <a:xfrm flipV="1">
              <a:off x="4938501" y="163414"/>
              <a:ext cx="383307" cy="323138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190B8D0-9812-A1C2-ADA0-6CBE76CD6A66}"/>
                </a:ext>
              </a:extLst>
            </p:cNvPr>
            <p:cNvSpPr/>
            <p:nvPr/>
          </p:nvSpPr>
          <p:spPr>
            <a:xfrm>
              <a:off x="0" y="163414"/>
              <a:ext cx="4938500" cy="32313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9F7260B9-3988-940D-A5C1-7B2407E45ADA}"/>
              </a:ext>
            </a:extLst>
          </p:cNvPr>
          <p:cNvSpPr txBox="1"/>
          <p:nvPr/>
        </p:nvSpPr>
        <p:spPr>
          <a:xfrm>
            <a:off x="0" y="146732"/>
            <a:ext cx="6789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+mj-lt"/>
              </a:rPr>
              <a:t>Panorama del Mercado del </a:t>
            </a:r>
            <a:r>
              <a:rPr lang="en-US" sz="3600" dirty="0" err="1">
                <a:solidFill>
                  <a:schemeClr val="bg1"/>
                </a:solidFill>
                <a:latin typeface="+mj-lt"/>
              </a:rPr>
              <a:t>Algodón</a:t>
            </a:r>
            <a:endParaRPr lang="en-US" sz="36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439378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A934C5-A36C-2E51-C901-3FEAF958C8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ontainer ship in a port&#10;&#10;AI-generated content may be incorrect.">
            <a:extLst>
              <a:ext uri="{FF2B5EF4-FFF2-40B4-BE49-F238E27FC236}">
                <a16:creationId xmlns:a16="http://schemas.microsoft.com/office/drawing/2014/main" id="{00A37DC5-91B7-0693-A044-3080675A15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0" r="25439"/>
          <a:stretch/>
        </p:blipFill>
        <p:spPr>
          <a:xfrm>
            <a:off x="6096001" y="0"/>
            <a:ext cx="6096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40C19DB-2E35-1083-D633-A44352444576}"/>
              </a:ext>
            </a:extLst>
          </p:cNvPr>
          <p:cNvSpPr/>
          <p:nvPr/>
        </p:nvSpPr>
        <p:spPr>
          <a:xfrm>
            <a:off x="6096000" y="-5169"/>
            <a:ext cx="6096000" cy="6858000"/>
          </a:xfrm>
          <a:prstGeom prst="rect">
            <a:avLst/>
          </a:prstGeom>
          <a:solidFill>
            <a:srgbClr val="F2F2F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3E98ABF-71C6-7DC0-8503-621907512E7F}"/>
              </a:ext>
            </a:extLst>
          </p:cNvPr>
          <p:cNvGrpSpPr/>
          <p:nvPr/>
        </p:nvGrpSpPr>
        <p:grpSpPr>
          <a:xfrm>
            <a:off x="-4" y="228596"/>
            <a:ext cx="4770787" cy="482604"/>
            <a:chOff x="0" y="163414"/>
            <a:chExt cx="5321808" cy="323138"/>
          </a:xfrm>
          <a:solidFill>
            <a:schemeClr val="accent1">
              <a:alpha val="80000"/>
            </a:schemeClr>
          </a:solidFill>
        </p:grpSpPr>
        <p:sp>
          <p:nvSpPr>
            <p:cNvPr id="6" name="Right Triangle 5">
              <a:extLst>
                <a:ext uri="{FF2B5EF4-FFF2-40B4-BE49-F238E27FC236}">
                  <a16:creationId xmlns:a16="http://schemas.microsoft.com/office/drawing/2014/main" id="{65E291A6-32C4-E2C4-5140-115FE0543DD6}"/>
                </a:ext>
              </a:extLst>
            </p:cNvPr>
            <p:cNvSpPr/>
            <p:nvPr/>
          </p:nvSpPr>
          <p:spPr>
            <a:xfrm flipV="1">
              <a:off x="4938501" y="163414"/>
              <a:ext cx="383307" cy="323138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F58F92F-1590-577E-2079-259CB480B50F}"/>
                </a:ext>
              </a:extLst>
            </p:cNvPr>
            <p:cNvSpPr/>
            <p:nvPr/>
          </p:nvSpPr>
          <p:spPr>
            <a:xfrm>
              <a:off x="0" y="163414"/>
              <a:ext cx="4938500" cy="32313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367292A-53D0-4C78-F2A4-2F4DC98E4516}"/>
              </a:ext>
            </a:extLst>
          </p:cNvPr>
          <p:cNvSpPr txBox="1"/>
          <p:nvPr/>
        </p:nvSpPr>
        <p:spPr>
          <a:xfrm>
            <a:off x="0" y="146732"/>
            <a:ext cx="7353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+mj-lt"/>
              </a:rPr>
              <a:t>Estar </a:t>
            </a:r>
            <a:r>
              <a:rPr lang="en-US" sz="3600" dirty="0" err="1">
                <a:solidFill>
                  <a:schemeClr val="bg1"/>
                </a:solidFill>
                <a:latin typeface="+mj-lt"/>
              </a:rPr>
              <a:t>atentos</a:t>
            </a:r>
            <a:r>
              <a:rPr lang="en-US" sz="3600" dirty="0">
                <a:solidFill>
                  <a:schemeClr val="bg1"/>
                </a:solidFill>
                <a:latin typeface="+mj-lt"/>
              </a:rPr>
              <a:t> 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5BECECC-A21B-0E65-B930-066A63111F90}"/>
              </a:ext>
            </a:extLst>
          </p:cNvPr>
          <p:cNvSpPr txBox="1"/>
          <p:nvPr/>
        </p:nvSpPr>
        <p:spPr>
          <a:xfrm>
            <a:off x="454171" y="1575471"/>
            <a:ext cx="518648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confianza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del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consumidor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¿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Caerá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por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debajo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de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los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niveles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de la pandemia?</a:t>
            </a:r>
          </a:p>
          <a:p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El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vencimiento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de la pausa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tarifaria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900" indent="-342900">
              <a:buFontTx/>
              <a:buChar char="-"/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Reciprocal tariffs: July 9</a:t>
            </a:r>
            <a:r>
              <a:rPr lang="en-US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900" indent="-342900">
              <a:buFontTx/>
              <a:buChar char="-"/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Higher tariffs on China: August 12</a:t>
            </a:r>
            <a:r>
              <a:rPr lang="en-US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Los mercados de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bonos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y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acciones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en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US</a:t>
            </a:r>
          </a:p>
          <a:p>
            <a:pPr marL="342900" indent="-342900">
              <a:buFontTx/>
              <a:buChar char="-"/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administracion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aparentemente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monitorea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las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reacciones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del mercado</a:t>
            </a:r>
          </a:p>
          <a:p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9" name="Picture 28" descr="Logo, company name&#10;&#10;Description automatically generated">
            <a:extLst>
              <a:ext uri="{FF2B5EF4-FFF2-40B4-BE49-F238E27FC236}">
                <a16:creationId xmlns:a16="http://schemas.microsoft.com/office/drawing/2014/main" id="{F670150F-377D-E6FB-9CDE-79D9BE0106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6605" y="6286693"/>
            <a:ext cx="703099" cy="51113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F06C11B-10B9-9FD8-B2EA-35958469D5C5}"/>
              </a:ext>
            </a:extLst>
          </p:cNvPr>
          <p:cNvGrpSpPr/>
          <p:nvPr/>
        </p:nvGrpSpPr>
        <p:grpSpPr>
          <a:xfrm>
            <a:off x="6459435" y="832969"/>
            <a:ext cx="5238849" cy="1279008"/>
            <a:chOff x="270411" y="1003853"/>
            <a:chExt cx="9307224" cy="17135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C86E233-A3D1-A983-95D4-D94B49F81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0411" y="1003853"/>
              <a:ext cx="9307224" cy="1267002"/>
            </a:xfrm>
            <a:prstGeom prst="rect">
              <a:avLst/>
            </a:prstGeom>
          </p:spPr>
        </p:pic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A560C8C-2AE0-2DEF-113D-13EF57DE7801}"/>
                </a:ext>
              </a:extLst>
            </p:cNvPr>
            <p:cNvGrpSpPr/>
            <p:nvPr/>
          </p:nvGrpSpPr>
          <p:grpSpPr>
            <a:xfrm>
              <a:off x="309048" y="2257976"/>
              <a:ext cx="8918349" cy="459466"/>
              <a:chOff x="309048" y="2257976"/>
              <a:chExt cx="8918349" cy="459466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E3E21347-6DE1-7116-F15A-90F47062B7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9048" y="2257976"/>
                <a:ext cx="8918349" cy="459466"/>
              </a:xfrm>
              <a:prstGeom prst="rect">
                <a:avLst/>
              </a:prstGeom>
            </p:spPr>
          </p:pic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0841BDCA-915E-E9FD-F026-23F10A71760B}"/>
                  </a:ext>
                </a:extLst>
              </p:cNvPr>
              <p:cNvSpPr/>
              <p:nvPr/>
            </p:nvSpPr>
            <p:spPr>
              <a:xfrm>
                <a:off x="2305318" y="2487709"/>
                <a:ext cx="2125014" cy="22973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BF2810C3-612B-47AB-F650-276335F67F0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4645"/>
          <a:stretch/>
        </p:blipFill>
        <p:spPr>
          <a:xfrm>
            <a:off x="6214090" y="2391222"/>
            <a:ext cx="5729541" cy="98534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24D7A80-15FC-D9DD-DF8E-E1ED3F6AD17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3443"/>
          <a:stretch/>
        </p:blipFill>
        <p:spPr>
          <a:xfrm>
            <a:off x="6254105" y="3611488"/>
            <a:ext cx="5649512" cy="106882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B72A3E-0DEA-AE8E-B356-2DC59FDAE1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31516" y="4959553"/>
            <a:ext cx="5494690" cy="899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3994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460D439-DED6-DD73-AE22-38B88368DDEF}"/>
              </a:ext>
            </a:extLst>
          </p:cNvPr>
          <p:cNvSpPr/>
          <p:nvPr/>
        </p:nvSpPr>
        <p:spPr>
          <a:xfrm>
            <a:off x="6118621" y="4600577"/>
            <a:ext cx="1609725" cy="2257423"/>
          </a:xfrm>
          <a:prstGeom prst="rect">
            <a:avLst/>
          </a:prstGeom>
          <a:solidFill>
            <a:srgbClr val="58585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DD4F2E0-FAB0-A3A6-3C1F-0086F5C9F715}"/>
              </a:ext>
            </a:extLst>
          </p:cNvPr>
          <p:cNvSpPr/>
          <p:nvPr/>
        </p:nvSpPr>
        <p:spPr>
          <a:xfrm>
            <a:off x="8074818" y="3009904"/>
            <a:ext cx="1609725" cy="3848096"/>
          </a:xfrm>
          <a:prstGeom prst="rect">
            <a:avLst/>
          </a:prstGeom>
          <a:solidFill>
            <a:srgbClr val="58585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0B858B-C41F-2388-9039-B1D8E1076A75}"/>
              </a:ext>
            </a:extLst>
          </p:cNvPr>
          <p:cNvSpPr/>
          <p:nvPr/>
        </p:nvSpPr>
        <p:spPr>
          <a:xfrm>
            <a:off x="10031015" y="1371604"/>
            <a:ext cx="1607344" cy="5486396"/>
          </a:xfrm>
          <a:prstGeom prst="rect">
            <a:avLst/>
          </a:prstGeom>
          <a:solidFill>
            <a:srgbClr val="58585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04B025-25DB-19EC-BC79-F9C3B5F7704B}"/>
              </a:ext>
            </a:extLst>
          </p:cNvPr>
          <p:cNvSpPr txBox="1"/>
          <p:nvPr/>
        </p:nvSpPr>
        <p:spPr>
          <a:xfrm>
            <a:off x="967541" y="4139631"/>
            <a:ext cx="58196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chemeClr val="accent1"/>
                </a:solidFill>
                <a:latin typeface="+mj-lt"/>
              </a:rPr>
              <a:t>Tarifas</a:t>
            </a:r>
            <a:r>
              <a:rPr lang="en-US" sz="2800" b="1" dirty="0">
                <a:solidFill>
                  <a:schemeClr val="accent1"/>
                </a:solidFill>
                <a:latin typeface="+mj-lt"/>
              </a:rPr>
              <a:t> e </a:t>
            </a:r>
            <a:r>
              <a:rPr lang="en-US" sz="2800" b="1" dirty="0" err="1">
                <a:solidFill>
                  <a:schemeClr val="accent1"/>
                </a:solidFill>
                <a:latin typeface="+mj-lt"/>
              </a:rPr>
              <a:t>Incertidumbre</a:t>
            </a:r>
            <a:r>
              <a:rPr lang="en-US" sz="2800" b="1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+mj-lt"/>
              </a:rPr>
              <a:t>en</a:t>
            </a:r>
            <a:r>
              <a:rPr lang="en-US" sz="2800" b="1" dirty="0">
                <a:solidFill>
                  <a:schemeClr val="accent1"/>
                </a:solidFill>
                <a:latin typeface="+mj-lt"/>
              </a:rPr>
              <a:t> Mercados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908E66-8CCB-38BA-533C-BB272823B0C6}"/>
              </a:ext>
            </a:extLst>
          </p:cNvPr>
          <p:cNvSpPr txBox="1"/>
          <p:nvPr/>
        </p:nvSpPr>
        <p:spPr>
          <a:xfrm>
            <a:off x="2489595" y="2554751"/>
            <a:ext cx="79533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accent1"/>
                </a:solidFill>
                <a:latin typeface="+mj-lt"/>
              </a:rPr>
              <a:t>Mercado Global del </a:t>
            </a:r>
            <a:r>
              <a:rPr lang="en-US" sz="2800" b="1" dirty="0" err="1">
                <a:solidFill>
                  <a:schemeClr val="accent1"/>
                </a:solidFill>
                <a:latin typeface="+mj-lt"/>
              </a:rPr>
              <a:t>Algódón</a:t>
            </a:r>
            <a:r>
              <a:rPr lang="en-US" sz="2800" b="1" dirty="0">
                <a:solidFill>
                  <a:schemeClr val="accent1"/>
                </a:solidFill>
                <a:latin typeface="+mj-lt"/>
              </a:rPr>
              <a:t>: </a:t>
            </a:r>
            <a:r>
              <a:rPr lang="en-US" sz="2800" b="1" dirty="0" err="1">
                <a:solidFill>
                  <a:schemeClr val="accent1"/>
                </a:solidFill>
                <a:latin typeface="+mj-lt"/>
              </a:rPr>
              <a:t>Oferta</a:t>
            </a:r>
            <a:r>
              <a:rPr lang="en-US" sz="2800" b="1" dirty="0">
                <a:solidFill>
                  <a:schemeClr val="accent1"/>
                </a:solidFill>
                <a:latin typeface="+mj-lt"/>
              </a:rPr>
              <a:t> &amp; </a:t>
            </a:r>
            <a:r>
              <a:rPr lang="en-US" sz="2800" b="1" dirty="0" err="1">
                <a:solidFill>
                  <a:schemeClr val="accent1"/>
                </a:solidFill>
                <a:latin typeface="+mj-lt"/>
              </a:rPr>
              <a:t>Demanda</a:t>
            </a:r>
            <a:endParaRPr lang="en-US" sz="28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1904DB1-E0B3-BACD-2A2B-B63650BB60CC}"/>
              </a:ext>
            </a:extLst>
          </p:cNvPr>
          <p:cNvSpPr txBox="1"/>
          <p:nvPr/>
        </p:nvSpPr>
        <p:spPr>
          <a:xfrm>
            <a:off x="3473406" y="950118"/>
            <a:ext cx="72163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accent1"/>
                </a:solidFill>
                <a:latin typeface="+mj-lt"/>
              </a:rPr>
              <a:t>Panorama del Mercado del </a:t>
            </a:r>
            <a:r>
              <a:rPr lang="en-US" sz="2800" b="1" dirty="0" err="1">
                <a:solidFill>
                  <a:schemeClr val="accent1"/>
                </a:solidFill>
                <a:latin typeface="+mj-lt"/>
              </a:rPr>
              <a:t>Algodón</a:t>
            </a:r>
            <a:endParaRPr lang="en-US" sz="2800" b="1" dirty="0">
              <a:solidFill>
                <a:schemeClr val="accent1"/>
              </a:solidFill>
              <a:latin typeface="+mj-lt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2562567-ACB6-1FBC-AA48-A0BD8E538C36}"/>
              </a:ext>
            </a:extLst>
          </p:cNvPr>
          <p:cNvCxnSpPr>
            <a:cxnSpLocks/>
          </p:cNvCxnSpPr>
          <p:nvPr/>
        </p:nvCxnSpPr>
        <p:spPr>
          <a:xfrm>
            <a:off x="3429000" y="3019431"/>
            <a:ext cx="4645818" cy="0"/>
          </a:xfrm>
          <a:prstGeom prst="line">
            <a:avLst/>
          </a:prstGeom>
          <a:ln w="19050" cap="flat" cmpd="sng" algn="ctr">
            <a:solidFill>
              <a:srgbClr val="7F7F7F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9753F36F-A8AC-5B6A-9A4E-B6899F92F89E}"/>
              </a:ext>
            </a:extLst>
          </p:cNvPr>
          <p:cNvSpPr/>
          <p:nvPr/>
        </p:nvSpPr>
        <p:spPr>
          <a:xfrm>
            <a:off x="6787155" y="6124575"/>
            <a:ext cx="289920" cy="552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4A93407-B60D-9DFB-10AA-5CCABFA43314}"/>
              </a:ext>
            </a:extLst>
          </p:cNvPr>
          <p:cNvSpPr/>
          <p:nvPr/>
        </p:nvSpPr>
        <p:spPr>
          <a:xfrm>
            <a:off x="8712694" y="6124575"/>
            <a:ext cx="333971" cy="552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3137CDC-B2D4-BCE6-DFBF-6E71B255D6A9}"/>
              </a:ext>
            </a:extLst>
          </p:cNvPr>
          <p:cNvSpPr/>
          <p:nvPr/>
        </p:nvSpPr>
        <p:spPr>
          <a:xfrm>
            <a:off x="10689727" y="6153150"/>
            <a:ext cx="289920" cy="552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phic 13" descr="Badge 3 with solid fill">
            <a:extLst>
              <a:ext uri="{FF2B5EF4-FFF2-40B4-BE49-F238E27FC236}">
                <a16:creationId xmlns:a16="http://schemas.microsoft.com/office/drawing/2014/main" id="{1ADF4FDC-CE96-BDD4-ABBA-73E49F9EC5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77487" y="5943600"/>
            <a:ext cx="914400" cy="914400"/>
          </a:xfrm>
          <a:prstGeom prst="rect">
            <a:avLst/>
          </a:prstGeom>
        </p:spPr>
      </p:pic>
      <p:pic>
        <p:nvPicPr>
          <p:cNvPr id="15" name="Graphic 14" descr="Badge 1 with solid fill">
            <a:extLst>
              <a:ext uri="{FF2B5EF4-FFF2-40B4-BE49-F238E27FC236}">
                <a16:creationId xmlns:a16="http://schemas.microsoft.com/office/drawing/2014/main" id="{E1E5AE00-5C37-DB45-1B87-34CC0A37CD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66283" y="5943600"/>
            <a:ext cx="914400" cy="914400"/>
          </a:xfrm>
          <a:prstGeom prst="rect">
            <a:avLst/>
          </a:prstGeom>
        </p:spPr>
      </p:pic>
      <p:pic>
        <p:nvPicPr>
          <p:cNvPr id="16" name="Graphic 15" descr="Badge with solid fill">
            <a:extLst>
              <a:ext uri="{FF2B5EF4-FFF2-40B4-BE49-F238E27FC236}">
                <a16:creationId xmlns:a16="http://schemas.microsoft.com/office/drawing/2014/main" id="{A526EBDE-3EA8-8C05-EABF-03FC602550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407001" y="5943600"/>
            <a:ext cx="914400" cy="914400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4401EE9-B0F0-FBF7-B1E7-A3AA87EF6E87}"/>
              </a:ext>
            </a:extLst>
          </p:cNvPr>
          <p:cNvCxnSpPr>
            <a:cxnSpLocks/>
          </p:cNvCxnSpPr>
          <p:nvPr/>
        </p:nvCxnSpPr>
        <p:spPr>
          <a:xfrm>
            <a:off x="1472803" y="4600577"/>
            <a:ext cx="4645818" cy="0"/>
          </a:xfrm>
          <a:prstGeom prst="line">
            <a:avLst/>
          </a:prstGeom>
          <a:ln w="19050" cap="flat" cmpd="sng" algn="ctr">
            <a:solidFill>
              <a:srgbClr val="7F7F7F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2DF50F1-DFCC-7EA9-B417-EDD5671A7C70}"/>
              </a:ext>
            </a:extLst>
          </p:cNvPr>
          <p:cNvCxnSpPr>
            <a:cxnSpLocks/>
          </p:cNvCxnSpPr>
          <p:nvPr/>
        </p:nvCxnSpPr>
        <p:spPr>
          <a:xfrm>
            <a:off x="5405437" y="1371604"/>
            <a:ext cx="4645818" cy="0"/>
          </a:xfrm>
          <a:prstGeom prst="line">
            <a:avLst/>
          </a:prstGeom>
          <a:ln w="19050" cap="flat" cmpd="sng" algn="ctr">
            <a:solidFill>
              <a:srgbClr val="7F7F7F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2050" name="Picture 2">
            <a:extLst>
              <a:ext uri="{FF2B5EF4-FFF2-40B4-BE49-F238E27FC236}">
                <a16:creationId xmlns:a16="http://schemas.microsoft.com/office/drawing/2014/main" id="{0CF94E52-E1CE-838B-9A32-71A3C47B49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71" y="6182380"/>
            <a:ext cx="719912" cy="52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ight Triangle 31">
            <a:extLst>
              <a:ext uri="{FF2B5EF4-FFF2-40B4-BE49-F238E27FC236}">
                <a16:creationId xmlns:a16="http://schemas.microsoft.com/office/drawing/2014/main" id="{B48F9271-18C2-4C2D-440F-070D17BF0CB5}"/>
              </a:ext>
            </a:extLst>
          </p:cNvPr>
          <p:cNvSpPr/>
          <p:nvPr/>
        </p:nvSpPr>
        <p:spPr>
          <a:xfrm rot="5400000">
            <a:off x="383680" y="-383681"/>
            <a:ext cx="4371971" cy="5139332"/>
          </a:xfrm>
          <a:prstGeom prst="rtTriangle">
            <a:avLst/>
          </a:prstGeom>
          <a:solidFill>
            <a:srgbClr val="15608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5875970-99D5-864D-BDCE-CA91E4405C5C}"/>
              </a:ext>
            </a:extLst>
          </p:cNvPr>
          <p:cNvSpPr txBox="1"/>
          <p:nvPr/>
        </p:nvSpPr>
        <p:spPr>
          <a:xfrm>
            <a:off x="0" y="370425"/>
            <a:ext cx="314214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+mj-lt"/>
              </a:rPr>
              <a:t>Presentaci</a:t>
            </a:r>
            <a:r>
              <a:rPr lang="es-MX" sz="4000" b="1" dirty="0" err="1">
                <a:solidFill>
                  <a:schemeClr val="bg1"/>
                </a:solidFill>
                <a:latin typeface="+mj-lt"/>
              </a:rPr>
              <a:t>ón</a:t>
            </a:r>
            <a:r>
              <a:rPr lang="es-MX" sz="4000" b="1" dirty="0">
                <a:solidFill>
                  <a:schemeClr val="bg1"/>
                </a:solidFill>
                <a:latin typeface="+mj-lt"/>
              </a:rPr>
              <a:t> de hoy</a:t>
            </a:r>
            <a:endParaRPr lang="en-US" sz="40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25730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11" grpId="0"/>
      <p:bldP spid="12" grpId="0"/>
      <p:bldP spid="13" grpId="0"/>
      <p:bldP spid="23" grpId="0" animBg="1"/>
      <p:bldP spid="24" grpId="0" animBg="1"/>
      <p:bldP spid="25" grpId="0" animBg="1"/>
      <p:bldP spid="32" grpId="0" animBg="1"/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F27F4F-72C5-C4CA-909D-80D5F4B066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A2A371F0-2709-7A57-AC4E-AF00C00C0E4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915549" y="1744023"/>
            <a:ext cx="182880" cy="182880"/>
          </a:xfrm>
        </p:spPr>
        <p:txBody>
          <a:bodyPr>
            <a:noAutofit/>
          </a:bodyPr>
          <a:lstStyle/>
          <a:p>
            <a:endParaRPr lang="en-US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5E9C7D76-9BDE-ED66-658C-89ADC0FE0D8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089320" y="2254712"/>
            <a:ext cx="182880" cy="18288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9F6F06F9-1F1B-B599-8954-D13FFEFAA22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824109" y="1307343"/>
            <a:ext cx="182880" cy="18288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047A7DCA-3E20-D8BA-5807-0F7C685FE21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594541" y="1472881"/>
            <a:ext cx="182880" cy="18288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A6438634-8DE7-3EE0-C369-0756DECE6C4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913446" y="1860080"/>
            <a:ext cx="182880" cy="18288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A8157979-9237-A325-6C6A-DF309D4D811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n-US" dirty="0"/>
          </a:p>
        </p:txBody>
      </p:sp>
      <p:cxnSp>
        <p:nvCxnSpPr>
          <p:cNvPr id="666" name="Elbow Connector 418">
            <a:extLst>
              <a:ext uri="{FF2B5EF4-FFF2-40B4-BE49-F238E27FC236}">
                <a16:creationId xmlns:a16="http://schemas.microsoft.com/office/drawing/2014/main" id="{2A011396-6335-42C7-3D79-99677CFB8F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830783" y="1264671"/>
            <a:ext cx="2935777" cy="468705"/>
          </a:xfrm>
          <a:prstGeom prst="bentConnector3">
            <a:avLst>
              <a:gd name="adj1" fmla="val 65833"/>
            </a:avLst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0" name="Rectangle 579">
            <a:extLst>
              <a:ext uri="{FF2B5EF4-FFF2-40B4-BE49-F238E27FC236}">
                <a16:creationId xmlns:a16="http://schemas.microsoft.com/office/drawing/2014/main" id="{88F0486B-90D0-1FCE-9B1F-A8CD4F2D53A6}"/>
              </a:ext>
            </a:extLst>
          </p:cNvPr>
          <p:cNvSpPr/>
          <p:nvPr/>
        </p:nvSpPr>
        <p:spPr>
          <a:xfrm>
            <a:off x="465178" y="3262783"/>
            <a:ext cx="4900512" cy="182881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3" name="TextBox 582">
            <a:extLst>
              <a:ext uri="{FF2B5EF4-FFF2-40B4-BE49-F238E27FC236}">
                <a16:creationId xmlns:a16="http://schemas.microsoft.com/office/drawing/2014/main" id="{6ED8F803-AA54-402A-319A-6AC145F11983}"/>
              </a:ext>
            </a:extLst>
          </p:cNvPr>
          <p:cNvSpPr txBox="1"/>
          <p:nvPr/>
        </p:nvSpPr>
        <p:spPr>
          <a:xfrm>
            <a:off x="280349" y="1320946"/>
            <a:ext cx="55059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</a:rPr>
              <a:t>1</a:t>
            </a:r>
            <a:r>
              <a:rPr lang="en-US" sz="1600" baseline="30000" dirty="0">
                <a:solidFill>
                  <a:schemeClr val="bg1"/>
                </a:solidFill>
              </a:rPr>
              <a:t>st </a:t>
            </a:r>
            <a:r>
              <a:rPr lang="en-US" sz="1600" dirty="0">
                <a:solidFill>
                  <a:schemeClr val="bg1"/>
                </a:solidFill>
              </a:rPr>
              <a:t>– </a:t>
            </a:r>
            <a:r>
              <a:rPr lang="en-US" sz="1600" dirty="0" err="1">
                <a:solidFill>
                  <a:schemeClr val="bg1"/>
                </a:solidFill>
              </a:rPr>
              <a:t>Tarifas</a:t>
            </a:r>
            <a:r>
              <a:rPr lang="en-US" sz="1600" dirty="0">
                <a:solidFill>
                  <a:schemeClr val="bg1"/>
                </a:solidFill>
              </a:rPr>
              <a:t> a México, Canada y China</a:t>
            </a:r>
          </a:p>
        </p:txBody>
      </p:sp>
      <p:sp>
        <p:nvSpPr>
          <p:cNvPr id="584" name="TextBox 583">
            <a:extLst>
              <a:ext uri="{FF2B5EF4-FFF2-40B4-BE49-F238E27FC236}">
                <a16:creationId xmlns:a16="http://schemas.microsoft.com/office/drawing/2014/main" id="{D585FB83-E0B0-7FD3-767F-4AC4A3ED7C56}"/>
              </a:ext>
            </a:extLst>
          </p:cNvPr>
          <p:cNvSpPr txBox="1"/>
          <p:nvPr/>
        </p:nvSpPr>
        <p:spPr>
          <a:xfrm>
            <a:off x="509565" y="1554906"/>
            <a:ext cx="52767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</a:rPr>
              <a:t>3</a:t>
            </a:r>
            <a:r>
              <a:rPr lang="en-US" sz="1600" baseline="30000" dirty="0">
                <a:solidFill>
                  <a:schemeClr val="bg1"/>
                </a:solidFill>
              </a:rPr>
              <a:t>rd  </a:t>
            </a:r>
            <a:r>
              <a:rPr lang="en-US" sz="1600" dirty="0">
                <a:solidFill>
                  <a:schemeClr val="bg1"/>
                </a:solidFill>
              </a:rPr>
              <a:t>– Pausa de 30 días </a:t>
            </a:r>
            <a:r>
              <a:rPr lang="en-US" sz="1600" dirty="0" err="1">
                <a:solidFill>
                  <a:schemeClr val="bg1"/>
                </a:solidFill>
              </a:rPr>
              <a:t>en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tarifas</a:t>
            </a:r>
            <a:r>
              <a:rPr lang="en-US" sz="1600" dirty="0">
                <a:solidFill>
                  <a:schemeClr val="bg1"/>
                </a:solidFill>
              </a:rPr>
              <a:t> contra México y Canada</a:t>
            </a:r>
          </a:p>
        </p:txBody>
      </p:sp>
      <p:sp>
        <p:nvSpPr>
          <p:cNvPr id="593" name="TextBox 592">
            <a:extLst>
              <a:ext uri="{FF2B5EF4-FFF2-40B4-BE49-F238E27FC236}">
                <a16:creationId xmlns:a16="http://schemas.microsoft.com/office/drawing/2014/main" id="{7B0D7451-66B6-9951-6A20-FCCEF3F5CCE0}"/>
              </a:ext>
            </a:extLst>
          </p:cNvPr>
          <p:cNvSpPr txBox="1"/>
          <p:nvPr/>
        </p:nvSpPr>
        <p:spPr>
          <a:xfrm>
            <a:off x="3817083" y="708847"/>
            <a:ext cx="24352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</a:rPr>
              <a:t>Febrero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596" name="TextBox 595">
            <a:extLst>
              <a:ext uri="{FF2B5EF4-FFF2-40B4-BE49-F238E27FC236}">
                <a16:creationId xmlns:a16="http://schemas.microsoft.com/office/drawing/2014/main" id="{AEF0AECD-6150-8A4F-3720-310C08FA55B3}"/>
              </a:ext>
            </a:extLst>
          </p:cNvPr>
          <p:cNvSpPr txBox="1"/>
          <p:nvPr/>
        </p:nvSpPr>
        <p:spPr>
          <a:xfrm>
            <a:off x="96337" y="1849136"/>
            <a:ext cx="56899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</a:rPr>
              <a:t>10</a:t>
            </a:r>
            <a:r>
              <a:rPr lang="en-US" sz="1600" baseline="30000" dirty="0">
                <a:solidFill>
                  <a:schemeClr val="bg1"/>
                </a:solidFill>
              </a:rPr>
              <a:t>th  </a:t>
            </a:r>
            <a:r>
              <a:rPr lang="en-US" sz="1600" dirty="0">
                <a:solidFill>
                  <a:schemeClr val="bg1"/>
                </a:solidFill>
              </a:rPr>
              <a:t>– </a:t>
            </a:r>
            <a:r>
              <a:rPr lang="en-US" sz="1600" dirty="0" err="1">
                <a:solidFill>
                  <a:schemeClr val="bg1"/>
                </a:solidFill>
              </a:rPr>
              <a:t>Incremento</a:t>
            </a:r>
            <a:r>
              <a:rPr lang="en-US" sz="1600" dirty="0">
                <a:solidFill>
                  <a:schemeClr val="bg1"/>
                </a:solidFill>
              </a:rPr>
              <a:t> a 25 % a </a:t>
            </a:r>
            <a:r>
              <a:rPr lang="en-US" sz="1600" dirty="0" err="1">
                <a:solidFill>
                  <a:schemeClr val="bg1"/>
                </a:solidFill>
              </a:rPr>
              <a:t>tarifas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en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importaciones</a:t>
            </a:r>
            <a:r>
              <a:rPr lang="en-US" sz="1600" dirty="0">
                <a:solidFill>
                  <a:schemeClr val="bg1"/>
                </a:solidFill>
              </a:rPr>
              <a:t> de </a:t>
            </a:r>
            <a:r>
              <a:rPr lang="en-US" sz="1600" dirty="0" err="1">
                <a:solidFill>
                  <a:schemeClr val="bg1"/>
                </a:solidFill>
              </a:rPr>
              <a:t>acero</a:t>
            </a:r>
            <a:r>
              <a:rPr lang="en-US" sz="1600" dirty="0">
                <a:solidFill>
                  <a:schemeClr val="bg1"/>
                </a:solidFill>
              </a:rPr>
              <a:t> y </a:t>
            </a:r>
            <a:r>
              <a:rPr lang="en-US" sz="1600" dirty="0" err="1">
                <a:solidFill>
                  <a:schemeClr val="bg1"/>
                </a:solidFill>
              </a:rPr>
              <a:t>aluminio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C58A334-7E15-B224-D9DD-F4203004CCA8}"/>
              </a:ext>
            </a:extLst>
          </p:cNvPr>
          <p:cNvSpPr txBox="1"/>
          <p:nvPr/>
        </p:nvSpPr>
        <p:spPr>
          <a:xfrm>
            <a:off x="-452024" y="35597"/>
            <a:ext cx="72687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+mj-lt"/>
              </a:rPr>
              <a:t>Tarifas</a:t>
            </a:r>
            <a:r>
              <a:rPr lang="en-US" sz="2800" b="1" dirty="0">
                <a:solidFill>
                  <a:schemeClr val="bg1"/>
                </a:solidFill>
                <a:latin typeface="+mj-lt"/>
              </a:rPr>
              <a:t> &amp; </a:t>
            </a:r>
            <a:r>
              <a:rPr lang="en-US" sz="2800" b="1" dirty="0" err="1">
                <a:solidFill>
                  <a:schemeClr val="bg1"/>
                </a:solidFill>
                <a:latin typeface="+mj-lt"/>
              </a:rPr>
              <a:t>Incertidumbre</a:t>
            </a:r>
            <a:r>
              <a:rPr lang="en-US" sz="28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+mj-lt"/>
              </a:rPr>
              <a:t>en</a:t>
            </a:r>
            <a:r>
              <a:rPr lang="en-US" sz="2800" b="1" dirty="0">
                <a:solidFill>
                  <a:schemeClr val="bg1"/>
                </a:solidFill>
                <a:latin typeface="+mj-lt"/>
              </a:rPr>
              <a:t> Mercados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B031C50-55B7-7547-7195-8F25623ECBF6}"/>
              </a:ext>
            </a:extLst>
          </p:cNvPr>
          <p:cNvSpPr txBox="1"/>
          <p:nvPr/>
        </p:nvSpPr>
        <p:spPr>
          <a:xfrm>
            <a:off x="315323" y="3039188"/>
            <a:ext cx="63454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3</a:t>
            </a:r>
            <a:r>
              <a:rPr lang="en-US" sz="1600" baseline="30000" dirty="0">
                <a:solidFill>
                  <a:schemeClr val="bg1"/>
                </a:solidFill>
              </a:rPr>
              <a:t>rd  </a:t>
            </a:r>
            <a:r>
              <a:rPr lang="en-US" sz="1600" dirty="0">
                <a:solidFill>
                  <a:schemeClr val="bg1"/>
                </a:solidFill>
              </a:rPr>
              <a:t>– US </a:t>
            </a:r>
            <a:r>
              <a:rPr lang="en-US" sz="1600" dirty="0" err="1">
                <a:solidFill>
                  <a:schemeClr val="bg1"/>
                </a:solidFill>
              </a:rPr>
              <a:t>incrementa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tarifas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en</a:t>
            </a:r>
            <a:r>
              <a:rPr lang="en-US" sz="1600" dirty="0">
                <a:solidFill>
                  <a:schemeClr val="bg1"/>
                </a:solidFill>
              </a:rPr>
              <a:t> China </a:t>
            </a:r>
            <a:r>
              <a:rPr lang="en-US" sz="1600" dirty="0" err="1">
                <a:solidFill>
                  <a:schemeClr val="bg1"/>
                </a:solidFill>
              </a:rPr>
              <a:t>en</a:t>
            </a:r>
            <a:r>
              <a:rPr lang="en-US" sz="1600" dirty="0">
                <a:solidFill>
                  <a:schemeClr val="bg1"/>
                </a:solidFill>
              </a:rPr>
              <a:t> 10 puntos </a:t>
            </a:r>
            <a:r>
              <a:rPr lang="en-US" sz="1600" dirty="0" err="1">
                <a:solidFill>
                  <a:schemeClr val="bg1"/>
                </a:solidFill>
              </a:rPr>
              <a:t>porcentuales</a:t>
            </a:r>
            <a:r>
              <a:rPr lang="en-US" sz="1600" dirty="0">
                <a:solidFill>
                  <a:schemeClr val="bg1"/>
                </a:solidFill>
              </a:rPr>
              <a:t> (ppt)</a:t>
            </a:r>
          </a:p>
        </p:txBody>
      </p:sp>
      <p:cxnSp>
        <p:nvCxnSpPr>
          <p:cNvPr id="36" name="Elbow Connector 418">
            <a:extLst>
              <a:ext uri="{FF2B5EF4-FFF2-40B4-BE49-F238E27FC236}">
                <a16:creationId xmlns:a16="http://schemas.microsoft.com/office/drawing/2014/main" id="{A972CEE2-889F-8ED2-268E-F5B0D62116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endCxn id="24" idx="2"/>
          </p:cNvCxnSpPr>
          <p:nvPr/>
        </p:nvCxnSpPr>
        <p:spPr>
          <a:xfrm flipV="1">
            <a:off x="367904" y="1835463"/>
            <a:ext cx="6547645" cy="1223616"/>
          </a:xfrm>
          <a:prstGeom prst="bentConnector3">
            <a:avLst>
              <a:gd name="adj1" fmla="val 88550"/>
            </a:avLst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AA7501FC-3AF1-A859-CDBA-F023E5AAB289}"/>
              </a:ext>
            </a:extLst>
          </p:cNvPr>
          <p:cNvSpPr txBox="1"/>
          <p:nvPr/>
        </p:nvSpPr>
        <p:spPr>
          <a:xfrm>
            <a:off x="293077" y="2535437"/>
            <a:ext cx="24352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Marzo</a:t>
            </a:r>
          </a:p>
        </p:txBody>
      </p:sp>
      <p:sp>
        <p:nvSpPr>
          <p:cNvPr id="581" name="TextBox 580">
            <a:extLst>
              <a:ext uri="{FF2B5EF4-FFF2-40B4-BE49-F238E27FC236}">
                <a16:creationId xmlns:a16="http://schemas.microsoft.com/office/drawing/2014/main" id="{BE41B57D-90D2-D4B4-D3F0-31F872C21721}"/>
              </a:ext>
            </a:extLst>
          </p:cNvPr>
          <p:cNvSpPr txBox="1"/>
          <p:nvPr/>
        </p:nvSpPr>
        <p:spPr>
          <a:xfrm>
            <a:off x="293077" y="3306961"/>
            <a:ext cx="49005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6</a:t>
            </a:r>
            <a:r>
              <a:rPr lang="en-US" sz="1600" baseline="30000" dirty="0">
                <a:solidFill>
                  <a:schemeClr val="bg1"/>
                </a:solidFill>
              </a:rPr>
              <a:t>th </a:t>
            </a:r>
            <a:r>
              <a:rPr lang="en-US" sz="1600" dirty="0">
                <a:solidFill>
                  <a:schemeClr val="bg1"/>
                </a:solidFill>
              </a:rPr>
              <a:t>– </a:t>
            </a:r>
            <a:r>
              <a:rPr lang="en-US" sz="1600" dirty="0" err="1">
                <a:solidFill>
                  <a:schemeClr val="bg1"/>
                </a:solidFill>
              </a:rPr>
              <a:t>Posponen</a:t>
            </a:r>
            <a:r>
              <a:rPr lang="en-US" sz="1600" dirty="0">
                <a:solidFill>
                  <a:schemeClr val="bg1"/>
                </a:solidFill>
              </a:rPr>
              <a:t> tariffs a Mexico, Canada</a:t>
            </a:r>
          </a:p>
        </p:txBody>
      </p:sp>
      <p:sp>
        <p:nvSpPr>
          <p:cNvPr id="601" name="TextBox 600">
            <a:extLst>
              <a:ext uri="{FF2B5EF4-FFF2-40B4-BE49-F238E27FC236}">
                <a16:creationId xmlns:a16="http://schemas.microsoft.com/office/drawing/2014/main" id="{5802B315-D6C4-0531-B6C9-98A41FD788F4}"/>
              </a:ext>
            </a:extLst>
          </p:cNvPr>
          <p:cNvSpPr txBox="1"/>
          <p:nvPr/>
        </p:nvSpPr>
        <p:spPr>
          <a:xfrm>
            <a:off x="293077" y="3574733"/>
            <a:ext cx="82524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26</a:t>
            </a:r>
            <a:r>
              <a:rPr lang="en-US" sz="1600" baseline="30000" dirty="0">
                <a:solidFill>
                  <a:schemeClr val="bg1"/>
                </a:solidFill>
              </a:rPr>
              <a:t>th </a:t>
            </a:r>
            <a:r>
              <a:rPr lang="en-US" sz="1600" dirty="0">
                <a:solidFill>
                  <a:schemeClr val="bg1"/>
                </a:solidFill>
              </a:rPr>
              <a:t>– US promote 25% </a:t>
            </a:r>
            <a:r>
              <a:rPr lang="en-US" sz="1600" dirty="0" err="1">
                <a:solidFill>
                  <a:schemeClr val="bg1"/>
                </a:solidFill>
              </a:rPr>
              <a:t>tarifas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en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importacione</a:t>
            </a:r>
            <a:r>
              <a:rPr lang="en-US" sz="1600" dirty="0">
                <a:solidFill>
                  <a:schemeClr val="bg1"/>
                </a:solidFill>
              </a:rPr>
              <a:t> de autos</a:t>
            </a:r>
          </a:p>
        </p:txBody>
      </p:sp>
      <p:cxnSp>
        <p:nvCxnSpPr>
          <p:cNvPr id="618" name="Elbow Connector 418">
            <a:extLst>
              <a:ext uri="{FF2B5EF4-FFF2-40B4-BE49-F238E27FC236}">
                <a16:creationId xmlns:a16="http://schemas.microsoft.com/office/drawing/2014/main" id="{554CF3D3-01D1-5AA2-6231-2C76C9BD5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rot="16200000" flipV="1">
            <a:off x="9314688" y="3390082"/>
            <a:ext cx="2314107" cy="2193587"/>
          </a:xfrm>
          <a:prstGeom prst="bentConnector3">
            <a:avLst>
              <a:gd name="adj1" fmla="val 77166"/>
            </a:avLst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9" name="TextBox 618">
            <a:extLst>
              <a:ext uri="{FF2B5EF4-FFF2-40B4-BE49-F238E27FC236}">
                <a16:creationId xmlns:a16="http://schemas.microsoft.com/office/drawing/2014/main" id="{B770368F-25B5-218E-AC5A-BC6265AE5CCD}"/>
              </a:ext>
            </a:extLst>
          </p:cNvPr>
          <p:cNvSpPr txBox="1"/>
          <p:nvPr/>
        </p:nvSpPr>
        <p:spPr>
          <a:xfrm>
            <a:off x="9420643" y="3319085"/>
            <a:ext cx="24352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Mundo</a:t>
            </a:r>
          </a:p>
        </p:txBody>
      </p:sp>
      <p:sp>
        <p:nvSpPr>
          <p:cNvPr id="620" name="TextBox 619">
            <a:extLst>
              <a:ext uri="{FF2B5EF4-FFF2-40B4-BE49-F238E27FC236}">
                <a16:creationId xmlns:a16="http://schemas.microsoft.com/office/drawing/2014/main" id="{53E9CC6E-D1C7-A5D0-8959-B40FE837257D}"/>
              </a:ext>
            </a:extLst>
          </p:cNvPr>
          <p:cNvSpPr txBox="1"/>
          <p:nvPr/>
        </p:nvSpPr>
        <p:spPr>
          <a:xfrm>
            <a:off x="5657683" y="4186449"/>
            <a:ext cx="61761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March 4</a:t>
            </a:r>
            <a:r>
              <a:rPr lang="en-US" sz="1600" baseline="30000" dirty="0">
                <a:solidFill>
                  <a:schemeClr val="bg1"/>
                </a:solidFill>
              </a:rPr>
              <a:t>th </a:t>
            </a:r>
            <a:r>
              <a:rPr lang="en-US" sz="1600" dirty="0">
                <a:solidFill>
                  <a:schemeClr val="bg1"/>
                </a:solidFill>
              </a:rPr>
              <a:t>– China, México y Canada </a:t>
            </a:r>
            <a:r>
              <a:rPr lang="en-US" sz="1600" dirty="0" err="1">
                <a:solidFill>
                  <a:schemeClr val="bg1"/>
                </a:solidFill>
              </a:rPr>
              <a:t>prometen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tarifas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en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represalia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621" name="TextBox 620">
            <a:extLst>
              <a:ext uri="{FF2B5EF4-FFF2-40B4-BE49-F238E27FC236}">
                <a16:creationId xmlns:a16="http://schemas.microsoft.com/office/drawing/2014/main" id="{FA58FEA1-A99F-F0B1-40DD-92361B6082C0}"/>
              </a:ext>
            </a:extLst>
          </p:cNvPr>
          <p:cNvSpPr txBox="1"/>
          <p:nvPr/>
        </p:nvSpPr>
        <p:spPr>
          <a:xfrm>
            <a:off x="4330700" y="4481852"/>
            <a:ext cx="74540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March 10</a:t>
            </a:r>
            <a:r>
              <a:rPr lang="en-US" sz="1600" baseline="30000" dirty="0">
                <a:solidFill>
                  <a:schemeClr val="bg1"/>
                </a:solidFill>
              </a:rPr>
              <a:t>th </a:t>
            </a:r>
            <a:r>
              <a:rPr lang="en-US" sz="1600" dirty="0">
                <a:solidFill>
                  <a:schemeClr val="bg1"/>
                </a:solidFill>
              </a:rPr>
              <a:t>– China </a:t>
            </a:r>
            <a:r>
              <a:rPr lang="en-US" sz="1600" dirty="0" err="1">
                <a:solidFill>
                  <a:schemeClr val="bg1"/>
                </a:solidFill>
              </a:rPr>
              <a:t>contraataca</a:t>
            </a:r>
            <a:r>
              <a:rPr lang="en-US" sz="1600" dirty="0">
                <a:solidFill>
                  <a:schemeClr val="bg1"/>
                </a:solidFill>
              </a:rPr>
              <a:t> con </a:t>
            </a:r>
            <a:r>
              <a:rPr lang="en-US" sz="1600" dirty="0" err="1">
                <a:solidFill>
                  <a:schemeClr val="bg1"/>
                </a:solidFill>
              </a:rPr>
              <a:t>tarifas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en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productos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agricolas</a:t>
            </a:r>
            <a:r>
              <a:rPr lang="en-US" sz="1600" dirty="0">
                <a:solidFill>
                  <a:schemeClr val="bg1"/>
                </a:solidFill>
              </a:rPr>
              <a:t> de US, </a:t>
            </a:r>
            <a:r>
              <a:rPr lang="en-US" sz="1600" dirty="0" err="1">
                <a:solidFill>
                  <a:schemeClr val="bg1"/>
                </a:solidFill>
              </a:rPr>
              <a:t>algodón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622" name="TextBox 621">
            <a:extLst>
              <a:ext uri="{FF2B5EF4-FFF2-40B4-BE49-F238E27FC236}">
                <a16:creationId xmlns:a16="http://schemas.microsoft.com/office/drawing/2014/main" id="{5C178624-7DF9-542D-CAA7-2203CAD07CA8}"/>
              </a:ext>
            </a:extLst>
          </p:cNvPr>
          <p:cNvSpPr txBox="1"/>
          <p:nvPr/>
        </p:nvSpPr>
        <p:spPr>
          <a:xfrm>
            <a:off x="4387850" y="4792653"/>
            <a:ext cx="77078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March 12</a:t>
            </a:r>
            <a:r>
              <a:rPr lang="en-US" sz="1600" baseline="30000" dirty="0">
                <a:solidFill>
                  <a:schemeClr val="bg1"/>
                </a:solidFill>
              </a:rPr>
              <a:t>th </a:t>
            </a:r>
            <a:r>
              <a:rPr lang="en-US" sz="1600" dirty="0">
                <a:solidFill>
                  <a:schemeClr val="bg1"/>
                </a:solidFill>
              </a:rPr>
              <a:t>– UE </a:t>
            </a:r>
            <a:r>
              <a:rPr lang="en-US" sz="1600" dirty="0" err="1">
                <a:solidFill>
                  <a:schemeClr val="bg1"/>
                </a:solidFill>
              </a:rPr>
              <a:t>promete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tarifas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en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represalia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en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productos</a:t>
            </a:r>
            <a:r>
              <a:rPr lang="en-US" sz="1600" dirty="0">
                <a:solidFill>
                  <a:schemeClr val="bg1"/>
                </a:solidFill>
              </a:rPr>
              <a:t> industrials y </a:t>
            </a:r>
            <a:r>
              <a:rPr lang="en-US" sz="1600" dirty="0" err="1">
                <a:solidFill>
                  <a:schemeClr val="bg1"/>
                </a:solidFill>
              </a:rPr>
              <a:t>agricolas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623" name="TextBox 622">
            <a:extLst>
              <a:ext uri="{FF2B5EF4-FFF2-40B4-BE49-F238E27FC236}">
                <a16:creationId xmlns:a16="http://schemas.microsoft.com/office/drawing/2014/main" id="{D223C737-D09D-37C5-1DD6-71F4C4469C1F}"/>
              </a:ext>
            </a:extLst>
          </p:cNvPr>
          <p:cNvSpPr txBox="1"/>
          <p:nvPr/>
        </p:nvSpPr>
        <p:spPr>
          <a:xfrm>
            <a:off x="5265349" y="3886389"/>
            <a:ext cx="61761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</a:rPr>
              <a:t>February 4</a:t>
            </a:r>
            <a:r>
              <a:rPr lang="en-US" sz="1600" baseline="30000" dirty="0">
                <a:solidFill>
                  <a:schemeClr val="bg1"/>
                </a:solidFill>
              </a:rPr>
              <a:t>th  </a:t>
            </a:r>
            <a:r>
              <a:rPr lang="en-US" sz="1600" dirty="0">
                <a:solidFill>
                  <a:schemeClr val="bg1"/>
                </a:solidFill>
              </a:rPr>
              <a:t>– China </a:t>
            </a:r>
            <a:r>
              <a:rPr lang="en-US" sz="1600" dirty="0" err="1">
                <a:solidFill>
                  <a:schemeClr val="bg1"/>
                </a:solidFill>
              </a:rPr>
              <a:t>responde</a:t>
            </a:r>
            <a:r>
              <a:rPr lang="en-US" sz="1600" dirty="0">
                <a:solidFill>
                  <a:schemeClr val="bg1"/>
                </a:solidFill>
              </a:rPr>
              <a:t> con </a:t>
            </a:r>
            <a:r>
              <a:rPr lang="en-US" sz="1600" dirty="0" err="1">
                <a:solidFill>
                  <a:schemeClr val="bg1"/>
                </a:solidFill>
              </a:rPr>
              <a:t>tarifas</a:t>
            </a:r>
            <a:r>
              <a:rPr lang="en-US" sz="1600" dirty="0">
                <a:solidFill>
                  <a:schemeClr val="bg1"/>
                </a:solidFill>
              </a:rPr>
              <a:t> a </a:t>
            </a:r>
            <a:r>
              <a:rPr lang="en-US" sz="1600" dirty="0" err="1">
                <a:solidFill>
                  <a:schemeClr val="bg1"/>
                </a:solidFill>
              </a:rPr>
              <a:t>biene</a:t>
            </a:r>
            <a:r>
              <a:rPr lang="en-US" sz="1600" dirty="0">
                <a:solidFill>
                  <a:schemeClr val="bg1"/>
                </a:solidFill>
              </a:rPr>
              <a:t> y </a:t>
            </a:r>
            <a:r>
              <a:rPr lang="en-US" sz="1600" dirty="0" err="1">
                <a:solidFill>
                  <a:schemeClr val="bg1"/>
                </a:solidFill>
              </a:rPr>
              <a:t>energía</a:t>
            </a:r>
            <a:r>
              <a:rPr lang="en-US" sz="1600" dirty="0">
                <a:solidFill>
                  <a:schemeClr val="bg1"/>
                </a:solidFill>
              </a:rPr>
              <a:t> de US</a:t>
            </a:r>
          </a:p>
        </p:txBody>
      </p:sp>
      <p:pic>
        <p:nvPicPr>
          <p:cNvPr id="649" name="Picture 2">
            <a:extLst>
              <a:ext uri="{FF2B5EF4-FFF2-40B4-BE49-F238E27FC236}">
                <a16:creationId xmlns:a16="http://schemas.microsoft.com/office/drawing/2014/main" id="{1AAD19CD-09CC-2EB1-9D71-16FA1B7D1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3846" y="6268105"/>
            <a:ext cx="719912" cy="52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7717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" grpId="0"/>
      <p:bldP spid="584" grpId="0"/>
      <p:bldP spid="593" grpId="0"/>
      <p:bldP spid="596" grpId="0"/>
      <p:bldP spid="35" grpId="0"/>
      <p:bldP spid="48" grpId="0"/>
      <p:bldP spid="581" grpId="0"/>
      <p:bldP spid="601" grpId="0"/>
      <p:bldP spid="619" grpId="0"/>
      <p:bldP spid="620" grpId="0"/>
      <p:bldP spid="621" grpId="0"/>
      <p:bldP spid="622" grpId="0"/>
      <p:bldP spid="6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C74885-EBB8-7410-C7F4-54B6C7BAAD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43C79AF4-C1BA-3DA7-1071-069EBCDAB8A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883776" y="1733376"/>
            <a:ext cx="182880" cy="18288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913B4CD3-BBD4-8817-0B76-5F082977364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089320" y="2254712"/>
            <a:ext cx="182880" cy="18288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2603E1D1-F4B5-7CD5-D206-75679EE7923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824109" y="1307343"/>
            <a:ext cx="182880" cy="18288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996AB884-2E3B-BCF2-3105-715128E27A1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594541" y="1472881"/>
            <a:ext cx="182880" cy="18288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6208B1B2-0616-3AC7-0D86-CAAE3C92528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913446" y="1860080"/>
            <a:ext cx="182880" cy="182880"/>
          </a:xfrm>
        </p:spPr>
        <p:txBody>
          <a:bodyPr/>
          <a:lstStyle/>
          <a:p>
            <a:endParaRPr lang="en-US" dirty="0"/>
          </a:p>
        </p:txBody>
      </p:sp>
      <p:cxnSp>
        <p:nvCxnSpPr>
          <p:cNvPr id="666" name="Elbow Connector 418">
            <a:extLst>
              <a:ext uri="{FF2B5EF4-FFF2-40B4-BE49-F238E27FC236}">
                <a16:creationId xmlns:a16="http://schemas.microsoft.com/office/drawing/2014/main" id="{8BD84102-4B28-84F3-ACF4-96236683C9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830783" y="1264671"/>
            <a:ext cx="2890057" cy="468705"/>
          </a:xfrm>
          <a:prstGeom prst="bentConnector3">
            <a:avLst>
              <a:gd name="adj1" fmla="val 67402"/>
            </a:avLst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0" name="Rectangle 579">
            <a:extLst>
              <a:ext uri="{FF2B5EF4-FFF2-40B4-BE49-F238E27FC236}">
                <a16:creationId xmlns:a16="http://schemas.microsoft.com/office/drawing/2014/main" id="{D897B0E4-693D-8395-B0AC-893364B518E8}"/>
              </a:ext>
            </a:extLst>
          </p:cNvPr>
          <p:cNvSpPr/>
          <p:nvPr/>
        </p:nvSpPr>
        <p:spPr>
          <a:xfrm>
            <a:off x="465178" y="3262783"/>
            <a:ext cx="4900512" cy="182881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3" name="TextBox 592">
            <a:extLst>
              <a:ext uri="{FF2B5EF4-FFF2-40B4-BE49-F238E27FC236}">
                <a16:creationId xmlns:a16="http://schemas.microsoft.com/office/drawing/2014/main" id="{1B007F2A-553F-AC25-0F61-4C7BD2383008}"/>
              </a:ext>
            </a:extLst>
          </p:cNvPr>
          <p:cNvSpPr txBox="1"/>
          <p:nvPr/>
        </p:nvSpPr>
        <p:spPr>
          <a:xfrm>
            <a:off x="3775411" y="738548"/>
            <a:ext cx="24352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Abril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5BD2B86-EA22-D300-74C9-522AA5B66E47}"/>
              </a:ext>
            </a:extLst>
          </p:cNvPr>
          <p:cNvCxnSpPr>
            <a:cxnSpLocks/>
          </p:cNvCxnSpPr>
          <p:nvPr/>
        </p:nvCxnSpPr>
        <p:spPr>
          <a:xfrm flipV="1">
            <a:off x="40979" y="4045117"/>
            <a:ext cx="4479291" cy="13962"/>
          </a:xfrm>
          <a:prstGeom prst="line">
            <a:avLst/>
          </a:prstGeom>
          <a:ln w="63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56A5474A-EC53-7577-DA2B-C07B8F17E4AF}"/>
              </a:ext>
            </a:extLst>
          </p:cNvPr>
          <p:cNvSpPr txBox="1"/>
          <p:nvPr/>
        </p:nvSpPr>
        <p:spPr>
          <a:xfrm>
            <a:off x="762000" y="1264671"/>
            <a:ext cx="5044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</a:rPr>
              <a:t>2</a:t>
            </a:r>
            <a:r>
              <a:rPr lang="en-US" sz="1600" baseline="30000" dirty="0">
                <a:solidFill>
                  <a:schemeClr val="bg1"/>
                </a:solidFill>
              </a:rPr>
              <a:t>nd </a:t>
            </a:r>
            <a:r>
              <a:rPr lang="en-US" sz="1600" dirty="0">
                <a:solidFill>
                  <a:schemeClr val="bg1"/>
                </a:solidFill>
              </a:rPr>
              <a:t>– </a:t>
            </a:r>
            <a:r>
              <a:rPr lang="en-US" sz="1600" dirty="0" err="1">
                <a:solidFill>
                  <a:schemeClr val="bg1"/>
                </a:solidFill>
              </a:rPr>
              <a:t>Tarifas</a:t>
            </a:r>
            <a:r>
              <a:rPr lang="en-US" sz="1600" dirty="0">
                <a:solidFill>
                  <a:schemeClr val="bg1"/>
                </a:solidFill>
              </a:rPr>
              <a:t> “</a:t>
            </a:r>
            <a:r>
              <a:rPr lang="en-US" sz="1600" dirty="0" err="1">
                <a:solidFill>
                  <a:schemeClr val="bg1"/>
                </a:solidFill>
              </a:rPr>
              <a:t>Reciprocas</a:t>
            </a:r>
            <a:r>
              <a:rPr lang="en-US" sz="1600" dirty="0">
                <a:solidFill>
                  <a:schemeClr val="bg1"/>
                </a:solidFill>
              </a:rPr>
              <a:t>” </a:t>
            </a:r>
            <a:r>
              <a:rPr lang="en-US" sz="1600" dirty="0" err="1">
                <a:solidFill>
                  <a:schemeClr val="bg1"/>
                </a:solidFill>
              </a:rPr>
              <a:t>incluyen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incrementos</a:t>
            </a:r>
            <a:r>
              <a:rPr lang="en-US" sz="1600" dirty="0">
                <a:solidFill>
                  <a:schemeClr val="bg1"/>
                </a:solidFill>
              </a:rPr>
              <a:t> de 10 % o </a:t>
            </a:r>
            <a:r>
              <a:rPr lang="en-US" sz="1600" dirty="0" err="1">
                <a:solidFill>
                  <a:schemeClr val="bg1"/>
                </a:solidFill>
              </a:rPr>
              <a:t>más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en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casi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cada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nación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en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el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mundo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A5A706-56FF-040B-96CA-27D2E0F3AA04}"/>
              </a:ext>
            </a:extLst>
          </p:cNvPr>
          <p:cNvSpPr txBox="1"/>
          <p:nvPr/>
        </p:nvSpPr>
        <p:spPr>
          <a:xfrm>
            <a:off x="1287018" y="1834439"/>
            <a:ext cx="45193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</a:rPr>
              <a:t>9</a:t>
            </a:r>
            <a:r>
              <a:rPr lang="en-US" sz="1600" baseline="30000" dirty="0">
                <a:solidFill>
                  <a:schemeClr val="bg1"/>
                </a:solidFill>
              </a:rPr>
              <a:t>th </a:t>
            </a:r>
            <a:r>
              <a:rPr lang="en-US" sz="1600" dirty="0">
                <a:solidFill>
                  <a:schemeClr val="bg1"/>
                </a:solidFill>
              </a:rPr>
              <a:t>– US pausa las </a:t>
            </a:r>
            <a:r>
              <a:rPr lang="en-US" sz="1600" dirty="0" err="1">
                <a:solidFill>
                  <a:schemeClr val="bg1"/>
                </a:solidFill>
              </a:rPr>
              <a:t>tarifas</a:t>
            </a:r>
            <a:r>
              <a:rPr lang="en-US" sz="1600" dirty="0">
                <a:solidFill>
                  <a:schemeClr val="bg1"/>
                </a:solidFill>
              </a:rPr>
              <a:t> “</a:t>
            </a:r>
            <a:r>
              <a:rPr lang="en-US" sz="1600" dirty="0" err="1">
                <a:solidFill>
                  <a:schemeClr val="bg1"/>
                </a:solidFill>
              </a:rPr>
              <a:t>reciprocas</a:t>
            </a:r>
            <a:r>
              <a:rPr lang="en-US" sz="1600" dirty="0">
                <a:solidFill>
                  <a:schemeClr val="bg1"/>
                </a:solidFill>
              </a:rPr>
              <a:t>”, </a:t>
            </a:r>
            <a:r>
              <a:rPr lang="en-US" sz="1600" dirty="0" err="1">
                <a:solidFill>
                  <a:schemeClr val="bg1"/>
                </a:solidFill>
              </a:rPr>
              <a:t>incrementa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tarifas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en</a:t>
            </a:r>
            <a:r>
              <a:rPr lang="en-US" sz="1600" dirty="0">
                <a:solidFill>
                  <a:schemeClr val="bg1"/>
                </a:solidFill>
              </a:rPr>
              <a:t> China hasta </a:t>
            </a:r>
            <a:r>
              <a:rPr lang="en-US" sz="1600" dirty="0" err="1">
                <a:solidFill>
                  <a:schemeClr val="bg1"/>
                </a:solidFill>
              </a:rPr>
              <a:t>por</a:t>
            </a:r>
            <a:r>
              <a:rPr lang="en-US" sz="1600" dirty="0">
                <a:solidFill>
                  <a:schemeClr val="bg1"/>
                </a:solidFill>
              </a:rPr>
              <a:t> 145%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B4078A4-16C2-2341-B688-E0EDD0B77D3D}"/>
              </a:ext>
            </a:extLst>
          </p:cNvPr>
          <p:cNvSpPr txBox="1"/>
          <p:nvPr/>
        </p:nvSpPr>
        <p:spPr>
          <a:xfrm>
            <a:off x="5305841" y="5073878"/>
            <a:ext cx="62134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April 4</a:t>
            </a:r>
            <a:r>
              <a:rPr lang="en-US" sz="1600" baseline="30000" dirty="0">
                <a:solidFill>
                  <a:schemeClr val="bg1"/>
                </a:solidFill>
              </a:rPr>
              <a:t>th </a:t>
            </a:r>
            <a:r>
              <a:rPr lang="en-US" sz="1600" dirty="0">
                <a:solidFill>
                  <a:schemeClr val="bg1"/>
                </a:solidFill>
              </a:rPr>
              <a:t>–  China </a:t>
            </a:r>
            <a:r>
              <a:rPr lang="en-US" sz="1600" dirty="0" err="1">
                <a:solidFill>
                  <a:schemeClr val="bg1"/>
                </a:solidFill>
              </a:rPr>
              <a:t>impone</a:t>
            </a:r>
            <a:r>
              <a:rPr lang="en-US" sz="1600" dirty="0">
                <a:solidFill>
                  <a:schemeClr val="bg1"/>
                </a:solidFill>
              </a:rPr>
              <a:t> un 34% </a:t>
            </a:r>
            <a:r>
              <a:rPr lang="en-US" sz="1600" dirty="0" err="1">
                <a:solidFill>
                  <a:schemeClr val="bg1"/>
                </a:solidFill>
              </a:rPr>
              <a:t>tarifas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en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todos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los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productos</a:t>
            </a:r>
            <a:r>
              <a:rPr lang="en-US" sz="1600" dirty="0">
                <a:solidFill>
                  <a:schemeClr val="bg1"/>
                </a:solidFill>
              </a:rPr>
              <a:t> de US</a:t>
            </a:r>
          </a:p>
        </p:txBody>
      </p:sp>
      <p:graphicFrame>
        <p:nvGraphicFramePr>
          <p:cNvPr id="41" name="Chart 40">
            <a:extLst>
              <a:ext uri="{FF2B5EF4-FFF2-40B4-BE49-F238E27FC236}">
                <a16:creationId xmlns:a16="http://schemas.microsoft.com/office/drawing/2014/main" id="{C5A682CA-E1FA-FB4E-A809-31C119A11A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93156406"/>
              </p:ext>
            </p:extLst>
          </p:nvPr>
        </p:nvGraphicFramePr>
        <p:xfrm>
          <a:off x="-299423" y="4336460"/>
          <a:ext cx="6548638" cy="23691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2" name="Text Placeholder 372">
            <a:extLst>
              <a:ext uri="{FF2B5EF4-FFF2-40B4-BE49-F238E27FC236}">
                <a16:creationId xmlns:a16="http://schemas.microsoft.com/office/drawing/2014/main" id="{E5ED5162-9ED8-EE92-6480-A017F8081570}"/>
              </a:ext>
            </a:extLst>
          </p:cNvPr>
          <p:cNvSpPr>
            <a:spLocks noGrp="1"/>
          </p:cNvSpPr>
          <p:nvPr/>
        </p:nvSpPr>
        <p:spPr>
          <a:xfrm>
            <a:off x="-379650" y="4174062"/>
            <a:ext cx="4533884" cy="261571"/>
          </a:xfrm>
          <a:prstGeom prst="rect">
            <a:avLst/>
          </a:prstGeom>
          <a:noFill/>
        </p:spPr>
        <p:txBody>
          <a:bodyPr vert="horz" lIns="0" tIns="45720" rIns="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FMI </a:t>
            </a:r>
            <a:r>
              <a:rPr lang="en-US" sz="2000" dirty="0" err="1"/>
              <a:t>Proyecciones</a:t>
            </a:r>
            <a:r>
              <a:rPr lang="en-US" sz="2000" dirty="0"/>
              <a:t> de </a:t>
            </a:r>
            <a:r>
              <a:rPr lang="en-US" sz="2000" dirty="0" err="1"/>
              <a:t>Crecimiento</a:t>
            </a:r>
            <a:r>
              <a:rPr lang="en-US" sz="2000" dirty="0"/>
              <a:t> Económico 2025</a:t>
            </a:r>
          </a:p>
        </p:txBody>
      </p:sp>
      <p:sp>
        <p:nvSpPr>
          <p:cNvPr id="43" name="Text Placeholder 372">
            <a:extLst>
              <a:ext uri="{FF2B5EF4-FFF2-40B4-BE49-F238E27FC236}">
                <a16:creationId xmlns:a16="http://schemas.microsoft.com/office/drawing/2014/main" id="{996B875B-CF49-F0FF-8EA3-B10A9DEABFE2}"/>
              </a:ext>
            </a:extLst>
          </p:cNvPr>
          <p:cNvSpPr>
            <a:spLocks noGrp="1"/>
          </p:cNvSpPr>
          <p:nvPr/>
        </p:nvSpPr>
        <p:spPr>
          <a:xfrm>
            <a:off x="875307" y="5952508"/>
            <a:ext cx="1042784" cy="261553"/>
          </a:xfrm>
          <a:prstGeom prst="rect">
            <a:avLst/>
          </a:prstGeom>
          <a:noFill/>
        </p:spPr>
        <p:txBody>
          <a:bodyPr vert="horz" lIns="0" tIns="45720" rIns="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err="1"/>
              <a:t>Estados</a:t>
            </a:r>
            <a:r>
              <a:rPr lang="en-US" sz="1400" dirty="0"/>
              <a:t> Unidos</a:t>
            </a:r>
          </a:p>
        </p:txBody>
      </p:sp>
      <p:sp>
        <p:nvSpPr>
          <p:cNvPr id="45" name="Text Placeholder 374">
            <a:extLst>
              <a:ext uri="{FF2B5EF4-FFF2-40B4-BE49-F238E27FC236}">
                <a16:creationId xmlns:a16="http://schemas.microsoft.com/office/drawing/2014/main" id="{EA0989A3-1A73-695A-4954-935865C8B757}"/>
              </a:ext>
            </a:extLst>
          </p:cNvPr>
          <p:cNvSpPr>
            <a:spLocks noGrp="1"/>
          </p:cNvSpPr>
          <p:nvPr/>
        </p:nvSpPr>
        <p:spPr>
          <a:xfrm>
            <a:off x="83530" y="5948326"/>
            <a:ext cx="602033" cy="223458"/>
          </a:xfrm>
          <a:prstGeom prst="rect">
            <a:avLst/>
          </a:prstGeom>
          <a:noFill/>
        </p:spPr>
        <p:txBody>
          <a:bodyPr vert="horz" lIns="0" tIns="45720" rIns="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Global</a:t>
            </a:r>
          </a:p>
        </p:txBody>
      </p:sp>
      <p:pic>
        <p:nvPicPr>
          <p:cNvPr id="47" name="Picture 2">
            <a:extLst>
              <a:ext uri="{FF2B5EF4-FFF2-40B4-BE49-F238E27FC236}">
                <a16:creationId xmlns:a16="http://schemas.microsoft.com/office/drawing/2014/main" id="{A224C148-E0B0-5286-70F2-7DAC62D87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3846" y="6268105"/>
            <a:ext cx="719912" cy="52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73">
            <a:extLst>
              <a:ext uri="{FF2B5EF4-FFF2-40B4-BE49-F238E27FC236}">
                <a16:creationId xmlns:a16="http://schemas.microsoft.com/office/drawing/2014/main" id="{D2821D71-7237-EB55-22BA-1ED02D5D9AFC}"/>
              </a:ext>
            </a:extLst>
          </p:cNvPr>
          <p:cNvSpPr>
            <a:spLocks noGrp="1"/>
          </p:cNvSpPr>
          <p:nvPr/>
        </p:nvSpPr>
        <p:spPr>
          <a:xfrm>
            <a:off x="1991865" y="5948326"/>
            <a:ext cx="664978" cy="385482"/>
          </a:xfrm>
          <a:prstGeom prst="rect">
            <a:avLst/>
          </a:prstGeom>
          <a:noFill/>
        </p:spPr>
        <p:txBody>
          <a:bodyPr vert="horz" lIns="0" tIns="45720" rIns="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México</a:t>
            </a:r>
          </a:p>
        </p:txBody>
      </p:sp>
      <p:sp>
        <p:nvSpPr>
          <p:cNvPr id="6" name="Text Placeholder 373">
            <a:extLst>
              <a:ext uri="{FF2B5EF4-FFF2-40B4-BE49-F238E27FC236}">
                <a16:creationId xmlns:a16="http://schemas.microsoft.com/office/drawing/2014/main" id="{75983917-1021-6850-ED38-9D3CC5727135}"/>
              </a:ext>
            </a:extLst>
          </p:cNvPr>
          <p:cNvSpPr>
            <a:spLocks noGrp="1"/>
          </p:cNvSpPr>
          <p:nvPr/>
        </p:nvSpPr>
        <p:spPr>
          <a:xfrm>
            <a:off x="2787267" y="5945419"/>
            <a:ext cx="1058614" cy="385482"/>
          </a:xfrm>
          <a:prstGeom prst="rect">
            <a:avLst/>
          </a:prstGeom>
          <a:noFill/>
        </p:spPr>
        <p:txBody>
          <a:bodyPr vert="horz" lIns="0" tIns="45720" rIns="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China</a:t>
            </a:r>
          </a:p>
        </p:txBody>
      </p:sp>
      <p:cxnSp>
        <p:nvCxnSpPr>
          <p:cNvPr id="7" name="Elbow Connector 418">
            <a:extLst>
              <a:ext uri="{FF2B5EF4-FFF2-40B4-BE49-F238E27FC236}">
                <a16:creationId xmlns:a16="http://schemas.microsoft.com/office/drawing/2014/main" id="{172AD87B-04DE-F745-89E6-3E36ABB210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rot="16200000" flipV="1">
            <a:off x="9314688" y="3390082"/>
            <a:ext cx="2314107" cy="2193587"/>
          </a:xfrm>
          <a:prstGeom prst="bentConnector3">
            <a:avLst>
              <a:gd name="adj1" fmla="val 77166"/>
            </a:avLst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B6B84A09-3DA8-D923-F088-A3EA51B6BAD3}"/>
              </a:ext>
            </a:extLst>
          </p:cNvPr>
          <p:cNvSpPr txBox="1"/>
          <p:nvPr/>
        </p:nvSpPr>
        <p:spPr>
          <a:xfrm>
            <a:off x="9420643" y="3319085"/>
            <a:ext cx="24352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Mundo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50B589-DB0C-F0D9-12BC-77BAB2C0C712}"/>
              </a:ext>
            </a:extLst>
          </p:cNvPr>
          <p:cNvSpPr txBox="1"/>
          <p:nvPr/>
        </p:nvSpPr>
        <p:spPr>
          <a:xfrm>
            <a:off x="5657683" y="4186449"/>
            <a:ext cx="61761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March 4</a:t>
            </a:r>
            <a:r>
              <a:rPr lang="en-US" sz="1600" baseline="30000" dirty="0">
                <a:solidFill>
                  <a:schemeClr val="bg1"/>
                </a:solidFill>
              </a:rPr>
              <a:t>th </a:t>
            </a:r>
            <a:r>
              <a:rPr lang="en-US" sz="1600" dirty="0">
                <a:solidFill>
                  <a:schemeClr val="bg1"/>
                </a:solidFill>
              </a:rPr>
              <a:t>– China, México y Canada </a:t>
            </a:r>
            <a:r>
              <a:rPr lang="en-US" sz="1600" dirty="0" err="1">
                <a:solidFill>
                  <a:schemeClr val="bg1"/>
                </a:solidFill>
              </a:rPr>
              <a:t>prometen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tarifas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en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represalia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8268AA-D22E-71B5-2F2A-50880B118E8A}"/>
              </a:ext>
            </a:extLst>
          </p:cNvPr>
          <p:cNvSpPr txBox="1"/>
          <p:nvPr/>
        </p:nvSpPr>
        <p:spPr>
          <a:xfrm>
            <a:off x="4330700" y="4481852"/>
            <a:ext cx="74540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March 10</a:t>
            </a:r>
            <a:r>
              <a:rPr lang="en-US" sz="1600" baseline="30000" dirty="0">
                <a:solidFill>
                  <a:schemeClr val="bg1"/>
                </a:solidFill>
              </a:rPr>
              <a:t>th </a:t>
            </a:r>
            <a:r>
              <a:rPr lang="en-US" sz="1600" dirty="0">
                <a:solidFill>
                  <a:schemeClr val="bg1"/>
                </a:solidFill>
              </a:rPr>
              <a:t>– China </a:t>
            </a:r>
            <a:r>
              <a:rPr lang="en-US" sz="1600" dirty="0" err="1">
                <a:solidFill>
                  <a:schemeClr val="bg1"/>
                </a:solidFill>
              </a:rPr>
              <a:t>contraataca</a:t>
            </a:r>
            <a:r>
              <a:rPr lang="en-US" sz="1600" dirty="0">
                <a:solidFill>
                  <a:schemeClr val="bg1"/>
                </a:solidFill>
              </a:rPr>
              <a:t> con </a:t>
            </a:r>
            <a:r>
              <a:rPr lang="en-US" sz="1600" dirty="0" err="1">
                <a:solidFill>
                  <a:schemeClr val="bg1"/>
                </a:solidFill>
              </a:rPr>
              <a:t>tarifas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en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productos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agricolas</a:t>
            </a:r>
            <a:r>
              <a:rPr lang="en-US" sz="1600" dirty="0">
                <a:solidFill>
                  <a:schemeClr val="bg1"/>
                </a:solidFill>
              </a:rPr>
              <a:t> de US, </a:t>
            </a:r>
            <a:r>
              <a:rPr lang="en-US" sz="1600" dirty="0" err="1">
                <a:solidFill>
                  <a:schemeClr val="bg1"/>
                </a:solidFill>
              </a:rPr>
              <a:t>algodón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DCAC20B-2A66-5142-6B46-BE0F9001A298}"/>
              </a:ext>
            </a:extLst>
          </p:cNvPr>
          <p:cNvSpPr txBox="1"/>
          <p:nvPr/>
        </p:nvSpPr>
        <p:spPr>
          <a:xfrm>
            <a:off x="4387850" y="4792653"/>
            <a:ext cx="77078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March 12</a:t>
            </a:r>
            <a:r>
              <a:rPr lang="en-US" sz="1600" baseline="30000" dirty="0">
                <a:solidFill>
                  <a:schemeClr val="bg1"/>
                </a:solidFill>
              </a:rPr>
              <a:t>th </a:t>
            </a:r>
            <a:r>
              <a:rPr lang="en-US" sz="1600" dirty="0">
                <a:solidFill>
                  <a:schemeClr val="bg1"/>
                </a:solidFill>
              </a:rPr>
              <a:t>– UE </a:t>
            </a:r>
            <a:r>
              <a:rPr lang="en-US" sz="1600" dirty="0" err="1">
                <a:solidFill>
                  <a:schemeClr val="bg1"/>
                </a:solidFill>
              </a:rPr>
              <a:t>promete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tarifas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en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represalia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en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productos</a:t>
            </a:r>
            <a:r>
              <a:rPr lang="en-US" sz="1600" dirty="0">
                <a:solidFill>
                  <a:schemeClr val="bg1"/>
                </a:solidFill>
              </a:rPr>
              <a:t> industrials y </a:t>
            </a:r>
            <a:r>
              <a:rPr lang="en-US" sz="1600" dirty="0" err="1">
                <a:solidFill>
                  <a:schemeClr val="bg1"/>
                </a:solidFill>
              </a:rPr>
              <a:t>agrícolas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B046E14-B417-D4D1-6A3F-87201B6DD5A4}"/>
              </a:ext>
            </a:extLst>
          </p:cNvPr>
          <p:cNvSpPr txBox="1"/>
          <p:nvPr/>
        </p:nvSpPr>
        <p:spPr>
          <a:xfrm>
            <a:off x="5265349" y="3886389"/>
            <a:ext cx="61761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</a:rPr>
              <a:t>February 4</a:t>
            </a:r>
            <a:r>
              <a:rPr lang="en-US" sz="1600" baseline="30000" dirty="0">
                <a:solidFill>
                  <a:schemeClr val="bg1"/>
                </a:solidFill>
              </a:rPr>
              <a:t>th  </a:t>
            </a:r>
            <a:r>
              <a:rPr lang="en-US" sz="1600" dirty="0">
                <a:solidFill>
                  <a:schemeClr val="bg1"/>
                </a:solidFill>
              </a:rPr>
              <a:t>– China </a:t>
            </a:r>
            <a:r>
              <a:rPr lang="en-US" sz="1600" dirty="0" err="1">
                <a:solidFill>
                  <a:schemeClr val="bg1"/>
                </a:solidFill>
              </a:rPr>
              <a:t>responde</a:t>
            </a:r>
            <a:r>
              <a:rPr lang="en-US" sz="1600" dirty="0">
                <a:solidFill>
                  <a:schemeClr val="bg1"/>
                </a:solidFill>
              </a:rPr>
              <a:t> con </a:t>
            </a:r>
            <a:r>
              <a:rPr lang="en-US" sz="1600" dirty="0" err="1">
                <a:solidFill>
                  <a:schemeClr val="bg1"/>
                </a:solidFill>
              </a:rPr>
              <a:t>tarifas</a:t>
            </a:r>
            <a:r>
              <a:rPr lang="en-US" sz="1600" dirty="0">
                <a:solidFill>
                  <a:schemeClr val="bg1"/>
                </a:solidFill>
              </a:rPr>
              <a:t> a </a:t>
            </a:r>
            <a:r>
              <a:rPr lang="en-US" sz="1600" dirty="0" err="1">
                <a:solidFill>
                  <a:schemeClr val="bg1"/>
                </a:solidFill>
              </a:rPr>
              <a:t>biene</a:t>
            </a:r>
            <a:r>
              <a:rPr lang="en-US" sz="1600" dirty="0">
                <a:solidFill>
                  <a:schemeClr val="bg1"/>
                </a:solidFill>
              </a:rPr>
              <a:t> y </a:t>
            </a:r>
            <a:r>
              <a:rPr lang="en-US" sz="1600" dirty="0" err="1">
                <a:solidFill>
                  <a:schemeClr val="bg1"/>
                </a:solidFill>
              </a:rPr>
              <a:t>energía</a:t>
            </a:r>
            <a:r>
              <a:rPr lang="en-US" sz="1600" dirty="0">
                <a:solidFill>
                  <a:schemeClr val="bg1"/>
                </a:solidFill>
              </a:rPr>
              <a:t> de US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35F8E9E-80A3-24D1-ADAC-2185D274E6D7}"/>
              </a:ext>
            </a:extLst>
          </p:cNvPr>
          <p:cNvSpPr txBox="1"/>
          <p:nvPr/>
        </p:nvSpPr>
        <p:spPr>
          <a:xfrm>
            <a:off x="-452024" y="35597"/>
            <a:ext cx="72687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+mj-lt"/>
              </a:rPr>
              <a:t>Tarifas</a:t>
            </a:r>
            <a:r>
              <a:rPr lang="en-US" sz="2800" b="1" dirty="0">
                <a:solidFill>
                  <a:schemeClr val="bg1"/>
                </a:solidFill>
                <a:latin typeface="+mj-lt"/>
              </a:rPr>
              <a:t> &amp; </a:t>
            </a:r>
            <a:r>
              <a:rPr lang="en-US" sz="2800" b="1" dirty="0" err="1">
                <a:solidFill>
                  <a:schemeClr val="bg1"/>
                </a:solidFill>
                <a:latin typeface="+mj-lt"/>
              </a:rPr>
              <a:t>Incertidumbre</a:t>
            </a:r>
            <a:r>
              <a:rPr lang="en-US" sz="28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+mj-lt"/>
              </a:rPr>
              <a:t>en</a:t>
            </a:r>
            <a:r>
              <a:rPr lang="en-US" sz="2800" b="1" dirty="0">
                <a:solidFill>
                  <a:schemeClr val="bg1"/>
                </a:solidFill>
                <a:latin typeface="+mj-lt"/>
              </a:rPr>
              <a:t> Mercados</a:t>
            </a:r>
          </a:p>
        </p:txBody>
      </p:sp>
    </p:spTree>
    <p:extLst>
      <p:ext uri="{BB962C8B-B14F-4D97-AF65-F5344CB8AC3E}">
        <p14:creationId xmlns:p14="http://schemas.microsoft.com/office/powerpoint/2010/main" val="2063506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" grpId="0"/>
      <p:bldP spid="3" grpId="0"/>
      <p:bldP spid="5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AA3659-DB3A-88F1-EFF9-F2BD673A90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468FB39E-8EE0-B22F-08DC-F3A114A30DD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883776" y="1733376"/>
            <a:ext cx="182880" cy="18288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206D13B7-82FF-1F7B-B495-68D3DEC2C1D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089320" y="2254712"/>
            <a:ext cx="182880" cy="18288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5FA1F644-A301-6244-466D-26B9DC61E8B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824109" y="1307343"/>
            <a:ext cx="182880" cy="18288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8E4499FC-8C7A-036A-DD1E-C635D91C960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594541" y="1472881"/>
            <a:ext cx="182880" cy="18288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225CA3F1-B48A-5366-F6DD-A233931772E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913446" y="1860080"/>
            <a:ext cx="182880" cy="18288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FEA43454-C3C0-D090-F7D5-A9004CBB763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n-US" dirty="0"/>
          </a:p>
        </p:txBody>
      </p:sp>
      <p:cxnSp>
        <p:nvCxnSpPr>
          <p:cNvPr id="666" name="Elbow Connector 418">
            <a:extLst>
              <a:ext uri="{FF2B5EF4-FFF2-40B4-BE49-F238E27FC236}">
                <a16:creationId xmlns:a16="http://schemas.microsoft.com/office/drawing/2014/main" id="{0C379763-53C8-EAE6-F441-5AD97D6605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830783" y="1264671"/>
            <a:ext cx="2890057" cy="468705"/>
          </a:xfrm>
          <a:prstGeom prst="bentConnector3">
            <a:avLst>
              <a:gd name="adj1" fmla="val 67402"/>
            </a:avLst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0" name="Rectangle 579">
            <a:extLst>
              <a:ext uri="{FF2B5EF4-FFF2-40B4-BE49-F238E27FC236}">
                <a16:creationId xmlns:a16="http://schemas.microsoft.com/office/drawing/2014/main" id="{A3093F5A-F863-5F13-C4BF-0E06D7EAAB83}"/>
              </a:ext>
            </a:extLst>
          </p:cNvPr>
          <p:cNvSpPr/>
          <p:nvPr/>
        </p:nvSpPr>
        <p:spPr>
          <a:xfrm>
            <a:off x="465178" y="3262783"/>
            <a:ext cx="4900512" cy="182881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3" name="TextBox 592">
            <a:extLst>
              <a:ext uri="{FF2B5EF4-FFF2-40B4-BE49-F238E27FC236}">
                <a16:creationId xmlns:a16="http://schemas.microsoft.com/office/drawing/2014/main" id="{B86DF178-A370-FA3C-7E4B-EBB0874589B4}"/>
              </a:ext>
            </a:extLst>
          </p:cNvPr>
          <p:cNvSpPr txBox="1"/>
          <p:nvPr/>
        </p:nvSpPr>
        <p:spPr>
          <a:xfrm>
            <a:off x="1044953" y="738548"/>
            <a:ext cx="52266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</a:rPr>
              <a:t>Acuerdo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Comercial</a:t>
            </a:r>
            <a:r>
              <a:rPr lang="en-US" sz="3200" b="1" dirty="0">
                <a:solidFill>
                  <a:schemeClr val="bg1"/>
                </a:solidFill>
              </a:rPr>
              <a:t> Mayo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27CBC33-5C1D-AEF6-24D2-B2BF5D93F78A}"/>
              </a:ext>
            </a:extLst>
          </p:cNvPr>
          <p:cNvSpPr txBox="1"/>
          <p:nvPr/>
        </p:nvSpPr>
        <p:spPr>
          <a:xfrm>
            <a:off x="6609" y="1655761"/>
            <a:ext cx="573887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>
                <a:solidFill>
                  <a:schemeClr val="bg1"/>
                </a:solidFill>
              </a:rPr>
              <a:t>Impuestos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paquetes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pequeños</a:t>
            </a:r>
            <a:r>
              <a:rPr lang="en-US" dirty="0">
                <a:solidFill>
                  <a:schemeClr val="bg1"/>
                </a:solidFill>
              </a:rPr>
              <a:t> (de minimis) </a:t>
            </a:r>
            <a:r>
              <a:rPr lang="en-US" dirty="0" err="1">
                <a:solidFill>
                  <a:schemeClr val="bg1"/>
                </a:solidFill>
              </a:rPr>
              <a:t>reducidos</a:t>
            </a:r>
            <a:r>
              <a:rPr lang="en-US" dirty="0">
                <a:solidFill>
                  <a:schemeClr val="bg1"/>
                </a:solidFill>
              </a:rPr>
              <a:t> a 54%</a:t>
            </a:r>
          </a:p>
          <a:p>
            <a:pPr algn="r"/>
            <a:r>
              <a:rPr lang="en-US" dirty="0">
                <a:solidFill>
                  <a:schemeClr val="bg1"/>
                </a:solidFill>
              </a:rPr>
              <a:t>China baja las </a:t>
            </a:r>
            <a:r>
              <a:rPr lang="en-US" dirty="0" err="1">
                <a:solidFill>
                  <a:schemeClr val="bg1"/>
                </a:solidFill>
              </a:rPr>
              <a:t>tarifas</a:t>
            </a:r>
            <a:r>
              <a:rPr lang="en-US" dirty="0">
                <a:solidFill>
                  <a:schemeClr val="bg1"/>
                </a:solidFill>
              </a:rPr>
              <a:t> a US a 10 % </a:t>
            </a:r>
            <a:r>
              <a:rPr lang="en-US" dirty="0" err="1">
                <a:solidFill>
                  <a:schemeClr val="bg1"/>
                </a:solidFill>
              </a:rPr>
              <a:t>desde</a:t>
            </a:r>
            <a:r>
              <a:rPr lang="en-US" dirty="0">
                <a:solidFill>
                  <a:schemeClr val="bg1"/>
                </a:solidFill>
              </a:rPr>
              <a:t> un 125 %</a:t>
            </a:r>
          </a:p>
          <a:p>
            <a:pPr algn="r"/>
            <a:endParaRPr lang="en-US" dirty="0">
              <a:solidFill>
                <a:schemeClr val="bg1"/>
              </a:solidFill>
            </a:endParaRPr>
          </a:p>
          <a:p>
            <a:pPr algn="r"/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A974FF8-49E5-0750-393D-6E5E860AFD87}"/>
              </a:ext>
            </a:extLst>
          </p:cNvPr>
          <p:cNvSpPr txBox="1"/>
          <p:nvPr/>
        </p:nvSpPr>
        <p:spPr>
          <a:xfrm>
            <a:off x="-435352" y="1310844"/>
            <a:ext cx="6176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145% </a:t>
            </a:r>
            <a:r>
              <a:rPr lang="en-US" dirty="0" err="1">
                <a:solidFill>
                  <a:schemeClr val="bg1"/>
                </a:solidFill>
              </a:rPr>
              <a:t>tarifas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bienes</a:t>
            </a:r>
            <a:r>
              <a:rPr lang="en-US" dirty="0">
                <a:solidFill>
                  <a:schemeClr val="bg1"/>
                </a:solidFill>
              </a:rPr>
              <a:t> chinos se </a:t>
            </a:r>
            <a:r>
              <a:rPr lang="en-US" dirty="0" err="1">
                <a:solidFill>
                  <a:schemeClr val="bg1"/>
                </a:solidFill>
              </a:rPr>
              <a:t>bajan</a:t>
            </a:r>
            <a:r>
              <a:rPr lang="en-US" dirty="0">
                <a:solidFill>
                  <a:schemeClr val="bg1"/>
                </a:solidFill>
              </a:rPr>
              <a:t> a 30 % 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7C8BE54E-FA62-B575-17EE-6875C47EA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3846" y="6268105"/>
            <a:ext cx="719912" cy="52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581C1EF-5F4B-0099-827A-E8E51EBE3702}"/>
              </a:ext>
            </a:extLst>
          </p:cNvPr>
          <p:cNvCxnSpPr>
            <a:cxnSpLocks/>
          </p:cNvCxnSpPr>
          <p:nvPr/>
        </p:nvCxnSpPr>
        <p:spPr>
          <a:xfrm flipV="1">
            <a:off x="40979" y="4045117"/>
            <a:ext cx="4479291" cy="13962"/>
          </a:xfrm>
          <a:prstGeom prst="line">
            <a:avLst/>
          </a:prstGeom>
          <a:ln w="63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8549A0D8-F655-7CB5-A644-8D461EFF55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97233891"/>
              </p:ext>
            </p:extLst>
          </p:nvPr>
        </p:nvGraphicFramePr>
        <p:xfrm>
          <a:off x="-299423" y="4336460"/>
          <a:ext cx="6548638" cy="23691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 Placeholder 372">
            <a:extLst>
              <a:ext uri="{FF2B5EF4-FFF2-40B4-BE49-F238E27FC236}">
                <a16:creationId xmlns:a16="http://schemas.microsoft.com/office/drawing/2014/main" id="{965C62A5-5D59-7FAF-FB52-BC000E07C37B}"/>
              </a:ext>
            </a:extLst>
          </p:cNvPr>
          <p:cNvSpPr>
            <a:spLocks noGrp="1"/>
          </p:cNvSpPr>
          <p:nvPr/>
        </p:nvSpPr>
        <p:spPr>
          <a:xfrm>
            <a:off x="-379650" y="4174062"/>
            <a:ext cx="4533884" cy="261571"/>
          </a:xfrm>
          <a:prstGeom prst="rect">
            <a:avLst/>
          </a:prstGeom>
          <a:noFill/>
        </p:spPr>
        <p:txBody>
          <a:bodyPr vert="horz" lIns="0" tIns="45720" rIns="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FMI </a:t>
            </a:r>
            <a:r>
              <a:rPr lang="en-US" sz="2000" dirty="0" err="1"/>
              <a:t>Proyecciones</a:t>
            </a:r>
            <a:r>
              <a:rPr lang="en-US" sz="2000" dirty="0"/>
              <a:t> de </a:t>
            </a:r>
            <a:r>
              <a:rPr lang="en-US" sz="2000" dirty="0" err="1"/>
              <a:t>Crecimiento</a:t>
            </a:r>
            <a:r>
              <a:rPr lang="en-US" sz="2000" dirty="0"/>
              <a:t> Económico 2025</a:t>
            </a:r>
          </a:p>
        </p:txBody>
      </p:sp>
      <p:sp>
        <p:nvSpPr>
          <p:cNvPr id="13" name="Text Placeholder 372">
            <a:extLst>
              <a:ext uri="{FF2B5EF4-FFF2-40B4-BE49-F238E27FC236}">
                <a16:creationId xmlns:a16="http://schemas.microsoft.com/office/drawing/2014/main" id="{F4873BB7-FF72-6003-7EFB-82EA2A6A61D4}"/>
              </a:ext>
            </a:extLst>
          </p:cNvPr>
          <p:cNvSpPr>
            <a:spLocks noGrp="1"/>
          </p:cNvSpPr>
          <p:nvPr/>
        </p:nvSpPr>
        <p:spPr>
          <a:xfrm>
            <a:off x="875307" y="5952508"/>
            <a:ext cx="1042784" cy="261553"/>
          </a:xfrm>
          <a:prstGeom prst="rect">
            <a:avLst/>
          </a:prstGeom>
          <a:noFill/>
        </p:spPr>
        <p:txBody>
          <a:bodyPr vert="horz" lIns="0" tIns="45720" rIns="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err="1"/>
              <a:t>Estados</a:t>
            </a:r>
            <a:r>
              <a:rPr lang="en-US" sz="1400" dirty="0"/>
              <a:t> Unidos</a:t>
            </a:r>
          </a:p>
        </p:txBody>
      </p:sp>
      <p:sp>
        <p:nvSpPr>
          <p:cNvPr id="15" name="Text Placeholder 374">
            <a:extLst>
              <a:ext uri="{FF2B5EF4-FFF2-40B4-BE49-F238E27FC236}">
                <a16:creationId xmlns:a16="http://schemas.microsoft.com/office/drawing/2014/main" id="{B92AEA99-2DBD-982A-8023-8445576CC48C}"/>
              </a:ext>
            </a:extLst>
          </p:cNvPr>
          <p:cNvSpPr>
            <a:spLocks noGrp="1"/>
          </p:cNvSpPr>
          <p:nvPr/>
        </p:nvSpPr>
        <p:spPr>
          <a:xfrm>
            <a:off x="83530" y="5948326"/>
            <a:ext cx="602033" cy="223458"/>
          </a:xfrm>
          <a:prstGeom prst="rect">
            <a:avLst/>
          </a:prstGeom>
          <a:noFill/>
        </p:spPr>
        <p:txBody>
          <a:bodyPr vert="horz" lIns="0" tIns="45720" rIns="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Global</a:t>
            </a:r>
          </a:p>
        </p:txBody>
      </p:sp>
      <p:sp>
        <p:nvSpPr>
          <p:cNvPr id="18" name="Text Placeholder 373">
            <a:extLst>
              <a:ext uri="{FF2B5EF4-FFF2-40B4-BE49-F238E27FC236}">
                <a16:creationId xmlns:a16="http://schemas.microsoft.com/office/drawing/2014/main" id="{A94C6805-912B-7792-7F42-FA9CE5386E22}"/>
              </a:ext>
            </a:extLst>
          </p:cNvPr>
          <p:cNvSpPr>
            <a:spLocks noGrp="1"/>
          </p:cNvSpPr>
          <p:nvPr/>
        </p:nvSpPr>
        <p:spPr>
          <a:xfrm>
            <a:off x="1991865" y="5948326"/>
            <a:ext cx="664978" cy="385482"/>
          </a:xfrm>
          <a:prstGeom prst="rect">
            <a:avLst/>
          </a:prstGeom>
          <a:noFill/>
        </p:spPr>
        <p:txBody>
          <a:bodyPr vert="horz" lIns="0" tIns="45720" rIns="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México</a:t>
            </a:r>
          </a:p>
        </p:txBody>
      </p:sp>
      <p:sp>
        <p:nvSpPr>
          <p:cNvPr id="20" name="Text Placeholder 373">
            <a:extLst>
              <a:ext uri="{FF2B5EF4-FFF2-40B4-BE49-F238E27FC236}">
                <a16:creationId xmlns:a16="http://schemas.microsoft.com/office/drawing/2014/main" id="{60B68FE3-F0CC-1001-7062-8FDED974A94B}"/>
              </a:ext>
            </a:extLst>
          </p:cNvPr>
          <p:cNvSpPr>
            <a:spLocks noGrp="1"/>
          </p:cNvSpPr>
          <p:nvPr/>
        </p:nvSpPr>
        <p:spPr>
          <a:xfrm>
            <a:off x="2787267" y="5945419"/>
            <a:ext cx="1058614" cy="385482"/>
          </a:xfrm>
          <a:prstGeom prst="rect">
            <a:avLst/>
          </a:prstGeom>
          <a:noFill/>
        </p:spPr>
        <p:txBody>
          <a:bodyPr vert="horz" lIns="0" tIns="45720" rIns="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China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E44FC7-E785-FD09-EDAE-34AE4267B309}"/>
              </a:ext>
            </a:extLst>
          </p:cNvPr>
          <p:cNvSpPr txBox="1"/>
          <p:nvPr/>
        </p:nvSpPr>
        <p:spPr>
          <a:xfrm>
            <a:off x="-452024" y="35597"/>
            <a:ext cx="72687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+mj-lt"/>
              </a:rPr>
              <a:t>Tarifas</a:t>
            </a:r>
            <a:r>
              <a:rPr lang="en-US" sz="2800" b="1" dirty="0">
                <a:solidFill>
                  <a:schemeClr val="bg1"/>
                </a:solidFill>
                <a:latin typeface="+mj-lt"/>
              </a:rPr>
              <a:t> &amp; </a:t>
            </a:r>
            <a:r>
              <a:rPr lang="en-US" sz="2800" b="1" dirty="0" err="1">
                <a:solidFill>
                  <a:schemeClr val="bg1"/>
                </a:solidFill>
                <a:latin typeface="+mj-lt"/>
              </a:rPr>
              <a:t>Incertidumbre</a:t>
            </a:r>
            <a:r>
              <a:rPr lang="en-US" sz="28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+mj-lt"/>
              </a:rPr>
              <a:t>en</a:t>
            </a:r>
            <a:r>
              <a:rPr lang="en-US" sz="2800" b="1" dirty="0">
                <a:solidFill>
                  <a:schemeClr val="bg1"/>
                </a:solidFill>
                <a:latin typeface="+mj-lt"/>
              </a:rPr>
              <a:t> Mercados</a:t>
            </a:r>
          </a:p>
        </p:txBody>
      </p:sp>
    </p:spTree>
    <p:extLst>
      <p:ext uri="{BB962C8B-B14F-4D97-AF65-F5344CB8AC3E}">
        <p14:creationId xmlns:p14="http://schemas.microsoft.com/office/powerpoint/2010/main" val="146665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" grpId="0"/>
      <p:bldP spid="11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48AB1A-5C30-4BC6-7C24-880B59921F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E915994C-5E07-627F-62CB-8F9F92BA382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883776" y="1733376"/>
            <a:ext cx="182880" cy="182880"/>
          </a:xfrm>
        </p:spPr>
        <p:txBody>
          <a:bodyPr/>
          <a:lstStyle/>
          <a:p>
            <a:endParaRPr lang="en-US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9CE7EBF3-88C7-9D9C-B83A-4EED1DEABCE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089320" y="2254712"/>
            <a:ext cx="182880" cy="182880"/>
          </a:xfrm>
        </p:spPr>
        <p:txBody>
          <a:bodyPr/>
          <a:lstStyle/>
          <a:p>
            <a:endParaRPr lang="en-US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F7BF696F-6B04-70AE-0628-0A005BC7CF1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824109" y="1307343"/>
            <a:ext cx="182880" cy="182880"/>
          </a:xfrm>
        </p:spPr>
        <p:txBody>
          <a:bodyPr/>
          <a:lstStyle/>
          <a:p>
            <a:endParaRPr lang="en-US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D6E99776-33D9-197D-9368-2D11D83494A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594541" y="1472881"/>
            <a:ext cx="182880" cy="182880"/>
          </a:xfrm>
        </p:spPr>
        <p:txBody>
          <a:bodyPr/>
          <a:lstStyle/>
          <a:p>
            <a:endParaRPr lang="en-US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5792B844-2C7C-1297-C502-D470904CD08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913446" y="1860080"/>
            <a:ext cx="182880" cy="182880"/>
          </a:xfrm>
        </p:spPr>
        <p:txBody>
          <a:bodyPr/>
          <a:lstStyle/>
          <a:p>
            <a:endParaRPr lang="en-US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925808C8-9926-79F5-7450-572FCCC5E5B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80" name="Rectangle 579">
            <a:extLst>
              <a:ext uri="{FF2B5EF4-FFF2-40B4-BE49-F238E27FC236}">
                <a16:creationId xmlns:a16="http://schemas.microsoft.com/office/drawing/2014/main" id="{8E178A7B-2F51-10E8-66B7-C6D09CA26774}"/>
              </a:ext>
            </a:extLst>
          </p:cNvPr>
          <p:cNvSpPr/>
          <p:nvPr/>
        </p:nvSpPr>
        <p:spPr>
          <a:xfrm>
            <a:off x="465178" y="3262783"/>
            <a:ext cx="4900512" cy="182881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11" name="Chart 610">
            <a:extLst>
              <a:ext uri="{FF2B5EF4-FFF2-40B4-BE49-F238E27FC236}">
                <a16:creationId xmlns:a16="http://schemas.microsoft.com/office/drawing/2014/main" id="{25C3EB8B-4401-01BA-76AD-0CB49B29C96E}"/>
              </a:ext>
            </a:extLst>
          </p:cNvPr>
          <p:cNvGraphicFramePr/>
          <p:nvPr/>
        </p:nvGraphicFramePr>
        <p:xfrm>
          <a:off x="172202" y="4336460"/>
          <a:ext cx="6424396" cy="23691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12" name="Text Placeholder 372">
            <a:extLst>
              <a:ext uri="{FF2B5EF4-FFF2-40B4-BE49-F238E27FC236}">
                <a16:creationId xmlns:a16="http://schemas.microsoft.com/office/drawing/2014/main" id="{C592FB3F-B843-F708-B3BD-4FB2EC0AC815}"/>
              </a:ext>
            </a:extLst>
          </p:cNvPr>
          <p:cNvSpPr>
            <a:spLocks noGrp="1"/>
          </p:cNvSpPr>
          <p:nvPr/>
        </p:nvSpPr>
        <p:spPr>
          <a:xfrm>
            <a:off x="349264" y="4174062"/>
            <a:ext cx="4286220" cy="261571"/>
          </a:xfrm>
          <a:prstGeom prst="rect">
            <a:avLst/>
          </a:prstGeom>
          <a:noFill/>
        </p:spPr>
        <p:txBody>
          <a:bodyPr vert="horz" lIns="0" tIns="45720" rIns="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2025 IMF Economic Growth Projections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F3984E9F-AEE2-E158-517E-38D4D245C649}"/>
              </a:ext>
            </a:extLst>
          </p:cNvPr>
          <p:cNvCxnSpPr>
            <a:cxnSpLocks/>
          </p:cNvCxnSpPr>
          <p:nvPr/>
        </p:nvCxnSpPr>
        <p:spPr>
          <a:xfrm flipV="1">
            <a:off x="252729" y="4045117"/>
            <a:ext cx="4479291" cy="13962"/>
          </a:xfrm>
          <a:prstGeom prst="line">
            <a:avLst/>
          </a:prstGeom>
          <a:ln w="63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72">
            <a:extLst>
              <a:ext uri="{FF2B5EF4-FFF2-40B4-BE49-F238E27FC236}">
                <a16:creationId xmlns:a16="http://schemas.microsoft.com/office/drawing/2014/main" id="{A884D033-5479-7132-457B-89E011EAD52A}"/>
              </a:ext>
            </a:extLst>
          </p:cNvPr>
          <p:cNvSpPr>
            <a:spLocks noGrp="1"/>
          </p:cNvSpPr>
          <p:nvPr/>
        </p:nvSpPr>
        <p:spPr>
          <a:xfrm>
            <a:off x="1375816" y="5952508"/>
            <a:ext cx="1042784" cy="261553"/>
          </a:xfrm>
          <a:prstGeom prst="rect">
            <a:avLst/>
          </a:prstGeom>
          <a:noFill/>
        </p:spPr>
        <p:txBody>
          <a:bodyPr vert="horz" lIns="0" tIns="45720" rIns="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/>
              <a:t>United States</a:t>
            </a:r>
          </a:p>
        </p:txBody>
      </p:sp>
      <p:sp>
        <p:nvSpPr>
          <p:cNvPr id="7" name="Text Placeholder 374">
            <a:extLst>
              <a:ext uri="{FF2B5EF4-FFF2-40B4-BE49-F238E27FC236}">
                <a16:creationId xmlns:a16="http://schemas.microsoft.com/office/drawing/2014/main" id="{56B6CB3A-F0B0-D828-EE79-EBC22CD3D81D}"/>
              </a:ext>
            </a:extLst>
          </p:cNvPr>
          <p:cNvSpPr>
            <a:spLocks noGrp="1"/>
          </p:cNvSpPr>
          <p:nvPr/>
        </p:nvSpPr>
        <p:spPr>
          <a:xfrm>
            <a:off x="584039" y="5948326"/>
            <a:ext cx="602033" cy="223458"/>
          </a:xfrm>
          <a:prstGeom prst="rect">
            <a:avLst/>
          </a:prstGeom>
          <a:noFill/>
        </p:spPr>
        <p:txBody>
          <a:bodyPr vert="horz" lIns="0" tIns="45720" rIns="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/>
              <a:t>Global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60BAB67A-C8F8-987A-2B06-908531F32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3846" y="6268105"/>
            <a:ext cx="719912" cy="52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373">
            <a:extLst>
              <a:ext uri="{FF2B5EF4-FFF2-40B4-BE49-F238E27FC236}">
                <a16:creationId xmlns:a16="http://schemas.microsoft.com/office/drawing/2014/main" id="{AED8BDED-F1FB-FD9A-0D94-FAF86E52777D}"/>
              </a:ext>
            </a:extLst>
          </p:cNvPr>
          <p:cNvSpPr>
            <a:spLocks noGrp="1"/>
          </p:cNvSpPr>
          <p:nvPr/>
        </p:nvSpPr>
        <p:spPr>
          <a:xfrm>
            <a:off x="2492374" y="5948326"/>
            <a:ext cx="664978" cy="385482"/>
          </a:xfrm>
          <a:prstGeom prst="rect">
            <a:avLst/>
          </a:prstGeom>
          <a:noFill/>
        </p:spPr>
        <p:txBody>
          <a:bodyPr vert="horz" lIns="0" tIns="45720" rIns="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/>
              <a:t>Mexico</a:t>
            </a:r>
          </a:p>
        </p:txBody>
      </p:sp>
      <p:sp>
        <p:nvSpPr>
          <p:cNvPr id="5" name="Text Placeholder 373">
            <a:extLst>
              <a:ext uri="{FF2B5EF4-FFF2-40B4-BE49-F238E27FC236}">
                <a16:creationId xmlns:a16="http://schemas.microsoft.com/office/drawing/2014/main" id="{9BEF20A4-73A9-1E38-5FD4-C6859E5A4EAF}"/>
              </a:ext>
            </a:extLst>
          </p:cNvPr>
          <p:cNvSpPr>
            <a:spLocks noGrp="1"/>
          </p:cNvSpPr>
          <p:nvPr/>
        </p:nvSpPr>
        <p:spPr>
          <a:xfrm>
            <a:off x="3287776" y="5945419"/>
            <a:ext cx="1058614" cy="385482"/>
          </a:xfrm>
          <a:prstGeom prst="rect">
            <a:avLst/>
          </a:prstGeom>
          <a:noFill/>
        </p:spPr>
        <p:txBody>
          <a:bodyPr vert="horz" lIns="0" tIns="45720" rIns="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/>
              <a:t>China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E2F0BE-B434-D7DE-DE23-F213241F8A16}"/>
              </a:ext>
            </a:extLst>
          </p:cNvPr>
          <p:cNvSpPr txBox="1"/>
          <p:nvPr/>
        </p:nvSpPr>
        <p:spPr>
          <a:xfrm>
            <a:off x="59604" y="50536"/>
            <a:ext cx="72687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+mj-lt"/>
              </a:rPr>
              <a:t>Principales</a:t>
            </a:r>
            <a:r>
              <a:rPr lang="en-US" sz="2800" b="1" dirty="0">
                <a:solidFill>
                  <a:schemeClr val="bg1"/>
                </a:solidFill>
                <a:latin typeface="+mj-lt"/>
              </a:rPr>
              <a:t> Puntos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8B160D-35D5-DE41-3FC5-9A5C3C1CB10B}"/>
              </a:ext>
            </a:extLst>
          </p:cNvPr>
          <p:cNvSpPr txBox="1"/>
          <p:nvPr/>
        </p:nvSpPr>
        <p:spPr>
          <a:xfrm>
            <a:off x="384621" y="1949788"/>
            <a:ext cx="69437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Abril: Se </a:t>
            </a:r>
            <a:r>
              <a:rPr lang="en-US" sz="2200" dirty="0" err="1">
                <a:solidFill>
                  <a:schemeClr val="bg1"/>
                </a:solidFill>
              </a:rPr>
              <a:t>anuncian</a:t>
            </a:r>
            <a:r>
              <a:rPr lang="en-US" sz="2200" dirty="0">
                <a:solidFill>
                  <a:schemeClr val="bg1"/>
                </a:solidFill>
              </a:rPr>
              <a:t> y se </a:t>
            </a:r>
            <a:r>
              <a:rPr lang="en-US" sz="2200" dirty="0" err="1">
                <a:solidFill>
                  <a:schemeClr val="bg1"/>
                </a:solidFill>
              </a:rPr>
              <a:t>pausan</a:t>
            </a:r>
            <a:r>
              <a:rPr lang="en-US" sz="2200" dirty="0">
                <a:solidFill>
                  <a:schemeClr val="bg1"/>
                </a:solidFill>
              </a:rPr>
              <a:t> las </a:t>
            </a:r>
            <a:r>
              <a:rPr lang="en-US" sz="2200" dirty="0" err="1">
                <a:solidFill>
                  <a:schemeClr val="bg1"/>
                </a:solidFill>
              </a:rPr>
              <a:t>tarifas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reciprocas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997E2F8-F715-2BFE-A849-761A0B190B9B}"/>
              </a:ext>
            </a:extLst>
          </p:cNvPr>
          <p:cNvSpPr txBox="1"/>
          <p:nvPr/>
        </p:nvSpPr>
        <p:spPr>
          <a:xfrm>
            <a:off x="366194" y="852561"/>
            <a:ext cx="565302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>
                <a:solidFill>
                  <a:schemeClr val="bg1"/>
                </a:solidFill>
              </a:rPr>
              <a:t>Febrero</a:t>
            </a:r>
            <a:r>
              <a:rPr lang="en-US" sz="2200" dirty="0">
                <a:solidFill>
                  <a:schemeClr val="bg1"/>
                </a:solidFill>
              </a:rPr>
              <a:t>: US </a:t>
            </a:r>
            <a:r>
              <a:rPr lang="en-US" sz="2200" dirty="0" err="1">
                <a:solidFill>
                  <a:schemeClr val="bg1"/>
                </a:solidFill>
              </a:rPr>
              <a:t>inicia</a:t>
            </a:r>
            <a:r>
              <a:rPr lang="en-US" sz="2200" dirty="0">
                <a:solidFill>
                  <a:schemeClr val="bg1"/>
                </a:solidFill>
              </a:rPr>
              <a:t> las </a:t>
            </a:r>
            <a:r>
              <a:rPr lang="en-US" sz="2200" dirty="0" err="1">
                <a:solidFill>
                  <a:schemeClr val="bg1"/>
                </a:solidFill>
              </a:rPr>
              <a:t>disputas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tarifarias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C78F759-425C-2F06-E227-C88EA394C772}"/>
              </a:ext>
            </a:extLst>
          </p:cNvPr>
          <p:cNvSpPr txBox="1"/>
          <p:nvPr/>
        </p:nvSpPr>
        <p:spPr>
          <a:xfrm>
            <a:off x="366192" y="1398431"/>
            <a:ext cx="62304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Marzo: Escala la </a:t>
            </a:r>
            <a:r>
              <a:rPr lang="en-US" sz="2200" dirty="0" err="1">
                <a:solidFill>
                  <a:schemeClr val="bg1"/>
                </a:solidFill>
              </a:rPr>
              <a:t>disputa</a:t>
            </a:r>
            <a:r>
              <a:rPr lang="en-US" sz="2200" dirty="0">
                <a:solidFill>
                  <a:schemeClr val="bg1"/>
                </a:solidFill>
              </a:rPr>
              <a:t> commercial con China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717671-D627-EB97-CB4A-83088535E863}"/>
              </a:ext>
            </a:extLst>
          </p:cNvPr>
          <p:cNvSpPr txBox="1"/>
          <p:nvPr/>
        </p:nvSpPr>
        <p:spPr>
          <a:xfrm>
            <a:off x="366192" y="2500118"/>
            <a:ext cx="7375728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Mayo: Se </a:t>
            </a:r>
            <a:r>
              <a:rPr lang="en-US" sz="2200" dirty="0" err="1">
                <a:solidFill>
                  <a:schemeClr val="bg1"/>
                </a:solidFill>
              </a:rPr>
              <a:t>pausan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tarifas</a:t>
            </a:r>
            <a:r>
              <a:rPr lang="en-US" sz="2200" dirty="0">
                <a:solidFill>
                  <a:schemeClr val="bg1"/>
                </a:solidFill>
              </a:rPr>
              <a:t>, de </a:t>
            </a:r>
            <a:r>
              <a:rPr lang="en-US" sz="2200" dirty="0" err="1">
                <a:solidFill>
                  <a:schemeClr val="bg1"/>
                </a:solidFill>
              </a:rPr>
              <a:t>destraban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en</a:t>
            </a:r>
            <a:r>
              <a:rPr lang="en-US" sz="2200" dirty="0">
                <a:solidFill>
                  <a:schemeClr val="bg1"/>
                </a:solidFill>
              </a:rPr>
              <a:t> las cortes de US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88A355B-C4FD-260F-982E-BD9D86A01571}"/>
              </a:ext>
            </a:extLst>
          </p:cNvPr>
          <p:cNvSpPr txBox="1"/>
          <p:nvPr/>
        </p:nvSpPr>
        <p:spPr>
          <a:xfrm>
            <a:off x="0" y="6531238"/>
            <a:ext cx="32111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Source: International Monetary Fund, Reuters</a:t>
            </a:r>
          </a:p>
        </p:txBody>
      </p:sp>
    </p:spTree>
    <p:extLst>
      <p:ext uri="{BB962C8B-B14F-4D97-AF65-F5344CB8AC3E}">
        <p14:creationId xmlns:p14="http://schemas.microsoft.com/office/powerpoint/2010/main" val="77713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5" grpId="0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139FF1-1BE3-E7BD-BE8A-4A9B496753D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138"/>
          <a:stretch/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8053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6187</TotalTime>
  <Words>1713</Words>
  <Application>Microsoft Office PowerPoint</Application>
  <PresentationFormat>Widescreen</PresentationFormat>
  <Paragraphs>335</Paragraphs>
  <Slides>35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Aptos</vt:lpstr>
      <vt:lpstr>Aptos Display</vt:lpstr>
      <vt:lpstr>Arial</vt:lpstr>
      <vt:lpstr>Bierstadt</vt:lpstr>
      <vt:lpstr>Trebuchet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Griffin, Jud</dc:creator>
  <cp:lastModifiedBy>Flores, Jaime</cp:lastModifiedBy>
  <cp:revision>71</cp:revision>
  <dcterms:created xsi:type="dcterms:W3CDTF">2025-05-15T19:30:28Z</dcterms:created>
  <dcterms:modified xsi:type="dcterms:W3CDTF">2025-05-30T23:49:25Z</dcterms:modified>
</cp:coreProperties>
</file>